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7"/>
  </p:notesMasterIdLst>
  <p:sldIdLst>
    <p:sldId id="256" r:id="rId2"/>
    <p:sldId id="864" r:id="rId3"/>
    <p:sldId id="928" r:id="rId4"/>
    <p:sldId id="846" r:id="rId5"/>
    <p:sldId id="847" r:id="rId6"/>
    <p:sldId id="848" r:id="rId7"/>
    <p:sldId id="850" r:id="rId8"/>
    <p:sldId id="851" r:id="rId9"/>
    <p:sldId id="849" r:id="rId10"/>
    <p:sldId id="852" r:id="rId11"/>
    <p:sldId id="853" r:id="rId12"/>
    <p:sldId id="856" r:id="rId13"/>
    <p:sldId id="858" r:id="rId14"/>
    <p:sldId id="859" r:id="rId15"/>
    <p:sldId id="861" r:id="rId16"/>
    <p:sldId id="862" r:id="rId17"/>
    <p:sldId id="863" r:id="rId18"/>
    <p:sldId id="866" r:id="rId19"/>
    <p:sldId id="867" r:id="rId20"/>
    <p:sldId id="868" r:id="rId21"/>
    <p:sldId id="870" r:id="rId22"/>
    <p:sldId id="871" r:id="rId23"/>
    <p:sldId id="872" r:id="rId24"/>
    <p:sldId id="873" r:id="rId25"/>
    <p:sldId id="874" r:id="rId26"/>
    <p:sldId id="875" r:id="rId27"/>
    <p:sldId id="877" r:id="rId28"/>
    <p:sldId id="876" r:id="rId29"/>
    <p:sldId id="878" r:id="rId30"/>
    <p:sldId id="880" r:id="rId31"/>
    <p:sldId id="879" r:id="rId32"/>
    <p:sldId id="881" r:id="rId33"/>
    <p:sldId id="883" r:id="rId34"/>
    <p:sldId id="884" r:id="rId35"/>
    <p:sldId id="885" r:id="rId36"/>
    <p:sldId id="886" r:id="rId37"/>
    <p:sldId id="887" r:id="rId38"/>
    <p:sldId id="888" r:id="rId39"/>
    <p:sldId id="889" r:id="rId40"/>
    <p:sldId id="890" r:id="rId41"/>
    <p:sldId id="891" r:id="rId42"/>
    <p:sldId id="882" r:id="rId43"/>
    <p:sldId id="892" r:id="rId44"/>
    <p:sldId id="901" r:id="rId45"/>
    <p:sldId id="895" r:id="rId46"/>
    <p:sldId id="896" r:id="rId47"/>
    <p:sldId id="929" r:id="rId48"/>
    <p:sldId id="899" r:id="rId49"/>
    <p:sldId id="930" r:id="rId50"/>
    <p:sldId id="903" r:id="rId51"/>
    <p:sldId id="902" r:id="rId52"/>
    <p:sldId id="905" r:id="rId53"/>
    <p:sldId id="906" r:id="rId54"/>
    <p:sldId id="893" r:id="rId55"/>
    <p:sldId id="907" r:id="rId56"/>
    <p:sldId id="908" r:id="rId57"/>
    <p:sldId id="910" r:id="rId58"/>
    <p:sldId id="911" r:id="rId59"/>
    <p:sldId id="912" r:id="rId60"/>
    <p:sldId id="914" r:id="rId61"/>
    <p:sldId id="913" r:id="rId62"/>
    <p:sldId id="915" r:id="rId63"/>
    <p:sldId id="917" r:id="rId64"/>
    <p:sldId id="918" r:id="rId65"/>
    <p:sldId id="919" r:id="rId66"/>
    <p:sldId id="920" r:id="rId67"/>
    <p:sldId id="921" r:id="rId68"/>
    <p:sldId id="922" r:id="rId69"/>
    <p:sldId id="923" r:id="rId70"/>
    <p:sldId id="924" r:id="rId71"/>
    <p:sldId id="925" r:id="rId72"/>
    <p:sldId id="926" r:id="rId73"/>
    <p:sldId id="927" r:id="rId74"/>
    <p:sldId id="773" r:id="rId75"/>
    <p:sldId id="777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54" autoAdjust="0"/>
    <p:restoredTop sz="94624" autoAdjust="0"/>
  </p:normalViewPr>
  <p:slideViewPr>
    <p:cSldViewPr>
      <p:cViewPr varScale="1">
        <p:scale>
          <a:sx n="52" d="100"/>
          <a:sy n="52" d="100"/>
        </p:scale>
        <p:origin x="28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6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11/24/2015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2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4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31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14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5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15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29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16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011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18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22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20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06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21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30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22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67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24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50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1A2063-F6A4-4CFC-B627-7B1F99E9F0CF}" type="slidenum">
              <a:rPr lang="en-US"/>
              <a:pPr/>
              <a:t>25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222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1A2063-F6A4-4CFC-B627-7B1F99E9F0CF}" type="slidenum">
              <a:rPr lang="en-US"/>
              <a:pPr/>
              <a:t>26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416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5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081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27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737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28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8970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29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7754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30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169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31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745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17CC5F-DEAD-445B-B6EB-7448EBD70D7A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22059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43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014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44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88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45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181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46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67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6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239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47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524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48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645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49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107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50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355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51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172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52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7695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53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690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54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3181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55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47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56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96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7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530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57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441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58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99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59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864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60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004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F256E-E111-4DC2-BA0A-C02458658DDD}" type="slidenum">
              <a:rPr lang="en-US"/>
              <a:pPr/>
              <a:t>62</a:t>
            </a:fld>
            <a:endParaRPr lang="en-US"/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499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F256E-E111-4DC2-BA0A-C02458658DDD}" type="slidenum">
              <a:rPr lang="en-US"/>
              <a:pPr/>
              <a:t>63</a:t>
            </a:fld>
            <a:endParaRPr lang="en-US"/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3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EFD73C-FAB8-4E21-A47A-CCEA51064D98}" type="slidenum">
              <a:rPr lang="en-US"/>
              <a:pPr/>
              <a:t>64</a:t>
            </a:fld>
            <a:endParaRPr 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903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EFD73C-FAB8-4E21-A47A-CCEA51064D98}" type="slidenum">
              <a:rPr lang="en-US"/>
              <a:pPr/>
              <a:t>65</a:t>
            </a:fld>
            <a:endParaRPr 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767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F256E-E111-4DC2-BA0A-C02458658DDD}" type="slidenum">
              <a:rPr lang="en-US"/>
              <a:pPr/>
              <a:t>66</a:t>
            </a:fld>
            <a:endParaRPr lang="en-US"/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586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F256E-E111-4DC2-BA0A-C02458658DDD}" type="slidenum">
              <a:rPr lang="en-US"/>
              <a:pPr/>
              <a:t>67</a:t>
            </a:fld>
            <a:endParaRPr lang="en-US"/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14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8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022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F256E-E111-4DC2-BA0A-C02458658DDD}" type="slidenum">
              <a:rPr lang="en-US"/>
              <a:pPr/>
              <a:t>68</a:t>
            </a:fld>
            <a:endParaRPr lang="en-US"/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714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F256E-E111-4DC2-BA0A-C02458658DDD}" type="slidenum">
              <a:rPr lang="en-US"/>
              <a:pPr/>
              <a:t>69</a:t>
            </a:fld>
            <a:endParaRPr lang="en-US"/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434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F256E-E111-4DC2-BA0A-C02458658DDD}" type="slidenum">
              <a:rPr lang="en-US"/>
              <a:pPr/>
              <a:t>70</a:t>
            </a:fld>
            <a:endParaRPr lang="en-US"/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7951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F256E-E111-4DC2-BA0A-C02458658DDD}" type="slidenum">
              <a:rPr lang="en-US"/>
              <a:pPr/>
              <a:t>71</a:t>
            </a:fld>
            <a:endParaRPr lang="en-US"/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8870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0CE533-B92B-43DB-A687-5498BDF23ADB}" type="slidenum">
              <a:rPr lang="en-US"/>
              <a:pPr/>
              <a:t>73</a:t>
            </a:fld>
            <a:endParaRPr lang="en-US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43982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C274C3-DBAF-415A-8DD1-48E3AE973E67}" type="slidenum">
              <a:rPr lang="en-US"/>
              <a:pPr/>
              <a:t>74</a:t>
            </a:fld>
            <a:endParaRPr lang="en-US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545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397FCD-CC46-4113-A50E-B44460FB6261}" type="slidenum">
              <a:rPr lang="en-US"/>
              <a:pPr/>
              <a:t>75</a:t>
            </a:fld>
            <a:endParaRPr lang="en-US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61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9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2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10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63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12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22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EA7DC-B4F5-4EDA-900D-A77CAC501A33}" type="slidenum">
              <a:rPr lang="en-US"/>
              <a:pPr/>
              <a:t>13</a:t>
            </a:fld>
            <a:endParaRPr lang="en-US"/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675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11/24/2015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11/24/2015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11/24/2015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400800" cy="2286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Comp 401</a:t>
            </a:r>
            <a:br>
              <a:rPr lang="en-US" dirty="0" smtClean="0"/>
            </a:br>
            <a:r>
              <a:rPr lang="en-US" dirty="0" smtClean="0"/>
              <a:t>Factories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0" y="3810000"/>
            <a:ext cx="6400800" cy="1371600"/>
          </a:xfrm>
          <a:prstGeom prst="rect">
            <a:avLst/>
          </a:prstGeom>
        </p:spPr>
        <p:txBody>
          <a:bodyPr vert="horz" anchor="ctr" anchorCtr="1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87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  <p:extLst>
    <p:ext uri="{3A86A75C-4F4B-4683-9AE1-C65F6400EC91}">
      <p14:laserTraceLst xmlns:p14="http://schemas.microsoft.com/office/powerpoint/2010/main">
        <p14:tracePtLst>
          <p14:tracePt t="37665" x="6902450" y="3062288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Changing Course Subscriptions</a:t>
            </a:r>
            <a:endParaRPr lang="en-US" dirty="0"/>
          </a:p>
        </p:txBody>
      </p:sp>
      <p:sp>
        <p:nvSpPr>
          <p:cNvPr id="468995" name="Text Box 3"/>
          <p:cNvSpPr txBox="1">
            <a:spLocks noChangeArrowheads="1"/>
          </p:cNvSpPr>
          <p:nvPr/>
        </p:nvSpPr>
        <p:spPr bwMode="auto">
          <a:xfrm>
            <a:off x="228600" y="1371600"/>
            <a:ext cx="8686800" cy="480131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ACourseSubscriptions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endParaRPr lang="en-US" b="1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CourseSubscriptions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{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Counter </a:t>
            </a:r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youTubeSubscriptions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AnIntCounter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Counter </a:t>
            </a:r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mixSubscriptions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AnIntCounter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youTubeSubscribed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youTubeSubscriptions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youTubeUnSubscribed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youTubeSubscriptions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(-1);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mixSubscribed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mixSubscriptions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mixUnSubscribed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mixSubscriptions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(-1);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267200" y="1892669"/>
            <a:ext cx="4648200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ultiply 5"/>
          <p:cNvSpPr/>
          <p:nvPr/>
        </p:nvSpPr>
        <p:spPr>
          <a:xfrm>
            <a:off x="-152400" y="1883292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536766"/>
            <a:ext cx="60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" y="3251537"/>
            <a:ext cx="60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4089737"/>
            <a:ext cx="60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4953000"/>
            <a:ext cx="60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19300" y="4786452"/>
            <a:ext cx="4229100" cy="8584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Instantiating code not reused and duplicated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19300" y="5847185"/>
            <a:ext cx="4229100" cy="85841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 calls reused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72966"/>
      </p:ext>
    </p:extLst>
  </p:cSld>
  <p:clrMapOvr>
    <a:masterClrMapping/>
  </p:clrMapOvr>
  <p:transition advTm="1542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67" x="5384800" y="2251075"/>
          <p14:tracePt t="2003" x="5375275" y="2259013"/>
          <p14:tracePt t="2061" x="5419725" y="2276475"/>
          <p14:tracePt t="2087" x="5518150" y="2312988"/>
          <p14:tracePt t="2123" x="5537200" y="2312988"/>
          <p14:tracePt t="2152" x="5634038" y="2276475"/>
          <p14:tracePt t="2181" x="5715000" y="2251075"/>
          <p14:tracePt t="2228" x="5840413" y="2251075"/>
          <p14:tracePt t="2263" x="5938838" y="2251075"/>
          <p14:tracePt t="2301" x="6010275" y="2241550"/>
          <p14:tracePt t="2337" x="6027738" y="2224088"/>
          <p14:tracePt t="2374" x="6045200" y="2214563"/>
          <p14:tracePt t="2399" x="6081713" y="2197100"/>
          <p14:tracePt t="2437" x="6089650" y="2187575"/>
          <p14:tracePt t="2471" x="6089650" y="2179638"/>
          <p14:tracePt t="2527" x="6099175" y="2179638"/>
          <p14:tracePt t="2574" x="6108700" y="2170113"/>
          <p14:tracePt t="2642" x="6108700" y="2152650"/>
          <p14:tracePt t="2737" x="6108700" y="2133600"/>
          <p14:tracePt t="2774" x="6108700" y="2108200"/>
          <p14:tracePt t="2877" x="6099175" y="2098675"/>
          <p14:tracePt t="2903" x="6072188" y="2071688"/>
          <p14:tracePt t="2940" x="6062663" y="2054225"/>
          <p14:tracePt t="2977" x="6054725" y="2054225"/>
          <p14:tracePt t="3020" x="6037263" y="2044700"/>
          <p14:tracePt t="3068" x="6018213" y="2044700"/>
          <p14:tracePt t="3105" x="5973763" y="2062163"/>
          <p14:tracePt t="3118" x="5965825" y="2071688"/>
          <p14:tracePt t="3156" x="5946775" y="2098675"/>
          <p14:tracePt t="3191" x="5938838" y="2098675"/>
          <p14:tracePt t="3216" x="5919788" y="2125663"/>
          <p14:tracePt t="3251" x="5911850" y="2133600"/>
          <p14:tracePt t="3277" x="5884863" y="2179638"/>
          <p14:tracePt t="3331" x="5867400" y="2197100"/>
          <p14:tracePt t="3380" x="5840413" y="2232025"/>
          <p14:tracePt t="3427" x="5830888" y="2286000"/>
          <p14:tracePt t="3470" x="5822950" y="2312988"/>
          <p14:tracePt t="3495" x="5822950" y="2330450"/>
          <p14:tracePt t="3531" x="5840413" y="2419350"/>
          <p14:tracePt t="3579" x="5857875" y="2446338"/>
          <p14:tracePt t="3638" x="5867400" y="2465388"/>
          <p14:tracePt t="3661" x="5884863" y="2473325"/>
          <p14:tracePt t="3711" x="5938838" y="2517775"/>
          <p14:tracePt t="3760" x="5983288" y="2544763"/>
          <p14:tracePt t="3792" x="6010275" y="2554288"/>
          <p14:tracePt t="3827" x="6062663" y="2554288"/>
          <p14:tracePt t="3840" x="6081713" y="2554288"/>
          <p14:tracePt t="3886" x="6116638" y="2544763"/>
          <p14:tracePt t="3921" x="6170613" y="2536825"/>
          <p14:tracePt t="3968" x="6205538" y="2536825"/>
          <p14:tracePt t="4003" x="6259513" y="2536825"/>
          <p14:tracePt t="4028" x="6296025" y="2517775"/>
          <p14:tracePt t="4064" x="6330950" y="2500313"/>
          <p14:tracePt t="4103" x="6402388" y="2473325"/>
          <p14:tracePt t="4151" x="6456363" y="2446338"/>
          <p14:tracePt t="4203" x="6473825" y="2419350"/>
          <p14:tracePt t="4229" x="6491288" y="2401888"/>
          <p14:tracePt t="4281" x="6500813" y="2393950"/>
          <p14:tracePt t="4329" x="6510338" y="2393950"/>
          <p14:tracePt t="4449" x="6510338" y="2384425"/>
          <p14:tracePt t="5451" x="6510338" y="2374900"/>
          <p14:tracePt t="5663" x="6510338" y="2366963"/>
          <p14:tracePt t="8248" x="6510338" y="235743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57200" y="1066800"/>
            <a:ext cx="8686800" cy="480131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ACourseSubscriptions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endParaRPr lang="en-US" b="1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CourseSubscriptions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{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Counter </a:t>
            </a:r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youTubeSubscriptions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AnIntCounter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Counter </a:t>
            </a:r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mixSubscriptions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AnIntCounter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youTubeSubscribed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youTubeSubscriptions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youTubeUnSubscribed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youTubeSubscriptions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(-1);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mixSubscribed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mixSubscriptions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mixUnSubscribed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mixSubscriptions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(-1);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8600" y="1073331"/>
            <a:ext cx="7924800" cy="28623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ACourseVisits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CourseVisits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Counter </a:t>
            </a:r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youTubeVisits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Counter </a:t>
            </a:r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mixVisits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youTubeVisited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youTubeVisits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mixVisited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mixVisits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38200" y="2516616"/>
            <a:ext cx="5715000" cy="1143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allow easy switching to alternative implementations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4045282"/>
            <a:ext cx="6705600" cy="105761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How to make main </a:t>
            </a:r>
            <a:r>
              <a:rPr lang="en-US" dirty="0"/>
              <a:t>and other classes instantiating </a:t>
            </a:r>
            <a:r>
              <a:rPr lang="en-US" dirty="0" smtClean="0"/>
              <a:t>implementations not duplicate code?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0" y="5448933"/>
            <a:ext cx="6705600" cy="105761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Put the code in some method accessible to multiple classes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07377" y="1314900"/>
            <a:ext cx="4648200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8195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09"/>
    </mc:Choice>
    <mc:Fallback>
      <p:transition spd="slow" advTm="13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  <p:extLst>
    <p:ext uri="{3A86A75C-4F4B-4683-9AE1-C65F6400EC91}">
      <p14:laserTraceLst xmlns:p14="http://schemas.microsoft.com/office/powerpoint/2010/main">
        <p14:tracePtLst>
          <p14:tracePt t="8982" x="6500813" y="2374900"/>
          <p14:tracePt t="9019" x="6473825" y="2465388"/>
          <p14:tracePt t="9043" x="6446838" y="2589213"/>
          <p14:tracePt t="9075" x="6411913" y="2795588"/>
          <p14:tracePt t="9110" x="6367463" y="2965450"/>
          <p14:tracePt t="9135" x="6323013" y="3160713"/>
          <p14:tracePt t="9179" x="6205538" y="3482975"/>
          <p14:tracePt t="9206" x="6188075" y="3536950"/>
          <p14:tracePt t="9233" x="6089650" y="3875088"/>
          <p14:tracePt t="9260" x="6000750" y="4062413"/>
          <p14:tracePt t="9302" x="5822950" y="4313238"/>
          <p14:tracePt t="9354" x="5581650" y="4670425"/>
          <p14:tracePt t="9405" x="5375275" y="5010150"/>
          <p14:tracePt t="9439" x="5241925" y="5268913"/>
          <p14:tracePt t="9464" x="5143500" y="5438775"/>
          <p14:tracePt t="9492" x="5027613" y="5634038"/>
          <p14:tracePt t="9544" x="4840288" y="5938838"/>
          <p14:tracePt t="9573" x="4776788" y="6054725"/>
          <p14:tracePt t="9608" x="4751388" y="6099175"/>
          <p14:tracePt t="9659" x="4724400" y="6153150"/>
          <p14:tracePt t="9712" x="4687888" y="6251575"/>
          <p14:tracePt t="9852" x="4687888" y="6259513"/>
          <p14:tracePt t="9924" x="4741863" y="6259513"/>
          <p14:tracePt t="9963" x="4768850" y="6269038"/>
          <p14:tracePt t="9990" x="4830763" y="6276975"/>
          <p14:tracePt t="10039" x="4946650" y="6286500"/>
          <p14:tracePt t="10066" x="5018088" y="6286500"/>
          <p14:tracePt t="10103" x="5133975" y="6286500"/>
          <p14:tracePt t="10129" x="5394325" y="6276975"/>
          <p14:tracePt t="10166" x="5589588" y="6259513"/>
          <p14:tracePt t="10192" x="5670550" y="6251575"/>
          <p14:tracePt t="10229" x="5803900" y="6242050"/>
          <p14:tracePt t="10255" x="6062663" y="6232525"/>
          <p14:tracePt t="10305" x="6411913" y="6197600"/>
          <p14:tracePt t="10355" x="6608763" y="6153150"/>
          <p14:tracePt t="10381" x="6661150" y="6134100"/>
          <p14:tracePt t="10433" x="6697663" y="6126163"/>
          <p14:tracePt t="10460" x="6732588" y="6126163"/>
          <p14:tracePt t="10498" x="6751638" y="6126163"/>
          <p14:tracePt t="10555" x="6759575" y="6116638"/>
          <p14:tracePt t="10626" x="6769100" y="6116638"/>
          <p14:tracePt t="10809" x="6769100" y="6108700"/>
          <p14:tracePt t="10851" x="6777038" y="6108700"/>
          <p14:tracePt t="11129" x="6777038" y="6116638"/>
          <p14:tracePt t="11437" x="6777038" y="6126163"/>
          <p14:tracePt t="11462" x="6786563" y="6126163"/>
          <p14:tracePt t="12353" x="6786563" y="61341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Static Factory Method and Class</a:t>
            </a:r>
            <a:endParaRPr lang="en-US" dirty="0"/>
          </a:p>
        </p:txBody>
      </p:sp>
      <p:sp>
        <p:nvSpPr>
          <p:cNvPr id="468995" name="Text Box 3"/>
          <p:cNvSpPr txBox="1">
            <a:spLocks noChangeArrowheads="1"/>
          </p:cNvSpPr>
          <p:nvPr/>
        </p:nvSpPr>
        <p:spPr bwMode="auto">
          <a:xfrm>
            <a:off x="228600" y="1371600"/>
            <a:ext cx="8686800" cy="23083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StaticCounterFactory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AShortCounter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b="1" i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03811" y="3048000"/>
            <a:ext cx="6936377" cy="7777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Class instantiated using a static method shareable by multiple accesses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103811" y="3851902"/>
            <a:ext cx="6936377" cy="723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 can provide actual instantiation arguments to constructors, saving class users from supplying default parameters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1103810" y="4607371"/>
            <a:ext cx="6936377" cy="10129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Multiple static factory methods taking place of constructors and can be in one class associated with the interface</a:t>
            </a:r>
          </a:p>
        </p:txBody>
      </p:sp>
      <p:sp>
        <p:nvSpPr>
          <p:cNvPr id="7" name="Rectangle 6"/>
          <p:cNvSpPr/>
          <p:nvPr/>
        </p:nvSpPr>
        <p:spPr>
          <a:xfrm>
            <a:off x="1103810" y="5651881"/>
            <a:ext cx="6936377" cy="5965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Multiple related classes can be instantiate by factory methods in a class</a:t>
            </a:r>
          </a:p>
        </p:txBody>
      </p:sp>
      <p:sp>
        <p:nvSpPr>
          <p:cNvPr id="8" name="Rectangle 7"/>
          <p:cNvSpPr/>
          <p:nvPr/>
        </p:nvSpPr>
        <p:spPr>
          <a:xfrm>
            <a:off x="1099654" y="6240121"/>
            <a:ext cx="6936377" cy="5965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class containing only static factory methods will be called a static Factory class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5420764"/>
      </p:ext>
    </p:extLst>
  </p:cSld>
  <p:clrMapOvr>
    <a:masterClrMapping/>
  </p:clrMapOvr>
  <p:transition advTm="3515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3011" x="6796088" y="6134100"/>
          <p14:tracePt t="3046" x="6796088" y="6081713"/>
          <p14:tracePt t="3071" x="6786563" y="5956300"/>
          <p14:tracePt t="3104" x="6751638" y="5795963"/>
          <p14:tracePt t="3137" x="6724650" y="5697538"/>
          <p14:tracePt t="3187" x="6688138" y="5562600"/>
          <p14:tracePt t="3215" x="6661150" y="5419725"/>
          <p14:tracePt t="3258" x="6616700" y="5197475"/>
          <p14:tracePt t="3295" x="6599238" y="5099050"/>
          <p14:tracePt t="3338" x="6456363" y="4679950"/>
          <p14:tracePt t="3360" x="6367463" y="4429125"/>
          <p14:tracePt t="3385" x="6251575" y="4160838"/>
          <p14:tracePt t="3418" x="6153150" y="3911600"/>
          <p14:tracePt t="3449" x="6054725" y="3643313"/>
          <p14:tracePt t="3483" x="5956300" y="3367088"/>
          <p14:tracePt t="3507" x="5894388" y="3160713"/>
          <p14:tracePt t="3540" x="5830888" y="2946400"/>
          <p14:tracePt t="3574" x="5759450" y="2741613"/>
          <p14:tracePt t="3611" x="5705475" y="2581275"/>
          <p14:tracePt t="3634" x="5661025" y="2401888"/>
          <p14:tracePt t="3680" x="5572125" y="2089150"/>
          <p14:tracePt t="3724" x="5527675" y="1938338"/>
          <p14:tracePt t="3770" x="5491163" y="1847850"/>
          <p14:tracePt t="3789" x="5473700" y="1776413"/>
          <p14:tracePt t="3822" x="5429250" y="1679575"/>
          <p14:tracePt t="3840" x="5419725" y="1652588"/>
          <p14:tracePt t="3884" x="5357813" y="1527175"/>
          <p14:tracePt t="3939" x="5286375" y="1428750"/>
          <p14:tracePt t="3962" x="5276850" y="1411288"/>
          <p14:tracePt t="4010" x="5232400" y="1393825"/>
          <p14:tracePt t="4031" x="5214938" y="1393825"/>
          <p14:tracePt t="4058" x="5153025" y="1393825"/>
          <p14:tracePt t="4103" x="5062538" y="1411288"/>
          <p14:tracePt t="4148" x="4956175" y="1455738"/>
          <p14:tracePt t="4197" x="4803775" y="1509713"/>
          <p14:tracePt t="4233" x="4732338" y="1544638"/>
          <p14:tracePt t="4280" x="4608513" y="1608138"/>
          <p14:tracePt t="4304" x="4581525" y="1616075"/>
          <p14:tracePt t="4341" x="4465638" y="1670050"/>
          <p14:tracePt t="4386" x="4394200" y="1697038"/>
          <p14:tracePt t="4425" x="4268788" y="1724025"/>
          <p14:tracePt t="4447" x="4251325" y="1724025"/>
          <p14:tracePt t="4498" x="4125913" y="1758950"/>
          <p14:tracePt t="4563" x="4027488" y="1768475"/>
          <p14:tracePt t="4608" x="3902075" y="1776413"/>
          <p14:tracePt t="4674" x="3813175" y="1751013"/>
          <p14:tracePt t="4698" x="3786188" y="1741488"/>
          <p14:tracePt t="4732" x="3687763" y="1731963"/>
          <p14:tracePt t="4778" x="3660775" y="1724025"/>
          <p14:tracePt t="4851" x="3652838" y="1724025"/>
          <p14:tracePt t="4931" x="3643313" y="1724025"/>
          <p14:tracePt t="4965" x="3633788" y="1724025"/>
          <p14:tracePt t="5247" x="3633788" y="1714500"/>
          <p14:tracePt t="5393" x="3643313" y="1697038"/>
          <p14:tracePt t="5462" x="3670300" y="1679575"/>
          <p14:tracePt t="5504" x="3759200" y="1643063"/>
          <p14:tracePt t="5539" x="3822700" y="1616075"/>
          <p14:tracePt t="5573" x="3867150" y="1598613"/>
          <p14:tracePt t="5606" x="3919538" y="1571625"/>
          <p14:tracePt t="5640" x="4089400" y="1527175"/>
          <p14:tracePt t="5683" x="4187825" y="1509713"/>
          <p14:tracePt t="5722" x="4286250" y="1490663"/>
          <p14:tracePt t="5746" x="4303713" y="1482725"/>
          <p14:tracePt t="5793" x="4330700" y="1482725"/>
          <p14:tracePt t="5837" x="4340225" y="1482725"/>
          <p14:tracePt t="6122" x="4340225" y="1490663"/>
          <p14:tracePt t="6166" x="4340225" y="1509713"/>
          <p14:tracePt t="6200" x="4340225" y="1517650"/>
          <p14:tracePt t="6235" x="4340225" y="1554163"/>
          <p14:tracePt t="6275" x="4340225" y="1589088"/>
          <p14:tracePt t="6325" x="4340225" y="1625600"/>
          <p14:tracePt t="6366" x="4340225" y="1643063"/>
          <p14:tracePt t="6400" x="4330700" y="1687513"/>
          <p14:tracePt t="6436" x="4330700" y="1714500"/>
          <p14:tracePt t="6470" x="4330700" y="1731963"/>
          <p14:tracePt t="6494" x="4313238" y="1758950"/>
          <p14:tracePt t="6528" x="4313238" y="1768475"/>
          <p14:tracePt t="6562" x="4313238" y="1795463"/>
          <p14:tracePt t="6605" x="4313238" y="1874838"/>
          <p14:tracePt t="6659" x="4313238" y="1893888"/>
          <p14:tracePt t="6706" x="4313238" y="1919288"/>
          <p14:tracePt t="6754" x="4322763" y="1938338"/>
          <p14:tracePt t="6836" x="4330700" y="1946275"/>
          <p14:tracePt t="7059" x="4330700" y="1955800"/>
          <p14:tracePt t="7103" x="4340225" y="1955800"/>
          <p14:tracePt t="7167" x="4340225" y="1965325"/>
          <p14:tracePt t="7228" x="4348163" y="1965325"/>
          <p14:tracePt t="7266" x="4357688" y="1973263"/>
          <p14:tracePt t="7312" x="4402138" y="1973263"/>
          <p14:tracePt t="7363" x="4500563" y="1973263"/>
          <p14:tracePt t="7388" x="4518025" y="1973263"/>
          <p14:tracePt t="7424" x="4598988" y="1973263"/>
          <p14:tracePt t="7451" x="4679950" y="1973263"/>
          <p14:tracePt t="7519" x="4759325" y="1973263"/>
          <p14:tracePt t="7568" x="4875213" y="1965325"/>
          <p14:tracePt t="7618" x="4956175" y="1955800"/>
          <p14:tracePt t="7658" x="5000625" y="1955800"/>
          <p14:tracePt t="7717" x="5037138" y="1955800"/>
          <p14:tracePt t="7753" x="5062538" y="1955800"/>
          <p14:tracePt t="7823" x="5099050" y="1955800"/>
          <p14:tracePt t="7858" x="5108575" y="1955800"/>
          <p14:tracePt t="7966" x="5126038" y="1955800"/>
          <p14:tracePt t="8035" x="5133975" y="1955800"/>
          <p14:tracePt t="8059" x="5143500" y="1955800"/>
          <p14:tracePt t="8965" x="5187950" y="1955800"/>
          <p14:tracePt t="9011" x="5276850" y="1946275"/>
          <p14:tracePt t="9063" x="5411788" y="1938338"/>
          <p14:tracePt t="9093" x="5527675" y="1938338"/>
          <p14:tracePt t="9141" x="5724525" y="1928813"/>
          <p14:tracePt t="9172" x="5857875" y="1928813"/>
          <p14:tracePt t="9197" x="5973763" y="1928813"/>
          <p14:tracePt t="9223" x="6000750" y="1928813"/>
          <p14:tracePt t="9247" x="6037263" y="1928813"/>
          <p14:tracePt t="9285" x="6126163" y="1928813"/>
          <p14:tracePt t="9309" x="6215063" y="1928813"/>
          <p14:tracePt t="9358" x="6357938" y="1938338"/>
          <p14:tracePt t="9404" x="6465888" y="1946275"/>
          <p14:tracePt t="9431" x="6500813" y="1955800"/>
          <p14:tracePt t="9481" x="6510338" y="1955800"/>
          <p14:tracePt t="9516" x="6537325" y="1955800"/>
          <p14:tracePt t="9563" x="6581775" y="1955800"/>
          <p14:tracePt t="9587" x="6589713" y="1955800"/>
          <p14:tracePt t="9629" x="6661150" y="1955800"/>
          <p14:tracePt t="9676" x="6804025" y="1955800"/>
          <p14:tracePt t="9723" x="6867525" y="1955800"/>
          <p14:tracePt t="9768" x="6919913" y="1955800"/>
          <p14:tracePt t="9791" x="6938963" y="1955800"/>
          <p14:tracePt t="9837" x="6946900" y="1955800"/>
          <p14:tracePt t="9919" x="6956425" y="1955800"/>
          <p14:tracePt t="10191" x="6965950" y="1955800"/>
          <p14:tracePt t="11513" x="6919913" y="1955800"/>
          <p14:tracePt t="11548" x="6858000" y="1955800"/>
          <p14:tracePt t="11584" x="6804025" y="1946275"/>
          <p14:tracePt t="11621" x="6705600" y="1946275"/>
          <p14:tracePt t="11669" x="6616700" y="1946275"/>
          <p14:tracePt t="11708" x="6537325" y="1955800"/>
          <p14:tracePt t="11764" x="6242050" y="1982788"/>
          <p14:tracePt t="11813" x="6000750" y="2017713"/>
          <p14:tracePt t="11847" x="5776913" y="2036763"/>
          <p14:tracePt t="11860" x="5705475" y="2044700"/>
          <p14:tracePt t="11885" x="5510213" y="2054225"/>
          <p14:tracePt t="11920" x="5330825" y="2071688"/>
          <p14:tracePt t="11968" x="4965700" y="2125663"/>
          <p14:tracePt t="12005" x="4795838" y="2152650"/>
          <p14:tracePt t="12029" x="4643438" y="2179638"/>
          <p14:tracePt t="12079" x="4473575" y="2214563"/>
          <p14:tracePt t="12105" x="4357688" y="2232025"/>
          <p14:tracePt t="12155" x="4098925" y="2276475"/>
          <p14:tracePt t="12187" x="3946525" y="2295525"/>
          <p14:tracePt t="12236" x="3751263" y="2322513"/>
          <p14:tracePt t="12270" x="3616325" y="2322513"/>
          <p14:tracePt t="12297" x="3482975" y="2330450"/>
          <p14:tracePt t="12345" x="3268663" y="2339975"/>
          <p14:tracePt t="12358" x="3251200" y="2347913"/>
          <p14:tracePt t="12407" x="3197225" y="2347913"/>
          <p14:tracePt t="12478" x="3125788" y="2357438"/>
          <p14:tracePt t="12524" x="3108325" y="2357438"/>
          <p14:tracePt t="12749" x="3170238" y="2347913"/>
          <p14:tracePt t="12784" x="3286125" y="2322513"/>
          <p14:tracePt t="12838" x="3419475" y="2312988"/>
          <p14:tracePt t="12866" x="3544888" y="2312988"/>
          <p14:tracePt t="12914" x="3660775" y="2312988"/>
          <p14:tracePt t="12962" x="3803650" y="2312988"/>
          <p14:tracePt t="13005" x="3929063" y="2312988"/>
          <p14:tracePt t="13030" x="3956050" y="2312988"/>
          <p14:tracePt t="13065" x="4089400" y="2312988"/>
          <p14:tracePt t="13092" x="4116388" y="2312988"/>
          <p14:tracePt t="13130" x="4259263" y="2312988"/>
          <p14:tracePt t="13180" x="4357688" y="2303463"/>
          <p14:tracePt t="13224" x="4483100" y="2295525"/>
          <p14:tracePt t="13273" x="4572000" y="2295525"/>
          <p14:tracePt t="13320" x="4687888" y="2286000"/>
          <p14:tracePt t="13363" x="4759325" y="2276475"/>
          <p14:tracePt t="13389" x="4830763" y="2276475"/>
          <p14:tracePt t="13425" x="4875213" y="2276475"/>
          <p14:tracePt t="13543" x="4894263" y="2276475"/>
          <p14:tracePt t="13716" x="4776788" y="2251075"/>
          <p14:tracePt t="13752" x="4643438" y="2214563"/>
          <p14:tracePt t="13787" x="4537075" y="2197100"/>
          <p14:tracePt t="13833" x="4429125" y="2197100"/>
          <p14:tracePt t="13858" x="4241800" y="2197100"/>
          <p14:tracePt t="13887" x="4071938" y="2187575"/>
          <p14:tracePt t="13935" x="3867150" y="2179638"/>
          <p14:tracePt t="13983" x="3679825" y="2170113"/>
          <p14:tracePt t="14031" x="3581400" y="2170113"/>
          <p14:tracePt t="14067" x="3429000" y="2160588"/>
          <p14:tracePt t="14092" x="3303588" y="2152650"/>
          <p14:tracePt t="14127" x="3232150" y="2152650"/>
          <p14:tracePt t="14152" x="3152775" y="2143125"/>
          <p14:tracePt t="14190" x="3071813" y="2143125"/>
          <p14:tracePt t="14218" x="3044825" y="2143125"/>
          <p14:tracePt t="14252" x="2982913" y="2143125"/>
          <p14:tracePt t="14276" x="2955925" y="2143125"/>
          <p14:tracePt t="14321" x="2867025" y="2152650"/>
          <p14:tracePt t="14367" x="2840038" y="2152650"/>
          <p14:tracePt t="14415" x="2705100" y="2170113"/>
          <p14:tracePt t="14461" x="2643188" y="2170113"/>
          <p14:tracePt t="14497" x="2625725" y="2179638"/>
          <p14:tracePt t="14533" x="2598738" y="2179638"/>
          <p14:tracePt t="14579" x="2589213" y="2179638"/>
          <p14:tracePt t="14667" x="2589213" y="2187575"/>
          <p14:tracePt t="14769" x="2589213" y="2197100"/>
          <p14:tracePt t="14795" x="2625725" y="2205038"/>
          <p14:tracePt t="14820" x="2652713" y="2205038"/>
          <p14:tracePt t="14866" x="2768600" y="2232025"/>
          <p14:tracePt t="14915" x="3009900" y="2276475"/>
          <p14:tracePt t="14942" x="3179763" y="2295525"/>
          <p14:tracePt t="14966" x="3205163" y="2303463"/>
          <p14:tracePt t="15002" x="3367088" y="2312988"/>
          <p14:tracePt t="15027" x="3394075" y="2312988"/>
          <p14:tracePt t="15063" x="3446463" y="2322513"/>
          <p14:tracePt t="15105" x="3527425" y="2330450"/>
          <p14:tracePt t="15158" x="3705225" y="2339975"/>
          <p14:tracePt t="15208" x="4133850" y="2384425"/>
          <p14:tracePt t="15254" x="4357688" y="2411413"/>
          <p14:tracePt t="15300" x="4545013" y="2428875"/>
          <p14:tracePt t="15347" x="4875213" y="2446338"/>
          <p14:tracePt t="15360" x="4902200" y="2446338"/>
          <p14:tracePt t="15405" x="4991100" y="2455863"/>
          <p14:tracePt t="15443" x="5160963" y="2465388"/>
          <p14:tracePt t="15478" x="5276850" y="2473325"/>
          <p14:tracePt t="15525" x="5303838" y="2473325"/>
          <p14:tracePt t="15751" x="5303838" y="2465388"/>
          <p14:tracePt t="15875" x="5295900" y="2465388"/>
          <p14:tracePt t="15906" x="5286375" y="2465388"/>
          <p14:tracePt t="16317" x="5286375" y="2455863"/>
          <p14:tracePt t="16364" x="5276850" y="2455863"/>
          <p14:tracePt t="17269" x="5276850" y="2465388"/>
          <p14:tracePt t="17381" x="5286375" y="2473325"/>
          <p14:tracePt t="17512" x="5286375" y="2482850"/>
          <p14:tracePt t="17548" x="5259388" y="2536825"/>
          <p14:tracePt t="17586" x="5232400" y="2562225"/>
          <p14:tracePt t="17608" x="5214938" y="2571750"/>
          <p14:tracePt t="17644" x="5133975" y="2633663"/>
          <p14:tracePt t="17670" x="5116513" y="2643188"/>
          <p14:tracePt t="17710" x="5027613" y="2705100"/>
          <p14:tracePt t="17759" x="4929188" y="2751138"/>
          <p14:tracePt t="17809" x="4894263" y="2768600"/>
          <p14:tracePt t="17857" x="4803775" y="2786063"/>
          <p14:tracePt t="17892" x="4795838" y="2795588"/>
          <p14:tracePt t="17940" x="4759325" y="2803525"/>
          <p14:tracePt t="17966" x="4732338" y="2813050"/>
          <p14:tracePt t="18002" x="4714875" y="2830513"/>
          <p14:tracePt t="18047" x="4697413" y="2830513"/>
          <p14:tracePt t="18082" x="4660900" y="2840038"/>
          <p14:tracePt t="18107" x="4652963" y="2840038"/>
          <p14:tracePt t="18158" x="4643438" y="2840038"/>
          <p14:tracePt t="18206" x="4633913" y="2840038"/>
          <p14:tracePt t="18303" x="4625975" y="2840038"/>
          <p14:tracePt t="18406" x="4616450" y="2830513"/>
          <p14:tracePt t="18502" x="4616450" y="2803525"/>
          <p14:tracePt t="18574" x="4679950" y="2768600"/>
          <p14:tracePt t="18606" x="4751388" y="2751138"/>
          <p14:tracePt t="18644" x="4840288" y="2732088"/>
          <p14:tracePt t="18669" x="4956175" y="2714625"/>
          <p14:tracePt t="18705" x="5072063" y="2714625"/>
          <p14:tracePt t="18742" x="5197475" y="2705100"/>
          <p14:tracePt t="18767" x="5205413" y="2705100"/>
          <p14:tracePt t="18802" x="5241925" y="2697163"/>
          <p14:tracePt t="18861" x="5357813" y="2714625"/>
          <p14:tracePt t="18911" x="5465763" y="2741613"/>
          <p14:tracePt t="18937" x="5491163" y="2741613"/>
          <p14:tracePt t="18987" x="5545138" y="2741613"/>
          <p14:tracePt t="19063" x="5554663" y="2741613"/>
          <p14:tracePt t="19110" x="5572125" y="2741613"/>
          <p14:tracePt t="19146" x="5581650" y="2741613"/>
          <p14:tracePt t="19193" x="5589588" y="2741613"/>
          <p14:tracePt t="19275" x="5599113" y="2732088"/>
          <p14:tracePt t="19415" x="5608638" y="2732088"/>
          <p14:tracePt t="21998" x="5599113" y="2732088"/>
          <p14:tracePt t="22047" x="5562600" y="2741613"/>
          <p14:tracePt t="22094" x="5537200" y="2759075"/>
          <p14:tracePt t="22129" x="5483225" y="2795588"/>
          <p14:tracePt t="22155" x="5429250" y="2840038"/>
          <p14:tracePt t="22180" x="5411788" y="2857500"/>
          <p14:tracePt t="22205" x="5394325" y="2867025"/>
          <p14:tracePt t="22241" x="5330825" y="2911475"/>
          <p14:tracePt t="22268" x="5286375" y="2938463"/>
          <p14:tracePt t="22330" x="5241925" y="2982913"/>
          <p14:tracePt t="22377" x="5205413" y="3000375"/>
          <p14:tracePt t="22425" x="5180013" y="3017838"/>
          <p14:tracePt t="22517" x="5143500" y="3036888"/>
          <p14:tracePt t="22553" x="5126038" y="3036888"/>
          <p14:tracePt t="22599" x="5089525" y="3054350"/>
          <p14:tracePt t="22644" x="5072063" y="3054350"/>
          <p14:tracePt t="22690" x="5054600" y="3062288"/>
          <p14:tracePt t="22725" x="5045075" y="3062288"/>
          <p14:tracePt t="22751" x="5027613" y="3062288"/>
          <p14:tracePt t="22956" x="5027613" y="3044825"/>
          <p14:tracePt t="23003" x="5037138" y="3017838"/>
          <p14:tracePt t="23049" x="5072063" y="2973388"/>
          <p14:tracePt t="23085" x="5153025" y="2867025"/>
          <p14:tracePt t="23109" x="5170488" y="2847975"/>
          <p14:tracePt t="23145" x="5259388" y="2705100"/>
          <p14:tracePt t="23157" x="5286375" y="2679700"/>
          <p14:tracePt t="23228" x="5313363" y="2625725"/>
          <p14:tracePt t="23323" x="5313363" y="2616200"/>
          <p14:tracePt t="140217" x="5313363" y="2608263"/>
          <p14:tracePt t="140524" x="5295900" y="2589213"/>
          <p14:tracePt t="140576" x="5295900" y="2581275"/>
          <p14:tracePt t="140703" x="5303838" y="2589213"/>
          <p14:tracePt t="140858" x="5286375" y="2562225"/>
          <p14:tracePt t="140893" x="5224463" y="2517775"/>
          <p14:tracePt t="140927" x="5153025" y="2500313"/>
          <p14:tracePt t="140974" x="4991100" y="2455863"/>
          <p14:tracePt t="141000" x="4894263" y="2446338"/>
          <p14:tracePt t="141022" x="4875213" y="2446338"/>
          <p14:tracePt t="141072" x="4741863" y="2465388"/>
          <p14:tracePt t="141091" x="4724400" y="2473325"/>
          <p14:tracePt t="141127" x="4643438" y="2536825"/>
          <p14:tracePt t="141176" x="4500563" y="2643188"/>
          <p14:tracePt t="141202" x="4473575" y="2670175"/>
          <p14:tracePt t="141237" x="4295775" y="2795588"/>
          <p14:tracePt t="141284" x="4027488" y="3098800"/>
          <p14:tracePt t="141349" x="3813175" y="3375025"/>
          <p14:tracePt t="141399" x="3670300" y="3527425"/>
          <p14:tracePt t="141424" x="3527425" y="3697288"/>
          <p14:tracePt t="141458" x="3394075" y="3867150"/>
          <p14:tracePt t="141505" x="3303588" y="3973513"/>
          <p14:tracePt t="141529" x="3259138" y="4017963"/>
          <p14:tracePt t="141564" x="3179763" y="4081463"/>
          <p14:tracePt t="141599" x="3009900" y="4232275"/>
          <p14:tracePt t="141645" x="2928938" y="4303713"/>
          <p14:tracePt t="141677" x="2919413" y="4313238"/>
          <p14:tracePt t="141831" x="2919413" y="4322763"/>
          <p14:tracePt t="141923" x="2928938" y="4322763"/>
          <p14:tracePt t="141958" x="2946400" y="4313238"/>
          <p14:tracePt t="141982" x="2982913" y="4313238"/>
          <p14:tracePt t="142018" x="3044825" y="4303713"/>
          <p14:tracePt t="142062" x="3214688" y="4295775"/>
          <p14:tracePt t="142110" x="3455988" y="4295775"/>
          <p14:tracePt t="142158" x="3581400" y="4295775"/>
          <p14:tracePt t="142185" x="3714750" y="4286250"/>
          <p14:tracePt t="142218" x="3795713" y="4276725"/>
          <p14:tracePt t="142253" x="3894138" y="4276725"/>
          <p14:tracePt t="142279" x="3965575" y="4268788"/>
          <p14:tracePt t="142317" x="4062413" y="4268788"/>
          <p14:tracePt t="142342" x="4143375" y="4268788"/>
          <p14:tracePt t="142380" x="4241800" y="4268788"/>
          <p14:tracePt t="142407" x="4357688" y="4268788"/>
          <p14:tracePt t="142443" x="4483100" y="4276725"/>
          <p14:tracePt t="142467" x="4589463" y="4276725"/>
          <p14:tracePt t="142507" x="4687888" y="4276725"/>
          <p14:tracePt t="142558" x="4929188" y="4286250"/>
          <p14:tracePt t="142607" x="5037138" y="4286250"/>
          <p14:tracePt t="142658" x="5180013" y="4276725"/>
          <p14:tracePt t="142692" x="5251450" y="4276725"/>
          <p14:tracePt t="142726" x="5313363" y="4268788"/>
          <p14:tracePt t="142752" x="5394325" y="4268788"/>
          <p14:tracePt t="142800" x="5473700" y="4259263"/>
          <p14:tracePt t="142827" x="5562600" y="4251325"/>
          <p14:tracePt t="142863" x="5688013" y="4251325"/>
          <p14:tracePt t="142891" x="5751513" y="4251325"/>
          <p14:tracePt t="142916" x="5768975" y="4251325"/>
          <p14:tracePt t="142963" x="5919788" y="4251325"/>
          <p14:tracePt t="143011" x="6045200" y="4241800"/>
          <p14:tracePt t="143050" x="6126163" y="4241800"/>
          <p14:tracePt t="143084" x="6188075" y="4232275"/>
          <p14:tracePt t="143111" x="6259513" y="4232275"/>
          <p14:tracePt t="143158" x="6394450" y="4224338"/>
          <p14:tracePt t="143193" x="6465888" y="4224338"/>
          <p14:tracePt t="143223" x="6537325" y="4224338"/>
          <p14:tracePt t="143276" x="6643688" y="4224338"/>
          <p14:tracePt t="143326" x="6705600" y="4232275"/>
          <p14:tracePt t="143376" x="6786563" y="4232275"/>
          <p14:tracePt t="143415" x="6804025" y="4232275"/>
          <p14:tracePt t="143440" x="6813550" y="4232275"/>
          <p14:tracePt t="143518" x="6823075" y="4232275"/>
          <p14:tracePt t="143565" x="6831013" y="4232275"/>
          <p14:tracePt t="143612" x="6840538" y="4232275"/>
          <p14:tracePt t="143679" x="6858000" y="4232275"/>
          <p14:tracePt t="143745" x="6867525" y="4232275"/>
          <p14:tracePt t="143818" x="6902450" y="4232275"/>
          <p14:tracePt t="143883" x="6911975" y="4232275"/>
          <p14:tracePt t="143907" x="6919913" y="4232275"/>
          <p14:tracePt t="143944" x="6938963" y="4232275"/>
          <p14:tracePt t="143969" x="6946900" y="4232275"/>
          <p14:tracePt t="144007" x="6965950" y="4232275"/>
          <p14:tracePt t="144054" x="6991350" y="4232275"/>
          <p14:tracePt t="144108" x="7010400" y="4232275"/>
          <p14:tracePt t="144160" x="7037388" y="4232275"/>
          <p14:tracePt t="144181" x="7045325" y="4232275"/>
          <p14:tracePt t="144252" x="7062788" y="4232275"/>
          <p14:tracePt t="145322" x="7062788" y="4241800"/>
          <p14:tracePt t="238729" x="7062788" y="4251325"/>
          <p14:tracePt t="238765" x="7062788" y="4259263"/>
          <p14:tracePt t="238820" x="7062788" y="4268788"/>
          <p14:tracePt t="238909" x="7010400" y="4259263"/>
          <p14:tracePt t="238958" x="6938963" y="4214813"/>
          <p14:tracePt t="238964" x="6902450" y="4170363"/>
          <p14:tracePt t="238993" x="6848475" y="4108450"/>
          <p14:tracePt t="239023" x="6831013" y="4081463"/>
          <p14:tracePt t="239072" x="6804025" y="4017963"/>
          <p14:tracePt t="239107" x="6661150" y="3813175"/>
          <p14:tracePt t="239132" x="6608763" y="3732213"/>
          <p14:tracePt t="239170" x="6510338" y="3571875"/>
          <p14:tracePt t="239205" x="6384925" y="3411538"/>
          <p14:tracePt t="239225" x="6348413" y="3367088"/>
          <p14:tracePt t="239275" x="6116638" y="3133725"/>
          <p14:tracePt t="239327" x="5929313" y="2982913"/>
          <p14:tracePt t="239375" x="5776913" y="2894013"/>
          <p14:tracePt t="239401" x="5732463" y="2874963"/>
          <p14:tracePt t="239436" x="5214938" y="2724150"/>
          <p14:tracePt t="239450" x="5126038" y="2697163"/>
          <p14:tracePt t="239495" x="4884738" y="2643188"/>
          <p14:tracePt t="239529" x="4537075" y="2571750"/>
          <p14:tracePt t="239581" x="4027488" y="2438400"/>
          <p14:tracePt t="239632" x="3956050" y="2384425"/>
          <p14:tracePt t="239685" x="3822700" y="2268538"/>
          <p14:tracePt t="239730" x="3776663" y="2179638"/>
          <p14:tracePt t="239778" x="3776663" y="2133600"/>
          <p14:tracePt t="239825" x="3768725" y="2044700"/>
          <p14:tracePt t="239859" x="3652838" y="1758950"/>
          <p14:tracePt t="239906" x="3643313" y="1751013"/>
          <p14:tracePt t="239930" x="3633788" y="1731963"/>
          <p14:tracePt t="239956" x="3571875" y="1660525"/>
          <p14:tracePt t="239980" x="3562350" y="1633538"/>
          <p14:tracePt t="240105" x="3554413" y="1633538"/>
          <p14:tracePt t="240154" x="3527425" y="1652588"/>
          <p14:tracePt t="240185" x="3517900" y="1687513"/>
          <p14:tracePt t="240210" x="3490913" y="1731963"/>
          <p14:tracePt t="240248" x="3482975" y="1822450"/>
          <p14:tracePt t="240295" x="3473450" y="1893888"/>
          <p14:tracePt t="240319" x="3465513" y="1965325"/>
          <p14:tracePt t="240372" x="3446463" y="2044700"/>
          <p14:tracePt t="240400" x="3438525" y="2116138"/>
          <p14:tracePt t="240447" x="3419475" y="2251075"/>
          <p14:tracePt t="240476" x="3411538" y="2268538"/>
          <p14:tracePt t="240521" x="3402013" y="2303463"/>
          <p14:tracePt t="240557" x="3402013" y="2357438"/>
          <p14:tracePt t="240603" x="3402013" y="2366963"/>
          <p14:tracePt t="240855" x="3402013" y="2357438"/>
          <p14:tracePt t="240888" x="3402013" y="2330450"/>
          <p14:tracePt t="240913" x="3402013" y="2303463"/>
          <p14:tracePt t="240950" x="3402013" y="2295525"/>
          <p14:tracePt t="240998" x="3402013" y="2286000"/>
          <p14:tracePt t="241026" x="3402013" y="2268538"/>
          <p14:tracePt t="241064" x="3402013" y="2232025"/>
          <p14:tracePt t="241143" x="3402013" y="2224088"/>
          <p14:tracePt t="241799" x="3411538" y="2214563"/>
          <p14:tracePt t="241849" x="3473450" y="2214563"/>
          <p14:tracePt t="241896" x="3509963" y="2205038"/>
          <p14:tracePt t="241945" x="3562350" y="2187575"/>
          <p14:tracePt t="241978" x="3589338" y="2187575"/>
          <p14:tracePt t="242013" x="3679825" y="2179638"/>
          <p14:tracePt t="242061" x="3687763" y="2179638"/>
          <p14:tracePt t="242085" x="3697288" y="2179638"/>
          <p14:tracePt t="242120" x="3705225" y="2179638"/>
          <p14:tracePt t="242154" x="3732213" y="2179638"/>
          <p14:tracePt t="242290" x="3741738" y="2179638"/>
          <p14:tracePt t="242399" x="3732213" y="2179638"/>
          <p14:tracePt t="242435" x="3643313" y="2179638"/>
          <p14:tracePt t="242451" x="3625850" y="2179638"/>
          <p14:tracePt t="242500" x="3509963" y="2205038"/>
          <p14:tracePt t="242548" x="3384550" y="2224088"/>
          <p14:tracePt t="242573" x="3375025" y="2224088"/>
          <p14:tracePt t="242622" x="3303588" y="2224088"/>
          <p14:tracePt t="242748" x="3348038" y="2214563"/>
          <p14:tracePt t="242794" x="3367088" y="2205038"/>
          <p14:tracePt t="242902" x="3259138" y="2160588"/>
          <p14:tracePt t="242932" x="3205163" y="2152650"/>
          <p14:tracePt t="242955" x="3160713" y="2152650"/>
          <p14:tracePt t="243002" x="3108325" y="2160588"/>
          <p14:tracePt t="243092" x="3133725" y="2160588"/>
          <p14:tracePt t="243118" x="3276600" y="2116138"/>
          <p14:tracePt t="243152" x="3295650" y="2108200"/>
          <p14:tracePt t="243188" x="3322638" y="2098675"/>
          <p14:tracePt t="243213" x="3330575" y="2098675"/>
          <p14:tracePt t="243283" x="3268663" y="2098675"/>
          <p14:tracePt t="243392" x="3340100" y="2179638"/>
          <p14:tracePt t="243416" x="3375025" y="2187575"/>
          <p14:tracePt t="243540" x="3375025" y="2205038"/>
          <p14:tracePt t="243623" x="3402013" y="2232025"/>
          <p14:tracePt t="243651" x="3411538" y="2241550"/>
          <p14:tracePt t="243696" x="3438525" y="2232025"/>
          <p14:tracePt t="243731" x="3490913" y="2232025"/>
          <p14:tracePt t="243767" x="3536950" y="2232025"/>
          <p14:tracePt t="243791" x="3581400" y="2232025"/>
          <p14:tracePt t="243829" x="3670300" y="2224088"/>
          <p14:tracePt t="243855" x="3732213" y="2214563"/>
          <p14:tracePt t="243891" x="3813175" y="2187575"/>
          <p14:tracePt t="243916" x="3875088" y="2160588"/>
          <p14:tracePt t="243969" x="4017963" y="2098675"/>
          <p14:tracePt t="243997" x="4098925" y="2054225"/>
          <p14:tracePt t="244025" x="4179888" y="2009775"/>
          <p14:tracePt t="244072" x="4259263" y="1946275"/>
          <p14:tracePt t="244120" x="4313238" y="1893888"/>
          <p14:tracePt t="244166" x="4313238" y="1884363"/>
          <p14:tracePt t="244226" x="4322763" y="1884363"/>
          <p14:tracePt t="244365" x="4313238" y="1973263"/>
          <p14:tracePt t="244390" x="4313238" y="2054225"/>
          <p14:tracePt t="244416" x="4313238" y="2098675"/>
          <p14:tracePt t="244454" x="4313238" y="2232025"/>
          <p14:tracePt t="244483" x="4313238" y="2347913"/>
          <p14:tracePt t="244529" x="4330700" y="2581275"/>
          <p14:tracePt t="244565" x="4330700" y="2616200"/>
          <p14:tracePt t="244628" x="4357688" y="2714625"/>
          <p14:tracePt t="244677" x="4367213" y="2768600"/>
          <p14:tracePt t="244725" x="4375150" y="2776538"/>
          <p14:tracePt t="244822" x="4375150" y="2786063"/>
          <p14:tracePt t="245139" x="4375150" y="2795588"/>
          <p14:tracePt t="349280" x="4375150" y="2786063"/>
          <p14:tracePt t="350118" x="4375150" y="2776538"/>
          <p14:tracePt t="350185" x="4375150" y="2759075"/>
          <p14:tracePt t="350211" x="4384675" y="2714625"/>
          <p14:tracePt t="350240" x="4402138" y="2652713"/>
          <p14:tracePt t="350284" x="4411663" y="2608263"/>
          <p14:tracePt t="350332" x="4446588" y="2527300"/>
          <p14:tracePt t="350372" x="4491038" y="2438400"/>
          <p14:tracePt t="350399" x="4510088" y="2374900"/>
          <p14:tracePt t="350433" x="4537075" y="2303463"/>
          <p14:tracePt t="350477" x="4562475" y="2214563"/>
          <p14:tracePt t="350502" x="4581525" y="2133600"/>
          <p14:tracePt t="350537" x="4581525" y="212566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Course Visits: Using Factory Methods</a:t>
            </a:r>
            <a:endParaRPr lang="en-US" dirty="0"/>
          </a:p>
        </p:txBody>
      </p:sp>
      <p:sp>
        <p:nvSpPr>
          <p:cNvPr id="468995" name="Text Box 3"/>
          <p:cNvSpPr txBox="1">
            <a:spLocks noChangeArrowheads="1"/>
          </p:cNvSpPr>
          <p:nvPr/>
        </p:nvSpPr>
        <p:spPr bwMode="auto">
          <a:xfrm>
            <a:off x="609600" y="1371600"/>
            <a:ext cx="7924800" cy="28623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ACourseVisits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CourseVisits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Counter </a:t>
            </a:r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youTubeVisits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AShortCounter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Counter </a:t>
            </a:r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mixVisits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AShortCounter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youTubeVisited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youTubeVisits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mixVisited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mixVisits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dirty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609600" y="2286000"/>
            <a:ext cx="7924800" cy="313932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AStaticFactoryMethodUsingCourseVisits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CourseVisits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/>
              <a:t>Counter </a:t>
            </a:r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youTubeVisits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err="1"/>
              <a:t>StaticCounterFactory.</a:t>
            </a:r>
            <a:r>
              <a:rPr lang="en-US" i="1" dirty="0" err="1"/>
              <a:t>createCounter</a:t>
            </a:r>
            <a:r>
              <a:rPr lang="en-US" i="1" dirty="0"/>
              <a:t>();</a:t>
            </a:r>
          </a:p>
          <a:p>
            <a:r>
              <a:rPr lang="en-US" dirty="0" smtClean="0"/>
              <a:t>    Counter </a:t>
            </a:r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mixVisits</a:t>
            </a:r>
            <a:r>
              <a:rPr lang="en-US" dirty="0" smtClean="0"/>
              <a:t>          = </a:t>
            </a:r>
            <a:r>
              <a:rPr lang="en-US" dirty="0" err="1"/>
              <a:t>StaticCounterFactory.</a:t>
            </a:r>
            <a:r>
              <a:rPr lang="en-US" i="1" dirty="0" err="1"/>
              <a:t>createCounter</a:t>
            </a:r>
            <a:r>
              <a:rPr lang="en-US" i="1" dirty="0"/>
              <a:t>();</a:t>
            </a:r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</a:t>
            </a:r>
          </a:p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youTubeVisited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youTubeVisits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mixVisited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mixVisits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731029" y="2804207"/>
            <a:ext cx="4648200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24000" y="5417331"/>
            <a:ext cx="5715000" cy="7771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Indirection: Not doing a task ( e.g. instantiation) directly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8384" y="1680371"/>
            <a:ext cx="2634342" cy="4756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Direct instantiation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67051" y="1582019"/>
            <a:ext cx="4648200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68384" y="2802761"/>
            <a:ext cx="2634342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Indirect instantiation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24000" y="6185417"/>
            <a:ext cx="5715000" cy="67258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la clues in treasure hunt, telling waiter to tell the cook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6493399"/>
      </p:ext>
    </p:extLst>
  </p:cSld>
  <p:clrMapOvr>
    <a:masterClrMapping/>
  </p:clrMapOvr>
  <p:transition advTm="2256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6" grpId="0" animBg="1"/>
      <p:bldP spid="17" grpId="0" animBg="1"/>
    </p:bldLst>
  </p:timing>
  <p:extLst>
    <p:ext uri="{3A86A75C-4F4B-4683-9AE1-C65F6400EC91}">
      <p14:laserTraceLst xmlns:p14="http://schemas.microsoft.com/office/powerpoint/2010/main">
        <p14:tracePtLst>
          <p14:tracePt t="5461" x="4572000" y="2125663"/>
          <p14:tracePt t="5498" x="4545013" y="2125663"/>
          <p14:tracePt t="5548" x="4491038" y="2081213"/>
          <p14:tracePt t="5631" x="4438650" y="2044700"/>
          <p14:tracePt t="5679" x="4303713" y="1982788"/>
          <p14:tracePt t="5716" x="4170363" y="1928813"/>
          <p14:tracePt t="5753" x="4017963" y="1874838"/>
          <p14:tracePt t="5810" x="3929063" y="1866900"/>
          <p14:tracePt t="5848" x="3724275" y="1866900"/>
          <p14:tracePt t="5908" x="3598863" y="1874838"/>
          <p14:tracePt t="5943" x="3482975" y="1884363"/>
          <p14:tracePt t="5967" x="3367088" y="1884363"/>
          <p14:tracePt t="6020" x="2874963" y="1973263"/>
          <p14:tracePt t="6066" x="2795588" y="2000250"/>
          <p14:tracePt t="6112" x="2803525" y="2000250"/>
          <p14:tracePt t="6140" x="2803525" y="2027238"/>
          <p14:tracePt t="6189" x="2786063" y="2062163"/>
          <p14:tracePt t="6260" x="2786063" y="2071688"/>
          <p14:tracePt t="6308" x="2786063" y="2081213"/>
          <p14:tracePt t="6441" x="2768600" y="2081213"/>
          <p14:tracePt t="6496" x="2768600" y="2089150"/>
          <p14:tracePt t="6531" x="2741613" y="2089150"/>
          <p14:tracePt t="6751" x="2714625" y="2089150"/>
          <p14:tracePt t="6778" x="2697163" y="2089150"/>
          <p14:tracePt t="6858" x="2679700" y="2089150"/>
          <p14:tracePt t="7064" x="2687638" y="2108200"/>
          <p14:tracePt t="7118" x="2751138" y="2133600"/>
          <p14:tracePt t="7155" x="2867025" y="2143125"/>
          <p14:tracePt t="7200" x="3009900" y="2152650"/>
          <p14:tracePt t="7237" x="3054350" y="2160588"/>
          <p14:tracePt t="7262" x="3152775" y="2170113"/>
          <p14:tracePt t="7299" x="3251200" y="2187575"/>
          <p14:tracePt t="7331" x="3330575" y="2187575"/>
          <p14:tracePt t="7381" x="3490913" y="2197100"/>
          <p14:tracePt t="7430" x="3598863" y="2205038"/>
          <p14:tracePt t="7466" x="3732213" y="2205038"/>
          <p14:tracePt t="7495" x="3751263" y="2205038"/>
          <p14:tracePt t="7532" x="3902075" y="2205038"/>
          <p14:tracePt t="7566" x="3938588" y="2205038"/>
          <p14:tracePt t="7594" x="4037013" y="2205038"/>
          <p14:tracePt t="7630" x="4116388" y="2197100"/>
          <p14:tracePt t="7655" x="4179888" y="2197100"/>
          <p14:tracePt t="7669" x="4205288" y="2187575"/>
          <p14:tracePt t="7737" x="4330700" y="2179638"/>
          <p14:tracePt t="7764" x="4402138" y="2179638"/>
          <p14:tracePt t="7813" x="4581525" y="2160588"/>
          <p14:tracePt t="7835" x="4608513" y="2160588"/>
          <p14:tracePt t="7883" x="4759325" y="2133600"/>
          <p14:tracePt t="7908" x="4803775" y="2116138"/>
          <p14:tracePt t="7932" x="4830763" y="2116138"/>
          <p14:tracePt t="7970" x="4991100" y="2081213"/>
          <p14:tracePt t="8021" x="5133975" y="2036763"/>
          <p14:tracePt t="8046" x="5153025" y="2027238"/>
          <p14:tracePt t="8083" x="5241925" y="1990725"/>
          <p14:tracePt t="8109" x="5251450" y="1982788"/>
          <p14:tracePt t="8265" x="5197475" y="2009775"/>
          <p14:tracePt t="8300" x="5133975" y="2027238"/>
          <p14:tracePt t="8325" x="5116513" y="2036763"/>
          <p14:tracePt t="8363" x="5018088" y="2089150"/>
          <p14:tracePt t="8411" x="4929188" y="2143125"/>
          <p14:tracePt t="8448" x="4857750" y="2170113"/>
          <p14:tracePt t="8470" x="4813300" y="2187575"/>
          <p14:tracePt t="8497" x="4776788" y="2197100"/>
          <p14:tracePt t="8567" x="4751388" y="2205038"/>
          <p14:tracePt t="8592" x="4741863" y="2205038"/>
          <p14:tracePt t="8640" x="4660900" y="2241550"/>
          <p14:tracePt t="8785" x="4687888" y="2232025"/>
          <p14:tracePt t="8810" x="4714875" y="2232025"/>
          <p14:tracePt t="8858" x="4894263" y="2232025"/>
          <p14:tracePt t="8909" x="5037138" y="2241550"/>
          <p14:tracePt t="8935" x="5153025" y="2241550"/>
          <p14:tracePt t="8968" x="5322888" y="2241550"/>
          <p14:tracePt t="9004" x="5411788" y="2241550"/>
          <p14:tracePt t="9028" x="5491163" y="2241550"/>
          <p14:tracePt t="9065" x="5581650" y="2232025"/>
          <p14:tracePt t="9101" x="5680075" y="2214563"/>
          <p14:tracePt t="9138" x="5768975" y="2205038"/>
          <p14:tracePt t="9171" x="5902325" y="2205038"/>
          <p14:tracePt t="9201" x="5983288" y="2197100"/>
          <p14:tracePt t="9269" x="6089650" y="2187575"/>
          <p14:tracePt t="9317" x="6099175" y="2187575"/>
          <p14:tracePt t="9344" x="6116638" y="2187575"/>
          <p14:tracePt t="9393" x="6143625" y="2187575"/>
          <p14:tracePt t="9417" x="6161088" y="2179638"/>
          <p14:tracePt t="9453" x="6170613" y="2179638"/>
          <p14:tracePt t="9547" x="6180138" y="2179638"/>
          <p14:tracePt t="9717" x="6188075" y="2179638"/>
          <p14:tracePt t="14272" x="6180138" y="2179638"/>
          <p14:tracePt t="14553" x="6224588" y="2179638"/>
          <p14:tracePt t="14579" x="6323013" y="2179638"/>
          <p14:tracePt t="14614" x="6429375" y="2179638"/>
          <p14:tracePt t="14638" x="6537325" y="2187575"/>
          <p14:tracePt t="14676" x="6724650" y="2197100"/>
          <p14:tracePt t="14702" x="6813550" y="2197100"/>
          <p14:tracePt t="14738" x="6956425" y="2197100"/>
          <p14:tracePt t="14773" x="7251700" y="2187575"/>
          <p14:tracePt t="14826" x="7375525" y="2170113"/>
          <p14:tracePt t="14876" x="7419975" y="2152650"/>
          <p14:tracePt t="14921" x="7296150" y="2152650"/>
          <p14:tracePt t="14959" x="7000875" y="2187575"/>
          <p14:tracePt t="14972" x="6919913" y="2205038"/>
          <p14:tracePt t="14998" x="6545263" y="2303463"/>
          <p14:tracePt t="15032" x="6143625" y="2428875"/>
          <p14:tracePt t="15070" x="5822950" y="2527300"/>
          <p14:tracePt t="15110" x="5268913" y="2705100"/>
          <p14:tracePt t="15139" x="5018088" y="2813050"/>
          <p14:tracePt t="15187" x="4751388" y="2901950"/>
          <p14:tracePt t="15236" x="4394200" y="3036888"/>
          <p14:tracePt t="15255" x="4322763" y="3062288"/>
          <p14:tracePt t="15291" x="4214813" y="3116263"/>
          <p14:tracePt t="15316" x="4179888" y="3125788"/>
          <p14:tracePt t="15364" x="4037013" y="3205163"/>
          <p14:tracePt t="15389" x="3990975" y="3241675"/>
          <p14:tracePt t="15424" x="3983038" y="3241675"/>
          <p14:tracePt t="15592" x="4017963" y="3241675"/>
          <p14:tracePt t="15638" x="4037013" y="3241675"/>
          <p14:tracePt t="15693" x="4098925" y="3232150"/>
          <p14:tracePt t="15717" x="4125913" y="3232150"/>
          <p14:tracePt t="15754" x="4152900" y="3232150"/>
          <p14:tracePt t="15803" x="4313238" y="3241675"/>
          <p14:tracePt t="15850" x="4446588" y="3268663"/>
          <p14:tracePt t="15901" x="4500563" y="3259138"/>
          <p14:tracePt t="15952" x="4510088" y="3251200"/>
          <p14:tracePt t="15977" x="4537075" y="3224213"/>
          <p14:tracePt t="16025" x="4562475" y="3197225"/>
          <p14:tracePt t="16068" x="4598988" y="3187700"/>
          <p14:tracePt t="16094" x="4616450" y="3179763"/>
          <p14:tracePt t="16131" x="4633913" y="3179763"/>
          <p14:tracePt t="16156" x="4643438" y="3179763"/>
          <p14:tracePt t="16193" x="4652963" y="3179763"/>
          <p14:tracePt t="16305" x="4670425" y="3179763"/>
          <p14:tracePt t="16395" x="4687888" y="3179763"/>
          <p14:tracePt t="16453" x="4714875" y="3179763"/>
          <p14:tracePt t="16478" x="4741863" y="3179763"/>
          <p14:tracePt t="16514" x="4759325" y="3179763"/>
          <p14:tracePt t="16550" x="4768850" y="3179763"/>
          <p14:tracePt t="16627" x="4786313" y="3179763"/>
          <p14:tracePt t="16658" x="4795838" y="3179763"/>
          <p14:tracePt t="16727" x="4803775" y="3179763"/>
          <p14:tracePt t="16775" x="4813300" y="3179763"/>
          <p14:tracePt t="16798" x="4822825" y="3179763"/>
          <p14:tracePt t="16846" x="4830763" y="3179763"/>
          <p14:tracePt t="16993" x="4840288" y="3179763"/>
          <p14:tracePt t="17041" x="4848225" y="3179763"/>
          <p14:tracePt t="17096" x="4857750" y="3170238"/>
          <p14:tracePt t="17132" x="4867275" y="3170238"/>
          <p14:tracePt t="17235" x="4894263" y="3170238"/>
          <p14:tracePt t="17272" x="4919663" y="3170238"/>
          <p14:tracePt t="17297" x="4929188" y="3170238"/>
          <p14:tracePt t="17342" x="5000625" y="3170238"/>
          <p14:tracePt t="17392" x="5099050" y="3170238"/>
          <p14:tracePt t="17460" x="5241925" y="3170238"/>
          <p14:tracePt t="17483" x="5348288" y="3179763"/>
          <p14:tracePt t="17517" x="5438775" y="3179763"/>
          <p14:tracePt t="17553" x="5518150" y="3170238"/>
          <p14:tracePt t="17579" x="5634038" y="3170238"/>
          <p14:tracePt t="17613" x="5732463" y="3170238"/>
          <p14:tracePt t="17639" x="5822950" y="3160713"/>
          <p14:tracePt t="17686" x="5902325" y="3160713"/>
          <p14:tracePt t="17728" x="5991225" y="3160713"/>
          <p14:tracePt t="17777" x="6126163" y="3170238"/>
          <p14:tracePt t="17823" x="6276975" y="3170238"/>
          <p14:tracePt t="17870" x="6367463" y="3170238"/>
          <p14:tracePt t="17896" x="6456363" y="3170238"/>
          <p14:tracePt t="17941" x="6510338" y="3160713"/>
          <p14:tracePt t="17979" x="6634163" y="3133725"/>
          <p14:tracePt t="18004" x="6705600" y="3116263"/>
          <p14:tracePt t="18030" x="6759575" y="3098800"/>
          <p14:tracePt t="18052" x="6813550" y="3098800"/>
          <p14:tracePt t="18194" x="6661150" y="3152775"/>
          <p14:tracePt t="18221" x="6296025" y="3224213"/>
          <p14:tracePt t="18268" x="5830888" y="3276600"/>
          <p14:tracePt t="18292" x="5803900" y="3276600"/>
          <p14:tracePt t="18335" x="5357813" y="3322638"/>
          <p14:tracePt t="18359" x="5286375" y="3330575"/>
          <p14:tracePt t="18395" x="5027613" y="3367088"/>
          <p14:tracePt t="18440" x="4786313" y="3402013"/>
          <p14:tracePt t="18476" x="4589463" y="3429000"/>
          <p14:tracePt t="18500" x="4562475" y="3438525"/>
          <p14:tracePt t="18538" x="4510088" y="3446463"/>
          <p14:tracePt t="18616" x="4500563" y="3446463"/>
          <p14:tracePt t="18831" x="4510088" y="3446463"/>
          <p14:tracePt t="18866" x="4581525" y="3438525"/>
          <p14:tracePt t="18929" x="4724400" y="3438525"/>
          <p14:tracePt t="18987" x="4848225" y="3429000"/>
          <p14:tracePt t="19017" x="5000625" y="3419475"/>
          <p14:tracePt t="19052" x="5197475" y="3419475"/>
          <p14:tracePt t="19100" x="5322888" y="3419475"/>
          <p14:tracePt t="19128" x="5438775" y="3419475"/>
          <p14:tracePt t="19162" x="5554663" y="3419475"/>
          <p14:tracePt t="19188" x="5599113" y="3419475"/>
          <p14:tracePt t="19246" x="5813425" y="3402013"/>
          <p14:tracePt t="19297" x="5946775" y="3394075"/>
          <p14:tracePt t="19345" x="6081713" y="3375025"/>
          <p14:tracePt t="19378" x="6170613" y="3375025"/>
          <p14:tracePt t="19414" x="6232525" y="3367088"/>
          <p14:tracePt t="19438" x="6296025" y="3357563"/>
          <p14:tracePt t="19475" x="6357938" y="3348038"/>
          <p14:tracePt t="19504" x="6429375" y="3340100"/>
          <p14:tracePt t="19549" x="6446838" y="3340100"/>
          <p14:tracePt t="19601" x="6456363" y="3330575"/>
          <p14:tracePt t="19657" x="6465888" y="3330575"/>
          <p14:tracePt t="19736" x="6473825" y="3330575"/>
          <p14:tracePt t="19783" x="6483350" y="3330575"/>
          <p14:tracePt t="19879" x="6491288" y="3330575"/>
          <p14:tracePt t="19976" x="6500813" y="3330575"/>
          <p14:tracePt t="20006" x="6527800" y="3330575"/>
          <p14:tracePt t="20032" x="6545263" y="3330575"/>
          <p14:tracePt t="20070" x="6599238" y="3330575"/>
          <p14:tracePt t="20094" x="6680200" y="3330575"/>
          <p14:tracePt t="20132" x="6751638" y="3340100"/>
          <p14:tracePt t="20181" x="6858000" y="3340100"/>
          <p14:tracePt t="20207" x="6929438" y="3348038"/>
          <p14:tracePt t="20264" x="7027863" y="3348038"/>
          <p14:tracePt t="20313" x="7099300" y="3348038"/>
          <p14:tracePt t="20359" x="7143750" y="3348038"/>
          <p14:tracePt t="20442" x="7161213" y="3357563"/>
          <p14:tracePt t="20503" x="7170738" y="3357563"/>
          <p14:tracePt t="20582" x="7188200" y="3357563"/>
          <p14:tracePt t="20693" x="7197725" y="3357563"/>
          <p14:tracePt t="20741" x="7205663" y="3357563"/>
          <p14:tracePt t="20831" x="7215188" y="3357563"/>
          <p14:tracePt t="20877" x="7224713" y="3357563"/>
          <p14:tracePt t="20951" x="7232650" y="3357563"/>
          <p14:tracePt t="20979" x="7242175" y="3357563"/>
          <p14:tracePt t="21046" x="7259638" y="3348038"/>
          <p14:tracePt t="21104" x="7277100" y="3348038"/>
          <p14:tracePt t="21223" x="7296150" y="3348038"/>
          <p14:tracePt t="21320" x="7304088" y="3348038"/>
          <p14:tracePt t="21388" x="7323138" y="3348038"/>
          <p14:tracePt t="21471" x="7323138" y="3340100"/>
          <p14:tracePt t="21549" x="7331075" y="3340100"/>
          <p14:tracePt t="21730" x="7340600" y="3340100"/>
          <p14:tracePt t="22015" x="7348538" y="3340100"/>
          <p14:tracePt t="22157" x="7358063" y="3340100"/>
          <p14:tracePt t="22475" x="7367588" y="3340100"/>
          <p14:tracePt t="22765" x="7375525" y="3340100"/>
          <p14:tracePt t="22933" x="7394575" y="3340100"/>
          <p14:tracePt t="22958" x="7429500" y="3330575"/>
          <p14:tracePt t="22970" x="7473950" y="3322638"/>
          <p14:tracePt t="23019" x="7572375" y="3276600"/>
          <p14:tracePt t="23054" x="7608888" y="3251200"/>
          <p14:tracePt t="23080" x="7643813" y="3214688"/>
          <p14:tracePt t="23119" x="7680325" y="3179763"/>
          <p14:tracePt t="23170" x="7777163" y="3089275"/>
          <p14:tracePt t="23223" x="7867650" y="3009900"/>
          <p14:tracePt t="23269" x="7894638" y="2990850"/>
          <p14:tracePt t="23486" x="7902575" y="2990850"/>
          <p14:tracePt t="23580" x="7902575" y="3000375"/>
          <p14:tracePt t="23627" x="7912100" y="3017838"/>
          <p14:tracePt t="23662" x="7912100" y="3036888"/>
          <p14:tracePt t="23707" x="7920038" y="3071813"/>
          <p14:tracePt t="23790" x="7929563" y="3108325"/>
          <p14:tracePt t="23849" x="7929563" y="3116263"/>
          <p14:tracePt t="23877" x="7929563" y="3125788"/>
          <p14:tracePt t="24053" x="7939088" y="3125788"/>
          <p14:tracePt t="24132" x="7939088" y="3116263"/>
          <p14:tracePt t="24210" x="7939088" y="3108325"/>
          <p14:tracePt t="24430" x="7939088" y="3098800"/>
          <p14:tracePt t="24635" x="7939088" y="3089275"/>
          <p14:tracePt t="24774" x="7929563" y="3089275"/>
          <p14:tracePt t="25039" x="7920038" y="3089275"/>
          <p14:tracePt t="25087" x="7902575" y="3089275"/>
          <p14:tracePt t="25184" x="7894638" y="3089275"/>
          <p14:tracePt t="25229" x="7875588" y="3089275"/>
          <p14:tracePt t="25255" x="7867650" y="3089275"/>
          <p14:tracePt t="25283" x="7848600" y="3089275"/>
          <p14:tracePt t="25328" x="7813675" y="3089275"/>
          <p14:tracePt t="25365" x="7769225" y="3089275"/>
          <p14:tracePt t="25400" x="7751763" y="3098800"/>
          <p14:tracePt t="25425" x="7742238" y="3098800"/>
          <p14:tracePt t="25463" x="7705725" y="3108325"/>
          <p14:tracePt t="25475" x="7680325" y="3108325"/>
          <p14:tracePt t="25510" x="7634288" y="3125788"/>
          <p14:tracePt t="25560" x="7589838" y="3143250"/>
          <p14:tracePt t="25610" x="7562850" y="3152775"/>
          <p14:tracePt t="26426" x="7572375" y="3152775"/>
          <p14:tracePt t="26659" x="7572375" y="3143250"/>
          <p14:tracePt t="152835" x="7554913" y="3133725"/>
          <p14:tracePt t="152862" x="7554913" y="3125788"/>
          <p14:tracePt t="152992" x="7572375" y="3108325"/>
          <p14:tracePt t="153016" x="7599363" y="3089275"/>
          <p14:tracePt t="153066" x="7634288" y="3017838"/>
          <p14:tracePt t="153092" x="7661275" y="2965450"/>
          <p14:tracePt t="153142" x="7724775" y="2840038"/>
          <p14:tracePt t="153171" x="7742238" y="2795588"/>
          <p14:tracePt t="153212" x="7823200" y="2670175"/>
          <p14:tracePt t="153249" x="7858125" y="2616200"/>
          <p14:tracePt t="153326" x="7769225" y="2608263"/>
          <p14:tracePt t="153362" x="7705725" y="2608263"/>
          <p14:tracePt t="153424" x="7581900" y="2608263"/>
          <p14:tracePt t="153472" x="7429500" y="2589213"/>
          <p14:tracePt t="153500" x="7358063" y="2581275"/>
          <p14:tracePt t="153523" x="7331075" y="2581275"/>
          <p14:tracePt t="153569" x="7170738" y="2562225"/>
          <p14:tracePt t="153594" x="7072313" y="2544763"/>
          <p14:tracePt t="153632" x="6956425" y="2517775"/>
          <p14:tracePt t="153657" x="6875463" y="2500313"/>
          <p14:tracePt t="153693" x="6777038" y="2465388"/>
          <p14:tracePt t="153729" x="6705600" y="2428875"/>
          <p14:tracePt t="153780" x="6608763" y="2366963"/>
          <p14:tracePt t="153832" x="6527800" y="2322513"/>
          <p14:tracePt t="153851" x="6510338" y="2312988"/>
          <p14:tracePt t="153875" x="6483350" y="2286000"/>
          <p14:tracePt t="153910" x="6438900" y="2251075"/>
          <p14:tracePt t="153936" x="6429375" y="2232025"/>
          <p14:tracePt t="153974" x="6411913" y="2224088"/>
          <p14:tracePt t="154011" x="6394450" y="2214563"/>
          <p14:tracePt t="154151" x="6375400" y="21971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Course Subscriptions: Using Factory Methods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38600" y="1676400"/>
            <a:ext cx="4648200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28600" y="1371600"/>
            <a:ext cx="8686800" cy="53553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AStaticFactoryMethodUsingCourseSubscriptions</a:t>
            </a:r>
            <a:endParaRPr lang="en-US" b="1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CourseSubscriptions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{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Counter </a:t>
            </a:r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youTubeSubscriptions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endParaRPr lang="en-US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StaticCounterFactory.</a:t>
            </a:r>
            <a:r>
              <a:rPr lang="en-US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Counter </a:t>
            </a:r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mixSubscriptions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endParaRPr lang="en-US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StaticCounterFactory.</a:t>
            </a:r>
            <a:r>
              <a:rPr lang="en-US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();</a:t>
            </a:r>
            <a:endParaRPr lang="en-US" b="1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youTubeSubscribed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youTubeSubscriptions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youTubeUnSubscribed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youTubeSubscriptions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(-1);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mixSubscribed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mixSubscriptions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mixUnSubscribed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mixSubscriptions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(-1);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7200" y="1976846"/>
            <a:ext cx="6934200" cy="1071154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1" y="5924204"/>
            <a:ext cx="2438400" cy="5527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Changing counter?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6680426"/>
      </p:ext>
    </p:extLst>
  </p:cSld>
  <p:clrMapOvr>
    <a:masterClrMapping/>
  </p:clrMapOvr>
  <p:transition advTm="174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Original Static Factory Method</a:t>
            </a:r>
            <a:endParaRPr lang="en-US" dirty="0"/>
          </a:p>
        </p:txBody>
      </p:sp>
      <p:sp>
        <p:nvSpPr>
          <p:cNvPr id="468995" name="Text Box 3"/>
          <p:cNvSpPr txBox="1">
            <a:spLocks noChangeArrowheads="1"/>
          </p:cNvSpPr>
          <p:nvPr/>
        </p:nvSpPr>
        <p:spPr bwMode="auto">
          <a:xfrm>
            <a:off x="228600" y="1371600"/>
            <a:ext cx="8686800" cy="23083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StaticCounterFactory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AShortCounter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b="1" i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5800" y="1905000"/>
            <a:ext cx="5181600" cy="544562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92201"/>
      </p:ext>
    </p:extLst>
  </p:cSld>
  <p:clrMapOvr>
    <a:masterClrMapping/>
  </p:clrMapOvr>
  <p:transition advTm="55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Changed Static Factory Method</a:t>
            </a:r>
            <a:endParaRPr lang="en-US" dirty="0"/>
          </a:p>
        </p:txBody>
      </p:sp>
      <p:sp>
        <p:nvSpPr>
          <p:cNvPr id="468995" name="Text Box 3"/>
          <p:cNvSpPr txBox="1">
            <a:spLocks noChangeArrowheads="1"/>
          </p:cNvSpPr>
          <p:nvPr/>
        </p:nvSpPr>
        <p:spPr bwMode="auto">
          <a:xfrm>
            <a:off x="228600" y="1371600"/>
            <a:ext cx="8686800" cy="23083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StaticCounterFactory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AnIntCounter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b="1" i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" y="4039153"/>
            <a:ext cx="3313611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Change not duplicated!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0" y="3984724"/>
            <a:ext cx="354874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Must have access to source code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5800" y="1905000"/>
            <a:ext cx="5181600" cy="544562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80709" y="5115214"/>
            <a:ext cx="354874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Decision made at program writing time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4858382"/>
      </p:ext>
    </p:extLst>
  </p:cSld>
  <p:clrMapOvr>
    <a:masterClrMapping/>
  </p:clrMapOvr>
  <p:transition advTm="702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3" grpId="0" animBg="1"/>
    </p:bldLst>
  </p:timing>
  <p:extLst>
    <p:ext uri="{3A86A75C-4F4B-4683-9AE1-C65F6400EC91}">
      <p14:laserTraceLst xmlns:p14="http://schemas.microsoft.com/office/powerpoint/2010/main">
        <p14:tracePtLst>
          <p14:tracePt t="59689" x="6375400" y="2187575"/>
          <p14:tracePt t="59857" x="6367463" y="2187575"/>
          <p14:tracePt t="59892" x="6259513" y="2339975"/>
          <p14:tracePt t="59936" x="6232525" y="2517775"/>
          <p14:tracePt t="59985" x="6232525" y="2643188"/>
          <p14:tracePt t="60030" x="6224588" y="2840038"/>
          <p14:tracePt t="60073" x="6205538" y="3160713"/>
          <p14:tracePt t="60108" x="6197600" y="3241675"/>
          <p14:tracePt t="60143" x="6197600" y="3357563"/>
          <p14:tracePt t="60178" x="6188075" y="3527425"/>
          <p14:tracePt t="60204" x="6188075" y="3670300"/>
          <p14:tracePt t="60241" x="6205538" y="3848100"/>
          <p14:tracePt t="60266" x="6242050" y="4044950"/>
          <p14:tracePt t="60304" x="6286500" y="4348163"/>
          <p14:tracePt t="60332" x="6348413" y="4625975"/>
          <p14:tracePt t="60361" x="6402388" y="4848225"/>
          <p14:tracePt t="60408" x="6608763" y="5554663"/>
          <p14:tracePt t="60457" x="6688138" y="5732463"/>
          <p14:tracePt t="60491" x="6688138" y="5741988"/>
          <p14:tracePt t="60518" x="6705600" y="5786438"/>
          <p14:tracePt t="60565" x="6732588" y="5822950"/>
          <p14:tracePt t="60612" x="6732588" y="5830888"/>
          <p14:tracePt t="60677" x="6759575" y="5848350"/>
          <p14:tracePt t="60704" x="6786563" y="5857875"/>
          <p14:tracePt t="60749" x="6796088" y="5867400"/>
          <p14:tracePt t="60794" x="6813550" y="5857875"/>
          <p14:tracePt t="60829" x="6840538" y="5830888"/>
          <p14:tracePt t="60864" x="6902450" y="5732463"/>
          <p14:tracePt t="60899" x="6919913" y="5688013"/>
          <p14:tracePt t="60945" x="6929438" y="5670550"/>
          <p14:tracePt t="60969" x="6938963" y="5653088"/>
          <p14:tracePt t="60995" x="6956425" y="5616575"/>
          <p14:tracePt t="61018" x="6965950" y="5608638"/>
          <p14:tracePt t="61063" x="6973888" y="5562600"/>
          <p14:tracePt t="61112" x="6983413" y="5510213"/>
          <p14:tracePt t="61158" x="6983413" y="5491163"/>
          <p14:tracePt t="61426" x="6983413" y="550068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Binding Time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51411" y="1181100"/>
            <a:ext cx="6936377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Time when some property of a program (e.g. which counter class, type or value of a variable) bound to a value (a particular counter class, a particular type or value)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600" y="2423160"/>
            <a:ext cx="3010989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writing time</a:t>
            </a:r>
          </a:p>
        </p:txBody>
      </p:sp>
      <p:sp>
        <p:nvSpPr>
          <p:cNvPr id="6" name="Rectangle 5"/>
          <p:cNvSpPr/>
          <p:nvPr/>
        </p:nvSpPr>
        <p:spPr>
          <a:xfrm>
            <a:off x="990600" y="3333749"/>
            <a:ext cx="3010989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compile time</a:t>
            </a:r>
          </a:p>
        </p:txBody>
      </p:sp>
      <p:sp>
        <p:nvSpPr>
          <p:cNvPr id="7" name="Rectangle 6"/>
          <p:cNvSpPr/>
          <p:nvPr/>
        </p:nvSpPr>
        <p:spPr>
          <a:xfrm>
            <a:off x="990600" y="4244338"/>
            <a:ext cx="3010989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load time</a:t>
            </a:r>
          </a:p>
        </p:txBody>
      </p:sp>
      <p:sp>
        <p:nvSpPr>
          <p:cNvPr id="8" name="Rectangle 7"/>
          <p:cNvSpPr/>
          <p:nvPr/>
        </p:nvSpPr>
        <p:spPr>
          <a:xfrm>
            <a:off x="990600" y="5105398"/>
            <a:ext cx="3010989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start time</a:t>
            </a:r>
          </a:p>
        </p:txBody>
      </p:sp>
      <p:sp>
        <p:nvSpPr>
          <p:cNvPr id="9" name="Rectangle 8"/>
          <p:cNvSpPr/>
          <p:nvPr/>
        </p:nvSpPr>
        <p:spPr>
          <a:xfrm>
            <a:off x="990600" y="5973531"/>
            <a:ext cx="3010989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runtime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572000" y="2449284"/>
            <a:ext cx="0" cy="418011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800600" y="2590800"/>
            <a:ext cx="3246120" cy="9720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Late binding is (usually) more  flexible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13663" y="4013015"/>
            <a:ext cx="3246120" cy="9720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Late binding is (usually) less efficient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0846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374"/>
    </mc:Choice>
    <mc:Fallback>
      <p:transition spd="slow" advTm="192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Binding of Counter Class</a:t>
            </a:r>
            <a:endParaRPr lang="en-US" dirty="0"/>
          </a:p>
        </p:txBody>
      </p:sp>
      <p:sp>
        <p:nvSpPr>
          <p:cNvPr id="468995" name="Text Box 3"/>
          <p:cNvSpPr txBox="1">
            <a:spLocks noChangeArrowheads="1"/>
          </p:cNvSpPr>
          <p:nvPr/>
        </p:nvSpPr>
        <p:spPr bwMode="auto">
          <a:xfrm>
            <a:off x="228600" y="1371600"/>
            <a:ext cx="8686800" cy="23083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StaticCounterFactory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AnIntCounter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b="1" i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5800" y="1905000"/>
            <a:ext cx="5181600" cy="544562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7400" y="4004789"/>
            <a:ext cx="3548743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make decision at program start time?</a:t>
            </a:r>
          </a:p>
        </p:txBody>
      </p:sp>
      <p:sp>
        <p:nvSpPr>
          <p:cNvPr id="6" name="Rectangle 5"/>
          <p:cNvSpPr/>
          <p:nvPr/>
        </p:nvSpPr>
        <p:spPr>
          <a:xfrm>
            <a:off x="2057400" y="5244054"/>
            <a:ext cx="3548743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Number of lines echoed can be a named constant or a value input by the user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2613785"/>
      </p:ext>
    </p:extLst>
  </p:cSld>
  <p:clrMapOvr>
    <a:masterClrMapping/>
  </p:clrMapOvr>
  <p:transition advTm="1876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148429" x="6973888" y="5500688"/>
          <p14:tracePt t="148565" x="6983413" y="5465763"/>
          <p14:tracePt t="148602" x="7027863" y="5411788"/>
          <p14:tracePt t="148648" x="7045325" y="5367338"/>
          <p14:tracePt t="148682" x="7072313" y="5295900"/>
          <p14:tracePt t="148730" x="7089775" y="5205413"/>
          <p14:tracePt t="148821" x="7081838" y="5062538"/>
          <p14:tracePt t="148888" x="6796088" y="4983163"/>
          <p14:tracePt t="148936" x="6269038" y="4822825"/>
          <p14:tracePt t="148960" x="6215063" y="4803775"/>
          <p14:tracePt t="148995" x="5830888" y="4589463"/>
          <p14:tracePt t="149020" x="5500688" y="4429125"/>
          <p14:tracePt t="149057" x="4822825" y="4081463"/>
          <p14:tracePt t="149083" x="4633913" y="3956050"/>
          <p14:tracePt t="149132" x="4232275" y="3660775"/>
          <p14:tracePt t="149181" x="3608388" y="3152775"/>
          <p14:tracePt t="149208" x="3490913" y="3044825"/>
          <p14:tracePt t="149242" x="3384550" y="2938463"/>
          <p14:tracePt t="149276" x="3322638" y="2867025"/>
          <p14:tracePt t="149302" x="3303588" y="2857500"/>
          <p14:tracePt t="149338" x="3276600" y="2830513"/>
          <p14:tracePt t="149370" x="3170238" y="2697163"/>
          <p14:tracePt t="149397" x="3000375" y="2509838"/>
          <p14:tracePt t="149449" x="2946400" y="2446338"/>
          <p14:tracePt t="149494" x="2938463" y="2428875"/>
          <p14:tracePt t="149551" x="2928938" y="2428875"/>
          <p14:tracePt t="149635" x="2946400" y="2401888"/>
          <p14:tracePt t="149670" x="3044825" y="2401888"/>
          <p14:tracePt t="149721" x="3160713" y="2419350"/>
          <p14:tracePt t="149742" x="3187700" y="2419350"/>
          <p14:tracePt t="149789" x="3303588" y="2393950"/>
          <p14:tracePt t="149818" x="3375025" y="2384425"/>
          <p14:tracePt t="149870" x="3473450" y="2357438"/>
          <p14:tracePt t="149904" x="3500438" y="2347913"/>
          <p14:tracePt t="149915" x="3500438" y="2339975"/>
          <p14:tracePt t="149953" x="3517900" y="2339975"/>
          <p14:tracePt t="149989" x="3554413" y="2330450"/>
          <p14:tracePt t="150024" x="3562350" y="2322513"/>
          <p14:tracePt t="150073" x="3571875" y="2322513"/>
          <p14:tracePt t="150121" x="3571875" y="2312988"/>
          <p14:tracePt t="150234" x="3571875" y="2303463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Configuration File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38400" y="1013733"/>
            <a:ext cx="3733800" cy="8343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Configurable Static Factory Class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671762"/>
            <a:ext cx="8756754" cy="762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00800" y="1881936"/>
            <a:ext cx="2324100" cy="64960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Configuration file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305300" y="1848125"/>
            <a:ext cx="0" cy="762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072368" y="3326836"/>
            <a:ext cx="5242832" cy="7646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Factory Class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reads name of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instantiated class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from configuration file before factory methods are called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72368" y="4229058"/>
            <a:ext cx="5242832" cy="6496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Converts name into class object using reflection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2368" y="5056911"/>
            <a:ext cx="5242832" cy="6496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Finds constructor object taking short value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72368" y="5899181"/>
            <a:ext cx="5242832" cy="6496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Invokes constructor of the class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2960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464"/>
    </mc:Choice>
    <mc:Fallback>
      <p:transition spd="slow" advTm="91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  <p:extLst>
    <p:ext uri="{3A86A75C-4F4B-4683-9AE1-C65F6400EC91}">
      <p14:laserTraceLst xmlns:p14="http://schemas.microsoft.com/office/powerpoint/2010/main">
        <p14:tracePtLst>
          <p14:tracePt t="31641" x="3554413" y="2303463"/>
          <p14:tracePt t="31689" x="3509963" y="2286000"/>
          <p14:tracePt t="31733" x="3429000" y="2303463"/>
          <p14:tracePt t="31759" x="3295650" y="2312988"/>
          <p14:tracePt t="31792" x="3062288" y="2312988"/>
          <p14:tracePt t="31817" x="2973388" y="2312988"/>
          <p14:tracePt t="31841" x="2928938" y="2312988"/>
          <p14:tracePt t="31876" x="2786063" y="2312988"/>
          <p14:tracePt t="31922" x="2554288" y="2312988"/>
          <p14:tracePt t="31946" x="2384425" y="2339975"/>
          <p14:tracePt t="31993" x="2205038" y="2419350"/>
          <p14:tracePt t="32019" x="2089150" y="2473325"/>
          <p14:tracePt t="32052" x="1973263" y="2536825"/>
          <p14:tracePt t="32086" x="1776413" y="2633663"/>
          <p14:tracePt t="32121" x="1616075" y="2714625"/>
          <p14:tracePt t="32145" x="1554163" y="2751138"/>
          <p14:tracePt t="32181" x="1250950" y="2884488"/>
          <p14:tracePt t="32228" x="1108075" y="2938463"/>
          <p14:tracePt t="32289" x="919163" y="3036888"/>
          <p14:tracePt t="32338" x="847725" y="3071813"/>
          <p14:tracePt t="32406" x="822325" y="3116263"/>
          <p14:tracePt t="32433" x="803275" y="3133725"/>
          <p14:tracePt t="32464" x="785813" y="3143250"/>
          <p14:tracePt t="32488" x="776288" y="3152775"/>
          <p14:tracePt t="32525" x="758825" y="3170238"/>
          <p14:tracePt t="32570" x="758825" y="3187700"/>
          <p14:tracePt t="32615" x="768350" y="3197225"/>
          <p14:tracePt t="32652" x="982663" y="3286125"/>
          <p14:tracePt t="32705" x="1036638" y="3295650"/>
          <p14:tracePt t="32751" x="1241425" y="3295650"/>
          <p14:tracePt t="32801" x="1554163" y="3295650"/>
          <p14:tracePt t="32833" x="1751013" y="3276600"/>
          <p14:tracePt t="32868" x="1946275" y="3241675"/>
          <p14:tracePt t="32894" x="2312988" y="3152775"/>
          <p14:tracePt t="32931" x="2571750" y="3081338"/>
          <p14:tracePt t="32978" x="2813050" y="3017838"/>
          <p14:tracePt t="33028" x="3259138" y="2894013"/>
          <p14:tracePt t="33052" x="3375025" y="2840038"/>
          <p14:tracePt t="33100" x="3517900" y="2795588"/>
          <p14:tracePt t="33146" x="3670300" y="2776538"/>
          <p14:tracePt t="33192" x="3759200" y="2776538"/>
          <p14:tracePt t="33228" x="3867150" y="2776538"/>
          <p14:tracePt t="33263" x="3938588" y="2776538"/>
          <p14:tracePt t="33308" x="3956050" y="2786063"/>
          <p14:tracePt t="33353" x="3965575" y="2786063"/>
          <p14:tracePt t="33388" x="3983038" y="2813050"/>
          <p14:tracePt t="33413" x="3990975" y="2822575"/>
          <p14:tracePt t="33436" x="4000500" y="2857500"/>
          <p14:tracePt t="33464" x="4027488" y="2911475"/>
          <p14:tracePt t="33557" x="4044950" y="2946400"/>
          <p14:tracePt t="33581" x="4054475" y="2990850"/>
          <p14:tracePt t="33667" x="4054475" y="3027363"/>
          <p14:tracePt t="33697" x="4054475" y="3089275"/>
          <p14:tracePt t="33831" x="4054475" y="3133725"/>
          <p14:tracePt t="33930" x="4054475" y="3152775"/>
          <p14:tracePt t="33987" x="4062413" y="3152775"/>
          <p14:tracePt t="34619" x="4054475" y="3152775"/>
          <p14:tracePt t="34728" x="4054475" y="3133725"/>
          <p14:tracePt t="35117" x="4054475" y="3143250"/>
          <p14:tracePt t="35514" x="4054475" y="3133725"/>
          <p14:tracePt t="35851" x="4062413" y="3133725"/>
          <p14:tracePt t="35885" x="4062413" y="3143250"/>
          <p14:tracePt t="36697" x="4062413" y="3152775"/>
          <p14:tracePt t="37765" x="4062413" y="3160713"/>
          <p14:tracePt t="38311" x="4098925" y="3125788"/>
          <p14:tracePt t="38356" x="4197350" y="3081338"/>
          <p14:tracePt t="38401" x="4276725" y="3062288"/>
          <p14:tracePt t="38434" x="4348163" y="3036888"/>
          <p14:tracePt t="38464" x="4465638" y="3000375"/>
          <p14:tracePt t="38512" x="4562475" y="2982913"/>
          <p14:tracePt t="38558" x="4697413" y="2946400"/>
          <p14:tracePt t="38592" x="4822825" y="2938463"/>
          <p14:tracePt t="38639" x="4884738" y="2928938"/>
          <p14:tracePt t="38664" x="4911725" y="2928938"/>
          <p14:tracePt t="38708" x="4938713" y="292893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Factory Classes</a:t>
            </a:r>
          </a:p>
          <a:p>
            <a:r>
              <a:rPr lang="en-US" dirty="0" smtClean="0"/>
              <a:t>Static Factory Methods</a:t>
            </a:r>
          </a:p>
          <a:p>
            <a:r>
              <a:rPr lang="en-US" dirty="0" smtClean="0"/>
              <a:t>Indirection</a:t>
            </a:r>
          </a:p>
          <a:p>
            <a:r>
              <a:rPr lang="en-US" dirty="0" smtClean="0"/>
              <a:t>Binding Time</a:t>
            </a:r>
          </a:p>
          <a:p>
            <a:r>
              <a:rPr lang="en-US" dirty="0" smtClean="0"/>
              <a:t>Reading Files</a:t>
            </a:r>
          </a:p>
          <a:p>
            <a:r>
              <a:rPr lang="en-US" dirty="0" smtClean="0"/>
              <a:t>Static Blocks</a:t>
            </a:r>
          </a:p>
          <a:p>
            <a:r>
              <a:rPr lang="en-US" dirty="0" smtClean="0"/>
              <a:t>Reflection</a:t>
            </a:r>
          </a:p>
          <a:p>
            <a:r>
              <a:rPr lang="en-US" dirty="0" smtClean="0"/>
              <a:t>Multi-Exception Catch Block</a:t>
            </a:r>
          </a:p>
          <a:p>
            <a:r>
              <a:rPr lang="en-US" dirty="0" smtClean="0"/>
              <a:t>Abstract Factories</a:t>
            </a:r>
          </a:p>
          <a:p>
            <a:r>
              <a:rPr lang="en-US" dirty="0" smtClean="0"/>
              <a:t>Instance Factory Methods</a:t>
            </a:r>
          </a:p>
          <a:p>
            <a:r>
              <a:rPr lang="en-US" dirty="0" smtClean="0"/>
              <a:t>Singletons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5527136"/>
      </p:ext>
    </p:extLst>
  </p:cSld>
  <p:clrMapOvr>
    <a:masterClrMapping/>
  </p:clrMapOvr>
  <p:transition advTm="228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199" x="6858000" y="3000375"/>
          <p14:tracePt t="15308" x="6858000" y="3027363"/>
          <p14:tracePt t="15345" x="6848475" y="3036888"/>
          <p14:tracePt t="15390" x="6759575" y="3098800"/>
          <p14:tracePt t="15426" x="6643688" y="3268663"/>
          <p14:tracePt t="15451" x="6527800" y="3509963"/>
          <p14:tracePt t="15489" x="6438900" y="3705225"/>
          <p14:tracePt t="15502" x="6402388" y="3732213"/>
          <p14:tracePt t="15539" x="6259513" y="3902075"/>
          <p14:tracePt t="15564" x="6054725" y="4071938"/>
          <p14:tracePt t="15590" x="5803900" y="4241800"/>
          <p14:tracePt t="15636" x="5626100" y="4340225"/>
          <p14:tracePt t="15673" x="5081588" y="4527550"/>
          <p14:tracePt t="15707" x="4545013" y="4598988"/>
          <p14:tracePt t="15753" x="4010025" y="4643438"/>
          <p14:tracePt t="15778" x="3973513" y="4652963"/>
          <p14:tracePt t="15814" x="3411538" y="4705350"/>
          <p14:tracePt t="15848" x="3276600" y="4724400"/>
          <p14:tracePt t="15873" x="3062288" y="4741863"/>
          <p14:tracePt t="15922" x="2652713" y="4786313"/>
          <p14:tracePt t="15969" x="2152650" y="4848225"/>
          <p14:tracePt t="16005" x="1928813" y="4867275"/>
          <p14:tracePt t="16030" x="1830388" y="4875213"/>
          <p14:tracePt t="16080" x="1795463" y="4875213"/>
          <p14:tracePt t="16115" x="1785938" y="4875213"/>
          <p14:tracePt t="16139" x="1785938" y="4867275"/>
          <p14:tracePt t="16175" x="1776413" y="4848225"/>
          <p14:tracePt t="16201" x="1776413" y="4840288"/>
          <p14:tracePt t="16238" x="1776413" y="4705350"/>
          <p14:tracePt t="16265" x="1776413" y="4687888"/>
          <p14:tracePt t="16292" x="1785938" y="4581525"/>
          <p14:tracePt t="16331" x="1795463" y="4537075"/>
          <p14:tracePt t="16378" x="1830388" y="4429125"/>
          <p14:tracePt t="16434" x="1857375" y="4384675"/>
          <p14:tracePt t="16472" x="1874838" y="4330700"/>
          <p14:tracePt t="16498" x="1884363" y="4322763"/>
          <p14:tracePt t="16537" x="1893888" y="4276725"/>
          <p14:tracePt t="16583" x="1901825" y="4268788"/>
          <p14:tracePt t="16594" x="1901825" y="4251325"/>
          <p14:tracePt t="17578" x="1911350" y="4251325"/>
          <p14:tracePt t="17638" x="1919288" y="4232275"/>
          <p14:tracePt t="17675" x="1938338" y="4197350"/>
          <p14:tracePt t="17731" x="2017713" y="4098925"/>
          <p14:tracePt t="17766" x="2071688" y="4027488"/>
          <p14:tracePt t="17804" x="2116138" y="3965575"/>
          <p14:tracePt t="17827" x="2179638" y="3867150"/>
          <p14:tracePt t="17864" x="2224088" y="3786188"/>
          <p14:tracePt t="17889" x="2303463" y="3660775"/>
          <p14:tracePt t="17927" x="2339975" y="3554413"/>
          <p14:tracePt t="17953" x="2393950" y="3429000"/>
          <p14:tracePt t="18001" x="2455863" y="3224213"/>
          <p14:tracePt t="18048" x="2500313" y="2990850"/>
          <p14:tracePt t="18083" x="2509838" y="2874963"/>
          <p14:tracePt t="18109" x="2527300" y="2759075"/>
          <p14:tracePt t="18156" x="2544763" y="2598738"/>
          <p14:tracePt t="18191" x="2554288" y="2517775"/>
          <p14:tracePt t="18215" x="2554288" y="2500313"/>
          <p14:tracePt t="18253" x="2554288" y="2357438"/>
          <p14:tracePt t="18299" x="2554288" y="2197100"/>
          <p14:tracePt t="18324" x="2554288" y="2179638"/>
          <p14:tracePt t="18360" x="2554288" y="2062163"/>
          <p14:tracePt t="18408" x="2554288" y="2027238"/>
          <p14:tracePt t="18454" x="2482850" y="1928813"/>
          <p14:tracePt t="18500" x="2438400" y="1866900"/>
          <p14:tracePt t="18538" x="2374900" y="1795463"/>
          <p14:tracePt t="18561" x="2366963" y="1785938"/>
          <p14:tracePt t="18597" x="2268538" y="1724025"/>
          <p14:tracePt t="18621" x="2251075" y="1724025"/>
          <p14:tracePt t="18657" x="2179638" y="1714500"/>
          <p14:tracePt t="18704" x="2116138" y="1731963"/>
          <p14:tracePt t="18751" x="2062163" y="1776413"/>
          <p14:tracePt t="18800" x="2017713" y="1830388"/>
          <p14:tracePt t="18827" x="1965325" y="1884363"/>
          <p14:tracePt t="18876" x="1911350" y="1973263"/>
          <p14:tracePt t="18914" x="1795463" y="2160588"/>
          <p14:tracePt t="18952" x="1731963" y="2330450"/>
          <p14:tracePt t="19001" x="1697038" y="2490788"/>
          <p14:tracePt t="19047" x="1697038" y="2581275"/>
          <p14:tracePt t="19082" x="1714500" y="2768600"/>
          <p14:tracePt t="19128" x="1741488" y="2857500"/>
          <p14:tracePt t="19153" x="1776413" y="2938463"/>
          <p14:tracePt t="19190" x="1803400" y="2982913"/>
          <p14:tracePt t="19225" x="1857375" y="3071813"/>
          <p14:tracePt t="19270" x="1874838" y="3108325"/>
          <p14:tracePt t="19317" x="1919288" y="3170238"/>
          <p14:tracePt t="19364" x="1965325" y="3224213"/>
          <p14:tracePt t="19412" x="2000250" y="3268663"/>
          <p14:tracePt t="19459" x="2027238" y="3295650"/>
          <p14:tracePt t="19504" x="2036763" y="3303588"/>
          <p14:tracePt t="20643" x="2044700" y="3303588"/>
          <p14:tracePt t="20702" x="2044700" y="329565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Changed Static Factory Method</a:t>
            </a:r>
            <a:endParaRPr lang="en-US" dirty="0"/>
          </a:p>
        </p:txBody>
      </p:sp>
      <p:sp>
        <p:nvSpPr>
          <p:cNvPr id="468995" name="Text Box 3"/>
          <p:cNvSpPr txBox="1">
            <a:spLocks noChangeArrowheads="1"/>
          </p:cNvSpPr>
          <p:nvPr/>
        </p:nvSpPr>
        <p:spPr bwMode="auto">
          <a:xfrm>
            <a:off x="152400" y="1092926"/>
            <a:ext cx="8763000" cy="53553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StaticConfigurableCounterFactory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{</a:t>
            </a:r>
          </a:p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final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String </a:t>
            </a:r>
            <a:r>
              <a:rPr lang="en-US" b="1" i="1" dirty="0">
                <a:solidFill>
                  <a:srgbClr val="0000C0"/>
                </a:solidFill>
                <a:latin typeface="Courier New" panose="02070309020205020404" pitchFamily="49" charset="0"/>
              </a:rPr>
              <a:t>CONFIGURATION_FILE_NAME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endParaRPr lang="en-US" b="1" i="1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b="1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			</a:t>
            </a:r>
            <a:r>
              <a:rPr lang="en-US" b="1" i="1" dirty="0" smtClean="0">
                <a:solidFill>
                  <a:srgbClr val="2A00FF"/>
                </a:solidFill>
                <a:latin typeface="Courier New" panose="02070309020205020404" pitchFamily="49" charset="0"/>
              </a:rPr>
              <a:t>“counter_config.txt</a:t>
            </a:r>
            <a:r>
              <a:rPr lang="en-US" b="1" i="1" dirty="0">
                <a:solidFill>
                  <a:srgbClr val="2A00FF"/>
                </a:solidFill>
                <a:latin typeface="Courier New" panose="02070309020205020404" pitchFamily="49" charset="0"/>
              </a:rPr>
              <a:t>"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Class </a:t>
            </a:r>
            <a:r>
              <a:rPr lang="en-US" b="1" i="1" dirty="0" err="1">
                <a:solidFill>
                  <a:srgbClr val="0000C0"/>
                </a:solidFill>
                <a:latin typeface="Courier New" panose="02070309020205020404" pitchFamily="49" charset="0"/>
              </a:rPr>
              <a:t>counterClass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b="1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AShortCounter.</a:t>
            </a:r>
            <a:r>
              <a:rPr lang="en-US" b="1" i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Constructor </a:t>
            </a:r>
            <a:r>
              <a:rPr lang="en-US" b="1" i="1" dirty="0" err="1">
                <a:solidFill>
                  <a:srgbClr val="0000C0"/>
                </a:solidFill>
                <a:latin typeface="Courier New" panose="02070309020205020404" pitchFamily="49" charset="0"/>
              </a:rPr>
              <a:t>counterConstructor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{ … }</a:t>
            </a:r>
          </a:p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) 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{ …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{ </a:t>
            </a:r>
            <a:r>
              <a:rPr lang="en-US" b="1" dirty="0" smtClean="0">
                <a:solidFill>
                  <a:srgbClr val="3F7F5F"/>
                </a:solidFill>
                <a:latin typeface="Courier New" panose="02070309020205020404" pitchFamily="49" charset="0"/>
              </a:rPr>
              <a:t>// executed once for each class before it is used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try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Scanner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aScanner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endParaRPr lang="en-US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   </a:t>
            </a:r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Scanner 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File(</a:t>
            </a:r>
            <a:r>
              <a:rPr lang="en-US" b="1" i="1" dirty="0">
                <a:solidFill>
                  <a:srgbClr val="0000C0"/>
                </a:solidFill>
                <a:latin typeface="Courier New" panose="02070309020205020404" pitchFamily="49" charset="0"/>
              </a:rPr>
              <a:t>CONFIGURATION_FILE_NAME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));</a:t>
            </a:r>
          </a:p>
          <a:p>
            <a:r>
              <a:rPr lang="en-US" i="1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</a:t>
            </a:r>
            <a:r>
              <a:rPr lang="en-US" i="1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counterClass</a:t>
            </a:r>
            <a:r>
              <a:rPr lang="en-US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= 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Class.forName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aScanner.nextLine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}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catch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FileNotFoundException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|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 		</a:t>
            </a:r>
            <a:r>
              <a:rPr lang="en-US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NoSuchElementException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| </a:t>
            </a:r>
            <a:endParaRPr lang="en-US" b="1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	 	</a:t>
            </a:r>
            <a:r>
              <a:rPr lang="en-US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ClassNotFoundException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e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){</a:t>
            </a:r>
            <a:endParaRPr lang="en-US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 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e.printStackTrace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} 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352800" y="3481775"/>
            <a:ext cx="4629150" cy="42415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Scanner passed File object rather than System.in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36971" y="1501879"/>
            <a:ext cx="1578429" cy="5219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Class object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54905" y="4421677"/>
            <a:ext cx="2704011" cy="64960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Name converted into class object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191000" y="5415664"/>
            <a:ext cx="2704011" cy="64960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Exceptions?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72199" y="2065193"/>
            <a:ext cx="2743201" cy="5219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Constructor action object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606009"/>
      </p:ext>
    </p:extLst>
  </p:cSld>
  <p:clrMapOvr>
    <a:masterClrMapping/>
  </p:clrMapOvr>
  <p:transition advTm="3742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3" grpId="0" animBg="1"/>
      <p:bldP spid="16" grpId="0" animBg="1"/>
      <p:bldP spid="18" grpId="0" animBg="1"/>
    </p:bldLst>
  </p:timing>
  <p:extLst>
    <p:ext uri="{3A86A75C-4F4B-4683-9AE1-C65F6400EC91}">
      <p14:laserTraceLst xmlns:p14="http://schemas.microsoft.com/office/powerpoint/2010/main">
        <p14:tracePtLst>
          <p14:tracePt t="2615" x="4956175" y="2928938"/>
          <p14:tracePt t="2713" x="4946650" y="2919413"/>
          <p14:tracePt t="2738" x="4938713" y="2884488"/>
          <p14:tracePt t="2776" x="4938713" y="2867025"/>
          <p14:tracePt t="2841" x="4956175" y="2847975"/>
          <p14:tracePt t="2892" x="4991100" y="2830513"/>
          <p14:tracePt t="2960" x="5000625" y="2803525"/>
          <p14:tracePt t="3039" x="5045075" y="2822575"/>
          <p14:tracePt t="3086" x="5054600" y="2822575"/>
          <p14:tracePt t="3132" x="5116513" y="2803525"/>
          <p14:tracePt t="3176" x="5187950" y="2803525"/>
          <p14:tracePt t="3223" x="5313363" y="2776538"/>
          <p14:tracePt t="3246" x="5473700" y="2776538"/>
          <p14:tracePt t="3292" x="5705475" y="2776538"/>
          <p14:tracePt t="3318" x="5813425" y="2759075"/>
          <p14:tracePt t="3341" x="5884863" y="2751138"/>
          <p14:tracePt t="3386" x="6251575" y="2759075"/>
          <p14:tracePt t="3433" x="6323013" y="2759075"/>
          <p14:tracePt t="3456" x="6367463" y="2751138"/>
          <p14:tracePt t="3491" x="6518275" y="2625725"/>
          <p14:tracePt t="3541" x="6653213" y="2401888"/>
          <p14:tracePt t="3567" x="6670675" y="2374900"/>
          <p14:tracePt t="3614" x="6831013" y="2170113"/>
          <p14:tracePt t="3664" x="6902450" y="2081213"/>
          <p14:tracePt t="3707" x="6956425" y="2017713"/>
          <p14:tracePt t="3742" x="7054850" y="1938338"/>
          <p14:tracePt t="3769" x="7089775" y="1893888"/>
          <p14:tracePt t="3806" x="7126288" y="1822450"/>
          <p14:tracePt t="3818" x="7161213" y="1776413"/>
          <p14:tracePt t="3863" x="7277100" y="1704975"/>
          <p14:tracePt t="3898" x="7340600" y="1679575"/>
          <p14:tracePt t="3995" x="7358063" y="1687513"/>
          <p14:tracePt t="7427" x="7367588" y="1704975"/>
          <p14:tracePt t="7463" x="7375525" y="1714500"/>
          <p14:tracePt t="7554" x="7367588" y="1724025"/>
          <p14:tracePt t="7601" x="7323138" y="1768475"/>
          <p14:tracePt t="7630" x="7269163" y="1795463"/>
          <p14:tracePt t="7678" x="7161213" y="1830388"/>
          <p14:tracePt t="7724" x="7018338" y="1866900"/>
          <p14:tracePt t="7759" x="6840538" y="1884363"/>
          <p14:tracePt t="7796" x="6705600" y="1901825"/>
          <p14:tracePt t="7821" x="6634163" y="1919288"/>
          <p14:tracePt t="7858" x="6429375" y="1928813"/>
          <p14:tracePt t="7886" x="5929313" y="1928813"/>
          <p14:tracePt t="7910" x="5848350" y="1928813"/>
          <p14:tracePt t="7948" x="5367338" y="1928813"/>
          <p14:tracePt t="7987" x="4973638" y="1946275"/>
          <p14:tracePt t="8043" x="4679950" y="1973263"/>
          <p14:tracePt t="8091" x="4313238" y="1990725"/>
          <p14:tracePt t="8140" x="3990975" y="2036763"/>
          <p14:tracePt t="8177" x="3848100" y="2044700"/>
          <p14:tracePt t="8213" x="3643313" y="2062163"/>
          <p14:tracePt t="8261" x="3286125" y="2081213"/>
          <p14:tracePt t="8287" x="3259138" y="2081213"/>
          <p14:tracePt t="8342" x="3214688" y="2089150"/>
          <p14:tracePt t="8392" x="3197225" y="2098675"/>
          <p14:tracePt t="8482" x="3125788" y="2152650"/>
          <p14:tracePt t="8496" x="3098800" y="2170113"/>
          <p14:tracePt t="8522" x="3009900" y="2187575"/>
          <p14:tracePt t="8560" x="2768600" y="2187575"/>
          <p14:tracePt t="8584" x="2705100" y="2179638"/>
          <p14:tracePt t="8627" x="2473325" y="2152650"/>
          <p14:tracePt t="8680" x="2322513" y="2133600"/>
          <p14:tracePt t="8728" x="2133600" y="2133600"/>
          <p14:tracePt t="8775" x="2036763" y="2160588"/>
          <p14:tracePt t="8810" x="1901825" y="2170113"/>
          <p14:tracePt t="8859" x="1670050" y="2170113"/>
          <p14:tracePt t="8885" x="1608138" y="2170113"/>
          <p14:tracePt t="8911" x="1589088" y="2170113"/>
          <p14:tracePt t="9006" x="1608138" y="2152650"/>
          <p14:tracePt t="9037" x="1687513" y="2125663"/>
          <p14:tracePt t="9087" x="1893888" y="2133600"/>
          <p14:tracePt t="9131" x="2071688" y="2133600"/>
          <p14:tracePt t="9168" x="2179638" y="2133600"/>
          <p14:tracePt t="9214" x="2330450" y="2133600"/>
          <p14:tracePt t="9239" x="2357438" y="2133600"/>
          <p14:tracePt t="9276" x="2536825" y="2133600"/>
          <p14:tracePt t="9303" x="2660650" y="2133600"/>
          <p14:tracePt t="9351" x="2786063" y="2160588"/>
          <p14:tracePt t="9405" x="2803525" y="2160588"/>
          <p14:tracePt t="9897" x="2795588" y="2160588"/>
          <p14:tracePt t="9932" x="2786063" y="2160588"/>
          <p14:tracePt t="9982" x="2741613" y="2160588"/>
          <p14:tracePt t="10011" x="2705100" y="2160588"/>
          <p14:tracePt t="10061" x="2482850" y="2170113"/>
          <p14:tracePt t="10112" x="2187575" y="2214563"/>
          <p14:tracePt t="10145" x="2071688" y="2224088"/>
          <p14:tracePt t="10183" x="1955800" y="2224088"/>
          <p14:tracePt t="10217" x="1884363" y="2224088"/>
          <p14:tracePt t="10244" x="1830388" y="2232025"/>
          <p14:tracePt t="10280" x="1697038" y="2232025"/>
          <p14:tracePt t="10303" x="1589088" y="2232025"/>
          <p14:tracePt t="10345" x="1536700" y="2232025"/>
          <p14:tracePt t="10393" x="1473200" y="2241550"/>
          <p14:tracePt t="10440" x="1465263" y="2241550"/>
          <p14:tracePt t="48118" x="1465263" y="2276475"/>
          <p14:tracePt t="48162" x="1490663" y="2303463"/>
          <p14:tracePt t="48208" x="1581150" y="2366963"/>
          <p14:tracePt t="48246" x="1660525" y="2401888"/>
          <p14:tracePt t="48289" x="1714500" y="2428875"/>
          <p14:tracePt t="48331" x="1768475" y="2446338"/>
          <p14:tracePt t="48436" x="1785938" y="2455863"/>
          <p14:tracePt t="48459" x="1803400" y="2465388"/>
          <p14:tracePt t="48554" x="1812925" y="2465388"/>
          <p14:tracePt t="61943" x="1812925" y="2473325"/>
          <p14:tracePt t="62075" x="1822450" y="2482850"/>
          <p14:tracePt t="62242" x="1822450" y="2490788"/>
          <p14:tracePt t="62332" x="1803400" y="2490788"/>
          <p14:tracePt t="62377" x="1751013" y="2509838"/>
          <p14:tracePt t="62403" x="1679575" y="2517775"/>
          <p14:tracePt t="62451" x="1473200" y="2527300"/>
          <p14:tracePt t="62474" x="1419225" y="2527300"/>
          <p14:tracePt t="62509" x="1116013" y="2509838"/>
          <p14:tracePt t="62523" x="857250" y="2482850"/>
          <p14:tracePt t="62558" x="669925" y="2446338"/>
          <p14:tracePt t="62621" x="455613" y="2419350"/>
          <p14:tracePt t="62669" x="428625" y="2438400"/>
          <p14:tracePt t="62694" x="411163" y="2473325"/>
          <p14:tracePt t="62740" x="366713" y="2687638"/>
          <p14:tracePt t="62788" x="339725" y="2911475"/>
          <p14:tracePt t="62824" x="374650" y="3133725"/>
          <p14:tracePt t="62859" x="411163" y="3313113"/>
          <p14:tracePt t="62907" x="482600" y="3517900"/>
          <p14:tracePt t="62930" x="509588" y="3571875"/>
          <p14:tracePt t="62968" x="660400" y="3803650"/>
          <p14:tracePt t="63018" x="714375" y="3902075"/>
          <p14:tracePt t="63066" x="776288" y="4027488"/>
          <p14:tracePt t="63162" x="785813" y="3973513"/>
          <p14:tracePt t="63229" x="803275" y="3929063"/>
          <p14:tracePt t="63265" x="812800" y="3894138"/>
          <p14:tracePt t="63323" x="812800" y="3840163"/>
          <p14:tracePt t="63374" x="812800" y="3803650"/>
          <p14:tracePt t="63398" x="812800" y="3795713"/>
          <p14:tracePt t="63448" x="812800" y="3768725"/>
          <p14:tracePt t="63545" x="812800" y="3759200"/>
          <p14:tracePt t="63975" x="839788" y="3768725"/>
          <p14:tracePt t="64098" x="839788" y="3759200"/>
          <p14:tracePt t="64120" x="839788" y="3741738"/>
          <p14:tracePt t="64155" x="839788" y="3724275"/>
          <p14:tracePt t="64180" x="830263" y="3679825"/>
          <p14:tracePt t="64227" x="822325" y="3652838"/>
          <p14:tracePt t="64263" x="803275" y="3625850"/>
          <p14:tracePt t="64311" x="768350" y="3554413"/>
          <p14:tracePt t="64335" x="750888" y="3527425"/>
          <p14:tracePt t="64405" x="750888" y="3490913"/>
          <p14:tracePt t="64430" x="731838" y="3438525"/>
          <p14:tracePt t="64500" x="723900" y="3429000"/>
          <p14:tracePt t="64512" x="723900" y="3411538"/>
          <p14:tracePt t="64548" x="723900" y="3402013"/>
          <p14:tracePt t="64650" x="714375" y="3384550"/>
          <p14:tracePt t="64829" x="714375" y="3375025"/>
          <p14:tracePt t="64962" x="723900" y="3367088"/>
          <p14:tracePt t="65020" x="741363" y="3357563"/>
          <p14:tracePt t="65071" x="750888" y="3340100"/>
          <p14:tracePt t="65198" x="750888" y="3330575"/>
          <p14:tracePt t="65244" x="758825" y="3322638"/>
          <p14:tracePt t="65313" x="795338" y="3322638"/>
          <p14:tracePt t="65337" x="803275" y="3322638"/>
          <p14:tracePt t="65379" x="839788" y="3322638"/>
          <p14:tracePt t="65430" x="857250" y="3322638"/>
          <p14:tracePt t="65475" x="893763" y="3322638"/>
          <p14:tracePt t="65507" x="919163" y="3322638"/>
          <p14:tracePt t="65551" x="973138" y="3322638"/>
          <p14:tracePt t="65575" x="990600" y="3322638"/>
          <p14:tracePt t="65621" x="1009650" y="3313113"/>
          <p14:tracePt t="65777" x="1027113" y="3313113"/>
          <p14:tracePt t="65827" x="1044575" y="3313113"/>
          <p14:tracePt t="65871" x="1054100" y="3313113"/>
          <p14:tracePt t="65907" x="1062038" y="3313113"/>
          <p14:tracePt t="66014" x="1071563" y="3313113"/>
          <p14:tracePt t="66080" x="1081088" y="3313113"/>
          <p14:tracePt t="66155" x="1152525" y="3313113"/>
          <p14:tracePt t="66182" x="1160463" y="3313113"/>
          <p14:tracePt t="66251" x="1204913" y="3313113"/>
          <p14:tracePt t="66289" x="1214438" y="3313113"/>
          <p14:tracePt t="66324" x="1231900" y="3313113"/>
          <p14:tracePt t="66369" x="1241425" y="3303588"/>
          <p14:tracePt t="66403" x="1250950" y="3295650"/>
          <p14:tracePt t="66446" x="1268413" y="3295650"/>
          <p14:tracePt t="66493" x="1268413" y="3286125"/>
          <p14:tracePt t="66624" x="1268413" y="3276600"/>
          <p14:tracePt t="66648" x="1258888" y="3276600"/>
          <p14:tracePt t="66682" x="1250950" y="3276600"/>
          <p14:tracePt t="66730" x="1241425" y="3276600"/>
          <p14:tracePt t="66790" x="1204913" y="3276600"/>
          <p14:tracePt t="66826" x="1187450" y="3268663"/>
          <p14:tracePt t="66854" x="1179513" y="3268663"/>
          <p14:tracePt t="66987" x="1169988" y="3268663"/>
          <p14:tracePt t="67018" x="1160463" y="3268663"/>
          <p14:tracePt t="67058" x="1133475" y="3268663"/>
          <p14:tracePt t="67094" x="1116013" y="3268663"/>
          <p14:tracePt t="67121" x="1098550" y="3268663"/>
          <p14:tracePt t="67171" x="1071563" y="3268663"/>
          <p14:tracePt t="67195" x="1036638" y="3268663"/>
          <p14:tracePt t="67236" x="1000125" y="3268663"/>
          <p14:tracePt t="67270" x="982663" y="3268663"/>
          <p14:tracePt t="67321" x="965200" y="3276600"/>
          <p14:tracePt t="67470" x="955675" y="3286125"/>
          <p14:tracePt t="67517" x="946150" y="3286125"/>
          <p14:tracePt t="67645" x="938213" y="3286125"/>
          <p14:tracePt t="67809" x="955675" y="3251200"/>
          <p14:tracePt t="67845" x="973138" y="3160713"/>
          <p14:tracePt t="67869" x="973138" y="3125788"/>
          <p14:tracePt t="67906" x="990600" y="3000375"/>
          <p14:tracePt t="67929" x="1009650" y="2901950"/>
          <p14:tracePt t="67956" x="1017588" y="2830513"/>
          <p14:tracePt t="68005" x="1036638" y="2724150"/>
          <p14:tracePt t="68031" x="1044575" y="2608263"/>
          <p14:tracePt t="68076" x="1044575" y="2509838"/>
          <p14:tracePt t="68123" x="1054100" y="2465388"/>
          <p14:tracePt t="68162" x="1062038" y="2347913"/>
          <p14:tracePt t="68186" x="1062038" y="2322513"/>
          <p14:tracePt t="68289" x="1062038" y="2339975"/>
          <p14:tracePt t="68338" x="1000125" y="2544763"/>
          <p14:tracePt t="68390" x="973138" y="2901950"/>
          <p14:tracePt t="68423" x="973138" y="3108325"/>
          <p14:tracePt t="68470" x="1000125" y="3303588"/>
          <p14:tracePt t="68508" x="1017588" y="3438525"/>
          <p14:tracePt t="68544" x="1062038" y="3544888"/>
          <p14:tracePt t="68591" x="1125538" y="3724275"/>
          <p14:tracePt t="68639" x="1179513" y="3867150"/>
          <p14:tracePt t="68687" x="1196975" y="3929063"/>
          <p14:tracePt t="68712" x="1204913" y="3929063"/>
          <p14:tracePt t="68791" x="1214438" y="3938588"/>
          <p14:tracePt t="68828" x="1223963" y="3956050"/>
          <p14:tracePt t="68949" x="1223963" y="3946525"/>
          <p14:tracePt t="68992" x="1223963" y="3884613"/>
          <p14:tracePt t="69018" x="1204913" y="3786188"/>
          <p14:tracePt t="69065" x="1187450" y="3697288"/>
          <p14:tracePt t="69112" x="1169988" y="3633788"/>
          <p14:tracePt t="69135" x="1169988" y="3608388"/>
          <p14:tracePt t="69174" x="1152525" y="3490913"/>
          <p14:tracePt t="69212" x="1143000" y="3419475"/>
          <p14:tracePt t="69260" x="1125538" y="3322638"/>
          <p14:tracePt t="69309" x="1125538" y="3295650"/>
          <p14:tracePt t="69721" x="1125538" y="3286125"/>
          <p14:tracePt t="69907" x="1133475" y="3286125"/>
          <p14:tracePt t="70869" x="1143000" y="3286125"/>
          <p14:tracePt t="71016" x="1108075" y="3268663"/>
          <p14:tracePt t="71073" x="1098550" y="3268663"/>
          <p14:tracePt t="71124" x="1071563" y="3268663"/>
          <p14:tracePt t="71279" x="1062038" y="3268663"/>
          <p14:tracePt t="71423" x="1081088" y="3268663"/>
          <p14:tracePt t="71490" x="1143000" y="3259138"/>
          <p14:tracePt t="71541" x="1187450" y="3251200"/>
          <p14:tracePt t="71589" x="1231900" y="3241675"/>
          <p14:tracePt t="71620" x="1258888" y="3232150"/>
          <p14:tracePt t="71691" x="1268413" y="3232150"/>
          <p14:tracePt t="71936" x="1268413" y="3276600"/>
          <p14:tracePt t="71972" x="1276350" y="3367088"/>
          <p14:tracePt t="71999" x="1295400" y="3500438"/>
          <p14:tracePt t="72026" x="1339850" y="3751263"/>
          <p14:tracePt t="72072" x="1384300" y="4037013"/>
          <p14:tracePt t="72122" x="1411288" y="4197350"/>
          <p14:tracePt t="72170" x="1428750" y="4367213"/>
          <p14:tracePt t="72220" x="1438275" y="4491038"/>
          <p14:tracePt t="72250" x="1438275" y="4572000"/>
          <p14:tracePt t="72295" x="1438275" y="4643438"/>
          <p14:tracePt t="72332" x="1438275" y="4697413"/>
          <p14:tracePt t="72357" x="1438275" y="4776788"/>
          <p14:tracePt t="72393" x="1428750" y="4848225"/>
          <p14:tracePt t="72437" x="1428750" y="4965700"/>
          <p14:tracePt t="72466" x="1428750" y="4973638"/>
          <p14:tracePt t="72512" x="1411288" y="5010150"/>
          <p14:tracePt t="72535" x="1411288" y="5018088"/>
          <p14:tracePt t="72582" x="1401763" y="5027613"/>
          <p14:tracePt t="72608" x="1393825" y="5037138"/>
          <p14:tracePt t="72654" x="1374775" y="5045075"/>
          <p14:tracePt t="72701" x="1366838" y="5054600"/>
          <p14:tracePt t="72844" x="1357313" y="5062538"/>
          <p14:tracePt t="72955" x="1347788" y="5062538"/>
          <p14:tracePt t="73111" x="1339850" y="5062538"/>
          <p14:tracePt t="74734" x="1339850" y="5072063"/>
          <p14:tracePt t="76038" x="1339850" y="5081588"/>
          <p14:tracePt t="78833" x="1339850" y="5054600"/>
          <p14:tracePt t="78888" x="1339850" y="5037138"/>
          <p14:tracePt t="78922" x="1339850" y="5027613"/>
          <p14:tracePt t="78956" x="1339850" y="5010150"/>
          <p14:tracePt t="78995" x="1339850" y="4911725"/>
          <p14:tracePt t="79043" x="1339850" y="4830763"/>
          <p14:tracePt t="79093" x="1330325" y="4776788"/>
          <p14:tracePt t="79139" x="1312863" y="4705350"/>
          <p14:tracePt t="79187" x="1303338" y="4679950"/>
          <p14:tracePt t="79223" x="1285875" y="4625975"/>
          <p14:tracePt t="79270" x="1276350" y="4608513"/>
          <p14:tracePt t="79301" x="1268413" y="4608513"/>
          <p14:tracePt t="79352" x="1231900" y="4572000"/>
          <p14:tracePt t="79402" x="1214438" y="4554538"/>
          <p14:tracePt t="79449" x="1187450" y="4527550"/>
          <p14:tracePt t="79497" x="1133475" y="4491038"/>
          <p14:tracePt t="79529" x="1116013" y="4473575"/>
          <p14:tracePt t="79553" x="1098550" y="4465638"/>
          <p14:tracePt t="79581" x="1062038" y="4438650"/>
          <p14:tracePt t="79618" x="965200" y="4375150"/>
          <p14:tracePt t="79654" x="919163" y="4357688"/>
          <p14:tracePt t="79688" x="866775" y="4322763"/>
          <p14:tracePt t="79729" x="785813" y="4268788"/>
          <p14:tracePt t="79777" x="750888" y="4251325"/>
          <p14:tracePt t="79823" x="696913" y="4205288"/>
          <p14:tracePt t="79875" x="669925" y="4152900"/>
          <p14:tracePt t="79905" x="652463" y="4054475"/>
          <p14:tracePt t="79945" x="633413" y="3919538"/>
          <p14:tracePt t="79969" x="633413" y="3705225"/>
          <p14:tracePt t="79997" x="652463" y="3455988"/>
          <p14:tracePt t="80037" x="687388" y="3340100"/>
          <p14:tracePt t="80049" x="723900" y="3259138"/>
          <p14:tracePt t="80085" x="758825" y="3133725"/>
          <p14:tracePt t="80159" x="795338" y="3081338"/>
          <p14:tracePt t="80341" x="795338" y="3089275"/>
          <p14:tracePt t="80377" x="795338" y="3116263"/>
          <p14:tracePt t="80422" x="795338" y="3214688"/>
          <p14:tracePt t="80479" x="795338" y="3232150"/>
          <p14:tracePt t="80525" x="785813" y="3268663"/>
          <p14:tracePt t="80550" x="785813" y="3295650"/>
          <p14:tracePt t="80597" x="785813" y="3303588"/>
          <p14:tracePt t="80665" x="785813" y="3322638"/>
          <p14:tracePt t="81408" x="803275" y="3322638"/>
          <p14:tracePt t="81443" x="822325" y="3322638"/>
          <p14:tracePt t="81467" x="857250" y="3322638"/>
          <p14:tracePt t="81504" x="893763" y="3322638"/>
          <p14:tracePt t="81540" x="919163" y="3322638"/>
          <p14:tracePt t="81566" x="928688" y="3322638"/>
          <p14:tracePt t="81593" x="1009650" y="3340100"/>
          <p14:tracePt t="81644" x="1160463" y="3367088"/>
          <p14:tracePt t="81737" x="1187450" y="3367088"/>
          <p14:tracePt t="81782" x="1204913" y="3367088"/>
          <p14:tracePt t="81832" x="1258888" y="3367088"/>
          <p14:tracePt t="81878" x="1295400" y="3367088"/>
          <p14:tracePt t="81939" x="1312863" y="3367088"/>
          <p14:tracePt t="81976" x="1339850" y="3357563"/>
          <p14:tracePt t="82224" x="1339850" y="3348038"/>
          <p14:tracePt t="82250" x="1339850" y="3340100"/>
          <p14:tracePt t="82329" x="1339850" y="3322638"/>
          <p14:tracePt t="82363" x="1339850" y="3303588"/>
          <p14:tracePt t="82438" x="1339850" y="3295650"/>
          <p14:tracePt t="82483" x="1330325" y="3276600"/>
          <p14:tracePt t="82610" x="1330325" y="3268663"/>
          <p14:tracePt t="82658" x="1322388" y="3268663"/>
          <p14:tracePt t="83034" x="1322388" y="3259138"/>
          <p14:tracePt t="83076" x="1312863" y="3259138"/>
          <p14:tracePt t="83251" x="1303338" y="3259138"/>
          <p14:tracePt t="84161" x="1295400" y="3259138"/>
          <p14:tracePt t="84369" x="1295400" y="3251200"/>
          <p14:tracePt t="85227" x="1285875" y="3251200"/>
          <p14:tracePt t="85583" x="1285875" y="3241675"/>
          <p14:tracePt t="86042" x="1303338" y="3241675"/>
          <p14:tracePt t="86069" x="1312863" y="3241675"/>
          <p14:tracePt t="86120" x="1357313" y="3259138"/>
          <p14:tracePt t="86170" x="1384300" y="3259138"/>
          <p14:tracePt t="86241" x="1411288" y="3268663"/>
          <p14:tracePt t="86330" x="1446213" y="3276600"/>
          <p14:tracePt t="86365" x="1500188" y="3286125"/>
          <p14:tracePt t="86416" x="1562100" y="3303588"/>
          <p14:tracePt t="86467" x="1697038" y="3348038"/>
          <p14:tracePt t="86515" x="1830388" y="3411538"/>
          <p14:tracePt t="86565" x="1928813" y="3455988"/>
          <p14:tracePt t="86598" x="1973263" y="3473450"/>
          <p14:tracePt t="86647" x="2044700" y="3482975"/>
          <p14:tracePt t="86697" x="2143125" y="3509963"/>
          <p14:tracePt t="86709" x="2160588" y="3517900"/>
          <p14:tracePt t="86747" x="2205038" y="3517900"/>
          <p14:tracePt t="86772" x="2295525" y="3527425"/>
          <p14:tracePt t="86835" x="2428875" y="3562350"/>
          <p14:tracePt t="86860" x="2473325" y="3562350"/>
          <p14:tracePt t="86910" x="2562225" y="3571875"/>
          <p14:tracePt t="86938" x="2643188" y="3581400"/>
          <p14:tracePt t="86973" x="2714625" y="3581400"/>
          <p14:tracePt t="87000" x="2786063" y="3589338"/>
          <p14:tracePt t="87038" x="2901950" y="3589338"/>
          <p14:tracePt t="87075" x="2982913" y="3598863"/>
          <p14:tracePt t="87100" x="3062288" y="3608388"/>
          <p14:tracePt t="87154" x="3160713" y="3608388"/>
          <p14:tracePt t="87205" x="3295650" y="3616325"/>
          <p14:tracePt t="87253" x="3375025" y="3616325"/>
          <p14:tracePt t="87302" x="3500438" y="3616325"/>
          <p14:tracePt t="87346" x="3562350" y="3616325"/>
          <p14:tracePt t="87380" x="3643313" y="3616325"/>
          <p14:tracePt t="87406" x="3732213" y="3616325"/>
          <p14:tracePt t="87444" x="3803650" y="3616325"/>
          <p14:tracePt t="87469" x="3929063" y="3608388"/>
          <p14:tracePt t="87508" x="4044950" y="3589338"/>
          <p14:tracePt t="87557" x="4197350" y="3581400"/>
          <p14:tracePt t="87581" x="4214813" y="3581400"/>
          <p14:tracePt t="87624" x="4367213" y="3581400"/>
          <p14:tracePt t="87672" x="4500563" y="3571875"/>
          <p14:tracePt t="87723" x="4608513" y="3571875"/>
          <p14:tracePt t="87769" x="4759325" y="3571875"/>
          <p14:tracePt t="87805" x="4830763" y="3562350"/>
          <p14:tracePt t="87830" x="4919663" y="3554413"/>
          <p14:tracePt t="87867" x="5000625" y="3536950"/>
          <p14:tracePt t="87893" x="5062538" y="3517900"/>
          <p14:tracePt t="87940" x="5214938" y="3482975"/>
          <p14:tracePt t="87990" x="5322888" y="3446463"/>
          <p14:tracePt t="88019" x="5456238" y="3402013"/>
          <p14:tracePt t="88067" x="5581650" y="3367088"/>
          <p14:tracePt t="88103" x="5680075" y="3322638"/>
          <p14:tracePt t="88129" x="5751513" y="3295650"/>
          <p14:tracePt t="88169" x="5894388" y="3251200"/>
          <p14:tracePt t="88204" x="5973763" y="3214688"/>
          <p14:tracePt t="88243" x="6072188" y="3179763"/>
          <p14:tracePt t="88267" x="6153150" y="3160713"/>
          <p14:tracePt t="88304" x="6276975" y="3116263"/>
          <p14:tracePt t="88356" x="6419850" y="3071813"/>
          <p14:tracePt t="88380" x="6473825" y="3062288"/>
          <p14:tracePt t="88427" x="6510338" y="3054350"/>
          <p14:tracePt t="88495" x="6518275" y="3054350"/>
          <p14:tracePt t="88542" x="6527800" y="3054350"/>
          <p14:tracePt t="88566" x="6572250" y="3081338"/>
          <p14:tracePt t="88603" x="6626225" y="3098800"/>
          <p14:tracePt t="88628" x="6643688" y="3108325"/>
          <p14:tracePt t="88663" x="6796088" y="3152775"/>
          <p14:tracePt t="88700" x="6858000" y="3160713"/>
          <p14:tracePt t="88750" x="6965950" y="3187700"/>
          <p14:tracePt t="88805" x="7143750" y="3224213"/>
          <p14:tracePt t="88874" x="7304088" y="3224213"/>
          <p14:tracePt t="88900" x="7323138" y="3224213"/>
          <p14:tracePt t="88925" x="7367588" y="3224213"/>
          <p14:tracePt t="88972" x="7394575" y="3224213"/>
          <p14:tracePt t="89007" x="7402513" y="3224213"/>
          <p14:tracePt t="89063" x="7412038" y="3214688"/>
          <p14:tracePt t="89206" x="7402513" y="3214688"/>
          <p14:tracePt t="89242" x="7358063" y="3214688"/>
          <p14:tracePt t="89289" x="7331075" y="3214688"/>
          <p14:tracePt t="89336" x="7269163" y="3214688"/>
          <p14:tracePt t="89380" x="7205663" y="3224213"/>
          <p14:tracePt t="89429" x="7126288" y="3224213"/>
          <p14:tracePt t="89477" x="6991350" y="3232150"/>
          <p14:tracePt t="89532" x="6911975" y="3232150"/>
          <p14:tracePt t="89569" x="6831013" y="3241675"/>
          <p14:tracePt t="89607" x="6715125" y="3241675"/>
          <p14:tracePt t="89632" x="6697663" y="3241675"/>
          <p14:tracePt t="89658" x="6626225" y="3251200"/>
          <p14:tracePt t="89702" x="6518275" y="3251200"/>
          <p14:tracePt t="89753" x="6446838" y="3251200"/>
          <p14:tracePt t="89805" x="6323013" y="3251200"/>
          <p14:tracePt t="89832" x="6276975" y="3251200"/>
          <p14:tracePt t="89867" x="6205538" y="3259138"/>
          <p14:tracePt t="89915" x="6099175" y="3259138"/>
          <p14:tracePt t="89964" x="6010275" y="3259138"/>
          <p14:tracePt t="90002" x="5965825" y="3259138"/>
          <p14:tracePt t="90039" x="5911850" y="3259138"/>
          <p14:tracePt t="90079" x="5786438" y="3259138"/>
          <p14:tracePt t="90131" x="5697538" y="3259138"/>
          <p14:tracePt t="90182" x="5608638" y="3259138"/>
          <p14:tracePt t="90212" x="5554663" y="3259138"/>
          <p14:tracePt t="90239" x="5491163" y="3259138"/>
          <p14:tracePt t="90272" x="5446713" y="3259138"/>
          <p14:tracePt t="90299" x="5375275" y="3251200"/>
          <p14:tracePt t="90335" x="5348288" y="3251200"/>
          <p14:tracePt t="90361" x="5330825" y="3251200"/>
          <p14:tracePt t="90397" x="5276850" y="3241675"/>
          <p14:tracePt t="90441" x="5241925" y="3241675"/>
          <p14:tracePt t="90488" x="5205413" y="3232150"/>
          <p14:tracePt t="90536" x="5187950" y="3232150"/>
          <p14:tracePt t="90564" x="5180013" y="3232150"/>
          <p14:tracePt t="90602" x="5170488" y="3232150"/>
          <p14:tracePt t="90637" x="5153025" y="3232150"/>
          <p14:tracePt t="90705" x="5153025" y="3224213"/>
          <p14:tracePt t="90741" x="5143500" y="3224213"/>
          <p14:tracePt t="90852" x="5133975" y="3224213"/>
          <p14:tracePt t="91145" x="5126038" y="3224213"/>
          <p14:tracePt t="91301" x="5116513" y="3224213"/>
          <p14:tracePt t="91444" x="5116513" y="3214688"/>
          <p14:tracePt t="91664" x="5108575" y="3214688"/>
          <p14:tracePt t="91995" x="5099050" y="3214688"/>
          <p14:tracePt t="92294" x="5089525" y="3214688"/>
          <p14:tracePt t="92428" x="5081588" y="3205163"/>
          <p14:tracePt t="92769" x="5072063" y="3205163"/>
          <p14:tracePt t="92848" x="5072063" y="3197225"/>
          <p14:tracePt t="93140" x="5062538" y="3197225"/>
          <p14:tracePt t="93488" x="5054600" y="3197225"/>
          <p14:tracePt t="93537" x="5054600" y="3187700"/>
          <p14:tracePt t="93615" x="5045075" y="3187700"/>
          <p14:tracePt t="93872" x="5037138" y="3187700"/>
          <p14:tracePt t="94007" x="5037138" y="3179763"/>
          <p14:tracePt t="94292" x="5037138" y="3170238"/>
          <p14:tracePt t="94414" x="5027613" y="3160713"/>
          <p14:tracePt t="94827" x="5027613" y="3152775"/>
          <p14:tracePt t="95043" x="5027613" y="3143250"/>
          <p14:tracePt t="95068" x="5027613" y="3133725"/>
          <p14:tracePt t="95147" x="5000625" y="3116263"/>
          <p14:tracePt t="95199" x="4919663" y="3081338"/>
          <p14:tracePt t="95218" x="4911725" y="3071813"/>
          <p14:tracePt t="95277" x="4867275" y="3062288"/>
          <p14:tracePt t="95323" x="4830763" y="3062288"/>
          <p14:tracePt t="95369" x="4813300" y="3062288"/>
          <p14:tracePt t="95394" x="4786313" y="3054350"/>
          <p14:tracePt t="95431" x="4768850" y="3054350"/>
          <p14:tracePt t="95540" x="4751388" y="3044825"/>
          <p14:tracePt t="95567" x="4724400" y="3044825"/>
          <p14:tracePt t="95602" x="4670425" y="3036888"/>
          <p14:tracePt t="95638" x="4562475" y="3036888"/>
          <p14:tracePt t="95685" x="4500563" y="3027363"/>
          <p14:tracePt t="95710" x="4473575" y="3027363"/>
          <p14:tracePt t="95752" x="4429125" y="3027363"/>
          <p14:tracePt t="95821" x="4394200" y="3027363"/>
          <p14:tracePt t="95849" x="4375150" y="3017838"/>
          <p14:tracePt t="95898" x="4348163" y="3017838"/>
          <p14:tracePt t="95996" x="4340225" y="3017838"/>
          <p14:tracePt t="96117" x="4330700" y="3017838"/>
          <p14:tracePt t="96319" x="4322763" y="3017838"/>
          <p14:tracePt t="96489" x="4313238" y="3017838"/>
          <p14:tracePt t="96773" x="4303713" y="3017838"/>
          <p14:tracePt t="97332" x="4295775" y="3017838"/>
          <p14:tracePt t="97672" x="4286250" y="3017838"/>
          <p14:tracePt t="97786" x="4276725" y="3017838"/>
          <p14:tracePt t="98091" x="4268788" y="3017838"/>
          <p14:tracePt t="196938" x="4286250" y="3108325"/>
          <p14:tracePt t="196963" x="4295775" y="3160713"/>
          <p14:tracePt t="196999" x="4367213" y="3490913"/>
          <p14:tracePt t="197024" x="4384675" y="3554413"/>
          <p14:tracePt t="197063" x="4456113" y="3751263"/>
          <p14:tracePt t="197111" x="4465638" y="3840163"/>
          <p14:tracePt t="197161" x="4465638" y="3875088"/>
          <p14:tracePt t="197212" x="4429125" y="3946525"/>
          <p14:tracePt t="197245" x="4375150" y="3990975"/>
          <p14:tracePt t="197282" x="4340225" y="4027488"/>
          <p14:tracePt t="197331" x="4276725" y="4037013"/>
          <p14:tracePt t="197358" x="4205288" y="4062413"/>
          <p14:tracePt t="197397" x="4205288" y="4071938"/>
          <p14:tracePt t="197420" x="4197350" y="4081463"/>
          <p14:tracePt t="197501" x="4179888" y="4089400"/>
          <p14:tracePt t="197551" x="4179888" y="4098925"/>
          <p14:tracePt t="197603" x="4170363" y="4108450"/>
          <p14:tracePt t="197746" x="4179888" y="4116388"/>
          <p14:tracePt t="197780" x="4205288" y="4125913"/>
          <p14:tracePt t="197817" x="4295775" y="4170363"/>
          <p14:tracePt t="197868" x="4348163" y="4205288"/>
          <p14:tracePt t="197913" x="4375150" y="4205288"/>
          <p14:tracePt t="197962" x="4527550" y="4295775"/>
          <p14:tracePt t="197998" x="4643438" y="4357688"/>
          <p14:tracePt t="198044" x="4724400" y="4375150"/>
          <p14:tracePt t="198071" x="4830763" y="4411663"/>
          <p14:tracePt t="198114" x="4884738" y="4438650"/>
          <p14:tracePt t="198164" x="4983163" y="4465638"/>
          <p14:tracePt t="198213" x="5089525" y="4483100"/>
          <p14:tracePt t="198250" x="5126038" y="4491038"/>
          <p14:tracePt t="198287" x="5251450" y="4491038"/>
          <p14:tracePt t="198312" x="5276850" y="4491038"/>
          <p14:tracePt t="198339" x="5330825" y="4491038"/>
          <p14:tracePt t="198384" x="5411788" y="4491038"/>
          <p14:tracePt t="198436" x="5465763" y="4491038"/>
          <p14:tracePt t="198483" x="5510213" y="4483100"/>
          <p14:tracePt t="198531" x="5518150" y="4483100"/>
          <p14:tracePt t="198611" x="5527675" y="4483100"/>
          <p14:tracePt t="199016" x="5527675" y="4465638"/>
          <p14:tracePt t="199089" x="5527675" y="4456113"/>
          <p14:tracePt t="199163" x="5527675" y="4438650"/>
          <p14:tracePt t="199215" x="5527675" y="4429125"/>
          <p14:tracePt t="199259" x="5527675" y="4384675"/>
          <p14:tracePt t="199296" x="5527675" y="4367213"/>
          <p14:tracePt t="199357" x="5527675" y="4340225"/>
          <p14:tracePt t="199406" x="5527675" y="4322763"/>
          <p14:tracePt t="199431" x="5527675" y="4313238"/>
          <p14:tracePt t="199485" x="5510213" y="4276725"/>
          <p14:tracePt t="199513" x="5456238" y="4251325"/>
          <p14:tracePt t="199562" x="5348288" y="4205288"/>
          <p14:tracePt t="199589" x="5322888" y="4205288"/>
          <p14:tracePt t="199611" x="5251450" y="4179888"/>
          <p14:tracePt t="199637" x="5180013" y="4160838"/>
          <p14:tracePt t="199673" x="5133975" y="4152900"/>
          <p14:tracePt t="199707" x="5072063" y="4143375"/>
          <p14:tracePt t="199732" x="4919663" y="4116388"/>
          <p14:tracePt t="199745" x="4894263" y="4108450"/>
          <p14:tracePt t="199780" x="4803775" y="4089400"/>
          <p14:tracePt t="199830" x="4660900" y="4081463"/>
          <p14:tracePt t="199856" x="4633913" y="4081463"/>
          <p14:tracePt t="199904" x="4384675" y="4062413"/>
          <p14:tracePt t="199950" x="4276725" y="4062413"/>
          <p14:tracePt t="199997" x="4187825" y="4062413"/>
          <p14:tracePt t="200038" x="4054475" y="4054475"/>
          <p14:tracePt t="200062" x="3973513" y="4054475"/>
          <p14:tracePt t="200111" x="3830638" y="4054475"/>
          <p14:tracePt t="200135" x="3813175" y="4054475"/>
          <p14:tracePt t="200173" x="3670300" y="4044950"/>
          <p14:tracePt t="200222" x="3571875" y="4027488"/>
          <p14:tracePt t="200268" x="3500438" y="4010025"/>
          <p14:tracePt t="200299" x="3455988" y="4010025"/>
          <p14:tracePt t="200320" x="3419475" y="4000500"/>
          <p14:tracePt t="200369" x="3330575" y="3973513"/>
          <p14:tracePt t="200416" x="3241675" y="3956050"/>
          <p14:tracePt t="200560" x="3251200" y="3938588"/>
          <p14:tracePt t="200609" x="3322638" y="3884613"/>
          <p14:tracePt t="200655" x="3384550" y="3867150"/>
          <p14:tracePt t="200684" x="3544888" y="3840163"/>
          <p14:tracePt t="200720" x="3714750" y="3840163"/>
          <p14:tracePt t="200771" x="3894138" y="3822700"/>
          <p14:tracePt t="200794" x="3919538" y="3822700"/>
          <p14:tracePt t="200831" x="4152900" y="3822700"/>
          <p14:tracePt t="200873" x="4375150" y="3822700"/>
          <p14:tracePt t="200896" x="4456113" y="3822700"/>
          <p14:tracePt t="200946" x="4670425" y="3822700"/>
          <p14:tracePt t="200997" x="4830763" y="3822700"/>
          <p14:tracePt t="201046" x="5054600" y="3822700"/>
          <p14:tracePt t="201076" x="5187950" y="3822700"/>
          <p14:tracePt t="201111" x="5286375" y="3822700"/>
          <p14:tracePt t="201137" x="5340350" y="3813175"/>
          <p14:tracePt t="201173" x="5357813" y="3803650"/>
          <p14:tracePt t="201354" x="5348288" y="3795713"/>
          <p14:tracePt t="201398" x="5322888" y="3786188"/>
          <p14:tracePt t="201433" x="5286375" y="3776663"/>
          <p14:tracePt t="201469" x="5251450" y="3751263"/>
          <p14:tracePt t="201504" x="5214938" y="3741738"/>
          <p14:tracePt t="201529" x="5133975" y="3705225"/>
          <p14:tracePt t="201579" x="5072063" y="3679825"/>
          <p14:tracePt t="201606" x="5054600" y="3670300"/>
          <p14:tracePt t="201636" x="5010150" y="3660775"/>
          <p14:tracePt t="201684" x="4956175" y="3633788"/>
          <p14:tracePt t="201730" x="4919663" y="3616325"/>
          <p14:tracePt t="201764" x="4902200" y="3616325"/>
          <p14:tracePt t="201804" x="4875213" y="3608388"/>
          <p14:tracePt t="201839" x="4822825" y="3616325"/>
          <p14:tracePt t="201875" x="4759325" y="3643313"/>
          <p14:tracePt t="201912" x="4660900" y="3679825"/>
          <p14:tracePt t="201939" x="4589463" y="3697288"/>
          <p14:tracePt t="201984" x="4491038" y="3705225"/>
          <p14:tracePt t="202011" x="4429125" y="3714750"/>
          <p14:tracePt t="202084" x="4402138" y="3724275"/>
          <p14:tracePt t="202109" x="4340225" y="3732213"/>
          <p14:tracePt t="202145" x="4224338" y="3751263"/>
          <p14:tracePt t="202169" x="4062413" y="3768725"/>
          <p14:tracePt t="202182" x="4027488" y="3768725"/>
          <p14:tracePt t="202228" x="3911600" y="3776663"/>
          <p14:tracePt t="202265" x="3562350" y="3840163"/>
          <p14:tracePt t="202300" x="3313113" y="3867150"/>
          <p14:tracePt t="202333" x="3152775" y="3894138"/>
          <p14:tracePt t="202386" x="2919413" y="3911600"/>
          <p14:tracePt t="202435" x="2705100" y="3929063"/>
          <p14:tracePt t="202481" x="2643188" y="3929063"/>
          <p14:tracePt t="202516" x="2633663" y="3929063"/>
          <p14:tracePt t="202652" x="2670175" y="3919538"/>
          <p14:tracePt t="202688" x="2714625" y="3911600"/>
          <p14:tracePt t="202731" x="2776538" y="3894138"/>
          <p14:tracePt t="202782" x="2919413" y="3884613"/>
          <p14:tracePt t="202829" x="3017838" y="3884613"/>
          <p14:tracePt t="202877" x="3170238" y="3867150"/>
          <p14:tracePt t="202898" x="3197225" y="3867150"/>
          <p14:tracePt t="202922" x="3286125" y="3848100"/>
          <p14:tracePt t="202968" x="3375025" y="3830638"/>
          <p14:tracePt t="203002" x="3527425" y="3803650"/>
          <p14:tracePt t="203028" x="3554413" y="3803650"/>
          <p14:tracePt t="203066" x="3697288" y="3803650"/>
          <p14:tracePt t="203113" x="3813175" y="3786188"/>
          <p14:tracePt t="203162" x="3894138" y="3768725"/>
          <p14:tracePt t="203212" x="4017963" y="3751263"/>
          <p14:tracePt t="203257" x="4116388" y="3732213"/>
          <p14:tracePt t="203304" x="4232275" y="3705225"/>
          <p14:tracePt t="203328" x="4259263" y="3697288"/>
          <p14:tracePt t="203366" x="4402138" y="3660775"/>
          <p14:tracePt t="203390" x="4419600" y="3652838"/>
          <p14:tracePt t="203426" x="4518025" y="3633788"/>
          <p14:tracePt t="203470" x="4527550" y="3625850"/>
          <p14:tracePt t="203497" x="4527550" y="3616325"/>
          <p14:tracePt t="203905" x="4537075" y="3616325"/>
          <p14:tracePt t="203934" x="4537075" y="3608388"/>
          <p14:tracePt t="205666" x="4537075" y="3598863"/>
          <p14:tracePt t="205945" x="4491038" y="3598863"/>
          <p14:tracePt t="205998" x="4473575" y="3598863"/>
          <p14:tracePt t="206044" x="4438650" y="3598863"/>
          <p14:tracePt t="206095" x="4419600" y="3598863"/>
          <p14:tracePt t="206155" x="4402138" y="3598863"/>
          <p14:tracePt t="206191" x="4384675" y="3598863"/>
          <p14:tracePt t="206220" x="4375150" y="3598863"/>
          <p14:tracePt t="206256" x="4340225" y="3608388"/>
          <p14:tracePt t="206324" x="4268788" y="3633788"/>
          <p14:tracePt t="206371" x="4179888" y="3660775"/>
          <p14:tracePt t="206421" x="4098925" y="3705225"/>
          <p14:tracePt t="206453" x="4027488" y="3732213"/>
          <p14:tracePt t="206490" x="3894138" y="3759200"/>
          <p14:tracePt t="206539" x="3795713" y="3776663"/>
          <p14:tracePt t="206564" x="3705225" y="3795713"/>
          <p14:tracePt t="206593" x="3616325" y="3813175"/>
          <p14:tracePt t="206607" x="3554413" y="3822700"/>
          <p14:tracePt t="206661" x="3455988" y="3830638"/>
          <p14:tracePt t="206711" x="3268663" y="3840163"/>
          <p14:tracePt t="206764" x="3197225" y="3840163"/>
          <p14:tracePt t="206810" x="3098800" y="3848100"/>
          <p14:tracePt t="206846" x="3017838" y="3857625"/>
          <p14:tracePt t="206882" x="2884488" y="3867150"/>
          <p14:tracePt t="206907" x="2822575" y="3875088"/>
          <p14:tracePt t="206955" x="2741613" y="3875088"/>
          <p14:tracePt t="206990" x="2679700" y="3875088"/>
          <p14:tracePt t="207023" x="2633663" y="3875088"/>
          <p14:tracePt t="207095" x="2562225" y="3875088"/>
          <p14:tracePt t="207118" x="2554288" y="3875088"/>
          <p14:tracePt t="207168" x="2517775" y="3875088"/>
          <p14:tracePt t="207202" x="2490788" y="3875088"/>
          <p14:tracePt t="207997" x="2500313" y="3875088"/>
          <p14:tracePt t="208078" x="2527300" y="3875088"/>
          <p14:tracePt t="208126" x="2554288" y="3875088"/>
          <p14:tracePt t="208151" x="2571750" y="3875088"/>
          <p14:tracePt t="208200" x="2643188" y="3884613"/>
          <p14:tracePt t="208223" x="2705100" y="3894138"/>
          <p14:tracePt t="208256" x="2751138" y="3894138"/>
          <p14:tracePt t="208294" x="2786063" y="3894138"/>
          <p14:tracePt t="208332" x="2867025" y="3894138"/>
          <p14:tracePt t="208368" x="2884488" y="3894138"/>
          <p14:tracePt t="208392" x="2919413" y="3902075"/>
          <p14:tracePt t="208429" x="2973388" y="3902075"/>
          <p14:tracePt t="208454" x="3009900" y="3902075"/>
          <p14:tracePt t="208483" x="3054350" y="3902075"/>
          <p14:tracePt t="208531" x="3062288" y="3902075"/>
          <p14:tracePt t="227129" x="3062288" y="3894138"/>
          <p14:tracePt t="227230" x="3081338" y="3867150"/>
          <p14:tracePt t="227276" x="3116263" y="3840163"/>
          <p14:tracePt t="227307" x="3160713" y="3803650"/>
          <p14:tracePt t="227333" x="3197225" y="3759200"/>
          <p14:tracePt t="227382" x="3303588" y="3608388"/>
          <p14:tracePt t="227430" x="3375025" y="3473450"/>
          <p14:tracePt t="227465" x="3446463" y="3357563"/>
          <p14:tracePt t="227489" x="3517900" y="3133725"/>
          <p14:tracePt t="227527" x="3536950" y="3062288"/>
          <p14:tracePt t="227554" x="3544888" y="3009900"/>
          <p14:tracePt t="227593" x="3544888" y="2938463"/>
          <p14:tracePt t="227617" x="3544888" y="2894013"/>
          <p14:tracePt t="227708" x="3544888" y="2884488"/>
          <p14:tracePt t="227780" x="3536950" y="2847975"/>
          <p14:tracePt t="227804" x="3527425" y="2830513"/>
          <p14:tracePt t="227853" x="3490913" y="2759075"/>
          <p14:tracePt t="227882" x="3455988" y="2724150"/>
          <p14:tracePt t="227913" x="3438525" y="2697163"/>
          <p14:tracePt t="227949" x="3419475" y="2679700"/>
          <p14:tracePt t="227974" x="3394075" y="2643188"/>
          <p14:tracePt t="228011" x="3367088" y="2608263"/>
          <p14:tracePt t="228036" x="3348038" y="2589213"/>
          <p14:tracePt t="228074" x="3340100" y="2571750"/>
          <p14:tracePt t="228116" x="3330575" y="2562225"/>
          <p14:tracePt t="228188" x="3330575" y="2554288"/>
          <p14:tracePt t="228263" x="3322638" y="2554288"/>
          <p14:tracePt t="248802" x="3322638" y="2581275"/>
          <p14:tracePt t="248837" x="3322638" y="2608263"/>
          <p14:tracePt t="249028" x="3303588" y="2633663"/>
          <p14:tracePt t="249055" x="3286125" y="2652713"/>
          <p14:tracePt t="249084" x="3251200" y="2705100"/>
          <p14:tracePt t="249128" x="3054350" y="2847975"/>
          <p14:tracePt t="249150" x="3036888" y="2857500"/>
          <p14:tracePt t="249183" x="2973388" y="2901950"/>
          <p14:tracePt t="249209" x="2919413" y="2965450"/>
          <p14:tracePt t="249243" x="2884488" y="3044825"/>
          <p14:tracePt t="249277" x="2867025" y="3133725"/>
          <p14:tracePt t="249311" x="2840038" y="3268663"/>
          <p14:tracePt t="249358" x="2786063" y="3429000"/>
          <p14:tracePt t="249380" x="2751138" y="3536950"/>
          <p14:tracePt t="249426" x="2679700" y="3795713"/>
          <p14:tracePt t="249462" x="2660650" y="3857625"/>
          <p14:tracePt t="249496" x="2652713" y="3911600"/>
          <p14:tracePt t="249529" x="2625725" y="4037013"/>
          <p14:tracePt t="249553" x="2616200" y="4143375"/>
          <p14:tracePt t="249577" x="2608263" y="4152900"/>
          <p14:tracePt t="249620" x="2589213" y="4187825"/>
          <p14:tracePt t="249645" x="2571750" y="4214813"/>
          <p14:tracePt t="249718" x="2571750" y="4224338"/>
          <p14:tracePt t="249867" x="2562225" y="4224338"/>
          <p14:tracePt t="249975" x="2554288" y="4224338"/>
          <p14:tracePt t="250460" x="2562225" y="4224338"/>
          <p14:tracePt t="250513" x="2562225" y="4214813"/>
          <p14:tracePt t="250683" x="2608263" y="4205288"/>
          <p14:tracePt t="250702" x="2625725" y="4205288"/>
          <p14:tracePt t="250728" x="2687638" y="4187825"/>
          <p14:tracePt t="250762" x="2822575" y="4170363"/>
          <p14:tracePt t="250805" x="2990850" y="4160838"/>
          <p14:tracePt t="250839" x="3394075" y="4160838"/>
          <p14:tracePt t="250878" x="3724275" y="4160838"/>
          <p14:tracePt t="250931" x="4125913" y="4179888"/>
          <p14:tracePt t="250976" x="4276725" y="4179888"/>
          <p14:tracePt t="251025" x="4357688" y="4160838"/>
          <p14:tracePt t="251057" x="4384675" y="4160838"/>
          <p14:tracePt t="251096" x="4402138" y="4160838"/>
          <p14:tracePt t="251171" x="4411663" y="4160838"/>
          <p14:tracePt t="251415" x="4402138" y="4170363"/>
          <p14:tracePt t="251450" x="4384675" y="4170363"/>
          <p14:tracePt t="251499" x="4367213" y="4170363"/>
          <p14:tracePt t="251633" x="4411663" y="4197350"/>
          <p14:tracePt t="251678" x="4545013" y="4224338"/>
          <p14:tracePt t="251725" x="4633913" y="4224338"/>
          <p14:tracePt t="251774" x="4867275" y="4214813"/>
          <p14:tracePt t="251811" x="5099050" y="4232275"/>
          <p14:tracePt t="251843" x="5197475" y="4232275"/>
          <p14:tracePt t="251886" x="5384800" y="4232275"/>
          <p14:tracePt t="251919" x="5670550" y="4241800"/>
          <p14:tracePt t="251966" x="5875338" y="4251325"/>
          <p14:tracePt t="252002" x="6143625" y="4241800"/>
          <p14:tracePt t="252027" x="6286500" y="4241800"/>
          <p14:tracePt t="252075" x="6634163" y="4232275"/>
          <p14:tracePt t="252103" x="6786563" y="4214813"/>
          <p14:tracePt t="252135" x="6858000" y="4205288"/>
          <p14:tracePt t="252181" x="7072313" y="4160838"/>
          <p14:tracePt t="252215" x="7153275" y="4160838"/>
          <p14:tracePt t="252249" x="7259638" y="4160838"/>
          <p14:tracePt t="252278" x="7331075" y="4160838"/>
          <p14:tracePt t="252313" x="7385050" y="4160838"/>
          <p14:tracePt t="252336" x="7429500" y="4143375"/>
          <p14:tracePt t="252386" x="7491413" y="4133850"/>
          <p14:tracePt t="252553" x="7500938" y="4133850"/>
          <p14:tracePt t="252837" x="7419975" y="4108450"/>
          <p14:tracePt t="252898" x="6956425" y="4044950"/>
          <p14:tracePt t="252948" x="6348413" y="4081463"/>
          <p14:tracePt t="252997" x="6027738" y="4116388"/>
          <p14:tracePt t="253033" x="5724525" y="4133850"/>
          <p14:tracePt t="253057" x="5473700" y="4143375"/>
          <p14:tracePt t="253105" x="5197475" y="4160838"/>
          <p14:tracePt t="253140" x="5045075" y="4179888"/>
          <p14:tracePt t="253166" x="4956175" y="4187825"/>
          <p14:tracePt t="253242" x="4911725" y="4187825"/>
          <p14:tracePt t="253291" x="4803775" y="4214813"/>
          <p14:tracePt t="253326" x="4732338" y="4214813"/>
          <p14:tracePt t="253354" x="4660900" y="4214813"/>
          <p14:tracePt t="253402" x="4465638" y="4232275"/>
          <p14:tracePt t="253437" x="4394200" y="4241800"/>
          <p14:tracePt t="253498" x="4232275" y="4251325"/>
          <p14:tracePt t="253570" x="4170363" y="4251325"/>
          <p14:tracePt t="253606" x="4054475" y="4251325"/>
          <p14:tracePt t="253633" x="4037013" y="4251325"/>
          <p14:tracePt t="253669" x="3965575" y="4251325"/>
          <p14:tracePt t="253715" x="3884613" y="4251325"/>
          <p14:tracePt t="253750" x="3840163" y="4241800"/>
          <p14:tracePt t="253827" x="3768725" y="4241800"/>
          <p14:tracePt t="253854" x="3759200" y="4241800"/>
          <p14:tracePt t="253952" x="3768725" y="4232275"/>
          <p14:tracePt t="253997" x="3803650" y="4214813"/>
          <p14:tracePt t="254043" x="3875088" y="4205288"/>
          <p14:tracePt t="254078" x="4000500" y="4197350"/>
          <p14:tracePt t="254132" x="4133850" y="4187825"/>
          <p14:tracePt t="254189" x="4402138" y="4187825"/>
          <p14:tracePt t="254238" x="4572000" y="4179888"/>
          <p14:tracePt t="254286" x="4902200" y="4179888"/>
          <p14:tracePt t="254343" x="5241925" y="4170363"/>
          <p14:tracePt t="254391" x="5518150" y="4143375"/>
          <p14:tracePt t="254416" x="5795963" y="4133850"/>
          <p14:tracePt t="254451" x="5965825" y="4116388"/>
          <p14:tracePt t="254478" x="6054725" y="4116388"/>
          <p14:tracePt t="254537" x="6276975" y="4116388"/>
          <p14:tracePt t="254586" x="6375400" y="4108450"/>
          <p14:tracePt t="254655" x="6402388" y="4098925"/>
          <p14:tracePt t="254764" x="6411913" y="4098925"/>
          <p14:tracePt t="258809" x="6411913" y="4108450"/>
          <p14:tracePt t="259138" x="6402388" y="4108450"/>
          <p14:tracePt t="259183" x="6375400" y="4116388"/>
          <p14:tracePt t="259246" x="6367463" y="4125913"/>
          <p14:tracePt t="259271" x="6357938" y="4125913"/>
          <p14:tracePt t="259320" x="6286500" y="4143375"/>
          <p14:tracePt t="259368" x="6251575" y="4143375"/>
          <p14:tracePt t="259404" x="6180138" y="4152900"/>
          <p14:tracePt t="259441" x="6126163" y="4160838"/>
          <p14:tracePt t="259486" x="6099175" y="4160838"/>
          <p14:tracePt t="259532" x="6072188" y="4160838"/>
          <p14:tracePt t="259596" x="6054725" y="4170363"/>
          <p14:tracePt t="259769" x="6054725" y="4179888"/>
          <p14:tracePt t="259828" x="6045200" y="4179888"/>
          <p14:tracePt t="259865" x="5991225" y="4179888"/>
          <p14:tracePt t="259900" x="5875338" y="4197350"/>
          <p14:tracePt t="259944" x="5715000" y="4224338"/>
          <p14:tracePt t="259994" x="5616575" y="4232275"/>
          <p14:tracePt t="260045" x="5518150" y="4259263"/>
          <p14:tracePt t="260095" x="5419725" y="4276725"/>
          <p14:tracePt t="260126" x="5348288" y="4295775"/>
          <p14:tracePt t="260139" x="5286375" y="4313238"/>
          <p14:tracePt t="260175" x="5197475" y="4340225"/>
          <p14:tracePt t="260221" x="5116513" y="4348163"/>
          <p14:tracePt t="260246" x="5054600" y="4357688"/>
          <p14:tracePt t="260282" x="4938713" y="4375150"/>
          <p14:tracePt t="260307" x="4867275" y="4384675"/>
          <p14:tracePt t="260354" x="4776788" y="4402138"/>
          <p14:tracePt t="260399" x="4732338" y="4402138"/>
          <p14:tracePt t="260449" x="4679950" y="4402138"/>
          <p14:tracePt t="260495" x="4633913" y="4402138"/>
          <p14:tracePt t="260622" x="4652963" y="4402138"/>
          <p14:tracePt t="260647" x="4670425" y="4402138"/>
          <p14:tracePt t="260698" x="4776788" y="4402138"/>
          <p14:tracePt t="260744" x="4786313" y="4394200"/>
          <p14:tracePt t="260789" x="4803775" y="4394200"/>
          <p14:tracePt t="260856" x="4803775" y="4384675"/>
          <p14:tracePt t="260994" x="4822825" y="4384675"/>
          <p14:tracePt t="261044" x="4919663" y="4348163"/>
          <p14:tracePt t="261089" x="4946650" y="4340225"/>
          <p14:tracePt t="261136" x="4991100" y="4330700"/>
          <p14:tracePt t="261186" x="5116513" y="4330700"/>
          <p14:tracePt t="261222" x="5187950" y="4322763"/>
          <p14:tracePt t="261248" x="5268913" y="4313238"/>
          <p14:tracePt t="261296" x="5429250" y="4313238"/>
          <p14:tracePt t="261331" x="5473700" y="4313238"/>
          <p14:tracePt t="261367" x="5545138" y="4313238"/>
          <p14:tracePt t="261419" x="5634038" y="4313238"/>
          <p14:tracePt t="261468" x="5759450" y="4313238"/>
          <p14:tracePt t="261500" x="5830888" y="4322763"/>
          <p14:tracePt t="261547" x="5867400" y="4322763"/>
          <p14:tracePt t="261575" x="5946775" y="4330700"/>
          <p14:tracePt t="261611" x="6010275" y="4340225"/>
          <p14:tracePt t="261636" x="6089650" y="4357688"/>
          <p14:tracePt t="261687" x="6205538" y="4367213"/>
          <p14:tracePt t="261714" x="6259513" y="4375150"/>
          <p14:tracePt t="261760" x="6357938" y="4384675"/>
          <p14:tracePt t="261808" x="6367463" y="4384675"/>
          <p14:tracePt t="261880" x="6419850" y="4394200"/>
          <p14:tracePt t="262326" x="6429375" y="4394200"/>
          <p14:tracePt t="262645" x="6438900" y="4394200"/>
          <p14:tracePt t="262833" x="6446838" y="4394200"/>
          <p14:tracePt t="263029" x="6456363" y="4394200"/>
          <p14:tracePt t="263583" x="6456363" y="4384675"/>
          <p14:tracePt t="263955" x="6456363" y="4375150"/>
          <p14:tracePt t="265796" x="6456363" y="4367213"/>
          <p14:tracePt t="270706" x="6456363" y="4357688"/>
          <p14:tracePt t="270883" x="6446838" y="4357688"/>
          <p14:tracePt t="271120" x="6438900" y="4348163"/>
          <p14:tracePt t="271364" x="6438900" y="4340225"/>
          <p14:tracePt t="271451" x="6429375" y="4340225"/>
          <p14:tracePt t="271793" x="6429375" y="4330700"/>
          <p14:tracePt t="272001" x="6419850" y="4330700"/>
          <p14:tracePt t="272188" x="6411913" y="4330700"/>
          <p14:tracePt t="272238" x="6402388" y="4330700"/>
          <p14:tracePt t="272272" x="6384925" y="4330700"/>
          <p14:tracePt t="272299" x="6367463" y="4330700"/>
          <p14:tracePt t="272337" x="6296025" y="4340225"/>
          <p14:tracePt t="272361" x="6276975" y="4340225"/>
          <p14:tracePt t="272400" x="6188075" y="4348163"/>
          <p14:tracePt t="272445" x="6116638" y="4357688"/>
          <p14:tracePt t="272458" x="6027738" y="4357688"/>
          <p14:tracePt t="272505" x="5938838" y="4357688"/>
          <p14:tracePt t="272539" x="5840413" y="4367213"/>
          <p14:tracePt t="272564" x="5776913" y="4367213"/>
          <p14:tracePt t="272616" x="5608638" y="4375150"/>
          <p14:tracePt t="272641" x="5545138" y="4375150"/>
          <p14:tracePt t="272688" x="5367338" y="4375150"/>
          <p14:tracePt t="272724" x="5251450" y="4384675"/>
          <p14:tracePt t="272749" x="5153025" y="4384675"/>
          <p14:tracePt t="272785" x="5037138" y="4394200"/>
          <p14:tracePt t="272821" x="4840288" y="4411663"/>
          <p14:tracePt t="272868" x="4724400" y="4411663"/>
          <p14:tracePt t="272892" x="4643438" y="4419600"/>
          <p14:tracePt t="272926" x="4562475" y="4419600"/>
          <p14:tracePt t="272961" x="4473575" y="4429125"/>
          <p14:tracePt t="273007" x="4286250" y="4429125"/>
          <p14:tracePt t="273034" x="4224338" y="4429125"/>
          <p14:tracePt t="273084" x="4081463" y="4438650"/>
          <p14:tracePt t="273110" x="4000500" y="4438650"/>
          <p14:tracePt t="273156" x="3894138" y="4446588"/>
          <p14:tracePt t="273192" x="3813175" y="4446588"/>
          <p14:tracePt t="273230" x="3660775" y="4446588"/>
          <p14:tracePt t="273266" x="3581400" y="4446588"/>
          <p14:tracePt t="273301" x="3500438" y="4446588"/>
          <p14:tracePt t="273342" x="3419475" y="4446588"/>
          <p14:tracePt t="273393" x="3286125" y="4446588"/>
          <p14:tracePt t="273439" x="3160713" y="4446588"/>
          <p14:tracePt t="273474" x="3081338" y="4438650"/>
          <p14:tracePt t="273499" x="2990850" y="4429125"/>
          <p14:tracePt t="273535" x="2911475" y="4419600"/>
          <p14:tracePt t="273572" x="2847975" y="4419600"/>
          <p14:tracePt t="273596" x="2840038" y="4419600"/>
          <p14:tracePt t="273798" x="2867025" y="4419600"/>
          <p14:tracePt t="273832" x="2990850" y="4419600"/>
          <p14:tracePt t="273867" x="3098800" y="4411663"/>
          <p14:tracePt t="273892" x="3152775" y="4402138"/>
          <p14:tracePt t="273928" x="3241675" y="4394200"/>
          <p14:tracePt t="273962" x="3313113" y="4384675"/>
          <p14:tracePt t="273989" x="3394075" y="4367213"/>
          <p14:tracePt t="274037" x="3527425" y="4348163"/>
          <p14:tracePt t="274063" x="3544888" y="4348163"/>
          <p14:tracePt t="274112" x="3589338" y="4348163"/>
          <p14:tracePt t="274163" x="3679825" y="4348163"/>
          <p14:tracePt t="274190" x="3741738" y="4340225"/>
          <p14:tracePt t="274224" x="3803650" y="4330700"/>
          <p14:tracePt t="274273" x="3902075" y="4330700"/>
          <p14:tracePt t="274308" x="3938588" y="4330700"/>
          <p14:tracePt t="274526" x="3902075" y="4330700"/>
          <p14:tracePt t="274572" x="3875088" y="4340225"/>
          <p14:tracePt t="274597" x="3840163" y="4340225"/>
          <p14:tracePt t="274645" x="3830638" y="4348163"/>
          <p14:tracePt t="274693" x="3803650" y="4348163"/>
          <p14:tracePt t="274778" x="3795713" y="4348163"/>
          <p14:tracePt t="274887" x="3786188" y="4348163"/>
          <p14:tracePt t="274975" x="3776663" y="4348163"/>
          <p14:tracePt t="275022" x="3768725" y="4348163"/>
          <p14:tracePt t="275303" x="3759200" y="4348163"/>
          <p14:tracePt t="275639" x="3803650" y="4348163"/>
          <p14:tracePt t="275664" x="3840163" y="4348163"/>
          <p14:tracePt t="275712" x="3867150" y="4348163"/>
          <p14:tracePt t="275750" x="3902075" y="4348163"/>
          <p14:tracePt t="275785" x="3946525" y="4348163"/>
          <p14:tracePt t="275819" x="3983038" y="4348163"/>
          <p14:tracePt t="275846" x="4027488" y="4348163"/>
          <p14:tracePt t="275892" x="4108450" y="4348163"/>
          <p14:tracePt t="275938" x="4205288" y="4340225"/>
          <p14:tracePt t="275985" x="4268788" y="4330700"/>
          <p14:tracePt t="276019" x="4357688" y="4322763"/>
          <p14:tracePt t="276047" x="4419600" y="4313238"/>
          <p14:tracePt t="276084" x="4491038" y="4303713"/>
          <p14:tracePt t="276110" x="4562475" y="4286250"/>
          <p14:tracePt t="276147" x="4643438" y="4268788"/>
          <p14:tracePt t="276182" x="4741863" y="4268788"/>
          <p14:tracePt t="276207" x="4848225" y="4268788"/>
          <p14:tracePt t="276254" x="4983163" y="4268788"/>
          <p14:tracePt t="276301" x="5126038" y="4268788"/>
          <p14:tracePt t="276362" x="5214938" y="4259263"/>
          <p14:tracePt t="276397" x="5295900" y="4259263"/>
          <p14:tracePt t="276423" x="5384800" y="4286250"/>
          <p14:tracePt t="276461" x="5483225" y="4303713"/>
          <p14:tracePt t="276507" x="5537200" y="4303713"/>
          <p14:tracePt t="276533" x="5608638" y="4303713"/>
          <p14:tracePt t="276581" x="5688013" y="4276725"/>
          <p14:tracePt t="276625" x="5732463" y="4259263"/>
          <p14:tracePt t="276755" x="5741988" y="4259263"/>
          <p14:tracePt t="276961" x="5705475" y="4259263"/>
          <p14:tracePt t="276985" x="5680075" y="4259263"/>
          <p14:tracePt t="277026" x="5500688" y="4268788"/>
          <p14:tracePt t="277078" x="5241925" y="4303713"/>
          <p14:tracePt t="277128" x="4714875" y="4375150"/>
          <p14:tracePt t="277150" x="4545013" y="4394200"/>
          <p14:tracePt t="277193" x="4152900" y="4438650"/>
          <p14:tracePt t="277242" x="3902075" y="4456113"/>
          <p14:tracePt t="277287" x="3768725" y="4456113"/>
          <p14:tracePt t="277313" x="3705225" y="4465638"/>
          <p14:tracePt t="277352" x="3375025" y="4465638"/>
          <p14:tracePt t="277387" x="3179763" y="4465638"/>
          <p14:tracePt t="277433" x="2946400" y="4465638"/>
          <p14:tracePt t="277480" x="2759075" y="4473575"/>
          <p14:tracePt t="277525" x="2652713" y="4473575"/>
          <p14:tracePt t="277557" x="2544763" y="4473575"/>
          <p14:tracePt t="277581" x="2465388" y="4483100"/>
          <p14:tracePt t="277615" x="2276475" y="4483100"/>
          <p14:tracePt t="277649" x="2152650" y="4483100"/>
          <p14:tracePt t="277696" x="2036763" y="4483100"/>
          <p14:tracePt t="277715" x="2009775" y="4483100"/>
          <p14:tracePt t="277759" x="1893888" y="4483100"/>
          <p14:tracePt t="277809" x="1812925" y="4483100"/>
          <p14:tracePt t="277849" x="1795463" y="4483100"/>
          <p14:tracePt t="277884" x="1776413" y="4483100"/>
          <p14:tracePt t="277938" x="1768475" y="4483100"/>
          <p14:tracePt t="278030" x="1758950" y="4483100"/>
          <p14:tracePt t="278143" x="1751013" y="4483100"/>
          <p14:tracePt t="278193" x="1741488" y="4483100"/>
          <p14:tracePt t="278256" x="1731963" y="4483100"/>
          <p14:tracePt t="278320" x="1724025" y="4473575"/>
          <p14:tracePt t="278689" x="1714500" y="4473575"/>
          <p14:tracePt t="278871" x="1704975" y="4465638"/>
          <p14:tracePt t="279197" x="1697038" y="4465638"/>
          <p14:tracePt t="285937" x="1704975" y="4465638"/>
          <p14:tracePt t="285974" x="1795463" y="4491038"/>
          <p14:tracePt t="285998" x="1874838" y="4527550"/>
          <p14:tracePt t="286058" x="2089150" y="4581525"/>
          <p14:tracePt t="286106" x="2312988" y="4625975"/>
          <p14:tracePt t="286145" x="2517775" y="4670425"/>
          <p14:tracePt t="286191" x="2625725" y="4687888"/>
          <p14:tracePt t="286237" x="2803525" y="4732338"/>
          <p14:tracePt t="286264" x="2830513" y="4741863"/>
          <p14:tracePt t="286301" x="2919413" y="4751388"/>
          <p14:tracePt t="286326" x="3009900" y="4759325"/>
          <p14:tracePt t="286365" x="3125788" y="4768850"/>
          <p14:tracePt t="286414" x="3214688" y="4776788"/>
          <p14:tracePt t="286463" x="3276600" y="4795838"/>
          <p14:tracePt t="286511" x="3295650" y="4803775"/>
          <p14:tracePt t="286557" x="3322638" y="4803775"/>
          <p14:tracePt t="286625" x="3340100" y="4786313"/>
          <p14:tracePt t="286651" x="3340100" y="4759325"/>
          <p14:tracePt t="286677" x="3340100" y="4741863"/>
          <p14:tracePt t="286718" x="3348038" y="4714875"/>
          <p14:tracePt t="286811" x="3348038" y="4705350"/>
          <p14:tracePt t="286884" x="3340100" y="4697413"/>
          <p14:tracePt t="286910" x="3330575" y="4697413"/>
          <p14:tracePt t="287002" x="3322638" y="4697413"/>
          <p14:tracePt t="287062" x="3313113" y="4697413"/>
          <p14:tracePt t="287114" x="3276600" y="4697413"/>
          <p14:tracePt t="287183" x="3259138" y="4697413"/>
          <p14:tracePt t="287226" x="3205163" y="4697413"/>
          <p14:tracePt t="287253" x="3197225" y="4687888"/>
          <p14:tracePt t="287301" x="3179763" y="4687888"/>
          <p14:tracePt t="287328" x="3170238" y="4687888"/>
          <p14:tracePt t="287358" x="3160713" y="4687888"/>
          <p14:tracePt t="287470" x="3152775" y="4687888"/>
          <p14:tracePt t="287804" x="3143250" y="4687888"/>
          <p14:tracePt t="288509" x="3160713" y="4687888"/>
          <p14:tracePt t="288559" x="3224213" y="4670425"/>
          <p14:tracePt t="288609" x="3322638" y="4670425"/>
          <p14:tracePt t="288651" x="3394075" y="4670425"/>
          <p14:tracePt t="288678" x="3473450" y="4660900"/>
          <p14:tracePt t="288703" x="3517900" y="4652963"/>
          <p14:tracePt t="288738" x="3643313" y="4633913"/>
          <p14:tracePt t="288784" x="3732213" y="4633913"/>
          <p14:tracePt t="288831" x="3840163" y="4616450"/>
          <p14:tracePt t="288864" x="3848100" y="4608513"/>
          <p14:tracePt t="288937" x="3867150" y="4608513"/>
          <p14:tracePt t="289002" x="3875088" y="4608513"/>
          <p14:tracePt t="289037" x="3875088" y="4598988"/>
          <p14:tracePt t="292411" x="3884613" y="4598988"/>
          <p14:tracePt t="292443" x="3902075" y="4598988"/>
          <p14:tracePt t="292503" x="3911600" y="4589463"/>
          <p14:tracePt t="292550" x="3946525" y="4581525"/>
          <p14:tracePt t="292586" x="3983038" y="4572000"/>
          <p14:tracePt t="292619" x="4081463" y="4554538"/>
          <p14:tracePt t="292641" x="4108450" y="4545013"/>
          <p14:tracePt t="292692" x="4251325" y="4537075"/>
          <p14:tracePt t="292721" x="4348163" y="4537075"/>
          <p14:tracePt t="292769" x="4500563" y="4510088"/>
          <p14:tracePt t="292805" x="4616450" y="4491038"/>
          <p14:tracePt t="292843" x="4697413" y="4483100"/>
          <p14:tracePt t="292880" x="4786313" y="4465638"/>
          <p14:tracePt t="292905" x="4867275" y="4446588"/>
          <p14:tracePt t="292969" x="5000625" y="4411663"/>
          <p14:tracePt t="293002" x="5072063" y="4394200"/>
          <p14:tracePt t="293050" x="5205413" y="4348163"/>
          <p14:tracePt t="293080" x="5251450" y="4330700"/>
          <p14:tracePt t="293111" x="5286375" y="4303713"/>
          <p14:tracePt t="293149" x="5340350" y="4295775"/>
          <p14:tracePt t="293174" x="5419725" y="4286250"/>
          <p14:tracePt t="293211" x="5510213" y="4259263"/>
          <p14:tracePt t="293238" x="5581650" y="4232275"/>
          <p14:tracePt t="293276" x="5688013" y="4187825"/>
          <p14:tracePt t="293328" x="5813425" y="4125913"/>
          <p14:tracePt t="293377" x="5875338" y="4108450"/>
          <p14:tracePt t="293424" x="6018213" y="4098925"/>
          <p14:tracePt t="293458" x="6099175" y="4071938"/>
          <p14:tracePt t="293494" x="6134100" y="4071938"/>
          <p14:tracePt t="293541" x="6143625" y="4071938"/>
          <p14:tracePt t="293660" x="6126163" y="4071938"/>
          <p14:tracePt t="293690" x="6081713" y="4081463"/>
          <p14:tracePt t="293743" x="6027738" y="4098925"/>
          <p14:tracePt t="293768" x="5973763" y="4108450"/>
          <p14:tracePt t="293805" x="5919788" y="4133850"/>
          <p14:tracePt t="293830" x="5840413" y="4143375"/>
          <p14:tracePt t="293879" x="5751513" y="4170363"/>
          <p14:tracePt t="293907" x="5715000" y="4179888"/>
          <p14:tracePt t="293943" x="5581650" y="4205288"/>
          <p14:tracePt t="293973" x="5510213" y="4224338"/>
          <p14:tracePt t="294003" x="5402263" y="4241800"/>
          <p14:tracePt t="294053" x="5268913" y="4259263"/>
          <p14:tracePt t="294080" x="5170488" y="4276725"/>
          <p14:tracePt t="294111" x="5045075" y="4286250"/>
          <p14:tracePt t="294148" x="4419600" y="4179888"/>
          <p14:tracePt t="294174" x="4402138" y="4170363"/>
          <p14:tracePt t="294210" x="4357688" y="4170363"/>
          <p14:tracePt t="294262" x="4259263" y="4170363"/>
          <p14:tracePt t="294312" x="4098925" y="4170363"/>
          <p14:tracePt t="294337" x="3983038" y="4170363"/>
          <p14:tracePt t="294382" x="3732213" y="4133850"/>
          <p14:tracePt t="294409" x="3697288" y="4133850"/>
          <p14:tracePt t="294444" x="3625850" y="4143375"/>
          <p14:tracePt t="294492" x="3616325" y="4143375"/>
          <p14:tracePt t="294531" x="3608388" y="4143375"/>
          <p14:tracePt t="294737" x="3625850" y="4143375"/>
          <p14:tracePt t="294936" x="3633788" y="4143375"/>
          <p14:tracePt t="295054" x="3625850" y="4133850"/>
          <p14:tracePt t="295492" x="3625850" y="4125913"/>
          <p14:tracePt t="295884" x="3625850" y="4116388"/>
          <p14:tracePt t="296453" x="3625850" y="4152900"/>
          <p14:tracePt t="296498" x="3598863" y="4205288"/>
          <p14:tracePt t="296534" x="3581400" y="4295775"/>
          <p14:tracePt t="296570" x="3554413" y="4367213"/>
          <p14:tracePt t="296595" x="3544888" y="4411663"/>
          <p14:tracePt t="296619" x="3527425" y="4465638"/>
          <p14:tracePt t="296645" x="3509963" y="4510088"/>
          <p14:tracePt t="296683" x="3490913" y="4581525"/>
          <p14:tracePt t="296706" x="3482975" y="4608513"/>
          <p14:tracePt t="296754" x="3473450" y="4625975"/>
          <p14:tracePt t="296787" x="3465513" y="4714875"/>
          <p14:tracePt t="296817" x="3465513" y="4741863"/>
          <p14:tracePt t="296884" x="3465513" y="4751388"/>
          <p14:tracePt t="296953" x="3465513" y="4803775"/>
          <p14:tracePt t="297073" x="3465513" y="4830763"/>
          <p14:tracePt t="297207" x="3465513" y="4848225"/>
          <p14:tracePt t="297462" x="3465513" y="4857750"/>
          <p14:tracePt t="297502" x="3473450" y="4857750"/>
          <p14:tracePt t="297552" x="3571875" y="4875213"/>
          <p14:tracePt t="297575" x="3589338" y="4884738"/>
          <p14:tracePt t="297627" x="3625850" y="4884738"/>
          <p14:tracePt t="297653" x="3741738" y="4911725"/>
          <p14:tracePt t="297680" x="3894138" y="4965700"/>
          <p14:tracePt t="297727" x="3983038" y="4991100"/>
          <p14:tracePt t="297775" x="4037013" y="4991100"/>
          <p14:tracePt t="297800" x="4125913" y="4991100"/>
          <p14:tracePt t="297850" x="4152900" y="4991100"/>
          <p14:tracePt t="297896" x="4224338" y="4991100"/>
          <p14:tracePt t="297944" x="4330700" y="4991100"/>
          <p14:tracePt t="297971" x="4348163" y="5000625"/>
          <p14:tracePt t="298101" x="4357688" y="5000625"/>
          <p14:tracePt t="300246" x="4367213" y="5000625"/>
          <p14:tracePt t="300600" x="4375150" y="5000625"/>
          <p14:tracePt t="301226" x="4384675" y="5000625"/>
          <p14:tracePt t="303599" x="4394200" y="5000625"/>
          <p14:tracePt t="304057" x="4394200" y="4991100"/>
          <p14:tracePt t="304609" x="4402138" y="4991100"/>
          <p14:tracePt t="304877" x="4411663" y="4991100"/>
          <p14:tracePt t="309481" x="4411663" y="4983163"/>
          <p14:tracePt t="317353" x="4402138" y="5000625"/>
          <p14:tracePt t="317388" x="4394200" y="5000625"/>
          <p14:tracePt t="317436" x="4384675" y="5018088"/>
          <p14:tracePt t="317472" x="4367213" y="5054600"/>
          <p14:tracePt t="317505" x="4330700" y="5116513"/>
          <p14:tracePt t="317537" x="4322763" y="5170488"/>
          <p14:tracePt t="317564" x="4313238" y="5187950"/>
          <p14:tracePt t="317631" x="4303713" y="5197475"/>
          <p14:tracePt t="317799" x="4313238" y="5224463"/>
          <p14:tracePt t="318161" x="4313238" y="5232400"/>
          <p14:tracePt t="318427" x="4384675" y="5205413"/>
          <p14:tracePt t="318451" x="4394200" y="5197475"/>
          <p14:tracePt t="318487" x="4483100" y="5180013"/>
          <p14:tracePt t="318534" x="4643438" y="5143500"/>
          <p14:tracePt t="318587" x="4857750" y="5045075"/>
          <p14:tracePt t="318639" x="5018088" y="4919663"/>
          <p14:tracePt t="318662" x="5143500" y="4840288"/>
          <p14:tracePt t="318686" x="5241925" y="4759325"/>
          <p14:tracePt t="318732" x="5402263" y="4616450"/>
          <p14:tracePt t="318777" x="5581650" y="4465638"/>
          <p14:tracePt t="318800" x="5608638" y="4438650"/>
          <p14:tracePt t="318813" x="5688013" y="4375150"/>
          <p14:tracePt t="318861" x="5759450" y="4303713"/>
          <p14:tracePt t="318896" x="5875338" y="4160838"/>
          <p14:tracePt t="318921" x="5894388" y="4143375"/>
          <p14:tracePt t="318959" x="5946775" y="4054475"/>
          <p14:tracePt t="319030" x="5956300" y="4044950"/>
          <p14:tracePt t="319301" x="5956300" y="4037013"/>
          <p14:tracePt t="319422" x="5956300" y="4017963"/>
          <p14:tracePt t="319489" x="5965825" y="4017963"/>
          <p14:tracePt t="319644" x="5946775" y="4017963"/>
          <p14:tracePt t="319657" x="5919788" y="4027488"/>
          <p14:tracePt t="319700" x="5822950" y="4054475"/>
          <p14:tracePt t="319752" x="5697538" y="4098925"/>
          <p14:tracePt t="319798" x="5589588" y="4152900"/>
          <p14:tracePt t="319833" x="5518150" y="4187825"/>
          <p14:tracePt t="319862" x="5500688" y="4197350"/>
          <p14:tracePt t="319957" x="5500688" y="4214813"/>
          <p14:tracePt t="319984" x="5500688" y="4232275"/>
          <p14:tracePt t="320023" x="5500688" y="4251325"/>
          <p14:tracePt t="320049" x="5510213" y="4276725"/>
          <p14:tracePt t="343545" x="5510213" y="4286250"/>
          <p14:tracePt t="343571" x="5510213" y="4303713"/>
          <p14:tracePt t="343609" x="5527675" y="4348163"/>
          <p14:tracePt t="343636" x="5554663" y="4402138"/>
          <p14:tracePt t="343675" x="5562600" y="4411663"/>
          <p14:tracePt t="343711" x="5589588" y="4456113"/>
          <p14:tracePt t="343736" x="5589588" y="4465638"/>
          <p14:tracePt t="343783" x="5599113" y="4483100"/>
          <p14:tracePt t="343833" x="5608638" y="4483100"/>
          <p14:tracePt t="343914" x="5608638" y="4491038"/>
          <p14:tracePt t="365423" x="5599113" y="4491038"/>
          <p14:tracePt t="365472" x="5589588" y="4438650"/>
          <p14:tracePt t="365527" x="5473700" y="4054475"/>
          <p14:tracePt t="365576" x="5375275" y="3687763"/>
          <p14:tracePt t="365603" x="5313363" y="3357563"/>
          <p14:tracePt t="365654" x="5259388" y="3251200"/>
          <p14:tracePt t="365677" x="5259388" y="3232150"/>
          <p14:tracePt t="365703" x="5251450" y="3170238"/>
          <p14:tracePt t="365736" x="5251450" y="3017838"/>
          <p14:tracePt t="365770" x="5251450" y="2938463"/>
          <p14:tracePt t="365804" x="5251450" y="2840038"/>
          <p14:tracePt t="365838" x="5259388" y="2776538"/>
          <p14:tracePt t="365968" x="5214938" y="2813050"/>
          <p14:tracePt t="365991" x="5205413" y="2830513"/>
          <p14:tracePt t="366024" x="5153025" y="2901950"/>
          <p14:tracePt t="366055" x="5072063" y="3017838"/>
          <p14:tracePt t="366105" x="4991100" y="3251200"/>
          <p14:tracePt t="366154" x="4938713" y="3384550"/>
          <p14:tracePt t="366177" x="4902200" y="3446463"/>
          <p14:tracePt t="366221" x="4822825" y="3625850"/>
          <p14:tracePt t="366258" x="4803775" y="3670300"/>
          <p14:tracePt t="366288" x="4776788" y="3741738"/>
          <p14:tracePt t="366321" x="4741863" y="3830638"/>
          <p14:tracePt t="366355" x="4643438" y="4116388"/>
          <p14:tracePt t="366398" x="4608513" y="4224338"/>
          <p14:tracePt t="366431" x="4581525" y="4268788"/>
          <p14:tracePt t="366465" x="4537075" y="4357688"/>
          <p14:tracePt t="366509" x="4438650" y="4491038"/>
          <p14:tracePt t="366529" x="4384675" y="4510088"/>
          <p14:tracePt t="366577" x="4268788" y="4527550"/>
          <p14:tracePt t="366596" x="4241800" y="4537075"/>
          <p14:tracePt t="366640" x="4152900" y="4562475"/>
          <p14:tracePt t="366684" x="4143375" y="4572000"/>
          <p14:tracePt t="366725" x="4125913" y="4598988"/>
          <p14:tracePt t="366760" x="4108450" y="4643438"/>
          <p14:tracePt t="366805" x="4081463" y="4687888"/>
          <p14:tracePt t="366839" x="4044950" y="4732338"/>
          <p14:tracePt t="366881" x="3946525" y="4803775"/>
          <p14:tracePt t="366923" x="3919538" y="4822825"/>
          <p14:tracePt t="367027" x="3919538" y="4830763"/>
          <p14:tracePt t="367172" x="3946525" y="4813300"/>
          <p14:tracePt t="367183" x="3973513" y="4786313"/>
          <p14:tracePt t="367207" x="4116388" y="4697413"/>
          <p14:tracePt t="367241" x="4259263" y="4625975"/>
          <p14:tracePt t="367307" x="4394200" y="4510088"/>
          <p14:tracePt t="367352" x="4616450" y="4348163"/>
          <p14:tracePt t="367382" x="4751388" y="4259263"/>
          <p14:tracePt t="367410" x="4813300" y="4205288"/>
          <p14:tracePt t="367443" x="4822825" y="4197350"/>
          <p14:tracePt t="367548" x="4732338" y="4179888"/>
          <p14:tracePt t="367593" x="4660900" y="4170363"/>
          <p14:tracePt t="367673" x="4652963" y="4170363"/>
          <p14:tracePt t="367708" x="4652963" y="4160838"/>
          <p14:tracePt t="367807" x="4652963" y="4125913"/>
          <p14:tracePt t="367844" x="4670425" y="4044950"/>
          <p14:tracePt t="367870" x="4705350" y="3983038"/>
          <p14:tracePt t="367915" x="4741863" y="3840163"/>
          <p14:tracePt t="367959" x="4751388" y="3643313"/>
          <p14:tracePt t="367991" x="4741863" y="3554413"/>
          <p14:tracePt t="368043" x="4705350" y="3473450"/>
          <p14:tracePt t="368086" x="4660900" y="3429000"/>
          <p14:tracePt t="368123" x="4562475" y="3330575"/>
          <p14:tracePt t="368134" x="4545013" y="3322638"/>
          <p14:tracePt t="368170" x="4491038" y="3268663"/>
          <p14:tracePt t="368182" x="4483100" y="3251200"/>
          <p14:tracePt t="368215" x="4438650" y="3179763"/>
          <p14:tracePt t="368284" x="4518025" y="3017838"/>
          <p14:tracePt t="368336" x="4813300" y="2884488"/>
          <p14:tracePt t="368380" x="5099050" y="2822575"/>
          <p14:tracePt t="368416" x="5562600" y="2776538"/>
          <p14:tracePt t="368453" x="5840413" y="2768600"/>
          <p14:tracePt t="368500" x="6143625" y="2751138"/>
          <p14:tracePt t="368525" x="6215063" y="2741613"/>
          <p14:tracePt t="368559" x="6670675" y="2697163"/>
          <p14:tracePt t="368580" x="6769100" y="2687638"/>
          <p14:tracePt t="368629" x="7153275" y="2670175"/>
          <p14:tracePt t="368662" x="7232650" y="2643188"/>
          <p14:tracePt t="368687" x="7251700" y="2643188"/>
          <p14:tracePt t="368731" x="7394575" y="2652713"/>
          <p14:tracePt t="368756" x="7581900" y="2687638"/>
          <p14:tracePt t="368794" x="7670800" y="2687638"/>
          <p14:tracePt t="368885" x="7724775" y="2687638"/>
          <p14:tracePt t="368915" x="7777163" y="2687638"/>
          <p14:tracePt t="369009" x="7858125" y="2714625"/>
          <p14:tracePt t="369055" x="7902575" y="2714625"/>
          <p14:tracePt t="369105" x="7894638" y="2714625"/>
          <p14:tracePt t="369306" x="7804150" y="2714625"/>
          <p14:tracePt t="369355" x="7608888" y="2751138"/>
          <p14:tracePt t="369382" x="7439025" y="2786063"/>
          <p14:tracePt t="369429" x="6840538" y="2867025"/>
          <p14:tracePt t="369477" x="6545263" y="2894013"/>
          <p14:tracePt t="369511" x="6251575" y="2911475"/>
          <p14:tracePt t="369546" x="5965825" y="2919413"/>
          <p14:tracePt t="369569" x="5822950" y="2919413"/>
          <p14:tracePt t="369607" x="5741988" y="2919413"/>
          <p14:tracePt t="369632" x="5545138" y="2938463"/>
          <p14:tracePt t="369665" x="5375275" y="2946400"/>
          <p14:tracePt t="369693" x="5268913" y="2955925"/>
          <p14:tracePt t="369738" x="5232400" y="2965450"/>
          <p14:tracePt t="369786" x="5224463" y="2965450"/>
          <p14:tracePt t="369842" x="5214938" y="2973388"/>
          <p14:tracePt t="369867" x="5205413" y="2982913"/>
          <p14:tracePt t="369902" x="5187950" y="2982913"/>
          <p14:tracePt t="369927" x="5187950" y="2990850"/>
          <p14:tracePt t="370077" x="5259388" y="3000375"/>
          <p14:tracePt t="370129" x="5367338" y="2990850"/>
          <p14:tracePt t="370176" x="5429250" y="2990850"/>
          <p14:tracePt t="370215" x="5608638" y="2982913"/>
          <p14:tracePt t="370250" x="5653088" y="2982913"/>
          <p14:tracePt t="370275" x="5715000" y="2973388"/>
          <p14:tracePt t="370301" x="5759450" y="2973388"/>
          <p14:tracePt t="370339" x="5911850" y="2990850"/>
          <p14:tracePt t="370773" x="5911850" y="2965450"/>
          <p14:tracePt t="370841" x="5919788" y="2946400"/>
          <p14:tracePt t="370874" x="5929313" y="2928938"/>
          <p14:tracePt t="370934" x="5946775" y="2894013"/>
          <p14:tracePt t="370992" x="5956300" y="2847975"/>
          <p14:tracePt t="371029" x="5965825" y="2822575"/>
          <p14:tracePt t="371091" x="5965825" y="2813050"/>
          <p14:tracePt t="371140" x="5973763" y="2813050"/>
          <p14:tracePt t="371188" x="5973763" y="2803525"/>
          <p14:tracePt t="371255" x="5973763" y="2786063"/>
          <p14:tracePt t="371579" x="5973763" y="2776538"/>
          <p14:tracePt t="371814" x="5965825" y="2776538"/>
          <p14:tracePt t="371927" x="5965825" y="2768600"/>
          <p14:tracePt t="371997" x="5956300" y="2768600"/>
          <p14:tracePt t="372056" x="5946775" y="2768600"/>
          <p14:tracePt t="372283" x="5946775" y="2759075"/>
          <p14:tracePt t="372447" x="5938838" y="2759075"/>
          <p14:tracePt t="372559" x="5938838" y="2751138"/>
          <p14:tracePt t="372734" x="5929313" y="2751138"/>
          <p14:tracePt t="372925" x="5919788" y="2751138"/>
          <p14:tracePt t="373411" x="5919788" y="2741613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Changed Static Factory Method</a:t>
            </a:r>
            <a:endParaRPr lang="en-US" dirty="0"/>
          </a:p>
        </p:txBody>
      </p:sp>
      <p:sp>
        <p:nvSpPr>
          <p:cNvPr id="468995" name="Text Box 3"/>
          <p:cNvSpPr txBox="1">
            <a:spLocks noChangeArrowheads="1"/>
          </p:cNvSpPr>
          <p:nvPr/>
        </p:nvSpPr>
        <p:spPr bwMode="auto">
          <a:xfrm>
            <a:off x="58783" y="1090749"/>
            <a:ext cx="8763000" cy="59093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StaticConfigurableCounterFactory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{</a:t>
            </a:r>
          </a:p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final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String </a:t>
            </a:r>
            <a:r>
              <a:rPr lang="en-US" b="1" i="1" dirty="0">
                <a:solidFill>
                  <a:srgbClr val="0000C0"/>
                </a:solidFill>
                <a:latin typeface="Courier New" panose="02070309020205020404" pitchFamily="49" charset="0"/>
              </a:rPr>
              <a:t>CONFIGURATION_FILE_NAME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endParaRPr lang="en-US" b="1" i="1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b="1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			</a:t>
            </a:r>
            <a:r>
              <a:rPr lang="en-US" b="1" i="1" dirty="0" smtClean="0">
                <a:solidFill>
                  <a:srgbClr val="2A00FF"/>
                </a:solidFill>
                <a:latin typeface="Courier New" panose="02070309020205020404" pitchFamily="49" charset="0"/>
              </a:rPr>
              <a:t>“counter_config.txt</a:t>
            </a:r>
            <a:r>
              <a:rPr lang="en-US" b="1" i="1" dirty="0">
                <a:solidFill>
                  <a:srgbClr val="2A00FF"/>
                </a:solidFill>
                <a:latin typeface="Courier New" panose="02070309020205020404" pitchFamily="49" charset="0"/>
              </a:rPr>
              <a:t>"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Class </a:t>
            </a:r>
            <a:r>
              <a:rPr lang="en-US" b="1" i="1" dirty="0" err="1">
                <a:solidFill>
                  <a:srgbClr val="0000C0"/>
                </a:solidFill>
                <a:latin typeface="Courier New" panose="02070309020205020404" pitchFamily="49" charset="0"/>
              </a:rPr>
              <a:t>counterClass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b="1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AShortCounter.</a:t>
            </a:r>
            <a:r>
              <a:rPr lang="en-US" b="1" i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Constructor </a:t>
            </a:r>
            <a:r>
              <a:rPr lang="en-US" b="1" i="1" dirty="0" err="1">
                <a:solidFill>
                  <a:srgbClr val="0000C0"/>
                </a:solidFill>
                <a:latin typeface="Courier New" panose="02070309020205020404" pitchFamily="49" charset="0"/>
              </a:rPr>
              <a:t>counterConstructor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try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{</a:t>
            </a:r>
          </a:p>
          <a:p>
            <a:r>
              <a:rPr lang="en-US" i="1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b="1" i="1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counterConstructor</a:t>
            </a:r>
            <a:r>
              <a:rPr lang="en-US" b="1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= </a:t>
            </a:r>
            <a:endParaRPr lang="en-US" b="1" i="1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b="1" i="1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counterClass</a:t>
            </a:r>
            <a:r>
              <a:rPr lang="en-US" b="1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.getConstructor</a:t>
            </a:r>
            <a:r>
              <a:rPr lang="en-US" b="1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b="1" i="1" dirty="0" err="1" smtClean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</a:t>
            </a:r>
            <a:r>
              <a:rPr lang="en-US" b="1" i="1" dirty="0" err="1" smtClean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return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(Counter) 	</a:t>
            </a:r>
            <a:r>
              <a:rPr lang="en-US" b="1" i="1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counterConstructor</a:t>
            </a:r>
            <a:r>
              <a:rPr lang="en-US" b="1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.newInstance</a:t>
            </a:r>
            <a:r>
              <a:rPr lang="en-US" b="1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b="1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dirty="0">
              <a:latin typeface="Courier New" panose="02070309020205020404" pitchFamily="49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catch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en-US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NoSuchMethodException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| 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InstantiationException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| </a:t>
            </a:r>
            <a:endParaRPr lang="en-US" b="1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IllegalAccessException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|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IllegalArgumentException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| </a:t>
            </a:r>
            <a:endParaRPr lang="en-US" b="1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InvocationTargetException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e.printStackTrace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();</a:t>
            </a:r>
          </a:p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return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AShortCounter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67400" y="5410200"/>
            <a:ext cx="1905000" cy="5219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Constructor threw an exception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37168" y="3188534"/>
            <a:ext cx="1905000" cy="5219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Parameter type</a:t>
            </a:r>
          </a:p>
        </p:txBody>
      </p:sp>
      <p:sp>
        <p:nvSpPr>
          <p:cNvPr id="8" name="Rectangle 7"/>
          <p:cNvSpPr/>
          <p:nvPr/>
        </p:nvSpPr>
        <p:spPr>
          <a:xfrm>
            <a:off x="6737168" y="4189889"/>
            <a:ext cx="1905000" cy="5219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Invoking constructor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6881205"/>
      </p:ext>
    </p:extLst>
  </p:cSld>
  <p:clrMapOvr>
    <a:masterClrMapping/>
  </p:clrMapOvr>
  <p:transition advTm="3373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1742" x="5911850" y="2741613"/>
          <p14:tracePt t="1787" x="5902325" y="2741613"/>
          <p14:tracePt t="1936" x="5902325" y="2751138"/>
          <p14:tracePt t="2052" x="5894388" y="2751138"/>
          <p14:tracePt t="2243" x="5857875" y="2751138"/>
          <p14:tracePt t="2276" x="5830888" y="2751138"/>
          <p14:tracePt t="2323" x="5813425" y="2751138"/>
          <p14:tracePt t="2350" x="5776913" y="2759075"/>
          <p14:tracePt t="2383" x="5715000" y="2786063"/>
          <p14:tracePt t="2421" x="5634038" y="2803525"/>
          <p14:tracePt t="2467" x="5500688" y="2840038"/>
          <p14:tracePt t="2514" x="5419725" y="2867025"/>
          <p14:tracePt t="2561" x="5276850" y="2911475"/>
          <p14:tracePt t="2586" x="5268913" y="2919413"/>
          <p14:tracePt t="2636" x="5153025" y="2973388"/>
          <p14:tracePt t="2707" x="5099050" y="3027363"/>
          <p14:tracePt t="2743" x="5054600" y="3071813"/>
          <p14:tracePt t="2778" x="5027613" y="3108325"/>
          <p14:tracePt t="2824" x="5018088" y="3116263"/>
          <p14:tracePt t="2848" x="5000625" y="3133725"/>
          <p14:tracePt t="2892" x="4991100" y="3143250"/>
          <p14:tracePt t="2962" x="4983163" y="3152775"/>
          <p14:tracePt t="2994" x="4973638" y="3152775"/>
          <p14:tracePt t="3103" x="4965700" y="3152775"/>
          <p14:tracePt t="3215" x="4965700" y="3160713"/>
          <p14:tracePt t="3442" x="4956175" y="3160713"/>
          <p14:tracePt t="3803" x="4956175" y="3170238"/>
          <p14:tracePt t="3882" x="4956175" y="3179763"/>
          <p14:tracePt t="4996" x="4956175" y="3170238"/>
          <p14:tracePt t="5230" x="4956175" y="3160713"/>
          <p14:tracePt t="5317" x="4946650" y="3160713"/>
          <p14:tracePt t="5365" x="4884738" y="3160713"/>
          <p14:tracePt t="5393" x="4840288" y="3160713"/>
          <p14:tracePt t="5427" x="4813300" y="3160713"/>
          <p14:tracePt t="5461" x="4759325" y="3170238"/>
          <p14:tracePt t="5499" x="4714875" y="3197225"/>
          <p14:tracePt t="5523" x="4697413" y="3224213"/>
          <p14:tracePt t="5565" x="4670425" y="3268663"/>
          <p14:tracePt t="5843" x="4643438" y="3276600"/>
          <p14:tracePt t="5868" x="4589463" y="3276600"/>
          <p14:tracePt t="5883" x="4527550" y="3276600"/>
          <p14:tracePt t="5927" x="4483100" y="3276600"/>
          <p14:tracePt t="5979" x="4438650" y="3276600"/>
          <p14:tracePt t="6028" x="4419600" y="3276600"/>
          <p14:tracePt t="6075" x="4322763" y="3276600"/>
          <p14:tracePt t="6106" x="4259263" y="3276600"/>
          <p14:tracePt t="6132" x="4187825" y="3276600"/>
          <p14:tracePt t="6169" x="4108450" y="3295650"/>
          <p14:tracePt t="6193" x="4037013" y="3322638"/>
          <p14:tracePt t="6230" x="4010025" y="3322638"/>
          <p14:tracePt t="6257" x="3990975" y="3340100"/>
          <p14:tracePt t="6292" x="3956050" y="3367088"/>
          <p14:tracePt t="6338" x="3929063" y="3375025"/>
          <p14:tracePt t="6387" x="3911600" y="3394075"/>
          <p14:tracePt t="6415" x="3894138" y="3411538"/>
          <p14:tracePt t="6481" x="3813175" y="3455988"/>
          <p14:tracePt t="6508" x="3768725" y="3490913"/>
          <p14:tracePt t="6546" x="3714750" y="3517900"/>
          <p14:tracePt t="6570" x="3660775" y="3536950"/>
          <p14:tracePt t="6635" x="3517900" y="3608388"/>
          <p14:tracePt t="6685" x="3402013" y="3633788"/>
          <p14:tracePt t="6710" x="3340100" y="3660775"/>
          <p14:tracePt t="6757" x="3268663" y="3679825"/>
          <p14:tracePt t="6791" x="3152775" y="3697288"/>
          <p14:tracePt t="6838" x="3036888" y="3705225"/>
          <p14:tracePt t="6850" x="3009900" y="3705225"/>
          <p14:tracePt t="6891" x="2938463" y="3697288"/>
          <p14:tracePt t="6943" x="2830513" y="3687763"/>
          <p14:tracePt t="6995" x="2732088" y="3687763"/>
          <p14:tracePt t="7065" x="2697163" y="3687763"/>
          <p14:tracePt t="7089" x="2670175" y="3687763"/>
          <p14:tracePt t="7137" x="2598738" y="3660775"/>
          <p14:tracePt t="7279" x="2589213" y="3660775"/>
          <p14:tracePt t="7642" x="2589213" y="3652838"/>
          <p14:tracePt t="8013" x="2608263" y="3652838"/>
          <p14:tracePt t="8081" x="2643188" y="3652838"/>
          <p14:tracePt t="8132" x="2670175" y="3652838"/>
          <p14:tracePt t="8178" x="2724150" y="3643313"/>
          <p14:tracePt t="8209" x="2776538" y="3643313"/>
          <p14:tracePt t="8245" x="2795588" y="3652838"/>
          <p14:tracePt t="8280" x="2840038" y="3652838"/>
          <p14:tracePt t="8304" x="2901950" y="3660775"/>
          <p14:tracePt t="8342" x="2946400" y="3660775"/>
          <p14:tracePt t="8390" x="3000375" y="3660775"/>
          <p14:tracePt t="8415" x="3054350" y="3660775"/>
          <p14:tracePt t="8462" x="3116263" y="3660775"/>
          <p14:tracePt t="8508" x="3197225" y="3660775"/>
          <p14:tracePt t="8559" x="3224213" y="3660775"/>
          <p14:tracePt t="8607" x="3241675" y="3660775"/>
          <p14:tracePt t="8642" x="3251200" y="3660775"/>
          <p14:tracePt t="8665" x="3268663" y="3660775"/>
          <p14:tracePt t="8713" x="3276600" y="3652838"/>
          <p14:tracePt t="8747" x="3286125" y="3652838"/>
          <p14:tracePt t="8830" x="3295650" y="3652838"/>
          <p14:tracePt t="9568" x="3295650" y="3643313"/>
          <p14:tracePt t="10103" x="3303588" y="3643313"/>
          <p14:tracePt t="10160" x="3322638" y="3633788"/>
          <p14:tracePt t="10208" x="3357563" y="3625850"/>
          <p14:tracePt t="10278" x="3394075" y="3625850"/>
          <p14:tracePt t="10326" x="3465513" y="3616325"/>
          <p14:tracePt t="10372" x="3509963" y="3608388"/>
          <p14:tracePt t="10386" x="3544888" y="3598863"/>
          <p14:tracePt t="10422" x="3598863" y="3589338"/>
          <p14:tracePt t="10470" x="3652838" y="3589338"/>
          <p14:tracePt t="10495" x="3679825" y="3581400"/>
          <p14:tracePt t="10543" x="3732213" y="3581400"/>
          <p14:tracePt t="10589" x="3786188" y="3571875"/>
          <p14:tracePt t="10617" x="3813175" y="3562350"/>
          <p14:tracePt t="10670" x="3822700" y="3562350"/>
          <p14:tracePt t="10700" x="3840163" y="3562350"/>
          <p14:tracePt t="10750" x="3875088" y="3562350"/>
          <p14:tracePt t="10795" x="3911600" y="3562350"/>
          <p14:tracePt t="10819" x="3929063" y="3571875"/>
          <p14:tracePt t="10869" x="3946525" y="3571875"/>
          <p14:tracePt t="10892" x="3956050" y="3571875"/>
          <p14:tracePt t="10940" x="3965575" y="3571875"/>
          <p14:tracePt t="11012" x="3973513" y="3571875"/>
          <p14:tracePt t="11047" x="3983038" y="3581400"/>
          <p14:tracePt t="11091" x="3990975" y="3581400"/>
          <p14:tracePt t="11171" x="4000500" y="3581400"/>
          <p14:tracePt t="11237" x="4010025" y="3581400"/>
          <p14:tracePt t="11465" x="4017963" y="3581400"/>
          <p14:tracePt t="14031" x="4037013" y="3581400"/>
          <p14:tracePt t="14078" x="4071938" y="3581400"/>
          <p14:tracePt t="14102" x="4125913" y="3571875"/>
          <p14:tracePt t="14155" x="4232275" y="3571875"/>
          <p14:tracePt t="14208" x="4330700" y="3571875"/>
          <p14:tracePt t="14254" x="4473575" y="3562350"/>
          <p14:tracePt t="14280" x="4562475" y="3562350"/>
          <p14:tracePt t="14314" x="4652963" y="3562350"/>
          <p14:tracePt t="14340" x="4724400" y="3554413"/>
          <p14:tracePt t="14375" x="4751388" y="3554413"/>
          <p14:tracePt t="14401" x="4848225" y="3554413"/>
          <p14:tracePt t="14450" x="4938713" y="3571875"/>
          <p14:tracePt t="14499" x="5027613" y="3589338"/>
          <p14:tracePt t="14566" x="5126038" y="3598863"/>
          <p14:tracePt t="14624" x="5143500" y="3598863"/>
          <p14:tracePt t="14670" x="5170488" y="3598863"/>
          <p14:tracePt t="14708" x="5197475" y="3598863"/>
          <p14:tracePt t="14743" x="5205413" y="3598863"/>
          <p14:tracePt t="14786" x="5259388" y="3598863"/>
          <p14:tracePt t="14837" x="5276850" y="3598863"/>
          <p14:tracePt t="14930" x="5295900" y="3598863"/>
          <p14:tracePt t="14967" x="5313363" y="3589338"/>
          <p14:tracePt t="15015" x="5330825" y="3589338"/>
          <p14:tracePt t="15051" x="5357813" y="3589338"/>
          <p14:tracePt t="15118" x="5384800" y="3589338"/>
          <p14:tracePt t="15166" x="5411788" y="3589338"/>
          <p14:tracePt t="15214" x="5429250" y="3589338"/>
          <p14:tracePt t="15282" x="5446713" y="3589338"/>
          <p14:tracePt t="15371" x="5456238" y="3581400"/>
          <p14:tracePt t="15453" x="5465763" y="3581400"/>
          <p14:tracePt t="15512" x="5473700" y="3581400"/>
          <p14:tracePt t="15557" x="5473700" y="3571875"/>
          <p14:tracePt t="15608" x="5491163" y="3571875"/>
          <p14:tracePt t="15657" x="5518150" y="3571875"/>
          <p14:tracePt t="15704" x="5545138" y="3562350"/>
          <p14:tracePt t="15753" x="5554663" y="3562350"/>
          <p14:tracePt t="15844" x="5562600" y="3562350"/>
          <p14:tracePt t="15899" x="5581650" y="3562350"/>
          <p14:tracePt t="15945" x="5589588" y="3554413"/>
          <p14:tracePt t="16041" x="5599113" y="3554413"/>
          <p14:tracePt t="16112" x="5608638" y="3554413"/>
          <p14:tracePt t="16318" x="5616575" y="3554413"/>
          <p14:tracePt t="16368" x="5643563" y="3554413"/>
          <p14:tracePt t="16424" x="5661025" y="3554413"/>
          <p14:tracePt t="16449" x="5688013" y="3554413"/>
          <p14:tracePt t="16487" x="5759450" y="3544888"/>
          <p14:tracePt t="16509" x="5795963" y="3527425"/>
          <p14:tracePt t="16548" x="5813425" y="3527425"/>
          <p14:tracePt t="16641" x="5795963" y="3527425"/>
          <p14:tracePt t="16692" x="5751513" y="3536950"/>
          <p14:tracePt t="16745" x="5653088" y="3544888"/>
          <p14:tracePt t="16792" x="5589588" y="3554413"/>
          <p14:tracePt t="16824" x="5518150" y="3571875"/>
          <p14:tracePt t="16872" x="5411788" y="3589338"/>
          <p14:tracePt t="16920" x="5357813" y="3598863"/>
          <p14:tracePt t="16965" x="5303838" y="3598863"/>
          <p14:tracePt t="17049" x="5259388" y="3598863"/>
          <p14:tracePt t="17157" x="5251450" y="3598863"/>
          <p14:tracePt t="17305" x="5241925" y="3598863"/>
          <p14:tracePt t="17397" x="5286375" y="3598863"/>
          <p14:tracePt t="17436" x="5367338" y="3598863"/>
          <p14:tracePt t="17488" x="5518150" y="3581400"/>
          <p14:tracePt t="17513" x="5599113" y="3581400"/>
          <p14:tracePt t="17526" x="5634038" y="3581400"/>
          <p14:tracePt t="17561" x="5786438" y="3581400"/>
          <p14:tracePt t="17626" x="6089650" y="3571875"/>
          <p14:tracePt t="17652" x="6099175" y="3571875"/>
          <p14:tracePt t="17696" x="6215063" y="3544888"/>
          <p14:tracePt t="17747" x="6296025" y="3544888"/>
          <p14:tracePt t="17760" x="6357938" y="3544888"/>
          <p14:tracePt t="17797" x="6500813" y="3536950"/>
          <p14:tracePt t="17809" x="6537325" y="3536950"/>
          <p14:tracePt t="17834" x="6599238" y="3527425"/>
          <p14:tracePt t="17860" x="6680200" y="3527425"/>
          <p14:tracePt t="17896" x="6769100" y="3527425"/>
          <p14:tracePt t="17933" x="6858000" y="3517900"/>
          <p14:tracePt t="17977" x="6867525" y="3509963"/>
          <p14:tracePt t="18144" x="6858000" y="3509963"/>
          <p14:tracePt t="18168" x="6840538" y="3509963"/>
          <p14:tracePt t="18210" x="6742113" y="3509963"/>
          <p14:tracePt t="18231" x="6724650" y="3509963"/>
          <p14:tracePt t="18264" x="6653213" y="3509963"/>
          <p14:tracePt t="18297" x="6572250" y="3517900"/>
          <p14:tracePt t="18322" x="6419850" y="3517900"/>
          <p14:tracePt t="18363" x="6126163" y="3517900"/>
          <p14:tracePt t="18388" x="6054725" y="3517900"/>
          <p14:tracePt t="18416" x="5965825" y="3517900"/>
          <p14:tracePt t="18463" x="5867400" y="3517900"/>
          <p14:tracePt t="18514" x="5813425" y="3517900"/>
          <p14:tracePt t="18551" x="5697538" y="3517900"/>
          <p14:tracePt t="18588" x="5661025" y="3517900"/>
          <p14:tracePt t="18623" x="5643563" y="3517900"/>
          <p14:tracePt t="18662" x="5572125" y="3517900"/>
          <p14:tracePt t="18705" x="5518150" y="3527425"/>
          <p14:tracePt t="18819" x="5500688" y="3527425"/>
          <p14:tracePt t="18888" x="5500688" y="3536950"/>
          <p14:tracePt t="19044" x="5491163" y="3536950"/>
          <p14:tracePt t="31578" x="5491163" y="3544888"/>
          <p14:tracePt t="31943" x="5500688" y="3544888"/>
          <p14:tracePt t="31990" x="5510213" y="3544888"/>
          <p14:tracePt t="32013" x="5527675" y="3544888"/>
          <p14:tracePt t="32049" x="5572125" y="3554413"/>
          <p14:tracePt t="32097" x="5653088" y="3562350"/>
          <p14:tracePt t="32148" x="5670550" y="3562350"/>
          <p14:tracePt t="32202" x="5741988" y="3562350"/>
          <p14:tracePt t="33012" x="5741988" y="3554413"/>
          <p14:tracePt t="33049" x="5724525" y="3554413"/>
          <p14:tracePt t="33157" x="5715000" y="3554413"/>
          <p14:tracePt t="33205" x="5697538" y="3544888"/>
          <p14:tracePt t="33298" x="5688013" y="3544888"/>
          <p14:tracePt t="33449" x="5680075" y="3544888"/>
          <p14:tracePt t="33590" x="5643563" y="3544888"/>
          <p14:tracePt t="33637" x="5545138" y="3544888"/>
          <p14:tracePt t="33683" x="5446713" y="3536950"/>
          <p14:tracePt t="33719" x="5340350" y="3536950"/>
          <p14:tracePt t="33755" x="5251450" y="3536950"/>
          <p14:tracePt t="33780" x="5153025" y="3536950"/>
          <p14:tracePt t="33816" x="5062538" y="3536950"/>
          <p14:tracePt t="33840" x="4929188" y="3536950"/>
          <p14:tracePt t="33895" x="4670425" y="3544888"/>
          <p14:tracePt t="33945" x="4330700" y="3554413"/>
          <p14:tracePt t="33970" x="4187825" y="3554413"/>
          <p14:tracePt t="34021" x="3946525" y="3554413"/>
          <p14:tracePt t="34043" x="3714750" y="3554413"/>
          <p14:tracePt t="34080" x="3509963" y="3554413"/>
          <p14:tracePt t="34115" x="3259138" y="3517900"/>
          <p14:tracePt t="34141" x="3036888" y="3500438"/>
          <p14:tracePt t="34176" x="2822575" y="3482975"/>
          <p14:tracePt t="34202" x="2660650" y="3473450"/>
          <p14:tracePt t="34245" x="2509838" y="3465513"/>
          <p14:tracePt t="34268" x="2366963" y="3455988"/>
          <p14:tracePt t="34321" x="2160588" y="3419475"/>
          <p14:tracePt t="34371" x="2179638" y="3419475"/>
          <p14:tracePt t="34395" x="2152650" y="3411538"/>
          <p14:tracePt t="34418" x="2143125" y="3402013"/>
          <p14:tracePt t="34455" x="2125663" y="3394075"/>
          <p14:tracePt t="34542" x="2108200" y="3375025"/>
          <p14:tracePt t="34637" x="2098675" y="3357563"/>
          <p14:tracePt t="34730" x="2089150" y="3340100"/>
          <p14:tracePt t="34796" x="2089150" y="3330575"/>
          <p14:tracePt t="35018" x="2089150" y="3340100"/>
          <p14:tracePt t="35047" x="2098675" y="3357563"/>
          <p14:tracePt t="35093" x="2108200" y="3394075"/>
          <p14:tracePt t="35130" x="2125663" y="3429000"/>
          <p14:tracePt t="35154" x="2133600" y="3465513"/>
          <p14:tracePt t="35201" x="2152650" y="3490913"/>
          <p14:tracePt t="35237" x="2170113" y="3544888"/>
          <p14:tracePt t="35283" x="2197100" y="3598863"/>
          <p14:tracePt t="35318" x="2232025" y="3687763"/>
          <p14:tracePt t="35342" x="2232025" y="3697288"/>
          <p14:tracePt t="35372" x="2276475" y="3759200"/>
          <p14:tracePt t="35397" x="2330450" y="3848100"/>
          <p14:tracePt t="35444" x="2384425" y="3911600"/>
          <p14:tracePt t="35490" x="2428875" y="4010025"/>
          <p14:tracePt t="35538" x="2455863" y="4054475"/>
          <p14:tracePt t="35591" x="2482850" y="4116388"/>
          <p14:tracePt t="35622" x="2500313" y="4133850"/>
          <p14:tracePt t="35658" x="2500313" y="4152900"/>
          <p14:tracePt t="35715" x="2509838" y="4160838"/>
          <p14:tracePt t="35784" x="2509838" y="4170363"/>
          <p14:tracePt t="35968" x="2517775" y="4170363"/>
          <p14:tracePt t="36282" x="2527300" y="4170363"/>
          <p14:tracePt t="36318" x="2544763" y="4170363"/>
          <p14:tracePt t="36342" x="2598738" y="4170363"/>
          <p14:tracePt t="36380" x="2652713" y="4179888"/>
          <p14:tracePt t="36392" x="2697163" y="4187825"/>
          <p14:tracePt t="36429" x="2786063" y="4187825"/>
          <p14:tracePt t="36456" x="2884488" y="4197350"/>
          <p14:tracePt t="36483" x="2973388" y="4205288"/>
          <p14:tracePt t="36526" x="3152775" y="4205288"/>
          <p14:tracePt t="36572" x="3259138" y="4197350"/>
          <p14:tracePt t="36620" x="3465513" y="4187825"/>
          <p14:tracePt t="36665" x="3581400" y="4187825"/>
          <p14:tracePt t="36702" x="3670300" y="4187825"/>
          <p14:tracePt t="36739" x="3776663" y="4187825"/>
          <p14:tracePt t="36774" x="3965575" y="4179888"/>
          <p14:tracePt t="36811" x="4081463" y="4170363"/>
          <p14:tracePt t="36845" x="4214813" y="4160838"/>
          <p14:tracePt t="36872" x="4232275" y="4152900"/>
          <p14:tracePt t="36896" x="4322763" y="4143375"/>
          <p14:tracePt t="36944" x="4429125" y="4116388"/>
          <p14:tracePt t="36993" x="4500563" y="4098925"/>
          <p14:tracePt t="37044" x="4537075" y="4081463"/>
          <p14:tracePt t="37122" x="4545013" y="4081463"/>
          <p14:tracePt t="37685" x="4554538" y="4081463"/>
          <p14:tracePt t="37734" x="4608513" y="4081463"/>
          <p14:tracePt t="37781" x="4670425" y="4081463"/>
          <p14:tracePt t="37826" x="4803775" y="4071938"/>
          <p14:tracePt t="37861" x="4894263" y="4071938"/>
          <p14:tracePt t="37895" x="5000625" y="4071938"/>
          <p14:tracePt t="37920" x="5018088" y="4071938"/>
          <p14:tracePt t="37956" x="5170488" y="4071938"/>
          <p14:tracePt t="38003" x="5268913" y="4071938"/>
          <p14:tracePt t="38039" x="5411788" y="4071938"/>
          <p14:tracePt t="38070" x="5491163" y="4081463"/>
          <p14:tracePt t="38139" x="5608638" y="4081463"/>
          <p14:tracePt t="38185" x="5705475" y="4081463"/>
          <p14:tracePt t="38232" x="5795963" y="4081463"/>
          <p14:tracePt t="38267" x="5848350" y="4081463"/>
          <p14:tracePt t="38313" x="5857875" y="4081463"/>
          <p14:tracePt t="38393" x="5867400" y="4081463"/>
          <p14:tracePt t="38527" x="5875338" y="4081463"/>
          <p14:tracePt t="40786" x="5929313" y="4017963"/>
          <p14:tracePt t="40808" x="5938838" y="4000500"/>
          <p14:tracePt t="40856" x="6027738" y="3813175"/>
          <p14:tracePt t="40907" x="6188075" y="3384550"/>
          <p14:tracePt t="40940" x="6269038" y="3143250"/>
          <p14:tracePt t="40975" x="6348413" y="2867025"/>
          <p14:tracePt t="41024" x="6429375" y="2616200"/>
          <p14:tracePt t="41049" x="6446838" y="2589213"/>
          <p14:tracePt t="41086" x="6500813" y="2490788"/>
          <p14:tracePt t="41143" x="6562725" y="2303463"/>
          <p14:tracePt t="41193" x="6589713" y="2232025"/>
          <p14:tracePt t="41338" x="6589713" y="2276475"/>
          <p14:tracePt t="41374" x="6581775" y="2312988"/>
          <p14:tracePt t="41400" x="6581775" y="2347913"/>
          <p14:tracePt t="41438" x="6581775" y="2428875"/>
          <p14:tracePt t="41474" x="6589713" y="2473325"/>
          <p14:tracePt t="41500" x="6589713" y="2500313"/>
          <p14:tracePt t="41548" x="6599238" y="2625725"/>
          <p14:tracePt t="41595" x="6599238" y="2652713"/>
          <p14:tracePt t="41640" x="6599238" y="2660650"/>
          <p14:tracePt t="42070" x="6599238" y="2670175"/>
          <p14:tracePt t="42095" x="6572250" y="2670175"/>
          <p14:tracePt t="42131" x="6537325" y="2670175"/>
          <p14:tracePt t="42157" x="6483350" y="2687638"/>
          <p14:tracePt t="42179" x="6465888" y="2697163"/>
          <p14:tracePt t="42228" x="6269038" y="2759075"/>
          <p14:tracePt t="42278" x="5919788" y="2830513"/>
          <p14:tracePt t="42326" x="5697538" y="2894013"/>
          <p14:tracePt t="42363" x="5160963" y="3027363"/>
          <p14:tracePt t="42397" x="4884738" y="3116263"/>
          <p14:tracePt t="42426" x="4670425" y="3179763"/>
          <p14:tracePt t="42471" x="4322763" y="3286125"/>
          <p14:tracePt t="42494" x="4259263" y="3313113"/>
          <p14:tracePt t="42520" x="4010025" y="3384550"/>
          <p14:tracePt t="42568" x="3652838" y="3500438"/>
          <p14:tracePt t="42594" x="3589338" y="3517900"/>
          <p14:tracePt t="42643" x="3133725" y="3660775"/>
          <p14:tracePt t="42693" x="2946400" y="3714750"/>
          <p14:tracePt t="42722" x="2847975" y="3741738"/>
          <p14:tracePt t="42770" x="2670175" y="3803650"/>
          <p14:tracePt t="42805" x="2562225" y="3840163"/>
          <p14:tracePt t="42863" x="2446338" y="3894138"/>
          <p14:tracePt t="42910" x="2374900" y="3919538"/>
          <p14:tracePt t="42958" x="2322513" y="3946525"/>
          <p14:tracePt t="43005" x="2312988" y="3956050"/>
          <p14:tracePt t="43095" x="2312988" y="3965575"/>
          <p14:tracePt t="43131" x="2366963" y="4000500"/>
          <p14:tracePt t="43178" x="2411413" y="4017963"/>
          <p14:tracePt t="43237" x="2509838" y="4044950"/>
          <p14:tracePt t="43286" x="2571750" y="4054475"/>
          <p14:tracePt t="43332" x="2608263" y="4054475"/>
          <p14:tracePt t="43380" x="2652713" y="4054475"/>
          <p14:tracePt t="43426" x="2670175" y="4054475"/>
          <p14:tracePt t="43463" x="2679700" y="4054475"/>
          <p14:tracePt t="43524" x="2687638" y="4054475"/>
          <p14:tracePt t="44052" x="2697163" y="4054475"/>
          <p14:tracePt t="44151" x="2714625" y="4027488"/>
          <p14:tracePt t="44250" x="2724150" y="4010025"/>
          <p14:tracePt t="44362" x="2724150" y="3983038"/>
          <p14:tracePt t="44392" x="2732088" y="3965575"/>
          <p14:tracePt t="44428" x="2732088" y="3956050"/>
          <p14:tracePt t="44679" x="2759075" y="3929063"/>
          <p14:tracePt t="44704" x="2768600" y="3911600"/>
          <p14:tracePt t="44751" x="2786063" y="3875088"/>
          <p14:tracePt t="44785" x="2795588" y="3867150"/>
          <p14:tracePt t="44822" x="2803525" y="3848100"/>
          <p14:tracePt t="44849" x="2813050" y="3840163"/>
          <p14:tracePt t="44884" x="2813050" y="3822700"/>
          <p14:tracePt t="44992" x="2822575" y="3822700"/>
          <p14:tracePt t="45018" x="2822575" y="3813175"/>
          <p14:tracePt t="45372" x="2822575" y="3803650"/>
          <p14:tracePt t="45521" x="2822575" y="3786188"/>
          <p14:tracePt t="45598" x="2822575" y="3776663"/>
          <p14:tracePt t="45730" x="2822575" y="3768725"/>
          <p14:tracePt t="45794" x="2822575" y="3759200"/>
          <p14:tracePt t="45863" x="2822575" y="3751263"/>
          <p14:tracePt t="46055" x="2822575" y="3741738"/>
          <p14:tracePt t="46694" x="2803525" y="3741738"/>
          <p14:tracePt t="46783" x="2795588" y="3741738"/>
          <p14:tracePt t="46938" x="2786063" y="3741738"/>
          <p14:tracePt t="47268" x="2776538" y="3741738"/>
          <p14:tracePt t="47526" x="2768600" y="3741738"/>
          <p14:tracePt t="47874" x="2759075" y="3732213"/>
          <p14:tracePt t="53516" x="2759075" y="3724275"/>
          <p14:tracePt t="53562" x="2751138" y="3724275"/>
          <p14:tracePt t="54670" x="2751138" y="3714750"/>
          <p14:tracePt t="55002" x="2786063" y="3724275"/>
          <p14:tracePt t="55039" x="2830513" y="3741738"/>
          <p14:tracePt t="55074" x="2901950" y="3786188"/>
          <p14:tracePt t="55109" x="3000375" y="3822700"/>
          <p14:tracePt t="55135" x="3081338" y="3875088"/>
          <p14:tracePt t="55173" x="3160713" y="3911600"/>
          <p14:tracePt t="55196" x="3224213" y="3946525"/>
          <p14:tracePt t="55245" x="3295650" y="3965575"/>
          <p14:tracePt t="55291" x="3348038" y="3973513"/>
          <p14:tracePt t="55337" x="3367088" y="3983038"/>
          <p14:tracePt t="55373" x="3411538" y="3990975"/>
          <p14:tracePt t="55398" x="3465513" y="4010025"/>
          <p14:tracePt t="55436" x="3490913" y="4010025"/>
          <p14:tracePt t="55460" x="3544888" y="4010025"/>
          <p14:tracePt t="55497" x="3562350" y="4000500"/>
          <p14:tracePt t="55534" x="3581400" y="4000500"/>
          <p14:tracePt t="55622" x="3589338" y="3983038"/>
          <p14:tracePt t="55648" x="3598863" y="3983038"/>
          <p14:tracePt t="55697" x="3598863" y="3973513"/>
          <p14:tracePt t="55734" x="3608388" y="3938588"/>
          <p14:tracePt t="55781" x="3616325" y="3902075"/>
          <p14:tracePt t="55829" x="3616325" y="3875088"/>
          <p14:tracePt t="55854" x="3616325" y="3857625"/>
          <p14:tracePt t="55903" x="3625850" y="3813175"/>
          <p14:tracePt t="55931" x="3625850" y="3795713"/>
          <p14:tracePt t="55942" x="3625850" y="3786188"/>
          <p14:tracePt t="55994" x="3633788" y="3751263"/>
          <p14:tracePt t="56024" x="3643313" y="3705225"/>
          <p14:tracePt t="56093" x="3643313" y="3687763"/>
          <p14:tracePt t="56141" x="3652838" y="3670300"/>
          <p14:tracePt t="56177" x="3660775" y="3652838"/>
          <p14:tracePt t="56213" x="3660775" y="3633788"/>
          <p14:tracePt t="56259" x="3660775" y="3625850"/>
          <p14:tracePt t="56295" x="3660775" y="3589338"/>
          <p14:tracePt t="56359" x="3670300" y="3589338"/>
          <p14:tracePt t="56406" x="3670300" y="3581400"/>
          <p14:tracePt t="56990" x="3670300" y="3571875"/>
          <p14:tracePt t="61011" x="3679825" y="3562350"/>
          <p14:tracePt t="61755" x="3679825" y="3598863"/>
          <p14:tracePt t="61802" x="3670300" y="3652838"/>
          <p14:tracePt t="61856" x="3670300" y="3714750"/>
          <p14:tracePt t="61891" x="3705225" y="3830638"/>
          <p14:tracePt t="61938" x="3741738" y="3929063"/>
          <p14:tracePt t="61963" x="3751263" y="3938588"/>
          <p14:tracePt t="61998" x="3768725" y="4010025"/>
          <p14:tracePt t="62012" x="3803650" y="4071938"/>
          <p14:tracePt t="62065" x="3848100" y="4152900"/>
          <p14:tracePt t="62141" x="3902075" y="4187825"/>
          <p14:tracePt t="62167" x="3919538" y="4187825"/>
          <p14:tracePt t="62218" x="4037013" y="4197350"/>
          <p14:tracePt t="62253" x="4081463" y="4197350"/>
          <p14:tracePt t="62311" x="4170363" y="4187825"/>
          <p14:tracePt t="62346" x="4214813" y="4170363"/>
          <p14:tracePt t="62371" x="4251325" y="4170363"/>
          <p14:tracePt t="62416" x="4303713" y="4152900"/>
          <p14:tracePt t="62464" x="4367213" y="4143375"/>
          <p14:tracePt t="62492" x="4446588" y="4125913"/>
          <p14:tracePt t="62559" x="4465638" y="4116388"/>
          <p14:tracePt t="84589" x="4465638" y="4125913"/>
          <p14:tracePt t="84642" x="4456113" y="4125913"/>
          <p14:tracePt t="84754" x="4473575" y="4054475"/>
          <p14:tracePt t="84800" x="4518025" y="4027488"/>
          <p14:tracePt t="84836" x="4589463" y="3990975"/>
          <p14:tracePt t="84873" x="4643438" y="3946525"/>
          <p14:tracePt t="84897" x="4714875" y="3884613"/>
          <p14:tracePt t="84946" x="4848225" y="3751263"/>
          <p14:tracePt t="84987" x="4946650" y="3652838"/>
          <p14:tracePt t="85037" x="5072063" y="3554413"/>
          <p14:tracePt t="85064" x="5160963" y="3490913"/>
          <p14:tracePt t="85113" x="5330825" y="3411538"/>
          <p14:tracePt t="85135" x="5402263" y="3367088"/>
          <p14:tracePt t="85178" x="5510213" y="3303588"/>
          <p14:tracePt t="85225" x="5661025" y="3197225"/>
          <p14:tracePt t="85272" x="5751513" y="3125788"/>
          <p14:tracePt t="85307" x="5803900" y="3081338"/>
          <p14:tracePt t="85374" x="5848350" y="3054350"/>
          <p14:tracePt t="85426" x="5875338" y="3027363"/>
          <p14:tracePt t="85567" x="5884863" y="3027363"/>
          <p14:tracePt t="85614" x="5884863" y="3062288"/>
          <p14:tracePt t="85649" x="5884863" y="3098800"/>
          <p14:tracePt t="85693" x="5875338" y="3116263"/>
          <p14:tracePt t="85726" x="5875338" y="3143250"/>
          <p14:tracePt t="85753" x="5875338" y="3179763"/>
          <p14:tracePt t="85799" x="5867400" y="3259138"/>
          <p14:tracePt t="85846" x="5867400" y="3313113"/>
          <p14:tracePt t="85893" x="5867400" y="3322638"/>
          <p14:tracePt t="85918" x="5867400" y="3367088"/>
          <p14:tracePt t="86009" x="5867400" y="3394075"/>
          <p14:tracePt t="86122" x="5867400" y="3402013"/>
          <p14:tracePt t="86540" x="5857875" y="3402013"/>
          <p14:tracePt t="126832" x="5848350" y="3384550"/>
          <p14:tracePt t="126922" x="5840413" y="3384550"/>
          <p14:tracePt t="127289" x="5830888" y="3384550"/>
          <p14:tracePt t="127355" x="5813425" y="3384550"/>
          <p14:tracePt t="127410" x="5786438" y="3384550"/>
          <p14:tracePt t="127434" x="5768975" y="3394075"/>
          <p14:tracePt t="127458" x="5741988" y="3419475"/>
          <p14:tracePt t="127502" x="5724525" y="3438525"/>
          <p14:tracePt t="127862" x="5705475" y="3455988"/>
          <p14:tracePt t="127911" x="5680075" y="3536950"/>
          <p14:tracePt t="127937" x="5680075" y="3660775"/>
          <p14:tracePt t="127987" x="5680075" y="3822700"/>
          <p14:tracePt t="128028" x="5688013" y="3848100"/>
          <p14:tracePt t="128072" x="5688013" y="3894138"/>
          <p14:tracePt t="128108" x="5688013" y="3929063"/>
          <p14:tracePt t="128133" x="5688013" y="3956050"/>
          <p14:tracePt t="128186" x="5697538" y="4027488"/>
          <p14:tracePt t="128233" x="5697538" y="4054475"/>
          <p14:tracePt t="128278" x="5688013" y="4062413"/>
          <p14:tracePt t="128353" x="5688013" y="4071938"/>
          <p14:tracePt t="128428" x="5688013" y="4081463"/>
          <p14:tracePt t="128506" x="5688013" y="4089400"/>
          <p14:tracePt t="128682" x="5688013" y="4098925"/>
          <p14:tracePt t="128749" x="5688013" y="4108450"/>
          <p14:tracePt t="138363" x="5608638" y="4054475"/>
          <p14:tracePt t="138399" x="5537200" y="4017963"/>
          <p14:tracePt t="138437" x="5402263" y="3973513"/>
          <p14:tracePt t="138462" x="5081588" y="3867150"/>
          <p14:tracePt t="138497" x="4724400" y="3732213"/>
          <p14:tracePt t="138528" x="4608513" y="3687763"/>
          <p14:tracePt t="138563" x="4554538" y="3679825"/>
          <p14:tracePt t="138592" x="4384675" y="3625850"/>
          <p14:tracePt t="138619" x="4160838" y="3509963"/>
          <p14:tracePt t="138672" x="3894138" y="3375025"/>
          <p14:tracePt t="138698" x="3759200" y="3313113"/>
          <p14:tracePt t="138735" x="3670300" y="3268663"/>
          <p14:tracePt t="138762" x="3616325" y="3232150"/>
          <p14:tracePt t="138807" x="3517900" y="3089275"/>
          <p14:tracePt t="138843" x="3394075" y="2884488"/>
          <p14:tracePt t="138868" x="3322638" y="2803525"/>
          <p14:tracePt t="138946" x="3241675" y="2714625"/>
          <p14:tracePt t="138994" x="3152775" y="2589213"/>
          <p14:tracePt t="139041" x="3089275" y="2517775"/>
          <p14:tracePt t="139076" x="3081338" y="2517775"/>
          <p14:tracePt t="139103" x="3081338" y="2509838"/>
          <p14:tracePt t="139139" x="3036888" y="2446338"/>
          <p14:tracePt t="139168" x="3000375" y="2384425"/>
          <p14:tracePt t="139203" x="2973388" y="2330450"/>
          <p14:tracePt t="139246" x="2955925" y="2295525"/>
          <p14:tracePt t="139317" x="2946400" y="2286000"/>
          <p14:tracePt t="139600" x="2946400" y="2268538"/>
          <p14:tracePt t="139649" x="2955925" y="2259013"/>
          <p14:tracePt t="139718" x="2965450" y="2241550"/>
          <p14:tracePt t="139776" x="2965450" y="2224088"/>
          <p14:tracePt t="139823" x="2965450" y="2205038"/>
          <p14:tracePt t="139858" x="2965450" y="2197100"/>
          <p14:tracePt t="139952" x="2973388" y="2187575"/>
          <p14:tracePt t="140003" x="2973388" y="2179638"/>
          <p14:tracePt t="140054" x="2973388" y="2170113"/>
          <p14:tracePt t="140122" x="2973388" y="2152650"/>
          <p14:tracePt t="140157" x="2973388" y="2143125"/>
          <p14:tracePt t="140204" x="2874963" y="2143125"/>
          <p14:tracePt t="140255" x="2687638" y="2170113"/>
          <p14:tracePt t="140300" x="2581275" y="2179638"/>
          <p14:tracePt t="140347" x="2339975" y="2187575"/>
          <p14:tracePt t="140369" x="2276475" y="2187575"/>
          <p14:tracePt t="140407" x="2143125" y="2205038"/>
          <p14:tracePt t="140418" x="2027238" y="2224088"/>
          <p14:tracePt t="140434" x="1973263" y="2232025"/>
          <p14:tracePt t="140469" x="1866900" y="2241550"/>
          <p14:tracePt t="140504" x="1768475" y="2251075"/>
          <p14:tracePt t="140551" x="1536700" y="2251075"/>
          <p14:tracePt t="140601" x="1366838" y="2251075"/>
          <p14:tracePt t="140650" x="1339850" y="2251075"/>
          <p14:tracePt t="140706" x="1322388" y="2232025"/>
          <p14:tracePt t="140752" x="1303338" y="2224088"/>
          <p14:tracePt t="141686" x="1303338" y="2232025"/>
          <p14:tracePt t="141838" x="1322388" y="2232025"/>
          <p14:tracePt t="141873" x="1419225" y="2224088"/>
          <p14:tracePt t="141922" x="1527175" y="2224088"/>
          <p14:tracePt t="141947" x="1625600" y="2214563"/>
          <p14:tracePt t="141983" x="1724025" y="2214563"/>
          <p14:tracePt t="142032" x="2071688" y="2224088"/>
          <p14:tracePt t="142098" x="2295525" y="2232025"/>
          <p14:tracePt t="142148" x="2482850" y="2232025"/>
          <p14:tracePt t="142197" x="2795588" y="2232025"/>
          <p14:tracePt t="142245" x="2911475" y="2214563"/>
          <p14:tracePt t="142282" x="3286125" y="2214563"/>
          <p14:tracePt t="142329" x="3517900" y="2224088"/>
          <p14:tracePt t="142375" x="3660775" y="2224088"/>
          <p14:tracePt t="142421" x="3670300" y="2224088"/>
          <p14:tracePt t="142569" x="3670300" y="2232025"/>
          <p14:tracePt t="142672" x="3652838" y="2232025"/>
          <p14:tracePt t="142914" x="3643313" y="2232025"/>
          <p14:tracePt t="143753" x="3633788" y="2224088"/>
          <p14:tracePt t="144023" x="3633788" y="2214563"/>
          <p14:tracePt t="144861" x="3633788" y="2205038"/>
          <p14:tracePt t="145266" x="3643313" y="2214563"/>
          <p14:tracePt t="145304" x="3660775" y="2241550"/>
          <p14:tracePt t="145328" x="3679825" y="2251075"/>
          <p14:tracePt t="145367" x="3759200" y="2322513"/>
          <p14:tracePt t="145391" x="3822700" y="2374900"/>
          <p14:tracePt t="145433" x="3894138" y="2428875"/>
          <p14:tracePt t="145478" x="4017963" y="2500313"/>
          <p14:tracePt t="145521" x="4170363" y="2589213"/>
          <p14:tracePt t="145545" x="4224338" y="2616200"/>
          <p14:tracePt t="145596" x="4419600" y="2697163"/>
          <p14:tracePt t="145659" x="4670425" y="2776538"/>
          <p14:tracePt t="145708" x="4884738" y="2795588"/>
          <p14:tracePt t="145786" x="5126038" y="2795588"/>
          <p14:tracePt t="145836" x="5295900" y="2795588"/>
          <p14:tracePt t="145860" x="5322888" y="2795588"/>
          <p14:tracePt t="145892" x="5429250" y="2795588"/>
          <p14:tracePt t="145932" x="5643563" y="2795588"/>
          <p14:tracePt t="145960" x="5776913" y="2795588"/>
          <p14:tracePt t="146007" x="5956300" y="2795588"/>
          <p14:tracePt t="146050" x="5973763" y="2795588"/>
          <p14:tracePt t="146098" x="5991225" y="2795588"/>
          <p14:tracePt t="146143" x="6099175" y="2786063"/>
          <p14:tracePt t="146198" x="6170613" y="2786063"/>
          <p14:tracePt t="146233" x="6242050" y="2768600"/>
          <p14:tracePt t="146271" x="6313488" y="2751138"/>
          <p14:tracePt t="146310" x="6429375" y="2751138"/>
          <p14:tracePt t="146347" x="6483350" y="2751138"/>
          <p14:tracePt t="146406" x="6537325" y="2751138"/>
          <p14:tracePt t="146653" x="6537325" y="2741613"/>
          <p14:tracePt t="146813" x="6527800" y="2732088"/>
          <p14:tracePt t="146860" x="6518275" y="2724150"/>
          <p14:tracePt t="146951" x="6483350" y="2732088"/>
          <p14:tracePt t="146987" x="6402388" y="2741613"/>
          <p14:tracePt t="147046" x="6348413" y="2751138"/>
          <p14:tracePt t="147082" x="6259513" y="2776538"/>
          <p14:tracePt t="147116" x="6143625" y="2822575"/>
          <p14:tracePt t="147162" x="6054725" y="2867025"/>
          <p14:tracePt t="147212" x="5919788" y="2946400"/>
          <p14:tracePt t="147261" x="5830888" y="3000375"/>
          <p14:tracePt t="147308" x="5741988" y="3071813"/>
          <p14:tracePt t="147353" x="5634038" y="3160713"/>
          <p14:tracePt t="147377" x="5581650" y="3205163"/>
          <p14:tracePt t="147412" x="5518150" y="3259138"/>
          <p14:tracePt t="147435" x="5500688" y="3276600"/>
          <p14:tracePt t="147450" x="5429250" y="3330575"/>
          <p14:tracePt t="147485" x="5394325" y="3367088"/>
          <p14:tracePt t="147521" x="5330825" y="3419475"/>
          <p14:tracePt t="147563" x="5295900" y="3465513"/>
          <p14:tracePt t="147609" x="5286375" y="3465513"/>
          <p14:tracePt t="147987" x="5286375" y="3473450"/>
          <p14:tracePt t="148339" x="5286375" y="3482975"/>
          <p14:tracePt t="148389" x="5322888" y="3482975"/>
          <p14:tracePt t="148436" x="5394325" y="3482975"/>
          <p14:tracePt t="148473" x="5537200" y="3509963"/>
          <p14:tracePt t="148521" x="5626100" y="3527425"/>
          <p14:tracePt t="148546" x="5653088" y="3527425"/>
          <p14:tracePt t="148584" x="5822950" y="3544888"/>
          <p14:tracePt t="148622" x="5946775" y="3554413"/>
          <p14:tracePt t="148658" x="6027738" y="3562350"/>
          <p14:tracePt t="148685" x="6054725" y="3562350"/>
          <p14:tracePt t="148736" x="6170613" y="3562350"/>
          <p14:tracePt t="148784" x="6215063" y="3554413"/>
          <p14:tracePt t="149158" x="6188075" y="3536950"/>
          <p14:tracePt t="149187" x="6170613" y="3536950"/>
          <p14:tracePt t="149235" x="6089650" y="3527425"/>
          <p14:tracePt t="149279" x="6027738" y="3517900"/>
          <p14:tracePt t="149315" x="6000750" y="3517900"/>
          <p14:tracePt t="149354" x="5946775" y="3509963"/>
          <p14:tracePt t="149378" x="5911850" y="3509963"/>
          <p14:tracePt t="149406" x="5867400" y="3500438"/>
          <p14:tracePt t="149444" x="5857875" y="3500438"/>
          <p14:tracePt t="149470" x="5830888" y="3500438"/>
          <p14:tracePt t="149509" x="5786438" y="3500438"/>
          <p14:tracePt t="149568" x="5751513" y="3490913"/>
          <p14:tracePt t="149617" x="5715000" y="3482975"/>
          <p14:tracePt t="149667" x="5643563" y="3482975"/>
          <p14:tracePt t="149714" x="5599113" y="3482975"/>
          <p14:tracePt t="149752" x="5537200" y="3482975"/>
          <p14:tracePt t="149789" x="5527675" y="3482975"/>
          <p14:tracePt t="149813" x="5500688" y="3482975"/>
          <p14:tracePt t="149859" x="5456238" y="3482975"/>
          <p14:tracePt t="149895" x="5446713" y="3482975"/>
          <p14:tracePt t="149926" x="5429250" y="3482975"/>
          <p14:tracePt t="149949" x="5419725" y="3482975"/>
          <p14:tracePt t="149997" x="5411788" y="3482975"/>
          <p14:tracePt t="150142" x="5402263" y="3482975"/>
          <p14:tracePt t="150261" x="5394325" y="3473450"/>
          <p14:tracePt t="150397" x="5384800" y="3473450"/>
          <p14:tracePt t="150442" x="5375275" y="3473450"/>
          <p14:tracePt t="150651" x="5438775" y="3482975"/>
          <p14:tracePt t="150700" x="5483225" y="3482975"/>
          <p14:tracePt t="150738" x="5545138" y="3482975"/>
          <p14:tracePt t="150774" x="5599113" y="3482975"/>
          <p14:tracePt t="150798" x="5626100" y="3482975"/>
          <p14:tracePt t="150844" x="5634038" y="3482975"/>
          <p14:tracePt t="150998" x="5616575" y="3482975"/>
          <p14:tracePt t="151035" x="5537200" y="3446463"/>
          <p14:tracePt t="151084" x="5491163" y="3446463"/>
          <p14:tracePt t="151111" x="5446713" y="3446463"/>
          <p14:tracePt t="151139" x="5384800" y="3455988"/>
          <p14:tracePt t="151181" x="5276850" y="3517900"/>
          <p14:tracePt t="151229" x="5268913" y="3517900"/>
          <p14:tracePt t="151344" x="5276850" y="3527425"/>
          <p14:tracePt t="151380" x="5348288" y="3554413"/>
          <p14:tracePt t="151407" x="5438775" y="3581400"/>
          <p14:tracePt t="151441" x="5518150" y="3589338"/>
          <p14:tracePt t="151478" x="5643563" y="3616325"/>
          <p14:tracePt t="151521" x="5724525" y="3625850"/>
          <p14:tracePt t="151547" x="5768975" y="3633788"/>
          <p14:tracePt t="151598" x="5822950" y="3625850"/>
          <p14:tracePt t="151646" x="5875338" y="3562350"/>
          <p14:tracePt t="151671" x="5894388" y="3517900"/>
          <p14:tracePt t="151703" x="5894388" y="3490913"/>
          <p14:tracePt t="151740" x="5875338" y="3419475"/>
          <p14:tracePt t="151789" x="5822950" y="3367088"/>
          <p14:tracePt t="151813" x="5732463" y="3303588"/>
          <p14:tracePt t="151850" x="5473700" y="3170238"/>
          <p14:tracePt t="151896" x="4840288" y="2946400"/>
          <p14:tracePt t="151924" x="4241800" y="2830513"/>
          <p14:tracePt t="151948" x="3759200" y="2776538"/>
          <p14:tracePt t="151994" x="3384550" y="2751138"/>
          <p14:tracePt t="152015" x="2589213" y="2670175"/>
          <p14:tracePt t="152050" x="2143125" y="2608263"/>
          <p14:tracePt t="152076" x="1911350" y="2571750"/>
          <p14:tracePt t="152113" x="1608138" y="2509838"/>
          <p14:tracePt t="152160" x="1160463" y="2347913"/>
          <p14:tracePt t="152194" x="1125538" y="2312988"/>
          <p14:tracePt t="152219" x="1000125" y="2133600"/>
          <p14:tracePt t="152265" x="928688" y="1955800"/>
          <p14:tracePt t="152313" x="990600" y="1785938"/>
          <p14:tracePt t="152363" x="1062038" y="1751013"/>
          <p14:tracePt t="152409" x="1089025" y="1731963"/>
          <p14:tracePt t="152446" x="1116013" y="1731963"/>
          <p14:tracePt t="152470" x="1169988" y="1731963"/>
          <p14:tracePt t="152860" x="1187450" y="1741488"/>
          <p14:tracePt t="152897" x="1241425" y="1776413"/>
          <p14:tracePt t="152921" x="1258888" y="1785938"/>
          <p14:tracePt t="152945" x="1330325" y="1822450"/>
          <p14:tracePt t="152970" x="1419225" y="1857375"/>
          <p14:tracePt t="153017" x="1660525" y="1946275"/>
          <p14:tracePt t="153039" x="1768475" y="1973263"/>
          <p14:tracePt t="153090" x="1990725" y="2036763"/>
          <p14:tracePt t="153139" x="2276475" y="2125663"/>
          <p14:tracePt t="153175" x="2473325" y="2170113"/>
          <p14:tracePt t="153223" x="2741613" y="2224088"/>
          <p14:tracePt t="153250" x="3062288" y="2295525"/>
          <p14:tracePt t="153288" x="3517900" y="2366963"/>
          <p14:tracePt t="153315" x="3616325" y="2384425"/>
          <p14:tracePt t="153362" x="4295775" y="2527300"/>
          <p14:tracePt t="153390" x="4608513" y="2608263"/>
          <p14:tracePt t="153439" x="4938713" y="2697163"/>
          <p14:tracePt t="153479" x="5241925" y="2768600"/>
          <p14:tracePt t="153524" x="5572125" y="2830513"/>
          <p14:tracePt t="153582" x="5599113" y="2840038"/>
          <p14:tracePt t="153634" x="5653088" y="2857500"/>
          <p14:tracePt t="153682" x="5822950" y="2938463"/>
          <p14:tracePt t="153733" x="5911850" y="2990850"/>
          <p14:tracePt t="153779" x="6062663" y="3081338"/>
          <p14:tracePt t="153823" x="6108700" y="3143250"/>
          <p14:tracePt t="153858" x="6116638" y="3160713"/>
          <p14:tracePt t="153892" x="6126163" y="3251200"/>
          <p14:tracePt t="153929" x="6126163" y="3268663"/>
          <p14:tracePt t="153975" x="6126163" y="3286125"/>
          <p14:tracePt t="154037" x="6108700" y="3313113"/>
          <p14:tracePt t="154108" x="6099175" y="3313113"/>
          <p14:tracePt t="154177" x="6089650" y="3322638"/>
          <p14:tracePt t="154211" x="6089650" y="3330575"/>
          <p14:tracePt t="154236" x="6081713" y="3330575"/>
          <p14:tracePt t="154274" x="6062663" y="3348038"/>
          <p14:tracePt t="154406" x="6054725" y="3357563"/>
          <p14:tracePt t="154457" x="6045200" y="3367088"/>
          <p14:tracePt t="154491" x="6037263" y="3367088"/>
          <p14:tracePt t="154517" x="6037263" y="3375025"/>
          <p14:tracePt t="154555" x="6018213" y="3375025"/>
          <p14:tracePt t="154578" x="6018213" y="3384550"/>
          <p14:tracePt t="154655" x="6010275" y="3384550"/>
          <p14:tracePt t="154745" x="6000750" y="3384550"/>
          <p14:tracePt t="154815" x="6000750" y="3394075"/>
          <p14:tracePt t="155056" x="6000750" y="3402013"/>
          <p14:tracePt t="155560" x="6000750" y="3411538"/>
          <p14:tracePt t="157975" x="5991225" y="3411538"/>
          <p14:tracePt t="158088" x="5991225" y="3402013"/>
          <p14:tracePt t="158171" x="5983288" y="3402013"/>
          <p14:tracePt t="158617" x="5983288" y="3394075"/>
          <p14:tracePt t="158802" x="5983288" y="3384550"/>
          <p14:tracePt t="159049" x="5946775" y="3384550"/>
          <p14:tracePt t="159087" x="5848350" y="3419475"/>
          <p14:tracePt t="159136" x="5759450" y="3455988"/>
          <p14:tracePt t="159174" x="5724525" y="3455988"/>
          <p14:tracePt t="159210" x="5688013" y="3465513"/>
          <p14:tracePt t="159236" x="5653088" y="3465513"/>
          <p14:tracePt t="159276" x="5554663" y="3465513"/>
          <p14:tracePt t="159328" x="5375275" y="3455988"/>
          <p14:tracePt t="159376" x="5214938" y="3419475"/>
          <p14:tracePt t="159427" x="5143500" y="3402013"/>
          <p14:tracePt t="159450" x="5099050" y="3375025"/>
          <p14:tracePt t="159475" x="5000625" y="3330575"/>
          <p14:tracePt t="159512" x="4840288" y="3214688"/>
          <p14:tracePt t="159550" x="4670425" y="3108325"/>
          <p14:tracePt t="159588" x="4491038" y="3000375"/>
          <p14:tracePt t="159620" x="4259263" y="2901950"/>
          <p14:tracePt t="159671" x="4000500" y="2813050"/>
          <p14:tracePt t="159718" x="3830638" y="2751138"/>
          <p14:tracePt t="159767" x="3562350" y="2625725"/>
          <p14:tracePt t="159800" x="3419475" y="2544763"/>
          <p14:tracePt t="159835" x="3330575" y="2500313"/>
          <p14:tracePt t="159860" x="3197225" y="2428875"/>
          <p14:tracePt t="159896" x="3125788" y="2384425"/>
          <p14:tracePt t="159923" x="3000375" y="2303463"/>
          <p14:tracePt t="159959" x="2901950" y="2205038"/>
          <p14:tracePt t="160007" x="2803525" y="2108200"/>
          <p14:tracePt t="160055" x="2776538" y="2062163"/>
          <p14:tracePt t="160105" x="2759075" y="2009775"/>
          <p14:tracePt t="160126" x="2759075" y="2000250"/>
          <p14:tracePt t="160163" x="2751138" y="1973263"/>
          <p14:tracePt t="160200" x="2724150" y="1919288"/>
          <p14:tracePt t="160225" x="2714625" y="1884363"/>
          <p14:tracePt t="160261" x="2697163" y="1847850"/>
          <p14:tracePt t="160286" x="2679700" y="1830388"/>
          <p14:tracePt t="160351" x="2732088" y="1679575"/>
          <p14:tracePt t="160397" x="2759075" y="1652588"/>
          <p14:tracePt t="160446" x="2803525" y="1633538"/>
          <p14:tracePt t="160492" x="2911475" y="1625600"/>
          <p14:tracePt t="160518" x="2990850" y="1625600"/>
          <p14:tracePt t="160553" x="3017838" y="1625600"/>
          <p14:tracePt t="160598" x="3108325" y="1616075"/>
          <p14:tracePt t="160644" x="3116263" y="1616075"/>
          <p14:tracePt t="160689" x="3133725" y="1608138"/>
          <p14:tracePt t="160741" x="3224213" y="1581150"/>
          <p14:tracePt t="160810" x="3232150" y="1581150"/>
          <p14:tracePt t="160947" x="3276600" y="1581150"/>
          <p14:tracePt t="161000" x="3384550" y="1562100"/>
          <p14:tracePt t="161365" x="3375025" y="1562100"/>
          <p14:tracePt t="161684" x="3367088" y="1562100"/>
          <p14:tracePt t="162025" x="3357563" y="1562100"/>
          <p14:tracePt t="162050" x="3357563" y="1554163"/>
          <p14:tracePt t="162179" x="3402013" y="1571625"/>
          <p14:tracePt t="162224" x="3581400" y="1660525"/>
          <p14:tracePt t="162267" x="3697288" y="1741488"/>
          <p14:tracePt t="162301" x="3813175" y="1830388"/>
          <p14:tracePt t="162336" x="3990975" y="1973263"/>
          <p14:tracePt t="162371" x="4081463" y="2027238"/>
          <p14:tracePt t="162399" x="4160838" y="2098675"/>
          <p14:tracePt t="162436" x="4276725" y="2187575"/>
          <p14:tracePt t="162491" x="4419600" y="2295525"/>
          <p14:tracePt t="162538" x="4429125" y="2295525"/>
          <p14:tracePt t="162606" x="4500563" y="2330450"/>
          <p14:tracePt t="162662" x="4510088" y="2330450"/>
          <p14:tracePt t="162931" x="4527550" y="2374900"/>
          <p14:tracePt t="162957" x="4598988" y="2411413"/>
          <p14:tracePt t="163003" x="4697413" y="2438400"/>
          <p14:tracePt t="163037" x="4776788" y="2446338"/>
          <p14:tracePt t="163088" x="4973638" y="2517775"/>
          <p14:tracePt t="163113" x="5072063" y="2571750"/>
          <p14:tracePt t="163152" x="5170488" y="2625725"/>
          <p14:tracePt t="163186" x="5286375" y="2679700"/>
          <p14:tracePt t="163207" x="5340350" y="2705100"/>
          <p14:tracePt t="163253" x="5419725" y="2732088"/>
          <p14:tracePt t="163298" x="5545138" y="2776538"/>
          <p14:tracePt t="163323" x="5616575" y="2803525"/>
          <p14:tracePt t="163371" x="5670550" y="2813050"/>
          <p14:tracePt t="163442" x="5724525" y="2822575"/>
          <p14:tracePt t="163487" x="5724525" y="2830513"/>
          <p14:tracePt t="163520" x="5732463" y="2830513"/>
          <p14:tracePt t="164242" x="5741988" y="2840038"/>
          <p14:tracePt t="232172" x="5732463" y="2840038"/>
          <p14:tracePt t="232312" x="5697538" y="2840038"/>
          <p14:tracePt t="232384" x="5688013" y="2874963"/>
          <p14:tracePt t="232430" x="5688013" y="2911475"/>
          <p14:tracePt t="232453" x="5670550" y="2946400"/>
          <p14:tracePt t="232492" x="5616575" y="3044825"/>
          <p14:tracePt t="232519" x="5581650" y="3116263"/>
          <p14:tracePt t="232555" x="5537200" y="3187700"/>
          <p14:tracePt t="232582" x="5491163" y="3232150"/>
          <p14:tracePt t="232626" x="5214938" y="3394075"/>
          <p14:tracePt t="232675" x="5054600" y="3509963"/>
          <p14:tracePt t="232704" x="4929188" y="3616325"/>
          <p14:tracePt t="232752" x="4643438" y="3848100"/>
          <p14:tracePt t="232789" x="4411663" y="4089400"/>
          <p14:tracePt t="232814" x="4205288" y="4348163"/>
          <p14:tracePt t="232852" x="4089400" y="4500563"/>
          <p14:tracePt t="232877" x="3938588" y="4652963"/>
          <p14:tracePt t="232913" x="3776663" y="4776788"/>
          <p14:tracePt t="232939" x="3660775" y="4867275"/>
          <p14:tracePt t="232989" x="3465513" y="5010150"/>
          <p14:tracePt t="233036" x="3303588" y="5116513"/>
          <p14:tracePt t="233087" x="3179763" y="5214938"/>
          <p14:tracePt t="233114" x="3108325" y="5259388"/>
          <p14:tracePt t="233161" x="2990850" y="5322888"/>
          <p14:tracePt t="233198" x="2973388" y="5322888"/>
          <p14:tracePt t="233234" x="2955925" y="5322888"/>
          <p14:tracePt t="233259" x="2919413" y="5322888"/>
          <p14:tracePt t="233284" x="2867025" y="5276850"/>
          <p14:tracePt t="233333" x="2803525" y="5180013"/>
          <p14:tracePt t="233397" x="2751138" y="5062538"/>
          <p14:tracePt t="233425" x="2724150" y="4983163"/>
          <p14:tracePt t="233475" x="2697163" y="4911725"/>
          <p14:tracePt t="233530" x="2697163" y="4884738"/>
          <p14:tracePt t="233562" x="2697163" y="4867275"/>
          <p14:tracePt t="233651" x="2697163" y="4857750"/>
          <p14:tracePt t="234119" x="2741613" y="4857750"/>
          <p14:tracePt t="234141" x="2751138" y="4857750"/>
          <p14:tracePt t="234188" x="2768600" y="4857750"/>
          <p14:tracePt t="234255" x="2776538" y="4857750"/>
          <p14:tracePt t="234333" x="2786063" y="4848225"/>
          <p14:tracePt t="234360" x="2795588" y="4848225"/>
          <p14:tracePt t="234461" x="2803525" y="4840288"/>
          <p14:tracePt t="234719" x="2803525" y="4830763"/>
          <p14:tracePt t="234786" x="2813050" y="4830763"/>
          <p14:tracePt t="235108" x="2830513" y="4830763"/>
          <p14:tracePt t="235219" x="2840038" y="4830763"/>
          <p14:tracePt t="235258" x="2847975" y="4830763"/>
          <p14:tracePt t="235329" x="2867025" y="4830763"/>
          <p14:tracePt t="235410" x="2874963" y="4830763"/>
          <p14:tracePt t="235481" x="2884488" y="4830763"/>
          <p14:tracePt t="235595" x="2973388" y="4848225"/>
          <p14:tracePt t="235662" x="2982913" y="4848225"/>
          <p14:tracePt t="235763" x="2990850" y="4848225"/>
          <p14:tracePt t="235809" x="3000375" y="4848225"/>
          <p14:tracePt t="235899" x="3009900" y="4848225"/>
          <p14:tracePt t="236014" x="3017838" y="4848225"/>
          <p14:tracePt t="236134" x="3017838" y="4857750"/>
          <p14:tracePt t="236182" x="3017838" y="4867275"/>
          <p14:tracePt t="236229" x="3027363" y="4875213"/>
          <p14:tracePt t="236272" x="3036888" y="4911725"/>
          <p14:tracePt t="236325" x="3044825" y="4929188"/>
          <p14:tracePt t="236391" x="3044825" y="4938713"/>
          <p14:tracePt t="236471" x="3044825" y="4946650"/>
          <p14:tracePt t="236633" x="3054350" y="4946650"/>
          <p14:tracePt t="236702" x="3062288" y="4946650"/>
          <p14:tracePt t="236891" x="3071813" y="4946650"/>
          <p14:tracePt t="237305" x="3071813" y="4938713"/>
          <p14:tracePt t="237821" x="3081338" y="4938713"/>
          <p14:tracePt t="238091" x="3089275" y="4938713"/>
          <p14:tracePt t="238754" x="3098800" y="4929188"/>
          <p14:tracePt t="238804" x="3125788" y="4875213"/>
          <p14:tracePt t="238838" x="3143250" y="4840288"/>
          <p14:tracePt t="238874" x="3160713" y="4803775"/>
          <p14:tracePt t="238898" x="3205163" y="4741863"/>
          <p14:tracePt t="238936" x="3232150" y="4679950"/>
          <p14:tracePt t="238970" x="3251200" y="4633913"/>
          <p14:tracePt t="238996" x="3286125" y="4572000"/>
          <p14:tracePt t="239034" x="3322638" y="4510088"/>
          <p14:tracePt t="239056" x="3357563" y="4429125"/>
          <p14:tracePt t="239102" x="3384550" y="4394200"/>
          <p14:tracePt t="239148" x="3384550" y="4384675"/>
          <p14:tracePt t="239290" x="3402013" y="4419600"/>
          <p14:tracePt t="239325" x="3402013" y="4438650"/>
          <p14:tracePt t="239402" x="3402013" y="4456113"/>
          <p14:tracePt t="239456" x="3411538" y="4491038"/>
          <p14:tracePt t="239484" x="3419475" y="4500563"/>
          <p14:tracePt t="239533" x="3438525" y="4537075"/>
          <p14:tracePt t="239582" x="3465513" y="4598988"/>
          <p14:tracePt t="239632" x="3473450" y="4616450"/>
          <p14:tracePt t="239667" x="3490913" y="4633913"/>
          <p14:tracePt t="239704" x="3490913" y="4652963"/>
          <p14:tracePt t="239782" x="3500438" y="4660900"/>
          <p14:tracePt t="240080" x="3509963" y="4670425"/>
          <p14:tracePt t="240685" x="3517900" y="4670425"/>
          <p14:tracePt t="241249" x="3500438" y="4687888"/>
          <p14:tracePt t="241277" x="3465513" y="4705350"/>
          <p14:tracePt t="241323" x="3411538" y="4741863"/>
          <p14:tracePt t="241367" x="3357563" y="4776788"/>
          <p14:tracePt t="241403" x="3322638" y="4803775"/>
          <p14:tracePt t="241438" x="3303588" y="4822825"/>
          <p14:tracePt t="241462" x="3259138" y="4848225"/>
          <p14:tracePt t="241501" x="3224213" y="4875213"/>
          <p14:tracePt t="241524" x="3187700" y="4902200"/>
          <p14:tracePt t="241571" x="3133725" y="4946650"/>
          <p14:tracePt t="241622" x="3036888" y="5010150"/>
          <p14:tracePt t="241650" x="3027363" y="5018088"/>
          <p14:tracePt t="241699" x="2955925" y="5081588"/>
          <p14:tracePt t="241762" x="2938463" y="5089525"/>
          <p14:tracePt t="241810" x="2928938" y="5089525"/>
          <p14:tracePt t="241857" x="2919413" y="5099050"/>
          <p14:tracePt t="241967" x="2919413" y="5089525"/>
          <p14:tracePt t="242036" x="2919413" y="5037138"/>
          <p14:tracePt t="242081" x="2919413" y="4965700"/>
          <p14:tracePt t="242106" x="2919413" y="4929188"/>
          <p14:tracePt t="242142" x="2919413" y="4884738"/>
          <p14:tracePt t="242167" x="2919413" y="4857750"/>
          <p14:tracePt t="242202" x="2919413" y="4848225"/>
          <p14:tracePt t="242242" x="2919413" y="4840288"/>
          <p14:tracePt t="242376" x="2965450" y="4867275"/>
          <p14:tracePt t="242436" x="2982913" y="4884738"/>
          <p14:tracePt t="242579" x="2982913" y="4894263"/>
          <p14:tracePt t="242641" x="2990850" y="4894263"/>
          <p14:tracePt t="242754" x="3000375" y="4894263"/>
          <p14:tracePt t="242894" x="3000375" y="4902200"/>
          <p14:tracePt t="243954" x="3000375" y="4919663"/>
          <p14:tracePt t="243966" x="2990850" y="4929188"/>
          <p14:tracePt t="244013" x="2973388" y="4983163"/>
          <p14:tracePt t="244048" x="2965450" y="5027613"/>
          <p14:tracePt t="244103" x="2946400" y="5062538"/>
          <p14:tracePt t="244154" x="2938463" y="5099050"/>
          <p14:tracePt t="244202" x="2919413" y="5160963"/>
          <p14:tracePt t="244273" x="2911475" y="5197475"/>
          <p14:tracePt t="244310" x="2901950" y="5214938"/>
          <p14:tracePt t="244417" x="2901950" y="5232400"/>
          <p14:tracePt t="244549" x="2894013" y="5232400"/>
          <p14:tracePt t="247449" x="2884488" y="5232400"/>
          <p14:tracePt t="253088" x="2901950" y="5205413"/>
          <p14:tracePt t="253114" x="2901950" y="5197475"/>
          <p14:tracePt t="253147" x="2901950" y="5187950"/>
          <p14:tracePt t="253442" x="2901950" y="5180013"/>
          <p14:tracePt t="253598" x="2911475" y="5180013"/>
          <p14:tracePt t="254377" x="2911475" y="5170488"/>
          <p14:tracePt t="254678" x="2911475" y="5126038"/>
          <p14:tracePt t="254786" x="2911475" y="5108575"/>
          <p14:tracePt t="255410" x="2901950" y="5108575"/>
          <p14:tracePt t="255503" x="2894013" y="5108575"/>
          <p14:tracePt t="255713" x="2884488" y="5126038"/>
          <p14:tracePt t="255832" x="2874963" y="5133975"/>
          <p14:tracePt t="255910" x="2867025" y="5133975"/>
          <p14:tracePt t="255936" x="2857500" y="5133975"/>
          <p14:tracePt t="255982" x="2847975" y="5143500"/>
          <p14:tracePt t="256030" x="2847975" y="5153025"/>
          <p14:tracePt t="256075" x="2795588" y="5170488"/>
          <p14:tracePt t="256123" x="2768600" y="5170488"/>
          <p14:tracePt t="256171" x="2741613" y="5187950"/>
          <p14:tracePt t="256217" x="2714625" y="5197475"/>
          <p14:tracePt t="256254" x="2697163" y="5205413"/>
          <p14:tracePt t="256311" x="2679700" y="5214938"/>
          <p14:tracePt t="256347" x="2652713" y="5224463"/>
          <p14:tracePt t="256381" x="2633663" y="5241925"/>
          <p14:tracePt t="256438" x="2625725" y="5259388"/>
          <p14:tracePt t="256490" x="2616200" y="5268913"/>
          <p14:tracePt t="256620" x="2608263" y="5276850"/>
          <p14:tracePt t="256687" x="2608263" y="5286375"/>
          <p14:tracePt t="256755" x="2608263" y="5303838"/>
          <p14:tracePt t="256813" x="2598738" y="5303838"/>
          <p14:tracePt t="256856" x="2598738" y="5313363"/>
          <p14:tracePt t="256950" x="2598738" y="5348288"/>
          <p14:tracePt t="256975" x="2598738" y="5367338"/>
          <p14:tracePt t="258376" x="2598738" y="5375275"/>
          <p14:tracePt t="263626" x="2616200" y="5357813"/>
          <p14:tracePt t="263671" x="2625725" y="5357813"/>
          <p14:tracePt t="263694" x="2633663" y="5340350"/>
          <p14:tracePt t="263739" x="2652713" y="5313363"/>
          <p14:tracePt t="263775" x="2705100" y="5268913"/>
          <p14:tracePt t="263822" x="2768600" y="5187950"/>
          <p14:tracePt t="263857" x="2803525" y="5126038"/>
          <p14:tracePt t="263906" x="2867025" y="5045075"/>
          <p14:tracePt t="263952" x="2911475" y="4983163"/>
          <p14:tracePt t="263975" x="2938463" y="4956175"/>
          <p14:tracePt t="264003" x="3009900" y="4848225"/>
          <p14:tracePt t="264035" x="3054350" y="4786313"/>
          <p14:tracePt t="264071" x="3116263" y="4705350"/>
          <p14:tracePt t="264119" x="3205163" y="4572000"/>
          <p14:tracePt t="264131" x="3224213" y="4554538"/>
          <p14:tracePt t="264180" x="3268663" y="4483100"/>
          <p14:tracePt t="264205" x="3313113" y="4419600"/>
          <p14:tracePt t="264258" x="3411538" y="4268788"/>
          <p14:tracePt t="264285" x="3429000" y="4251325"/>
          <p14:tracePt t="264332" x="3509963" y="4152900"/>
          <p14:tracePt t="264381" x="3562350" y="4089400"/>
          <p14:tracePt t="264429" x="3608388" y="4054475"/>
          <p14:tracePt t="264465" x="3679825" y="3983038"/>
          <p14:tracePt t="264513" x="3803650" y="3911600"/>
          <p14:tracePt t="264524" x="3822700" y="3902075"/>
          <p14:tracePt t="264571" x="3902075" y="3867150"/>
          <p14:tracePt t="264597" x="3973513" y="3830638"/>
          <p14:tracePt t="264634" x="4054475" y="3803650"/>
          <p14:tracePt t="264678" x="4152900" y="3751263"/>
          <p14:tracePt t="264707" x="4205288" y="3714750"/>
          <p14:tracePt t="264757" x="4232275" y="3705225"/>
          <p14:tracePt t="264802" x="4241800" y="3705225"/>
          <p14:tracePt t="264840" x="4268788" y="3705225"/>
          <p14:tracePt t="264865" x="4276725" y="3705225"/>
          <p14:tracePt t="264948" x="4295775" y="3732213"/>
          <p14:tracePt t="264973" x="4303713" y="3741738"/>
          <p14:tracePt t="265008" x="4303713" y="3759200"/>
          <p14:tracePt t="265035" x="4322763" y="3776663"/>
          <p14:tracePt t="265086" x="4340225" y="3813175"/>
          <p14:tracePt t="265156" x="4357688" y="3848100"/>
          <p14:tracePt t="265207" x="4384675" y="3875088"/>
          <p14:tracePt t="265236" x="4384675" y="3884613"/>
          <p14:tracePt t="265274" x="4394200" y="3894138"/>
          <p14:tracePt t="265354" x="4402138" y="3911600"/>
          <p14:tracePt t="265443" x="4419600" y="3911600"/>
          <p14:tracePt t="265490" x="4419600" y="3919538"/>
          <p14:tracePt t="265558" x="4446588" y="3919538"/>
          <p14:tracePt t="265583" x="4483100" y="3884613"/>
          <p14:tracePt t="265618" x="4545013" y="3840163"/>
          <p14:tracePt t="265644" x="4616450" y="3776663"/>
          <p14:tracePt t="265682" x="4714875" y="3697288"/>
          <p14:tracePt t="265705" x="4813300" y="3616325"/>
          <p14:tracePt t="265743" x="4884738" y="3562350"/>
          <p14:tracePt t="265795" x="5045075" y="3419475"/>
          <p14:tracePt t="265839" x="5170488" y="3322638"/>
          <p14:tracePt t="265888" x="5303838" y="3205163"/>
          <p14:tracePt t="265938" x="5419725" y="3108325"/>
          <p14:tracePt t="265979" x="5465763" y="3071813"/>
          <p14:tracePt t="266037" x="5483225" y="3036888"/>
          <p14:tracePt t="266073" x="5545138" y="2938463"/>
          <p14:tracePt t="266115" x="5589588" y="2874963"/>
          <p14:tracePt t="266162" x="5626100" y="2847975"/>
          <p14:tracePt t="266207" x="5634038" y="2840038"/>
          <p14:tracePt t="266243" x="5643563" y="2840038"/>
          <p14:tracePt t="266303" x="5653088" y="2840038"/>
          <p14:tracePt t="266351" x="5661025" y="2840038"/>
          <p14:tracePt t="266406" x="5670550" y="2840038"/>
          <p14:tracePt t="266457" x="5680075" y="2840038"/>
          <p14:tracePt t="266484" x="5688013" y="2840038"/>
          <p14:tracePt t="266528" x="5697538" y="2830513"/>
          <p14:tracePt t="266687" x="5705475" y="2822575"/>
          <p14:tracePt t="266755" x="5724525" y="2803525"/>
          <p14:tracePt t="266844" x="5732463" y="2795588"/>
          <p14:tracePt t="266913" x="5741988" y="2795588"/>
          <p14:tracePt t="266961" x="5741988" y="2786063"/>
          <p14:tracePt t="267040" x="5751513" y="2786063"/>
          <p14:tracePt t="267224" x="5759450" y="2786063"/>
          <p14:tracePt t="267304" x="5776913" y="2786063"/>
          <p14:tracePt t="267339" x="5813425" y="2795588"/>
          <p14:tracePt t="267364" x="5830888" y="2795588"/>
          <p14:tracePt t="267415" x="5830888" y="2803525"/>
          <p14:tracePt t="267462" x="5875338" y="2803525"/>
          <p14:tracePt t="267489" x="5894388" y="2803525"/>
          <p14:tracePt t="267558" x="5911850" y="2813050"/>
          <p14:tracePt t="267603" x="5956300" y="2813050"/>
          <p14:tracePt t="267637" x="5973763" y="2813050"/>
          <p14:tracePt t="267738" x="5983288" y="2813050"/>
          <p14:tracePt t="267803" x="5983288" y="2714625"/>
          <p14:tracePt t="267851" x="6000750" y="2643188"/>
          <p14:tracePt t="267898" x="6010275" y="2571750"/>
          <p14:tracePt t="267934" x="6018213" y="2536825"/>
          <p14:tracePt t="267959" x="6018213" y="2509838"/>
          <p14:tracePt t="267973" x="6018213" y="2490788"/>
          <p14:tracePt t="268086" x="6018213" y="2482850"/>
          <p14:tracePt t="268172" x="6018213" y="2473325"/>
          <p14:tracePt t="268448" x="5991225" y="2473325"/>
          <p14:tracePt t="268473" x="5973763" y="2473325"/>
          <p14:tracePt t="268522" x="5938838" y="2482850"/>
          <p14:tracePt t="268568" x="5919788" y="2482850"/>
          <p14:tracePt t="268604" x="5848350" y="2490788"/>
          <p14:tracePt t="268630" x="5840413" y="2500313"/>
          <p14:tracePt t="268668" x="5786438" y="2509838"/>
          <p14:tracePt t="268692" x="5768975" y="2509838"/>
          <p14:tracePt t="268730" x="5643563" y="2517775"/>
          <p14:tracePt t="268777" x="5527675" y="2517775"/>
          <p14:tracePt t="268803" x="5456238" y="2527300"/>
          <p14:tracePt t="268857" x="5330825" y="2517775"/>
          <p14:tracePt t="268907" x="5241925" y="2517775"/>
          <p14:tracePt t="268957" x="5126038" y="2500313"/>
          <p14:tracePt t="268982" x="5081588" y="2500313"/>
          <p14:tracePt t="269007" x="5062538" y="2500313"/>
          <p14:tracePt t="269041" x="5018088" y="2490788"/>
          <p14:tracePt t="269065" x="4965700" y="2490788"/>
          <p14:tracePt t="269103" x="4911725" y="2490788"/>
          <p14:tracePt t="269139" x="4813300" y="2482850"/>
          <p14:tracePt t="269188" x="4741863" y="2482850"/>
          <p14:tracePt t="269233" x="4679950" y="2482850"/>
          <p14:tracePt t="269258" x="4643438" y="2490788"/>
          <p14:tracePt t="269295" x="4608513" y="2500313"/>
          <p14:tracePt t="269321" x="4598988" y="2500313"/>
          <p14:tracePt t="269356" x="4581525" y="2500313"/>
          <p14:tracePt t="269382" x="4554538" y="2500313"/>
          <p14:tracePt t="269432" x="4545013" y="2500313"/>
          <p14:tracePt t="269504" x="4527550" y="2500313"/>
          <p14:tracePt t="269551" x="4491038" y="2500313"/>
          <p14:tracePt t="269601" x="4473575" y="2517775"/>
          <p14:tracePt t="269629" x="4465638" y="2536825"/>
          <p14:tracePt t="269668" x="4438650" y="2724150"/>
          <p14:tracePt t="269680" x="4429125" y="2786063"/>
          <p14:tracePt t="269727" x="4429125" y="3160713"/>
          <p14:tracePt t="269763" x="4438650" y="3687763"/>
          <p14:tracePt t="269814" x="4456113" y="4625975"/>
          <p14:tracePt t="269864" x="4483100" y="5126038"/>
          <p14:tracePt t="269912" x="4465638" y="5357813"/>
          <p14:tracePt t="269961" x="4419600" y="5510213"/>
          <p14:tracePt t="269985" x="4402138" y="5572125"/>
          <p14:tracePt t="270072" x="4394200" y="5581650"/>
          <p14:tracePt t="270119" x="4384675" y="5581650"/>
          <p14:tracePt t="270167" x="4313238" y="5527675"/>
          <p14:tracePt t="270199" x="4268788" y="5473700"/>
          <p14:tracePt t="270225" x="4205288" y="5394325"/>
          <p14:tracePt t="270297" x="4152900" y="5276850"/>
          <p14:tracePt t="270347" x="4133850" y="5241925"/>
          <p14:tracePt t="270381" x="4125913" y="5205413"/>
          <p14:tracePt t="270416" x="4125913" y="5160963"/>
          <p14:tracePt t="270451" x="4108450" y="5116513"/>
          <p14:tracePt t="270476" x="4108450" y="5062538"/>
          <p14:tracePt t="270516" x="4098925" y="4973638"/>
          <p14:tracePt t="270539" x="4089400" y="4884738"/>
          <p14:tracePt t="270582" x="4081463" y="4795838"/>
          <p14:tracePt t="270629" x="4062413" y="4724400"/>
          <p14:tracePt t="271072" x="4062413" y="4714875"/>
          <p14:tracePt t="271150" x="4062413" y="4705350"/>
          <p14:tracePt t="271184" x="4081463" y="4670425"/>
          <p14:tracePt t="271215" x="4098925" y="4633913"/>
          <p14:tracePt t="271241" x="4108450" y="4608513"/>
          <p14:tracePt t="271264" x="4108450" y="4598988"/>
          <p14:tracePt t="271314" x="4152900" y="4518025"/>
          <p14:tracePt t="271333" x="4170363" y="4465638"/>
          <p14:tracePt t="271369" x="4197350" y="4402138"/>
          <p14:tracePt t="271416" x="4251325" y="4286250"/>
          <p14:tracePt t="271462" x="4295775" y="4170363"/>
          <p14:tracePt t="271484" x="4313238" y="4125913"/>
          <p14:tracePt t="271538" x="4348163" y="4044950"/>
          <p14:tracePt t="271583" x="4367213" y="3965575"/>
          <p14:tracePt t="271633" x="4402138" y="3867150"/>
          <p14:tracePt t="271670" x="4438650" y="3768725"/>
          <p14:tracePt t="271729" x="4446588" y="3751263"/>
          <p14:tracePt t="271763" x="4465638" y="3741738"/>
          <p14:tracePt t="271822" x="4483100" y="3724275"/>
          <p14:tracePt t="271871" x="4491038" y="3697288"/>
          <p14:tracePt t="271919" x="4545013" y="3633788"/>
          <p14:tracePt t="271965" x="4572000" y="3589338"/>
          <p14:tracePt t="271979" x="4598988" y="3536950"/>
          <p14:tracePt t="272026" x="4633913" y="3473450"/>
          <p14:tracePt t="272060" x="4687888" y="3394075"/>
          <p14:tracePt t="272125" x="4714875" y="3340100"/>
          <p14:tracePt t="272176" x="4741863" y="3303588"/>
          <p14:tracePt t="272225" x="4768850" y="3259138"/>
          <p14:tracePt t="272274" x="4795838" y="3224213"/>
          <p14:tracePt t="272310" x="4830763" y="3179763"/>
          <p14:tracePt t="272357" x="4840288" y="3170238"/>
          <p14:tracePt t="272414" x="4840288" y="3160713"/>
          <p14:tracePt t="272759" x="4848225" y="3160713"/>
          <p14:tracePt t="277389" x="4840288" y="3160713"/>
          <p14:tracePt t="277477" x="4830763" y="3160713"/>
          <p14:tracePt t="277610" x="4822825" y="3160713"/>
          <p14:tracePt t="277634" x="4813300" y="3160713"/>
          <p14:tracePt t="277701" x="4813300" y="3143250"/>
          <p14:tracePt t="277774" x="4803775" y="3143250"/>
          <p14:tracePt t="278139" x="4786313" y="3125788"/>
          <p14:tracePt t="278419" x="4776788" y="3152775"/>
          <p14:tracePt t="278467" x="4751388" y="3214688"/>
          <p14:tracePt t="278486" x="4751388" y="3224213"/>
          <p14:tracePt t="278511" x="4732338" y="3268663"/>
          <p14:tracePt t="278545" x="4714875" y="3322638"/>
          <p14:tracePt t="278578" x="4697413" y="3375025"/>
          <p14:tracePt t="278603" x="4687888" y="3455988"/>
          <p14:tracePt t="278616" x="4679950" y="3482975"/>
          <p14:tracePt t="278663" x="4660900" y="3517900"/>
          <p14:tracePt t="278711" x="4643438" y="3571875"/>
          <p14:tracePt t="278755" x="4633913" y="3589338"/>
          <p14:tracePt t="278802" x="4633913" y="3598863"/>
          <p14:tracePt t="278898" x="4625975" y="3598863"/>
          <p14:tracePt t="279032" x="4608513" y="3589338"/>
          <p14:tracePt t="279245" x="4608513" y="3581400"/>
          <p14:tracePt t="279322" x="4598988" y="3581400"/>
          <p14:tracePt t="280244" x="4589463" y="3581400"/>
          <p14:tracePt t="280829" x="4589463" y="3589338"/>
          <p14:tracePt t="280876" x="4589463" y="3608388"/>
          <p14:tracePt t="280905" x="4589463" y="3625850"/>
          <p14:tracePt t="280941" x="4598988" y="3670300"/>
          <p14:tracePt t="280988" x="4616450" y="3705225"/>
          <p14:tracePt t="281012" x="4616450" y="3724275"/>
          <p14:tracePt t="281059" x="4633913" y="3768725"/>
          <p14:tracePt t="281104" x="4652963" y="3786188"/>
          <p14:tracePt t="281218" x="4652963" y="3795713"/>
          <p14:tracePt t="281292" x="4697413" y="3813175"/>
          <p14:tracePt t="281329" x="4741863" y="3822700"/>
          <p14:tracePt t="281403" x="4956175" y="3857625"/>
          <p14:tracePt t="281447" x="5010150" y="3857625"/>
          <p14:tracePt t="281497" x="5143500" y="3848100"/>
          <p14:tracePt t="281533" x="5197475" y="3840163"/>
          <p14:tracePt t="281557" x="5224463" y="3840163"/>
          <p14:tracePt t="281592" x="5286375" y="3830638"/>
          <p14:tracePt t="281636" x="5491163" y="3894138"/>
          <p14:tracePt t="281669" x="5554663" y="3911600"/>
          <p14:tracePt t="281720" x="5572125" y="3919538"/>
          <p14:tracePt t="281792" x="5643563" y="3929063"/>
          <p14:tracePt t="281838" x="5661025" y="3938588"/>
          <p14:tracePt t="281906" x="5732463" y="3973513"/>
          <p14:tracePt t="281987" x="5741988" y="3983038"/>
          <p14:tracePt t="282010" x="5751513" y="3990975"/>
          <p14:tracePt t="282043" x="5776913" y="4017963"/>
          <p14:tracePt t="282100" x="5786438" y="4017963"/>
          <p14:tracePt t="282147" x="5822950" y="4044950"/>
          <p14:tracePt t="282198" x="5822950" y="4054475"/>
          <p14:tracePt t="282309" x="5830888" y="4054475"/>
          <p14:tracePt t="282407" x="5830888" y="4062413"/>
          <p14:tracePt t="283830" x="5803900" y="4081463"/>
          <p14:tracePt t="283880" x="5616575" y="4098925"/>
          <p14:tracePt t="283928" x="5500688" y="4133850"/>
          <p14:tracePt t="283964" x="5411788" y="4170363"/>
          <p14:tracePt t="283990" x="5232400" y="4205288"/>
          <p14:tracePt t="284028" x="4991100" y="4241800"/>
          <p14:tracePt t="284064" x="4822825" y="4268788"/>
          <p14:tracePt t="284089" x="4813300" y="4268788"/>
          <p14:tracePt t="284127" x="4697413" y="4276725"/>
          <p14:tracePt t="284168" x="4643438" y="4276725"/>
          <p14:tracePt t="284217" x="4616450" y="4286250"/>
          <p14:tracePt t="284287" x="4598988" y="4286250"/>
          <p14:tracePt t="284500" x="4589463" y="4286250"/>
          <p14:tracePt t="284788" x="4608513" y="4286250"/>
          <p14:tracePt t="284837" x="4643438" y="4276725"/>
          <p14:tracePt t="284887" x="4670425" y="4268788"/>
          <p14:tracePt t="284938" x="4732338" y="4259263"/>
          <p14:tracePt t="284970" x="4776788" y="4259263"/>
          <p14:tracePt t="285019" x="4803775" y="4241800"/>
          <p14:tracePt t="285065" x="4830763" y="4232275"/>
          <p14:tracePt t="285111" x="4848225" y="4224338"/>
          <p14:tracePt t="285153" x="4894263" y="4214813"/>
          <p14:tracePt t="285182" x="4911725" y="4205288"/>
          <p14:tracePt t="285230" x="4973638" y="4179888"/>
          <p14:tracePt t="285279" x="5054600" y="4143375"/>
          <p14:tracePt t="285312" x="5126038" y="4116388"/>
          <p14:tracePt t="285360" x="5205413" y="4081463"/>
          <p14:tracePt t="285404" x="5259388" y="4062413"/>
          <p14:tracePt t="285439" x="5357813" y="4037013"/>
          <p14:tracePt t="285503" x="5473700" y="4000500"/>
          <p14:tracePt t="285554" x="5589588" y="3965575"/>
          <p14:tracePt t="285605" x="5680075" y="3929063"/>
          <p14:tracePt t="285633" x="5732463" y="3902075"/>
          <p14:tracePt t="285667" x="5776913" y="3884613"/>
          <p14:tracePt t="285716" x="5786438" y="3875088"/>
          <p14:tracePt t="285742" x="5803900" y="3875088"/>
          <p14:tracePt t="285811" x="5803900" y="3867150"/>
          <p14:tracePt t="285882" x="5813425" y="3857625"/>
          <p14:tracePt t="285952" x="5857875" y="3830638"/>
          <p14:tracePt t="285976" x="5884863" y="3822700"/>
          <p14:tracePt t="285991" x="5919788" y="3813175"/>
          <p14:tracePt t="286038" x="5938838" y="3803650"/>
          <p14:tracePt t="286087" x="5965825" y="3795713"/>
          <p14:tracePt t="286117" x="5973763" y="3786188"/>
          <p14:tracePt t="286253" x="5983288" y="3786188"/>
          <p14:tracePt t="286842" x="5983288" y="3776663"/>
          <p14:tracePt t="286971" x="5991225" y="3776663"/>
          <p14:tracePt t="287121" x="6000750" y="3776663"/>
          <p14:tracePt t="287149" x="6010275" y="3776663"/>
          <p14:tracePt t="287221" x="6027738" y="3776663"/>
          <p14:tracePt t="287269" x="6072188" y="3768725"/>
          <p14:tracePt t="287302" x="6099175" y="3759200"/>
          <p14:tracePt t="287339" x="6153150" y="3751263"/>
          <p14:tracePt t="287367" x="6205538" y="3741738"/>
          <p14:tracePt t="287410" x="6276975" y="3732213"/>
          <p14:tracePt t="287459" x="6340475" y="3724275"/>
          <p14:tracePt t="287486" x="6384925" y="3714750"/>
          <p14:tracePt t="287532" x="6446838" y="3705225"/>
          <p14:tracePt t="287577" x="6599238" y="3679825"/>
          <p14:tracePt t="287623" x="6680200" y="3670300"/>
          <p14:tracePt t="287651" x="6705600" y="3660775"/>
          <p14:tracePt t="287687" x="6705600" y="3652838"/>
          <p14:tracePt t="287779" x="6670675" y="3633788"/>
          <p14:tracePt t="287808" x="6643688" y="3616325"/>
          <p14:tracePt t="287855" x="6572250" y="3608388"/>
          <p14:tracePt t="287903" x="6473825" y="3608388"/>
          <p14:tracePt t="287930" x="6402388" y="3608388"/>
          <p14:tracePt t="287963" x="6357938" y="3608388"/>
          <p14:tracePt t="287976" x="6303963" y="3608388"/>
          <p14:tracePt t="288015" x="6224588" y="3625850"/>
          <p14:tracePt t="288055" x="6089650" y="3660775"/>
          <p14:tracePt t="288107" x="5991225" y="3679825"/>
          <p14:tracePt t="288132" x="5875338" y="3714750"/>
          <p14:tracePt t="288163" x="5813425" y="3732213"/>
          <p14:tracePt t="288189" x="5759450" y="3768725"/>
          <p14:tracePt t="288245" x="5732463" y="3803650"/>
          <p14:tracePt t="288281" x="5724525" y="3857625"/>
          <p14:tracePt t="288306" x="5715000" y="3929063"/>
          <p14:tracePt t="288336" x="5715000" y="3946525"/>
          <p14:tracePt t="288370" x="5715000" y="3983038"/>
          <p14:tracePt t="288422" x="5724525" y="4054475"/>
          <p14:tracePt t="288467" x="5751513" y="4125913"/>
          <p14:tracePt t="288490" x="5759450" y="4125913"/>
          <p14:tracePt t="289711" x="5759450" y="4143375"/>
          <p14:tracePt t="289736" x="5741988" y="4179888"/>
          <p14:tracePt t="289771" x="5724525" y="4251325"/>
          <p14:tracePt t="289806" x="5697538" y="4313238"/>
          <p14:tracePt t="289843" x="5661025" y="4402138"/>
          <p14:tracePt t="289887" x="5616575" y="4483100"/>
          <p14:tracePt t="289914" x="5562600" y="4554538"/>
          <p14:tracePt t="289964" x="5465763" y="4705350"/>
          <p14:tracePt t="289992" x="5394325" y="4786313"/>
          <p14:tracePt t="290038" x="5259388" y="4946650"/>
          <p14:tracePt t="290073" x="5232400" y="4965700"/>
          <p14:tracePt t="290104" x="5153025" y="5027613"/>
          <p14:tracePt t="290132" x="5081588" y="5089525"/>
          <p14:tracePt t="290170" x="5018088" y="5143500"/>
          <p14:tracePt t="290201" x="4902200" y="5224463"/>
          <p14:tracePt t="290255" x="4670425" y="5394325"/>
          <p14:tracePt t="290302" x="4554538" y="5465763"/>
          <p14:tracePt t="290352" x="4402138" y="5562600"/>
          <p14:tracePt t="290399" x="4295775" y="5634038"/>
          <p14:tracePt t="290437" x="4197350" y="5705475"/>
          <p14:tracePt t="290462" x="4116388" y="5741988"/>
          <p14:tracePt t="290488" x="4044950" y="5776913"/>
          <p14:tracePt t="290535" x="3973513" y="5830888"/>
          <p14:tracePt t="290570" x="3946525" y="5830888"/>
          <p14:tracePt t="290631" x="3929063" y="5830888"/>
          <p14:tracePt t="290678" x="3857625" y="5830888"/>
          <p14:tracePt t="290728" x="3795713" y="5822950"/>
          <p14:tracePt t="290773" x="3759200" y="5795963"/>
          <p14:tracePt t="290798" x="3741738" y="5786438"/>
          <p14:tracePt t="290835" x="3705225" y="5759450"/>
          <p14:tracePt t="290890" x="3687763" y="5741988"/>
          <p14:tracePt t="290927" x="3633788" y="5688013"/>
          <p14:tracePt t="290974" x="3598863" y="5643563"/>
          <p14:tracePt t="291037" x="3581400" y="5626100"/>
          <p14:tracePt t="291107" x="3571875" y="5616575"/>
          <p14:tracePt t="291183" x="3571875" y="5608638"/>
          <p14:tracePt t="291219" x="3562350" y="5608638"/>
          <p14:tracePt t="291254" x="3562350" y="5599113"/>
          <p14:tracePt t="291290" x="3562350" y="5581650"/>
          <p14:tracePt t="291398" x="3562350" y="5572125"/>
          <p14:tracePt t="291727" x="3562350" y="5562600"/>
          <p14:tracePt t="291820" x="3562350" y="5554663"/>
          <p14:tracePt t="292182" x="3562350" y="5545138"/>
          <p14:tracePt t="292650" x="3562350" y="5537200"/>
          <p14:tracePt t="292843" x="3554413" y="5527675"/>
          <p14:tracePt t="292975" x="3554413" y="5518150"/>
          <p14:tracePt t="303816" x="3544888" y="5518150"/>
          <p14:tracePt t="303850" x="3536950" y="5518150"/>
          <p14:tracePt t="303935" x="3527425" y="5527675"/>
          <p14:tracePt t="303984" x="3527425" y="5537200"/>
          <p14:tracePt t="304057" x="3490913" y="5545138"/>
          <p14:tracePt t="304101" x="3465513" y="5554663"/>
          <p14:tracePt t="304127" x="3455988" y="5554663"/>
          <p14:tracePt t="304162" x="3455988" y="5562600"/>
          <p14:tracePt t="304197" x="3438525" y="5581650"/>
          <p14:tracePt t="304221" x="3402013" y="5599113"/>
          <p14:tracePt t="304265" x="3375025" y="5608638"/>
          <p14:tracePt t="304312" x="3357563" y="5616575"/>
          <p14:tracePt t="304492" x="3357563" y="5626100"/>
          <p14:tracePt t="304614" x="3357563" y="5653088"/>
          <p14:tracePt t="304711" x="3367088" y="5653088"/>
          <p14:tracePt t="304785" x="3384550" y="5653088"/>
          <p14:tracePt t="304942" x="3402013" y="5653088"/>
          <p14:tracePt t="304977" x="3411538" y="5661025"/>
          <p14:tracePt t="305067" x="3473450" y="5670550"/>
          <p14:tracePt t="305141" x="3616325" y="5527675"/>
          <p14:tracePt t="305177" x="3857625" y="5251450"/>
          <p14:tracePt t="305224" x="4089400" y="4929188"/>
          <p14:tracePt t="305270" x="4286250" y="4679950"/>
          <p14:tracePt t="305318" x="4456113" y="4438650"/>
          <p14:tracePt t="305363" x="4598988" y="4187825"/>
          <p14:tracePt t="305393" x="4741863" y="3929063"/>
          <p14:tracePt t="305442" x="4875213" y="3687763"/>
          <p14:tracePt t="305490" x="4965700" y="3527425"/>
          <p14:tracePt t="305518" x="4973638" y="3500438"/>
          <p14:tracePt t="305554" x="5081588" y="3241675"/>
          <p14:tracePt t="305579" x="5099050" y="3197225"/>
          <p14:tracePt t="305618" x="5180013" y="2919413"/>
          <p14:tracePt t="305662" x="5224463" y="2813050"/>
          <p14:tracePt t="305710" x="5259388" y="2670175"/>
          <p14:tracePt t="305776" x="5259388" y="2660650"/>
          <p14:tracePt t="305832" x="5259388" y="2652713"/>
          <p14:tracePt t="305877" x="5251450" y="2652713"/>
          <p14:tracePt t="305916" x="5205413" y="2652713"/>
          <p14:tracePt t="305953" x="5160963" y="2652713"/>
          <p14:tracePt t="306002" x="5072063" y="2679700"/>
          <p14:tracePt t="306051" x="4983163" y="2705100"/>
          <p14:tracePt t="306097" x="4938713" y="2732088"/>
          <p14:tracePt t="306126" x="4884738" y="2795588"/>
          <p14:tracePt t="306164" x="4830763" y="2830513"/>
          <p14:tracePt t="306188" x="4795838" y="2857500"/>
          <p14:tracePt t="306225" x="4759325" y="2884488"/>
          <p14:tracePt t="306251" x="4705350" y="2928938"/>
          <p14:tracePt t="306287" x="4679950" y="2955925"/>
          <p14:tracePt t="306323" x="4670425" y="2973388"/>
          <p14:tracePt t="306359" x="4643438" y="3000375"/>
          <p14:tracePt t="306406" x="4608513" y="3017838"/>
          <p14:tracePt t="306450" x="4589463" y="3036888"/>
          <p14:tracePt t="306497" x="4554538" y="3071813"/>
          <p14:tracePt t="306544" x="4518025" y="3108325"/>
          <p14:tracePt t="306578" x="4483100" y="3133725"/>
          <p14:tracePt t="306615" x="4456113" y="3160713"/>
          <p14:tracePt t="306642" x="4419600" y="3187700"/>
          <p14:tracePt t="306678" x="4419600" y="3197225"/>
          <p14:tracePt t="306727" x="4402138" y="3205163"/>
          <p14:tracePt t="306878" x="4394200" y="3214688"/>
          <p14:tracePt t="307116" x="4394200" y="3205163"/>
          <p14:tracePt t="307183" x="4394200" y="3179763"/>
          <p14:tracePt t="307232" x="4394200" y="3133725"/>
          <p14:tracePt t="307267" x="4394200" y="3125788"/>
          <p14:tracePt t="307301" x="4394200" y="3108325"/>
          <p14:tracePt t="307335" x="4394200" y="3081338"/>
          <p14:tracePt t="307377" x="4394200" y="3062288"/>
          <p14:tracePt t="307444" x="4394200" y="3027363"/>
          <p14:tracePt t="307472" x="4394200" y="3017838"/>
          <p14:tracePt t="307496" x="4394200" y="3009900"/>
          <p14:tracePt t="307583" x="4384675" y="3009900"/>
          <p14:tracePt t="307627" x="4384675" y="3000375"/>
          <p14:tracePt t="307691" x="4384675" y="2990850"/>
          <p14:tracePt t="307725" x="4375150" y="2982913"/>
          <p14:tracePt t="308051" x="4375150" y="2990850"/>
          <p14:tracePt t="308079" x="4375150" y="3000375"/>
          <p14:tracePt t="308114" x="4357688" y="3044825"/>
          <p14:tracePt t="308153" x="4348163" y="3071813"/>
          <p14:tracePt t="308199" x="4322763" y="3143250"/>
          <p14:tracePt t="308249" x="4286250" y="3224213"/>
          <p14:tracePt t="308321" x="4259263" y="3313113"/>
          <p14:tracePt t="308350" x="4232275" y="3375025"/>
          <p14:tracePt t="308395" x="4205288" y="3429000"/>
          <p14:tracePt t="308430" x="4187825" y="3473450"/>
          <p14:tracePt t="308473" x="4160838" y="3536950"/>
          <p14:tracePt t="308499" x="4160838" y="3554413"/>
          <p14:tracePt t="308547" x="4152900" y="3571875"/>
          <p14:tracePt t="308598" x="4133850" y="3616325"/>
          <p14:tracePt t="308648" x="4125913" y="3643313"/>
          <p14:tracePt t="308754" x="4125913" y="3652838"/>
          <p14:tracePt t="308929" x="4143375" y="3697288"/>
          <p14:tracePt t="308957" x="4143375" y="3705225"/>
          <p14:tracePt t="308988" x="4143375" y="3724275"/>
          <p14:tracePt t="309024" x="4143375" y="3751263"/>
          <p14:tracePt t="309049" x="4133850" y="3768725"/>
          <p14:tracePt t="309101" x="4116388" y="3795713"/>
          <p14:tracePt t="309148" x="4098925" y="3822700"/>
          <p14:tracePt t="309189" x="4071938" y="3884613"/>
          <p14:tracePt t="309239" x="4037013" y="3965575"/>
          <p14:tracePt t="309268" x="4000500" y="4017963"/>
          <p14:tracePt t="309316" x="3946525" y="4108450"/>
          <p14:tracePt t="309369" x="3911600" y="4160838"/>
          <p14:tracePt t="309394" x="3884613" y="4224338"/>
          <p14:tracePt t="309428" x="3857625" y="4276725"/>
          <p14:tracePt t="309454" x="3803650" y="4357688"/>
          <p14:tracePt t="309488" x="3768725" y="4419600"/>
          <p14:tracePt t="309536" x="3732213" y="4483100"/>
          <p14:tracePt t="309569" x="3705225" y="4518025"/>
          <p14:tracePt t="309601" x="3660775" y="4598988"/>
          <p14:tracePt t="309648" x="3616325" y="4670425"/>
          <p14:tracePt t="309696" x="3589338" y="4724400"/>
          <p14:tracePt t="309721" x="3562350" y="4768850"/>
          <p14:tracePt t="309764" x="3527425" y="4822825"/>
          <p14:tracePt t="309817" x="3509963" y="4857750"/>
          <p14:tracePt t="309850" x="3509963" y="4875213"/>
          <p14:tracePt t="309885" x="3500438" y="4884738"/>
          <p14:tracePt t="309919" x="3490913" y="4919663"/>
          <p14:tracePt t="309941" x="3482975" y="4946650"/>
          <p14:tracePt t="309990" x="3473450" y="4983163"/>
          <p14:tracePt t="310017" x="3473450" y="5000625"/>
          <p14:tracePt t="310065" x="3465513" y="5027613"/>
          <p14:tracePt t="310112" x="3465513" y="5054600"/>
          <p14:tracePt t="310157" x="3465513" y="5072063"/>
          <p14:tracePt t="310216" x="3465513" y="5089525"/>
          <p14:tracePt t="310271" x="3465513" y="5116513"/>
          <p14:tracePt t="310420" x="3482975" y="5116513"/>
          <p14:tracePt t="310462" x="3544888" y="5062538"/>
          <p14:tracePt t="310488" x="3633788" y="4973638"/>
          <p14:tracePt t="310523" x="3776663" y="4813300"/>
          <p14:tracePt t="310565" x="3919538" y="4633913"/>
          <p14:tracePt t="310597" x="4037013" y="4491038"/>
          <p14:tracePt t="310632" x="4152900" y="4357688"/>
          <p14:tracePt t="310673" x="4286250" y="4197350"/>
          <p14:tracePt t="310723" x="4446588" y="3983038"/>
          <p14:tracePt t="310742" x="4510088" y="3894138"/>
          <p14:tracePt t="310771" x="4537075" y="3867150"/>
          <p14:tracePt t="310814" x="4670425" y="3670300"/>
          <p14:tracePt t="310853" x="4768850" y="3509963"/>
          <p14:tracePt t="310896" x="4822825" y="3394075"/>
          <p14:tracePt t="310929" x="4875213" y="3295650"/>
          <p14:tracePt t="310967" x="4946650" y="3081338"/>
          <p14:tracePt t="310992" x="4956175" y="3044825"/>
          <p14:tracePt t="311016" x="4991100" y="2965450"/>
          <p14:tracePt t="311065" x="5027613" y="2830513"/>
          <p14:tracePt t="311106" x="5054600" y="2751138"/>
          <p14:tracePt t="311131" x="5062538" y="2714625"/>
          <p14:tracePt t="311164" x="5072063" y="2679700"/>
          <p14:tracePt t="311189" x="5081588" y="2670175"/>
          <p14:tracePt t="311255" x="5081588" y="2660650"/>
          <p14:tracePt t="319498" x="5072063" y="2687638"/>
          <p14:tracePt t="319549" x="5010150" y="2786063"/>
          <p14:tracePt t="319594" x="4956175" y="2847975"/>
          <p14:tracePt t="319620" x="4875213" y="2928938"/>
          <p14:tracePt t="319658" x="4776788" y="3071813"/>
          <p14:tracePt t="319671" x="4759325" y="3089275"/>
          <p14:tracePt t="319710" x="4714875" y="3152775"/>
          <p14:tracePt t="319748" x="4633913" y="3268663"/>
          <p14:tracePt t="319772" x="4562475" y="3367088"/>
          <p14:tracePt t="319806" x="4510088" y="3455988"/>
          <p14:tracePt t="319835" x="4446588" y="3536950"/>
          <p14:tracePt t="319884" x="4375150" y="3768725"/>
          <p14:tracePt t="319932" x="4303713" y="4010025"/>
          <p14:tracePt t="319961" x="4276725" y="4081463"/>
          <p14:tracePt t="319999" x="4232275" y="4152900"/>
          <p14:tracePt t="320023" x="4197350" y="4259263"/>
          <p14:tracePt t="320061" x="4179888" y="4340225"/>
          <p14:tracePt t="320087" x="4133850" y="4491038"/>
          <p14:tracePt t="320118" x="4125913" y="4527550"/>
          <p14:tracePt t="320166" x="4160838" y="4786313"/>
          <p14:tracePt t="320212" x="4170363" y="4795838"/>
          <p14:tracePt t="320259" x="4197350" y="4902200"/>
          <p14:tracePt t="320295" x="4259263" y="5062538"/>
          <p14:tracePt t="320320" x="4295775" y="5180013"/>
          <p14:tracePt t="320369" x="4340225" y="5295900"/>
          <p14:tracePt t="320403" x="4357688" y="5375275"/>
          <p14:tracePt t="320433" x="4367213" y="5429250"/>
          <p14:tracePt t="320485" x="4402138" y="5554663"/>
          <p14:tracePt t="320512" x="4419600" y="5599113"/>
          <p14:tracePt t="320559" x="4419600" y="5608638"/>
          <p14:tracePt t="320616" x="4419600" y="5616575"/>
          <p14:tracePt t="320652" x="4429125" y="5643563"/>
          <p14:tracePt t="320711" x="4429125" y="5680075"/>
          <p14:tracePt t="320725" x="4419600" y="5688013"/>
          <p14:tracePt t="320759" x="4411663" y="5705475"/>
          <p14:tracePt t="320807" x="4411663" y="5715000"/>
          <p14:tracePt t="320872" x="4411663" y="5724525"/>
          <p14:tracePt t="321137" x="4402138" y="5724525"/>
          <p14:tracePt t="321585" x="4394200" y="5724525"/>
          <p14:tracePt t="321818" x="4394200" y="5732463"/>
          <p14:tracePt t="322431" x="4394200" y="5741988"/>
          <p14:tracePt t="325340" x="4402138" y="5741988"/>
          <p14:tracePt t="325472" x="4411663" y="5724525"/>
          <p14:tracePt t="325542" x="4419600" y="5715000"/>
          <p14:tracePt t="325602" x="4419600" y="5705475"/>
          <p14:tracePt t="325853" x="4419600" y="5697538"/>
          <p14:tracePt t="325920" x="4419600" y="5688013"/>
          <p14:tracePt t="325956" x="4419600" y="5670550"/>
          <p14:tracePt t="325985" x="4419600" y="5661025"/>
          <p14:tracePt t="326055" x="4419600" y="5653088"/>
          <p14:tracePt t="326106" x="4419600" y="5643563"/>
          <p14:tracePt t="326155" x="4419600" y="5634038"/>
          <p14:tracePt t="326499" x="4419600" y="5626100"/>
          <p14:tracePt t="326801" x="4429125" y="5608638"/>
          <p14:tracePt t="326981" x="4429125" y="5599113"/>
          <p14:tracePt t="327124" x="4419600" y="5599113"/>
          <p14:tracePt t="327509" x="4429125" y="5589588"/>
          <p14:tracePt t="327900" x="4429125" y="5581650"/>
          <p14:tracePt t="328238" x="4429125" y="5572125"/>
          <p14:tracePt t="328338" x="4438650" y="5554663"/>
          <p14:tracePt t="328374" x="4438650" y="5537200"/>
          <p14:tracePt t="328584" x="4438650" y="5527675"/>
          <p14:tracePt t="328733" x="4446588" y="5527675"/>
          <p14:tracePt t="328778" x="4446588" y="5518150"/>
          <p14:tracePt t="329141" x="4456113" y="5518150"/>
          <p14:tracePt t="329198" x="4456113" y="5510213"/>
          <p14:tracePt t="329366" x="4456113" y="5500688"/>
          <p14:tracePt t="329452" x="4465638" y="5500688"/>
          <p14:tracePt t="329543" x="4465638" y="5491163"/>
          <p14:tracePt t="329669" x="4510088" y="5456238"/>
          <p14:tracePt t="329717" x="4581525" y="5394325"/>
          <p14:tracePt t="329749" x="4660900" y="5348288"/>
          <p14:tracePt t="329787" x="4795838" y="5313363"/>
          <p14:tracePt t="329811" x="4813300" y="5303838"/>
          <p14:tracePt t="329846" x="4848225" y="5276850"/>
          <p14:tracePt t="329872" x="4902200" y="5214938"/>
          <p14:tracePt t="329916" x="4973638" y="5099050"/>
          <p14:tracePt t="329965" x="5010150" y="5018088"/>
          <p14:tracePt t="330013" x="5010150" y="4956175"/>
          <p14:tracePt t="330060" x="5010150" y="4919663"/>
          <p14:tracePt t="330097" x="4991100" y="4848225"/>
          <p14:tracePt t="330134" x="4973638" y="4813300"/>
          <p14:tracePt t="330170" x="4956175" y="4795838"/>
          <p14:tracePt t="330196" x="4929188" y="4768850"/>
          <p14:tracePt t="330233" x="4902200" y="4751388"/>
          <p14:tracePt t="330264" x="4875213" y="4741863"/>
          <p14:tracePt t="330292" x="4840288" y="4732338"/>
          <p14:tracePt t="330364" x="4759325" y="4732338"/>
          <p14:tracePt t="330413" x="4633913" y="4803775"/>
          <p14:tracePt t="330451" x="4527550" y="4875213"/>
          <p14:tracePt t="330497" x="4483100" y="4929188"/>
          <p14:tracePt t="330535" x="4473575" y="4929188"/>
          <p14:tracePt t="330559" x="4456113" y="4938713"/>
          <p14:tracePt t="330596" x="4446588" y="4956175"/>
          <p14:tracePt t="330648" x="4429125" y="4983163"/>
          <p14:tracePt t="330804" x="4429125" y="4965700"/>
          <p14:tracePt t="330847" x="4438650" y="4884738"/>
          <p14:tracePt t="330872" x="4438650" y="4848225"/>
          <p14:tracePt t="330909" x="4456113" y="4776788"/>
          <p14:tracePt t="330936" x="4465638" y="4705350"/>
          <p14:tracePt t="330986" x="4473575" y="4581525"/>
          <p14:tracePt t="330998" x="4473575" y="4554538"/>
          <p14:tracePt t="331046" x="4491038" y="4394200"/>
          <p14:tracePt t="331092" x="4491038" y="4322763"/>
          <p14:tracePt t="331128" x="4500563" y="4241800"/>
          <p14:tracePt t="331153" x="4510088" y="4224338"/>
          <p14:tracePt t="331199" x="4518025" y="4187825"/>
          <p14:tracePt t="331237" x="4537075" y="4125913"/>
          <p14:tracePt t="331261" x="4545013" y="4062413"/>
          <p14:tracePt t="331310" x="4562475" y="4010025"/>
          <p14:tracePt t="331345" x="4572000" y="3990975"/>
          <p14:tracePt t="331397" x="4616450" y="3919538"/>
          <p14:tracePt t="331445" x="4652963" y="3857625"/>
          <p14:tracePt t="331496" x="4714875" y="3741738"/>
          <p14:tracePt t="331549" x="4803775" y="3581400"/>
          <p14:tracePt t="331578" x="4848225" y="3455988"/>
          <p14:tracePt t="331627" x="4902200" y="3322638"/>
          <p14:tracePt t="331651" x="4902200" y="3295650"/>
          <p14:tracePt t="331689" x="4911725" y="3170238"/>
          <p14:tracePt t="331736" x="4894263" y="3000375"/>
          <p14:tracePt t="331803" x="4875213" y="2973388"/>
          <p14:tracePt t="331849" x="4848225" y="2928938"/>
          <p14:tracePt t="331875" x="4822825" y="2894013"/>
          <p14:tracePt t="331923" x="4786313" y="2847975"/>
          <p14:tracePt t="331970" x="4759325" y="2803525"/>
          <p14:tracePt t="331995" x="4741863" y="2786063"/>
          <p14:tracePt t="332042" x="4705350" y="2724150"/>
          <p14:tracePt t="332089" x="4670425" y="2660650"/>
          <p14:tracePt t="332140" x="4643438" y="2598738"/>
          <p14:tracePt t="332176" x="4643438" y="2581275"/>
          <p14:tracePt t="332201" x="4643438" y="2571750"/>
          <p14:tracePt t="332237" x="4625975" y="2490788"/>
          <p14:tracePt t="332263" x="4616450" y="2455863"/>
          <p14:tracePt t="332300" x="4598988" y="2276475"/>
          <p14:tracePt t="332323" x="4598988" y="2241550"/>
          <p14:tracePt t="332371" x="4589463" y="2054225"/>
          <p14:tracePt t="332504" x="4581525" y="2054225"/>
          <p14:tracePt t="332563" x="4554538" y="2108200"/>
          <p14:tracePt t="332616" x="4510088" y="2205038"/>
          <p14:tracePt t="332665" x="4473575" y="2322513"/>
          <p14:tracePt t="332713" x="4438650" y="2455863"/>
          <p14:tracePt t="332766" x="4411663" y="2554288"/>
          <p14:tracePt t="332796" x="4367213" y="2679700"/>
          <p14:tracePt t="332833" x="4313238" y="2874963"/>
          <p14:tracePt t="332860" x="4276725" y="2982913"/>
          <p14:tracePt t="332896" x="4205288" y="3241675"/>
          <p14:tracePt t="332909" x="4187825" y="3286125"/>
          <p14:tracePt t="332954" x="4133850" y="3438525"/>
          <p14:tracePt t="332982" x="4089400" y="3527425"/>
          <p14:tracePt t="333008" x="4062413" y="3598863"/>
          <p14:tracePt t="333054" x="4017963" y="3687763"/>
          <p14:tracePt t="333100" x="3983038" y="3759200"/>
          <p14:tracePt t="333145" x="3956050" y="3822700"/>
          <p14:tracePt t="333168" x="3946525" y="3848100"/>
          <p14:tracePt t="333501" x="3938588" y="3848100"/>
          <p14:tracePt t="334372" x="3938588" y="3857625"/>
          <p14:tracePt t="334409" x="3938588" y="3875088"/>
          <p14:tracePt t="334456" x="3938588" y="3894138"/>
          <p14:tracePt t="334504" x="3938588" y="3911600"/>
          <p14:tracePt t="334575" x="3938588" y="3956050"/>
          <p14:tracePt t="334626" x="3946525" y="4044950"/>
          <p14:tracePt t="334655" x="3956050" y="4062413"/>
          <p14:tracePt t="334693" x="3973513" y="4143375"/>
          <p14:tracePt t="334740" x="3983038" y="4187825"/>
          <p14:tracePt t="334766" x="3983038" y="4205288"/>
          <p14:tracePt t="334797" x="4000500" y="4259263"/>
          <p14:tracePt t="334824" x="4000500" y="4286250"/>
          <p14:tracePt t="334874" x="4017963" y="4330700"/>
          <p14:tracePt t="334922" x="4017963" y="4348163"/>
          <p14:tracePt t="335004" x="4017963" y="4357688"/>
          <p14:tracePt t="335181" x="4017963" y="4367213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Unchanged Static Factory Method</a:t>
            </a:r>
            <a:endParaRPr lang="en-US" dirty="0"/>
          </a:p>
        </p:txBody>
      </p:sp>
      <p:sp>
        <p:nvSpPr>
          <p:cNvPr id="468995" name="Text Box 3"/>
          <p:cNvSpPr txBox="1">
            <a:spLocks noChangeArrowheads="1"/>
          </p:cNvSpPr>
          <p:nvPr/>
        </p:nvSpPr>
        <p:spPr bwMode="auto">
          <a:xfrm>
            <a:off x="287383" y="1219200"/>
            <a:ext cx="8094617" cy="14773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StaticConfigurableCounterFactory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….</a:t>
            </a:r>
            <a:endParaRPr lang="en-US" b="1" i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return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b="1" i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}}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10872"/>
      </p:ext>
    </p:extLst>
  </p:cSld>
  <p:clrMapOvr>
    <a:masterClrMapping/>
  </p:clrMapOvr>
  <p:transition advTm="121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15" x="4017963" y="4375150"/>
          <p14:tracePt t="4389" x="4027488" y="4108450"/>
          <p14:tracePt t="4417" x="4071938" y="3840163"/>
          <p14:tracePt t="4466" x="4089400" y="3348038"/>
          <p14:tracePt t="4495" x="4089400" y="3009900"/>
          <p14:tracePt t="4533" x="4108450" y="2616200"/>
          <p14:tracePt t="4581" x="4116388" y="2482850"/>
          <p14:tracePt t="4607" x="4108450" y="2295525"/>
          <p14:tracePt t="4644" x="4071938" y="2152650"/>
          <p14:tracePt t="4751" x="4044950" y="2152650"/>
          <p14:tracePt t="4778" x="4037013" y="2143125"/>
          <p14:tracePt t="4824" x="4017963" y="2143125"/>
          <p14:tracePt t="4890" x="4017963" y="2133600"/>
          <p14:tracePt t="5000" x="4000500" y="2179638"/>
          <p14:tracePt t="5048" x="4000500" y="2214563"/>
          <p14:tracePt t="5081" x="4000500" y="2224088"/>
          <p14:tracePt t="5214" x="4000500" y="2232025"/>
          <p14:tracePt t="5302" x="4000500" y="224155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Binding Time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51411" y="1181100"/>
            <a:ext cx="6936377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Time when some property of a program (e.g. which counter class, type or value of a variable) bound to a value (a particular counter class, a particular type or value)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600" y="2423160"/>
            <a:ext cx="3010989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writing time</a:t>
            </a:r>
          </a:p>
        </p:txBody>
      </p:sp>
      <p:sp>
        <p:nvSpPr>
          <p:cNvPr id="6" name="Rectangle 5"/>
          <p:cNvSpPr/>
          <p:nvPr/>
        </p:nvSpPr>
        <p:spPr>
          <a:xfrm>
            <a:off x="997131" y="3333749"/>
            <a:ext cx="3010989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compile time</a:t>
            </a:r>
          </a:p>
        </p:txBody>
      </p:sp>
      <p:sp>
        <p:nvSpPr>
          <p:cNvPr id="7" name="Rectangle 6"/>
          <p:cNvSpPr/>
          <p:nvPr/>
        </p:nvSpPr>
        <p:spPr>
          <a:xfrm>
            <a:off x="1025434" y="4244338"/>
            <a:ext cx="3010989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load time</a:t>
            </a:r>
          </a:p>
        </p:txBody>
      </p:sp>
      <p:sp>
        <p:nvSpPr>
          <p:cNvPr id="8" name="Rectangle 7"/>
          <p:cNvSpPr/>
          <p:nvPr/>
        </p:nvSpPr>
        <p:spPr>
          <a:xfrm>
            <a:off x="1025434" y="5105398"/>
            <a:ext cx="3010989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start time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5028" y="5973531"/>
            <a:ext cx="3010989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runtime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572000" y="2449284"/>
            <a:ext cx="0" cy="418011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52554" y="4978566"/>
            <a:ext cx="60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31081" y="2383684"/>
            <a:ext cx="60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15000" y="5402031"/>
            <a:ext cx="2897778" cy="1143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What if we want an API to change the counter at runtime that does not involve error-prone reflection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0543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979"/>
    </mc:Choice>
    <mc:Fallback>
      <p:transition spd="slow" advTm="266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Static Factory Method</a:t>
            </a:r>
            <a:endParaRPr lang="en-US" dirty="0"/>
          </a:p>
        </p:txBody>
      </p:sp>
      <p:sp>
        <p:nvSpPr>
          <p:cNvPr id="468995" name="Text Box 3"/>
          <p:cNvSpPr txBox="1">
            <a:spLocks noChangeArrowheads="1"/>
          </p:cNvSpPr>
          <p:nvPr/>
        </p:nvSpPr>
        <p:spPr bwMode="auto">
          <a:xfrm>
            <a:off x="228600" y="1371600"/>
            <a:ext cx="8686800" cy="23083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StaticCounterFactory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AShortCounter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b="1" i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35183" y="3431714"/>
            <a:ext cx="5486400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What if we want an API to change the counter at runtime</a:t>
            </a:r>
          </a:p>
        </p:txBody>
      </p:sp>
      <p:sp>
        <p:nvSpPr>
          <p:cNvPr id="6" name="Rectangle 5"/>
          <p:cNvSpPr/>
          <p:nvPr/>
        </p:nvSpPr>
        <p:spPr>
          <a:xfrm>
            <a:off x="222069" y="4438373"/>
            <a:ext cx="2133600" cy="612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More indirection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7000" y="4438373"/>
            <a:ext cx="5486400" cy="612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Make factory methods instance methods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67000" y="5138593"/>
            <a:ext cx="5486400" cy="612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API to set Factories with these methods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90949" y="5871463"/>
            <a:ext cx="5486400" cy="612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Abstract factories used to access the factories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600" y="5259132"/>
            <a:ext cx="2127069" cy="9184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Factory methods be set by the programmer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87009"/>
      </p:ext>
    </p:extLst>
  </p:cSld>
  <p:clrMapOvr>
    <a:masterClrMapping/>
  </p:clrMapOvr>
  <p:transition advTm="109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</p:bldLst>
  </p:timing>
  <p:extLst>
    <p:ext uri="{3A86A75C-4F4B-4683-9AE1-C65F6400EC91}">
      <p14:laserTraceLst xmlns:p14="http://schemas.microsoft.com/office/powerpoint/2010/main">
        <p14:tracePtLst>
          <p14:tracePt t="2347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err="1" smtClean="0"/>
              <a:t>Instantiatable</a:t>
            </a:r>
            <a:r>
              <a:rPr lang="en-US" dirty="0" smtClean="0"/>
              <a:t> Factory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600200" y="1447800"/>
            <a:ext cx="16764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Factory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3276600" y="1524000"/>
            <a:ext cx="1905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void  create</a:t>
            </a:r>
            <a:r>
              <a:rPr lang="en-US" sz="1600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(…)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62000" y="3733800"/>
            <a:ext cx="16764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AFactory</a:t>
            </a:r>
            <a:endParaRPr lang="en-US" sz="1600" dirty="0"/>
          </a:p>
        </p:txBody>
      </p:sp>
      <p:sp>
        <p:nvSpPr>
          <p:cNvPr id="30" name="Rectangle 29"/>
          <p:cNvSpPr/>
          <p:nvPr/>
        </p:nvSpPr>
        <p:spPr>
          <a:xfrm>
            <a:off x="2895600" y="3733800"/>
            <a:ext cx="16764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AnotherFactory</a:t>
            </a:r>
            <a:endParaRPr lang="en-US" sz="1600" dirty="0"/>
          </a:p>
        </p:txBody>
      </p:sp>
      <p:cxnSp>
        <p:nvCxnSpPr>
          <p:cNvPr id="31" name="Straight Arrow Connector 30"/>
          <p:cNvCxnSpPr>
            <a:stCxn id="26" idx="2"/>
            <a:endCxn id="29" idx="0"/>
          </p:cNvCxnSpPr>
          <p:nvPr/>
        </p:nvCxnSpPr>
        <p:spPr>
          <a:xfrm rot="5400000">
            <a:off x="1524000" y="2819400"/>
            <a:ext cx="990600" cy="838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6" idx="2"/>
            <a:endCxn id="30" idx="0"/>
          </p:cNvCxnSpPr>
          <p:nvPr/>
        </p:nvCxnSpPr>
        <p:spPr>
          <a:xfrm rot="16200000" flipH="1">
            <a:off x="2590800" y="2590800"/>
            <a:ext cx="990600" cy="1295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828800" y="32004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implements</a:t>
            </a:r>
            <a:endParaRPr lang="en-US" sz="1600" dirty="0"/>
          </a:p>
        </p:txBody>
      </p:sp>
      <p:sp>
        <p:nvSpPr>
          <p:cNvPr id="37" name="Rectangle 36"/>
          <p:cNvSpPr/>
          <p:nvPr/>
        </p:nvSpPr>
        <p:spPr>
          <a:xfrm>
            <a:off x="3276600" y="2133600"/>
            <a:ext cx="1905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void  create</a:t>
            </a:r>
            <a:r>
              <a:rPr lang="en-US" sz="1600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(…)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410200" y="3733800"/>
            <a:ext cx="3200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Different implementations can instantiate different classes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423581" y="1562100"/>
            <a:ext cx="3200400" cy="876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Provides instance methods for creating one or more related classes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410200" y="2601686"/>
            <a:ext cx="3200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method  takes instantiation parameters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410200" y="4419600"/>
            <a:ext cx="3200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Typically instantiation parameters become constructor parameters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057400" y="5867400"/>
            <a:ext cx="32004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choose among different factories?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0606247"/>
      </p:ext>
    </p:extLst>
  </p:cSld>
  <p:clrMapOvr>
    <a:masterClrMapping/>
  </p:clrMapOvr>
  <p:transition advTm="313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7" grpId="0" animBg="1"/>
      <p:bldP spid="51" grpId="0" animBg="1"/>
      <p:bldP spid="52" grpId="0" animBg="1"/>
      <p:bldP spid="53" grpId="0" animBg="1"/>
      <p:bldP spid="55" grpId="0" animBg="1"/>
      <p:bldP spid="5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305800" cy="1066800"/>
          </a:xfrm>
        </p:spPr>
        <p:txBody>
          <a:bodyPr/>
          <a:lstStyle/>
          <a:p>
            <a:r>
              <a:rPr lang="en-US" dirty="0" smtClean="0"/>
              <a:t>Abstract Factories or Factory Selectors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600200" y="1600200"/>
            <a:ext cx="16764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Factory Selector/  Abstract Factory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3276600" y="1648641"/>
            <a:ext cx="1905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static Factory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getFactory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2362200" y="3352800"/>
            <a:ext cx="0" cy="1371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438400" y="37338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Has-A</a:t>
            </a:r>
            <a:endParaRPr lang="en-US" sz="1600" dirty="0"/>
          </a:p>
        </p:txBody>
      </p:sp>
      <p:sp>
        <p:nvSpPr>
          <p:cNvPr id="37" name="Rectangle 36"/>
          <p:cNvSpPr/>
          <p:nvPr/>
        </p:nvSpPr>
        <p:spPr>
          <a:xfrm>
            <a:off x="3276600" y="2493917"/>
            <a:ext cx="1905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static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setFactory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(Factory f)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410200" y="2286000"/>
            <a:ext cx="3200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Has a link to a Factory instance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524000" y="4724400"/>
            <a:ext cx="16764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Factory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3200400" y="4800600"/>
            <a:ext cx="1905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create</a:t>
            </a:r>
            <a:r>
              <a:rPr lang="en-US" sz="1600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(…)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200400" y="5410200"/>
            <a:ext cx="1905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create</a:t>
            </a:r>
            <a:r>
              <a:rPr lang="en-US" sz="1600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(…)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410200" y="3657600"/>
            <a:ext cx="3200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get reference to factory and invoke factory methods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410200" y="2971800"/>
            <a:ext cx="3200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Static methods to change and get reference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410200" y="1676400"/>
            <a:ext cx="3200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Helps choose between factories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410200" y="4343400"/>
            <a:ext cx="3200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an abstract class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1929373"/>
      </p:ext>
    </p:extLst>
  </p:cSld>
  <p:clrMapOvr>
    <a:masterClrMapping/>
  </p:clrMapOvr>
  <p:transition advTm="133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7" grpId="0" animBg="1"/>
      <p:bldP spid="50" grpId="0" animBg="1"/>
      <p:bldP spid="39" grpId="0" animBg="1"/>
      <p:bldP spid="4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Static Factory Methods</a:t>
            </a:r>
            <a:endParaRPr lang="en-US" dirty="0"/>
          </a:p>
        </p:txBody>
      </p:sp>
      <p:sp>
        <p:nvSpPr>
          <p:cNvPr id="468995" name="Text Box 3"/>
          <p:cNvSpPr txBox="1">
            <a:spLocks noChangeArrowheads="1"/>
          </p:cNvSpPr>
          <p:nvPr/>
        </p:nvSpPr>
        <p:spPr bwMode="auto">
          <a:xfrm>
            <a:off x="228600" y="1371600"/>
            <a:ext cx="8686800" cy="23083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StaticCounterFactory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AnIntCounter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b="1" i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753682"/>
      </p:ext>
    </p:extLst>
  </p:cSld>
  <p:clrMapOvr>
    <a:masterClrMapping/>
  </p:clrMapOvr>
  <p:transition advTm="1907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Instantiated Multiple Factory Classes</a:t>
            </a:r>
            <a:endParaRPr lang="en-US" dirty="0"/>
          </a:p>
        </p:txBody>
      </p:sp>
      <p:sp>
        <p:nvSpPr>
          <p:cNvPr id="468995" name="Text Box 3"/>
          <p:cNvSpPr txBox="1">
            <a:spLocks noChangeArrowheads="1"/>
          </p:cNvSpPr>
          <p:nvPr/>
        </p:nvSpPr>
        <p:spPr bwMode="auto">
          <a:xfrm>
            <a:off x="287383" y="1095826"/>
            <a:ext cx="8094617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interface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CounterFactory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Counter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Counter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();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87383" y="2388275"/>
            <a:ext cx="8573588" cy="20313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AnIntCounterFactory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CounterFactory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{</a:t>
            </a:r>
          </a:p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return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</a:p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return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}}</a:t>
            </a:r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87383" y="4532502"/>
            <a:ext cx="8573588" cy="20313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AShortCounterFactory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CounterFactory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{</a:t>
            </a:r>
          </a:p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return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AShortCounter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</a:p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return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}}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336976"/>
      </p:ext>
    </p:extLst>
  </p:cSld>
  <p:clrMapOvr>
    <a:masterClrMapping/>
  </p:clrMapOvr>
  <p:transition advTm="190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995" grpId="0" animBg="1"/>
      <p:bldP spid="4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 Factory/Factory Selector</a:t>
            </a:r>
            <a:endParaRPr lang="en-US" dirty="0"/>
          </a:p>
        </p:txBody>
      </p:sp>
      <p:sp>
        <p:nvSpPr>
          <p:cNvPr id="468995" name="Text Box 3"/>
          <p:cNvSpPr txBox="1">
            <a:spLocks noChangeArrowheads="1"/>
          </p:cNvSpPr>
          <p:nvPr/>
        </p:nvSpPr>
        <p:spPr bwMode="auto">
          <a:xfrm>
            <a:off x="228600" y="1295400"/>
            <a:ext cx="8704217" cy="313932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StaticCounterFactorySelector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static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CounterFactory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i="1" dirty="0" err="1">
                <a:solidFill>
                  <a:srgbClr val="0000C0"/>
                </a:solidFill>
                <a:latin typeface="Courier New" panose="02070309020205020404" pitchFamily="49" charset="0"/>
              </a:rPr>
              <a:t>counterFactory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endParaRPr lang="en-US" b="1" i="1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b="1" i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AShortCounterFactory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CounterFactory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getCounterFactory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i="1" dirty="0" err="1">
                <a:solidFill>
                  <a:srgbClr val="0000C0"/>
                </a:solidFill>
                <a:latin typeface="Courier New" panose="02070309020205020404" pitchFamily="49" charset="0"/>
              </a:rPr>
              <a:t>counterFactory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setCounterFactory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CounterFactory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aCounterFactory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i="1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i="1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counterFactory</a:t>
            </a:r>
            <a:r>
              <a:rPr lang="en-US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= 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aCounterFactory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432170"/>
      </p:ext>
    </p:extLst>
  </p:cSld>
  <p:clrMapOvr>
    <a:masterClrMapping/>
  </p:clrMapOvr>
  <p:transition advTm="1907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Concepts Used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Interfaces</a:t>
            </a:r>
          </a:p>
          <a:p>
            <a:r>
              <a:rPr lang="en-US" dirty="0" smtClean="0"/>
              <a:t>Abstract Methods</a:t>
            </a:r>
          </a:p>
          <a:p>
            <a:r>
              <a:rPr lang="en-US" dirty="0" smtClean="0"/>
              <a:t>Action Objects</a:t>
            </a:r>
          </a:p>
          <a:p>
            <a:r>
              <a:rPr lang="en-US" dirty="0" smtClean="0"/>
              <a:t>Exceptions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3274289"/>
      </p:ext>
    </p:extLst>
  </p:cSld>
  <p:clrMapOvr>
    <a:masterClrMapping/>
  </p:clrMapOvr>
  <p:transition advTm="69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303" x="2054225" y="3295650"/>
          <p14:tracePt t="50352" x="2116138" y="3295650"/>
          <p14:tracePt t="50376" x="2133600" y="3286125"/>
          <p14:tracePt t="50412" x="2224088" y="3251200"/>
          <p14:tracePt t="50448" x="2303463" y="3214688"/>
          <p14:tracePt t="50494" x="2490788" y="3179763"/>
          <p14:tracePt t="50520" x="2705100" y="3152775"/>
          <p14:tracePt t="50555" x="2990850" y="3143250"/>
          <p14:tracePt t="50599" x="3160713" y="3125788"/>
          <p14:tracePt t="50636" x="3482975" y="3036888"/>
          <p14:tracePt t="50662" x="3751263" y="2955925"/>
          <p14:tracePt t="50705" x="4143375" y="2884488"/>
          <p14:tracePt t="50745" x="4608513" y="2830513"/>
          <p14:tracePt t="50776" x="4911725" y="2795588"/>
          <p14:tracePt t="50802" x="4973638" y="2786063"/>
          <p14:tracePt t="50838" x="5081588" y="2741613"/>
          <p14:tracePt t="50896" x="5133975" y="2714625"/>
          <p14:tracePt t="50942" x="5143500" y="2714625"/>
          <p14:tracePt t="50989" x="5160963" y="2714625"/>
          <p14:tracePt t="51036" x="5180013" y="2705100"/>
          <p14:tracePt t="51382" x="5187950" y="2705100"/>
          <p14:tracePt t="51582" x="5197475" y="2705100"/>
          <p14:tracePt t="51617" x="5251450" y="2697163"/>
          <p14:tracePt t="51629" x="5268913" y="2697163"/>
          <p14:tracePt t="51668" x="5303838" y="2697163"/>
          <p14:tracePt t="51692" x="5313363" y="2687638"/>
          <p14:tracePt t="51726" x="5348288" y="2679700"/>
          <p14:tracePt t="51762" x="5375275" y="2670175"/>
          <p14:tracePt t="51798" x="5402263" y="2660650"/>
          <p14:tracePt t="51834" x="5429250" y="2652713"/>
          <p14:tracePt t="51881" x="5446713" y="2643188"/>
          <p14:tracePt t="51917" x="5456238" y="2643188"/>
          <p14:tracePt t="51974" x="5473700" y="2643188"/>
          <p14:tracePt t="52019" x="5473700" y="2633663"/>
          <p14:tracePt t="52131" x="5483225" y="2633663"/>
          <p14:tracePt t="52284" x="5483225" y="2625725"/>
          <p14:tracePt t="52708" x="5491163" y="2616200"/>
          <p14:tracePt t="52745" x="5527675" y="2562225"/>
          <p14:tracePt t="52771" x="5572125" y="2544763"/>
          <p14:tracePt t="52807" x="5634038" y="2517775"/>
          <p14:tracePt t="52831" x="5661025" y="2509838"/>
          <p14:tracePt t="52865" x="5724525" y="2490788"/>
          <p14:tracePt t="52910" x="5830888" y="2393950"/>
          <p14:tracePt t="52945" x="5902325" y="2357438"/>
          <p14:tracePt t="52993" x="5983288" y="2322513"/>
          <p14:tracePt t="53018" x="6010275" y="2312988"/>
          <p14:tracePt t="53055" x="6089650" y="2232025"/>
          <p14:tracePt t="53102" x="6099175" y="2214563"/>
          <p14:tracePt t="53302" x="6108700" y="2214563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Calling Selector Getter</a:t>
            </a:r>
            <a:endParaRPr lang="en-US" dirty="0"/>
          </a:p>
        </p:txBody>
      </p:sp>
      <p:sp>
        <p:nvSpPr>
          <p:cNvPr id="468995" name="Text Box 3"/>
          <p:cNvSpPr txBox="1">
            <a:spLocks noChangeArrowheads="1"/>
          </p:cNvSpPr>
          <p:nvPr/>
        </p:nvSpPr>
        <p:spPr bwMode="auto">
          <a:xfrm>
            <a:off x="228600" y="1295400"/>
            <a:ext cx="8704217" cy="369331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AFactorySelectorUsingCourseVisits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endParaRPr lang="en-US" b="1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CourseVisits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{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Counter </a:t>
            </a:r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youTubeVisits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StaticCounterFactorySelector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.</a:t>
            </a:r>
          </a:p>
          <a:p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		</a:t>
            </a:r>
            <a:r>
              <a:rPr lang="en-US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getCounterFactory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().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Counter </a:t>
            </a:r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mixVisits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StaticCounterFactorySelector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.</a:t>
            </a:r>
          </a:p>
          <a:p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		</a:t>
            </a:r>
            <a:r>
              <a:rPr lang="en-US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getCounterFactory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().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youTubeVisited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>
                <a:solidFill>
                  <a:srgbClr val="0000C0"/>
                </a:solidFill>
                <a:latin typeface="Courier New" panose="02070309020205020404" pitchFamily="49" charset="0"/>
              </a:rPr>
              <a:t> </a:t>
            </a:r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youTubeVisits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mixVisited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mixVisits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323697"/>
      </p:ext>
    </p:extLst>
  </p:cSld>
  <p:clrMapOvr>
    <a:masterClrMapping/>
  </p:clrMapOvr>
  <p:transition advTm="1907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Calling Selector Setter</a:t>
            </a:r>
            <a:endParaRPr lang="en-US" dirty="0"/>
          </a:p>
        </p:txBody>
      </p:sp>
      <p:sp>
        <p:nvSpPr>
          <p:cNvPr id="468995" name="Text Box 3"/>
          <p:cNvSpPr txBox="1">
            <a:spLocks noChangeArrowheads="1"/>
          </p:cNvSpPr>
          <p:nvPr/>
        </p:nvSpPr>
        <p:spPr bwMode="auto">
          <a:xfrm>
            <a:off x="67491" y="1295400"/>
            <a:ext cx="8704217" cy="34163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main (String[]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args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StaticCounterFactorySelector.</a:t>
            </a:r>
            <a:r>
              <a:rPr lang="en-US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setCounterFactory</a:t>
            </a:r>
            <a:r>
              <a:rPr lang="en-US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</a:p>
          <a:p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b="1" i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AShortCounterFactory</a:t>
            </a:r>
            <a:r>
              <a:rPr lang="en-US" b="1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CourseVisits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aCourseVisits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AFactorySelectorUsingCourseVisits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aCourseVisits.mixVisited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smtClean="0">
                <a:solidFill>
                  <a:srgbClr val="2A00FF"/>
                </a:solidFill>
                <a:latin typeface="Courier New" panose="02070309020205020404" pitchFamily="49" charset="0"/>
              </a:rPr>
              <a:t>"anonymous"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StaticCounterFactorySelector.</a:t>
            </a:r>
            <a:r>
              <a:rPr lang="en-US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setCounterFactory</a:t>
            </a:r>
            <a:r>
              <a:rPr lang="en-US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</a:p>
          <a:p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b="1" i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AnIntCounterFactory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aCourseVisits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= </a:t>
            </a:r>
            <a:endParaRPr lang="en-US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AFactorySelectorUsingCourseVisits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aCourseVisits.mixVisited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2A00FF"/>
                </a:solidFill>
                <a:latin typeface="Courier New" panose="02070309020205020404" pitchFamily="49" charset="0"/>
              </a:rPr>
              <a:t>"anonymous2"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638800" y="1828800"/>
            <a:ext cx="2133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Short counter</a:t>
            </a:r>
          </a:p>
        </p:txBody>
      </p:sp>
      <p:sp>
        <p:nvSpPr>
          <p:cNvPr id="5" name="Rectangle 4"/>
          <p:cNvSpPr/>
          <p:nvPr/>
        </p:nvSpPr>
        <p:spPr>
          <a:xfrm>
            <a:off x="5619206" y="3070154"/>
            <a:ext cx="2133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counter</a:t>
            </a:r>
          </a:p>
        </p:txBody>
      </p:sp>
    </p:spTree>
    <p:extLst>
      <p:ext uri="{BB962C8B-B14F-4D97-AF65-F5344CB8AC3E}">
        <p14:creationId xmlns:p14="http://schemas.microsoft.com/office/powerpoint/2010/main" val="1548602690"/>
      </p:ext>
    </p:extLst>
  </p:cSld>
  <p:clrMapOvr>
    <a:masterClrMapping/>
  </p:clrMapOvr>
  <p:transition advTm="190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Binding Time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51411" y="1181100"/>
            <a:ext cx="6936377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Time when some property of a program (e.g. which counter class, type or value of a variable) bound to a value (a particular counter class, a particular type or value)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600" y="2423160"/>
            <a:ext cx="3010989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writing time</a:t>
            </a:r>
          </a:p>
        </p:txBody>
      </p:sp>
      <p:sp>
        <p:nvSpPr>
          <p:cNvPr id="6" name="Rectangle 5"/>
          <p:cNvSpPr/>
          <p:nvPr/>
        </p:nvSpPr>
        <p:spPr>
          <a:xfrm>
            <a:off x="997131" y="3333749"/>
            <a:ext cx="3010989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compile time</a:t>
            </a:r>
          </a:p>
        </p:txBody>
      </p:sp>
      <p:sp>
        <p:nvSpPr>
          <p:cNvPr id="7" name="Rectangle 6"/>
          <p:cNvSpPr/>
          <p:nvPr/>
        </p:nvSpPr>
        <p:spPr>
          <a:xfrm>
            <a:off x="1025434" y="4244338"/>
            <a:ext cx="3010989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load time</a:t>
            </a:r>
          </a:p>
        </p:txBody>
      </p:sp>
      <p:sp>
        <p:nvSpPr>
          <p:cNvPr id="8" name="Rectangle 7"/>
          <p:cNvSpPr/>
          <p:nvPr/>
        </p:nvSpPr>
        <p:spPr>
          <a:xfrm>
            <a:off x="1025434" y="5105398"/>
            <a:ext cx="3010989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start time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5028" y="5973531"/>
            <a:ext cx="3010989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runtime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572000" y="2449284"/>
            <a:ext cx="0" cy="418011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52554" y="4978566"/>
            <a:ext cx="60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31081" y="2383684"/>
            <a:ext cx="60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8200" y="5842337"/>
            <a:ext cx="60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88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Factory Alternatives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09105" y="1066800"/>
            <a:ext cx="6820989" cy="1143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tatic factory classes (with static factory methods)</a:t>
            </a:r>
          </a:p>
        </p:txBody>
      </p:sp>
      <p:sp>
        <p:nvSpPr>
          <p:cNvPr id="6" name="Rectangle 5"/>
          <p:cNvSpPr/>
          <p:nvPr/>
        </p:nvSpPr>
        <p:spPr>
          <a:xfrm>
            <a:off x="1009105" y="3810000"/>
            <a:ext cx="6820989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Both can be configurable through a file</a:t>
            </a:r>
          </a:p>
        </p:txBody>
      </p:sp>
      <p:sp>
        <p:nvSpPr>
          <p:cNvPr id="7" name="Rectangle 6"/>
          <p:cNvSpPr/>
          <p:nvPr/>
        </p:nvSpPr>
        <p:spPr>
          <a:xfrm>
            <a:off x="996041" y="2362200"/>
            <a:ext cx="6820989" cy="1143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Instantiatable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factory classes and abstract factories</a:t>
            </a:r>
          </a:p>
        </p:txBody>
      </p:sp>
    </p:spTree>
    <p:extLst>
      <p:ext uri="{BB962C8B-B14F-4D97-AF65-F5344CB8AC3E}">
        <p14:creationId xmlns:p14="http://schemas.microsoft.com/office/powerpoint/2010/main" val="122188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65513" y="1079269"/>
            <a:ext cx="8686800" cy="480131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ACourseSubscriptions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endParaRPr lang="en-US" b="1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CourseSubscriptions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{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Counter </a:t>
            </a:r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youTubeSubscriptions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AnIntCounter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Counter </a:t>
            </a:r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mixSubscriptions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AnIntCounter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youTubeSubscribed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youTubeSubscriptions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youTubeUnSubscribed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youTubeSubscriptions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(-1);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mixSubscribed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mixSubscriptions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mixUnSubscribed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mixSubscriptions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(-1);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8600" y="1085800"/>
            <a:ext cx="7924800" cy="28623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ACourseVisits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CourseVisits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Counter </a:t>
            </a:r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youTubeVisits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Counter </a:t>
            </a:r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mixVisits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youTubeVisited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youTubeVisits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mixVisited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mixVisits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5800" y="4045282"/>
            <a:ext cx="6705600" cy="105761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How to make main </a:t>
            </a:r>
            <a:r>
              <a:rPr lang="en-US" dirty="0"/>
              <a:t>and other classes instantiating </a:t>
            </a:r>
            <a:r>
              <a:rPr lang="en-US" dirty="0" smtClean="0"/>
              <a:t>implementations not duplicate code?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0" y="5448933"/>
            <a:ext cx="6705600" cy="105761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Put the code in some method accessible to multiple classes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07377" y="1314900"/>
            <a:ext cx="4648200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5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8600" y="1073331"/>
            <a:ext cx="7924800" cy="28623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ACourseVisits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CourseVisits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Counter </a:t>
            </a:r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youTubeVisits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Counter </a:t>
            </a:r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mixVisits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youTubeVisited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youTubeVisits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mixVisited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mixVisits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Problem: Localized Use?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66800" y="4120793"/>
            <a:ext cx="5715000" cy="1143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remove code duplication in a single class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07377" y="1314900"/>
            <a:ext cx="4648200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3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8600" y="1073331"/>
            <a:ext cx="8610600" cy="39703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ACourseVisitsWithFactoryMethods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endParaRPr lang="en-US" b="1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CourseVisits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Counter </a:t>
            </a:r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youTubeVisits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Counter </a:t>
            </a:r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mixVisits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Counter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((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youTubeVisited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youTubeVisits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mixVisited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mixVisits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Localized Use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62100" y="5653249"/>
            <a:ext cx="5715000" cy="9288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subclass can override factory method used in superclass</a:t>
            </a:r>
          </a:p>
        </p:txBody>
      </p:sp>
      <p:sp>
        <p:nvSpPr>
          <p:cNvPr id="8" name="Rectangle 7"/>
          <p:cNvSpPr/>
          <p:nvPr/>
        </p:nvSpPr>
        <p:spPr>
          <a:xfrm>
            <a:off x="6038305" y="1981200"/>
            <a:ext cx="2800895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Factory method in class that calls it</a:t>
            </a:r>
          </a:p>
        </p:txBody>
      </p:sp>
      <p:sp>
        <p:nvSpPr>
          <p:cNvPr id="9" name="Rectangle 8"/>
          <p:cNvSpPr/>
          <p:nvPr/>
        </p:nvSpPr>
        <p:spPr>
          <a:xfrm>
            <a:off x="6038304" y="2925289"/>
            <a:ext cx="2800895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Or its subclasses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38303" y="3869378"/>
            <a:ext cx="2800895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Or its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superclasses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27417" y="1051956"/>
            <a:ext cx="2800895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Factory method not in special Factory class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0999" y="1623456"/>
            <a:ext cx="5657303" cy="1424544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8600" y="1073331"/>
            <a:ext cx="8610600" cy="369331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abstract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AnAbstractCourseVisitsWithFactoryMethods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CourseVisits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abstract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Counter </a:t>
            </a:r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youTubeVisits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Counter </a:t>
            </a:r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mixVisits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youTubeVisited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youTubeVisits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mixVisited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mixVisits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 Factory Methods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0999" y="1981200"/>
            <a:ext cx="5657303" cy="762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62100" y="5653249"/>
            <a:ext cx="5715000" cy="9288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Factory method used but not implemented</a:t>
            </a:r>
          </a:p>
        </p:txBody>
      </p:sp>
    </p:spTree>
    <p:extLst>
      <p:ext uri="{BB962C8B-B14F-4D97-AF65-F5344CB8AC3E}">
        <p14:creationId xmlns:p14="http://schemas.microsoft.com/office/powerpoint/2010/main" val="259843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8600" y="1073331"/>
            <a:ext cx="8610600" cy="20313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AnIntCourseVisits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extends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AnAbstractCourseVisitsWithFactoryMethods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{</a:t>
            </a:r>
          </a:p>
          <a:p>
            <a:r>
              <a:rPr lang="en-US" dirty="0" smtClean="0">
                <a:solidFill>
                  <a:srgbClr val="646464"/>
                </a:solidFill>
                <a:latin typeface="Courier New" panose="02070309020205020404" pitchFamily="49" charset="0"/>
              </a:rPr>
              <a:t>  @</a:t>
            </a:r>
            <a:r>
              <a:rPr lang="en-US" dirty="0">
                <a:solidFill>
                  <a:srgbClr val="646464"/>
                </a:solidFill>
                <a:latin typeface="Courier New" panose="02070309020205020404" pitchFamily="49" charset="0"/>
              </a:rPr>
              <a:t>Override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Counter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((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Concrete Classes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28600" y="3214806"/>
            <a:ext cx="8610600" cy="20313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AShortCourseVisits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extends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AnAbstractCourseVisitsWithFactoryMethods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{</a:t>
            </a:r>
          </a:p>
          <a:p>
            <a:r>
              <a:rPr lang="en-US" dirty="0" smtClean="0">
                <a:solidFill>
                  <a:srgbClr val="646464"/>
                </a:solidFill>
                <a:latin typeface="Courier New" panose="02070309020205020404" pitchFamily="49" charset="0"/>
              </a:rPr>
              <a:t>  @</a:t>
            </a:r>
            <a:r>
              <a:rPr lang="en-US" dirty="0">
                <a:solidFill>
                  <a:srgbClr val="646464"/>
                </a:solidFill>
                <a:latin typeface="Courier New" panose="02070309020205020404" pitchFamily="49" charset="0"/>
              </a:rPr>
              <a:t>Override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Counter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AShortCounter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((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62100" y="4951081"/>
            <a:ext cx="6438900" cy="8103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Classes can differ only in the factory methods</a:t>
            </a:r>
          </a:p>
        </p:txBody>
      </p:sp>
      <p:sp>
        <p:nvSpPr>
          <p:cNvPr id="6" name="Rectangle 5"/>
          <p:cNvSpPr/>
          <p:nvPr/>
        </p:nvSpPr>
        <p:spPr>
          <a:xfrm>
            <a:off x="1562100" y="5915799"/>
            <a:ext cx="6362700" cy="9288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Different implementation of an interface used by different classes</a:t>
            </a:r>
          </a:p>
        </p:txBody>
      </p:sp>
    </p:spTree>
    <p:extLst>
      <p:ext uri="{BB962C8B-B14F-4D97-AF65-F5344CB8AC3E}">
        <p14:creationId xmlns:p14="http://schemas.microsoft.com/office/powerpoint/2010/main" val="174397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Factory Alternatives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524000"/>
            <a:ext cx="5640977" cy="1143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tatic factory classes (with static factory methods)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199" y="2857500"/>
            <a:ext cx="5640977" cy="1143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Instantiatable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factory classes and abstract factories with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overridable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instance factory methods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198" y="4191000"/>
            <a:ext cx="5640978" cy="1143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Instance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overridable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), possibly not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public,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factory methods called by the same class or its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superclasses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or subclasses  </a:t>
            </a:r>
          </a:p>
        </p:txBody>
      </p:sp>
      <p:sp>
        <p:nvSpPr>
          <p:cNvPr id="9" name="Rectangle 8"/>
          <p:cNvSpPr/>
          <p:nvPr/>
        </p:nvSpPr>
        <p:spPr>
          <a:xfrm>
            <a:off x="6400800" y="2261800"/>
            <a:ext cx="1905000" cy="8103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Factory class approach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77000" y="4267199"/>
            <a:ext cx="1905000" cy="8103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Factory method approach</a:t>
            </a:r>
          </a:p>
        </p:txBody>
      </p:sp>
    </p:spTree>
    <p:extLst>
      <p:ext uri="{BB962C8B-B14F-4D97-AF65-F5344CB8AC3E}">
        <p14:creationId xmlns:p14="http://schemas.microsoft.com/office/powerpoint/2010/main" val="68096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Counter</a:t>
            </a:r>
            <a:endParaRPr lang="en-US" dirty="0"/>
          </a:p>
        </p:txBody>
      </p:sp>
      <p:sp>
        <p:nvSpPr>
          <p:cNvPr id="468995" name="Text Box 3"/>
          <p:cNvSpPr txBox="1">
            <a:spLocks noChangeArrowheads="1"/>
          </p:cNvSpPr>
          <p:nvPr/>
        </p:nvSpPr>
        <p:spPr bwMode="auto">
          <a:xfrm>
            <a:off x="1447800" y="1068713"/>
            <a:ext cx="5638800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interface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{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add (</a:t>
            </a:r>
            <a:r>
              <a:rPr lang="en-US" sz="20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amount);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getValue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();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41045"/>
      </p:ext>
    </p:extLst>
  </p:cSld>
  <p:clrMapOvr>
    <a:masterClrMapping/>
  </p:clrMapOvr>
  <p:transition advTm="294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(Special) Factory </a:t>
            </a:r>
            <a:r>
              <a:rPr lang="en-US" altLang="en-US" dirty="0"/>
              <a:t>Classes vs. </a:t>
            </a:r>
            <a:r>
              <a:rPr lang="en-US" altLang="en-US" dirty="0" smtClean="0"/>
              <a:t>(Mixed) Factory </a:t>
            </a:r>
            <a:r>
              <a:rPr lang="en-US" altLang="en-US" dirty="0"/>
              <a:t>Methods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 dirty="0" smtClean="0"/>
              <a:t>Used by multiple classes that do not have to be related by an IS-A relationship</a:t>
            </a:r>
          </a:p>
          <a:p>
            <a:r>
              <a:rPr lang="en-US" altLang="en-US" sz="2800" dirty="0" smtClean="0"/>
              <a:t>Creates a global configuration</a:t>
            </a:r>
            <a:endParaRPr lang="en-US" altLang="en-US" sz="2800" dirty="0"/>
          </a:p>
          <a:p>
            <a:endParaRPr lang="en-US" altLang="en-US" sz="2800" dirty="0"/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191000" cy="4419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Creates local configurations. 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If class C implements </a:t>
            </a:r>
            <a:r>
              <a:rPr lang="en-US" altLang="en-US" sz="2800" dirty="0" smtClean="0"/>
              <a:t>factory method, then configuration applies to all subclasses that do not override it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32455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Factory Principle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887580" y="2393498"/>
            <a:ext cx="5640977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Instantiate a class in a special method that does nothing other than instantiating the class and possibly calling methods that  initialize the state of the object</a:t>
            </a:r>
          </a:p>
        </p:txBody>
      </p:sp>
      <p:sp>
        <p:nvSpPr>
          <p:cNvPr id="7" name="Rectangle 6"/>
          <p:cNvSpPr/>
          <p:nvPr/>
        </p:nvSpPr>
        <p:spPr>
          <a:xfrm>
            <a:off x="1887579" y="3569155"/>
            <a:ext cx="5640977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method can be in a special factory class that provides only factory methods or an arbitrary class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66797" y="5257800"/>
            <a:ext cx="5640977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Makes it easier to instantiate and substitute classes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87579" y="1217841"/>
            <a:ext cx="5640977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Keep code that creates and uses an instance in separate methods</a:t>
            </a:r>
          </a:p>
        </p:txBody>
      </p:sp>
    </p:spTree>
    <p:extLst>
      <p:ext uri="{BB962C8B-B14F-4D97-AF65-F5344CB8AC3E}">
        <p14:creationId xmlns:p14="http://schemas.microsoft.com/office/powerpoint/2010/main" val="6447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1" grpId="0" animBg="1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Factory Uses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09105" y="1676400"/>
            <a:ext cx="6820989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Makes it easier to instantiate and substitute classes</a:t>
            </a:r>
          </a:p>
        </p:txBody>
      </p:sp>
    </p:spTree>
    <p:extLst>
      <p:ext uri="{BB962C8B-B14F-4D97-AF65-F5344CB8AC3E}">
        <p14:creationId xmlns:p14="http://schemas.microsoft.com/office/powerpoint/2010/main" val="423124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447800" y="1068713"/>
            <a:ext cx="5638800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interface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{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add (</a:t>
            </a:r>
            <a:r>
              <a:rPr lang="en-US" sz="20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amount);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getValue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();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Problem: Counting Counters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57200" y="1775755"/>
            <a:ext cx="7924800" cy="378565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AShortCounter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implements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{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short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C0"/>
                </a:solidFill>
                <a:latin typeface="Courier New" panose="02070309020205020404" pitchFamily="49" charset="0"/>
              </a:rPr>
              <a:t>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AShortCounter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sz="2000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  counter</a:t>
            </a:r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= </a:t>
            </a:r>
            <a:r>
              <a:rPr lang="en-US" sz="2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add (</a:t>
            </a:r>
            <a:r>
              <a:rPr lang="en-US" sz="20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amount) {</a:t>
            </a:r>
          </a:p>
          <a:p>
            <a:r>
              <a:rPr lang="en-US" sz="2000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counter</a:t>
            </a:r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+= amount;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getValue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() {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 return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C0"/>
                </a:solidFill>
                <a:latin typeface="Courier New" panose="02070309020205020404" pitchFamily="49" charset="0"/>
              </a:rPr>
              <a:t>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57200" y="3390509"/>
            <a:ext cx="7881257" cy="34163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</a:t>
            </a:r>
            <a:r>
              <a:rPr lang="en-US" b="1" dirty="0" err="1" smtClean="0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urier New" panose="02070309020205020404" pitchFamily="49" charset="0"/>
              </a:rPr>
              <a:t>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counter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add (</a:t>
            </a:r>
            <a:r>
              <a:rPr lang="en-US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amount)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counter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+= amount;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getValue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urier New" panose="02070309020205020404" pitchFamily="49" charset="0"/>
              </a:rPr>
              <a:t>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96240" y="4495800"/>
            <a:ext cx="7942217" cy="5976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do we count the number of instances of  counters that are created?</a:t>
            </a:r>
          </a:p>
        </p:txBody>
      </p:sp>
      <p:sp>
        <p:nvSpPr>
          <p:cNvPr id="8" name="Rectangle 7"/>
          <p:cNvSpPr/>
          <p:nvPr/>
        </p:nvSpPr>
        <p:spPr>
          <a:xfrm>
            <a:off x="391886" y="5093482"/>
            <a:ext cx="7946571" cy="5976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Create a special counter (that is not counted) to count the other counters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391886" y="5698630"/>
            <a:ext cx="7946571" cy="5976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constructor of classes of other counters increment the special counter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1886" y="6297425"/>
            <a:ext cx="7946571" cy="5976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counter can be used for anyone interested in the count</a:t>
            </a:r>
          </a:p>
        </p:txBody>
      </p:sp>
    </p:spTree>
    <p:extLst>
      <p:ext uri="{BB962C8B-B14F-4D97-AF65-F5344CB8AC3E}">
        <p14:creationId xmlns:p14="http://schemas.microsoft.com/office/powerpoint/2010/main" val="3916476486"/>
      </p:ext>
    </p:extLst>
  </p:cSld>
  <p:clrMapOvr>
    <a:masterClrMapping/>
  </p:clrMapOvr>
  <p:transition advTm="190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“Instance Counting” Counter</a:t>
            </a:r>
            <a:endParaRPr lang="en-US" dirty="0"/>
          </a:p>
        </p:txBody>
      </p:sp>
      <p:sp>
        <p:nvSpPr>
          <p:cNvPr id="468995" name="Text Box 3"/>
          <p:cNvSpPr txBox="1">
            <a:spLocks noChangeArrowheads="1"/>
          </p:cNvSpPr>
          <p:nvPr/>
        </p:nvSpPr>
        <p:spPr bwMode="auto">
          <a:xfrm>
            <a:off x="685800" y="1752600"/>
            <a:ext cx="7924800" cy="440120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 smtClean="0"/>
              <a:t>AnInstanceCountingShortCounter</a:t>
            </a:r>
            <a:r>
              <a:rPr lang="en-US" sz="2000" dirty="0" smtClean="0"/>
              <a:t> </a:t>
            </a:r>
          </a:p>
          <a:p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	</a:t>
            </a:r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implements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Counter {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short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C0"/>
                </a:solidFill>
                <a:latin typeface="Courier New" panose="02070309020205020404" pitchFamily="49" charset="0"/>
              </a:rPr>
              <a:t>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/>
              <a:t>AnInstanceCountingShortCounter</a:t>
            </a:r>
            <a:r>
              <a:rPr lang="en-US" sz="2000" dirty="0"/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sz="2000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  counter</a:t>
            </a:r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= </a:t>
            </a:r>
            <a:r>
              <a:rPr lang="en-US" sz="2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add (</a:t>
            </a:r>
            <a:r>
              <a:rPr lang="en-US" sz="20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amount) {</a:t>
            </a:r>
          </a:p>
          <a:p>
            <a:r>
              <a:rPr lang="en-US" sz="2000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counter</a:t>
            </a:r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+= amount;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getValue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() {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 return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C0"/>
                </a:solidFill>
                <a:latin typeface="Courier New" panose="02070309020205020404" pitchFamily="49" charset="0"/>
              </a:rPr>
              <a:t>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500910"/>
      </p:ext>
    </p:extLst>
  </p:cSld>
  <p:clrMapOvr>
    <a:masterClrMapping/>
  </p:clrMapOvr>
  <p:transition advTm="1907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</a:t>
            </a:r>
            <a:r>
              <a:rPr lang="en-US" dirty="0" err="1" smtClean="0"/>
              <a:t>Int</a:t>
            </a:r>
            <a:r>
              <a:rPr lang="en-US" dirty="0" smtClean="0"/>
              <a:t> Counter</a:t>
            </a:r>
            <a:endParaRPr lang="en-US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57200" y="1295400"/>
            <a:ext cx="7924800" cy="501675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AnInstanceCountingIntCounter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implements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{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</a:t>
            </a:r>
            <a:r>
              <a:rPr lang="en-US" sz="2000" b="1" dirty="0" err="1" smtClean="0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C0"/>
                </a:solidFill>
                <a:latin typeface="Courier New" panose="02070309020205020404" pitchFamily="49" charset="0"/>
              </a:rPr>
              <a:t>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AnInstanceCountingIntCounter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</a:p>
          <a:p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  <a:r>
              <a:rPr lang="en-US" sz="20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,  Counter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anInstanceCounter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sz="2000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counter</a:t>
            </a:r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= </a:t>
            </a:r>
            <a:r>
              <a:rPr lang="en-US" sz="2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20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anInstanceCounter.add</a:t>
            </a:r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(1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add (</a:t>
            </a:r>
            <a:r>
              <a:rPr lang="en-US" sz="20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amount) {</a:t>
            </a:r>
          </a:p>
          <a:p>
            <a:r>
              <a:rPr lang="en-US" sz="2000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counter</a:t>
            </a:r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+= amount;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getValue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() {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return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C0"/>
                </a:solidFill>
                <a:latin typeface="Courier New" panose="02070309020205020404" pitchFamily="49" charset="0"/>
              </a:rPr>
              <a:t>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</a:p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352800" y="2514600"/>
            <a:ext cx="41148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892322"/>
      </p:ext>
    </p:extLst>
  </p:cSld>
  <p:clrMapOvr>
    <a:masterClrMapping/>
  </p:clrMapOvr>
  <p:transition advTm="1907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Short Counter</a:t>
            </a:r>
            <a:endParaRPr lang="en-US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57200" y="1295400"/>
            <a:ext cx="7924800" cy="501675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AnInstanceCountingShortCounter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implements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{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</a:t>
            </a:r>
            <a:r>
              <a:rPr lang="en-US" sz="2000" b="1" dirty="0" err="1" smtClean="0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C0"/>
                </a:solidFill>
                <a:latin typeface="Courier New" panose="02070309020205020404" pitchFamily="49" charset="0"/>
              </a:rPr>
              <a:t>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AnInstanceCountingShortCounter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</a:p>
          <a:p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  <a:r>
              <a:rPr lang="en-US" sz="20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,  Counter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anInstanceCounter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sz="2000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counter</a:t>
            </a:r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= </a:t>
            </a:r>
            <a:r>
              <a:rPr lang="en-US" sz="2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20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anInstanceCounter.add</a:t>
            </a:r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(1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add (</a:t>
            </a:r>
            <a:r>
              <a:rPr lang="en-US" sz="20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amount) {</a:t>
            </a:r>
          </a:p>
          <a:p>
            <a:r>
              <a:rPr lang="en-US" sz="2000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counter</a:t>
            </a:r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+= amount;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getValue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() {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return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C0"/>
                </a:solidFill>
                <a:latin typeface="Courier New" panose="02070309020205020404" pitchFamily="49" charset="0"/>
              </a:rPr>
              <a:t>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</a:p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52800" y="2514600"/>
            <a:ext cx="41148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3600" y="5321558"/>
            <a:ext cx="5242560" cy="990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Who supplies the instance counter?</a:t>
            </a:r>
          </a:p>
        </p:txBody>
      </p:sp>
    </p:spTree>
    <p:extLst>
      <p:ext uri="{BB962C8B-B14F-4D97-AF65-F5344CB8AC3E}">
        <p14:creationId xmlns:p14="http://schemas.microsoft.com/office/powerpoint/2010/main" val="3863980513"/>
      </p:ext>
    </p:extLst>
  </p:cSld>
  <p:clrMapOvr>
    <a:masterClrMapping/>
  </p:clrMapOvr>
  <p:transition advTm="190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Counting Factory Interface</a:t>
            </a:r>
            <a:endParaRPr lang="en-US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57200" y="1295400"/>
            <a:ext cx="7924800" cy="193899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interface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InstanceCountingCounterFactory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{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Counter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	Counter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anInstanceCounter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) ;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Counter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</a:p>
          <a:p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Counter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anInstanceCounter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71600" y="1905000"/>
            <a:ext cx="41148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2362200"/>
            <a:ext cx="41148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425204"/>
      </p:ext>
    </p:extLst>
  </p:cSld>
  <p:clrMapOvr>
    <a:masterClrMapping/>
  </p:clrMapOvr>
  <p:transition advTm="1907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</a:t>
            </a:r>
            <a:r>
              <a:rPr lang="en-US" dirty="0" err="1" smtClean="0"/>
              <a:t>Int</a:t>
            </a:r>
            <a:r>
              <a:rPr lang="en-US" dirty="0" smtClean="0"/>
              <a:t> Factory</a:t>
            </a:r>
            <a:endParaRPr lang="en-US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57200" y="1229886"/>
            <a:ext cx="8305800" cy="40934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AnInstanceCountingIntCounterFactory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endParaRPr lang="en-US" sz="2000" b="1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implements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InstanceCountingCounterFactory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{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Counter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</a:p>
          <a:p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Counter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anInstanceCounter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return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AnInstanceCountingIntCounter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         (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anInstanceCounter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Counter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</a:p>
          <a:p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 Counter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anInstanceCounter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return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) 0, </a:t>
            </a:r>
            <a:endParaRPr lang="en-US" sz="2000" b="1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	  </a:t>
            </a:r>
            <a:r>
              <a:rPr lang="en-US" sz="20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anInstanceCounter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71600" y="2209800"/>
            <a:ext cx="41148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9200" y="3734000"/>
            <a:ext cx="41148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19600" y="2819400"/>
            <a:ext cx="2843349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08068" y="4343600"/>
            <a:ext cx="2843349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33600" y="5321558"/>
            <a:ext cx="5242560" cy="990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Who supplies the instance counter?</a:t>
            </a:r>
          </a:p>
        </p:txBody>
      </p:sp>
    </p:spTree>
    <p:extLst>
      <p:ext uri="{BB962C8B-B14F-4D97-AF65-F5344CB8AC3E}">
        <p14:creationId xmlns:p14="http://schemas.microsoft.com/office/powerpoint/2010/main" val="1821372986"/>
      </p:ext>
    </p:extLst>
  </p:cSld>
  <p:clrMapOvr>
    <a:masterClrMapping/>
  </p:clrMapOvr>
  <p:transition advTm="190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Course Visits</a:t>
            </a:r>
            <a:endParaRPr lang="en-US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57200" y="914400"/>
            <a:ext cx="8305800" cy="53553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AnInstanceCountingCourseVisits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CourseVisits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{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Counter </a:t>
            </a:r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youTubeVisits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Counter </a:t>
            </a:r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mixVisits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AnInstanceCountingCourseVisits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(Counter </a:t>
            </a:r>
            <a:r>
              <a:rPr lang="en-US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anInstanceCounter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youTubeVisits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= 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InstanceCountingCounterFactorySelector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.</a:t>
            </a:r>
          </a:p>
          <a:p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getCounterFactory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().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i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anInstanceCounter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mixVisits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= 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InstanceCountingCounterFactorySelector.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getCounterFactory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().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createCounter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i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anInstanceCounter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</a:p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youTubeVisited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youTubeVisits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(1);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</a:p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mixVisited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mixVisits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(1);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514600" y="4330690"/>
            <a:ext cx="2843349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33600" y="5321558"/>
            <a:ext cx="5242560" cy="990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Who supplies the instance counter?</a:t>
            </a:r>
          </a:p>
        </p:txBody>
      </p:sp>
    </p:spTree>
    <p:extLst>
      <p:ext uri="{BB962C8B-B14F-4D97-AF65-F5344CB8AC3E}">
        <p14:creationId xmlns:p14="http://schemas.microsoft.com/office/powerpoint/2010/main" val="2497548185"/>
      </p:ext>
    </p:extLst>
  </p:cSld>
  <p:clrMapOvr>
    <a:masterClrMapping/>
  </p:clrMapOvr>
  <p:transition advTm="190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1: Short Counter</a:t>
            </a:r>
            <a:endParaRPr lang="en-US" dirty="0"/>
          </a:p>
        </p:txBody>
      </p:sp>
      <p:sp>
        <p:nvSpPr>
          <p:cNvPr id="468995" name="Text Box 3"/>
          <p:cNvSpPr txBox="1">
            <a:spLocks noChangeArrowheads="1"/>
          </p:cNvSpPr>
          <p:nvPr/>
        </p:nvSpPr>
        <p:spPr bwMode="auto">
          <a:xfrm>
            <a:off x="685800" y="1219200"/>
            <a:ext cx="7924800" cy="34163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AShortCounter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short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urier New" panose="02070309020205020404" pitchFamily="49" charset="0"/>
              </a:rPr>
              <a:t>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AShortCounter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  counter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add (</a:t>
            </a:r>
            <a:r>
              <a:rPr lang="en-US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amount)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counter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+= amount;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getValue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 return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urier New" panose="02070309020205020404" pitchFamily="49" charset="0"/>
              </a:rPr>
              <a:t>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72059"/>
      </p:ext>
    </p:extLst>
  </p:cSld>
  <p:clrMapOvr>
    <a:masterClrMapping/>
  </p:clrMapOvr>
  <p:transition advTm="310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84" x="6116638" y="2214563"/>
          <p14:tracePt t="1977" x="6126163" y="2224088"/>
          <p14:tracePt t="2220" x="6081713" y="2224088"/>
          <p14:tracePt t="2257" x="6010275" y="2205038"/>
          <p14:tracePt t="2292" x="5919788" y="2179638"/>
          <p14:tracePt t="2316" x="5848350" y="2152650"/>
          <p14:tracePt t="2352" x="5670550" y="2089150"/>
          <p14:tracePt t="2379" x="5483225" y="2027238"/>
          <p14:tracePt t="2416" x="5322888" y="1973263"/>
          <p14:tracePt t="2442" x="5108575" y="1938338"/>
          <p14:tracePt t="2476" x="4911725" y="1893888"/>
          <p14:tracePt t="2501" x="4687888" y="1847850"/>
          <p14:tracePt t="2536" x="4375150" y="1795463"/>
          <p14:tracePt t="2583" x="3803650" y="1758950"/>
          <p14:tracePt t="2619" x="3544888" y="1741488"/>
          <p14:tracePt t="2643" x="3313113" y="1731963"/>
          <p14:tracePt t="2680" x="3125788" y="1731963"/>
          <p14:tracePt t="2726" x="2830513" y="1731963"/>
          <p14:tracePt t="2752" x="2795588" y="1731963"/>
          <p14:tracePt t="2788" x="2571750" y="1758950"/>
          <p14:tracePt t="2823" x="2438400" y="1776413"/>
          <p14:tracePt t="2848" x="2303463" y="1795463"/>
          <p14:tracePt t="2895" x="2224088" y="1803400"/>
          <p14:tracePt t="2932" x="2116138" y="1822450"/>
          <p14:tracePt t="2989" x="2081213" y="1822450"/>
          <p14:tracePt t="3037" x="2062163" y="1812925"/>
          <p14:tracePt t="3086" x="2062163" y="1795463"/>
          <p14:tracePt t="3135" x="2071688" y="1785938"/>
          <p14:tracePt t="3182" x="2081213" y="1768475"/>
          <p14:tracePt t="3238" x="2098675" y="1758950"/>
          <p14:tracePt t="3273" x="2116138" y="1741488"/>
          <p14:tracePt t="3307" x="2143125" y="1731963"/>
          <p14:tracePt t="3366" x="2170113" y="1714500"/>
          <p14:tracePt t="3411" x="2179638" y="1704975"/>
          <p14:tracePt t="3446" x="2268538" y="1670050"/>
          <p14:tracePt t="3493" x="2303463" y="1660525"/>
          <p14:tracePt t="3550" x="2312988" y="1660525"/>
          <p14:tracePt t="3683" x="2312988" y="1652588"/>
          <p14:tracePt t="3805" x="2322513" y="1652588"/>
          <p14:tracePt t="4022" x="2330450" y="1652588"/>
          <p14:tracePt t="6676" x="2330450" y="1670050"/>
          <p14:tracePt t="6709" x="2330450" y="1697038"/>
          <p14:tracePt t="6777" x="2339975" y="1704975"/>
          <p14:tracePt t="6822" x="2339975" y="1714500"/>
          <p14:tracePt t="6912" x="2357438" y="1714500"/>
          <p14:tracePt t="6949" x="2366963" y="1724025"/>
          <p14:tracePt t="7007" x="2374900" y="1724025"/>
          <p14:tracePt t="7087" x="2374900" y="1731963"/>
          <p14:tracePt t="7113" x="2347913" y="1731963"/>
          <p14:tracePt t="7149" x="2295525" y="1731963"/>
          <p14:tracePt t="7187" x="2205038" y="1751013"/>
          <p14:tracePt t="7213" x="2143125" y="1758950"/>
          <p14:tracePt t="7237" x="2081213" y="1776413"/>
          <p14:tracePt t="7275" x="1955800" y="1785938"/>
          <p14:tracePt t="7310" x="1884363" y="1803400"/>
          <p14:tracePt t="7334" x="1812925" y="1812925"/>
          <p14:tracePt t="7371" x="1697038" y="1812925"/>
          <p14:tracePt t="7396" x="1625600" y="1812925"/>
          <p14:tracePt t="7433" x="1562100" y="1812925"/>
          <p14:tracePt t="7457" x="1554163" y="1812925"/>
          <p14:tracePt t="7526" x="1544638" y="1812925"/>
          <p14:tracePt t="7748" x="1554163" y="1812925"/>
          <p14:tracePt t="7771" x="1571625" y="1812925"/>
          <p14:tracePt t="7842" x="1633538" y="1812925"/>
          <p14:tracePt t="7866" x="1776413" y="1830388"/>
          <p14:tracePt t="7900" x="1874838" y="1847850"/>
          <p14:tracePt t="7935" x="1955800" y="1847850"/>
          <p14:tracePt t="7960" x="2017713" y="1857375"/>
          <p14:tracePt t="8006" x="2125663" y="1857375"/>
          <p14:tracePt t="8043" x="2187575" y="1857375"/>
          <p14:tracePt t="8068" x="2259013" y="1857375"/>
          <p14:tracePt t="8117" x="2384425" y="1847850"/>
          <p14:tracePt t="8154" x="2401888" y="1847850"/>
          <p14:tracePt t="8211" x="2419350" y="1847850"/>
          <p14:tracePt t="8277" x="2428875" y="1839913"/>
          <p14:tracePt t="8469" x="2438400" y="1839913"/>
          <p14:tracePt t="10199" x="2438400" y="1847850"/>
          <p14:tracePt t="10271" x="2438400" y="1874838"/>
          <p14:tracePt t="10315" x="2446338" y="1928813"/>
          <p14:tracePt t="10351" x="2455863" y="1965325"/>
          <p14:tracePt t="10386" x="2465388" y="2017713"/>
          <p14:tracePt t="10424" x="2465388" y="2062163"/>
          <p14:tracePt t="10452" x="2482850" y="2133600"/>
          <p14:tracePt t="10479" x="2500313" y="2187575"/>
          <p14:tracePt t="10513" x="2517775" y="2259013"/>
          <p14:tracePt t="10551" x="2527300" y="2339975"/>
          <p14:tracePt t="10576" x="2544763" y="2419350"/>
          <p14:tracePt t="10611" x="2554288" y="2473325"/>
          <p14:tracePt t="10635" x="2571750" y="2571750"/>
          <p14:tracePt t="10671" x="2581275" y="2633663"/>
          <p14:tracePt t="10697" x="2589213" y="2697163"/>
          <p14:tracePt t="10734" x="2598738" y="2768600"/>
          <p14:tracePt t="10761" x="2598738" y="2803525"/>
          <p14:tracePt t="10809" x="2598738" y="2822575"/>
          <p14:tracePt t="10836" x="2608263" y="2884488"/>
          <p14:tracePt t="10874" x="2608263" y="2919413"/>
          <p14:tracePt t="10921" x="2608263" y="2946400"/>
          <p14:tracePt t="10946" x="2608263" y="2955925"/>
          <p14:tracePt t="10985" x="2608263" y="3009900"/>
          <p14:tracePt t="11011" x="2608263" y="3027363"/>
          <p14:tracePt t="11045" x="2608263" y="3054350"/>
          <p14:tracePt t="11081" x="2608263" y="3081338"/>
          <p14:tracePt t="11107" x="2608263" y="3116263"/>
          <p14:tracePt t="11154" x="2608263" y="3160713"/>
          <p14:tracePt t="11215" x="2598738" y="3205163"/>
          <p14:tracePt t="11251" x="2598738" y="3224213"/>
          <p14:tracePt t="11276" x="2598738" y="3241675"/>
          <p14:tracePt t="11325" x="2598738" y="3286125"/>
          <p14:tracePt t="11372" x="2598738" y="3322638"/>
          <p14:tracePt t="11421" x="2598738" y="3340100"/>
          <p14:tracePt t="11511" x="2660650" y="3322638"/>
          <p14:tracePt t="11546" x="2741613" y="3276600"/>
          <p14:tracePt t="11571" x="2795588" y="3232150"/>
          <p14:tracePt t="11608" x="2874963" y="3170238"/>
          <p14:tracePt t="11655" x="3125788" y="2973388"/>
          <p14:tracePt t="11680" x="3152775" y="2946400"/>
          <p14:tracePt t="11715" x="3357563" y="2776538"/>
          <p14:tracePt t="11763" x="3527425" y="2652713"/>
          <p14:tracePt t="11808" x="3705225" y="2527300"/>
          <p14:tracePt t="11841" x="3857625" y="2419350"/>
          <p14:tracePt t="11889" x="3983038" y="2330450"/>
          <p14:tracePt t="11914" x="4125913" y="2241550"/>
          <p14:tracePt t="11951" x="4276725" y="2152650"/>
          <p14:tracePt t="11998" x="4394200" y="2089150"/>
          <p14:tracePt t="12032" x="4554538" y="2000250"/>
          <p14:tracePt t="12056" x="4581525" y="1990725"/>
          <p14:tracePt t="12083" x="4687888" y="1973263"/>
          <p14:tracePt t="12107" x="4751388" y="1965325"/>
          <p14:tracePt t="12145" x="4830763" y="1946275"/>
          <p14:tracePt t="12180" x="4840288" y="1946275"/>
          <p14:tracePt t="12215" x="4867275" y="1938338"/>
          <p14:tracePt t="12252" x="4965700" y="1928813"/>
          <p14:tracePt t="12264" x="4983163" y="1928813"/>
          <p14:tracePt t="12473" x="4946650" y="1938338"/>
          <p14:tracePt t="12509" x="4911725" y="1946275"/>
          <p14:tracePt t="12543" x="4875213" y="1955800"/>
          <p14:tracePt t="12581" x="4813300" y="1973263"/>
          <p14:tracePt t="12619" x="4776788" y="1982788"/>
          <p14:tracePt t="12654" x="4751388" y="1982788"/>
          <p14:tracePt t="12687" x="4697413" y="1990725"/>
          <p14:tracePt t="12715" x="4633913" y="1990725"/>
          <p14:tracePt t="12751" x="4518025" y="1982788"/>
          <p14:tracePt t="12797" x="4429125" y="1973263"/>
          <p14:tracePt t="12820" x="4348163" y="1973263"/>
          <p14:tracePt t="12856" x="4286250" y="1973263"/>
          <p14:tracePt t="12892" x="4179888" y="1973263"/>
          <p14:tracePt t="12938" x="4108450" y="1973263"/>
          <p14:tracePt t="12963" x="4037013" y="1973263"/>
          <p14:tracePt t="13000" x="4010025" y="1982788"/>
          <p14:tracePt t="13055" x="4000500" y="2000250"/>
          <p14:tracePt t="13168" x="4000500" y="2017713"/>
          <p14:tracePt t="13205" x="4027488" y="2027238"/>
          <p14:tracePt t="13229" x="4037013" y="2027238"/>
          <p14:tracePt t="13263" x="4081463" y="2027238"/>
          <p14:tracePt t="13299" x="4205288" y="2027238"/>
          <p14:tracePt t="13346" x="4357688" y="2036763"/>
          <p14:tracePt t="13371" x="4446588" y="2044700"/>
          <p14:tracePt t="13407" x="4537075" y="2044700"/>
          <p14:tracePt t="13434" x="4616450" y="2044700"/>
          <p14:tracePt t="13472" x="4751388" y="2044700"/>
          <p14:tracePt t="13496" x="4857750" y="2044700"/>
          <p14:tracePt t="13532" x="4973638" y="2044700"/>
          <p14:tracePt t="13556" x="5062538" y="2044700"/>
          <p14:tracePt t="13581" x="5133975" y="2044700"/>
          <p14:tracePt t="13606" x="5224463" y="2036763"/>
          <p14:tracePt t="13644" x="5303838" y="2036763"/>
          <p14:tracePt t="13669" x="5375275" y="2036763"/>
          <p14:tracePt t="13713" x="5473700" y="2036763"/>
          <p14:tracePt t="13749" x="5554663" y="2036763"/>
          <p14:tracePt t="13783" x="5608638" y="2036763"/>
          <p14:tracePt t="13829" x="5626100" y="2044700"/>
          <p14:tracePt t="14498" x="5589588" y="2044700"/>
          <p14:tracePt t="14533" x="5491163" y="2044700"/>
          <p14:tracePt t="14544" x="5465763" y="2044700"/>
          <p14:tracePt t="14572" x="5402263" y="2044700"/>
          <p14:tracePt t="14608" x="5276850" y="2054225"/>
          <p14:tracePt t="14655" x="5170488" y="2062163"/>
          <p14:tracePt t="14692" x="5018088" y="2081213"/>
          <p14:tracePt t="14716" x="5000625" y="2081213"/>
          <p14:tracePt t="14751" x="4911725" y="2098675"/>
          <p14:tracePt t="14799" x="4857750" y="2098675"/>
          <p14:tracePt t="14836" x="4759325" y="2116138"/>
          <p14:tracePt t="14883" x="4660900" y="2125663"/>
          <p14:tracePt t="14928" x="4537075" y="2143125"/>
          <p14:tracePt t="14963" x="4473575" y="2143125"/>
          <p14:tracePt t="15000" x="4384675" y="2152650"/>
          <p14:tracePt t="15035" x="4259263" y="2170113"/>
          <p14:tracePt t="15074" x="4187825" y="2179638"/>
          <p14:tracePt t="15111" x="4089400" y="2187575"/>
          <p14:tracePt t="15159" x="3973513" y="2205038"/>
          <p14:tracePt t="15206" x="3946525" y="2205038"/>
          <p14:tracePt t="15229" x="3894138" y="2214563"/>
          <p14:tracePt t="15264" x="3848100" y="2214563"/>
          <p14:tracePt t="15299" x="3795713" y="2214563"/>
          <p14:tracePt t="15326" x="3741738" y="2224088"/>
          <p14:tracePt t="15361" x="3697288" y="2224088"/>
          <p14:tracePt t="15385" x="3643313" y="2232025"/>
          <p14:tracePt t="15420" x="3608388" y="2241550"/>
          <p14:tracePt t="15455" x="3562350" y="2241550"/>
          <p14:tracePt t="15500" x="3554413" y="2241550"/>
          <p14:tracePt t="15556" x="3544888" y="2241550"/>
          <p14:tracePt t="15895" x="3616325" y="2241550"/>
          <p14:tracePt t="15918" x="3776663" y="2241550"/>
          <p14:tracePt t="15954" x="3965575" y="2241550"/>
          <p14:tracePt t="15979" x="4187825" y="2241550"/>
          <p14:tracePt t="16015" x="4367213" y="2241550"/>
          <p14:tracePt t="16050" x="4554538" y="2241550"/>
          <p14:tracePt t="16077" x="4724400" y="2224088"/>
          <p14:tracePt t="16113" x="4848225" y="2224088"/>
          <p14:tracePt t="16137" x="4991100" y="2214563"/>
          <p14:tracePt t="16172" x="5089525" y="2205038"/>
          <p14:tracePt t="16207" x="5160963" y="2205038"/>
          <p14:tracePt t="16232" x="5197475" y="2197100"/>
          <p14:tracePt t="16279" x="5214938" y="2197100"/>
          <p14:tracePt t="16326" x="5232400" y="2187575"/>
          <p14:tracePt t="16361" x="5251450" y="2170113"/>
          <p14:tracePt t="16397" x="5286375" y="2143125"/>
          <p14:tracePt t="16421" x="5330825" y="2108200"/>
          <p14:tracePt t="16456" x="5375275" y="2071688"/>
          <p14:tracePt t="16480" x="5394325" y="2054225"/>
          <p14:tracePt t="16517" x="5411788" y="2044700"/>
          <p14:tracePt t="16577" x="5419725" y="2036763"/>
          <p14:tracePt t="16634" x="5429250" y="2036763"/>
          <p14:tracePt t="16701" x="5438775" y="2036763"/>
          <p14:tracePt t="19220" x="5429250" y="2036763"/>
          <p14:tracePt t="19265" x="5419725" y="2036763"/>
          <p14:tracePt t="19312" x="5384800" y="2036763"/>
          <p14:tracePt t="19360" x="5348288" y="2036763"/>
          <p14:tracePt t="19408" x="5303838" y="2036763"/>
          <p14:tracePt t="19432" x="5295900" y="2036763"/>
          <p14:tracePt t="19470" x="5259388" y="2044700"/>
          <p14:tracePt t="19507" x="5241925" y="2044700"/>
          <p14:tracePt t="19532" x="5232400" y="2044700"/>
          <p14:tracePt t="19568" x="5214938" y="2044700"/>
          <p14:tracePt t="19581" x="5205413" y="2044700"/>
          <p14:tracePt t="19638" x="5197475" y="2044700"/>
          <p14:tracePt t="19674" x="5187950" y="2054225"/>
          <p14:tracePt t="19798" x="5180013" y="2054225"/>
          <p14:tracePt t="19877" x="5170488" y="2054225"/>
          <p14:tracePt t="19971" x="5153025" y="2054225"/>
          <p14:tracePt t="20017" x="5153025" y="2062163"/>
          <p14:tracePt t="20077" x="5143500" y="2062163"/>
          <p14:tracePt t="20126" x="5133975" y="2062163"/>
          <p14:tracePt t="20152" x="5099050" y="2071688"/>
          <p14:tracePt t="20189" x="5054600" y="2081213"/>
          <p14:tracePt t="20226" x="5018088" y="2089150"/>
          <p14:tracePt t="20264" x="5000625" y="2098675"/>
          <p14:tracePt t="20312" x="4965700" y="2108200"/>
          <p14:tracePt t="20358" x="4919663" y="2125663"/>
          <p14:tracePt t="20406" x="4884738" y="2133600"/>
          <p14:tracePt t="20451" x="4803775" y="2160588"/>
          <p14:tracePt t="20485" x="4751388" y="2170113"/>
          <p14:tracePt t="20521" x="4679950" y="2187575"/>
          <p14:tracePt t="20558" x="4625975" y="2205038"/>
          <p14:tracePt t="20582" x="4581525" y="2214563"/>
          <p14:tracePt t="20629" x="4527550" y="2232025"/>
          <p14:tracePt t="20654" x="4438650" y="2259013"/>
          <p14:tracePt t="20692" x="4367213" y="2268538"/>
          <p14:tracePt t="20715" x="4286250" y="2286000"/>
          <p14:tracePt t="20749" x="4205288" y="2303463"/>
          <p14:tracePt t="20786" x="4160838" y="2312988"/>
          <p14:tracePt t="20811" x="4098925" y="2330450"/>
          <p14:tracePt t="20849" x="4027488" y="2339975"/>
          <p14:tracePt t="20875" x="3973513" y="2357438"/>
          <p14:tracePt t="20910" x="3848100" y="2393950"/>
          <p14:tracePt t="20936" x="3776663" y="2428875"/>
          <p14:tracePt t="20971" x="3732213" y="2446338"/>
          <p14:tracePt t="20997" x="3660775" y="2482850"/>
          <p14:tracePt t="21036" x="3616325" y="2509838"/>
          <p14:tracePt t="21060" x="3589338" y="2527300"/>
          <p14:tracePt t="21084" x="3571875" y="2536825"/>
          <p14:tracePt t="21112" x="3536950" y="2562225"/>
          <p14:tracePt t="21167" x="3517900" y="2581275"/>
          <p14:tracePt t="21214" x="3482975" y="2608263"/>
          <p14:tracePt t="21261" x="3473450" y="2625725"/>
          <p14:tracePt t="21298" x="3465513" y="2633663"/>
          <p14:tracePt t="21355" x="3465513" y="2643188"/>
          <p14:tracePt t="21402" x="3455988" y="2652713"/>
          <p14:tracePt t="21467" x="3446463" y="2616200"/>
          <p14:tracePt t="21516" x="3419475" y="2473325"/>
          <p14:tracePt t="21551" x="3394075" y="2393950"/>
          <p14:tracePt t="21574" x="3394075" y="2384425"/>
          <p14:tracePt t="21612" x="3357563" y="2276475"/>
          <p14:tracePt t="21647" x="3313113" y="2187575"/>
          <p14:tracePt t="21670" x="3276600" y="2116138"/>
          <p14:tracePt t="21706" x="3241675" y="2054225"/>
          <p14:tracePt t="21732" x="3214688" y="2009775"/>
          <p14:tracePt t="21766" x="3187700" y="1965325"/>
          <p14:tracePt t="21812" x="3170238" y="1955800"/>
          <p14:tracePt t="21861" x="3108325" y="1919288"/>
          <p14:tracePt t="22016" x="3098800" y="1919288"/>
          <p14:tracePt t="22063" x="3054350" y="1919288"/>
          <p14:tracePt t="22113" x="2965450" y="1919288"/>
          <p14:tracePt t="22148" x="2901950" y="1919288"/>
          <p14:tracePt t="22204" x="2830513" y="1901825"/>
          <p14:tracePt t="22233" x="2822575" y="1901825"/>
          <p14:tracePt t="22268" x="2768600" y="1893888"/>
          <p14:tracePt t="22314" x="2697163" y="1884363"/>
          <p14:tracePt t="22363" x="2660650" y="1866900"/>
          <p14:tracePt t="22420" x="2643188" y="1866900"/>
          <p14:tracePt t="22458" x="2616200" y="1847850"/>
          <p14:tracePt t="22503" x="2581275" y="1839913"/>
          <p14:tracePt t="22538" x="2527300" y="1822450"/>
          <p14:tracePt t="22562" x="2517775" y="1822450"/>
          <p14:tracePt t="22586" x="2428875" y="1803400"/>
          <p14:tracePt t="22624" x="2393950" y="1795463"/>
          <p14:tracePt t="22660" x="2357438" y="1795463"/>
          <p14:tracePt t="22706" x="2295525" y="1785938"/>
          <p14:tracePt t="22764" x="2286000" y="1785938"/>
          <p14:tracePt t="22831" x="2276475" y="1785938"/>
          <p14:tracePt t="22954" x="2268538" y="1785938"/>
          <p14:tracePt t="23218" x="2259013" y="1785938"/>
          <p14:tracePt t="23372" x="2251075" y="1785938"/>
          <p14:tracePt t="23536" x="2251075" y="1803400"/>
          <p14:tracePt t="23563" x="2251075" y="1830388"/>
          <p14:tracePt t="23575" x="2259013" y="1857375"/>
          <p14:tracePt t="23610" x="2276475" y="1919288"/>
          <p14:tracePt t="23645" x="2295525" y="2000250"/>
          <p14:tracePt t="23670" x="2330450" y="2089150"/>
          <p14:tracePt t="23706" x="2357438" y="2160588"/>
          <p14:tracePt t="23741" x="2384425" y="2286000"/>
          <p14:tracePt t="23765" x="2419350" y="2366963"/>
          <p14:tracePt t="23802" x="2455863" y="2438400"/>
          <p14:tracePt t="23825" x="2473325" y="2509838"/>
          <p14:tracePt t="23859" x="2500313" y="2571750"/>
          <p14:tracePt t="23906" x="2536825" y="2660650"/>
          <p14:tracePt t="23942" x="2571750" y="2724150"/>
          <p14:tracePt t="23968" x="2598738" y="2768600"/>
          <p14:tracePt t="24010" x="2616200" y="2795588"/>
          <p14:tracePt t="24062" x="2633663" y="2822575"/>
          <p14:tracePt t="24085" x="2643188" y="2830513"/>
          <p14:tracePt t="24125" x="2643188" y="2840038"/>
          <p14:tracePt t="24173" x="2660650" y="2874963"/>
          <p14:tracePt t="24315" x="2660650" y="2884488"/>
          <p14:tracePt t="24393" x="2670175" y="2884488"/>
        </p14:tracePtLst>
      </p14:laserTrace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Changed Selector</a:t>
            </a:r>
            <a:endParaRPr lang="en-US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57200" y="1295400"/>
            <a:ext cx="8305800" cy="40934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InstanceCountingCounterFactorySelector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{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static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InstanceCountingCounterFactory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endParaRPr lang="en-US" sz="2000" b="1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2000" b="1" i="1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counterFactory</a:t>
            </a:r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InstanceCountingCounterFactory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endParaRPr lang="en-US" sz="2000" b="1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20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getCounterFactory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() {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return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i="1" dirty="0" err="1">
                <a:solidFill>
                  <a:srgbClr val="0000C0"/>
                </a:solidFill>
                <a:latin typeface="Courier New" panose="02070309020205020404" pitchFamily="49" charset="0"/>
              </a:rPr>
              <a:t>counterFactory</a:t>
            </a:r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setCounterFactory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endParaRPr lang="en-US" sz="2000" b="1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	(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InstanceCountingCounterFactory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endParaRPr lang="en-US" sz="2000" b="1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   </a:t>
            </a:r>
            <a:r>
              <a:rPr lang="en-US" sz="20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aCounterFactory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sz="2000" i="1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sz="2000" i="1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counterFactory</a:t>
            </a:r>
            <a:r>
              <a:rPr lang="en-US" sz="2000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= </a:t>
            </a:r>
            <a:r>
              <a:rPr lang="en-US" sz="2000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aCounterFactory</a:t>
            </a:r>
            <a:r>
              <a:rPr lang="en-US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981200" y="1524000"/>
            <a:ext cx="45720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0" y="2209800"/>
            <a:ext cx="45720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76400" y="3655423"/>
            <a:ext cx="45720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974009"/>
      </p:ext>
    </p:extLst>
  </p:cSld>
  <p:clrMapOvr>
    <a:masterClrMapping/>
  </p:clrMapOvr>
  <p:transition advTm="1907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Changed Main</a:t>
            </a:r>
            <a:endParaRPr lang="en-US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04800" y="1295400"/>
            <a:ext cx="8458200" cy="563231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main (String[]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args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Counter </a:t>
            </a:r>
            <a:r>
              <a:rPr lang="en-US" sz="2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instanceCounter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endParaRPr lang="en-US" sz="2000" b="1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	</a:t>
            </a:r>
            <a:r>
              <a:rPr lang="en-US" sz="20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AnInstanceCountingCounter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)0);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20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InstanceCountingCounterFactorySelector</a:t>
            </a:r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.</a:t>
            </a:r>
          </a:p>
          <a:p>
            <a:r>
              <a:rPr lang="en-US" sz="2000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2000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setCounterFactory</a:t>
            </a:r>
            <a:r>
              <a:rPr lang="en-US" sz="2000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2000" b="1" i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sz="2000" b="1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 </a:t>
            </a:r>
            <a:r>
              <a:rPr lang="en-US" sz="2000" b="1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AnInstanceCountingShortCounterFactory</a:t>
            </a:r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());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20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CourseVisits</a:t>
            </a:r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aCourseVisits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endParaRPr lang="en-US" sz="2000" b="1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 </a:t>
            </a:r>
            <a:r>
              <a:rPr lang="en-US" sz="20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AnInstanceCountingCourseVisits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20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instanceCounter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20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aCourseVisits.mixVisited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2000" dirty="0">
                <a:solidFill>
                  <a:srgbClr val="2A00FF"/>
                </a:solidFill>
                <a:latin typeface="Courier New" panose="02070309020205020404" pitchFamily="49" charset="0"/>
              </a:rPr>
              <a:t>"anonymous"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20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InstanceCountingCounterFactorySelector</a:t>
            </a:r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.</a:t>
            </a:r>
          </a:p>
          <a:p>
            <a:r>
              <a:rPr lang="en-US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  <a:r>
              <a:rPr lang="en-US" sz="2000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setCounterFactory</a:t>
            </a:r>
            <a:r>
              <a:rPr lang="en-US" sz="2000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2000" b="1" i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sz="2000" b="1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 </a:t>
            </a:r>
            <a:r>
              <a:rPr lang="en-US" sz="2000" b="1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AnInstanceCountingShortCounterFactory</a:t>
            </a:r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());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20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aCourseVisits</a:t>
            </a:r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=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endParaRPr lang="en-US" sz="2000" b="1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 </a:t>
            </a:r>
            <a:r>
              <a:rPr lang="en-US" sz="20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AnInstanceCountingCourseVisits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20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instanceCounter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20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aCourseVisits.mixVisited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2000" dirty="0">
                <a:solidFill>
                  <a:srgbClr val="2A00FF"/>
                </a:solidFill>
                <a:latin typeface="Courier New" panose="02070309020205020404" pitchFamily="49" charset="0"/>
              </a:rPr>
              <a:t>"anonymous2"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20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System.</a:t>
            </a:r>
            <a:r>
              <a:rPr lang="en-US" sz="2000" i="1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out</a:t>
            </a:r>
            <a:r>
              <a:rPr lang="en-US" sz="2000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.println</a:t>
            </a:r>
            <a:r>
              <a:rPr lang="en-US" sz="2000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2000" i="1" dirty="0">
                <a:solidFill>
                  <a:srgbClr val="2A00FF"/>
                </a:solidFill>
                <a:latin typeface="Courier New" panose="02070309020205020404" pitchFamily="49" charset="0"/>
              </a:rPr>
              <a:t>"</a:t>
            </a:r>
            <a:r>
              <a:rPr lang="en-US" sz="2000" i="1" dirty="0" err="1">
                <a:solidFill>
                  <a:srgbClr val="2A00FF"/>
                </a:solidFill>
                <a:latin typeface="Courier New" panose="02070309020205020404" pitchFamily="49" charset="0"/>
              </a:rPr>
              <a:t>Num</a:t>
            </a:r>
            <a:r>
              <a:rPr lang="en-US" sz="2000" i="1" dirty="0">
                <a:solidFill>
                  <a:srgbClr val="2A00FF"/>
                </a:solidFill>
                <a:latin typeface="Courier New" panose="02070309020205020404" pitchFamily="49" charset="0"/>
              </a:rPr>
              <a:t> instances:"</a:t>
            </a:r>
            <a:r>
              <a:rPr lang="en-US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 + </a:t>
            </a:r>
            <a:endParaRPr lang="en-US" sz="2000" i="1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 </a:t>
            </a:r>
            <a:r>
              <a:rPr lang="en-US" sz="2000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instanceCounter.getValue</a:t>
            </a:r>
            <a:r>
              <a:rPr lang="en-US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());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5800" y="1600200"/>
            <a:ext cx="6096000" cy="685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43451" y="3276600"/>
            <a:ext cx="2895600" cy="685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58691" y="5098910"/>
            <a:ext cx="2895600" cy="685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9200" y="6019800"/>
            <a:ext cx="4495800" cy="685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71147"/>
      </p:ext>
    </p:extLst>
  </p:cSld>
  <p:clrMapOvr>
    <a:masterClrMapping/>
  </p:clrMapOvr>
  <p:transition advTm="1907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Counting Counters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13954" y="1020952"/>
            <a:ext cx="7942217" cy="5976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do we count the number of instances of  counters that are created?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" y="1618634"/>
            <a:ext cx="7946571" cy="5976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Create a special counter (that is not counted) to count the other counters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" y="2223782"/>
            <a:ext cx="7946571" cy="5976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constructor of classes of other counters increment the special counter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9600" y="3671582"/>
            <a:ext cx="7467600" cy="5976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Must change the body of counter constructors to increment instance counter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9600" y="2857233"/>
            <a:ext cx="7946571" cy="5976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counter can be used for anyone interested in the count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9600" y="4280150"/>
            <a:ext cx="7467600" cy="5976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Must change code that accesses instance counter values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9600" y="4888718"/>
            <a:ext cx="7467600" cy="5976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Also had to change counter constructor parameters, factory interface, factory implementations, counter users, factory selector,  factory selector setter caller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57400" y="5791200"/>
            <a:ext cx="4953000" cy="5976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Make minimal changes?</a:t>
            </a:r>
          </a:p>
        </p:txBody>
      </p:sp>
    </p:spTree>
    <p:extLst>
      <p:ext uri="{BB962C8B-B14F-4D97-AF65-F5344CB8AC3E}">
        <p14:creationId xmlns:p14="http://schemas.microsoft.com/office/powerpoint/2010/main" val="956849995"/>
      </p:ext>
    </p:extLst>
  </p:cSld>
  <p:clrMapOvr>
    <a:masterClrMapping/>
  </p:clrMapOvr>
  <p:transition advTm="1907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Counter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98712" y="1618634"/>
            <a:ext cx="7946571" cy="5976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Make the instance counter a global object like System.in 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System.out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8712" y="2813998"/>
            <a:ext cx="7946571" cy="5976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Create it on demand, only if accessed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8712" y="3408343"/>
            <a:ext cx="7946571" cy="5976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Factory method creates the counter and returns it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8712" y="2216316"/>
            <a:ext cx="7946571" cy="5976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Accesses through a getter rather than public variable</a:t>
            </a:r>
          </a:p>
        </p:txBody>
      </p:sp>
    </p:spTree>
    <p:extLst>
      <p:ext uri="{BB962C8B-B14F-4D97-AF65-F5344CB8AC3E}">
        <p14:creationId xmlns:p14="http://schemas.microsoft.com/office/powerpoint/2010/main" val="3826983592"/>
      </p:ext>
    </p:extLst>
  </p:cSld>
  <p:clrMapOvr>
    <a:masterClrMapping/>
  </p:clrMapOvr>
  <p:transition advTm="1907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Instance Counter Factory</a:t>
            </a:r>
            <a:endParaRPr lang="en-US" dirty="0"/>
          </a:p>
        </p:txBody>
      </p:sp>
      <p:sp>
        <p:nvSpPr>
          <p:cNvPr id="468995" name="Text Box 3"/>
          <p:cNvSpPr txBox="1">
            <a:spLocks noChangeArrowheads="1"/>
          </p:cNvSpPr>
          <p:nvPr/>
        </p:nvSpPr>
        <p:spPr bwMode="auto">
          <a:xfrm>
            <a:off x="228600" y="1447800"/>
            <a:ext cx="8534400" cy="31700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InstanceCountingCounterSingletonFactory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{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static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Counter </a:t>
            </a:r>
            <a:r>
              <a:rPr lang="en-US" sz="2000" b="1" i="1" dirty="0" err="1">
                <a:solidFill>
                  <a:srgbClr val="0000C0"/>
                </a:solidFill>
                <a:latin typeface="Courier New" panose="02070309020205020404" pitchFamily="49" charset="0"/>
              </a:rPr>
              <a:t>instanceCounter</a:t>
            </a:r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getCounter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() {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if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2000" b="1" i="1" dirty="0" err="1">
                <a:solidFill>
                  <a:srgbClr val="0000C0"/>
                </a:solidFill>
                <a:latin typeface="Courier New" panose="02070309020205020404" pitchFamily="49" charset="0"/>
              </a:rPr>
              <a:t>instanceCounter</a:t>
            </a:r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 == </a:t>
            </a:r>
            <a:r>
              <a:rPr lang="en-US" sz="2000" b="1" i="1" dirty="0">
                <a:solidFill>
                  <a:srgbClr val="7F0055"/>
                </a:solidFill>
                <a:latin typeface="Courier New" panose="02070309020205020404" pitchFamily="49" charset="0"/>
              </a:rPr>
              <a:t>null</a:t>
            </a:r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sz="2000" i="1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  </a:t>
            </a:r>
            <a:r>
              <a:rPr lang="en-US" sz="2000" i="1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instanceCounter</a:t>
            </a:r>
            <a:r>
              <a:rPr lang="en-US" sz="2000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= </a:t>
            </a:r>
            <a:r>
              <a:rPr lang="en-US" sz="2000" b="1" i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</a:p>
          <a:p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2000" b="1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AnInstanceCountingCounter</a:t>
            </a:r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sz="2000" b="1" i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)0);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return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i="1" dirty="0" err="1">
                <a:solidFill>
                  <a:srgbClr val="0000C0"/>
                </a:solidFill>
                <a:latin typeface="Courier New" panose="02070309020205020404" pitchFamily="49" charset="0"/>
              </a:rPr>
              <a:t>instanceCounter</a:t>
            </a:r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407468"/>
      </p:ext>
    </p:extLst>
  </p:cSld>
  <p:clrMapOvr>
    <a:masterClrMapping/>
  </p:clrMapOvr>
  <p:transition advTm="1907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Instance Counting Short Counter</a:t>
            </a:r>
            <a:endParaRPr lang="en-US" dirty="0"/>
          </a:p>
        </p:txBody>
      </p:sp>
      <p:sp>
        <p:nvSpPr>
          <p:cNvPr id="468995" name="Text Box 3"/>
          <p:cNvSpPr txBox="1">
            <a:spLocks noChangeArrowheads="1"/>
          </p:cNvSpPr>
          <p:nvPr/>
        </p:nvSpPr>
        <p:spPr bwMode="auto">
          <a:xfrm>
            <a:off x="609600" y="1447800"/>
            <a:ext cx="7924800" cy="440120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AShortCounter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implements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{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short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C0"/>
                </a:solidFill>
                <a:latin typeface="Courier New" panose="02070309020205020404" pitchFamily="49" charset="0"/>
              </a:rPr>
              <a:t>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AShortCounter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sz="2000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counter</a:t>
            </a:r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= </a:t>
            </a:r>
            <a:r>
              <a:rPr lang="en-US" sz="20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  <a:r>
              <a:rPr lang="en-US" sz="20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InstanceCountingCounterSingletonFactory</a:t>
            </a:r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.</a:t>
            </a:r>
          </a:p>
          <a:p>
            <a:r>
              <a:rPr lang="en-US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2000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getCounter</a:t>
            </a:r>
            <a:r>
              <a:rPr lang="en-US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().add(1);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add (</a:t>
            </a:r>
            <a:r>
              <a:rPr lang="en-US" sz="20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amount) {</a:t>
            </a:r>
          </a:p>
          <a:p>
            <a:r>
              <a:rPr lang="en-US" sz="2000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counter</a:t>
            </a:r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+= amount;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getValue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() {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 return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C0"/>
                </a:solidFill>
                <a:latin typeface="Courier New" panose="02070309020205020404" pitchFamily="49" charset="0"/>
              </a:rPr>
              <a:t>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4400" y="2667000"/>
            <a:ext cx="6705600" cy="685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85477"/>
      </p:ext>
    </p:extLst>
  </p:cSld>
  <p:clrMapOvr>
    <a:masterClrMapping/>
  </p:clrMapOvr>
  <p:transition advTm="1907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 Counting </a:t>
            </a:r>
            <a:r>
              <a:rPr lang="en-US" dirty="0" err="1" smtClean="0"/>
              <a:t>Int</a:t>
            </a:r>
            <a:r>
              <a:rPr lang="en-US" dirty="0" smtClean="0"/>
              <a:t> Counter</a:t>
            </a:r>
            <a:endParaRPr lang="en-US" dirty="0"/>
          </a:p>
        </p:txBody>
      </p:sp>
      <p:sp>
        <p:nvSpPr>
          <p:cNvPr id="468995" name="Text Box 3"/>
          <p:cNvSpPr txBox="1">
            <a:spLocks noChangeArrowheads="1"/>
          </p:cNvSpPr>
          <p:nvPr/>
        </p:nvSpPr>
        <p:spPr bwMode="auto">
          <a:xfrm>
            <a:off x="685800" y="1371600"/>
            <a:ext cx="7924800" cy="406265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AnIntCounter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implements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{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</a:t>
            </a:r>
            <a:r>
              <a:rPr lang="en-US" sz="2000" b="1" dirty="0" err="1" smtClean="0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C0"/>
                </a:solidFill>
                <a:latin typeface="Courier New" panose="02070309020205020404" pitchFamily="49" charset="0"/>
              </a:rPr>
              <a:t>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AnIntCounter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sz="2000" dirty="0">
                <a:solidFill>
                  <a:srgbClr val="0000C0"/>
                </a:solidFill>
                <a:latin typeface="Courier New" panose="02070309020205020404" pitchFamily="49" charset="0"/>
              </a:rPr>
              <a:t>    counter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2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;    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  <a:r>
              <a:rPr lang="en-US" sz="20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InstanceCountingCounterSingletonFactory</a:t>
            </a:r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.</a:t>
            </a:r>
          </a:p>
          <a:p>
            <a:r>
              <a:rPr lang="en-US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2000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getCounter</a:t>
            </a:r>
            <a:r>
              <a:rPr lang="en-US" sz="2000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().add(1</a:t>
            </a:r>
            <a:r>
              <a:rPr lang="en-US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add (</a:t>
            </a:r>
            <a:r>
              <a:rPr lang="en-US" sz="20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amount) {</a:t>
            </a:r>
          </a:p>
          <a:p>
            <a:r>
              <a:rPr lang="en-US" sz="2000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counter</a:t>
            </a:r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+= amount;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getValue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() {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return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C0"/>
                </a:solidFill>
                <a:latin typeface="Courier New" panose="02070309020205020404" pitchFamily="49" charset="0"/>
              </a:rPr>
              <a:t>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r>
              <a:rPr lang="en-US" sz="2000" dirty="0" smtClean="0"/>
              <a:t>	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1066800" y="2514600"/>
            <a:ext cx="6705600" cy="685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345812"/>
      </p:ext>
    </p:extLst>
  </p:cSld>
  <p:clrMapOvr>
    <a:masterClrMapping/>
  </p:clrMapOvr>
  <p:transition advTm="1907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Changed Main</a:t>
            </a:r>
            <a:endParaRPr lang="en-US" dirty="0"/>
          </a:p>
        </p:txBody>
      </p:sp>
      <p:sp>
        <p:nvSpPr>
          <p:cNvPr id="468995" name="Text Box 3"/>
          <p:cNvSpPr txBox="1">
            <a:spLocks noChangeArrowheads="1"/>
          </p:cNvSpPr>
          <p:nvPr/>
        </p:nvSpPr>
        <p:spPr bwMode="auto">
          <a:xfrm>
            <a:off x="67491" y="1295400"/>
            <a:ext cx="8704217" cy="45243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main (String[]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args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StaticCounterFactorySelector.</a:t>
            </a:r>
            <a:r>
              <a:rPr lang="en-US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setCounterFactory</a:t>
            </a:r>
            <a:r>
              <a:rPr lang="en-US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</a:p>
          <a:p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b="1" i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AShortCounterFactory</a:t>
            </a:r>
            <a:r>
              <a:rPr lang="en-US" b="1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CourseVisits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aCourseVisits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AFactorySelectorUsingCourseVisits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aCourseVisits.mixVisited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smtClean="0">
                <a:solidFill>
                  <a:srgbClr val="2A00FF"/>
                </a:solidFill>
                <a:latin typeface="Courier New" panose="02070309020205020404" pitchFamily="49" charset="0"/>
              </a:rPr>
              <a:t>"anonymous"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StaticCounterFactorySelector.</a:t>
            </a:r>
            <a:r>
              <a:rPr lang="en-US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setCounterFactory</a:t>
            </a:r>
            <a:r>
              <a:rPr lang="en-US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</a:p>
          <a:p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b="1" i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AnIntCounterFactory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aCourseVisits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= </a:t>
            </a:r>
            <a:endParaRPr lang="en-US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AFactorySelectorUsingCourseVisits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aCourseVisits.mixVisited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2A00FF"/>
                </a:solidFill>
                <a:latin typeface="Courier New" panose="02070309020205020404" pitchFamily="49" charset="0"/>
              </a:rPr>
              <a:t>"anonymous2</a:t>
            </a:r>
            <a:r>
              <a:rPr lang="en-US" dirty="0" smtClean="0">
                <a:solidFill>
                  <a:srgbClr val="2A00FF"/>
                </a:solidFill>
                <a:latin typeface="Courier New" panose="02070309020205020404" pitchFamily="49" charset="0"/>
              </a:rPr>
              <a:t>"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urier New" panose="02070309020205020404" pitchFamily="49" charset="0"/>
              </a:rPr>
              <a:t>"</a:t>
            </a:r>
            <a:r>
              <a:rPr lang="en-US" i="1" dirty="0" err="1">
                <a:solidFill>
                  <a:srgbClr val="2A00FF"/>
                </a:solidFill>
                <a:latin typeface="Courier New" panose="02070309020205020404" pitchFamily="49" charset="0"/>
              </a:rPr>
              <a:t>Num</a:t>
            </a:r>
            <a:r>
              <a:rPr lang="en-US" i="1" dirty="0">
                <a:solidFill>
                  <a:srgbClr val="2A00FF"/>
                </a:solidFill>
                <a:latin typeface="Courier New" panose="02070309020205020404" pitchFamily="49" charset="0"/>
              </a:rPr>
              <a:t> instances: "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 + </a:t>
            </a:r>
            <a:r>
              <a:rPr lang="en-US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  <a:r>
              <a:rPr lang="en-US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InstanceCountingCounterSingletonFactory</a:t>
            </a:r>
            <a:r>
              <a:rPr lang="en-US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.</a:t>
            </a:r>
          </a:p>
          <a:p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getCounter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().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getValue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43000" y="6048315"/>
            <a:ext cx="5943600" cy="5976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Any class (including tester) can get the counter</a:t>
            </a:r>
          </a:p>
        </p:txBody>
      </p:sp>
    </p:spTree>
    <p:extLst>
      <p:ext uri="{BB962C8B-B14F-4D97-AF65-F5344CB8AC3E}">
        <p14:creationId xmlns:p14="http://schemas.microsoft.com/office/powerpoint/2010/main" val="2879079661"/>
      </p:ext>
    </p:extLst>
  </p:cSld>
  <p:clrMapOvr>
    <a:masterClrMapping/>
  </p:clrMapOvr>
  <p:transition advTm="1907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Singleton?</a:t>
            </a:r>
            <a:endParaRPr lang="en-US" dirty="0"/>
          </a:p>
        </p:txBody>
      </p:sp>
      <p:sp>
        <p:nvSpPr>
          <p:cNvPr id="468995" name="Text Box 3"/>
          <p:cNvSpPr txBox="1">
            <a:spLocks noChangeArrowheads="1"/>
          </p:cNvSpPr>
          <p:nvPr/>
        </p:nvSpPr>
        <p:spPr bwMode="auto">
          <a:xfrm>
            <a:off x="228600" y="1447800"/>
            <a:ext cx="8534400" cy="31700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InstanceCountingCounterSingletonFactory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{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static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Counter </a:t>
            </a:r>
            <a:r>
              <a:rPr lang="en-US" sz="2000" b="1" i="1" dirty="0" err="1">
                <a:solidFill>
                  <a:srgbClr val="0000C0"/>
                </a:solidFill>
                <a:latin typeface="Courier New" panose="02070309020205020404" pitchFamily="49" charset="0"/>
              </a:rPr>
              <a:t>instanceCounter</a:t>
            </a:r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getCounter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() {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if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2000" b="1" i="1" dirty="0" err="1">
                <a:solidFill>
                  <a:srgbClr val="0000C0"/>
                </a:solidFill>
                <a:latin typeface="Courier New" panose="02070309020205020404" pitchFamily="49" charset="0"/>
              </a:rPr>
              <a:t>instanceCounter</a:t>
            </a:r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 == </a:t>
            </a:r>
            <a:r>
              <a:rPr lang="en-US" sz="2000" b="1" i="1" dirty="0">
                <a:solidFill>
                  <a:srgbClr val="7F0055"/>
                </a:solidFill>
                <a:latin typeface="Courier New" panose="02070309020205020404" pitchFamily="49" charset="0"/>
              </a:rPr>
              <a:t>null</a:t>
            </a:r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sz="2000" i="1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  </a:t>
            </a:r>
            <a:r>
              <a:rPr lang="en-US" sz="2000" i="1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instanceCounter</a:t>
            </a:r>
            <a:r>
              <a:rPr lang="en-US" sz="2000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= </a:t>
            </a:r>
            <a:r>
              <a:rPr lang="en-US" sz="2000" b="1" i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</a:p>
          <a:p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2000" b="1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AnInstanceCountingCounter</a:t>
            </a:r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sz="2000" b="1" i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)0);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return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i="1" dirty="0" err="1">
                <a:solidFill>
                  <a:srgbClr val="0000C0"/>
                </a:solidFill>
                <a:latin typeface="Courier New" panose="02070309020205020404" pitchFamily="49" charset="0"/>
              </a:rPr>
              <a:t>instanceCounter</a:t>
            </a:r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714999" y="1478280"/>
            <a:ext cx="1476103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3054" y="4812785"/>
            <a:ext cx="6925492" cy="5976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Only one instance of a Singleton class (expected to be) instantiated  in an application </a:t>
            </a:r>
          </a:p>
        </p:txBody>
      </p:sp>
      <p:sp>
        <p:nvSpPr>
          <p:cNvPr id="6" name="Rectangle 5"/>
          <p:cNvSpPr/>
          <p:nvPr/>
        </p:nvSpPr>
        <p:spPr>
          <a:xfrm>
            <a:off x="1227908" y="2651848"/>
            <a:ext cx="6087292" cy="7771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3054" y="5619803"/>
            <a:ext cx="6925492" cy="5976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make constructor of any class non public to ensure only a factory in the same package can instantiate it </a:t>
            </a:r>
          </a:p>
        </p:txBody>
      </p:sp>
    </p:spTree>
    <p:extLst>
      <p:ext uri="{BB962C8B-B14F-4D97-AF65-F5344CB8AC3E}">
        <p14:creationId xmlns:p14="http://schemas.microsoft.com/office/powerpoint/2010/main" val="3992495834"/>
      </p:ext>
    </p:extLst>
  </p:cSld>
  <p:clrMapOvr>
    <a:masterClrMapping/>
  </p:clrMapOvr>
  <p:transition advTm="1907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Counting Counter</a:t>
            </a:r>
            <a:endParaRPr lang="en-US" dirty="0"/>
          </a:p>
        </p:txBody>
      </p:sp>
      <p:sp>
        <p:nvSpPr>
          <p:cNvPr id="468995" name="Text Box 3"/>
          <p:cNvSpPr txBox="1">
            <a:spLocks noChangeArrowheads="1"/>
          </p:cNvSpPr>
          <p:nvPr/>
        </p:nvSpPr>
        <p:spPr bwMode="auto">
          <a:xfrm>
            <a:off x="685800" y="1524000"/>
            <a:ext cx="7924800" cy="440120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 smtClean="0"/>
              <a:t>AnInstanceCountingShortCounter</a:t>
            </a:r>
            <a:r>
              <a:rPr lang="en-US" sz="2000" dirty="0" smtClean="0"/>
              <a:t> </a:t>
            </a:r>
          </a:p>
          <a:p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	</a:t>
            </a:r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implements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Counter {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short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/>
              <a:t>AnInstanceCountingShortCounter</a:t>
            </a:r>
            <a:r>
              <a:rPr lang="en-US" sz="2000" dirty="0"/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sz="2000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  counter</a:t>
            </a:r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= </a:t>
            </a:r>
            <a:r>
              <a:rPr lang="en-US" sz="2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add (</a:t>
            </a:r>
            <a:r>
              <a:rPr lang="en-US" sz="20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amount) {</a:t>
            </a:r>
          </a:p>
          <a:p>
            <a:r>
              <a:rPr lang="en-US" sz="2000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counter</a:t>
            </a:r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+= amount;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getValue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() {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 return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C0"/>
                </a:solidFill>
                <a:latin typeface="Courier New" panose="02070309020205020404" pitchFamily="49" charset="0"/>
              </a:rPr>
              <a:t>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22811" y="2438400"/>
            <a:ext cx="1513114" cy="3885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5454" y="5715000"/>
            <a:ext cx="6925492" cy="5976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make constructor of any class non public to ensure only a factory (method) in the same package can instantiate it </a:t>
            </a:r>
          </a:p>
        </p:txBody>
      </p:sp>
    </p:spTree>
    <p:extLst>
      <p:ext uri="{BB962C8B-B14F-4D97-AF65-F5344CB8AC3E}">
        <p14:creationId xmlns:p14="http://schemas.microsoft.com/office/powerpoint/2010/main" val="3230210609"/>
      </p:ext>
    </p:extLst>
  </p:cSld>
  <p:clrMapOvr>
    <a:masterClrMapping/>
  </p:clrMapOvr>
  <p:transition advTm="1907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2: </a:t>
            </a:r>
            <a:r>
              <a:rPr lang="en-US" dirty="0" err="1" smtClean="0"/>
              <a:t>Int</a:t>
            </a:r>
            <a:r>
              <a:rPr lang="en-US" dirty="0" smtClean="0"/>
              <a:t> Counter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94841" y="1219200"/>
            <a:ext cx="7924800" cy="344709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</a:t>
            </a:r>
            <a:r>
              <a:rPr lang="en-US" b="1" dirty="0" err="1" smtClean="0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urier New" panose="02070309020205020404" pitchFamily="49" charset="0"/>
              </a:rPr>
              <a:t>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counter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add (</a:t>
            </a:r>
            <a:r>
              <a:rPr lang="en-US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amount)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counter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+= amount;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getValue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urier New" panose="02070309020205020404" pitchFamily="49" charset="0"/>
              </a:rPr>
              <a:t>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43705"/>
      </p:ext>
    </p:extLst>
  </p:cSld>
  <p:clrMapOvr>
    <a:masterClrMapping/>
  </p:clrMapOvr>
  <p:transition advTm="349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917" x="2670175" y="2894013"/>
          <p14:tracePt t="10986" x="2705100" y="2894013"/>
          <p14:tracePt t="11026" x="2776538" y="2884488"/>
          <p14:tracePt t="11051" x="2857500" y="2857500"/>
          <p14:tracePt t="11099" x="2955925" y="2813050"/>
          <p14:tracePt t="11138" x="3017838" y="2759075"/>
          <p14:tracePt t="11174" x="3179763" y="2679700"/>
          <p14:tracePt t="11199" x="3224213" y="2652713"/>
          <p14:tracePt t="11236" x="3517900" y="2500313"/>
          <p14:tracePt t="11283" x="3670300" y="2428875"/>
          <p14:tracePt t="11311" x="3759200" y="2366963"/>
          <p14:tracePt t="11347" x="3875088" y="2303463"/>
          <p14:tracePt t="11373" x="4010025" y="2268538"/>
          <p14:tracePt t="11411" x="4205288" y="2205038"/>
          <p14:tracePt t="11436" x="4259263" y="2187575"/>
          <p14:tracePt t="11471" x="4446588" y="2098675"/>
          <p14:tracePt t="11518" x="4581525" y="2062163"/>
          <p14:tracePt t="11553" x="4776788" y="2000250"/>
          <p14:tracePt t="11577" x="4786313" y="2000250"/>
          <p14:tracePt t="11612" x="4830763" y="1973263"/>
          <p14:tracePt t="11673" x="4875213" y="1973263"/>
          <p14:tracePt t="11739" x="4884738" y="1973263"/>
          <p14:tracePt t="11842" x="4894263" y="1973263"/>
          <p14:tracePt t="12940" x="4894263" y="1982788"/>
          <p14:tracePt t="13239" x="4867275" y="1990725"/>
          <p14:tracePt t="13264" x="4830763" y="2017713"/>
          <p14:tracePt t="13313" x="4751388" y="2044700"/>
          <p14:tracePt t="13361" x="4537075" y="2089150"/>
          <p14:tracePt t="13397" x="4438650" y="2098675"/>
          <p14:tracePt t="13424" x="4322763" y="2116138"/>
          <p14:tracePt t="13460" x="4179888" y="2116138"/>
          <p14:tracePt t="13485" x="4044950" y="2116138"/>
          <p14:tracePt t="13522" x="3938588" y="2108200"/>
          <p14:tracePt t="13568" x="3732213" y="2089150"/>
          <p14:tracePt t="13593" x="3687763" y="2081213"/>
          <p14:tracePt t="13627" x="3465513" y="2062163"/>
          <p14:tracePt t="13675" x="3303588" y="2062163"/>
          <p14:tracePt t="13701" x="3276600" y="2062163"/>
          <p14:tracePt t="13735" x="3224213" y="2062163"/>
          <p14:tracePt t="13781" x="3044825" y="2044700"/>
          <p14:tracePt t="13821" x="2874963" y="2044700"/>
          <p14:tracePt t="13875" x="2759075" y="2027238"/>
          <p14:tracePt t="13925" x="2652713" y="2000250"/>
          <p14:tracePt t="13959" x="2517775" y="1990725"/>
          <p14:tracePt t="14007" x="2419350" y="1965325"/>
          <p14:tracePt t="14044" x="2330450" y="1946275"/>
          <p14:tracePt t="14078" x="2214563" y="1928813"/>
          <p14:tracePt t="14114" x="2125663" y="1911350"/>
          <p14:tracePt t="14138" x="2081213" y="1901825"/>
          <p14:tracePt t="14175" x="2027238" y="1901825"/>
          <p14:tracePt t="14212" x="1911350" y="1893888"/>
          <p14:tracePt t="14272" x="1857375" y="1874838"/>
          <p14:tracePt t="14298" x="1822450" y="1874838"/>
          <p14:tracePt t="14337" x="1751013" y="1874838"/>
          <p14:tracePt t="14373" x="1704975" y="1866900"/>
          <p14:tracePt t="14412" x="1670050" y="1857375"/>
          <p14:tracePt t="14450" x="1652588" y="1847850"/>
          <p14:tracePt t="14689" x="1697038" y="1866900"/>
          <p14:tracePt t="14729" x="1795463" y="1965325"/>
          <p14:tracePt t="14753" x="1822450" y="1990725"/>
          <p14:tracePt t="14779" x="1911350" y="2116138"/>
          <p14:tracePt t="14816" x="2133600" y="2446338"/>
          <p14:tracePt t="14851" x="2366963" y="2768600"/>
          <p14:tracePt t="14896" x="2509838" y="2990850"/>
          <p14:tracePt t="14920" x="2589213" y="3098800"/>
          <p14:tracePt t="14957" x="2697163" y="3232150"/>
          <p14:tracePt t="14982" x="2803525" y="3340100"/>
          <p14:tracePt t="15017" x="2928938" y="3419475"/>
          <p14:tracePt t="15053" x="3009900" y="3473450"/>
          <p14:tracePt t="15080" x="3108325" y="3509963"/>
          <p14:tracePt t="15125" x="3214688" y="3490913"/>
          <p14:tracePt t="15164" x="3268663" y="3446463"/>
          <p14:tracePt t="15208" x="3330575" y="3402013"/>
          <p14:tracePt t="15233" x="3394075" y="3348038"/>
          <p14:tracePt t="15279" x="3500438" y="3089275"/>
          <p14:tracePt t="15326" x="3517900" y="2955925"/>
          <p14:tracePt t="15360" x="3517900" y="2938463"/>
          <p14:tracePt t="15398" x="3517900" y="2919413"/>
          <p14:tracePt t="15421" x="3517900" y="2911475"/>
          <p14:tracePt t="15471" x="3482975" y="2847975"/>
          <p14:tracePt t="15507" x="3465513" y="2813050"/>
          <p14:tracePt t="15520" x="3465513" y="2803525"/>
          <p14:tracePt t="15657" x="3465513" y="2795588"/>
          <p14:tracePt t="15692" x="3455988" y="2795588"/>
        </p14:tracePtLst>
      </p14:laserTraceLst>
    </p:ext>
  </p:extLs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Approach</a:t>
            </a:r>
            <a:endParaRPr lang="en-US" dirty="0"/>
          </a:p>
        </p:txBody>
      </p:sp>
      <p:sp>
        <p:nvSpPr>
          <p:cNvPr id="468995" name="Text Box 3"/>
          <p:cNvSpPr txBox="1">
            <a:spLocks noChangeArrowheads="1"/>
          </p:cNvSpPr>
          <p:nvPr/>
        </p:nvSpPr>
        <p:spPr bwMode="auto">
          <a:xfrm>
            <a:off x="228600" y="944038"/>
            <a:ext cx="8382000" cy="59400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ASingletonCounter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implements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{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short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C0"/>
                </a:solidFill>
                <a:latin typeface="Courier New" panose="02070309020205020404" pitchFamily="49" charset="0"/>
              </a:rPr>
              <a:t>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private </a:t>
            </a:r>
            <a:r>
              <a:rPr lang="en-US" sz="20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ASingletonCounter</a:t>
            </a:r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sz="2000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counter</a:t>
            </a:r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= </a:t>
            </a:r>
            <a:r>
              <a:rPr lang="en-US" sz="2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initValue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add (</a:t>
            </a:r>
            <a:r>
              <a:rPr lang="en-US" sz="20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amount) {</a:t>
            </a:r>
          </a:p>
          <a:p>
            <a:r>
              <a:rPr lang="en-US" sz="2000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counter</a:t>
            </a:r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+= amount;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int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getValue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() {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return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C0"/>
                </a:solidFill>
                <a:latin typeface="Courier New" panose="02070309020205020404" pitchFamily="49" charset="0"/>
              </a:rPr>
              <a:t>counter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static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Counter </a:t>
            </a:r>
            <a:r>
              <a:rPr lang="en-US" sz="2000" b="1" i="1" dirty="0">
                <a:solidFill>
                  <a:srgbClr val="0000C0"/>
                </a:solidFill>
                <a:latin typeface="Courier New" panose="02070309020205020404" pitchFamily="49" charset="0"/>
              </a:rPr>
              <a:t>instance</a:t>
            </a:r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Counter </a:t>
            </a:r>
            <a:r>
              <a:rPr lang="en-US" sz="20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getInstance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() {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if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2000" b="1" i="1" dirty="0">
                <a:solidFill>
                  <a:srgbClr val="0000C0"/>
                </a:solidFill>
                <a:latin typeface="Courier New" panose="02070309020205020404" pitchFamily="49" charset="0"/>
              </a:rPr>
              <a:t>instance</a:t>
            </a:r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 != </a:t>
            </a:r>
            <a:r>
              <a:rPr lang="en-US" sz="2000" b="1" i="1" dirty="0">
                <a:solidFill>
                  <a:srgbClr val="7F0055"/>
                </a:solidFill>
                <a:latin typeface="Courier New" panose="02070309020205020404" pitchFamily="49" charset="0"/>
              </a:rPr>
              <a:t>null</a:t>
            </a:r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sz="2000" i="1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 instance</a:t>
            </a:r>
            <a:r>
              <a:rPr lang="en-US" sz="2000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= </a:t>
            </a:r>
            <a:r>
              <a:rPr lang="en-US" sz="2000" b="1" i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ASingletonCounter</a:t>
            </a:r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 ((</a:t>
            </a:r>
            <a:r>
              <a:rPr lang="en-US" sz="2000" b="1" i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return</a:t>
            </a: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7F0055"/>
                </a:solidFill>
                <a:latin typeface="Courier New" panose="02070309020205020404" pitchFamily="49" charset="0"/>
              </a:rPr>
              <a:t>null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72440" y="4419600"/>
            <a:ext cx="7909560" cy="1828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1354762"/>
            <a:ext cx="7924800" cy="30648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15343" y="2796595"/>
            <a:ext cx="5334000" cy="5976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other class can create multiple instances</a:t>
            </a:r>
          </a:p>
        </p:txBody>
      </p:sp>
      <p:sp>
        <p:nvSpPr>
          <p:cNvPr id="9" name="Rectangle 8"/>
          <p:cNvSpPr/>
          <p:nvPr/>
        </p:nvSpPr>
        <p:spPr>
          <a:xfrm>
            <a:off x="3015343" y="3394277"/>
            <a:ext cx="5334000" cy="5976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separation of concerns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assumes no alternative class exists</a:t>
            </a:r>
          </a:p>
        </p:txBody>
      </p:sp>
    </p:spTree>
    <p:extLst>
      <p:ext uri="{BB962C8B-B14F-4D97-AF65-F5344CB8AC3E}">
        <p14:creationId xmlns:p14="http://schemas.microsoft.com/office/powerpoint/2010/main" val="670335958"/>
      </p:ext>
    </p:extLst>
  </p:cSld>
  <p:clrMapOvr>
    <a:masterClrMapping/>
  </p:clrMapOvr>
  <p:transition advTm="1907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Factory Uses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09105" y="1436914"/>
            <a:ext cx="6820989" cy="772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Makes it easier to instantiate and substitute classes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09105" y="2427514"/>
            <a:ext cx="6820989" cy="8490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Makes it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possible to create global objects on demand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9105" y="3494314"/>
            <a:ext cx="6820989" cy="772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be used to force singletons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7998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4582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Java Example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828101" y="2964456"/>
            <a:ext cx="6420998" cy="514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dirty="0" err="1" smtClean="0"/>
              <a:t>LineBorder</a:t>
            </a:r>
            <a:r>
              <a:rPr lang="en-US" sz="1400" dirty="0" smtClean="0"/>
              <a:t> </a:t>
            </a:r>
            <a:r>
              <a:rPr lang="en-US" sz="1400" dirty="0" err="1" smtClean="0"/>
              <a:t>blackline</a:t>
            </a:r>
            <a:r>
              <a:rPr lang="en-US" sz="1400" dirty="0" smtClean="0"/>
              <a:t> </a:t>
            </a:r>
            <a:r>
              <a:rPr lang="en-US" sz="1400" dirty="0"/>
              <a:t>= </a:t>
            </a:r>
            <a:r>
              <a:rPr lang="en-US" sz="1400" dirty="0" err="1"/>
              <a:t>BorderFactory.createLineBorder</a:t>
            </a:r>
            <a:r>
              <a:rPr lang="en-US" sz="1400" dirty="0"/>
              <a:t>(</a:t>
            </a:r>
            <a:r>
              <a:rPr lang="en-US" sz="1400" dirty="0" err="1"/>
              <a:t>Color.black</a:t>
            </a:r>
            <a:r>
              <a:rPr lang="en-US" sz="1400" dirty="0"/>
              <a:t>);</a:t>
            </a:r>
            <a:endParaRPr lang="en-US" sz="14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0101" y="4495800"/>
            <a:ext cx="5277998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Factory can return a single instance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LineBorder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for all black line borders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828101" y="3733800"/>
            <a:ext cx="6420998" cy="514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dirty="0" err="1" smtClean="0"/>
              <a:t>LineBorder</a:t>
            </a:r>
            <a:r>
              <a:rPr lang="en-US" sz="1400" dirty="0" smtClean="0"/>
              <a:t> </a:t>
            </a:r>
            <a:r>
              <a:rPr lang="en-US" sz="1400" dirty="0" err="1" smtClean="0"/>
              <a:t>blackline</a:t>
            </a:r>
            <a:r>
              <a:rPr lang="en-US" sz="1400" dirty="0" smtClean="0"/>
              <a:t> </a:t>
            </a:r>
            <a:r>
              <a:rPr lang="en-US" sz="1400" dirty="0"/>
              <a:t>= </a:t>
            </a:r>
            <a:r>
              <a:rPr lang="en-US" sz="1400" b="1" dirty="0" smtClean="0"/>
              <a:t>new</a:t>
            </a:r>
            <a:r>
              <a:rPr lang="en-US" sz="1400" dirty="0" smtClean="0"/>
              <a:t> </a:t>
            </a:r>
            <a:r>
              <a:rPr lang="en-US" sz="1400" dirty="0" err="1" smtClean="0"/>
              <a:t>LineBorder</a:t>
            </a:r>
            <a:r>
              <a:rPr lang="en-US" sz="1400" dirty="0" smtClean="0"/>
              <a:t>(</a:t>
            </a:r>
            <a:r>
              <a:rPr lang="en-US" sz="1400" dirty="0" err="1" smtClean="0"/>
              <a:t>Color.black</a:t>
            </a:r>
            <a:r>
              <a:rPr lang="en-US" sz="1400" dirty="0" smtClean="0"/>
              <a:t>);</a:t>
            </a:r>
            <a:endParaRPr lang="en-US" sz="1400" dirty="0" smtClean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022" y="1648595"/>
            <a:ext cx="56769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4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4582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Swing/AWT Substitution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524000"/>
            <a:ext cx="30480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517" y="1510937"/>
            <a:ext cx="3048000" cy="2286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68829" y="3947160"/>
            <a:ext cx="2971800" cy="7772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Swing Widgets: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JFrame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JPanel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JTextField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84617" y="3947160"/>
            <a:ext cx="2971800" cy="7772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AWT Widgets: Frame, Panel,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TextField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32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 dirty="0"/>
              <a:t>Factory </a:t>
            </a:r>
            <a:r>
              <a:rPr lang="en-US" dirty="0" smtClean="0"/>
              <a:t>Practical Examples</a:t>
            </a:r>
            <a:endParaRPr lang="en-US" dirty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838200"/>
            <a:ext cx="8153400" cy="5562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Multiple toolkits provide same kind of widgets with different look and feel/implementations.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Package </a:t>
            </a:r>
            <a:r>
              <a:rPr lang="en-US" sz="2800" dirty="0" err="1"/>
              <a:t>java.awt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sz="2400" dirty="0" err="1"/>
              <a:t>TextField</a:t>
            </a:r>
            <a:r>
              <a:rPr lang="en-US" sz="2400" dirty="0"/>
              <a:t>, Button, Panel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Package </a:t>
            </a:r>
            <a:r>
              <a:rPr lang="en-US" sz="2800" dirty="0" err="1"/>
              <a:t>javax.swing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sz="2400" dirty="0" err="1"/>
              <a:t>JTextField</a:t>
            </a:r>
            <a:r>
              <a:rPr lang="en-US" sz="2400" dirty="0"/>
              <a:t>, </a:t>
            </a:r>
            <a:r>
              <a:rPr lang="en-US" sz="2400" dirty="0" err="1"/>
              <a:t>JButton</a:t>
            </a:r>
            <a:r>
              <a:rPr lang="en-US" sz="2400" dirty="0"/>
              <a:t>, </a:t>
            </a:r>
            <a:r>
              <a:rPr lang="en-US" sz="2400" dirty="0" err="1"/>
              <a:t>JPanel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Could </a:t>
            </a:r>
            <a:r>
              <a:rPr lang="en-US" sz="2800" dirty="0"/>
              <a:t>define a common factory interface</a:t>
            </a:r>
          </a:p>
          <a:p>
            <a:pPr lvl="1">
              <a:lnSpc>
                <a:spcPct val="90000"/>
              </a:lnSpc>
            </a:pPr>
            <a:r>
              <a:rPr lang="en-US" sz="2400" dirty="0" err="1"/>
              <a:t>getTextField</a:t>
            </a:r>
            <a:r>
              <a:rPr lang="en-US" sz="2400" dirty="0"/>
              <a:t>(), </a:t>
            </a:r>
            <a:r>
              <a:rPr lang="en-US" sz="2400" dirty="0" err="1"/>
              <a:t>getButton</a:t>
            </a:r>
            <a:r>
              <a:rPr lang="en-US" sz="2400" dirty="0"/>
              <a:t>(), </a:t>
            </a:r>
            <a:r>
              <a:rPr lang="en-US" sz="2400" dirty="0" err="1"/>
              <a:t>getPanel</a:t>
            </a:r>
            <a:r>
              <a:rPr lang="en-US" sz="2400" dirty="0"/>
              <a:t>()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Java does not define common interfaces</a:t>
            </a:r>
          </a:p>
        </p:txBody>
      </p:sp>
    </p:spTree>
    <p:extLst>
      <p:ext uri="{BB962C8B-B14F-4D97-AF65-F5344CB8AC3E}">
        <p14:creationId xmlns:p14="http://schemas.microsoft.com/office/powerpoint/2010/main" val="316594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 dirty="0"/>
              <a:t>Factory </a:t>
            </a:r>
            <a:r>
              <a:rPr lang="en-US" dirty="0" smtClean="0"/>
              <a:t>Practical Examples</a:t>
            </a:r>
            <a:endParaRPr lang="en-US" dirty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838200"/>
            <a:ext cx="8153400" cy="5562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 err="1" smtClean="0"/>
              <a:t>ObjectEditor</a:t>
            </a:r>
            <a:r>
              <a:rPr lang="en-US" sz="2800" dirty="0" smtClean="0"/>
              <a:t> provides a layer that unites</a:t>
            </a:r>
          </a:p>
          <a:p>
            <a:pPr>
              <a:lnSpc>
                <a:spcPct val="90000"/>
              </a:lnSpc>
            </a:pPr>
            <a:r>
              <a:rPr lang="en-US" sz="2800" dirty="0" err="1" smtClean="0"/>
              <a:t>SwingFactory</a:t>
            </a:r>
            <a:r>
              <a:rPr lang="en-US" sz="2800" dirty="0" smtClean="0"/>
              <a:t> </a:t>
            </a:r>
            <a:r>
              <a:rPr lang="en-US" sz="2800" dirty="0"/>
              <a:t>and </a:t>
            </a:r>
            <a:r>
              <a:rPr lang="en-US" sz="2800" dirty="0" err="1"/>
              <a:t>AWTFactory</a:t>
            </a:r>
            <a:r>
              <a:rPr lang="en-US" sz="2800" dirty="0"/>
              <a:t> classes implement interface</a:t>
            </a:r>
          </a:p>
          <a:p>
            <a:pPr>
              <a:lnSpc>
                <a:spcPct val="90000"/>
              </a:lnSpc>
            </a:pPr>
            <a:r>
              <a:rPr lang="en-US" sz="2800" dirty="0" err="1"/>
              <a:t>FactorySelector</a:t>
            </a:r>
            <a:r>
              <a:rPr lang="en-US" sz="2800" dirty="0"/>
              <a:t> switches between </a:t>
            </a:r>
            <a:r>
              <a:rPr lang="en-US" sz="2800" dirty="0" smtClean="0"/>
              <a:t>two sets of </a:t>
            </a:r>
            <a:r>
              <a:rPr lang="en-US" sz="2800" dirty="0"/>
              <a:t>classes to change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52373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4582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Swing/AWT Substitution</a:t>
            </a:r>
            <a:endParaRPr lang="en-US" sz="4000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8600" y="1371600"/>
            <a:ext cx="8382000" cy="20313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main (String[]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anArgs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BMISpreadsheet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aBMISpreadsheet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ABMISpreadsheet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VirtualToolkit.</a:t>
            </a:r>
            <a:r>
              <a:rPr lang="en-US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setDefaultToolkit</a:t>
            </a:r>
            <a:r>
              <a:rPr lang="en-US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b="1" i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SwingToolkit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ObjectEditor.</a:t>
            </a:r>
            <a:r>
              <a:rPr lang="en-US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edit</a:t>
            </a:r>
            <a:r>
              <a:rPr lang="en-US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aBMISpreadsheet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VirtualToolkit.</a:t>
            </a:r>
            <a:r>
              <a:rPr lang="en-US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setDefaultToolkit</a:t>
            </a:r>
            <a:r>
              <a:rPr lang="en-US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b="1" i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AWTToolkit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ObjectEditor.</a:t>
            </a:r>
            <a:r>
              <a:rPr lang="en-US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edit</a:t>
            </a:r>
            <a:r>
              <a:rPr lang="en-US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aBMISpreadsheet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73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458200" cy="1143000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SwingToolkit</a:t>
            </a:r>
            <a:endParaRPr lang="en-US" sz="4000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04800" y="1676400"/>
            <a:ext cx="8382000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/>
              <a:t>TextFieldSelector.</a:t>
            </a:r>
            <a:r>
              <a:rPr lang="en-US" i="1" dirty="0" err="1"/>
              <a:t>setTextFieldFactory</a:t>
            </a:r>
            <a:r>
              <a:rPr lang="en-US" i="1" dirty="0"/>
              <a:t>(</a:t>
            </a:r>
            <a:r>
              <a:rPr lang="en-US" b="1" i="1" dirty="0"/>
              <a:t>new </a:t>
            </a:r>
            <a:r>
              <a:rPr lang="en-US" b="1" i="1" dirty="0" err="1"/>
              <a:t>SwingTextFieldFactory</a:t>
            </a:r>
            <a:r>
              <a:rPr lang="en-US" b="1" i="1" dirty="0"/>
              <a:t>());</a:t>
            </a:r>
          </a:p>
          <a:p>
            <a:r>
              <a:rPr lang="en-US" dirty="0" err="1" smtClean="0"/>
              <a:t>PanelSelector.</a:t>
            </a:r>
            <a:r>
              <a:rPr lang="en-US" i="1" dirty="0" err="1" smtClean="0"/>
              <a:t>setPanelFactory</a:t>
            </a:r>
            <a:r>
              <a:rPr lang="en-US" i="1" dirty="0" smtClean="0"/>
              <a:t>(</a:t>
            </a:r>
            <a:r>
              <a:rPr lang="en-US" b="1" i="1" dirty="0" smtClean="0"/>
              <a:t>new </a:t>
            </a:r>
            <a:r>
              <a:rPr lang="en-US" b="1" i="1" dirty="0" err="1"/>
              <a:t>SwingPanelFactory</a:t>
            </a:r>
            <a:r>
              <a:rPr lang="en-US" b="1" i="1" dirty="0" smtClean="0"/>
              <a:t>());</a:t>
            </a:r>
          </a:p>
          <a:p>
            <a:r>
              <a:rPr lang="en-US" dirty="0" err="1"/>
              <a:t>FrameSelector.</a:t>
            </a:r>
            <a:r>
              <a:rPr lang="en-US" i="1" dirty="0" err="1"/>
              <a:t>setFrameFactory</a:t>
            </a:r>
            <a:r>
              <a:rPr lang="en-US" i="1" dirty="0"/>
              <a:t>(</a:t>
            </a:r>
            <a:r>
              <a:rPr lang="en-US" b="1" i="1" dirty="0"/>
              <a:t>new </a:t>
            </a:r>
            <a:r>
              <a:rPr lang="en-US" b="1" i="1" dirty="0" err="1"/>
              <a:t>SwingFrameFactory</a:t>
            </a:r>
            <a:r>
              <a:rPr lang="en-US" b="1" i="1" dirty="0"/>
              <a:t>());</a:t>
            </a:r>
          </a:p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47800" y="3352800"/>
            <a:ext cx="4800600" cy="7772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Single class ensures matching objects created</a:t>
            </a:r>
          </a:p>
        </p:txBody>
      </p:sp>
    </p:spTree>
    <p:extLst>
      <p:ext uri="{BB962C8B-B14F-4D97-AF65-F5344CB8AC3E}">
        <p14:creationId xmlns:p14="http://schemas.microsoft.com/office/powerpoint/2010/main" val="339744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04800" y="1676399"/>
            <a:ext cx="8382000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/>
              <a:t>TextFieldSelector.</a:t>
            </a:r>
            <a:r>
              <a:rPr lang="en-US" i="1" dirty="0" err="1"/>
              <a:t>setTextFieldFactory</a:t>
            </a:r>
            <a:r>
              <a:rPr lang="en-US" i="1" dirty="0"/>
              <a:t>(</a:t>
            </a:r>
            <a:r>
              <a:rPr lang="en-US" b="1" i="1" dirty="0"/>
              <a:t>new </a:t>
            </a:r>
            <a:r>
              <a:rPr lang="en-US" b="1" i="1" dirty="0" err="1" smtClean="0"/>
              <a:t>AWTTextFieldFactory</a:t>
            </a:r>
            <a:r>
              <a:rPr lang="en-US" b="1" i="1" dirty="0"/>
              <a:t>());</a:t>
            </a:r>
          </a:p>
          <a:p>
            <a:r>
              <a:rPr lang="en-US" dirty="0" err="1" smtClean="0"/>
              <a:t>PanelSelector.</a:t>
            </a:r>
            <a:r>
              <a:rPr lang="en-US" i="1" dirty="0" err="1" smtClean="0"/>
              <a:t>setPanelFactory</a:t>
            </a:r>
            <a:r>
              <a:rPr lang="en-US" i="1" dirty="0" smtClean="0"/>
              <a:t>(</a:t>
            </a:r>
            <a:r>
              <a:rPr lang="en-US" b="1" i="1" dirty="0" smtClean="0"/>
              <a:t>new </a:t>
            </a:r>
            <a:r>
              <a:rPr lang="en-US" b="1" i="1" dirty="0" err="1" smtClean="0"/>
              <a:t>AWTPanelFactory</a:t>
            </a:r>
            <a:r>
              <a:rPr lang="en-US" b="1" i="1" dirty="0" smtClean="0"/>
              <a:t>());</a:t>
            </a:r>
          </a:p>
          <a:p>
            <a:r>
              <a:rPr lang="en-US" dirty="0" err="1"/>
              <a:t>FrameSelector.</a:t>
            </a:r>
            <a:r>
              <a:rPr lang="en-US" i="1" dirty="0" err="1"/>
              <a:t>setFrameFactory</a:t>
            </a:r>
            <a:r>
              <a:rPr lang="en-US" i="1" dirty="0"/>
              <a:t>(</a:t>
            </a:r>
            <a:r>
              <a:rPr lang="en-US" b="1" i="1" dirty="0"/>
              <a:t>new </a:t>
            </a:r>
            <a:r>
              <a:rPr lang="en-US" b="1" i="1" dirty="0" err="1" smtClean="0"/>
              <a:t>AWTFrameFactory</a:t>
            </a:r>
            <a:r>
              <a:rPr lang="en-US" b="1" i="1" dirty="0"/>
              <a:t>());</a:t>
            </a:r>
          </a:p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458200" cy="1143000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AWTToolkit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1447800" y="3352800"/>
            <a:ext cx="4800600" cy="7772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Single class ensures matching objects created</a:t>
            </a:r>
          </a:p>
        </p:txBody>
      </p:sp>
    </p:spTree>
    <p:extLst>
      <p:ext uri="{BB962C8B-B14F-4D97-AF65-F5344CB8AC3E}">
        <p14:creationId xmlns:p14="http://schemas.microsoft.com/office/powerpoint/2010/main" val="83633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04800" y="1676399"/>
            <a:ext cx="8382000" cy="258532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MySwingFrameFactory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extends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SwingFrameFactory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FrameFactory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{</a:t>
            </a:r>
          </a:p>
          <a:p>
            <a:r>
              <a:rPr lang="en-US" dirty="0">
                <a:solidFill>
                  <a:srgbClr val="646464"/>
                </a:solidFill>
                <a:latin typeface="Courier New" panose="02070309020205020404" pitchFamily="49" charset="0"/>
              </a:rPr>
              <a:t>@Override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protected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JFrame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createJFrame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JFrame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aJFrame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JFrame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aJFrame.setCursor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Cursor (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Cursor.</a:t>
            </a:r>
            <a:r>
              <a:rPr lang="en-US" b="1" i="1" dirty="0" err="1">
                <a:solidFill>
                  <a:srgbClr val="0000C0"/>
                </a:solidFill>
                <a:latin typeface="Courier New" panose="02070309020205020404" pitchFamily="49" charset="0"/>
              </a:rPr>
              <a:t>CROSSHAIR_CURSOR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));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aJFrame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4582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Defining our own Factory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5334000" y="2286000"/>
            <a:ext cx="28575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Factory method</a:t>
            </a:r>
          </a:p>
        </p:txBody>
      </p:sp>
      <p:sp>
        <p:nvSpPr>
          <p:cNvPr id="7" name="Rectangle 6"/>
          <p:cNvSpPr/>
          <p:nvPr/>
        </p:nvSpPr>
        <p:spPr>
          <a:xfrm>
            <a:off x="1828800" y="4482703"/>
            <a:ext cx="4800600" cy="7772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Factory class with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overriddable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factory method</a:t>
            </a:r>
          </a:p>
        </p:txBody>
      </p:sp>
    </p:spTree>
    <p:extLst>
      <p:ext uri="{BB962C8B-B14F-4D97-AF65-F5344CB8AC3E}">
        <p14:creationId xmlns:p14="http://schemas.microsoft.com/office/powerpoint/2010/main" val="210363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Visits: Using Short Counter</a:t>
            </a:r>
            <a:endParaRPr lang="en-US" dirty="0"/>
          </a:p>
        </p:txBody>
      </p:sp>
      <p:sp>
        <p:nvSpPr>
          <p:cNvPr id="468995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7924800" cy="28623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ACourseVisits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CourseVisits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Counter </a:t>
            </a:r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youTubeVisits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AShortCounter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Counter </a:t>
            </a:r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mixVisits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AShortCounter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youTubeVisited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youTubeVisits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mixVisited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mixVisits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581400" y="1524000"/>
            <a:ext cx="4648200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274982"/>
      </p:ext>
    </p:extLst>
  </p:cSld>
  <p:clrMapOvr>
    <a:masterClrMapping/>
  </p:clrMapOvr>
  <p:transition advTm="683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22431" x="3465513" y="2633663"/>
          <p14:tracePt t="22465" x="3455988" y="2562225"/>
          <p14:tracePt t="22499" x="3446463" y="2490788"/>
          <p14:tracePt t="22532" x="3446463" y="2419350"/>
          <p14:tracePt t="22545" x="3438525" y="2384425"/>
          <p14:tracePt t="22570" x="3429000" y="2330450"/>
          <p14:tracePt t="22628" x="3419475" y="2295525"/>
          <p14:tracePt t="22653" x="3411538" y="2214563"/>
          <p14:tracePt t="22690" x="3411538" y="2187575"/>
          <p14:tracePt t="22712" x="3411538" y="2179638"/>
          <p14:tracePt t="22764" x="3394075" y="2116138"/>
          <p14:tracePt t="22791" x="3375025" y="2000250"/>
          <p14:tracePt t="22898" x="3367088" y="1990725"/>
          <p14:tracePt t="22933" x="3348038" y="1911350"/>
          <p14:tracePt t="22970" x="3313113" y="1857375"/>
          <p14:tracePt t="22994" x="3313113" y="1839913"/>
          <p14:tracePt t="23030" x="3286125" y="1785938"/>
          <p14:tracePt t="23079" x="3276600" y="1768475"/>
          <p14:tracePt t="23127" x="3268663" y="1758950"/>
          <p14:tracePt t="23150" x="3259138" y="1758950"/>
          <p14:tracePt t="23187" x="3251200" y="1741488"/>
          <p14:tracePt t="23405" x="3241675" y="1741488"/>
          <p14:tracePt t="23641" x="3224213" y="1795463"/>
          <p14:tracePt t="23686" x="3214688" y="1839913"/>
          <p14:tracePt t="23711" x="3197225" y="1901825"/>
          <p14:tracePt t="23749" x="3187700" y="1965325"/>
          <p14:tracePt t="23774" x="3187700" y="2027238"/>
          <p14:tracePt t="23810" x="3179763" y="2116138"/>
          <p14:tracePt t="23846" x="3160713" y="2241550"/>
          <p14:tracePt t="23900" x="3152775" y="2268538"/>
          <p14:tracePt t="23947" x="3152775" y="2312988"/>
          <p14:tracePt t="23997" x="3160713" y="2339975"/>
          <p14:tracePt t="24028" x="3160713" y="2347913"/>
          <p14:tracePt t="24089" x="3170238" y="2357438"/>
          <p14:tracePt t="24137" x="3187700" y="2374900"/>
          <p14:tracePt t="24183" x="3241675" y="2419350"/>
          <p14:tracePt t="24217" x="3259138" y="2428875"/>
          <p14:tracePt t="24264" x="3268663" y="2438400"/>
          <p14:tracePt t="24333" x="3286125" y="2438400"/>
          <p14:tracePt t="24368" x="3313113" y="2438400"/>
          <p14:tracePt t="24426" x="3330575" y="2438400"/>
          <p14:tracePt t="24580" x="3340100" y="2438400"/>
          <p14:tracePt t="25831" x="3348038" y="2438400"/>
          <p14:tracePt t="27097" x="3357563" y="2438400"/>
          <p14:tracePt t="27218" x="3367088" y="2438400"/>
          <p14:tracePt t="27273" x="3384550" y="2446338"/>
          <p14:tracePt t="27345" x="3394075" y="2446338"/>
          <p14:tracePt t="27392" x="3402013" y="2446338"/>
          <p14:tracePt t="27429" x="3438525" y="2446338"/>
          <p14:tracePt t="27496" x="3490913" y="2446338"/>
          <p14:tracePt t="27533" x="3536950" y="2446338"/>
          <p14:tracePt t="27545" x="3544888" y="2446338"/>
          <p14:tracePt t="27582" x="3598863" y="2455863"/>
          <p14:tracePt t="27606" x="3643313" y="2455863"/>
          <p14:tracePt t="27642" x="3724275" y="2473325"/>
          <p14:tracePt t="27666" x="3795713" y="2500313"/>
          <p14:tracePt t="27703" x="3840163" y="2509838"/>
          <p14:tracePt t="27738" x="3857625" y="2509838"/>
          <p14:tracePt t="27795" x="3884613" y="2509838"/>
          <p14:tracePt t="27864" x="3894138" y="2509838"/>
          <p14:tracePt t="27965" x="3902075" y="2509838"/>
          <p14:tracePt t="28011" x="3911600" y="2509838"/>
          <p14:tracePt t="28376" x="3919538" y="2509838"/>
          <p14:tracePt t="28424" x="3956050" y="2509838"/>
          <p14:tracePt t="28448" x="3973513" y="2509838"/>
          <p14:tracePt t="28484" x="4098925" y="2517775"/>
          <p14:tracePt t="28519" x="4205288" y="2544763"/>
          <p14:tracePt t="28546" x="4303713" y="2562225"/>
          <p14:tracePt t="28581" x="4411663" y="2581275"/>
          <p14:tracePt t="28630" x="4562475" y="2616200"/>
          <p14:tracePt t="28656" x="4581525" y="2616200"/>
          <p14:tracePt t="28691" x="4741863" y="2643188"/>
          <p14:tracePt t="28716" x="4759325" y="2652713"/>
          <p14:tracePt t="28752" x="4840288" y="2660650"/>
          <p14:tracePt t="28776" x="4857750" y="2660650"/>
          <p14:tracePt t="28846" x="4938713" y="2660650"/>
          <p14:tracePt t="28892" x="5000625" y="2660650"/>
          <p14:tracePt t="28925" x="5126038" y="2643188"/>
          <p14:tracePt t="28950" x="5153025" y="2633663"/>
          <p14:tracePt t="28979" x="5214938" y="2616200"/>
          <p14:tracePt t="29015" x="5268913" y="2589213"/>
          <p14:tracePt t="29049" x="5384800" y="2554288"/>
          <p14:tracePt t="29096" x="5465763" y="2536825"/>
          <p14:tracePt t="29120" x="5527675" y="2509838"/>
          <p14:tracePt t="29158" x="5626100" y="2490788"/>
          <p14:tracePt t="29215" x="5634038" y="2490788"/>
          <p14:tracePt t="29324" x="5643563" y="2482850"/>
          <p14:tracePt t="29371" x="5670550" y="2482850"/>
          <p14:tracePt t="29440" x="5670550" y="2473325"/>
          <p14:tracePt t="29498" x="5680075" y="2473325"/>
          <p14:tracePt t="29842" x="5688013" y="2473325"/>
          <p14:tracePt t="31225" x="5680075" y="2473325"/>
          <p14:tracePt t="31248" x="5670550" y="2482850"/>
          <p14:tracePt t="31273" x="5661025" y="2490788"/>
          <p14:tracePt t="31299" x="5634038" y="2509838"/>
          <p14:tracePt t="31344" x="5599113" y="2527300"/>
          <p14:tracePt t="31391" x="5554663" y="2562225"/>
          <p14:tracePt t="31427" x="5473700" y="2598738"/>
          <p14:tracePt t="31452" x="5402263" y="2633663"/>
          <p14:tracePt t="31500" x="5268913" y="2687638"/>
          <p14:tracePt t="31545" x="5197475" y="2714625"/>
          <p14:tracePt t="31583" x="5037138" y="2751138"/>
          <p14:tracePt t="31607" x="5018088" y="2751138"/>
          <p14:tracePt t="31643" x="4867275" y="2759075"/>
          <p14:tracePt t="31690" x="4768850" y="2759075"/>
          <p14:tracePt t="31737" x="4581525" y="2741613"/>
          <p14:tracePt t="31806" x="4483100" y="2697163"/>
          <p14:tracePt t="31851" x="4394200" y="2660650"/>
          <p14:tracePt t="31876" x="4375150" y="2643188"/>
          <p14:tracePt t="31911" x="4232275" y="2554288"/>
          <p14:tracePt t="31960" x="4179888" y="2517775"/>
          <p14:tracePt t="31985" x="4133850" y="2490788"/>
          <p14:tracePt t="32013" x="4081463" y="2446338"/>
          <p14:tracePt t="32051" x="4027488" y="2411413"/>
          <p14:tracePt t="32143" x="4017963" y="2411413"/>
          <p14:tracePt t="32202" x="4000500" y="2419350"/>
          <p14:tracePt t="32237" x="3983038" y="2438400"/>
          <p14:tracePt t="32263" x="3965575" y="2455863"/>
          <p14:tracePt t="32313" x="3938588" y="2490788"/>
          <p14:tracePt t="32349" x="3929063" y="2500313"/>
          <p14:tracePt t="32375" x="3911600" y="2536825"/>
          <p14:tracePt t="32412" x="3902075" y="2589213"/>
          <p14:tracePt t="32480" x="3902075" y="2598738"/>
          <p14:tracePt t="32516" x="3894138" y="2625725"/>
          <p14:tracePt t="32552" x="3894138" y="2633663"/>
          <p14:tracePt t="32599" x="3875088" y="2679700"/>
          <p14:tracePt t="32637" x="3867150" y="2705100"/>
          <p14:tracePt t="32672" x="3867150" y="2714625"/>
          <p14:tracePt t="32710" x="3857625" y="2732088"/>
          <p14:tracePt t="32740" x="3857625" y="2751138"/>
          <p14:tracePt t="32830" x="3848100" y="2759075"/>
          <p14:tracePt t="33265" x="3848100" y="2768600"/>
          <p14:tracePt t="33465" x="3848100" y="2776538"/>
          <p14:tracePt t="33551" x="3848100" y="2813050"/>
          <p14:tracePt t="33601" x="3848100" y="2822575"/>
          <p14:tracePt t="33652" x="3830638" y="2884488"/>
          <p14:tracePt t="33684" x="3822700" y="2938463"/>
          <p14:tracePt t="33720" x="3813175" y="2982913"/>
          <p14:tracePt t="33769" x="3803650" y="3108325"/>
          <p14:tracePt t="33817" x="3803650" y="3125788"/>
          <p14:tracePt t="33842" x="3803650" y="3152775"/>
          <p14:tracePt t="33878" x="3803650" y="3224213"/>
          <p14:tracePt t="33924" x="3803650" y="3251200"/>
          <p14:tracePt t="34076" x="3803650" y="3259138"/>
          <p14:tracePt t="34157" x="3803650" y="3268663"/>
          <p14:tracePt t="34225" x="3803650" y="3276600"/>
          <p14:tracePt t="34498" x="3822700" y="3286125"/>
          <p14:tracePt t="34533" x="3830638" y="3286125"/>
          <p14:tracePt t="34626" x="3840163" y="3286125"/>
          <p14:tracePt t="34672" x="3848100" y="3286125"/>
          <p14:tracePt t="34804" x="3857625" y="3286125"/>
          <p14:tracePt t="34909" x="3867150" y="3286125"/>
          <p14:tracePt t="34957" x="3894138" y="3295650"/>
          <p14:tracePt t="34985" x="3902075" y="3303588"/>
          <p14:tracePt t="35021" x="3919538" y="3303588"/>
          <p14:tracePt t="35046" x="3973513" y="3303588"/>
          <p14:tracePt t="35086" x="4027488" y="3303588"/>
          <p14:tracePt t="35121" x="4071938" y="3303588"/>
          <p14:tracePt t="35162" x="4125913" y="3313113"/>
          <p14:tracePt t="35187" x="4179888" y="3322638"/>
          <p14:tracePt t="35239" x="4241800" y="3322638"/>
          <p14:tracePt t="35262" x="4259263" y="3322638"/>
          <p14:tracePt t="35297" x="4322763" y="3322638"/>
          <p14:tracePt t="35335" x="4357688" y="3322638"/>
          <p14:tracePt t="35381" x="4394200" y="3322638"/>
          <p14:tracePt t="35405" x="4465638" y="3330575"/>
          <p14:tracePt t="35441" x="4518025" y="3340100"/>
          <p14:tracePt t="35467" x="4537075" y="3340100"/>
          <p14:tracePt t="35513" x="4581525" y="3340100"/>
          <p14:tracePt t="35550" x="4625975" y="3340100"/>
          <p14:tracePt t="35598" x="4660900" y="3340100"/>
          <p14:tracePt t="35645" x="4679950" y="3340100"/>
          <p14:tracePt t="35693" x="4714875" y="3340100"/>
          <p14:tracePt t="35757" x="4732338" y="3340100"/>
          <p14:tracePt t="35782" x="4768850" y="3340100"/>
          <p14:tracePt t="35829" x="4803775" y="3340100"/>
          <p14:tracePt t="35864" x="4867275" y="3340100"/>
          <p14:tracePt t="35890" x="4902200" y="3340100"/>
          <p14:tracePt t="35926" x="4938713" y="3340100"/>
          <p14:tracePt t="35961" x="4991100" y="3348038"/>
          <p14:tracePt t="35988" x="5027613" y="3348038"/>
          <p14:tracePt t="36034" x="5062538" y="3357563"/>
          <p14:tracePt t="36056" x="5108575" y="3357563"/>
          <p14:tracePt t="36104" x="5170488" y="3357563"/>
          <p14:tracePt t="36151" x="5197475" y="3357563"/>
          <p14:tracePt t="36194" x="5224463" y="3357563"/>
          <p14:tracePt t="36264" x="5232400" y="3357563"/>
          <p14:tracePt t="36523" x="5241925" y="3357563"/>
          <p14:tracePt t="36857" x="5251450" y="3357563"/>
          <p14:tracePt t="36998" x="5259388" y="3357563"/>
          <p14:tracePt t="37410" x="5268913" y="3357563"/>
          <p14:tracePt t="38041" x="5268913" y="3367088"/>
        </p14:tracePtLst>
      </p14:laserTraceLst>
    </p:ext>
  </p:extLs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04800" y="1676399"/>
            <a:ext cx="8382000" cy="175432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main (String[]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anArgs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BMISpreadsheet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aBMISpreadsheet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ABMISpreadsheet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ObjectEditor.</a:t>
            </a:r>
            <a:r>
              <a:rPr lang="en-US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edit</a:t>
            </a:r>
            <a:r>
              <a:rPr lang="en-US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aBMISpreadsheet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FrameSelector.</a:t>
            </a:r>
            <a:r>
              <a:rPr lang="en-US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setFrameFactory</a:t>
            </a:r>
            <a:r>
              <a:rPr lang="en-US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b="1" i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MySwingFrameFactory</a:t>
            </a:r>
            <a:r>
              <a:rPr lang="en-US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ObjectEditor.</a:t>
            </a:r>
            <a:r>
              <a:rPr lang="en-US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edit</a:t>
            </a:r>
            <a:r>
              <a:rPr lang="en-US" i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aBMISpreadsheet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4582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Changing Factory at Runtime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2408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4582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Video</a:t>
            </a:r>
            <a:endParaRPr lang="en-US" sz="4000" dirty="0"/>
          </a:p>
        </p:txBody>
      </p:sp>
      <p:pic>
        <p:nvPicPr>
          <p:cNvPr id="3" name="A94629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6375" y="2219325"/>
            <a:ext cx="619125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3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Factory Uses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09105" y="1436914"/>
            <a:ext cx="6820989" cy="772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Makes it easier to instantiate and substitute classes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09105" y="2427514"/>
            <a:ext cx="6820989" cy="8490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Makes it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possible to create global objects on demand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9105" y="3494314"/>
            <a:ext cx="6820989" cy="772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be used to force singletons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0876" y="4541519"/>
            <a:ext cx="6820989" cy="772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be used to ensure compatible classes instantiated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9736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Factory Uses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696200" cy="4343400"/>
          </a:xfrm>
        </p:spPr>
        <p:txBody>
          <a:bodyPr>
            <a:normAutofit/>
          </a:bodyPr>
          <a:lstStyle/>
          <a:p>
            <a:r>
              <a:rPr lang="en-US" sz="2800" dirty="0"/>
              <a:t>Should we always instantiate via factories?</a:t>
            </a:r>
          </a:p>
          <a:p>
            <a:r>
              <a:rPr lang="en-US" sz="2800" dirty="0" smtClean="0"/>
              <a:t>Factory classes </a:t>
            </a:r>
            <a:r>
              <a:rPr lang="en-US" sz="2800" dirty="0"/>
              <a:t>add overhead</a:t>
            </a:r>
          </a:p>
          <a:p>
            <a:pPr lvl="1"/>
            <a:r>
              <a:rPr lang="en-US" sz="2400" dirty="0"/>
              <a:t>Factory interfaces, classes</a:t>
            </a:r>
          </a:p>
          <a:p>
            <a:pPr lvl="1"/>
            <a:r>
              <a:rPr lang="en-US" sz="2400" dirty="0"/>
              <a:t>Factory selector interfaces, classes</a:t>
            </a:r>
          </a:p>
          <a:p>
            <a:r>
              <a:rPr lang="en-US" sz="2800" dirty="0" smtClean="0"/>
              <a:t>If not using Factory classes, at least use factory methods </a:t>
            </a:r>
            <a:endParaRPr lang="en-US" sz="20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2651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 build="p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Classes vs. Factory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848600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We also called a class a factory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It defines blueprints for its instances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Factory </a:t>
            </a:r>
            <a:r>
              <a:rPr lang="en-US" sz="2400" dirty="0" smtClean="0"/>
              <a:t>methods and classes are broker </a:t>
            </a:r>
            <a:r>
              <a:rPr lang="en-US" sz="2400" dirty="0"/>
              <a:t>that orders objects for you.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Factory selector decides between different kinds of brokers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Analogy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 ask my IT department to get me a 4lb laptop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They decide to go to the </a:t>
            </a:r>
            <a:r>
              <a:rPr lang="en-US" sz="2000" dirty="0" smtClean="0"/>
              <a:t>CCI </a:t>
            </a:r>
            <a:r>
              <a:rPr lang="en-US" sz="2000" dirty="0"/>
              <a:t>“factory”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CCI factory specifies matching computer and accessories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These are then ordered from the real </a:t>
            </a:r>
            <a:r>
              <a:rPr lang="en-US" sz="2000" dirty="0" smtClean="0"/>
              <a:t>factory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Car Analogy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Dealership selling you cars and accessories that go with them.</a:t>
            </a:r>
          </a:p>
        </p:txBody>
      </p:sp>
    </p:spTree>
    <p:extLst>
      <p:ext uri="{BB962C8B-B14F-4D97-AF65-F5344CB8AC3E}">
        <p14:creationId xmlns:p14="http://schemas.microsoft.com/office/powerpoint/2010/main" val="330164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0" build="p" bldLvl="2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Factories and Interfaces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8077200" cy="5486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Factories allow us to switch between alternative objects providing same methods</a:t>
            </a:r>
          </a:p>
          <a:p>
            <a:pPr lvl="1">
              <a:lnSpc>
                <a:spcPct val="90000"/>
              </a:lnSpc>
            </a:pPr>
            <a:r>
              <a:rPr lang="en-US" sz="2400" dirty="0" err="1" smtClean="0"/>
              <a:t>AShortCounter</a:t>
            </a:r>
            <a:r>
              <a:rPr lang="en-US" sz="2400" dirty="0" smtClean="0"/>
              <a:t> and </a:t>
            </a:r>
            <a:r>
              <a:rPr lang="en-US" sz="2400" dirty="0" err="1" smtClean="0"/>
              <a:t>AnIntCounter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 err="1"/>
              <a:t>JTextField</a:t>
            </a:r>
            <a:r>
              <a:rPr lang="en-US" sz="2400" dirty="0"/>
              <a:t> and </a:t>
            </a:r>
            <a:r>
              <a:rPr lang="en-US" sz="2400" dirty="0" err="1"/>
              <a:t>TextField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Alternative objects must be united by a common interface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Otherwise common factory interface cannot be defined.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Moral</a:t>
            </a:r>
            <a:r>
              <a:rPr lang="en-US" sz="2400" dirty="0"/>
              <a:t>: define interfaces!</a:t>
            </a:r>
          </a:p>
        </p:txBody>
      </p:sp>
    </p:spTree>
    <p:extLst>
      <p:ext uri="{BB962C8B-B14F-4D97-AF65-F5344CB8AC3E}">
        <p14:creationId xmlns:p14="http://schemas.microsoft.com/office/powerpoint/2010/main" val="195314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Course Subscriptions: Using Short Counter</a:t>
            </a:r>
            <a:endParaRPr lang="en-US" dirty="0"/>
          </a:p>
        </p:txBody>
      </p:sp>
      <p:sp>
        <p:nvSpPr>
          <p:cNvPr id="468995" name="Text Box 3"/>
          <p:cNvSpPr txBox="1">
            <a:spLocks noChangeArrowheads="1"/>
          </p:cNvSpPr>
          <p:nvPr/>
        </p:nvSpPr>
        <p:spPr bwMode="auto">
          <a:xfrm>
            <a:off x="76200" y="1124120"/>
            <a:ext cx="8686800" cy="480131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ACourseSubscriptions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endParaRPr lang="en-US" b="1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CourseSubscriptions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{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Counter </a:t>
            </a:r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youTubeSubscriptions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AShortCounter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Counter </a:t>
            </a:r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mixSubscriptions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AShortCounter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youTubeSubscribed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youTubeSubscriptions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youTubeUnSubscribed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youTubeSubscriptions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(-1);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mixSubscribed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mixSubscriptions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mixUnSubscribed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mixSubscriptions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(-1);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38600" y="1676400"/>
            <a:ext cx="4648200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4994057"/>
      </p:ext>
    </p:extLst>
  </p:cSld>
  <p:clrMapOvr>
    <a:masterClrMapping/>
  </p:clrMapOvr>
  <p:transition advTm="568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1717" x="5241925" y="3367088"/>
          <p14:tracePt t="1922" x="5232400" y="3276600"/>
          <p14:tracePt t="1946" x="5153025" y="2965450"/>
          <p14:tracePt t="1984" x="4813300" y="1955800"/>
          <p14:tracePt t="2007" x="4768850" y="1847850"/>
          <p14:tracePt t="2042" x="4510088" y="1214438"/>
          <p14:tracePt t="2078" x="4411663" y="1000125"/>
          <p14:tracePt t="2118" x="4375150" y="946150"/>
          <p14:tracePt t="2164" x="4224338" y="866775"/>
          <p14:tracePt t="2213" x="4062413" y="776288"/>
          <p14:tracePt t="2248" x="3911600" y="669925"/>
          <p14:tracePt t="2292" x="3867150" y="660400"/>
          <p14:tracePt t="2340" x="3776663" y="696913"/>
          <p14:tracePt t="2375" x="3732213" y="723900"/>
          <p14:tracePt t="2399" x="3705225" y="741363"/>
          <p14:tracePt t="2437" x="3660775" y="776288"/>
          <p14:tracePt t="2473" x="3625850" y="830263"/>
          <p14:tracePt t="2497" x="3581400" y="901700"/>
          <p14:tracePt t="2532" x="3581400" y="982663"/>
          <p14:tracePt t="2583" x="3571875" y="1054100"/>
          <p14:tracePt t="2632" x="3544888" y="1143000"/>
          <p14:tracePt t="2675" x="3544888" y="1196975"/>
          <p14:tracePt t="2699" x="3536950" y="1214438"/>
          <p14:tracePt t="2746" x="3517900" y="1285875"/>
          <p14:tracePt t="2793" x="3517900" y="1347788"/>
          <p14:tracePt t="2827" x="3517900" y="1393825"/>
          <p14:tracePt t="2888" x="3517900" y="1465263"/>
          <p14:tracePt t="2933" x="3517900" y="1473200"/>
          <p14:tracePt t="3556" x="3517900" y="1482725"/>
          <p14:tracePt t="3597" x="3517900" y="1500188"/>
          <p14:tracePt t="3645" x="3509963" y="1536700"/>
          <p14:tracePt t="3694" x="3490913" y="1616075"/>
          <p14:tracePt t="3730" x="3482975" y="1670050"/>
          <p14:tracePt t="3764" x="3482975" y="1714500"/>
          <p14:tracePt t="3791" x="3482975" y="1768475"/>
          <p14:tracePt t="3838" x="3482975" y="1822450"/>
          <p14:tracePt t="3875" x="3482975" y="1866900"/>
          <p14:tracePt t="3921" x="3482975" y="1901825"/>
          <p14:tracePt t="3965" x="3482975" y="1928813"/>
          <p14:tracePt t="4001" x="3490913" y="1946275"/>
          <p14:tracePt t="4078" x="3490913" y="1973263"/>
          <p14:tracePt t="18049" x="3490913" y="1955800"/>
          <p14:tracePt t="18115" x="3482975" y="2000250"/>
          <p14:tracePt t="18167" x="3482975" y="2062163"/>
          <p14:tracePt t="18212" x="3490913" y="2143125"/>
          <p14:tracePt t="18255" x="3490913" y="2205038"/>
          <p14:tracePt t="18303" x="3490913" y="2286000"/>
          <p14:tracePt t="18339" x="3509963" y="2357438"/>
          <p14:tracePt t="18364" x="3517900" y="2366963"/>
          <p14:tracePt t="18404" x="3517900" y="2393950"/>
          <p14:tracePt t="18456" x="3589338" y="2554288"/>
          <p14:tracePt t="18502" x="3625850" y="2652713"/>
          <p14:tracePt t="18538" x="3633788" y="2679700"/>
          <p14:tracePt t="18586" x="3643313" y="2732088"/>
          <p14:tracePt t="18636" x="3660775" y="2813050"/>
          <p14:tracePt t="18670" x="3670300" y="2911475"/>
          <p14:tracePt t="18699" x="3697288" y="3027363"/>
          <p14:tracePt t="18747" x="3714750" y="3116263"/>
          <p14:tracePt t="18795" x="3724275" y="3133725"/>
          <p14:tracePt t="18820" x="3732213" y="3170238"/>
          <p14:tracePt t="18847" x="3732213" y="3187700"/>
          <p14:tracePt t="18896" x="3759200" y="3295650"/>
          <p14:tracePt t="18921" x="3776663" y="3340100"/>
          <p14:tracePt t="18959" x="3786188" y="3340100"/>
          <p14:tracePt t="19100" x="3786188" y="3348038"/>
          <p14:tracePt t="19165" x="3786188" y="3357563"/>
          <p14:tracePt t="19237" x="3786188" y="3367088"/>
          <p14:tracePt t="19330" x="3786188" y="3375025"/>
          <p14:tracePt t="19511" x="3840163" y="3384550"/>
          <p14:tracePt t="19580" x="3894138" y="3375025"/>
          <p14:tracePt t="19634" x="3929063" y="3348038"/>
          <p14:tracePt t="19661" x="3965575" y="3276600"/>
          <p14:tracePt t="19695" x="3990975" y="3224213"/>
          <p14:tracePt t="19733" x="4010025" y="3187700"/>
          <p14:tracePt t="19758" x="4010025" y="3179763"/>
          <p14:tracePt t="19787" x="4027488" y="3143250"/>
          <p14:tracePt t="19825" x="4037013" y="3054350"/>
          <p14:tracePt t="19850" x="4037013" y="2965450"/>
          <p14:tracePt t="19886" x="4037013" y="2919413"/>
          <p14:tracePt t="19913" x="4037013" y="2874963"/>
          <p14:tracePt t="19951" x="4037013" y="2776538"/>
          <p14:tracePt t="20008" x="4037013" y="2732088"/>
          <p14:tracePt t="20062" x="4037013" y="2625725"/>
          <p14:tracePt t="20106" x="4037013" y="2562225"/>
          <p14:tracePt t="20137" x="4037013" y="2527300"/>
          <p14:tracePt t="21023" x="4037013" y="2554288"/>
          <p14:tracePt t="21073" x="4044950" y="2633663"/>
          <p14:tracePt t="21109" x="4054475" y="2732088"/>
          <p14:tracePt t="21135" x="4062413" y="2830513"/>
          <p14:tracePt t="21170" x="4071938" y="2911475"/>
          <p14:tracePt t="21207" x="4089400" y="3036888"/>
          <p14:tracePt t="21233" x="4116388" y="3133725"/>
          <p14:tracePt t="21273" x="4133850" y="3224213"/>
          <p14:tracePt t="21324" x="4143375" y="3241675"/>
          <p14:tracePt t="21374" x="4143375" y="3313113"/>
          <p14:tracePt t="21421" x="4152900" y="3348038"/>
          <p14:tracePt t="21457" x="4152900" y="3367088"/>
          <p14:tracePt t="21505" x="4160838" y="3419475"/>
          <p14:tracePt t="21529" x="4160838" y="3465513"/>
          <p14:tracePt t="21564" x="4160838" y="3473450"/>
          <p14:tracePt t="21645" x="4160838" y="3482975"/>
          <p14:tracePt t="21670" x="4160838" y="3500438"/>
          <p14:tracePt t="21707" x="4160838" y="3536950"/>
          <p14:tracePt t="21732" x="4133850" y="3608388"/>
          <p14:tracePt t="21766" x="4089400" y="3697288"/>
          <p14:tracePt t="21803" x="4044950" y="3768725"/>
          <p14:tracePt t="21850" x="4000500" y="3857625"/>
          <p14:tracePt t="21897" x="3938588" y="3938588"/>
          <p14:tracePt t="21931" x="3902075" y="3990975"/>
          <p14:tracePt t="21966" x="3875088" y="4017963"/>
          <p14:tracePt t="22012" x="3867150" y="4037013"/>
          <p14:tracePt t="22091" x="3867150" y="4044950"/>
          <p14:tracePt t="22127" x="3902075" y="4054475"/>
          <p14:tracePt t="22153" x="3946525" y="4071938"/>
          <p14:tracePt t="22198" x="4027488" y="4098925"/>
          <p14:tracePt t="22252" x="4160838" y="4108450"/>
          <p14:tracePt t="22277" x="4214813" y="4098925"/>
          <p14:tracePt t="22325" x="4268788" y="4071938"/>
          <p14:tracePt t="22360" x="4313238" y="4017963"/>
          <p14:tracePt t="22409" x="4419600" y="3616325"/>
          <p14:tracePt t="22434" x="4438650" y="3554413"/>
          <p14:tracePt t="22471" x="4473575" y="3375025"/>
          <p14:tracePt t="22494" x="4483100" y="3340100"/>
          <p14:tracePt t="22532" x="4527550" y="3179763"/>
          <p14:tracePt t="22558" x="4537075" y="3160713"/>
          <p14:tracePt t="22594" x="4554538" y="2901950"/>
          <p14:tracePt t="22620" x="4554538" y="2857500"/>
          <p14:tracePt t="22657" x="4554538" y="2741613"/>
          <p14:tracePt t="22711" x="4554538" y="2660650"/>
          <p14:tracePt t="22766" x="4527550" y="2589213"/>
          <p14:tracePt t="22809" x="4500563" y="2571750"/>
          <p14:tracePt t="22845" x="4411663" y="2490788"/>
          <p14:tracePt t="22894" x="4303713" y="2446338"/>
          <p14:tracePt t="22918" x="4276725" y="2446338"/>
          <p14:tracePt t="22957" x="4108450" y="2393950"/>
          <p14:tracePt t="22984" x="4081463" y="2393950"/>
          <p14:tracePt t="23010" x="3973513" y="2366963"/>
          <p14:tracePt t="23049" x="3822700" y="2347913"/>
          <p14:tracePt t="23095" x="3732213" y="2347913"/>
          <p14:tracePt t="23119" x="3554413" y="2347913"/>
          <p14:tracePt t="23157" x="3348038" y="2357438"/>
          <p14:tracePt t="23204" x="2973388" y="2419350"/>
          <p14:tracePt t="23234" x="2847975" y="2446338"/>
          <p14:tracePt t="23280" x="2643188" y="2527300"/>
          <p14:tracePt t="23314" x="2527300" y="2598738"/>
          <p14:tracePt t="23363" x="2438400" y="2660650"/>
          <p14:tracePt t="23390" x="2339975" y="2732088"/>
          <p14:tracePt t="23425" x="2259013" y="2822575"/>
          <p14:tracePt t="23449" x="2187575" y="2919413"/>
          <p14:tracePt t="23486" x="2089150" y="3098800"/>
          <p14:tracePt t="23535" x="2036763" y="3313113"/>
          <p14:tracePt t="23596" x="2044700" y="3517900"/>
          <p14:tracePt t="23647" x="2098675" y="3795713"/>
          <p14:tracePt t="23697" x="2214563" y="4205288"/>
          <p14:tracePt t="23735" x="2286000" y="4394200"/>
          <p14:tracePt t="23761" x="2366963" y="4554538"/>
          <p14:tracePt t="23798" x="2482850" y="4741863"/>
          <p14:tracePt t="23831" x="2598738" y="4902200"/>
          <p14:tracePt t="23859" x="2732088" y="5089525"/>
          <p14:tracePt t="23895" x="2894013" y="5251450"/>
          <p14:tracePt t="23932" x="3017838" y="5348288"/>
          <p14:tracePt t="23967" x="3081338" y="5394325"/>
          <p14:tracePt t="24033" x="3187700" y="5394325"/>
          <p14:tracePt t="24082" x="3259138" y="5394325"/>
          <p14:tracePt t="24129" x="3322638" y="5394325"/>
          <p14:tracePt t="24152" x="3384550" y="5375275"/>
          <p14:tracePt t="24200" x="3509963" y="5340350"/>
          <p14:tracePt t="24237" x="3581400" y="5330825"/>
          <p14:tracePt t="24262" x="3660775" y="5303838"/>
          <p14:tracePt t="24299" x="3741738" y="5276850"/>
          <p14:tracePt t="24324" x="3813175" y="5259388"/>
          <p14:tracePt t="24361" x="3884613" y="5214938"/>
          <p14:tracePt t="24407" x="3973513" y="5170488"/>
          <p14:tracePt t="24456" x="4081463" y="5116513"/>
          <p14:tracePt t="24503" x="4241800" y="5045075"/>
          <p14:tracePt t="24550" x="4357688" y="4991100"/>
          <p14:tracePt t="24573" x="4375150" y="4973638"/>
          <p14:tracePt t="24609" x="4446588" y="4919663"/>
          <p14:tracePt t="24657" x="4554538" y="4830763"/>
          <p14:tracePt t="24691" x="4643438" y="4705350"/>
          <p14:tracePt t="24704" x="4697413" y="4589463"/>
          <p14:tracePt t="24741" x="4759325" y="4438650"/>
          <p14:tracePt t="24766" x="4803775" y="4330700"/>
          <p14:tracePt t="24791" x="4813300" y="4295775"/>
          <p14:tracePt t="24826" x="4857750" y="4170363"/>
          <p14:tracePt t="24862" x="4902200" y="3983038"/>
          <p14:tracePt t="24887" x="4911725" y="3956050"/>
          <p14:tracePt t="24924" x="4938713" y="3741738"/>
          <p14:tracePt t="24948" x="4938713" y="3714750"/>
          <p14:tracePt t="24984" x="4946650" y="3554413"/>
          <p14:tracePt t="25019" x="4929188" y="3419475"/>
          <p14:tracePt t="25050" x="4867275" y="3214688"/>
          <p14:tracePt t="25099" x="4822825" y="3089275"/>
          <p14:tracePt t="25150" x="4786313" y="3027363"/>
          <p14:tracePt t="25182" x="4759325" y="2973388"/>
          <p14:tracePt t="25207" x="4732338" y="2955925"/>
          <p14:tracePt t="25254" x="4697413" y="2911475"/>
          <p14:tracePt t="25301" x="4670425" y="2874963"/>
          <p14:tracePt t="25391" x="4687888" y="2857500"/>
          <p14:tracePt t="25452" x="4768850" y="2803525"/>
          <p14:tracePt t="25499" x="4938713" y="2724150"/>
          <p14:tracePt t="25544" x="5054600" y="2660650"/>
          <p14:tracePt t="25578" x="5153025" y="2608263"/>
          <p14:tracePt t="25626" x="5357813" y="2490788"/>
          <p14:tracePt t="25676" x="5500688" y="2374900"/>
          <p14:tracePt t="25688" x="5537200" y="2357438"/>
          <p14:tracePt t="25737" x="5626100" y="2295525"/>
          <p14:tracePt t="25761" x="5715000" y="2232025"/>
          <p14:tracePt t="25797" x="5795963" y="2170113"/>
          <p14:tracePt t="25833" x="5884863" y="2098675"/>
          <p14:tracePt t="25870" x="5946775" y="2054225"/>
          <p14:tracePt t="25906" x="6010275" y="2009775"/>
          <p14:tracePt t="25972" x="6018213" y="1990725"/>
          <p14:tracePt t="26170" x="6010275" y="198278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Changing Course Visits: Using </a:t>
            </a:r>
            <a:r>
              <a:rPr lang="en-US" dirty="0" err="1" smtClean="0"/>
              <a:t>Int</a:t>
            </a:r>
            <a:r>
              <a:rPr lang="en-US" dirty="0" smtClean="0"/>
              <a:t> Counter</a:t>
            </a:r>
            <a:endParaRPr lang="en-US" dirty="0"/>
          </a:p>
        </p:txBody>
      </p:sp>
      <p:sp>
        <p:nvSpPr>
          <p:cNvPr id="468995" name="Text Box 3"/>
          <p:cNvSpPr txBox="1">
            <a:spLocks noChangeArrowheads="1"/>
          </p:cNvSpPr>
          <p:nvPr/>
        </p:nvSpPr>
        <p:spPr bwMode="auto">
          <a:xfrm>
            <a:off x="609600" y="1371600"/>
            <a:ext cx="7924800" cy="28623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ACourseVisits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CourseVisits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Counter </a:t>
            </a:r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youTubeVisits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Counter </a:t>
            </a:r>
            <a:r>
              <a:rPr lang="en-US" dirty="0" err="1">
                <a:solidFill>
                  <a:srgbClr val="0000C0"/>
                </a:solidFill>
                <a:latin typeface="Courier New" panose="02070309020205020404" pitchFamily="49" charset="0"/>
              </a:rPr>
              <a:t>mixVisits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AnIntCounter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((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short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0);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youTubeVisited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youTubeVisits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mixVisited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aUser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mixVisits</a:t>
            </a:r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.add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33800" y="1600200"/>
            <a:ext cx="4648200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ultiply 5"/>
          <p:cNvSpPr/>
          <p:nvPr/>
        </p:nvSpPr>
        <p:spPr>
          <a:xfrm>
            <a:off x="-152400" y="1590823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244297"/>
            <a:ext cx="60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" y="2959068"/>
            <a:ext cx="60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8800" y="4349467"/>
            <a:ext cx="4229100" cy="8584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Instantiating code changed and duplicated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28800" y="5410200"/>
            <a:ext cx="4229100" cy="85841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 calls not changed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6703714"/>
      </p:ext>
    </p:extLst>
  </p:cSld>
  <p:clrMapOvr>
    <a:masterClrMapping/>
  </p:clrMapOvr>
  <p:transition advTm="972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 animBg="1"/>
      <p:bldP spid="10" grpId="0" animBg="1"/>
    </p:bldLst>
  </p:timing>
  <p:extLst>
    <p:ext uri="{3A86A75C-4F4B-4683-9AE1-C65F6400EC91}">
      <p14:laserTraceLst xmlns:p14="http://schemas.microsoft.com/office/powerpoint/2010/main">
        <p14:tracePtLst>
          <p14:tracePt t="3128" x="5956300" y="1955800"/>
          <p14:tracePt t="3156" x="5902325" y="1928813"/>
          <p14:tracePt t="3206" x="5545138" y="1731963"/>
          <p14:tracePt t="3254" x="5322888" y="1625600"/>
          <p14:tracePt t="3287" x="5133975" y="1571625"/>
          <p14:tracePt t="3312" x="5062538" y="1562100"/>
          <p14:tracePt t="3338" x="4884738" y="1536700"/>
          <p14:tracePt t="3362" x="4670425" y="1509713"/>
          <p14:tracePt t="3407" x="4224338" y="1446213"/>
          <p14:tracePt t="3454" x="4062413" y="1428750"/>
          <p14:tracePt t="3490" x="3884613" y="1419225"/>
          <p14:tracePt t="3524" x="3857625" y="1419225"/>
          <p14:tracePt t="3570" x="3848100" y="1438275"/>
          <p14:tracePt t="3653" x="3776663" y="1490663"/>
          <p14:tracePt t="3700" x="3751263" y="1527175"/>
          <p14:tracePt t="3734" x="3751263" y="1571625"/>
          <p14:tracePt t="3763" x="3751263" y="1598613"/>
          <p14:tracePt t="3798" x="3741738" y="1616075"/>
          <p14:tracePt t="3832" x="3741738" y="1670050"/>
          <p14:tracePt t="3875" x="3751263" y="1679575"/>
          <p14:tracePt t="3910" x="3751263" y="1697038"/>
          <p14:tracePt t="3956" x="3759200" y="1714500"/>
          <p14:tracePt t="4023" x="3768725" y="1714500"/>
          <p14:tracePt t="4380" x="3776663" y="1714500"/>
          <p14:tracePt t="4449" x="3840163" y="1714500"/>
          <p14:tracePt t="4494" x="3990975" y="1751013"/>
          <p14:tracePt t="4539" x="4143375" y="1785938"/>
          <p14:tracePt t="4565" x="4322763" y="1822450"/>
          <p14:tracePt t="4599" x="4608513" y="1866900"/>
          <p14:tracePt t="4633" x="4867275" y="1928813"/>
          <p14:tracePt t="4678" x="5072063" y="1965325"/>
          <p14:tracePt t="4725" x="5205413" y="1973263"/>
          <p14:tracePt t="4770" x="5367338" y="1973263"/>
          <p14:tracePt t="4817" x="5554663" y="1973263"/>
          <p14:tracePt t="4841" x="5653088" y="1973263"/>
          <p14:tracePt t="4882" x="5732463" y="1973263"/>
          <p14:tracePt t="4906" x="5776913" y="1965325"/>
          <p14:tracePt t="4940" x="5795963" y="1955800"/>
          <p14:tracePt t="4977" x="5803900" y="1955800"/>
          <p14:tracePt t="5001" x="5822950" y="1938338"/>
          <p14:tracePt t="5036" x="5830888" y="1928813"/>
          <p14:tracePt t="5073" x="5840413" y="1919288"/>
          <p14:tracePt t="5096" x="5848350" y="1919288"/>
          <p14:tracePt t="5196" x="5848350" y="1911350"/>
          <p14:tracePt t="5241" x="5840413" y="1901825"/>
          <p14:tracePt t="5317" x="5830888" y="1901825"/>
          <p14:tracePt t="5364" x="5813425" y="1893888"/>
          <p14:tracePt t="5410" x="5786438" y="1884363"/>
          <p14:tracePt t="5456" x="5768975" y="1884363"/>
          <p14:tracePt t="5492" x="5759450" y="1874838"/>
          <p14:tracePt t="5595" x="5751513" y="1866900"/>
          <p14:tracePt t="5641" x="5741988" y="1866900"/>
          <p14:tracePt t="5696" x="5732463" y="1866900"/>
          <p14:tracePt t="5890" x="5724525" y="1866900"/>
          <p14:tracePt t="5959" x="5705475" y="1893888"/>
          <p14:tracePt t="6024" x="5705475" y="1946275"/>
          <p14:tracePt t="6059" x="5715000" y="1990725"/>
          <p14:tracePt t="6125" x="5724525" y="2009775"/>
          <p14:tracePt t="6160" x="5724525" y="2036763"/>
          <p14:tracePt t="6205" x="5732463" y="2054225"/>
          <p14:tracePt t="6240" x="5732463" y="2062163"/>
          <p14:tracePt t="6299" x="5732463" y="2071688"/>
          <p14:tracePt t="7334" x="5724525" y="2071688"/>
          <p14:tracePt t="7470" x="5724525" y="2081213"/>
          <p14:tracePt t="10759" x="5724525" y="2071688"/>
          <p14:tracePt t="10825" x="5724525" y="2062163"/>
          <p14:tracePt t="10879" x="5724525" y="2054225"/>
          <p14:tracePt t="10946" x="5724525" y="2044700"/>
          <p14:tracePt t="11003" x="5724525" y="2036763"/>
          <p14:tracePt t="11040" x="5724525" y="2027238"/>
          <p14:tracePt t="11066" x="5724525" y="2009775"/>
          <p14:tracePt t="11153" x="5724525" y="2000250"/>
          <p14:tracePt t="11197" x="5724525" y="1990725"/>
          <p14:tracePt t="11239" x="5715000" y="1973263"/>
          <p14:tracePt t="11380" x="5715000" y="1965325"/>
          <p14:tracePt t="11415" x="5715000" y="1955800"/>
          <p14:tracePt t="11504" x="5715000" y="1946275"/>
          <p14:tracePt t="11539" x="5715000" y="1928813"/>
          <p14:tracePt t="11628" x="5715000" y="1919288"/>
          <p14:tracePt t="11685" x="5715000" y="1911350"/>
          <p14:tracePt t="11730" x="5705475" y="1901825"/>
          <p14:tracePt t="11840" x="5705475" y="1893888"/>
          <p14:tracePt t="12146" x="5705475" y="1884363"/>
          <p14:tracePt t="15993" x="5715000" y="1901825"/>
          <p14:tracePt t="16090" x="5741988" y="1946275"/>
          <p14:tracePt t="16122" x="5741988" y="1955800"/>
          <p14:tracePt t="16180" x="5759450" y="1982788"/>
          <p14:tracePt t="16215" x="5776913" y="2009775"/>
          <p14:tracePt t="16264" x="5803900" y="2027238"/>
          <p14:tracePt t="16290" x="6054725" y="2268538"/>
          <p14:tracePt t="16328" x="6232525" y="2428875"/>
          <p14:tracePt t="16382" x="6251575" y="2446338"/>
          <p14:tracePt t="16412" x="6286500" y="2473325"/>
          <p14:tracePt t="16493" x="6188075" y="2517775"/>
          <p14:tracePt t="16539" x="5919788" y="2589213"/>
          <p14:tracePt t="16574" x="5616575" y="2633663"/>
          <p14:tracePt t="16601" x="5518150" y="2643188"/>
          <p14:tracePt t="16640" x="5286375" y="2643188"/>
          <p14:tracePt t="16665" x="5000625" y="2660650"/>
          <p14:tracePt t="16712" x="4795838" y="2687638"/>
          <p14:tracePt t="16746" x="4732338" y="2687638"/>
          <p14:tracePt t="16800" x="4527550" y="2679700"/>
          <p14:tracePt t="16851" x="4295775" y="2652713"/>
          <p14:tracePt t="16885" x="4214813" y="2652713"/>
          <p14:tracePt t="16922" x="3875088" y="2679700"/>
          <p14:tracePt t="16948" x="3768725" y="2687638"/>
          <p14:tracePt t="16960" x="3714750" y="2687638"/>
          <p14:tracePt t="16995" x="3598863" y="2697163"/>
          <p14:tracePt t="17041" x="3303588" y="2714625"/>
          <p14:tracePt t="17089" x="3232150" y="2714625"/>
          <p14:tracePt t="17115" x="3214688" y="2714625"/>
          <p14:tracePt t="17152" x="3108325" y="2724150"/>
          <p14:tracePt t="17201" x="3009900" y="2724150"/>
          <p14:tracePt t="17267" x="2911475" y="2751138"/>
          <p14:tracePt t="17318" x="2874963" y="2768600"/>
          <p14:tracePt t="17341" x="2847975" y="2776538"/>
          <p14:tracePt t="17464" x="2847975" y="2786063"/>
          <p14:tracePt t="17488" x="2847975" y="2803525"/>
          <p14:tracePt t="17558" x="2847975" y="2813050"/>
          <p14:tracePt t="17618" x="2857500" y="2822575"/>
          <p14:tracePt t="17667" x="2867025" y="2830513"/>
          <p14:tracePt t="17718" x="2946400" y="2874963"/>
          <p14:tracePt t="17760" x="2955925" y="2874963"/>
          <p14:tracePt t="17794" x="2982913" y="2894013"/>
          <p14:tracePt t="17819" x="3017838" y="2901950"/>
          <p14:tracePt t="17834" x="3062288" y="2911475"/>
          <p14:tracePt t="17872" x="3089275" y="2919413"/>
          <p14:tracePt t="17896" x="3125788" y="2919413"/>
          <p14:tracePt t="17931" x="3179763" y="2919413"/>
          <p14:tracePt t="17969" x="3214688" y="2919413"/>
          <p14:tracePt t="17981" x="3232150" y="2919413"/>
          <p14:tracePt t="18025" x="3268663" y="2919413"/>
          <p14:tracePt t="18052" x="3286125" y="2911475"/>
          <p14:tracePt t="18115" x="3330575" y="2867025"/>
          <p14:tracePt t="18204" x="3367088" y="2830513"/>
          <p14:tracePt t="18246" x="3375025" y="2795588"/>
          <p14:tracePt t="18271" x="3384550" y="2759075"/>
          <p14:tracePt t="18306" x="3384550" y="2741613"/>
          <p14:tracePt t="18344" x="3384550" y="2724150"/>
          <p14:tracePt t="18369" x="3394075" y="2687638"/>
          <p14:tracePt t="18405" x="3394075" y="2660650"/>
          <p14:tracePt t="18430" x="3394075" y="2643188"/>
          <p14:tracePt t="18478" x="3394075" y="2633663"/>
          <p14:tracePt t="18635" x="3394075" y="2652713"/>
          <p14:tracePt t="18665" x="3394075" y="2670175"/>
          <p14:tracePt t="18703" x="3375025" y="2724150"/>
          <p14:tracePt t="18728" x="3357563" y="2786063"/>
          <p14:tracePt t="18764" x="3330575" y="2857500"/>
          <p14:tracePt t="18789" x="3322638" y="2928938"/>
          <p14:tracePt t="18825" x="3303588" y="3000375"/>
          <p14:tracePt t="18838" x="3286125" y="3062288"/>
          <p14:tracePt t="18864" x="3276600" y="3089275"/>
          <p14:tracePt t="18899" x="3259138" y="3205163"/>
          <p14:tracePt t="18941" x="3251200" y="3232150"/>
          <p14:tracePt t="18987" x="3241675" y="3251200"/>
          <p14:tracePt t="19034" x="3232150" y="3303588"/>
          <p14:tracePt t="19082" x="3232150" y="3367088"/>
          <p14:tracePt t="19140" x="3232150" y="3384550"/>
          <p14:tracePt t="19166" x="3232150" y="3411538"/>
          <p14:tracePt t="19213" x="3232150" y="3438525"/>
          <p14:tracePt t="19276" x="3232150" y="3500438"/>
          <p14:tracePt t="19306" x="3232150" y="3554413"/>
          <p14:tracePt t="19356" x="3232150" y="3571875"/>
          <p14:tracePt t="19423" x="3232150" y="3581400"/>
          <p14:tracePt t="66813" x="3232150" y="3589338"/>
          <p14:tracePt t="66869" x="3214688" y="3554413"/>
          <p14:tracePt t="66944" x="3214688" y="3509963"/>
          <p14:tracePt t="66990" x="3214688" y="3438525"/>
          <p14:tracePt t="67017" x="3214688" y="3429000"/>
          <p14:tracePt t="67052" x="3214688" y="3375025"/>
          <p14:tracePt t="67085" x="3224213" y="3276600"/>
          <p14:tracePt t="67128" x="3232150" y="3205163"/>
          <p14:tracePt t="67162" x="3241675" y="3133725"/>
          <p14:tracePt t="67196" x="3268663" y="3000375"/>
          <p14:tracePt t="67247" x="3286125" y="2928938"/>
          <p14:tracePt t="67297" x="3286125" y="2857500"/>
          <p14:tracePt t="67344" x="3313113" y="2714625"/>
          <p14:tracePt t="67362" x="3313113" y="2705100"/>
          <p14:tracePt t="67397" x="3330575" y="2589213"/>
          <p14:tracePt t="67441" x="3330575" y="2571750"/>
          <p14:tracePt t="67474" x="3330575" y="2554288"/>
          <p14:tracePt t="67632" x="3330575" y="2544763"/>
          <p14:tracePt t="68080" x="3330575" y="2527300"/>
          <p14:tracePt t="68147" x="3330575" y="2509838"/>
          <p14:tracePt t="68190" x="3330575" y="2482850"/>
          <p14:tracePt t="68227" x="3330575" y="2473325"/>
          <p14:tracePt t="68256" x="3330575" y="2446338"/>
          <p14:tracePt t="68289" x="3330575" y="2428875"/>
          <p14:tracePt t="68322" x="3330575" y="2393950"/>
          <p14:tracePt t="68357" x="3330575" y="2357438"/>
          <p14:tracePt t="68412" x="3330575" y="2322513"/>
          <p14:tracePt t="68481" x="3330575" y="2286000"/>
          <p14:tracePt t="68527" x="3322638" y="2241550"/>
          <p14:tracePt t="68570" x="3322638" y="2214563"/>
          <p14:tracePt t="68599" x="3322638" y="2197100"/>
          <p14:tracePt t="68636" x="3322638" y="2160588"/>
          <p14:tracePt t="68680" x="3313113" y="2143125"/>
          <p14:tracePt t="68713" x="3313113" y="2133600"/>
          <p14:tracePt t="68739" x="3313113" y="2125663"/>
          <p14:tracePt t="68785" x="3313113" y="2108200"/>
          <p14:tracePt t="68856" x="3313113" y="2089150"/>
          <p14:tracePt t="68919" x="3313113" y="2081213"/>
          <p14:tracePt t="69044" x="3313113" y="2071688"/>
          <p14:tracePt t="69335" x="3313113" y="2062163"/>
          <p14:tracePt t="69723" x="3303588" y="2062163"/>
          <p14:tracePt t="69844" x="3295650" y="2062163"/>
          <p14:tracePt t="69915" x="3286125" y="2062163"/>
          <p14:tracePt t="69962" x="3268663" y="2071688"/>
          <p14:tracePt t="70010" x="3241675" y="2108200"/>
          <p14:tracePt t="70048" x="3224213" y="2133600"/>
          <p14:tracePt t="70082" x="3224213" y="2143125"/>
          <p14:tracePt t="70118" x="3197225" y="2187575"/>
          <p14:tracePt t="70194" x="3197225" y="2241550"/>
          <p14:tracePt t="70317" x="3214688" y="2251075"/>
          <p14:tracePt t="70354" x="3286125" y="2251075"/>
          <p14:tracePt t="70401" x="3357563" y="2251075"/>
          <p14:tracePt t="70439" x="3384550" y="2259013"/>
          <p14:tracePt t="70477" x="3419475" y="2259013"/>
          <p14:tracePt t="70724" x="3419475" y="2268538"/>
          <p14:tracePt t="70785" x="3419475" y="2276475"/>
          <p14:tracePt t="70900" x="3438525" y="2259013"/>
          <p14:tracePt t="70931" x="3455988" y="2241550"/>
          <p14:tracePt t="70979" x="3500438" y="2197100"/>
          <p14:tracePt t="71006" x="3544888" y="2160588"/>
          <p14:tracePt t="71050" x="3616325" y="2116138"/>
          <p14:tracePt t="71086" x="3697288" y="2081213"/>
          <p14:tracePt t="71123" x="3875088" y="2000250"/>
          <p14:tracePt t="71159" x="4027488" y="1965325"/>
          <p14:tracePt t="71194" x="4089400" y="1946275"/>
          <p14:tracePt t="71231" x="4224338" y="1893888"/>
          <p14:tracePt t="71268" x="4313238" y="1874838"/>
          <p14:tracePt t="71304" x="4394200" y="1857375"/>
          <p14:tracePt t="71354" x="4554538" y="1822450"/>
          <p14:tracePt t="71380" x="4608513" y="1812925"/>
          <p14:tracePt t="71428" x="4724400" y="1795463"/>
          <p14:tracePt t="71464" x="4741863" y="1795463"/>
          <p14:tracePt t="71511" x="4751388" y="1795463"/>
          <p14:tracePt t="71535" x="4759325" y="1795463"/>
          <p14:tracePt t="71650" x="4768850" y="1795463"/>
          <p14:tracePt t="73714" x="4768850" y="1803400"/>
          <p14:tracePt t="73802" x="4768850" y="1812925"/>
          <p14:tracePt t="73850" x="4768850" y="1822450"/>
          <p14:tracePt t="73946" x="4768850" y="1839913"/>
          <p14:tracePt t="74006" x="4768850" y="1847850"/>
          <p14:tracePt t="74074" x="4768850" y="1857375"/>
          <p14:tracePt t="74131" x="4768850" y="1866900"/>
          <p14:tracePt t="74211" x="4786313" y="1874838"/>
          <p14:tracePt t="74278" x="4795838" y="1884363"/>
          <p14:tracePt t="74304" x="4803775" y="1884363"/>
          <p14:tracePt t="74394" x="4822825" y="1884363"/>
          <p14:tracePt t="74475" x="4857750" y="1893888"/>
          <p14:tracePt t="74512" x="4902200" y="1901825"/>
          <p14:tracePt t="74537" x="4919663" y="1901825"/>
          <p14:tracePt t="74606" x="5000625" y="1901825"/>
          <p14:tracePt t="74674" x="5089525" y="1901825"/>
          <p14:tracePt t="74721" x="5170488" y="1884363"/>
          <p14:tracePt t="74759" x="5268913" y="1839913"/>
          <p14:tracePt t="74809" x="5402263" y="1803400"/>
          <p14:tracePt t="74866" x="5473700" y="1776413"/>
          <p14:tracePt t="74914" x="5510213" y="1724025"/>
          <p14:tracePt t="74956" x="5518150" y="1687513"/>
          <p14:tracePt t="75009" x="5518150" y="1660525"/>
          <p14:tracePt t="75057" x="5483225" y="1562100"/>
          <p14:tracePt t="75080" x="5473700" y="1554163"/>
          <p14:tracePt t="75121" x="5411788" y="1509713"/>
          <p14:tracePt t="75168" x="5384800" y="1500188"/>
          <p14:tracePt t="75228" x="5348288" y="1500188"/>
          <p14:tracePt t="75274" x="5330825" y="1500188"/>
          <p14:tracePt t="75311" x="5313363" y="1509713"/>
          <p14:tracePt t="75369" x="5303838" y="1527175"/>
          <p14:tracePt t="75451" x="5295900" y="1571625"/>
          <p14:tracePt t="75502" x="5286375" y="1608138"/>
          <p14:tracePt t="75699" x="5276850" y="1608138"/>
          <p14:tracePt t="81433" x="5295900" y="1616075"/>
          <p14:tracePt t="81469" x="5330825" y="1633538"/>
          <p14:tracePt t="81494" x="5411788" y="1660525"/>
          <p14:tracePt t="81531" x="5510213" y="1697038"/>
          <p14:tracePt t="81578" x="5670550" y="1741488"/>
          <p14:tracePt t="81621" x="5830888" y="1785938"/>
          <p14:tracePt t="81668" x="6054725" y="1830388"/>
          <p14:tracePt t="81696" x="6116638" y="1839913"/>
          <p14:tracePt t="81726" x="6126163" y="1839913"/>
          <p14:tracePt t="81772" x="6161088" y="1839913"/>
          <p14:tracePt t="81809" x="6170613" y="1857375"/>
          <p14:tracePt t="81855" x="6180138" y="1893888"/>
          <p14:tracePt t="81868" x="6180138" y="1901825"/>
          <p14:tracePt t="81916" x="6180138" y="1919288"/>
          <p14:tracePt t="81955" x="6180138" y="1928813"/>
          <p14:tracePt t="82046" x="6180138" y="1938338"/>
          <p14:tracePt t="82212" x="6180138" y="1928813"/>
          <p14:tracePt t="82304" x="6180138" y="1919288"/>
          <p14:tracePt t="82378" x="6180138" y="1911350"/>
          <p14:tracePt t="82449" x="6170613" y="1893888"/>
          <p14:tracePt t="82559" x="6170613" y="1884363"/>
          <p14:tracePt t="82768" x="6170613" y="1874838"/>
          <p14:tracePt t="82965" x="6161088" y="1874838"/>
          <p14:tracePt t="83075" x="6161088" y="1884363"/>
          <p14:tracePt t="83337" x="6143625" y="1884363"/>
          <p14:tracePt t="83482" x="6134100" y="1884363"/>
          <p14:tracePt t="83528" x="6116638" y="1884363"/>
          <p14:tracePt t="83563" x="6108700" y="1884363"/>
          <p14:tracePt t="83619" x="6089650" y="1884363"/>
          <p14:tracePt t="83694" x="6072188" y="1884363"/>
          <p14:tracePt t="83741" x="6072188" y="1874838"/>
          <p14:tracePt t="83788" x="6062663" y="1874838"/>
          <p14:tracePt t="83868" x="6054725" y="1874838"/>
          <p14:tracePt t="83948" x="6027738" y="1874838"/>
          <p14:tracePt t="84036" x="5983288" y="1884363"/>
          <p14:tracePt t="84082" x="5965825" y="1884363"/>
          <p14:tracePt t="84108" x="5946775" y="1893888"/>
          <p14:tracePt t="84157" x="5938838" y="1893888"/>
          <p14:tracePt t="84362" x="5938838" y="1901825"/>
          <p14:tracePt t="84657" x="5938838" y="1911350"/>
          <p14:tracePt t="84714" x="5929313" y="1911350"/>
          <p14:tracePt t="84964" x="5938838" y="1938338"/>
          <p14:tracePt t="85047" x="5956300" y="1973263"/>
          <p14:tracePt t="85073" x="5965825" y="2009775"/>
          <p14:tracePt t="85123" x="6062663" y="2187575"/>
          <p14:tracePt t="85168" x="6072188" y="2205038"/>
          <p14:tracePt t="85238" x="6072188" y="2214563"/>
          <p14:tracePt t="85306" x="6072188" y="2224088"/>
          <p14:tracePt t="85379" x="6072188" y="2232025"/>
          <p14:tracePt t="85483" x="6072188" y="2241550"/>
          <p14:tracePt t="85666" x="6072188" y="2251075"/>
          <p14:tracePt t="86188" x="6045200" y="2241550"/>
          <p14:tracePt t="86235" x="6045200" y="2232025"/>
          <p14:tracePt t="86293" x="6018213" y="2224088"/>
          <p14:tracePt t="86329" x="5991225" y="2214563"/>
          <p14:tracePt t="86376" x="5973763" y="2205038"/>
          <p14:tracePt t="86431" x="5938838" y="2187575"/>
          <p14:tracePt t="86478" x="5911850" y="2179638"/>
          <p14:tracePt t="86522" x="5875338" y="2170113"/>
          <p14:tracePt t="86558" x="5857875" y="2152650"/>
          <p14:tracePt t="86594" x="5822950" y="2143125"/>
          <p14:tracePt t="86621" x="5786438" y="2133600"/>
          <p14:tracePt t="86659" x="5751513" y="2125663"/>
          <p14:tracePt t="86706" x="5724525" y="2116138"/>
          <p14:tracePt t="86754" x="5697538" y="2108200"/>
          <p14:tracePt t="86803" x="5661025" y="2108200"/>
          <p14:tracePt t="86874" x="5634038" y="2108200"/>
          <p14:tracePt t="86902" x="5626100" y="2108200"/>
          <p14:tracePt t="86978" x="5599113" y="2108200"/>
          <p14:tracePt t="87013" x="5581650" y="2108200"/>
          <p14:tracePt t="87058" x="5562600" y="2108200"/>
          <p14:tracePt t="87127" x="5545138" y="2108200"/>
          <p14:tracePt t="87185" x="5537200" y="2108200"/>
          <p14:tracePt t="87230" x="5518150" y="2116138"/>
          <p14:tracePt t="87348" x="5510213" y="2116138"/>
          <p14:tracePt t="87453" x="5500688" y="2116138"/>
          <p14:tracePt t="87607" x="5491163" y="2116138"/>
          <p14:tracePt t="87642" x="5473700" y="2116138"/>
          <p14:tracePt t="87722" x="5465763" y="2116138"/>
          <p14:tracePt t="87770" x="5456238" y="2133600"/>
          <p14:tracePt t="87826" x="5446713" y="2143125"/>
          <p14:tracePt t="87860" x="5446713" y="2152650"/>
          <p14:tracePt t="87964" x="5438775" y="2160588"/>
          <p14:tracePt t="88021" x="5438775" y="2170113"/>
          <p14:tracePt t="88092" x="5438775" y="2179638"/>
          <p14:tracePt t="88168" x="5429250" y="2187575"/>
          <p14:tracePt t="88216" x="5429250" y="2197100"/>
          <p14:tracePt t="88252" x="5429250" y="2224088"/>
          <p14:tracePt t="88299" x="5429250" y="2232025"/>
          <p14:tracePt t="88345" x="5429250" y="2241550"/>
          <p14:tracePt t="88528" x="5419725" y="2241550"/>
          <p14:tracePt t="88753" x="5411788" y="22415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88.7|89.5|96.5|52.4|67.8|4.4|42.7|20.8|133.4|6.8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9|1.5|4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1.9|21.2|8.8|3.5|2.8|61.5|1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6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5|8.6|9.6|17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45|8.7|285.4|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3.6|2.3|2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8.4|3|58.2|4.7|5.4|6.3|5.5|10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|20.2|11.2|2.4|20.9|3.3|1.5|2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88.7|89.5|96.5|52.4|67.8|4.4|42.7|20.8|133.4|6.8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6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1|6.4|28.7|66.5|3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22.8|119.4|38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12977</TotalTime>
  <Words>3505</Words>
  <Application>Microsoft Office PowerPoint</Application>
  <PresentationFormat>On-screen Show (4:3)</PresentationFormat>
  <Paragraphs>976</Paragraphs>
  <Slides>75</Slides>
  <Notes>56</Notes>
  <HiddenSlides>0</HiddenSlides>
  <MMClips>25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1" baseType="lpstr">
      <vt:lpstr>Calibri</vt:lpstr>
      <vt:lpstr>Century Schoolbook</vt:lpstr>
      <vt:lpstr>Courier New</vt:lpstr>
      <vt:lpstr>Wingdings</vt:lpstr>
      <vt:lpstr>Wingdings 2</vt:lpstr>
      <vt:lpstr>Oriel</vt:lpstr>
      <vt:lpstr>Comp 401 Factories</vt:lpstr>
      <vt:lpstr>New Concepts</vt:lpstr>
      <vt:lpstr>Concepts Used</vt:lpstr>
      <vt:lpstr>Counter</vt:lpstr>
      <vt:lpstr>Implementation 1: Short Counter</vt:lpstr>
      <vt:lpstr>Implementation 2: Int Counter</vt:lpstr>
      <vt:lpstr>Course Visits: Using Short Counter</vt:lpstr>
      <vt:lpstr>Course Subscriptions: Using Short Counter</vt:lpstr>
      <vt:lpstr>Changing Course Visits: Using Int Counter</vt:lpstr>
      <vt:lpstr>Changing Course Subscriptions</vt:lpstr>
      <vt:lpstr>Problem</vt:lpstr>
      <vt:lpstr>Static Factory Method and Class</vt:lpstr>
      <vt:lpstr>Course Visits: Using Factory Methods</vt:lpstr>
      <vt:lpstr>Course Subscriptions: Using Factory Methods</vt:lpstr>
      <vt:lpstr>Original Static Factory Method</vt:lpstr>
      <vt:lpstr>Changed Static Factory Method</vt:lpstr>
      <vt:lpstr>Binding Time</vt:lpstr>
      <vt:lpstr>Binding of Counter Class</vt:lpstr>
      <vt:lpstr>Configuration File</vt:lpstr>
      <vt:lpstr>Changed Static Factory Method</vt:lpstr>
      <vt:lpstr>Changed Static Factory Method</vt:lpstr>
      <vt:lpstr>Unchanged Static Factory Method</vt:lpstr>
      <vt:lpstr>Binding Time</vt:lpstr>
      <vt:lpstr>Static Factory Method</vt:lpstr>
      <vt:lpstr>Instantiatable Factory</vt:lpstr>
      <vt:lpstr>Abstract Factories or Factory Selectors</vt:lpstr>
      <vt:lpstr>Static Factory Methods</vt:lpstr>
      <vt:lpstr>Instantiated Multiple Factory Classes</vt:lpstr>
      <vt:lpstr>Abstract Factory/Factory Selector</vt:lpstr>
      <vt:lpstr>Calling Selector Getter</vt:lpstr>
      <vt:lpstr>Calling Selector Setter</vt:lpstr>
      <vt:lpstr>Binding Time</vt:lpstr>
      <vt:lpstr>Factory Alternatives</vt:lpstr>
      <vt:lpstr>Problem</vt:lpstr>
      <vt:lpstr>New Problem: Localized Use?</vt:lpstr>
      <vt:lpstr>Localized Use</vt:lpstr>
      <vt:lpstr>Abstract Factory Methods</vt:lpstr>
      <vt:lpstr>Concrete Classes</vt:lpstr>
      <vt:lpstr>Factory Alternatives</vt:lpstr>
      <vt:lpstr>(Special) Factory Classes vs. (Mixed) Factory Methods</vt:lpstr>
      <vt:lpstr>Factory Principle</vt:lpstr>
      <vt:lpstr>Factory Uses</vt:lpstr>
      <vt:lpstr>New Problem: Counting Counters</vt:lpstr>
      <vt:lpstr>Special “Instance Counting” Counter</vt:lpstr>
      <vt:lpstr>Modified Int Counter</vt:lpstr>
      <vt:lpstr>Modified Short Counter</vt:lpstr>
      <vt:lpstr>Counting Factory Interface</vt:lpstr>
      <vt:lpstr>Modified Int Factory</vt:lpstr>
      <vt:lpstr>Modified Course Visits</vt:lpstr>
      <vt:lpstr>Changed Selector</vt:lpstr>
      <vt:lpstr>Changed Main</vt:lpstr>
      <vt:lpstr>Counting Counters</vt:lpstr>
      <vt:lpstr>Global Counter</vt:lpstr>
      <vt:lpstr>Instance Counter Factory</vt:lpstr>
      <vt:lpstr>Instance Counting Short Counter</vt:lpstr>
      <vt:lpstr>Instance Counting Int Counter</vt:lpstr>
      <vt:lpstr>Changed Main</vt:lpstr>
      <vt:lpstr>Singleton?</vt:lpstr>
      <vt:lpstr>Not Counting Counter</vt:lpstr>
      <vt:lpstr>Common Approach</vt:lpstr>
      <vt:lpstr>Factory Uses</vt:lpstr>
      <vt:lpstr>Java Example</vt:lpstr>
      <vt:lpstr>Swing/AWT Substitution</vt:lpstr>
      <vt:lpstr>Factory Practical Examples</vt:lpstr>
      <vt:lpstr>Factory Practical Examples</vt:lpstr>
      <vt:lpstr>Swing/AWT Substitution</vt:lpstr>
      <vt:lpstr>SwingToolkit</vt:lpstr>
      <vt:lpstr>AWTToolkit</vt:lpstr>
      <vt:lpstr>Defining our own Factory</vt:lpstr>
      <vt:lpstr>Changing Factory at Runtime</vt:lpstr>
      <vt:lpstr>Video</vt:lpstr>
      <vt:lpstr>Factory Uses</vt:lpstr>
      <vt:lpstr>Factory Uses</vt:lpstr>
      <vt:lpstr>Classes vs. Factory</vt:lpstr>
      <vt:lpstr>Factories and Interfaces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1586</cp:revision>
  <dcterms:created xsi:type="dcterms:W3CDTF">2006-08-16T00:00:00Z</dcterms:created>
  <dcterms:modified xsi:type="dcterms:W3CDTF">2015-11-24T17:19:45Z</dcterms:modified>
</cp:coreProperties>
</file>