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809" r:id="rId3"/>
    <p:sldId id="638" r:id="rId4"/>
    <p:sldId id="677" r:id="rId5"/>
    <p:sldId id="681" r:id="rId6"/>
    <p:sldId id="698" r:id="rId7"/>
    <p:sldId id="811" r:id="rId8"/>
    <p:sldId id="812" r:id="rId9"/>
    <p:sldId id="749" r:id="rId10"/>
    <p:sldId id="839" r:id="rId11"/>
    <p:sldId id="846" r:id="rId12"/>
    <p:sldId id="680" r:id="rId13"/>
    <p:sldId id="859" r:id="rId14"/>
    <p:sldId id="858" r:id="rId15"/>
    <p:sldId id="817" r:id="rId16"/>
    <p:sldId id="818" r:id="rId17"/>
    <p:sldId id="856" r:id="rId18"/>
    <p:sldId id="697" r:id="rId19"/>
    <p:sldId id="861" r:id="rId20"/>
    <p:sldId id="857" r:id="rId21"/>
    <p:sldId id="852" r:id="rId22"/>
    <p:sldId id="842" r:id="rId23"/>
    <p:sldId id="843" r:id="rId24"/>
    <p:sldId id="844" r:id="rId25"/>
    <p:sldId id="788" r:id="rId26"/>
    <p:sldId id="826" r:id="rId27"/>
    <p:sldId id="830" r:id="rId28"/>
    <p:sldId id="789" r:id="rId29"/>
    <p:sldId id="798" r:id="rId30"/>
    <p:sldId id="800" r:id="rId31"/>
    <p:sldId id="808" r:id="rId32"/>
    <p:sldId id="847" r:id="rId33"/>
    <p:sldId id="849" r:id="rId34"/>
    <p:sldId id="850" r:id="rId35"/>
    <p:sldId id="851" r:id="rId36"/>
    <p:sldId id="834" r:id="rId37"/>
    <p:sldId id="835" r:id="rId38"/>
    <p:sldId id="85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2" autoAdjust="0"/>
    <p:restoredTop sz="94660" autoAdjust="0"/>
  </p:normalViewPr>
  <p:slideViewPr>
    <p:cSldViewPr>
      <p:cViewPr varScale="1">
        <p:scale>
          <a:sx n="99" d="100"/>
          <a:sy n="99" d="100"/>
        </p:scale>
        <p:origin x="-1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11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55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9C050-2AEB-43E0-BC68-BD1D6FD6421E}" type="slidenum">
              <a:rPr lang="en-US"/>
              <a:pPr/>
              <a:t>35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6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12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13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14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BFA95-CB10-4813-8545-7669F7CE7B22}" type="slidenum">
              <a:rPr lang="en-US"/>
              <a:pPr/>
              <a:t>30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3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22DC6-6706-4C60-8099-8BE59EA18991}" type="slidenum">
              <a:rPr lang="en-US"/>
              <a:pPr/>
              <a:t>31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9C050-2AEB-43E0-BC68-BD1D6FD6421E}" type="slidenum">
              <a:rPr lang="en-US"/>
              <a:pPr/>
              <a:t>32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9C050-2AEB-43E0-BC68-BD1D6FD6421E}" type="slidenum">
              <a:rPr lang="en-US"/>
              <a:pPr/>
              <a:t>33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9C050-2AEB-43E0-BC68-BD1D6FD6421E}" type="slidenum">
              <a:rPr lang="en-US"/>
              <a:pPr/>
              <a:t>34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819400"/>
            <a:ext cx="6400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Generics and Adapters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0" x="5973763" y="2179638"/>
          <p14:tracePt t="1662" x="5991225" y="2179638"/>
          <p14:tracePt t="1730" x="6000750" y="2170113"/>
          <p14:tracePt t="1742" x="6054725" y="2152650"/>
          <p14:tracePt t="1761" x="6081713" y="2152650"/>
          <p14:tracePt t="1785" x="6170613" y="2125663"/>
          <p14:tracePt t="1817" x="6259513" y="2108200"/>
          <p14:tracePt t="1823" x="6303963" y="2098675"/>
          <p14:tracePt t="1852" x="6483350" y="2071688"/>
          <p14:tracePt t="1884" x="6680200" y="2036763"/>
          <p14:tracePt t="1886" x="6759575" y="2009775"/>
          <p14:tracePt t="1917" x="6875463" y="1982788"/>
          <p14:tracePt t="1926" x="7045325" y="1946275"/>
          <p14:tracePt t="1952" x="7340600" y="1866900"/>
          <p14:tracePt t="1984" x="7375525" y="1857375"/>
          <p14:tracePt t="1992" x="7572375" y="1795463"/>
          <p14:tracePt t="2019" x="7804150" y="1724025"/>
          <p14:tracePt t="2050" x="7894638" y="1697038"/>
          <p14:tracePt t="2058" x="8072438" y="1625600"/>
          <p14:tracePt t="2086" x="8340725" y="1517650"/>
          <p14:tracePt t="2118" x="8412163" y="1490663"/>
          <p14:tracePt t="2122" x="8688388" y="1357313"/>
          <p14:tracePt t="2154" x="8867775" y="1276350"/>
          <p14:tracePt t="2173" x="8929688" y="1250950"/>
          <p14:tracePt t="2187" x="9099550" y="1160463"/>
          <p14:tracePt t="2219" x="9134475" y="1125538"/>
          <p14:tracePt t="2236" x="9134475" y="1108075"/>
          <p14:tracePt t="2253" x="9134475" y="1062038"/>
          <p14:tracePt t="2285" x="9134475" y="1054100"/>
          <p14:tracePt t="2292" x="9117013" y="1054100"/>
          <p14:tracePt t="2405" x="9109075" y="1054100"/>
          <p14:tracePt t="2417" x="9072563" y="1054100"/>
          <p14:tracePt t="2436" x="9063038" y="1054100"/>
          <p14:tracePt t="2455" x="9028113" y="1054100"/>
          <p14:tracePt t="2487" x="9018588" y="1054100"/>
          <p14:tracePt t="2499" x="9018588" y="10445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Collections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219200"/>
            <a:ext cx="8229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81000" y="3733800"/>
            <a:ext cx="8229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(Point p 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2895600"/>
            <a:ext cx="3810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get rid of duplication in interface definitions?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2754"/>
      </p:ext>
    </p:extLst>
  </p:cSld>
  <p:clrMapOvr>
    <a:masterClrMapping/>
  </p:clrMapOvr>
  <p:transition advTm="1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Java Generic Types with Type Parameters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History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(&lt;T&gt; t);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&lt;T&gt;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3048000" y="3505199"/>
            <a:ext cx="304800" cy="1143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133600" y="4653612"/>
            <a:ext cx="35814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Can accidentally call say &lt;t&gt; or &lt;</a:t>
            </a:r>
            <a:r>
              <a:rPr lang="en-US" dirty="0" err="1" smtClean="0"/>
              <a:t>aT</a:t>
            </a:r>
            <a:r>
              <a:rPr lang="en-US" dirty="0" smtClean="0"/>
              <a:t>&gt; and Java will not catch error</a:t>
            </a:r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981200" y="5411552"/>
            <a:ext cx="3657600" cy="719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Need a way to declare type parameter like we declare a variable</a:t>
            </a:r>
            <a:endParaRPr lang="en-US" dirty="0"/>
          </a:p>
        </p:txBody>
      </p:sp>
      <p:sp>
        <p:nvSpPr>
          <p:cNvPr id="24" name="Multiply 23"/>
          <p:cNvSpPr/>
          <p:nvPr/>
        </p:nvSpPr>
        <p:spPr>
          <a:xfrm>
            <a:off x="4770120" y="2667000"/>
            <a:ext cx="300446" cy="453514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2747554" y="2973644"/>
            <a:ext cx="300446" cy="453514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388456"/>
      </p:ext>
    </p:extLst>
  </p:cSld>
  <p:clrMapOvr>
    <a:masterClrMapping/>
  </p:clrMapOvr>
  <p:transition advTm="281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23" grpId="0" animBg="1"/>
      <p:bldP spid="1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6987" x="6867525" y="6705600"/>
          <p14:tracePt t="7432" x="6858000" y="6688138"/>
          <p14:tracePt t="7445" x="6840538" y="6661150"/>
          <p14:tracePt t="7465" x="6831013" y="6653213"/>
          <p14:tracePt t="7483" x="6804025" y="6626225"/>
          <p14:tracePt t="7516" x="6759575" y="6589713"/>
          <p14:tracePt t="7527" x="6732588" y="6562725"/>
          <p14:tracePt t="7550" x="6626225" y="6465888"/>
          <p14:tracePt t="7582" x="6589713" y="6438900"/>
          <p14:tracePt t="7588" x="6518275" y="6402388"/>
          <p14:tracePt t="7616" x="6465888" y="6384925"/>
          <p14:tracePt t="7647" x="6411913" y="6357938"/>
          <p14:tracePt t="7652" x="6384925" y="6340475"/>
          <p14:tracePt t="7683" x="6153150" y="6330950"/>
          <p14:tracePt t="7716" x="6108700" y="6330950"/>
          <p14:tracePt t="7727" x="5991225" y="6330950"/>
          <p14:tracePt t="7750" x="5911850" y="6330950"/>
          <p14:tracePt t="7767" x="5705475" y="6269038"/>
          <p14:tracePt t="7784" x="5634038" y="6242050"/>
          <p14:tracePt t="7800" x="5465763" y="6180138"/>
          <p14:tracePt t="7818" x="5313363" y="6089650"/>
          <p14:tracePt t="7850" x="5241925" y="6045200"/>
          <p14:tracePt t="7853" x="4991100" y="5724525"/>
          <p14:tracePt t="7887" x="4768850" y="5357813"/>
          <p14:tracePt t="7919" x="4670425" y="5205413"/>
          <p14:tracePt t="7951" x="4660900" y="5205413"/>
          <p14:tracePt t="7975" x="4652963" y="5170488"/>
          <p14:tracePt t="7986" x="4616450" y="5037138"/>
          <p14:tracePt t="8017" x="4598988" y="4929188"/>
          <p14:tracePt t="8028" x="4598988" y="4894263"/>
          <p14:tracePt t="8051" x="4598988" y="4768850"/>
          <p14:tracePt t="8083" x="4616450" y="4697413"/>
          <p14:tracePt t="8090" x="4633913" y="4660900"/>
          <p14:tracePt t="8118" x="4697413" y="4491038"/>
          <p14:tracePt t="8150" x="4759325" y="4330700"/>
          <p14:tracePt t="8154" x="4776788" y="4259263"/>
          <p14:tracePt t="8184" x="4867275" y="3965575"/>
          <p14:tracePt t="8216" x="4902200" y="3894138"/>
          <p14:tracePt t="8231" x="4902200" y="3884613"/>
          <p14:tracePt t="8252" x="4946650" y="3822700"/>
          <p14:tracePt t="8284" x="4965700" y="3803650"/>
          <p14:tracePt t="8293" x="5027613" y="3741738"/>
          <p14:tracePt t="8319" x="5089525" y="3660775"/>
          <p14:tracePt t="8351" x="5116513" y="3616325"/>
          <p14:tracePt t="8354" x="5197475" y="3509963"/>
          <p14:tracePt t="8386" x="5259388" y="3411538"/>
          <p14:tracePt t="8418" x="5286375" y="3348038"/>
          <p14:tracePt t="8435" x="5295900" y="3313113"/>
          <p14:tracePt t="8452" x="5295900" y="3303588"/>
          <p14:tracePt t="8483" x="5295900" y="3295650"/>
          <p14:tracePt t="8516" x="5295900" y="3286125"/>
          <p14:tracePt t="8528" x="5286375" y="3276600"/>
          <p14:tracePt t="8574" x="5268913" y="3259138"/>
          <p14:tracePt t="8594" x="5259388" y="3251200"/>
          <p14:tracePt t="8619" x="5232400" y="3251200"/>
          <p14:tracePt t="8651" x="5214938" y="3251200"/>
          <p14:tracePt t="8655" x="5180013" y="3251200"/>
          <p14:tracePt t="8686" x="5045075" y="3251200"/>
          <p14:tracePt t="8719" x="5027613" y="3251200"/>
          <p14:tracePt t="8751" x="4991100" y="3251200"/>
          <p14:tracePt t="8780" x="4946650" y="3251200"/>
          <p14:tracePt t="8812" x="4938713" y="3251200"/>
          <p14:tracePt t="8831" x="4884738" y="3251200"/>
          <p14:tracePt t="8864" x="4875213" y="3251200"/>
          <p14:tracePt t="8924" x="4857750" y="3251200"/>
          <p14:tracePt t="8941" x="4840288" y="3251200"/>
          <p14:tracePt t="8974" x="4822825" y="3251200"/>
          <p14:tracePt t="8987" x="4830763" y="3259138"/>
          <p14:tracePt t="9061" x="4848225" y="3259138"/>
          <p14:tracePt t="9079" x="4848225" y="3268663"/>
          <p14:tracePt t="9113" x="4857750" y="3268663"/>
          <p14:tracePt t="9125" x="4884738" y="3276600"/>
          <p14:tracePt t="9157" x="4911725" y="3286125"/>
          <p14:tracePt t="9188" x="4973638" y="3286125"/>
          <p14:tracePt t="9220" x="4991100" y="3286125"/>
          <p14:tracePt t="9252" x="4965700" y="3286125"/>
          <p14:tracePt t="9506" x="4938713" y="3286125"/>
          <p14:tracePt t="9518" x="4884738" y="3286125"/>
          <p14:tracePt t="9537" x="4867275" y="3286125"/>
          <p14:tracePt t="9569" x="4848225" y="3295650"/>
          <p14:tracePt t="9596" x="4840288" y="3295650"/>
          <p14:tracePt t="9628" x="4848225" y="3303588"/>
          <p14:tracePt t="9804" x="4857750" y="3303588"/>
          <p14:tracePt t="9816" x="4884738" y="3303588"/>
          <p14:tracePt t="9835" x="4894263" y="3303588"/>
          <p14:tracePt t="9867" x="4902200" y="3303588"/>
          <p14:tracePt t="9892" x="4911725" y="3303588"/>
          <p14:tracePt t="9927" x="4919663" y="3303588"/>
          <p14:tracePt t="9959" x="4929188" y="3303588"/>
          <p14:tracePt t="9994" x="4938713" y="3303588"/>
          <p14:tracePt t="10038" x="4956175" y="3303588"/>
          <p14:tracePt t="10070" x="4965700" y="3303588"/>
          <p14:tracePt t="10091" x="4973638" y="3303588"/>
          <p14:tracePt t="10123" x="4983163" y="3303588"/>
          <p14:tracePt t="10216" x="5000625" y="3303588"/>
          <p14:tracePt t="10260" x="5010150" y="3303588"/>
          <p14:tracePt t="10272" x="5018088" y="3303588"/>
          <p14:tracePt t="10292" x="5018088" y="3295650"/>
          <p14:tracePt t="10359" x="5027613" y="3295650"/>
          <p14:tracePt t="10370" x="5037138" y="3295650"/>
          <p14:tracePt t="10429" x="5045075" y="3295650"/>
          <p14:tracePt t="10499" x="5054600" y="3286125"/>
          <p14:tracePt t="10557" x="5054600" y="3276600"/>
          <p14:tracePt t="11986" x="5054600" y="3268663"/>
          <p14:tracePt t="12087" x="5045075" y="3268663"/>
          <p14:tracePt t="12735" x="5027613" y="3268663"/>
          <p14:tracePt t="12807" x="5010150" y="3268663"/>
          <p14:tracePt t="12819" x="4929188" y="3268663"/>
          <p14:tracePt t="12836" x="4848225" y="3268663"/>
          <p14:tracePt t="12866" x="4786313" y="3268663"/>
          <p14:tracePt t="12900" x="4714875" y="3268663"/>
          <p14:tracePt t="12918" x="4652963" y="3268663"/>
          <p14:tracePt t="12934" x="4330700" y="3276600"/>
          <p14:tracePt t="12967" x="4081463" y="3303588"/>
          <p14:tracePt t="12980" x="4037013" y="3303588"/>
          <p14:tracePt t="13000" x="3946525" y="3313113"/>
          <p14:tracePt t="13032" x="3867150" y="3313113"/>
          <p14:tracePt t="13042" x="3759200" y="3313113"/>
          <p14:tracePt t="13067" x="3598863" y="3322638"/>
          <p14:tracePt t="13099" x="3411538" y="3348038"/>
          <p14:tracePt t="13106" x="3348038" y="3357563"/>
          <p14:tracePt t="13134" x="3232150" y="3375025"/>
          <p14:tracePt t="13166" x="3179763" y="3384550"/>
          <p14:tracePt t="13169" x="3098800" y="3384550"/>
          <p14:tracePt t="13201" x="2982913" y="3411538"/>
          <p14:tracePt t="13234" x="2955925" y="3419475"/>
          <p14:tracePt t="13244" x="2938463" y="3419475"/>
          <p14:tracePt t="13267" x="2928938" y="3429000"/>
          <p14:tracePt t="13325" x="2928938" y="3438525"/>
          <p14:tracePt t="13357" x="2928938" y="3446463"/>
          <p14:tracePt t="13436" x="2938463" y="3446463"/>
          <p14:tracePt t="13701" x="2946400" y="3446463"/>
          <p14:tracePt t="14415" x="2965450" y="3446463"/>
          <p14:tracePt t="14456" x="2990850" y="3438525"/>
          <p14:tracePt t="14472" x="3027363" y="3429000"/>
          <p14:tracePt t="14485" x="3125788" y="3402013"/>
          <p14:tracePt t="14506" x="3251200" y="3367088"/>
          <p14:tracePt t="14538" x="3340100" y="3340100"/>
          <p14:tracePt t="14570" x="3490913" y="3295650"/>
          <p14:tracePt t="14587" x="3554413" y="3276600"/>
          <p14:tracePt t="14605" x="3830638" y="3232150"/>
          <p14:tracePt t="14636" x="3965575" y="3214688"/>
          <p14:tracePt t="14648" x="4010025" y="3205163"/>
          <p14:tracePt t="14672" x="4116388" y="3179763"/>
          <p14:tracePt t="14703" x="4214813" y="3170238"/>
          <p14:tracePt t="14711" x="4259263" y="3160713"/>
          <p14:tracePt t="14738" x="4438650" y="3133725"/>
          <p14:tracePt t="14769" x="4537075" y="3125788"/>
          <p14:tracePt t="14776" x="4589463" y="3108325"/>
          <p14:tracePt t="14806" x="4751388" y="3089275"/>
          <p14:tracePt t="14837" x="4795838" y="3089275"/>
          <p14:tracePt t="14849" x="4965700" y="3089275"/>
          <p14:tracePt t="14872" x="5045075" y="3081338"/>
          <p14:tracePt t="14904" x="5089525" y="3071813"/>
          <p14:tracePt t="14912" x="5116513" y="3071813"/>
          <p14:tracePt t="14939" x="5126038" y="3071813"/>
          <p14:tracePt t="15021" x="5116513" y="3071813"/>
          <p14:tracePt t="15185" x="5062538" y="3071813"/>
          <p14:tracePt t="15195" x="5000625" y="3062288"/>
          <p14:tracePt t="15208" x="4848225" y="3044825"/>
          <p14:tracePt t="15239" x="4786313" y="3044825"/>
          <p14:tracePt t="15241" x="4687888" y="3044825"/>
          <p14:tracePt t="15272" x="4581525" y="3054350"/>
          <p14:tracePt t="15291" x="4510088" y="3062288"/>
          <p14:tracePt t="15307" x="4133850" y="3125788"/>
          <p14:tracePt t="15339" x="3929063" y="3160713"/>
          <p14:tracePt t="15354" x="3875088" y="3170238"/>
          <p14:tracePt t="15374" x="3670300" y="3179763"/>
          <p14:tracePt t="15406" x="3616325" y="3187700"/>
          <p14:tracePt t="15415" x="3465513" y="3197225"/>
          <p14:tracePt t="15441" x="3313113" y="3224213"/>
          <p14:tracePt t="15473" x="3295650" y="3232150"/>
          <p14:tracePt t="15477" x="3224213" y="3259138"/>
          <p14:tracePt t="15508" x="3143250" y="3295650"/>
          <p14:tracePt t="15540" x="3089275" y="3313113"/>
          <p14:tracePt t="15560" x="3044825" y="3330575"/>
          <p14:tracePt t="15574" x="2894013" y="3394075"/>
          <p14:tracePt t="15606" x="2867025" y="3394075"/>
          <p14:tracePt t="15622" x="2867025" y="3402013"/>
          <p14:tracePt t="15686" x="2857500" y="3411538"/>
          <p14:tracePt t="15760" x="2857500" y="3419475"/>
          <p14:tracePt t="15825" x="2857500" y="3429000"/>
          <p14:tracePt t="15962" x="2867025" y="3429000"/>
          <p14:tracePt t="15996" x="2874963" y="3429000"/>
          <p14:tracePt t="16077" x="2894013" y="3438525"/>
          <p14:tracePt t="16251" x="2911475" y="3438525"/>
          <p14:tracePt t="16264" x="2919413" y="3438525"/>
          <p14:tracePt t="16283" x="2928938" y="3438525"/>
          <p14:tracePt t="16310" x="2946400" y="3438525"/>
          <p14:tracePt t="16342" x="2955925" y="3438525"/>
          <p14:tracePt t="16404" x="2955925" y="3446463"/>
          <p14:tracePt t="16660" x="2965450" y="3446463"/>
          <p14:tracePt t="16736" x="2973388" y="3446463"/>
          <p14:tracePt t="16785" x="3009900" y="3446463"/>
          <p14:tracePt t="16796" x="3160713" y="3455988"/>
          <p14:tracePt t="16816" x="3251200" y="3465513"/>
          <p14:tracePt t="16845" x="3446463" y="3473450"/>
          <p14:tracePt t="16877" x="3589338" y="3473450"/>
          <p14:tracePt t="16880" x="3938588" y="3446463"/>
          <p14:tracePt t="16911" x="4027488" y="3438525"/>
          <p14:tracePt t="16924" x="4187825" y="3402013"/>
          <p14:tracePt t="16945" x="4375150" y="3375025"/>
          <p14:tracePt t="16977" x="4429125" y="3357563"/>
          <p14:tracePt t="16988" x="4545013" y="3330575"/>
          <p14:tracePt t="17022" x="4572000" y="3330575"/>
          <p14:tracePt t="17046" x="4670425" y="3303588"/>
          <p14:tracePt t="17077" x="4724400" y="3286125"/>
          <p14:tracePt t="17084" x="4751388" y="3286125"/>
          <p14:tracePt t="17112" x="4813300" y="3268663"/>
          <p14:tracePt t="17144" x="4848225" y="3268663"/>
          <p14:tracePt t="17148" x="4929188" y="3251200"/>
          <p14:tracePt t="17179" x="5000625" y="3232150"/>
          <p14:tracePt t="17211" x="5018088" y="3232150"/>
          <p14:tracePt t="17237" x="5010150" y="3232150"/>
          <p14:tracePt t="17456" x="4983163" y="3232150"/>
          <p14:tracePt t="17482" x="4919663" y="3251200"/>
          <p14:tracePt t="17495" x="4830763" y="3276600"/>
          <p14:tracePt t="17513" x="4518025" y="3322638"/>
          <p14:tracePt t="17545" x="4375150" y="3340100"/>
          <p14:tracePt t="17555" x="4340225" y="3348038"/>
          <p14:tracePt t="17580" x="4214813" y="3367088"/>
          <p14:tracePt t="17611" x="4054475" y="3394075"/>
          <p14:tracePt t="17617" x="3973513" y="3411538"/>
          <p14:tracePt t="17647" x="3536950" y="3482975"/>
          <p14:tracePt t="17679" x="3482975" y="3500438"/>
          <p14:tracePt t="17691" x="3357563" y="3517900"/>
          <p14:tracePt t="17714" x="3259138" y="3536950"/>
          <p14:tracePt t="17746" x="3197225" y="3544888"/>
          <p14:tracePt t="17755" x="3062288" y="3581400"/>
          <p14:tracePt t="17781" x="2928938" y="3608388"/>
          <p14:tracePt t="17813" x="2874963" y="3625850"/>
          <p14:tracePt t="17833" x="2857500" y="3633788"/>
          <p14:tracePt t="17851" x="2840038" y="3643313"/>
          <p14:tracePt t="17881" x="2759075" y="3670300"/>
          <p14:tracePt t="17913" x="2751138" y="3670300"/>
          <p14:tracePt t="17931" x="2759075" y="3670300"/>
          <p14:tracePt t="18122" x="2768600" y="3670300"/>
          <p14:tracePt t="18150" x="2776538" y="3660775"/>
          <p14:tracePt t="18168" x="2786063" y="3652838"/>
          <p14:tracePt t="18182" x="2840038" y="3633788"/>
          <p14:tracePt t="18215" x="2884488" y="3625850"/>
          <p14:tracePt t="18231" x="2894013" y="3616325"/>
          <p14:tracePt t="18249" x="2901950" y="3616325"/>
          <p14:tracePt t="18281" x="2919413" y="3616325"/>
          <p14:tracePt t="18290" x="2955925" y="3608388"/>
          <p14:tracePt t="18316" x="3009900" y="3589338"/>
          <p14:tracePt t="18349" x="3017838" y="3589338"/>
          <p14:tracePt t="18353" x="3027363" y="3589338"/>
          <p14:tracePt t="18383" x="3036888" y="3589338"/>
          <p14:tracePt t="18416" x="3044825" y="3589338"/>
          <p14:tracePt t="18655" x="3054350" y="3589338"/>
          <p14:tracePt t="18918" x="3062288" y="3589338"/>
          <p14:tracePt t="19096" x="3071813" y="3589338"/>
          <p14:tracePt t="63486" x="3081338" y="3589338"/>
          <p14:tracePt t="64232" x="3098800" y="3589338"/>
          <p14:tracePt t="64243" x="3152775" y="3598863"/>
          <p14:tracePt t="64263" x="3197225" y="3608388"/>
          <p14:tracePt t="64276" x="3232150" y="3608388"/>
          <p14:tracePt t="64288" x="3330575" y="3633788"/>
          <p14:tracePt t="64308" x="3375025" y="3643313"/>
          <p14:tracePt t="64320" x="3411538" y="3643313"/>
          <p14:tracePt t="64339" x="3429000" y="3643313"/>
          <p14:tracePt t="64351" x="3473450" y="3643313"/>
          <p14:tracePt t="64372" x="3490913" y="3643313"/>
          <p14:tracePt t="64383" x="3562350" y="3643313"/>
          <p14:tracePt t="64402" x="3616325" y="3643313"/>
          <p14:tracePt t="64415" x="3679825" y="3633788"/>
          <p14:tracePt t="64433" x="3697288" y="3625850"/>
          <p14:tracePt t="64466" x="3705225" y="3625850"/>
          <p14:tracePt t="64477" x="3751263" y="3608388"/>
          <p14:tracePt t="64496" x="3768725" y="3598863"/>
          <p14:tracePt t="64508" x="3857625" y="3562350"/>
          <p14:tracePt t="64528" x="3894138" y="3554413"/>
          <p14:tracePt t="64541" x="4017963" y="3482975"/>
          <p14:tracePt t="64559" x="4027488" y="3455988"/>
          <p14:tracePt t="64571" x="4044950" y="3446463"/>
          <p14:tracePt t="64591" x="4133850" y="3384550"/>
          <p14:tracePt t="64623" x="4152900" y="3375025"/>
          <p14:tracePt t="64639" x="4251325" y="3340100"/>
          <p14:tracePt t="64656" x="4286250" y="3340100"/>
          <p14:tracePt t="64673" x="4367213" y="3322638"/>
          <p14:tracePt t="64689" x="4394200" y="3313113"/>
          <p14:tracePt t="64706" x="4438650" y="3295650"/>
          <p14:tracePt t="64723" x="4456113" y="3286125"/>
          <p14:tracePt t="64740" x="4473575" y="3276600"/>
          <p14:tracePt t="64756" x="4483100" y="3268663"/>
          <p14:tracePt t="64773" x="4491038" y="3259138"/>
          <p14:tracePt t="64792" x="4510088" y="3205163"/>
          <p14:tracePt t="64811" x="4510088" y="3187700"/>
          <p14:tracePt t="64825" x="4518025" y="3152775"/>
          <p14:tracePt t="64843" x="4518025" y="3133725"/>
          <p14:tracePt t="64892" x="4518025" y="3116263"/>
          <p14:tracePt t="64903" x="4518025" y="3108325"/>
          <p14:tracePt t="64981" x="4510088" y="3108325"/>
          <p14:tracePt t="65000" x="4500563" y="3098800"/>
          <p14:tracePt t="65011" x="4483100" y="3098800"/>
          <p14:tracePt t="65031" x="4473575" y="3098800"/>
          <p14:tracePt t="65043" x="4456113" y="3089275"/>
          <p14:tracePt t="65063" x="4438650" y="3081338"/>
          <p14:tracePt t="65076" x="4402138" y="3071813"/>
          <p14:tracePt t="65096" x="4394200" y="3071813"/>
          <p14:tracePt t="65106" x="4367213" y="3062288"/>
          <p14:tracePt t="65126" x="4348163" y="3062288"/>
          <p14:tracePt t="65158" x="4340225" y="3062288"/>
          <p14:tracePt t="65231" x="4330700" y="3071813"/>
          <p14:tracePt t="65330" x="4330700" y="3081338"/>
          <p14:tracePt t="65342" x="4322763" y="3108325"/>
          <p14:tracePt t="65361" x="4322763" y="3116263"/>
          <p14:tracePt t="65389" x="4330700" y="3125788"/>
          <p14:tracePt t="65454" x="4340225" y="3133725"/>
          <p14:tracePt t="65467" x="4375150" y="3143250"/>
          <p14:tracePt t="65485" x="4419600" y="3160713"/>
          <p14:tracePt t="65505" x="4438650" y="3160713"/>
          <p14:tracePt t="65516" x="4446588" y="3160713"/>
          <p14:tracePt t="65536" x="4473575" y="3160713"/>
          <p14:tracePt t="65558" x="4527550" y="3170238"/>
          <p14:tracePt t="65590" x="4625975" y="3179763"/>
          <p14:tracePt t="65599" x="4643438" y="3187700"/>
          <p14:tracePt t="65611" x="4705350" y="3197225"/>
          <p14:tracePt t="65631" x="4751388" y="3205163"/>
          <p14:tracePt t="65662" x="4768850" y="3205163"/>
          <p14:tracePt t="65673" x="4822825" y="3214688"/>
          <p14:tracePt t="65693" x="4867275" y="3214688"/>
          <p14:tracePt t="65706" x="4911725" y="3224213"/>
          <p14:tracePt t="65725" x="4946650" y="3224213"/>
          <p14:tracePt t="65768" x="4991100" y="3224213"/>
          <p14:tracePt t="65787" x="5000625" y="3224213"/>
          <p14:tracePt t="65798" x="5037138" y="3232150"/>
          <p14:tracePt t="65826" x="5072063" y="3241675"/>
          <p14:tracePt t="65857" x="5072063" y="3251200"/>
          <p14:tracePt t="65977" x="5072063" y="3259138"/>
          <p14:tracePt t="66226" x="5081588" y="3259138"/>
          <p14:tracePt t="67109" x="5089525" y="3268663"/>
          <p14:tracePt t="67217" x="5099050" y="3268663"/>
          <p14:tracePt t="67243" x="5108575" y="3268663"/>
          <p14:tracePt t="67326" x="5108575" y="3276600"/>
          <p14:tracePt t="67352" x="5126038" y="3286125"/>
          <p14:tracePt t="67383" x="5133975" y="3286125"/>
          <p14:tracePt t="67397" x="5143500" y="3286125"/>
          <p14:tracePt t="67466" x="5153025" y="3286125"/>
          <p14:tracePt t="67689" x="5153025" y="3295650"/>
          <p14:tracePt t="67780" x="5160963" y="3303588"/>
          <p14:tracePt t="68078" x="5170488" y="3303588"/>
          <p14:tracePt t="68203" x="5180013" y="3313113"/>
          <p14:tracePt t="68222" x="5197475" y="3313113"/>
          <p14:tracePt t="68236" x="5224463" y="3330575"/>
          <p14:tracePt t="68268" x="5224463" y="3340100"/>
          <p14:tracePt t="68300" x="5232400" y="3340100"/>
          <p14:tracePt t="68332" x="5241925" y="3340100"/>
          <p14:tracePt t="68378" x="5251450" y="3340100"/>
          <p14:tracePt t="68446" x="5259388" y="3348038"/>
          <p14:tracePt t="68521" x="5276850" y="3348038"/>
          <p14:tracePt t="68596" x="5295900" y="3367088"/>
          <p14:tracePt t="68616" x="5303838" y="3375025"/>
          <p14:tracePt t="68634" x="5367338" y="3394075"/>
          <p14:tracePt t="68666" x="5394325" y="3411538"/>
          <p14:tracePt t="68698" x="5429250" y="3429000"/>
          <p14:tracePt t="68709" x="5473700" y="3446463"/>
          <p14:tracePt t="68740" x="5483225" y="3455988"/>
          <p14:tracePt t="68768" x="5510213" y="3455988"/>
          <p14:tracePt t="68799" x="5527675" y="3465513"/>
          <p14:tracePt t="68831" x="5537200" y="3473450"/>
          <p14:tracePt t="68853" x="5545138" y="3473450"/>
          <p14:tracePt t="68949" x="5545138" y="3465513"/>
          <p14:tracePt t="69106" x="5537200" y="3465513"/>
          <p14:tracePt t="69246" x="5518150" y="3455988"/>
          <p14:tracePt t="69337" x="5510213" y="3455988"/>
          <p14:tracePt t="69349" x="5500688" y="3446463"/>
          <p14:tracePt t="69370" x="5491163" y="3446463"/>
          <p14:tracePt t="69402" x="5483225" y="3446463"/>
          <p14:tracePt t="69446" x="5473700" y="3446463"/>
          <p14:tracePt t="69465" x="5446713" y="3455988"/>
          <p14:tracePt t="69497" x="5429250" y="3465513"/>
          <p14:tracePt t="69509" x="5419725" y="3482975"/>
          <p14:tracePt t="69542" x="5402263" y="3517900"/>
          <p14:tracePt t="69570" x="5375275" y="3562350"/>
          <p14:tracePt t="69602" x="5375275" y="3581400"/>
          <p14:tracePt t="69633" x="5375275" y="3608388"/>
          <p14:tracePt t="69649" x="5367338" y="3616325"/>
          <p14:tracePt t="69672" x="5367338" y="3633788"/>
          <p14:tracePt t="69703" x="5367338" y="3643313"/>
          <p14:tracePt t="69706" x="5367338" y="3660775"/>
          <p14:tracePt t="69738" x="5367338" y="3679825"/>
          <p14:tracePt t="69747" x="5384800" y="3697288"/>
          <p14:tracePt t="69771" x="5384800" y="3705225"/>
          <p14:tracePt t="69809" x="5411788" y="3714750"/>
          <p14:tracePt t="69836" x="5438775" y="3724275"/>
          <p14:tracePt t="69856" x="5483225" y="3732213"/>
          <p14:tracePt t="69875" x="5491163" y="3732213"/>
          <p14:tracePt t="69904" x="5554663" y="3732213"/>
          <p14:tracePt t="69936" x="5599113" y="3724275"/>
          <p14:tracePt t="69939" x="5670550" y="3697288"/>
          <p14:tracePt t="69971" x="5670550" y="3687763"/>
          <p14:tracePt t="69980" x="5688013" y="3670300"/>
          <p14:tracePt t="70005" x="5724525" y="3616325"/>
          <p14:tracePt t="70037" x="5741988" y="3598863"/>
          <p14:tracePt t="70043" x="5759450" y="3571875"/>
          <p14:tracePt t="70072" x="5786438" y="3500438"/>
          <p14:tracePt t="70072" x="5795963" y="3482975"/>
          <p14:tracePt t="70106" x="5795963" y="3455988"/>
          <p14:tracePt t="70126" x="5795963" y="3438525"/>
          <p14:tracePt t="70187" x="5795963" y="3429000"/>
          <p14:tracePt t="70198" x="5786438" y="3419475"/>
          <p14:tracePt t="70285" x="5776913" y="3419475"/>
          <p14:tracePt t="70296" x="5768975" y="3419475"/>
          <p14:tracePt t="70308" x="5751513" y="3419475"/>
          <p14:tracePt t="70339" x="5741988" y="3419475"/>
          <p14:tracePt t="70341" x="5715000" y="3419475"/>
          <p14:tracePt t="70372" x="5697538" y="3429000"/>
          <p14:tracePt t="70377" x="5688013" y="3438525"/>
          <p14:tracePt t="70406" x="5661025" y="3465513"/>
          <p14:tracePt t="70437" x="5626100" y="3490913"/>
          <p14:tracePt t="70440" x="5626100" y="3509963"/>
          <p14:tracePt t="70471" x="5608638" y="3536950"/>
          <p14:tracePt t="70476" x="5599113" y="3544888"/>
          <p14:tracePt t="70506" x="5589588" y="3571875"/>
          <p14:tracePt t="70537" x="5581650" y="3608388"/>
          <p14:tracePt t="70552" x="5572125" y="3643313"/>
          <p14:tracePt t="70576" x="5562600" y="3687763"/>
          <p14:tracePt t="70607" x="5562600" y="3732213"/>
          <p14:tracePt t="70639" x="5562600" y="3768725"/>
          <p14:tracePt t="70643" x="5562600" y="3803650"/>
          <p14:tracePt t="70674" x="5562600" y="3840163"/>
          <p14:tracePt t="70706" x="5562600" y="3867150"/>
          <p14:tracePt t="70722" x="5562600" y="3875088"/>
          <p14:tracePt t="70750" x="5572125" y="3894138"/>
          <p14:tracePt t="70774" x="5589588" y="3902075"/>
          <p14:tracePt t="70828" x="5599113" y="3902075"/>
          <p14:tracePt t="70847" x="5626100" y="3902075"/>
          <p14:tracePt t="70890" x="5643563" y="3894138"/>
          <p14:tracePt t="70909" x="5653088" y="3884613"/>
          <p14:tracePt t="70922" x="5680075" y="3857625"/>
          <p14:tracePt t="70941" x="5705475" y="3822700"/>
          <p14:tracePt t="70973" x="5715000" y="3803650"/>
          <p14:tracePt t="70990" x="5724525" y="3795713"/>
          <p14:tracePt t="71008" x="5751513" y="3751263"/>
          <p14:tracePt t="71040" x="5759450" y="3741738"/>
          <p14:tracePt t="71053" x="5768975" y="3724275"/>
          <p14:tracePt t="71075" x="5768975" y="3705225"/>
          <p14:tracePt t="71106" x="5776913" y="3670300"/>
          <p14:tracePt t="71111" x="5776913" y="3652838"/>
          <p14:tracePt t="71142" x="5776913" y="3633788"/>
          <p14:tracePt t="71175" x="5776913" y="3616325"/>
          <p14:tracePt t="71178" x="5768975" y="3581400"/>
          <p14:tracePt t="71209" x="5759450" y="3581400"/>
          <p14:tracePt t="71296" x="5759450" y="3589338"/>
          <p14:tracePt t="71307" x="5751513" y="3608388"/>
          <p14:tracePt t="71319" x="5741988" y="3616325"/>
          <p14:tracePt t="71342" x="5732463" y="3670300"/>
          <p14:tracePt t="71375" x="5724525" y="3697288"/>
          <p14:tracePt t="71382" x="5724525" y="3705225"/>
          <p14:tracePt t="71409" x="5724525" y="3724275"/>
          <p14:tracePt t="71441" x="5715000" y="3751263"/>
          <p14:tracePt t="71447" x="5715000" y="3759200"/>
          <p14:tracePt t="71541" x="5715000" y="3768725"/>
          <p14:tracePt t="71571" x="5715000" y="3751263"/>
          <p14:tracePt t="71631" x="5661025" y="3670300"/>
          <p14:tracePt t="71650" x="5653088" y="3633788"/>
          <p14:tracePt t="71663" x="5634038" y="3598863"/>
          <p14:tracePt t="71677" x="5608638" y="3544888"/>
          <p14:tracePt t="71708" x="5581650" y="3509963"/>
          <p14:tracePt t="71713" x="5537200" y="3455988"/>
          <p14:tracePt t="71747" x="5483225" y="3402013"/>
          <p14:tracePt t="71778" x="5456238" y="3384550"/>
          <p14:tracePt t="71811" x="5402263" y="3357563"/>
          <p14:tracePt t="71820" x="5357813" y="3330575"/>
          <p14:tracePt t="71844" x="5303838" y="3303588"/>
          <p14:tracePt t="71877" x="5251450" y="3276600"/>
          <p14:tracePt t="71882" x="5205413" y="3259138"/>
          <p14:tracePt t="71911" x="5133975" y="3241675"/>
          <p14:tracePt t="71944" x="5108575" y="3241675"/>
          <p14:tracePt t="71947" x="5099050" y="3241675"/>
          <p14:tracePt t="71978" x="5072063" y="3241675"/>
          <p14:tracePt t="72010" x="5027613" y="3241675"/>
          <p14:tracePt t="72027" x="5018088" y="3232150"/>
          <p14:tracePt t="72052" x="5018088" y="3241675"/>
          <p14:tracePt t="73487" x="5018088" y="3251200"/>
          <p14:tracePt t="73722" x="5018088" y="3259138"/>
          <p14:tracePt t="74020" x="5027613" y="3259138"/>
          <p14:tracePt t="74119" x="5027613" y="3268663"/>
          <p14:tracePt t="74318" x="5027613" y="3276600"/>
          <p14:tracePt t="75737" x="5027613" y="3286125"/>
          <p14:tracePt t="76223" x="5027613" y="3295650"/>
          <p14:tracePt t="76746" x="5027613" y="3303588"/>
          <p14:tracePt t="77022" x="5027613" y="3313113"/>
          <p14:tracePt t="77713" x="5027613" y="3322638"/>
          <p14:tracePt t="78061" x="5027613" y="3330575"/>
          <p14:tracePt t="78168" x="5027613" y="3340100"/>
          <p14:tracePt t="78438" x="5027613" y="3348038"/>
          <p14:tracePt t="78678" x="5027613" y="3357563"/>
          <p14:tracePt t="79048" x="5027613" y="3367088"/>
          <p14:tracePt t="79182" x="5027613" y="3375025"/>
          <p14:tracePt t="79507" x="5027613" y="3384550"/>
          <p14:tracePt t="79853" x="5027613" y="3394075"/>
          <p14:tracePt t="80072" x="5027613" y="3402013"/>
          <p14:tracePt t="80338" x="5037138" y="3402013"/>
          <p14:tracePt t="80652" x="5037138" y="3411538"/>
          <p14:tracePt t="80700" x="5045075" y="3419475"/>
          <p14:tracePt t="81021" x="5037138" y="3419475"/>
          <p14:tracePt t="81593" x="5027613" y="3419475"/>
          <p14:tracePt t="81618" x="5018088" y="3402013"/>
          <p14:tracePt t="81723" x="5010150" y="3402013"/>
          <p14:tracePt t="81807" x="4991100" y="3394075"/>
          <p14:tracePt t="81819" x="4973638" y="3384550"/>
          <p14:tracePt t="81841" x="4875213" y="3340100"/>
          <p14:tracePt t="81874" x="4813300" y="3322638"/>
          <p14:tracePt t="81882" x="4786313" y="3313113"/>
          <p14:tracePt t="81909" x="4697413" y="3295650"/>
          <p14:tracePt t="81941" x="4679950" y="3295650"/>
          <p14:tracePt t="81945" x="4660900" y="3295650"/>
          <p14:tracePt t="81975" x="4589463" y="3295650"/>
          <p14:tracePt t="82007" x="4581525" y="3295650"/>
          <p14:tracePt t="82010" x="4554538" y="3295650"/>
          <p14:tracePt t="82042" x="4545013" y="3295650"/>
          <p14:tracePt t="82116" x="4518025" y="3251200"/>
          <p14:tracePt t="82135" x="4510088" y="3224213"/>
          <p14:tracePt t="82147" x="4483100" y="3133725"/>
          <p14:tracePt t="82179" x="4473575" y="3108325"/>
          <p14:tracePt t="82209" x="4446588" y="3036888"/>
          <p14:tracePt t="82242" x="4438650" y="3036888"/>
          <p14:tracePt t="82260" x="4438650" y="3027363"/>
          <p14:tracePt t="82320" x="4429125" y="3000375"/>
          <p14:tracePt t="82338" x="4429125" y="2990850"/>
          <p14:tracePt t="82351" x="4419600" y="2928938"/>
          <p14:tracePt t="82377" x="4411663" y="2884488"/>
          <p14:tracePt t="82410" x="4411663" y="2874963"/>
          <p14:tracePt t="82430" x="4402138" y="2847975"/>
          <p14:tracePt t="82449" x="4402138" y="2830513"/>
          <p14:tracePt t="82476" x="4402138" y="2813050"/>
          <p14:tracePt t="82526" x="4411663" y="2786063"/>
          <p14:tracePt t="82558" x="4411663" y="2768600"/>
          <p14:tracePt t="82570" x="4419600" y="2741613"/>
          <p14:tracePt t="82589" x="4419600" y="2724150"/>
          <p14:tracePt t="82610" x="4419600" y="2633663"/>
          <p14:tracePt t="82642" x="4419600" y="2581275"/>
          <p14:tracePt t="82653" x="4419600" y="2554288"/>
          <p14:tracePt t="82677" x="4419600" y="2517775"/>
          <p14:tracePt t="82709" x="4419600" y="2465388"/>
          <p14:tracePt t="82713" x="4419600" y="2411413"/>
          <p14:tracePt t="82743" x="4411663" y="2133600"/>
          <p14:tracePt t="82775" x="4411663" y="2108200"/>
          <p14:tracePt t="82778" x="4411663" y="1973263"/>
          <p14:tracePt t="82810" x="4411663" y="1938338"/>
          <p14:tracePt t="82820" x="4411663" y="1884363"/>
          <p14:tracePt t="82844" x="4419600" y="1884363"/>
          <p14:tracePt t="82952" x="4419600" y="1874838"/>
          <p14:tracePt t="82979" x="4419600" y="1866900"/>
          <p14:tracePt t="83010" x="4419600" y="1857375"/>
          <p14:tracePt t="83043" x="4419600" y="1847850"/>
          <p14:tracePt t="94987" x="4419600" y="1857375"/>
          <p14:tracePt t="95697" x="4419600" y="1874838"/>
          <p14:tracePt t="95716" x="4429125" y="1901825"/>
          <p14:tracePt t="95727" x="4491038" y="2009775"/>
          <p14:tracePt t="95749" x="4554538" y="2108200"/>
          <p14:tracePt t="95781" x="4581525" y="2170113"/>
          <p14:tracePt t="95805" x="4608513" y="2214563"/>
          <p14:tracePt t="95817" x="4660900" y="2312988"/>
          <p14:tracePt t="95849" x="4776788" y="2500313"/>
          <p14:tracePt t="95858" x="4813300" y="2554288"/>
          <p14:tracePt t="95883" x="4938713" y="2751138"/>
          <p14:tracePt t="95915" x="4965700" y="2786063"/>
          <p14:tracePt t="95920" x="4983163" y="2813050"/>
          <p14:tracePt t="95950" x="5000625" y="2857500"/>
          <p14:tracePt t="95950" x="5062538" y="2955925"/>
          <p14:tracePt t="95984" x="5089525" y="3009900"/>
          <p14:tracePt t="95995" x="5133975" y="3098800"/>
          <p14:tracePt t="96017" x="5180013" y="3187700"/>
          <p14:tracePt t="96049" x="5187950" y="3224213"/>
          <p14:tracePt t="96058" x="5197475" y="3251200"/>
          <p14:tracePt t="96084" x="5214938" y="3340100"/>
          <p14:tracePt t="96116" x="5232400" y="3402013"/>
          <p14:tracePt t="96119" x="5251450" y="3438525"/>
          <p14:tracePt t="96150" x="5251450" y="3465513"/>
          <p14:tracePt t="96182" x="5251450" y="3473450"/>
          <p14:tracePt t="96235" x="5241925" y="3473450"/>
          <p14:tracePt t="96268" x="5224463" y="3473450"/>
          <p14:tracePt t="96279" x="5214938" y="3473450"/>
          <p14:tracePt t="96311" x="5205413" y="3473450"/>
          <p14:tracePt t="96376" x="5197475" y="3465513"/>
          <p14:tracePt t="96409" x="5187950" y="3465513"/>
          <p14:tracePt t="96467" x="5160963" y="3455988"/>
          <p14:tracePt t="96486" x="5108575" y="3429000"/>
          <p14:tracePt t="96518" x="5089525" y="3429000"/>
          <p14:tracePt t="96528" x="5081588" y="3419475"/>
          <p14:tracePt t="96565" x="5062538" y="3411538"/>
          <p14:tracePt t="96592" x="4983163" y="3348038"/>
          <p14:tracePt t="96624" x="4929188" y="3313113"/>
          <p14:tracePt t="96652" x="4919663" y="3303588"/>
          <p14:tracePt t="96684" x="4911725" y="3295650"/>
          <p14:tracePt t="96716" x="4902200" y="3286125"/>
          <p14:tracePt t="96719" x="4875213" y="3259138"/>
          <p14:tracePt t="96751" x="4857750" y="3251200"/>
          <p14:tracePt t="96783" x="4857750" y="3259138"/>
          <p14:tracePt t="97395" x="4867275" y="3259138"/>
          <p14:tracePt t="98370" x="4884738" y="3259138"/>
          <p14:tracePt t="98391" x="4894263" y="3251200"/>
          <p14:tracePt t="98401" x="4956175" y="3251200"/>
          <p14:tracePt t="98433" x="4965700" y="3251200"/>
          <p14:tracePt t="98466" x="4973638" y="3251200"/>
          <p14:tracePt t="98497" x="5010150" y="3251200"/>
          <p14:tracePt t="98525" x="5089525" y="3259138"/>
          <p14:tracePt t="98558" x="5126038" y="3268663"/>
          <p14:tracePt t="98576" x="5133975" y="3268663"/>
          <p14:tracePt t="98591" x="5160963" y="3268663"/>
          <p14:tracePt t="98622" x="5180013" y="3268663"/>
          <p14:tracePt t="98639" x="5187950" y="3268663"/>
          <p14:tracePt t="98670" x="5197475" y="3268663"/>
          <p14:tracePt t="98749" x="5205413" y="3268663"/>
          <p14:tracePt t="98782" x="5214938" y="3268663"/>
          <p14:tracePt t="98793" x="5214938" y="3276600"/>
          <p14:tracePt t="98830" x="5224463" y="3276600"/>
          <p14:tracePt t="98856" x="5232400" y="3276600"/>
          <p14:tracePt t="99986" x="5232400" y="3286125"/>
          <p14:tracePt t="110237" x="5232400" y="3295650"/>
          <p14:tracePt t="110876" x="5241925" y="3295650"/>
          <p14:tracePt t="110886" x="5251450" y="3295650"/>
          <p14:tracePt t="110897" x="5259388" y="3303588"/>
          <p14:tracePt t="110928" x="5268913" y="3303588"/>
          <p14:tracePt t="110961" x="5276850" y="3303588"/>
          <p14:tracePt t="110965" x="5303838" y="3303588"/>
          <p14:tracePt t="110996" x="5348288" y="3303588"/>
          <p14:tracePt t="111028" x="5357813" y="3295650"/>
          <p14:tracePt t="111045" x="5367338" y="3295650"/>
          <p14:tracePt t="111062" x="5419725" y="3276600"/>
          <p14:tracePt t="111093" x="5473700" y="3276600"/>
          <p14:tracePt t="111106" x="5491163" y="3276600"/>
          <p14:tracePt t="111129" x="5562600" y="3276600"/>
          <p14:tracePt t="111161" x="5572125" y="3276600"/>
          <p14:tracePt t="111170" x="5589588" y="3276600"/>
          <p14:tracePt t="111203" x="5589588" y="3268663"/>
          <p14:tracePt t="111229" x="5589588" y="3241675"/>
          <p14:tracePt t="111262" x="5581650" y="3224213"/>
          <p14:tracePt t="111280" x="5581650" y="3214688"/>
          <p14:tracePt t="111296" x="5554663" y="3179763"/>
          <p14:tracePt t="111328" x="5510213" y="3143250"/>
          <p14:tracePt t="111342" x="5483225" y="3125788"/>
          <p14:tracePt t="111363" x="5384800" y="3062288"/>
          <p14:tracePt t="111395" x="5313363" y="3036888"/>
          <p14:tracePt t="111405" x="5276850" y="3017838"/>
          <p14:tracePt t="111430" x="5160963" y="2982913"/>
          <p14:tracePt t="111462" x="5037138" y="2955925"/>
          <p14:tracePt t="111467" x="4965700" y="2946400"/>
          <p14:tracePt t="111497" x="4884738" y="2946400"/>
          <p14:tracePt t="111530" x="4830763" y="2946400"/>
          <p14:tracePt t="111549" x="4786313" y="2946400"/>
          <p14:tracePt t="111563" x="4625975" y="2965450"/>
          <p14:tracePt t="111596" x="4616450" y="2973388"/>
          <p14:tracePt t="111630" x="4608513" y="2973388"/>
          <p14:tracePt t="111641" x="4589463" y="2982913"/>
          <p14:tracePt t="111668" x="4589463" y="2990850"/>
          <p14:tracePt t="111697" x="4589463" y="3009900"/>
          <p14:tracePt t="111732" x="4625975" y="3054350"/>
          <p14:tracePt t="111751" x="4679950" y="3098800"/>
          <p14:tracePt t="111766" x="4929188" y="3251200"/>
          <p14:tracePt t="111798" x="5010150" y="3286125"/>
          <p14:tracePt t="111816" x="5037138" y="3313113"/>
          <p14:tracePt t="111845" x="5045075" y="3313113"/>
          <p14:tracePt t="111865" x="5108575" y="3330575"/>
          <p14:tracePt t="111897" x="5160963" y="3357563"/>
          <p14:tracePt t="111908" x="5187950" y="3367088"/>
          <p14:tracePt t="111932" x="5259388" y="3384550"/>
          <p14:tracePt t="111965" x="5268913" y="3384550"/>
          <p14:tracePt t="111970" x="5259388" y="3394075"/>
          <p14:tracePt t="112021" x="5232400" y="3375025"/>
          <p14:tracePt t="112045" x="5099050" y="3295650"/>
          <p14:tracePt t="112065" x="4946650" y="3224213"/>
          <p14:tracePt t="112097" x="4911725" y="3224213"/>
          <p14:tracePt t="112109" x="4894263" y="3205163"/>
          <p14:tracePt t="112132" x="4884738" y="3205163"/>
          <p14:tracePt t="112175" x="4875213" y="3205163"/>
          <p14:tracePt t="112186" x="4840288" y="3205163"/>
          <p14:tracePt t="112206" x="4813300" y="3205163"/>
          <p14:tracePt t="112232" x="4751388" y="3205163"/>
          <p14:tracePt t="112264" x="4751388" y="3214688"/>
          <p14:tracePt t="112380" x="4759325" y="3224213"/>
          <p14:tracePt t="112538" x="4768850" y="3224213"/>
          <p14:tracePt t="112712" x="4768850" y="3232150"/>
          <p14:tracePt t="112943" x="4768850" y="3241675"/>
          <p14:tracePt t="113246" x="4776788" y="3241675"/>
          <p14:tracePt t="113353" x="4776788" y="3251200"/>
          <p14:tracePt t="113527" x="4786313" y="3251200"/>
          <p14:tracePt t="113617" x="4795838" y="3251200"/>
          <p14:tracePt t="113794" x="4803775" y="3251200"/>
          <p14:tracePt t="114127" x="4803775" y="3259138"/>
          <p14:tracePt t="114186" x="4813300" y="3259138"/>
          <p14:tracePt t="114252" x="4822825" y="3259138"/>
          <p14:tracePt t="114309" x="4830763" y="3268663"/>
          <p14:tracePt t="114346" x="4848225" y="3268663"/>
          <p14:tracePt t="114358" x="4875213" y="3276600"/>
          <p14:tracePt t="114379" x="4884738" y="3286125"/>
          <p14:tracePt t="114426" x="4894263" y="3286125"/>
          <p14:tracePt t="114469" x="4938713" y="3295650"/>
          <p14:tracePt t="114487" x="4956175" y="3295650"/>
          <p14:tracePt t="114518" x="4965700" y="3295650"/>
          <p14:tracePt t="114545" x="4973638" y="3295650"/>
          <p14:tracePt t="114577" x="4983163" y="3295650"/>
          <p14:tracePt t="114610" x="5000625" y="3295650"/>
          <p14:tracePt t="114640" x="5010150" y="3295650"/>
          <p14:tracePt t="114693" x="5027613" y="3295650"/>
          <p14:tracePt t="114862" x="5037138" y="3303588"/>
          <p14:tracePt t="114892" x="5045075" y="3303588"/>
          <p14:tracePt t="114957" x="5054600" y="3303588"/>
          <p14:tracePt t="115020" x="5062538" y="3303588"/>
          <p14:tracePt t="115178" x="5062538" y="3313113"/>
          <p14:tracePt t="115211" x="5072063" y="3313113"/>
          <p14:tracePt t="115236" x="5081588" y="3313113"/>
          <p14:tracePt t="115526" x="5089525" y="3313113"/>
          <p14:tracePt t="115707" x="5099050" y="3313113"/>
          <p14:tracePt t="115980" x="5099050" y="3322638"/>
          <p14:tracePt t="116212" x="5108575" y="3322638"/>
          <p14:tracePt t="116312" x="5116513" y="3322638"/>
          <p14:tracePt t="116469" x="5126038" y="3322638"/>
          <p14:tracePt t="116750" x="5133975" y="3322638"/>
          <p14:tracePt t="117066" x="5143500" y="3322638"/>
          <p14:tracePt t="117408" x="5143500" y="3330575"/>
          <p14:tracePt t="117532" x="5153025" y="3330575"/>
          <p14:tracePt t="117581" x="5160963" y="3330575"/>
          <p14:tracePt t="117918" x="5170488" y="3330575"/>
          <p14:tracePt t="118240" x="5180013" y="3340100"/>
          <p14:tracePt t="118413" x="5187950" y="3340100"/>
          <p14:tracePt t="118741" x="5187950" y="3348038"/>
          <p14:tracePt t="118965" x="5197475" y="3348038"/>
          <p14:tracePt t="119230" x="5197475" y="3357563"/>
          <p14:tracePt t="119990" x="5205413" y="3357563"/>
          <p14:tracePt t="120362" x="5205413" y="3367088"/>
          <p14:tracePt t="120722" x="5214938" y="3367088"/>
          <p14:tracePt t="121737" x="5214938" y="3375025"/>
          <p14:tracePt t="122074" x="5214938" y="3384550"/>
          <p14:tracePt t="122923" x="5224463" y="3384550"/>
          <p14:tracePt t="122943" x="5224463" y="3394075"/>
          <p14:tracePt t="123321" x="5232400" y="3394075"/>
          <p14:tracePt t="124487" x="5241925" y="3384550"/>
          <p14:tracePt t="124843" x="5251450" y="3384550"/>
          <p14:tracePt t="125203" x="5259388" y="3384550"/>
          <p14:tracePt t="125459" x="5268913" y="3384550"/>
          <p14:tracePt t="125757" x="5276850" y="3384550"/>
          <p14:tracePt t="125929" x="5286375" y="3384550"/>
          <p14:tracePt t="126228" x="5295900" y="3384550"/>
          <p14:tracePt t="126541" x="5303838" y="3384550"/>
          <p14:tracePt t="126845" x="5313363" y="3384550"/>
          <p14:tracePt t="126986" x="5313363" y="3394075"/>
          <p14:tracePt t="127183" x="5303838" y="3394075"/>
          <p14:tracePt t="127233" x="5295900" y="3394075"/>
          <p14:tracePt t="127278" x="5286375" y="3394075"/>
          <p14:tracePt t="127308" x="5259388" y="3411538"/>
          <p14:tracePt t="127327" x="5241925" y="3411538"/>
          <p14:tracePt t="127339" x="5214938" y="3419475"/>
          <p14:tracePt t="127370" x="5205413" y="3419475"/>
          <p14:tracePt t="127386" x="5205413" y="3429000"/>
          <p14:tracePt t="127418" x="5197475" y="3438525"/>
          <p14:tracePt t="127468" x="5187950" y="3438525"/>
          <p14:tracePt t="127550" x="5187950" y="3446463"/>
          <p14:tracePt t="127625" x="5180013" y="3446463"/>
          <p14:tracePt t="128737" x="5180013" y="3438525"/>
          <p14:tracePt t="128841" x="5187950" y="3438525"/>
          <p14:tracePt t="129085" x="5197475" y="3438525"/>
          <p14:tracePt t="129235" x="5205413" y="3438525"/>
          <p14:tracePt t="129466" x="5214938" y="3438525"/>
          <p14:tracePt t="129730" x="5224463" y="3438525"/>
          <p14:tracePt t="130161" x="5224463" y="3429000"/>
          <p14:tracePt t="130202" x="5232400" y="3419475"/>
          <p14:tracePt t="130318" x="5232400" y="3411538"/>
          <p14:tracePt t="130341" x="5232400" y="3394075"/>
          <p14:tracePt t="130360" x="5241925" y="3367088"/>
          <p14:tracePt t="130387" x="5251450" y="3340100"/>
          <p14:tracePt t="130419" x="5251450" y="3322638"/>
          <p14:tracePt t="130423" x="5251450" y="3286125"/>
          <p14:tracePt t="130454" x="5251450" y="3276600"/>
          <p14:tracePt t="130488" x="5251450" y="3268663"/>
          <p14:tracePt t="130499" x="5259388" y="3259138"/>
          <p14:tracePt t="130521" x="5268913" y="3251200"/>
          <p14:tracePt t="130568" x="5268913" y="3241675"/>
          <p14:tracePt t="130580" x="5268913" y="3232150"/>
          <p14:tracePt t="130692" x="5276850" y="3232150"/>
          <p14:tracePt t="130703" x="5286375" y="3232150"/>
          <p14:tracePt t="146987" x="5286375" y="3241675"/>
          <p14:tracePt t="147263" x="5286375" y="3251200"/>
          <p14:tracePt t="147275" x="5286375" y="3276600"/>
          <p14:tracePt t="147295" x="5286375" y="3286125"/>
          <p14:tracePt t="147321" x="5286375" y="3295650"/>
          <p14:tracePt t="147339" x="5295900" y="3303588"/>
          <p14:tracePt t="147372" x="5276850" y="3303588"/>
          <p14:tracePt t="147449" x="5224463" y="3286125"/>
          <p14:tracePt t="147469" x="5187950" y="3268663"/>
          <p14:tracePt t="147481" x="5160963" y="3251200"/>
          <p14:tracePt t="147505" x="5089525" y="3214688"/>
          <p14:tracePt t="147538" x="5081588" y="3214688"/>
          <p14:tracePt t="147543" x="5072063" y="3205163"/>
          <p14:tracePt t="147579" x="5062538" y="3197225"/>
          <p14:tracePt t="147605" x="5037138" y="3187700"/>
          <p14:tracePt t="147637" x="5010150" y="3179763"/>
          <p14:tracePt t="147640" x="4983163" y="3170238"/>
          <p14:tracePt t="147672" x="4956175" y="3170238"/>
          <p14:tracePt t="147686" x="4938713" y="3170238"/>
          <p14:tracePt t="147706" x="4857750" y="3152775"/>
          <p14:tracePt t="147738" x="4867275" y="3160713"/>
          <p14:tracePt t="148287" x="4875213" y="3160713"/>
          <p14:tracePt t="148407" x="4884738" y="3170238"/>
          <p14:tracePt t="148426" x="4894263" y="3179763"/>
          <p14:tracePt t="148442" x="4902200" y="3179763"/>
          <p14:tracePt t="148519" x="4929188" y="3197225"/>
          <p14:tracePt t="148531" x="4956175" y="3214688"/>
          <p14:tracePt t="148551" x="4973638" y="3224213"/>
          <p14:tracePt t="148575" x="4991100" y="3232150"/>
          <p14:tracePt t="148608" x="5000625" y="3232150"/>
          <p14:tracePt t="148612" x="5010150" y="3241675"/>
          <p14:tracePt t="148642" x="5054600" y="3259138"/>
          <p14:tracePt t="148676" x="5072063" y="3268663"/>
          <p14:tracePt t="148695" x="5089525" y="3268663"/>
          <p14:tracePt t="148736" x="5126038" y="3268663"/>
          <p14:tracePt t="148756" x="5133975" y="3268663"/>
          <p14:tracePt t="148776" x="5153025" y="3268663"/>
          <p14:tracePt t="148808" x="5153025" y="3259138"/>
          <p14:tracePt t="148869" x="5143500" y="3259138"/>
          <p14:tracePt t="148927" x="5143500" y="3251200"/>
          <p14:tracePt t="148939" x="5133975" y="3251200"/>
          <p14:tracePt t="149050" x="5126038" y="3251200"/>
          <p14:tracePt t="149146" x="5116513" y="3251200"/>
          <p14:tracePt t="149166" x="5108575" y="3251200"/>
          <p14:tracePt t="149178" x="5089525" y="3251200"/>
          <p14:tracePt t="149209" x="5062538" y="3251200"/>
          <p14:tracePt t="149272" x="5018088" y="3251200"/>
          <p14:tracePt t="149291" x="5000625" y="3251200"/>
          <p14:tracePt t="149311" x="4983163" y="3251200"/>
          <p14:tracePt t="149343" x="4956175" y="3251200"/>
          <p14:tracePt t="149353" x="4929188" y="3251200"/>
          <p14:tracePt t="149378" x="4830763" y="3241675"/>
          <p14:tracePt t="149410" x="4813300" y="3241675"/>
          <p14:tracePt t="149415" x="4803775" y="3241675"/>
          <p14:tracePt t="149480" x="4803775" y="3251200"/>
          <p14:tracePt t="149668" x="4813300" y="3259138"/>
          <p14:tracePt t="149680" x="4830763" y="3259138"/>
          <p14:tracePt t="149699" x="4840288" y="3268663"/>
          <p14:tracePt t="149743" x="4857750" y="3276600"/>
          <p14:tracePt t="149796" x="4875213" y="3276600"/>
          <p14:tracePt t="149820" x="4884738" y="3276600"/>
          <p14:tracePt t="149839" x="4894263" y="3276600"/>
          <p14:tracePt t="149935" x="4894263" y="3268663"/>
          <p14:tracePt t="150016" x="4894263" y="3259138"/>
          <p14:tracePt t="150043" x="4894263" y="3241675"/>
          <p14:tracePt t="150061" x="4894263" y="3214688"/>
          <p14:tracePt t="150087" x="4894263" y="3160713"/>
          <p14:tracePt t="150113" x="4884738" y="3152775"/>
          <p14:tracePt t="150303" x="4875213" y="3152775"/>
          <p14:tracePt t="150326" x="4867275" y="3152775"/>
          <p14:tracePt t="150389" x="4857750" y="3152775"/>
          <p14:tracePt t="150436" x="4857750" y="3170238"/>
          <p14:tracePt t="150456" x="4848225" y="3170238"/>
          <p14:tracePt t="150496" x="4848225" y="3179763"/>
          <p14:tracePt t="150515" x="4857750" y="3205163"/>
          <p14:tracePt t="150548" x="4867275" y="3214688"/>
          <p14:tracePt t="150560" x="4956175" y="3268663"/>
          <p14:tracePt t="150582" x="5027613" y="3295650"/>
          <p14:tracePt t="150615" x="5045075" y="3295650"/>
          <p14:tracePt t="150623" x="5062538" y="3295650"/>
          <p14:tracePt t="150648" x="5116513" y="3295650"/>
          <p14:tracePt t="150680" x="5126038" y="3295650"/>
          <p14:tracePt t="150686" x="5170488" y="3295650"/>
          <p14:tracePt t="150715" x="5187950" y="3303588"/>
          <p14:tracePt t="150747" x="5197475" y="3303588"/>
          <p14:tracePt t="150750" x="5205413" y="3303588"/>
          <p14:tracePt t="150831" x="5205413" y="3313113"/>
          <p14:tracePt t="150890" x="5214938" y="3322638"/>
          <p14:tracePt t="150923" x="5224463" y="3322638"/>
          <p14:tracePt t="150953" x="5232400" y="3322638"/>
          <p14:tracePt t="151111" x="5232400" y="3330575"/>
          <p14:tracePt t="151227" x="5241925" y="3330575"/>
          <p14:tracePt t="151723" x="5241925" y="3340100"/>
          <p14:tracePt t="154987" x="5251450" y="3340100"/>
          <p14:tracePt t="155215" x="5259388" y="3340100"/>
          <p14:tracePt t="155292" x="5259388" y="3330575"/>
          <p14:tracePt t="155312" x="5268913" y="3322638"/>
          <p14:tracePt t="155339" x="5268913" y="3313113"/>
          <p14:tracePt t="155483" x="5259388" y="3303588"/>
          <p14:tracePt t="155501" x="5241925" y="3303588"/>
          <p14:tracePt t="155512" x="5232400" y="3303588"/>
          <p14:tracePt t="155578" x="5224463" y="3303588"/>
          <p14:tracePt t="155590" x="5197475" y="3303588"/>
          <p14:tracePt t="155609" x="5170488" y="3303588"/>
          <p14:tracePt t="155630" x="5153025" y="3322638"/>
          <p14:tracePt t="155662" x="5108575" y="3330575"/>
          <p14:tracePt t="155673" x="5089525" y="3340100"/>
          <p14:tracePt t="155697" x="5027613" y="3375025"/>
          <p14:tracePt t="155729" x="5010150" y="3375025"/>
          <p14:tracePt t="155735" x="5010150" y="3384550"/>
          <p14:tracePt t="155767" x="5000625" y="3394075"/>
          <p14:tracePt t="155797" x="4991100" y="3402013"/>
          <p14:tracePt t="155829" x="4991100" y="3394075"/>
          <p14:tracePt t="155987" x="4991100" y="3384550"/>
          <p14:tracePt t="155998" x="4991100" y="3375025"/>
          <p14:tracePt t="156031" x="4991100" y="3357563"/>
          <p14:tracePt t="156096" x="4991100" y="3348038"/>
          <p14:tracePt t="156144" x="5000625" y="3340100"/>
          <p14:tracePt t="156203" x="5000625" y="3330575"/>
          <p14:tracePt t="156232" x="5000625" y="3295650"/>
          <p14:tracePt t="156263" x="5010150" y="3295650"/>
          <p14:tracePt t="156295" x="5010150" y="3286125"/>
          <p14:tracePt t="156329" x="5018088" y="3276600"/>
          <p14:tracePt t="156377" x="5037138" y="3276600"/>
          <p14:tracePt t="156397" x="5045075" y="3268663"/>
          <p14:tracePt t="156427" x="5062538" y="3259138"/>
          <p14:tracePt t="156459" x="5081588" y="3259138"/>
          <p14:tracePt t="156471" x="5108575" y="3251200"/>
          <p14:tracePt t="156502" x="5133975" y="3241675"/>
          <p14:tracePt t="156533" x="5170488" y="3232150"/>
          <p14:tracePt t="156566" x="5205413" y="3214688"/>
          <p14:tracePt t="156583" x="5224463" y="3214688"/>
          <p14:tracePt t="156599" x="5241925" y="3205163"/>
          <p14:tracePt t="156630" x="5259388" y="3205163"/>
          <p14:tracePt t="156649" x="5259388" y="3197225"/>
          <p14:tracePt t="156674" x="5259388" y="3187700"/>
          <p14:tracePt t="156706" x="5259388" y="3170238"/>
          <p14:tracePt t="156733" x="5251450" y="3160713"/>
          <p14:tracePt t="156772" x="5224463" y="3152775"/>
          <p14:tracePt t="156785" x="5153025" y="3133725"/>
          <p14:tracePt t="156803" x="5081588" y="3116263"/>
          <p14:tracePt t="156835" x="5037138" y="3108325"/>
          <p14:tracePt t="156867" x="4965700" y="3116263"/>
          <p14:tracePt t="156899" x="4911725" y="3143250"/>
          <p14:tracePt t="156916" x="4857750" y="3179763"/>
          <p14:tracePt t="156942" x="4840288" y="3187700"/>
          <p14:tracePt t="156967" x="4803775" y="3241675"/>
          <p14:tracePt t="156999" x="4803775" y="3259138"/>
          <p14:tracePt t="157006" x="4795838" y="3295650"/>
          <p14:tracePt t="157034" x="4795838" y="3367088"/>
          <p14:tracePt t="157066" x="4795838" y="3384550"/>
          <p14:tracePt t="157068" x="4822825" y="3446463"/>
          <p14:tracePt t="157099" x="4848225" y="3482975"/>
          <p14:tracePt t="157117" x="4857750" y="3500438"/>
          <p14:tracePt t="157134" x="4894263" y="3527425"/>
          <p14:tracePt t="157166" x="4965700" y="3562350"/>
          <p14:tracePt t="157180" x="4983163" y="3571875"/>
          <p14:tracePt t="157201" x="5062538" y="3589338"/>
          <p14:tracePt t="157232" x="5072063" y="3589338"/>
          <p14:tracePt t="157242" x="5126038" y="3589338"/>
          <p14:tracePt t="157268" x="5224463" y="3589338"/>
          <p14:tracePt t="157300" x="5268913" y="3581400"/>
          <p14:tracePt t="157305" x="5348288" y="3554413"/>
          <p14:tracePt t="157336" x="5394325" y="3509963"/>
          <p14:tracePt t="157368" x="5446713" y="3438525"/>
          <p14:tracePt t="157386" x="5456238" y="3419475"/>
          <p14:tracePt t="157401" x="5456238" y="3394075"/>
          <p14:tracePt t="157432" x="5456238" y="3384550"/>
          <p14:tracePt t="157436" x="5456238" y="3348038"/>
          <p14:tracePt t="157469" x="5446713" y="3313113"/>
          <p14:tracePt t="157479" x="5438775" y="3286125"/>
          <p14:tracePt t="157502" x="5394325" y="3205163"/>
          <p14:tracePt t="157535" x="5367338" y="3179763"/>
          <p14:tracePt t="157543" x="5357813" y="3170238"/>
          <p14:tracePt t="157569" x="5348288" y="3152775"/>
          <p14:tracePt t="157601" x="5313363" y="3143250"/>
          <p14:tracePt t="157620" x="5268913" y="3133725"/>
          <p14:tracePt t="157638" x="5205413" y="3125788"/>
          <p14:tracePt t="157670" x="5160963" y="3143250"/>
          <p14:tracePt t="157703" x="5143500" y="3160713"/>
          <p14:tracePt t="157715" x="5116513" y="3179763"/>
          <p14:tracePt t="157736" x="5045075" y="3232150"/>
          <p14:tracePt t="157767" x="5000625" y="3268663"/>
          <p14:tracePt t="157778" x="4983163" y="3295650"/>
          <p14:tracePt t="157805" x="4919663" y="3384550"/>
          <p14:tracePt t="157836" x="4894263" y="3438525"/>
          <p14:tracePt t="157869" x="4884738" y="3455988"/>
          <p14:tracePt t="157888" x="4884738" y="3490913"/>
          <p14:tracePt t="157922" x="4884738" y="3500438"/>
          <p14:tracePt t="157937" x="4911725" y="3527425"/>
          <p14:tracePt t="157968" x="4938713" y="3536950"/>
          <p14:tracePt t="157983" x="4946650" y="3536950"/>
          <p14:tracePt t="158004" x="5027613" y="3562350"/>
          <p14:tracePt t="158036" x="5089525" y="3571875"/>
          <p14:tracePt t="158046" x="5126038" y="3581400"/>
          <p14:tracePt t="158071" x="5180013" y="3581400"/>
          <p14:tracePt t="158102" x="5224463" y="3571875"/>
          <p14:tracePt t="158109" x="5232400" y="3571875"/>
          <p14:tracePt t="158137" x="5276850" y="3544888"/>
          <p14:tracePt t="158168" x="5322888" y="3527425"/>
          <p14:tracePt t="158171" x="5330825" y="3527425"/>
          <p14:tracePt t="158202" x="5330825" y="3517900"/>
          <p14:tracePt t="158218" x="5330825" y="3509963"/>
          <p14:tracePt t="168236" x="5313363" y="3509963"/>
          <p14:tracePt t="169016" x="5286375" y="3509963"/>
          <p14:tracePt t="169036" x="5251450" y="3500438"/>
          <p14:tracePt t="169048" x="5160963" y="3482975"/>
          <p14:tracePt t="169070" x="5054600" y="3473450"/>
          <p14:tracePt t="169102" x="5027613" y="3473450"/>
          <p14:tracePt t="169110" x="4965700" y="3473450"/>
          <p14:tracePt t="169137" x="4803775" y="3490913"/>
          <p14:tracePt t="169169" x="4751388" y="3490913"/>
          <p14:tracePt t="169174" x="4633913" y="3500438"/>
          <p14:tracePt t="169204" x="4456113" y="3509963"/>
          <p14:tracePt t="169235" x="4419600" y="3509963"/>
          <p14:tracePt t="169238" x="4179888" y="3509963"/>
          <p14:tracePt t="169269" x="4116388" y="3509963"/>
          <p14:tracePt t="169281" x="4037013" y="3509963"/>
          <p14:tracePt t="169309" x="3911600" y="3482975"/>
          <p14:tracePt t="169338" x="3768725" y="3438525"/>
          <p14:tracePt t="169370" x="3751263" y="3438525"/>
          <p14:tracePt t="169375" x="3732213" y="3429000"/>
          <p14:tracePt t="169404" x="3697288" y="3429000"/>
          <p14:tracePt t="169436" x="3625850" y="3429000"/>
          <p14:tracePt t="169445" x="3608388" y="3429000"/>
          <p14:tracePt t="169471" x="3581400" y="3429000"/>
          <p14:tracePt t="169502" x="3562350" y="3411538"/>
          <p14:tracePt t="169536" x="3554413" y="3394075"/>
          <p14:tracePt t="169555" x="3554413" y="3384550"/>
          <p14:tracePt t="169571" x="3554413" y="3375025"/>
          <p14:tracePt t="169612" x="3562350" y="3348038"/>
          <p14:tracePt t="169631" x="3562350" y="3330575"/>
          <p14:tracePt t="169643" x="3589338" y="3286125"/>
          <p14:tracePt t="169672" x="3598863" y="3268663"/>
          <p14:tracePt t="169704" x="3598863" y="3251200"/>
          <p14:tracePt t="169722" x="3598863" y="3232150"/>
          <p14:tracePt t="169742" x="3608388" y="3224213"/>
          <p14:tracePt t="169772" x="3608388" y="3214688"/>
          <p14:tracePt t="169804" x="3616325" y="3197225"/>
          <p14:tracePt t="169807" x="3616325" y="3187700"/>
          <p14:tracePt t="169838" x="3616325" y="3179763"/>
          <p14:tracePt t="169850" x="3616325" y="3170238"/>
          <p14:tracePt t="169946" x="3616325" y="3160713"/>
          <p14:tracePt t="169978" x="3616325" y="3152775"/>
          <p14:tracePt t="170585" x="3625850" y="3133725"/>
          <p14:tracePt t="170650" x="3633788" y="3133725"/>
          <p14:tracePt t="170669" x="3633788" y="3125788"/>
          <p14:tracePt t="170681" x="3643313" y="3098800"/>
          <p14:tracePt t="170708" x="3652838" y="3071813"/>
          <p14:tracePt t="170740" x="3652838" y="3062288"/>
          <p14:tracePt t="170745" x="3660775" y="3044825"/>
          <p14:tracePt t="170776" x="3679825" y="2990850"/>
          <p14:tracePt t="170808" x="3687763" y="2955925"/>
          <p14:tracePt t="170826" x="3697288" y="2938463"/>
          <p14:tracePt t="170842" x="3705225" y="2911475"/>
          <p14:tracePt t="170873" x="3705225" y="2884488"/>
          <p14:tracePt t="170883" x="3705225" y="2822575"/>
          <p14:tracePt t="170909" x="3714750" y="2768600"/>
          <p14:tracePt t="170940" x="3714750" y="2751138"/>
          <p14:tracePt t="170985" x="3714750" y="2732088"/>
          <p14:tracePt t="171011" x="3714750" y="2714625"/>
          <p14:tracePt t="171031" x="3714750" y="2705100"/>
          <p14:tracePt t="171075" x="3724275" y="2687638"/>
          <p14:tracePt t="171123" x="3732213" y="2687638"/>
          <p14:tracePt t="171157" x="3732213" y="2679700"/>
          <p14:tracePt t="171185" x="3741738" y="2679700"/>
          <p14:tracePt t="171295" x="3768725" y="2679700"/>
          <p14:tracePt t="171315" x="3795713" y="2679700"/>
          <p14:tracePt t="171326" x="3813175" y="2679700"/>
          <p14:tracePt t="171346" x="3822700" y="2679700"/>
          <p14:tracePt t="171377" x="3830638" y="2679700"/>
          <p14:tracePt t="171409" x="3848100" y="2679700"/>
          <p14:tracePt t="171439" x="3857625" y="2679700"/>
          <p14:tracePt t="171470" x="3867150" y="2679700"/>
          <p14:tracePt t="171503" x="3875088" y="2679700"/>
          <p14:tracePt t="171545" x="3875088" y="2670175"/>
          <p14:tracePt t="171563" x="3884613" y="2670175"/>
          <p14:tracePt t="171628" x="3894138" y="2670175"/>
          <p14:tracePt t="171725" x="3902075" y="2670175"/>
          <p14:tracePt t="171956" x="3911600" y="2670175"/>
          <p14:tracePt t="172129" x="3911600" y="2660650"/>
          <p14:tracePt t="172480" x="3911600" y="2670175"/>
          <p14:tracePt t="172665" x="3894138" y="2679700"/>
          <p14:tracePt t="172678" x="3884613" y="2687638"/>
          <p14:tracePt t="172696" x="3875088" y="2705100"/>
          <p14:tracePt t="172708" x="3857625" y="2714625"/>
          <p14:tracePt t="172756" x="3830638" y="2714625"/>
          <p14:tracePt t="172776" x="3813175" y="2732088"/>
          <p14:tracePt t="172787" x="3768725" y="2759075"/>
          <p14:tracePt t="172807" x="3751263" y="2776538"/>
          <p14:tracePt t="172838" x="3751263" y="2786063"/>
          <p14:tracePt t="172871" x="3751263" y="2813050"/>
          <p14:tracePt t="172913" x="3751263" y="2847975"/>
          <p14:tracePt t="172932" x="3751263" y="2857500"/>
          <p14:tracePt t="172966" x="3751263" y="2867025"/>
          <p14:tracePt t="172991" x="3751263" y="2874963"/>
          <p14:tracePt t="173166" x="3759200" y="2874963"/>
          <p14:tracePt t="173185" x="3768725" y="2874963"/>
          <p14:tracePt t="173211" x="3768725" y="2884488"/>
          <p14:tracePt t="173276" x="3776663" y="2894013"/>
          <p14:tracePt t="173296" x="3786188" y="2894013"/>
          <p14:tracePt t="173341" x="3795713" y="2901950"/>
          <p14:tracePt t="173387" x="3795713" y="2894013"/>
          <p14:tracePt t="174279" x="3795713" y="2884488"/>
          <p14:tracePt t="174708" x="3786188" y="2884488"/>
          <p14:tracePt t="174836" x="3776663" y="2884488"/>
          <p14:tracePt t="175051" x="3776663" y="2874963"/>
          <p14:tracePt t="175070" x="3768725" y="2874963"/>
          <p14:tracePt t="175276" x="3768725" y="2867025"/>
          <p14:tracePt t="185736" x="3768725" y="2874963"/>
          <p14:tracePt t="186315" x="3776663" y="2874963"/>
          <p14:tracePt t="186389" x="3795713" y="2884488"/>
          <p14:tracePt t="186422" x="3813175" y="2884488"/>
          <p14:tracePt t="186435" x="3822700" y="2884488"/>
          <p14:tracePt t="186456" x="3830638" y="2884488"/>
          <p14:tracePt t="186496" x="3857625" y="2874963"/>
          <p14:tracePt t="186516" x="3867150" y="2867025"/>
          <p14:tracePt t="186527" x="3884613" y="2847975"/>
          <p14:tracePt t="186545" x="3894138" y="2840038"/>
          <p14:tracePt t="186557" x="3902075" y="2840038"/>
          <p14:tracePt t="186576" x="3902075" y="2830513"/>
          <p14:tracePt t="186588" x="3911600" y="2768600"/>
          <p14:tracePt t="186608" x="3911600" y="2705100"/>
          <p14:tracePt t="186619" x="3884613" y="2581275"/>
          <p14:tracePt t="186639" x="3875088" y="2554288"/>
          <p14:tracePt t="186651" x="3867150" y="2527300"/>
          <p14:tracePt t="186670" x="3867150" y="2536825"/>
          <p14:tracePt t="186825" x="3867150" y="2554288"/>
          <p14:tracePt t="186858" x="3894138" y="2589213"/>
          <p14:tracePt t="186878" x="3938588" y="2616200"/>
          <p14:tracePt t="186890" x="4027488" y="2679700"/>
          <p14:tracePt t="186910" x="4054475" y="2687638"/>
          <p14:tracePt t="186921" x="4108450" y="2714625"/>
          <p14:tracePt t="186942" x="4125913" y="2724150"/>
          <p14:tracePt t="186956" x="4152900" y="2732088"/>
          <p14:tracePt t="186966" x="4251325" y="2768600"/>
          <p14:tracePt t="186985" x="4322763" y="2795588"/>
          <p14:tracePt t="186997" x="4483100" y="2840038"/>
          <p14:tracePt t="187016" x="4545013" y="2857500"/>
          <p14:tracePt t="187036" x="4581525" y="2874963"/>
          <p14:tracePt t="187046" x="4670425" y="2901950"/>
          <p14:tracePt t="187065" x="4697413" y="2911475"/>
          <p14:tracePt t="187077" x="4786313" y="2955925"/>
          <p14:tracePt t="187096" x="4813300" y="2955925"/>
          <p14:tracePt t="187108" x="4867275" y="2965450"/>
          <p14:tracePt t="187126" x="4867275" y="2973388"/>
          <p14:tracePt t="187141" x="4875213" y="2973388"/>
          <p14:tracePt t="187220" x="4884738" y="2973388"/>
          <p14:tracePt t="188236" x="4894263" y="2973388"/>
          <p14:tracePt t="202736" x="4884738" y="2973388"/>
          <p14:tracePt t="203211" x="4884738" y="2965450"/>
          <p14:tracePt t="203365" x="4884738" y="2955925"/>
          <p14:tracePt t="203447" x="4902200" y="2955925"/>
          <p14:tracePt t="203460" x="4929188" y="2955925"/>
          <p14:tracePt t="203480" x="4938713" y="2955925"/>
          <p14:tracePt t="203490" x="4983163" y="2946400"/>
          <p14:tracePt t="203510" x="5000625" y="2946400"/>
          <p14:tracePt t="203521" x="5037138" y="2938463"/>
          <p14:tracePt t="203541" x="5045075" y="2938463"/>
          <p14:tracePt t="203555" x="5062538" y="2938463"/>
          <p14:tracePt t="203574" x="5072063" y="2928938"/>
          <p14:tracePt t="203585" x="5089525" y="2919413"/>
          <p14:tracePt t="203605" x="5108575" y="2911475"/>
          <p14:tracePt t="203616" x="5116513" y="2894013"/>
          <p14:tracePt t="203635" x="5133975" y="2884488"/>
          <p14:tracePt t="203647" x="5160963" y="2822575"/>
          <p14:tracePt t="203667" x="5180013" y="2803525"/>
          <p14:tracePt t="203679" x="5205413" y="2741613"/>
          <p14:tracePt t="203698" x="5214938" y="2724150"/>
          <p14:tracePt t="203710" x="5224463" y="2714625"/>
          <p14:tracePt t="203729" x="5241925" y="2687638"/>
          <p14:tracePt t="203756" x="5241925" y="2679700"/>
          <p14:tracePt t="203776" x="5259388" y="2660650"/>
          <p14:tracePt t="203795" x="5259388" y="2643188"/>
          <p14:tracePt t="203805" x="5268913" y="2633663"/>
          <p14:tracePt t="203825" x="5268913" y="2625725"/>
          <p14:tracePt t="203850" x="5268913" y="2616200"/>
          <p14:tracePt t="203881" x="5276850" y="2589213"/>
          <p14:tracePt t="203900" x="5276850" y="2581275"/>
          <p14:tracePt t="203919" x="5276850" y="2571750"/>
          <p14:tracePt t="203946" x="5286375" y="2554288"/>
          <p14:tracePt t="203965" x="5286375" y="2544763"/>
          <p14:tracePt t="203996" x="5286375" y="2536825"/>
          <p14:tracePt t="204172" x="5286375" y="2527300"/>
          <p14:tracePt t="204198" x="5295900" y="2509838"/>
          <p14:tracePt t="204217" x="5303838" y="2500313"/>
          <p14:tracePt t="204229" x="5303838" y="2473325"/>
          <p14:tracePt t="204265" x="5303838" y="2455863"/>
          <p14:tracePt t="204277" x="5286375" y="2384425"/>
          <p14:tracePt t="204297" x="5286375" y="2366963"/>
          <p14:tracePt t="204309" x="5276850" y="2322513"/>
          <p14:tracePt t="204328" x="5276850" y="2295525"/>
          <p14:tracePt t="204355" x="5268913" y="2276475"/>
          <p14:tracePt t="204375" x="5268913" y="2268538"/>
          <p14:tracePt t="204400" x="5251450" y="2251075"/>
          <p14:tracePt t="204420" x="5241925" y="2224088"/>
          <p14:tracePt t="204432" x="5214938" y="2205038"/>
          <p14:tracePt t="204451" x="5205413" y="2197100"/>
          <p14:tracePt t="204463" x="5170488" y="2160588"/>
          <p14:tracePt t="204483" x="5153025" y="2143125"/>
          <p14:tracePt t="204494" x="5081588" y="2062163"/>
          <p14:tracePt t="204514" x="5062538" y="2036763"/>
          <p14:tracePt t="204526" x="5010150" y="1990725"/>
          <p14:tracePt t="204546" x="5000625" y="1990725"/>
          <p14:tracePt t="204557" x="4946650" y="1982788"/>
          <p14:tracePt t="204577" x="4902200" y="1973263"/>
          <p14:tracePt t="204589" x="4840288" y="1965325"/>
          <p14:tracePt t="204609" x="4813300" y="1965325"/>
          <p14:tracePt t="204620" x="4714875" y="1965325"/>
          <p14:tracePt t="204639" x="4660900" y="1982788"/>
          <p14:tracePt t="204651" x="4518025" y="2017713"/>
          <p14:tracePt t="204670" x="4419600" y="2071688"/>
          <p14:tracePt t="204689" x="4394200" y="2089150"/>
          <p14:tracePt t="204701" x="4330700" y="2125663"/>
          <p14:tracePt t="204721" x="4295775" y="2143125"/>
          <p14:tracePt t="204733" x="4259263" y="2170113"/>
          <p14:tracePt t="204753" x="4197350" y="2197100"/>
          <p14:tracePt t="204766" x="4125913" y="2241550"/>
          <p14:tracePt t="204786" x="4071938" y="2276475"/>
          <p14:tracePt t="204796" x="3973513" y="2339975"/>
          <p14:tracePt t="204816" x="3956050" y="2357438"/>
          <p14:tracePt t="204828" x="3929063" y="2366963"/>
          <p14:tracePt t="204846" x="3902075" y="2384425"/>
          <p14:tracePt t="204887" x="3902075" y="2393950"/>
          <p14:tracePt t="204938" x="3894138" y="2401888"/>
          <p14:tracePt t="204950" x="3884613" y="2446338"/>
          <p14:tracePt t="204969" x="3867150" y="2482850"/>
          <p14:tracePt t="204988" x="3867150" y="2500313"/>
          <p14:tracePt t="205000" x="3857625" y="2509838"/>
          <p14:tracePt t="205046" x="3857625" y="2517775"/>
          <p14:tracePt t="205076" x="3848100" y="2544763"/>
          <p14:tracePt t="205096" x="3822700" y="2598738"/>
          <p14:tracePt t="205115" x="3803650" y="2616200"/>
          <p14:tracePt t="205126" x="3795713" y="2652713"/>
          <p14:tracePt t="205146" x="3776663" y="2679700"/>
          <p14:tracePt t="205156" x="3768725" y="2697163"/>
          <p14:tracePt t="205176" x="3751263" y="2714625"/>
          <p14:tracePt t="205208" x="3751263" y="2724150"/>
          <p14:tracePt t="205233" x="3741738" y="2724150"/>
          <p14:tracePt t="205252" x="3741738" y="2732088"/>
          <p14:tracePt t="205287" x="3732213" y="2732088"/>
          <p14:tracePt t="205299" x="3732213" y="2724150"/>
          <p14:tracePt t="205440" x="3759200" y="2724150"/>
          <p14:tracePt t="205460" x="3776663" y="2724150"/>
          <p14:tracePt t="205489" x="3795713" y="2724150"/>
          <p14:tracePt t="205566" x="3803650" y="2724150"/>
          <p14:tracePt t="205628" x="3803650" y="2714625"/>
          <p14:tracePt t="205647" x="3803650" y="2697163"/>
          <p14:tracePt t="205980" x="3803650" y="2687638"/>
          <p14:tracePt t="206026" x="3813175" y="2687638"/>
          <p14:tracePt t="206120" x="3813175" y="2679700"/>
          <p14:tracePt t="206319" x="3822700" y="2679700"/>
          <p14:tracePt t="206515" x="3822700" y="2670175"/>
          <p14:tracePt t="206606" x="3830638" y="2670175"/>
          <p14:tracePt t="206903" x="3830638" y="2660650"/>
          <p14:tracePt t="207043" x="3840163" y="2660650"/>
          <p14:tracePt t="207346" x="3848100" y="2660650"/>
          <p14:tracePt t="207577" x="3857625" y="2660650"/>
          <p14:tracePt t="207659" x="3867150" y="2660650"/>
          <p14:tracePt t="207690" x="3884613" y="2660650"/>
          <p14:tracePt t="207721" x="3894138" y="2660650"/>
          <p14:tracePt t="207767" x="3902075" y="2660650"/>
          <p14:tracePt t="207780" x="3929063" y="2660650"/>
          <p14:tracePt t="207800" x="3938588" y="2670175"/>
          <p14:tracePt t="207812" x="3973513" y="2670175"/>
          <p14:tracePt t="207831" x="3983038" y="2670175"/>
          <p14:tracePt t="207842" x="4010025" y="2670175"/>
          <p14:tracePt t="207860" x="4027488" y="2670175"/>
          <p14:tracePt t="207880" x="4027488" y="2679700"/>
          <p14:tracePt t="207892" x="4071938" y="2687638"/>
          <p14:tracePt t="207911" x="4081463" y="2687638"/>
          <p14:tracePt t="207924" x="4133850" y="2697163"/>
          <p14:tracePt t="207942" x="4143375" y="2697163"/>
          <p14:tracePt t="207956" x="4152900" y="2705100"/>
          <p14:tracePt t="207975" x="4179888" y="2705100"/>
          <p14:tracePt t="207988" x="4187825" y="2705100"/>
          <p14:tracePt t="208006" x="4205288" y="2714625"/>
          <p14:tracePt t="208021" x="4232275" y="2714625"/>
          <p14:tracePt t="208043" x="4251325" y="2714625"/>
          <p14:tracePt t="208056" x="4276725" y="2714625"/>
          <p14:tracePt t="208071" x="4303713" y="2714625"/>
          <p14:tracePt t="208088" x="4340225" y="2714625"/>
          <p14:tracePt t="208126" x="4384675" y="2714625"/>
          <p14:tracePt t="208145" x="4411663" y="2714625"/>
          <p14:tracePt t="208156" x="4456113" y="2724150"/>
          <p14:tracePt t="208176" x="4554538" y="2724150"/>
          <p14:tracePt t="208196" x="4554538" y="2732088"/>
          <p14:tracePt t="208207" x="4562475" y="2732088"/>
          <p14:tracePt t="208226" x="4572000" y="2732088"/>
          <p14:tracePt t="208237" x="4598988" y="2732088"/>
          <p14:tracePt t="208256" x="4608513" y="2732088"/>
          <p14:tracePt t="208268" x="4652963" y="2732088"/>
          <p14:tracePt t="208286" x="4679950" y="2732088"/>
          <p14:tracePt t="208298" x="4741863" y="2724150"/>
          <p14:tracePt t="208317" x="4759325" y="2724150"/>
          <p14:tracePt t="208328" x="4803775" y="2714625"/>
          <p14:tracePt t="208347" x="4840288" y="2714625"/>
          <p14:tracePt t="208366" x="4867275" y="2714625"/>
          <p14:tracePt t="208379" x="4938713" y="2714625"/>
          <p14:tracePt t="208397" x="4956175" y="2714625"/>
          <p14:tracePt t="208410" x="5000625" y="2724150"/>
          <p14:tracePt t="208429" x="5018088" y="2724150"/>
          <p14:tracePt t="208441" x="5072063" y="2724150"/>
          <p14:tracePt t="208460" x="5108575" y="2724150"/>
          <p14:tracePt t="208472" x="5197475" y="2724150"/>
          <p14:tracePt t="208491" x="5241925" y="2732088"/>
          <p14:tracePt t="208506" x="5303838" y="2732088"/>
          <p14:tracePt t="208523" x="5330825" y="2741613"/>
          <p14:tracePt t="208539" x="5394325" y="2751138"/>
          <p14:tracePt t="208557" x="5402263" y="2751138"/>
          <p14:tracePt t="208573" x="5446713" y="2768600"/>
          <p14:tracePt t="208590" x="5473700" y="2768600"/>
          <p14:tracePt t="208606" x="5527675" y="2768600"/>
          <p14:tracePt t="208623" x="5545138" y="2776538"/>
          <p14:tracePt t="208640" x="5589588" y="2786063"/>
          <p14:tracePt t="208656" x="5599113" y="2795588"/>
          <p14:tracePt t="208673" x="5626100" y="2795588"/>
          <p14:tracePt t="208673" x="5643563" y="2803525"/>
          <p14:tracePt t="208691" x="5670550" y="2822575"/>
          <p14:tracePt t="208709" x="5715000" y="2840038"/>
          <p14:tracePt t="208729" x="5741988" y="2847975"/>
          <p14:tracePt t="208741" x="5759450" y="2867025"/>
          <p14:tracePt t="208757" x="5803900" y="2884488"/>
          <p14:tracePt t="208774" x="5822950" y="2894013"/>
          <p14:tracePt t="208866" x="5830888" y="2901950"/>
          <p14:tracePt t="208886" x="5840413" y="2901950"/>
          <p14:tracePt t="208898" x="5840413" y="2911475"/>
          <p14:tracePt t="208918" x="5848350" y="2919413"/>
          <p14:tracePt t="208931" x="5867400" y="2965450"/>
          <p14:tracePt t="208966" x="5867400" y="2973388"/>
          <p14:tracePt t="208976" x="5884863" y="3000375"/>
          <p14:tracePt t="208995" x="5894388" y="3017838"/>
          <p14:tracePt t="209007" x="5894388" y="3044825"/>
          <p14:tracePt t="209026" x="5902325" y="3044825"/>
          <p14:tracePt t="209037" x="5902325" y="3054350"/>
          <p14:tracePt t="209071" x="5902325" y="3062288"/>
          <p14:tracePt t="209102" x="5902325" y="3071813"/>
          <p14:tracePt t="209121" x="5867400" y="3089275"/>
          <p14:tracePt t="209168" x="5848350" y="3098800"/>
          <p14:tracePt t="209180" x="5803900" y="3108325"/>
          <p14:tracePt t="209201" x="5786438" y="3108325"/>
          <p14:tracePt t="209213" x="5759450" y="3108325"/>
          <p14:tracePt t="209232" x="5741988" y="3108325"/>
          <p14:tracePt t="209243" x="5705475" y="3108325"/>
          <p14:tracePt t="209262" x="5688013" y="3108325"/>
          <p14:tracePt t="209276" x="5634038" y="3108325"/>
          <p14:tracePt t="209293" x="5608638" y="3108325"/>
          <p14:tracePt t="209306" x="5554663" y="3098800"/>
          <p14:tracePt t="209326" x="5545138" y="3098800"/>
          <p14:tracePt t="209337" x="5510213" y="3098800"/>
          <p14:tracePt t="209356" x="5500688" y="3098800"/>
          <p14:tracePt t="209368" x="5483225" y="3098800"/>
          <p14:tracePt t="209387" x="5419725" y="3089275"/>
          <p14:tracePt t="209420" x="5394325" y="3081338"/>
          <p14:tracePt t="209433" x="5357813" y="3081338"/>
          <p14:tracePt t="209452" x="5330825" y="3081338"/>
          <p14:tracePt t="209478" x="5303838" y="3081338"/>
          <p14:tracePt t="209497" x="5295900" y="3081338"/>
          <p14:tracePt t="209509" x="5276850" y="3081338"/>
          <p14:tracePt t="209529" x="5259388" y="3081338"/>
          <p14:tracePt t="209541" x="5214938" y="3081338"/>
          <p14:tracePt t="209560" x="5205413" y="3081338"/>
          <p14:tracePt t="209571" x="5160963" y="3081338"/>
          <p14:tracePt t="209590" x="5143500" y="3081338"/>
          <p14:tracePt t="209626" x="5133975" y="3081338"/>
          <p14:tracePt t="209668" x="5126038" y="3089275"/>
          <p14:tracePt t="209680" x="5116513" y="3089275"/>
          <p14:tracePt t="209700" x="5116513" y="3098800"/>
          <p14:tracePt t="209925" x="5108575" y="3098800"/>
          <p14:tracePt t="209936" x="5099050" y="3108325"/>
          <p14:tracePt t="209956" x="5099050" y="3116263"/>
          <p14:tracePt t="210012" x="5089525" y="3125788"/>
          <p14:tracePt t="210046" x="5081588" y="3125788"/>
          <p14:tracePt t="210126" x="5081588" y="3133725"/>
          <p14:tracePt t="210159" x="5072063" y="3133725"/>
          <p14:tracePt t="210170" x="5072063" y="3143250"/>
          <p14:tracePt t="210189" x="5062538" y="3143250"/>
          <p14:tracePt t="210235" x="5062538" y="3152775"/>
          <p14:tracePt t="210420" x="5054600" y="3152775"/>
          <p14:tracePt t="210451" x="5045075" y="3152775"/>
          <p14:tracePt t="210485" x="5037138" y="3152775"/>
          <p14:tracePt t="210646" x="5027613" y="3152775"/>
          <p14:tracePt t="210910" x="5010150" y="3160713"/>
          <p14:tracePt t="211036" x="5000625" y="3160713"/>
          <p14:tracePt t="211056" x="4991100" y="3160713"/>
          <p14:tracePt t="211066" x="4965700" y="3179763"/>
          <p14:tracePt t="211086" x="4938713" y="3187700"/>
          <p14:tracePt t="211114" x="4822825" y="3214688"/>
          <p14:tracePt t="211145" x="4714875" y="3251200"/>
          <p14:tracePt t="211148" x="4687888" y="3259138"/>
          <p14:tracePt t="211180" x="4652963" y="3276600"/>
          <p14:tracePt t="211187" x="4598988" y="3295650"/>
          <p14:tracePt t="211215" x="4411663" y="3357563"/>
          <p14:tracePt t="211247" x="4357688" y="3375025"/>
          <p14:tracePt t="211264" x="4160838" y="3429000"/>
          <p14:tracePt t="211296" x="4017963" y="3473450"/>
          <p14:tracePt t="211327" x="3902075" y="3509963"/>
          <p14:tracePt t="211336" x="3776663" y="3536950"/>
          <p14:tracePt t="211369" x="3776663" y="3544888"/>
          <p14:tracePt t="211398" x="3705225" y="3571875"/>
          <p14:tracePt t="211430" x="3562350" y="3633788"/>
          <p14:tracePt t="211463" x="3517900" y="3633788"/>
          <p14:tracePt t="211477" x="3438525" y="3670300"/>
          <p14:tracePt t="211508" x="3419475" y="3670300"/>
          <p14:tracePt t="211532" x="3394075" y="3687763"/>
          <p14:tracePt t="211563" x="3375025" y="3687763"/>
          <p14:tracePt t="211594" x="3367088" y="3697288"/>
          <p14:tracePt t="211616" x="3357563" y="3705225"/>
          <p14:tracePt t="211647" x="3348038" y="3705225"/>
          <p14:tracePt t="211666" x="3340100" y="3705225"/>
          <p14:tracePt t="212261" x="3340100" y="3697288"/>
          <p14:tracePt t="212405" x="3340100" y="3670300"/>
          <p14:tracePt t="212437" x="3340100" y="3660775"/>
          <p14:tracePt t="212485" x="3340100" y="3652838"/>
          <p14:tracePt t="212501" x="3340100" y="3616325"/>
          <p14:tracePt t="212534" x="3340100" y="3581400"/>
          <p14:tracePt t="212565" x="3340100" y="3571875"/>
          <p14:tracePt t="212580" x="3340100" y="3554413"/>
          <p14:tracePt t="212612" x="3348038" y="3544888"/>
          <p14:tracePt t="212642" x="3348038" y="3527425"/>
          <p14:tracePt t="212676" x="3357563" y="3517900"/>
          <p14:tracePt t="212702" x="3357563" y="3500438"/>
          <p14:tracePt t="212733" x="3357563" y="3490913"/>
          <p14:tracePt t="212764" x="3357563" y="3473450"/>
          <p14:tracePt t="212777" x="3357563" y="3465513"/>
          <p14:tracePt t="212860" x="3357563" y="3455988"/>
          <p14:tracePt t="212908" x="3367088" y="3455988"/>
          <p14:tracePt t="213126" x="3367088" y="3446463"/>
          <p14:tracePt t="213415" x="3375025" y="3446463"/>
          <p14:tracePt t="214117" x="3384550" y="3446463"/>
          <p14:tracePt t="214257" x="3394075" y="3438525"/>
          <p14:tracePt t="214594" x="3394075" y="3429000"/>
          <p14:tracePt t="214635" x="3402013" y="3429000"/>
          <p14:tracePt t="214916" x="3402013" y="3419475"/>
          <p14:tracePt t="214935" x="3411538" y="3419475"/>
          <p14:tracePt t="215066" x="3411538" y="3429000"/>
          <p14:tracePt t="215781" x="3419475" y="3438525"/>
          <p14:tracePt t="215976" x="3429000" y="3438525"/>
          <p14:tracePt t="216068" x="3473450" y="3446463"/>
          <p14:tracePt t="216101" x="3490913" y="3455988"/>
          <p14:tracePt t="216112" x="3527425" y="3465513"/>
          <p14:tracePt t="216131" x="3554413" y="3473450"/>
          <p14:tracePt t="216159" x="3562350" y="3473450"/>
          <p14:tracePt t="216179" x="3608388" y="3473450"/>
          <p14:tracePt t="216211" x="3616325" y="3473450"/>
          <p14:tracePt t="216222" x="3625850" y="3473450"/>
          <p14:tracePt t="216246" x="3633788" y="3473450"/>
          <p14:tracePt t="216277" x="3643313" y="3473450"/>
          <p14:tracePt t="216286" x="3652838" y="3473450"/>
          <p14:tracePt t="217237" x="3660775" y="3482975"/>
          <p14:tracePt t="217277" x="3670300" y="3482975"/>
          <p14:tracePt t="217579" x="3670300" y="3490913"/>
          <p14:tracePt t="217702" x="3679825" y="3490913"/>
          <p14:tracePt t="217753" x="3687763" y="3490913"/>
          <p14:tracePt t="218108" x="3687763" y="3500438"/>
          <p14:tracePt t="218266" x="3697288" y="3517900"/>
          <p14:tracePt t="226487" x="3697288" y="3527425"/>
          <p14:tracePt t="227356" x="3697288" y="3536950"/>
          <p14:tracePt t="227368" x="3697288" y="3544888"/>
          <p14:tracePt t="227387" x="3687763" y="3554413"/>
          <p14:tracePt t="227433" x="3679825" y="3562350"/>
          <p14:tracePt t="227466" x="3670300" y="3571875"/>
          <p14:tracePt t="227479" x="3598863" y="3608388"/>
          <p14:tracePt t="227510" x="3509963" y="3633788"/>
          <p14:tracePt t="227528" x="3455988" y="3643313"/>
          <p14:tracePt t="227546" x="3375025" y="3679825"/>
          <p14:tracePt t="227577" x="3322638" y="3705225"/>
          <p14:tracePt t="227591" x="3295650" y="3705225"/>
          <p14:tracePt t="227613" x="3224213" y="3751263"/>
          <p14:tracePt t="227644" x="3187700" y="3759200"/>
          <p14:tracePt t="227652" x="3160713" y="3768725"/>
          <p14:tracePt t="227680" x="3036888" y="3803650"/>
          <p14:tracePt t="227712" x="3009900" y="3813175"/>
          <p14:tracePt t="227718" x="2990850" y="3822700"/>
          <p14:tracePt t="227747" x="2955925" y="3840163"/>
          <p14:tracePt t="227778" x="2938463" y="3848100"/>
          <p14:tracePt t="227781" x="2938463" y="3840163"/>
          <p14:tracePt t="227938" x="2965450" y="3840163"/>
          <p14:tracePt t="227949" x="3054350" y="3803650"/>
          <p14:tracePt t="227967" x="3108325" y="3786188"/>
          <p14:tracePt t="227982" x="3259138" y="3768725"/>
          <p14:tracePt t="228013" x="3402013" y="3741738"/>
          <p14:tracePt t="228017" x="3562350" y="3732213"/>
          <p14:tracePt t="228048" x="3786188" y="3724275"/>
          <p14:tracePt t="228081" x="3857625" y="3724275"/>
          <p14:tracePt t="228091" x="3983038" y="3714750"/>
          <p14:tracePt t="228115" x="4125913" y="3697288"/>
          <p14:tracePt t="228147" x="4179888" y="3687763"/>
          <p14:tracePt t="228151" x="4268788" y="3670300"/>
          <p14:tracePt t="228181" x="4375150" y="3652838"/>
          <p14:tracePt t="228214" x="4446588" y="3625850"/>
          <p14:tracePt t="228221" x="4465638" y="3616325"/>
          <p14:tracePt t="228249" x="4483100" y="3598863"/>
          <p14:tracePt t="228280" x="4491038" y="3598863"/>
          <p14:tracePt t="228296" x="4500563" y="3571875"/>
          <p14:tracePt t="228316" x="4537075" y="3517900"/>
          <p14:tracePt t="228347" x="4554538" y="3500438"/>
          <p14:tracePt t="228358" x="4562475" y="3482975"/>
          <p14:tracePt t="228382" x="4687888" y="3402013"/>
          <p14:tracePt t="228413" x="4741863" y="3367088"/>
          <p14:tracePt t="228421" x="4840288" y="3322638"/>
          <p14:tracePt t="228449" x="4929188" y="3268663"/>
          <p14:tracePt t="228482" x="4938713" y="3259138"/>
          <p14:tracePt t="228485" x="4973638" y="3241675"/>
          <p14:tracePt t="228516" x="5037138" y="3197225"/>
          <p14:tracePt t="228550" x="5054600" y="3197225"/>
          <p14:tracePt t="228560" x="5089525" y="3170238"/>
          <p14:tracePt t="228583" x="5099050" y="3170238"/>
          <p14:tracePt t="228639" x="5099050" y="3160713"/>
          <p14:tracePt t="228672" x="5116513" y="3160713"/>
          <p14:tracePt t="228703" x="5116513" y="3152775"/>
          <p14:tracePt t="228739" x="5116513" y="3133725"/>
          <p14:tracePt t="228835" x="5116513" y="3125788"/>
          <p14:tracePt t="228846" x="5116513" y="3098800"/>
          <p14:tracePt t="228865" x="5108575" y="3089275"/>
          <p14:tracePt t="228884" x="5099050" y="3044825"/>
          <p14:tracePt t="228917" x="5089525" y="3027363"/>
          <p14:tracePt t="228927" x="5081588" y="3009900"/>
          <p14:tracePt t="228951" x="5045075" y="2946400"/>
          <p14:tracePt t="228983" x="5027613" y="2919413"/>
          <p14:tracePt t="228990" x="5027613" y="2911475"/>
          <p14:tracePt t="229018" x="5027613" y="2901950"/>
          <p14:tracePt t="229049" x="5018088" y="2884488"/>
          <p14:tracePt t="229068" x="5010150" y="2867025"/>
          <p14:tracePt t="229084" x="4991100" y="2830513"/>
          <p14:tracePt t="229116" x="4983163" y="2803525"/>
          <p14:tracePt t="229129" x="4983163" y="2786063"/>
          <p14:tracePt t="229151" x="4965700" y="2741613"/>
          <p14:tracePt t="229184" x="4965700" y="2732088"/>
          <p14:tracePt t="229192" x="4956175" y="2714625"/>
          <p14:tracePt t="229218" x="4956175" y="2705100"/>
          <p14:tracePt t="229250" x="4956175" y="2679700"/>
          <p14:tracePt t="229257" x="4956175" y="2670175"/>
          <p14:tracePt t="229285" x="4956175" y="2616200"/>
          <p14:tracePt t="229317" x="4946650" y="2581275"/>
          <p14:tracePt t="229320" x="4946650" y="2571750"/>
          <p14:tracePt t="229363" x="4946650" y="2562225"/>
          <p14:tracePt t="229447" x="4946650" y="2554288"/>
          <p14:tracePt t="229506" x="4938713" y="2544763"/>
          <p14:tracePt t="229605" x="4938713" y="2536825"/>
          <p14:tracePt t="236737" x="4919663" y="2527300"/>
          <p14:tracePt t="236863" x="4919663" y="2509838"/>
          <p14:tracePt t="236881" x="4911725" y="2509838"/>
          <p14:tracePt t="236928" x="4902200" y="2490788"/>
          <p14:tracePt t="236962" x="4902200" y="2482850"/>
          <p14:tracePt t="236976" x="4884738" y="2446338"/>
          <p14:tracePt t="236995" x="4875213" y="2428875"/>
          <p14:tracePt t="237008" x="4830763" y="2347913"/>
          <p14:tracePt t="237040" x="4803775" y="2295525"/>
          <p14:tracePt t="237051" x="4741863" y="2197100"/>
          <p14:tracePt t="237076" x="4687888" y="2108200"/>
          <p14:tracePt t="237108" x="4670425" y="2089150"/>
          <p14:tracePt t="237115" x="4643438" y="2027238"/>
          <p14:tracePt t="237142" x="4589463" y="1965325"/>
          <p14:tracePt t="237175" x="4562475" y="1928813"/>
          <p14:tracePt t="237192" x="4554538" y="1919288"/>
          <p14:tracePt t="237223" x="4527550" y="1901825"/>
          <p14:tracePt t="237243" x="4483100" y="1884363"/>
          <p14:tracePt t="237276" x="4446588" y="1884363"/>
          <p14:tracePt t="237289" x="4402138" y="1884363"/>
          <p14:tracePt t="237316" x="4357688" y="1884363"/>
          <p14:tracePt t="237343" x="4322763" y="1893888"/>
          <p14:tracePt t="237376" x="4313238" y="1893888"/>
          <p14:tracePt t="237385" x="4295775" y="1893888"/>
          <p14:tracePt t="237410" x="4241800" y="1928813"/>
          <p14:tracePt t="237441" x="4187825" y="1955800"/>
          <p14:tracePt t="237445" x="4160838" y="1973263"/>
          <p14:tracePt t="237477" x="4037013" y="2071688"/>
          <p14:tracePt t="237509" x="3973513" y="2116138"/>
          <p14:tracePt t="237527" x="3946525" y="2125663"/>
          <p14:tracePt t="237543" x="3857625" y="2170113"/>
          <p14:tracePt t="237578" x="3813175" y="2205038"/>
          <p14:tracePt t="237590" x="3786188" y="2214563"/>
          <p14:tracePt t="237610" x="3732213" y="2241550"/>
          <p14:tracePt t="237627" x="3705225" y="2241550"/>
          <p14:tracePt t="237644" x="3705225" y="2251075"/>
          <p14:tracePt t="237660" x="3697288" y="2251075"/>
          <p14:tracePt t="237677" x="3679825" y="2268538"/>
          <p14:tracePt t="237709" x="3625850" y="2295525"/>
          <p14:tracePt t="237713" x="3608388" y="2303463"/>
          <p14:tracePt t="237744" x="3554413" y="2339975"/>
          <p14:tracePt t="237761" x="3554413" y="2347913"/>
          <p14:tracePt t="237823" x="3562350" y="2366963"/>
          <p14:tracePt t="237856" x="3608388" y="2384425"/>
          <p14:tracePt t="237867" x="3724275" y="2384425"/>
          <p14:tracePt t="237886" x="3776663" y="2384425"/>
          <p14:tracePt t="237898" x="3813175" y="2384425"/>
          <p14:tracePt t="237918" x="3840163" y="2384425"/>
          <p14:tracePt t="237966" x="3848100" y="2384425"/>
          <p14:tracePt t="237977" x="3911600" y="2374900"/>
          <p14:tracePt t="237996" x="3973513" y="2374900"/>
          <p14:tracePt t="238016" x="4000500" y="2374900"/>
          <p14:tracePt t="238027" x="4010025" y="2374900"/>
          <p14:tracePt t="238046" x="4010025" y="2384425"/>
          <p14:tracePt t="238110" x="4010025" y="2411413"/>
          <p14:tracePt t="238123" x="4000500" y="2419350"/>
          <p14:tracePt t="238137" x="3965575" y="2455863"/>
          <p14:tracePt t="238157" x="3956050" y="2465388"/>
          <p14:tracePt t="238168" x="3911600" y="2517775"/>
          <p14:tracePt t="238189" x="3902075" y="2536825"/>
          <p14:tracePt t="238200" x="3875088" y="2554288"/>
          <p14:tracePt t="238229" x="3857625" y="2571750"/>
          <p14:tracePt t="238229" x="3848100" y="2589213"/>
          <p14:tracePt t="238263" x="3848100" y="2598738"/>
          <p14:tracePt t="247237" x="3830638" y="2598738"/>
          <p14:tracePt t="247336" x="3795713" y="2581275"/>
          <p14:tracePt t="247356" x="3759200" y="2571750"/>
          <p14:tracePt t="247366" x="3732213" y="2562225"/>
          <p14:tracePt t="247385" x="3724275" y="2562225"/>
          <p14:tracePt t="247410" x="3724275" y="2571750"/>
          <p14:tracePt t="247591" x="3705225" y="2589213"/>
          <p14:tracePt t="247603" x="3705225" y="2608263"/>
          <p14:tracePt t="247616" x="3670300" y="2670175"/>
          <p14:tracePt t="247636" x="3633788" y="2705100"/>
          <p14:tracePt t="247647" x="3455988" y="2847975"/>
          <p14:tracePt t="247667" x="3367088" y="2901950"/>
          <p14:tracePt t="247678" x="3143250" y="2990850"/>
          <p14:tracePt t="247698" x="3089275" y="3017838"/>
          <p14:tracePt t="247709" x="3071813" y="3027363"/>
          <p14:tracePt t="247727" x="3036888" y="3054350"/>
          <p14:tracePt t="247746" x="3027363" y="3081338"/>
          <p14:tracePt t="247759" x="2955925" y="3232150"/>
          <p14:tracePt t="247777" x="2938463" y="3313113"/>
          <p14:tracePt t="247791" x="2928938" y="3394075"/>
          <p14:tracePt t="247808" x="2928938" y="3411538"/>
          <p14:tracePt t="247825" x="2928938" y="3482975"/>
          <p14:tracePt t="247841" x="2928938" y="3500438"/>
          <p14:tracePt t="247858" x="2938463" y="3571875"/>
          <p14:tracePt t="247875" x="2965450" y="3652838"/>
          <p14:tracePt t="247902" x="3009900" y="3697288"/>
          <p14:tracePt t="247949" x="3054350" y="3724275"/>
          <p14:tracePt t="247962" x="3143250" y="3776663"/>
          <p14:tracePt t="247980" x="3152775" y="3786188"/>
          <p14:tracePt t="247993" x="3152775" y="3795713"/>
          <p14:tracePt t="248026" x="3152775" y="3786188"/>
          <p14:tracePt t="248816" x="3152775" y="3776663"/>
          <p14:tracePt t="248955" x="3170238" y="3768725"/>
          <p14:tracePt t="249566" x="3197225" y="3759200"/>
          <p14:tracePt t="249585" x="3205163" y="3759200"/>
          <p14:tracePt t="249596" x="3232150" y="3751263"/>
          <p14:tracePt t="249616" x="3251200" y="3751263"/>
          <p14:tracePt t="249628" x="3276600" y="3751263"/>
          <p14:tracePt t="249647" x="3286125" y="3741738"/>
          <p14:tracePt t="249659" x="3322638" y="3724275"/>
          <p14:tracePt t="249678" x="3348038" y="3714750"/>
          <p14:tracePt t="249690" x="3402013" y="3705225"/>
          <p14:tracePt t="249709" x="3446463" y="3687763"/>
          <p14:tracePt t="249721" x="3527425" y="3670300"/>
          <p14:tracePt t="249742" x="3571875" y="3660775"/>
          <p14:tracePt t="249752" x="3643313" y="3652838"/>
          <p14:tracePt t="249771" x="3687763" y="3643313"/>
          <p14:tracePt t="249785" x="3759200" y="3608388"/>
          <p14:tracePt t="249802" x="3786188" y="3608388"/>
          <p14:tracePt t="249816" x="3875088" y="3571875"/>
          <p14:tracePt t="249833" x="3946525" y="3554413"/>
          <p14:tracePt t="249847" x="4081463" y="3527425"/>
          <p14:tracePt t="249866" x="4205288" y="3500438"/>
          <p14:tracePt t="249885" x="4251325" y="3500438"/>
          <p14:tracePt t="249897" x="4367213" y="3465513"/>
          <p14:tracePt t="249916" x="4394200" y="3455988"/>
          <p14:tracePt t="249931" x="4465638" y="3438525"/>
          <p14:tracePt t="249947" x="4500563" y="3438525"/>
          <p14:tracePt t="249973" x="4608513" y="3419475"/>
          <p14:tracePt t="249992" x="4616450" y="3411538"/>
          <p14:tracePt t="250005" x="4679950" y="3402013"/>
          <p14:tracePt t="250023" x="4724400" y="3402013"/>
          <p14:tracePt t="250036" x="4795838" y="3375025"/>
          <p14:tracePt t="250056" x="4813300" y="3375025"/>
          <p14:tracePt t="250068" x="4875213" y="3348038"/>
          <p14:tracePt t="250086" x="4902200" y="3340100"/>
          <p14:tracePt t="250098" x="4938713" y="3313113"/>
          <p14:tracePt t="250118" x="5018088" y="3224213"/>
          <p14:tracePt t="250151" x="5027613" y="3205163"/>
          <p14:tracePt t="250162" x="5045075" y="3179763"/>
          <p14:tracePt t="250182" x="5062538" y="3143250"/>
          <p14:tracePt t="250194" x="5072063" y="3071813"/>
          <p14:tracePt t="250213" x="5072063" y="3009900"/>
          <p14:tracePt t="250226" x="5054600" y="2857500"/>
          <p14:tracePt t="250246" x="5037138" y="2803525"/>
          <p14:tracePt t="250257" x="5018088" y="2724150"/>
          <p14:tracePt t="250276" x="5010150" y="2697163"/>
          <p14:tracePt t="250288" x="4991100" y="2660650"/>
          <p14:tracePt t="250308" x="4983163" y="2643188"/>
          <p14:tracePt t="250321" x="4973638" y="2643188"/>
          <p14:tracePt t="250340" x="4956175" y="2598738"/>
          <p14:tracePt t="250366" x="4946650" y="2581275"/>
          <p14:tracePt t="250385" x="4929188" y="2571750"/>
          <p14:tracePt t="250397" x="4911725" y="2554288"/>
          <p14:tracePt t="263487" x="4902200" y="2544763"/>
          <p14:tracePt t="264042" x="4894263" y="2544763"/>
          <p14:tracePt t="264060" x="4884738" y="2544763"/>
          <p14:tracePt t="264191" x="4884738" y="2554288"/>
          <p14:tracePt t="264376" x="4884738" y="2616200"/>
          <p14:tracePt t="264393" x="4884738" y="2643188"/>
          <p14:tracePt t="264405" x="4884738" y="2697163"/>
          <p14:tracePt t="264425" x="4884738" y="2705100"/>
          <p14:tracePt t="264436" x="4884738" y="2714625"/>
          <p14:tracePt t="264583" x="4884738" y="2732088"/>
          <p14:tracePt t="264596" x="4884738" y="2768600"/>
          <p14:tracePt t="264615" x="4884738" y="2786063"/>
          <p14:tracePt t="264628" x="4902200" y="2813050"/>
          <p14:tracePt t="264640" x="4911725" y="2857500"/>
          <p14:tracePt t="264659" x="4919663" y="2867025"/>
          <p14:tracePt t="264671" x="4938713" y="2894013"/>
          <p14:tracePt t="264691" x="4938713" y="2901950"/>
          <p14:tracePt t="264703" x="4946650" y="2919413"/>
          <p14:tracePt t="264722" x="4965700" y="2938463"/>
          <p14:tracePt t="264736" x="4983163" y="2955925"/>
          <p14:tracePt t="264755" x="5037138" y="3017838"/>
          <p14:tracePt t="264787" x="5054600" y="3036888"/>
          <p14:tracePt t="264813" x="5072063" y="3054350"/>
          <p14:tracePt t="264833" x="5072063" y="3062288"/>
          <p14:tracePt t="264845" x="5089525" y="3071813"/>
          <p14:tracePt t="264863" x="5099050" y="3081338"/>
          <p14:tracePt t="264875" x="5116513" y="3098800"/>
          <p14:tracePt t="264896" x="5126038" y="3108325"/>
          <p14:tracePt t="264906" x="5133975" y="3108325"/>
          <p14:tracePt t="264938" x="5143500" y="3125788"/>
          <p14:tracePt t="264956" x="5153025" y="3125788"/>
          <p14:tracePt t="264987" x="5143500" y="3133725"/>
          <p14:tracePt t="265081" x="5116513" y="3143250"/>
          <p14:tracePt t="265100" x="5081588" y="3160713"/>
          <p14:tracePt t="265112" x="5000625" y="3187700"/>
          <p14:tracePt t="265130" x="4983163" y="3205163"/>
          <p14:tracePt t="265142" x="4956175" y="3214688"/>
          <p14:tracePt t="265163" x="4938713" y="3224213"/>
          <p14:tracePt t="265175" x="4938713" y="3232150"/>
          <p14:tracePt t="265193" x="4929188" y="3241675"/>
          <p14:tracePt t="265205" x="4884738" y="3295650"/>
          <p14:tracePt t="265225" x="4867275" y="3313113"/>
          <p14:tracePt t="265236" x="4813300" y="3384550"/>
          <p14:tracePt t="265256" x="4795838" y="3411538"/>
          <p14:tracePt t="265269" x="4751388" y="3473450"/>
          <p14:tracePt t="265290" x="4741863" y="3517900"/>
          <p14:tracePt t="265302" x="4724400" y="3544888"/>
          <p14:tracePt t="265315" x="4697413" y="3633788"/>
          <p14:tracePt t="265334" x="4687888" y="3670300"/>
          <p14:tracePt t="265346" x="4670425" y="3741738"/>
          <p14:tracePt t="265367" x="4660900" y="3768725"/>
          <p14:tracePt t="265378" x="4643438" y="3857625"/>
          <p14:tracePt t="265398" x="4633913" y="3875088"/>
          <p14:tracePt t="265411" x="4625975" y="3938588"/>
          <p14:tracePt t="265428" x="4608513" y="3973513"/>
          <p14:tracePt t="265447" x="4608513" y="3990975"/>
          <p14:tracePt t="265460" x="4598988" y="4037013"/>
          <p14:tracePt t="265479" x="4598988" y="4044950"/>
          <p14:tracePt t="265494" x="4598988" y="4098925"/>
          <p14:tracePt t="265511" x="4598988" y="4116388"/>
          <p14:tracePt t="265527" x="4598988" y="4152900"/>
          <p14:tracePt t="265547" x="4598988" y="4170363"/>
          <p14:tracePt t="265568" x="4598988" y="4179888"/>
          <p14:tracePt t="265587" x="4598988" y="4197350"/>
          <p14:tracePt t="265599" x="4598988" y="4214813"/>
          <p14:tracePt t="265617" x="4608513" y="4224338"/>
          <p14:tracePt t="265630" x="4616450" y="4224338"/>
          <p14:tracePt t="265739" x="4616450" y="4214813"/>
          <p14:tracePt t="265758" x="4625975" y="4214813"/>
          <p14:tracePt t="265776" x="4625975" y="4205288"/>
          <p14:tracePt t="265788" x="4625975" y="4187825"/>
          <p14:tracePt t="265816" x="4625975" y="4170363"/>
          <p14:tracePt t="265827" x="4625975" y="4152900"/>
          <p14:tracePt t="265839" x="4625975" y="4133850"/>
          <p14:tracePt t="265851" x="4616450" y="4054475"/>
          <p14:tracePt t="265870" x="4608513" y="4037013"/>
          <p14:tracePt t="265882" x="4608513" y="3990975"/>
          <p14:tracePt t="265901" x="4608513" y="3983038"/>
          <p14:tracePt t="265912" x="4608513" y="3973513"/>
          <p14:tracePt t="265933" x="4608513" y="3902075"/>
          <p14:tracePt t="265966" x="4608513" y="3894138"/>
          <p14:tracePt t="265977" x="4616450" y="3857625"/>
          <p14:tracePt t="265996" x="4616450" y="3830638"/>
          <p14:tracePt t="266008" x="4652963" y="3768725"/>
          <p14:tracePt t="266027" x="4660900" y="3741738"/>
          <p14:tracePt t="266039" x="4687888" y="3687763"/>
          <p14:tracePt t="266059" x="4705350" y="3652838"/>
          <p14:tracePt t="266089" x="4714875" y="3633788"/>
          <p14:tracePt t="266101" x="4741863" y="3581400"/>
          <p14:tracePt t="266119" x="4759325" y="3554413"/>
          <p14:tracePt t="266131" x="4786313" y="3500438"/>
          <p14:tracePt t="266151" x="4795838" y="3482975"/>
          <p14:tracePt t="266163" x="4830763" y="3438525"/>
          <p14:tracePt t="266182" x="4867275" y="3384550"/>
          <p14:tracePt t="266200" x="4875213" y="3367088"/>
          <p14:tracePt t="266213" x="4902200" y="3330575"/>
          <p14:tracePt t="266231" x="4919663" y="3303588"/>
          <p14:tracePt t="266243" x="4938713" y="3259138"/>
          <p14:tracePt t="266263" x="4956175" y="3251200"/>
          <p14:tracePt t="266275" x="4973638" y="3214688"/>
          <p14:tracePt t="266295" x="4991100" y="3197225"/>
          <p14:tracePt t="266306" x="4991100" y="3179763"/>
          <p14:tracePt t="266326" x="5000625" y="3179763"/>
          <p14:tracePt t="266336" x="5010150" y="3170238"/>
          <p14:tracePt t="266355" x="5010150" y="3160713"/>
          <p14:tracePt t="267036" x="5010150" y="3170238"/>
          <p14:tracePt t="267283" x="5010150" y="3187700"/>
          <p14:tracePt t="267312" x="5018088" y="3187700"/>
          <p14:tracePt t="267332" x="5037138" y="3205163"/>
          <p14:tracePt t="267345" x="5089525" y="3251200"/>
          <p14:tracePt t="267363" x="5116513" y="3268663"/>
          <p14:tracePt t="267391" x="5143500" y="3295650"/>
          <p14:tracePt t="267410" x="5153025" y="3303588"/>
          <p14:tracePt t="267434" x="5187950" y="3330575"/>
          <p14:tracePt t="267450" x="5197475" y="3330575"/>
          <p14:tracePt t="267467" x="5259388" y="3367088"/>
          <p14:tracePt t="267485" x="5251450" y="3357563"/>
          <p14:tracePt t="267618" x="5224463" y="3340100"/>
          <p14:tracePt t="267629" x="5180013" y="3313113"/>
          <p14:tracePt t="267642" x="5108575" y="3259138"/>
          <p14:tracePt t="267660" x="5108575" y="3251200"/>
          <p14:tracePt t="267772" x="5099050" y="3251200"/>
          <p14:tracePt t="267821" x="5089525" y="3232150"/>
          <p14:tracePt t="267848" x="5081588" y="3232150"/>
          <p14:tracePt t="267866" x="5081588" y="3224213"/>
          <p14:tracePt t="267913" x="5081588" y="3214688"/>
          <p14:tracePt t="267972" x="5081588" y="3224213"/>
          <p14:tracePt t="269237" x="5072063" y="3224213"/>
          <p14:tracePt t="269329" x="5054600" y="3214688"/>
          <p14:tracePt t="269359" x="5054600" y="3224213"/>
          <p14:tracePt t="271237" x="5045075" y="3224213"/>
          <p14:tracePt t="272110" x="5045075" y="3241675"/>
          <p14:tracePt t="272145" x="5027613" y="3286125"/>
          <p14:tracePt t="272156" x="4991100" y="3367088"/>
          <p14:tracePt t="272176" x="4983163" y="3411538"/>
          <p14:tracePt t="272187" x="4929188" y="3527425"/>
          <p14:tracePt t="272206" x="4911725" y="3581400"/>
          <p14:tracePt t="272218" x="4875213" y="3652838"/>
          <p14:tracePt t="272239" x="4830763" y="3732213"/>
          <p14:tracePt t="272250" x="4795838" y="3822700"/>
          <p14:tracePt t="272265" x="4652963" y="4098925"/>
          <p14:tracePt t="272282" x="4483100" y="4438650"/>
          <p14:tracePt t="272300" x="4438650" y="4537075"/>
          <p14:tracePt t="272315" x="4322763" y="4813300"/>
          <p14:tracePt t="272332" x="4286250" y="4894263"/>
          <p14:tracePt t="272348" x="4205288" y="5126038"/>
          <p14:tracePt t="272365" x="4179888" y="5214938"/>
          <p14:tracePt t="272382" x="4108450" y="5367338"/>
          <p14:tracePt t="272398" x="4089400" y="5394325"/>
          <p14:tracePt t="272415" x="4027488" y="5510213"/>
          <p14:tracePt t="272432" x="3965575" y="5616575"/>
          <p14:tracePt t="272449" x="3946525" y="5643563"/>
          <p14:tracePt t="272465" x="3894138" y="5715000"/>
          <p14:tracePt t="272482" x="3884613" y="5741988"/>
          <p14:tracePt t="272499" x="3840163" y="5795963"/>
          <p14:tracePt t="272516" x="3813175" y="5857875"/>
          <p14:tracePt t="272533" x="3795713" y="5875338"/>
          <p14:tracePt t="272551" x="3786188" y="5894388"/>
          <p14:tracePt t="272567" x="3786188" y="5902325"/>
          <p14:tracePt t="272583" x="3776663" y="5902325"/>
          <p14:tracePt t="272609" x="3768725" y="5929313"/>
          <p14:tracePt t="272628" x="3759200" y="5938838"/>
          <p14:tracePt t="272640" x="3751263" y="5956300"/>
          <p14:tracePt t="272658" x="3751263" y="5946775"/>
          <p14:tracePt t="272736" x="3759200" y="5946775"/>
          <p14:tracePt t="272800" x="3795713" y="5946775"/>
          <p14:tracePt t="272818" x="3813175" y="5946775"/>
          <p14:tracePt t="272830" x="3857625" y="5946775"/>
          <p14:tracePt t="272850" x="3884613" y="5946775"/>
          <p14:tracePt t="272862" x="3946525" y="5965825"/>
          <p14:tracePt t="272882" x="3983038" y="5973763"/>
          <p14:tracePt t="272895" x="4143375" y="5991225"/>
          <p14:tracePt t="272913" x="4205288" y="6000750"/>
          <p14:tracePt t="272940" x="4268788" y="6018213"/>
          <p14:tracePt t="272959" x="4322763" y="6027738"/>
          <p14:tracePt t="272991" x="4340225" y="6027738"/>
          <p14:tracePt t="273003" x="4419600" y="6027738"/>
          <p14:tracePt t="273022" x="4446588" y="6027738"/>
          <p14:tracePt t="273035" x="4518025" y="6027738"/>
          <p14:tracePt t="273052" x="4537075" y="6027738"/>
          <p14:tracePt t="273066" x="4581525" y="6018213"/>
          <p14:tracePt t="273084" x="4633913" y="6010275"/>
          <p14:tracePt t="273115" x="4697413" y="6000750"/>
          <p14:tracePt t="273135" x="4714875" y="6000750"/>
          <p14:tracePt t="273146" x="4768850" y="5973763"/>
          <p14:tracePt t="273166" x="4776788" y="5956300"/>
          <p14:tracePt t="273227" x="4786313" y="5946775"/>
          <p14:tracePt t="273301" x="4795838" y="5946775"/>
          <p14:tracePt t="273335" x="4786313" y="5946775"/>
          <p14:tracePt t="273946" x="4768850" y="5965825"/>
          <p14:tracePt t="273998" x="4759325" y="5973763"/>
          <p14:tracePt t="274009" x="4714875" y="5991225"/>
          <p14:tracePt t="274030" x="4660900" y="6010275"/>
          <p14:tracePt t="274042" x="4545013" y="6027738"/>
          <p14:tracePt t="274061" x="4518025" y="6027738"/>
          <p14:tracePt t="274073" x="4446588" y="6037263"/>
          <p14:tracePt t="274092" x="4429125" y="6037263"/>
          <p14:tracePt t="274105" x="4367213" y="6037263"/>
          <p14:tracePt t="274122" x="4340225" y="6045200"/>
          <p14:tracePt t="274136" x="4276725" y="6054725"/>
          <p14:tracePt t="274153" x="4251325" y="6054725"/>
          <p14:tracePt t="274166" x="4197350" y="6062663"/>
          <p14:tracePt t="274185" x="4187825" y="6072188"/>
          <p14:tracePt t="274196" x="4143375" y="6072188"/>
          <p14:tracePt t="274216" x="4098925" y="6089650"/>
          <p14:tracePt t="274235" x="4071938" y="6099175"/>
          <p14:tracePt t="274246" x="4044950" y="6099175"/>
          <p14:tracePt t="274263" x="4017963" y="6108700"/>
          <p14:tracePt t="274276" x="4010025" y="6108700"/>
          <p14:tracePt t="274295" x="4000500" y="6108700"/>
          <p14:tracePt t="274327" x="3990975" y="6108700"/>
          <p14:tracePt t="274468" x="3983038" y="6108700"/>
          <p14:tracePt t="274597" x="3973513" y="6108700"/>
          <p14:tracePt t="274721" x="3973513" y="60991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Java Generic Types with Type Parameters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History&lt;T&gt;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T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10000" y="1066800"/>
            <a:ext cx="4648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scope name (class, interface, method) can be succeeded by a series of type parameters within angle brackets &lt;A, B, C, …&gt; that have the same value in all places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22548" y="2718574"/>
            <a:ext cx="887451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276600" y="18288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30480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276600"/>
            <a:ext cx="255548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3400" y="5533310"/>
            <a:ext cx="3962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History&lt;String&gt;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stringHistory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History&lt;Point</a:t>
            </a:r>
            <a:r>
              <a:rPr lang="en-US" dirty="0" smtClean="0">
                <a:solidFill>
                  <a:sysClr val="windowText" lastClr="000000"/>
                </a:solidFill>
              </a:rPr>
              <a:t>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pointHistory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33600" y="4267200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Create an elaboration of generic by giving actual value to  type parameter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600200" y="49530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905000" y="4953000"/>
            <a:ext cx="228600" cy="1219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410200" y="3581400"/>
            <a:ext cx="3276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method, class, interface with type parameter is called a generic.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14800" y="5791200"/>
            <a:ext cx="4343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Assigning values to type parameters is a compile time activity for type checking only</a:t>
            </a:r>
            <a:r>
              <a:rPr lang="en-US" dirty="0" smtClean="0"/>
              <a:t>. The value assigned are “erased” at runtime</a:t>
            </a:r>
            <a:endParaRPr lang="en-US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334000" y="4862899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single </a:t>
            </a:r>
            <a:r>
              <a:rPr lang="en-US" dirty="0" smtClean="0"/>
              <a:t>version  in which T == Object is </a:t>
            </a:r>
            <a:r>
              <a:rPr lang="en-US" dirty="0"/>
              <a:t>shared by all of its elaborations.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700" y="1324064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indicate a string or point history?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840" y="2032774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many versions of History at runtime?</a:t>
            </a:r>
          </a:p>
        </p:txBody>
      </p:sp>
    </p:spTree>
    <p:custDataLst>
      <p:tags r:id="rId1"/>
    </p:custDataLst>
  </p:cSld>
  <p:clrMapOvr>
    <a:masterClrMapping/>
  </p:clrMapOvr>
  <p:transition advTm="26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1" grpId="0" animBg="1"/>
      <p:bldP spid="1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972" x="4027488" y="6099175"/>
          <p14:tracePt t="10754" x="4071938" y="6099175"/>
          <p14:tracePt t="10767" x="4170363" y="6099175"/>
          <p14:tracePt t="10786" x="4197350" y="6099175"/>
          <p14:tracePt t="10797" x="4259263" y="6089650"/>
          <p14:tracePt t="10817" x="4276725" y="6089650"/>
          <p14:tracePt t="10830" x="4357688" y="6072188"/>
          <p14:tracePt t="10848" x="4394200" y="6062663"/>
          <p14:tracePt t="10860" x="4518025" y="6018213"/>
          <p14:tracePt t="10880" x="4589463" y="5991225"/>
          <p14:tracePt t="10891" x="4652963" y="5956300"/>
          <p14:tracePt t="10909" x="4679950" y="5946775"/>
          <p14:tracePt t="10921" x="4705350" y="5929313"/>
          <p14:tracePt t="10941" x="4741863" y="5919788"/>
          <p14:tracePt t="10960" x="4786313" y="5751513"/>
          <p14:tracePt t="10988" x="4776788" y="5653088"/>
          <p14:tracePt t="10999" x="4705350" y="5402263"/>
          <p14:tracePt t="11019" x="4679950" y="5330825"/>
          <p14:tracePt t="11032" x="4633913" y="5241925"/>
          <p14:tracePt t="11051" x="4616450" y="5170488"/>
          <p14:tracePt t="11063" x="4562475" y="5062538"/>
          <p14:tracePt t="11083" x="4545013" y="5010150"/>
          <p14:tracePt t="11101" x="4545013" y="5000625"/>
          <p14:tracePt t="11113" x="4527550" y="4965700"/>
          <p14:tracePt t="11133" x="4527550" y="4946650"/>
          <p14:tracePt t="11145" x="4510088" y="4857750"/>
          <p14:tracePt t="11165" x="4510088" y="4830763"/>
          <p14:tracePt t="11177" x="4510088" y="4813300"/>
          <p14:tracePt t="11209" x="4510088" y="4795838"/>
          <p14:tracePt t="11244" x="4500563" y="4776788"/>
          <p14:tracePt t="11256" x="4491038" y="4714875"/>
          <p14:tracePt t="11275" x="4483100" y="4697413"/>
          <p14:tracePt t="11287" x="4473575" y="4652963"/>
          <p14:tracePt t="11307" x="4456113" y="4572000"/>
          <p14:tracePt t="11319" x="4394200" y="4394200"/>
          <p14:tracePt t="11338" x="4357688" y="4313238"/>
          <p14:tracePt t="11350" x="4303713" y="4205288"/>
          <p14:tracePt t="11370" x="4295775" y="4187825"/>
          <p14:tracePt t="11382" x="4259263" y="4133850"/>
          <p14:tracePt t="11401" x="4251325" y="4098925"/>
          <p14:tracePt t="11416" x="4241800" y="4081463"/>
          <p14:tracePt t="11432" x="4197350" y="3983038"/>
          <p14:tracePt t="11448" x="4133850" y="3840163"/>
          <p14:tracePt t="11465" x="4116388" y="3786188"/>
          <p14:tracePt t="11482" x="4062413" y="3633788"/>
          <p14:tracePt t="11498" x="4037013" y="3571875"/>
          <p14:tracePt t="11515" x="3973513" y="3394075"/>
          <p14:tracePt t="11532" x="3946525" y="3303588"/>
          <p14:tracePt t="11549" x="3857625" y="3081338"/>
          <p14:tracePt t="11565" x="3830638" y="3009900"/>
          <p14:tracePt t="11581" x="3776663" y="2919413"/>
          <p14:tracePt t="11598" x="3768725" y="2911475"/>
          <p14:tracePt t="11634" x="3751263" y="2867025"/>
          <p14:tracePt t="11660" x="3724275" y="2813050"/>
          <p14:tracePt t="11680" x="3714750" y="2813050"/>
          <p14:tracePt t="11806" x="3714750" y="2822575"/>
          <p14:tracePt t="11931" x="3714750" y="2830513"/>
          <p14:tracePt t="11949" x="3714750" y="2840038"/>
          <p14:tracePt t="11962" x="3714750" y="2847975"/>
          <p14:tracePt t="11998" x="3714750" y="2857500"/>
          <p14:tracePt t="12339" x="3724275" y="2857500"/>
          <p14:tracePt t="12359" x="3732213" y="2857500"/>
          <p14:tracePt t="12371" x="3741738" y="2857500"/>
          <p14:tracePt t="12432" x="3803650" y="2874963"/>
          <p14:tracePt t="12453" x="3840163" y="2884488"/>
          <p14:tracePt t="12464" x="3919538" y="2901950"/>
          <p14:tracePt t="12484" x="3946525" y="2901950"/>
          <p14:tracePt t="12516" x="3973513" y="2901950"/>
          <p14:tracePt t="12546" x="3990975" y="2901950"/>
          <p14:tracePt t="12565" x="4000500" y="2901950"/>
          <p14:tracePt t="12576" x="4054475" y="2901950"/>
          <p14:tracePt t="12592" x="4071938" y="2901950"/>
          <p14:tracePt t="12604" x="4125913" y="2901950"/>
          <p14:tracePt t="12623" x="4197350" y="2901950"/>
          <p14:tracePt t="12658" x="4224338" y="2901950"/>
          <p14:tracePt t="12670" x="4241800" y="2901950"/>
          <p14:tracePt t="12683" x="4276725" y="2901950"/>
          <p14:tracePt t="12701" x="4313238" y="2911475"/>
          <p14:tracePt t="12721" x="4322763" y="2911475"/>
          <p14:tracePt t="12733" x="4330700" y="2911475"/>
          <p14:tracePt t="12745" x="4375150" y="2911475"/>
          <p14:tracePt t="12764" x="4394200" y="2911475"/>
          <p14:tracePt t="12800" x="4411663" y="2919413"/>
          <p14:tracePt t="12876" x="4419600" y="2919413"/>
          <p14:tracePt t="12889" x="4438650" y="2919413"/>
          <p14:tracePt t="12908" x="4446588" y="2919413"/>
          <p14:tracePt t="12921" x="4456113" y="2919413"/>
          <p14:tracePt t="12937" x="4465638" y="2919413"/>
          <p14:tracePt t="12968" x="4473575" y="2919413"/>
          <p14:tracePt t="13050" x="4483100" y="2928938"/>
          <p14:tracePt t="13399" x="4483100" y="2946400"/>
          <p14:tracePt t="13422" x="4510088" y="2982913"/>
          <p14:tracePt t="13441" x="4518025" y="2990850"/>
          <p14:tracePt t="13473" x="4527550" y="3000375"/>
          <p14:tracePt t="13532" x="4537075" y="3009900"/>
          <p14:tracePt t="13551" x="4545013" y="3009900"/>
          <p14:tracePt t="13628" x="4537075" y="3000375"/>
          <p14:tracePt t="13690" x="4518025" y="2982913"/>
          <p14:tracePt t="13709" x="4491038" y="2965450"/>
          <p14:tracePt t="13720" x="4446588" y="2928938"/>
          <p14:tracePt t="13739" x="4438650" y="2928938"/>
          <p14:tracePt t="13751" x="4429125" y="2928938"/>
          <p14:tracePt t="13803" x="4402138" y="2928938"/>
          <p14:tracePt t="13829" x="4367213" y="2928938"/>
          <p14:tracePt t="13849" x="4330700" y="2928938"/>
          <p14:tracePt t="13868" x="4303713" y="2928938"/>
          <p14:tracePt t="13895" x="4295775" y="2928938"/>
          <p14:tracePt t="13913" x="4276725" y="2928938"/>
          <p14:tracePt t="13925" x="4268788" y="2928938"/>
          <p14:tracePt t="13943" x="4251325" y="2928938"/>
          <p14:tracePt t="13956" x="4197350" y="2928938"/>
          <p14:tracePt t="13975" x="4160838" y="2928938"/>
          <p14:tracePt t="13993" x="4143375" y="2928938"/>
          <p14:tracePt t="14007" x="4125913" y="2928938"/>
          <p14:tracePt t="14033" x="4108450" y="2928938"/>
          <p14:tracePt t="14055" x="4062413" y="2928938"/>
          <p14:tracePt t="14087" x="4062413" y="2938463"/>
          <p14:tracePt t="14099" x="4054475" y="2938463"/>
          <p14:tracePt t="14118" x="4054475" y="2955925"/>
          <p14:tracePt t="14193" x="4062413" y="2982913"/>
          <p14:tracePt t="14213" x="4062413" y="2990850"/>
          <p14:tracePt t="14224" x="4089400" y="3027363"/>
          <p14:tracePt t="14243" x="4098925" y="3027363"/>
          <p14:tracePt t="14256" x="4143375" y="3062288"/>
          <p14:tracePt t="14276" x="4152900" y="3071813"/>
          <p14:tracePt t="14287" x="4170363" y="3081338"/>
          <p14:tracePt t="14307" x="4187825" y="3081338"/>
          <p14:tracePt t="14342" x="4205288" y="3081338"/>
          <p14:tracePt t="14352" x="4224338" y="3081338"/>
          <p14:tracePt t="14365" x="4241800" y="3071813"/>
          <p14:tracePt t="14385" x="4259263" y="3044825"/>
          <p14:tracePt t="14410" x="4286250" y="2965450"/>
          <p14:tracePt t="14431" x="4286250" y="2946400"/>
          <p14:tracePt t="14442" x="4295775" y="2874963"/>
          <p14:tracePt t="14463" x="4295775" y="2847975"/>
          <p14:tracePt t="14474" x="4295775" y="2776538"/>
          <p14:tracePt t="14493" x="4295775" y="2759075"/>
          <p14:tracePt t="14507" x="4286250" y="2724150"/>
          <p14:tracePt t="14540" x="4276725" y="2724150"/>
          <p14:tracePt t="14544" x="4268788" y="2714625"/>
          <p14:tracePt t="14574" x="4179888" y="2679700"/>
          <p14:tracePt t="14608" x="4170363" y="2679700"/>
          <p14:tracePt t="14617" x="4125913" y="2697163"/>
          <p14:tracePt t="14641" x="4098925" y="2724150"/>
          <p14:tracePt t="14674" x="4089400" y="2732088"/>
          <p14:tracePt t="14679" x="4044950" y="2786063"/>
          <p14:tracePt t="14708" x="4000500" y="2847975"/>
          <p14:tracePt t="14741" x="3965575" y="2901950"/>
          <p14:tracePt t="14749" x="3946525" y="2919413"/>
          <p14:tracePt t="14774" x="3911600" y="2973388"/>
          <p14:tracePt t="14807" x="3894138" y="3017838"/>
          <p14:tracePt t="14810" x="3884613" y="3027363"/>
          <p14:tracePt t="14841" x="3867150" y="3054350"/>
          <p14:tracePt t="14875" x="3875088" y="3089275"/>
          <p14:tracePt t="14921" x="3884613" y="3098800"/>
          <p14:tracePt t="14932" x="3902075" y="3125788"/>
          <p14:tracePt t="14953" x="3911600" y="3125788"/>
          <p14:tracePt t="14980" x="3911600" y="3143250"/>
          <p14:tracePt t="15009" x="3973513" y="3170238"/>
          <p14:tracePt t="15042" x="3990975" y="3170238"/>
          <p14:tracePt t="15046" x="4017963" y="3179763"/>
          <p14:tracePt t="15078" x="4062413" y="3179763"/>
          <p14:tracePt t="15094" x="4081463" y="3160713"/>
          <p14:tracePt t="15125" x="4116388" y="3143250"/>
          <p14:tracePt t="15158" x="4133850" y="3125788"/>
          <p14:tracePt t="15171" x="4152900" y="3108325"/>
          <p14:tracePt t="15192" x="4170363" y="3089275"/>
          <p14:tracePt t="15225" x="4170363" y="3081338"/>
          <p14:tracePt t="15235" x="4179888" y="3071813"/>
          <p14:tracePt t="15283" x="4179888" y="3062288"/>
          <p14:tracePt t="15342" x="4179888" y="3054350"/>
          <p14:tracePt t="15373" x="4170363" y="3044825"/>
          <p14:tracePt t="15393" x="4133850" y="3036888"/>
          <p14:tracePt t="15426" x="4125913" y="3027363"/>
          <p14:tracePt t="15459" x="4116388" y="3027363"/>
          <p14:tracePt t="15484" x="4098925" y="3027363"/>
          <p14:tracePt t="15517" x="4089400" y="3027363"/>
          <p14:tracePt t="15611" x="4089400" y="3017838"/>
          <p14:tracePt t="15794" x="4098925" y="3009900"/>
          <p14:tracePt t="15813" x="4108450" y="2982913"/>
          <p14:tracePt t="15832" x="4116388" y="2982913"/>
          <p14:tracePt t="15865" x="4116388" y="2973388"/>
          <p14:tracePt t="15895" x="4116388" y="2965450"/>
          <p14:tracePt t="16036" x="4116388" y="2955925"/>
          <p14:tracePt t="16442" x="4116388" y="2946400"/>
          <p14:tracePt t="16555" x="4125913" y="2946400"/>
          <p14:tracePt t="16570" x="4125913" y="2938463"/>
          <p14:tracePt t="16666" x="4125913" y="2928938"/>
          <p14:tracePt t="17431" x="4116388" y="2928938"/>
          <p14:tracePt t="17498" x="4116388" y="2919413"/>
          <p14:tracePt t="18332" x="4116388" y="2911475"/>
          <p14:tracePt t="18831" x="4116388" y="2901950"/>
          <p14:tracePt t="19163" x="4125913" y="2901950"/>
          <p14:tracePt t="19354" x="4125913" y="2894013"/>
          <p14:tracePt t="20972" x="4125913" y="2884488"/>
          <p14:tracePt t="21707" x="4133850" y="2884488"/>
          <p14:tracePt t="22449" x="4143375" y="2884488"/>
          <p14:tracePt t="22780" x="4143375" y="2894013"/>
          <p14:tracePt t="22970" x="4152900" y="2894013"/>
          <p14:tracePt t="23011" x="4160838" y="2894013"/>
          <p14:tracePt t="23661" x="4170363" y="2894013"/>
          <p14:tracePt t="24972" x="4170363" y="2884488"/>
          <p14:tracePt t="25312" x="4160838" y="2884488"/>
          <p14:tracePt t="25339" x="4160838" y="2874963"/>
          <p14:tracePt t="25358" x="4179888" y="2847975"/>
          <p14:tracePt t="25385" x="4268788" y="2786063"/>
          <p14:tracePt t="25403" x="4313238" y="2751138"/>
          <p14:tracePt t="25423" x="4589463" y="2625725"/>
          <p14:tracePt t="25456" x="4679950" y="2581275"/>
          <p14:tracePt t="25474" x="4751388" y="2554288"/>
          <p14:tracePt t="25490" x="4902200" y="2500313"/>
          <p14:tracePt t="25523" x="5160963" y="2401888"/>
          <p14:tracePt t="25530" x="5259388" y="2374900"/>
          <p14:tracePt t="25557" x="5589588" y="2251075"/>
          <p14:tracePt t="25591" x="5786438" y="2152650"/>
          <p14:tracePt t="25624" x="5894388" y="2089150"/>
          <p14:tracePt t="25627" x="6108700" y="1990725"/>
          <p14:tracePt t="25657" x="6259513" y="1938338"/>
          <p14:tracePt t="25691" x="6330950" y="1884363"/>
          <p14:tracePt t="25704" x="6348413" y="1874838"/>
          <p14:tracePt t="25724" x="6500813" y="1785938"/>
          <p14:tracePt t="25757" x="6661150" y="1704975"/>
          <p14:tracePt t="25767" x="6705600" y="1687513"/>
          <p14:tracePt t="25791" x="6848475" y="1625600"/>
          <p14:tracePt t="25824" x="6983413" y="1554163"/>
          <p14:tracePt t="25830" x="7045325" y="1536700"/>
          <p14:tracePt t="25858" x="7251700" y="1465263"/>
          <p14:tracePt t="25858" x="7313613" y="1438275"/>
          <p14:tracePt t="25891" x="7348538" y="1419225"/>
          <p14:tracePt t="25919" x="7358063" y="1419225"/>
          <p14:tracePt t="25970" x="7367588" y="1419225"/>
          <p14:tracePt t="26001" x="7375525" y="1419225"/>
          <p14:tracePt t="26035" x="7385050" y="1419225"/>
          <p14:tracePt t="26109" x="7394575" y="14192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Java Generic Types with Type Parameters (Review)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14400" y="24384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History&lt;T&gt;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T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10000" y="1066800"/>
            <a:ext cx="4648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scope name (class, interface, method) can be succeeded by a series of type parameters within angle brackets &lt;A, B, C, …&gt; that have the same value in all places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22548" y="2718574"/>
            <a:ext cx="887451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276600" y="18288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3048000"/>
            <a:ext cx="3810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276600"/>
            <a:ext cx="255548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3400" y="5533310"/>
            <a:ext cx="3962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History&lt;String&gt;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stringHistory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History&lt;Point</a:t>
            </a:r>
            <a:r>
              <a:rPr lang="en-US" dirty="0" smtClean="0">
                <a:solidFill>
                  <a:sysClr val="windowText" lastClr="000000"/>
                </a:solidFill>
              </a:rPr>
              <a:t>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pointHistory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133600" y="4267200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Create an elaboration of generic by giving actual value to  type parameter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1600200" y="4953000"/>
            <a:ext cx="5334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905000" y="4953000"/>
            <a:ext cx="228600" cy="1219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410200" y="3581400"/>
            <a:ext cx="3276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method, class, interface with type parameter is called a generic.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14800" y="5791200"/>
            <a:ext cx="4343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Assigning values to type parameters is a compile time activity for type checking only</a:t>
            </a:r>
            <a:r>
              <a:rPr lang="en-US" dirty="0" smtClean="0"/>
              <a:t>. The value assigned are “erased” at runtime</a:t>
            </a:r>
            <a:endParaRPr lang="en-US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334000" y="4862899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single </a:t>
            </a:r>
            <a:r>
              <a:rPr lang="en-US" dirty="0" smtClean="0"/>
              <a:t>version  in which T == Object is </a:t>
            </a:r>
            <a:r>
              <a:rPr lang="en-US" dirty="0"/>
              <a:t>shared by all of its elaborations.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700" y="1324064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indicate a string or point history?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7840" y="2032774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many versions of History at runtime?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6200" y="3596956"/>
            <a:ext cx="29718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When is parameter assigned?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186732"/>
      </p:ext>
    </p:extLst>
  </p:cSld>
  <p:clrMapOvr>
    <a:masterClrMapping/>
  </p:clrMapOvr>
  <p:transition advTm="901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1" grpId="0" animBg="1"/>
      <p:bldP spid="19" grpId="0" animBg="1"/>
      <p:bldP spid="2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880" x="6018213" y="2867025"/>
          <p14:tracePt t="1885" x="6027738" y="2867025"/>
          <p14:tracePt t="2157" x="6045200" y="2857500"/>
          <p14:tracePt t="2188" x="6062663" y="2857500"/>
          <p14:tracePt t="2201" x="6089650" y="2840038"/>
          <p14:tracePt t="2220" x="6108700" y="2830513"/>
          <p14:tracePt t="2231" x="6161088" y="2803525"/>
          <p14:tracePt t="2251" x="6197600" y="2786063"/>
          <p14:tracePt t="2262" x="6323013" y="2741613"/>
          <p14:tracePt t="2280" x="6438900" y="2705100"/>
          <p14:tracePt t="2301" x="6465888" y="2687638"/>
          <p14:tracePt t="2312" x="6634163" y="2625725"/>
          <p14:tracePt t="2334" x="6919913" y="2509838"/>
          <p14:tracePt t="2367" x="7010400" y="2465388"/>
          <p14:tracePt t="2373" x="7215188" y="2357438"/>
          <p14:tracePt t="2392" x="7296150" y="2295525"/>
          <p14:tracePt t="2404" x="7483475" y="2152650"/>
          <p14:tracePt t="2435" x="7705725" y="1965325"/>
          <p14:tracePt t="2468" x="7885113" y="1795463"/>
          <p14:tracePt t="2485" x="7956550" y="1724025"/>
          <p14:tracePt t="2502" x="8197850" y="1465263"/>
          <p14:tracePt t="2535" x="8367713" y="1250950"/>
          <p14:tracePt t="2548" x="8429625" y="1169988"/>
          <p14:tracePt t="2561" x="8562975" y="1027113"/>
          <p14:tracePt t="2584" x="8715375" y="812800"/>
          <p14:tracePt t="2617" x="8777288" y="750888"/>
          <p14:tracePt t="2623" x="8831263" y="669925"/>
          <p14:tracePt t="2651" x="8939213" y="544513"/>
          <p14:tracePt t="2684" x="9099550" y="347663"/>
          <p14:tracePt t="2691" x="9134475" y="276225"/>
          <p14:tracePt t="2718" x="9134475" y="88900"/>
          <p14:tracePt t="2750" x="9134475" y="9525"/>
          <p14:tracePt t="2753" x="9134475" y="0"/>
          <p14:tracePt t="25917" x="9126538" y="0"/>
          <p14:tracePt t="26636" x="9117013" y="0"/>
          <p14:tracePt t="26667" x="9109075" y="0"/>
          <p14:tracePt t="26789" x="9099550" y="0"/>
          <p14:tracePt t="26821" x="9099550" y="9525"/>
          <p14:tracePt t="26834" x="9099550" y="44450"/>
          <p14:tracePt t="26858" x="9099550" y="115888"/>
          <p14:tracePt t="26891" x="9099550" y="169863"/>
          <p14:tracePt t="26903" x="9099550" y="196850"/>
          <p14:tracePt t="26925" x="9090025" y="268288"/>
          <p14:tracePt t="26957" x="9082088" y="347663"/>
          <p14:tracePt t="26966" x="9072563" y="374650"/>
          <p14:tracePt t="26992" x="9063038" y="473075"/>
          <p14:tracePt t="27025" x="9045575" y="544513"/>
          <p14:tracePt t="27029" x="9037638" y="571500"/>
          <p14:tracePt t="27059" x="9010650" y="704850"/>
          <p14:tracePt t="27093" x="9001125" y="731838"/>
          <p14:tracePt t="27102" x="8991600" y="795338"/>
          <p14:tracePt t="27126" x="8983663" y="812800"/>
          <p14:tracePt t="27163" x="8974138" y="839788"/>
          <p14:tracePt t="27173" x="8956675" y="866775"/>
          <p14:tracePt t="27200" x="8956675" y="874713"/>
          <p14:tracePt t="27294" x="8947150" y="874713"/>
          <p14:tracePt t="27343" x="8939213" y="874713"/>
          <p14:tracePt t="27782" x="8929688" y="874713"/>
          <p14:tracePt t="68917" x="8920163" y="866775"/>
          <p14:tracePt t="69475" x="8920163" y="857250"/>
          <p14:tracePt t="69682" x="8920163" y="847725"/>
          <p14:tracePt t="69693" x="8920163" y="839788"/>
          <p14:tracePt t="69712" x="8920163" y="830263"/>
          <p14:tracePt t="69773" x="8920163" y="822325"/>
          <p14:tracePt t="70417" x="8929688" y="812800"/>
          <p14:tracePt t="70486" x="8939213" y="812800"/>
          <p14:tracePt t="70526" x="8939213" y="803275"/>
          <p14:tracePt t="70546" x="8947150" y="803275"/>
          <p14:tracePt t="70572" x="8966200" y="785813"/>
          <p14:tracePt t="70624" x="8974138" y="768350"/>
          <p14:tracePt t="70637" x="8991600" y="750888"/>
          <p14:tracePt t="70664" x="8991600" y="731838"/>
          <p14:tracePt t="70675" x="9010650" y="714375"/>
          <p14:tracePt t="70687" x="9018588" y="704850"/>
          <p14:tracePt t="70699" x="9037638" y="660400"/>
          <p14:tracePt t="70718" x="9045575" y="642938"/>
          <p14:tracePt t="70729" x="9055100" y="625475"/>
          <p14:tracePt t="70749" x="9063038" y="608013"/>
          <p14:tracePt t="70782" x="9063038" y="598488"/>
          <p14:tracePt t="70794" x="9072563" y="588963"/>
          <p14:tracePt t="70813" x="9072563" y="581025"/>
          <p14:tracePt t="70844" x="9082088" y="581025"/>
          <p14:tracePt t="70922" x="9082088" y="571500"/>
          <p14:tracePt t="70947" x="9082088" y="561975"/>
          <p14:tracePt t="87917" x="9090025" y="561975"/>
          <p14:tracePt t="91417" x="9082088" y="561975"/>
          <p14:tracePt t="91436" x="9063038" y="561975"/>
          <p14:tracePt t="91454" x="9055100" y="554038"/>
          <p14:tracePt t="91480" x="9045575" y="554038"/>
          <p14:tracePt t="91503" x="9037638" y="554038"/>
          <p14:tracePt t="91536" x="9028113" y="554038"/>
          <p14:tracePt t="91583" x="9018588" y="554038"/>
          <p14:tracePt t="91609" x="9010650" y="554038"/>
          <p14:tracePt t="91734" x="9001125" y="554038"/>
          <p14:tracePt t="92069" x="9001125" y="561975"/>
          <p14:tracePt t="92267" x="8991600" y="561975"/>
          <p14:tracePt t="92379" x="8983663" y="571500"/>
          <p14:tracePt t="92392" x="8956675" y="588963"/>
          <p14:tracePt t="92411" x="8947150" y="598488"/>
          <p14:tracePt t="92439" x="8894763" y="652463"/>
          <p14:tracePt t="92477" x="8885238" y="669925"/>
          <p14:tracePt t="92487" x="8858250" y="687388"/>
          <p14:tracePt t="92506" x="8796338" y="758825"/>
          <p14:tracePt t="92538" x="8777288" y="768350"/>
          <p14:tracePt t="92556" x="8715375" y="830263"/>
          <p14:tracePt t="92588" x="8661400" y="893763"/>
          <p14:tracePt t="92620" x="8616950" y="946150"/>
          <p14:tracePt t="92632" x="8555038" y="1009650"/>
          <p14:tracePt t="92664" x="8537575" y="1027113"/>
          <p14:tracePt t="92690" x="8474075" y="1089025"/>
          <p14:tracePt t="92722" x="8402638" y="1179513"/>
          <p14:tracePt t="92754" x="8358188" y="1231900"/>
          <p14:tracePt t="92760" x="8348663" y="1231900"/>
          <p14:tracePt t="92794" x="8296275" y="1295400"/>
          <p14:tracePt t="92824" x="8232775" y="1347788"/>
          <p14:tracePt t="92856" x="8170863" y="1411288"/>
          <p14:tracePt t="92888" x="8116888" y="1455738"/>
          <p14:tracePt t="92902" x="8089900" y="1490663"/>
          <p14:tracePt t="92934" x="8081963" y="1500188"/>
          <p14:tracePt t="92957" x="8072438" y="1509713"/>
          <p14:tracePt t="92994" x="8072438" y="1517650"/>
          <p14:tracePt t="93465" x="8062913" y="1517650"/>
          <p14:tracePt t="93477" x="8054975" y="1527175"/>
          <p14:tracePt t="93498" x="8027988" y="1554163"/>
          <p14:tracePt t="93532" x="8010525" y="1562100"/>
          <p14:tracePt t="93559" x="7894638" y="1633538"/>
          <p14:tracePt t="93614" x="7831138" y="1670050"/>
          <p14:tracePt t="93626" x="7680325" y="1724025"/>
          <p14:tracePt t="93658" x="7572375" y="1768475"/>
          <p14:tracePt t="93691" x="7545388" y="1776413"/>
          <p14:tracePt t="93697" x="7419975" y="1822450"/>
          <p14:tracePt t="93729" x="7259638" y="1884363"/>
          <p14:tracePt t="93760" x="7108825" y="1928813"/>
          <p14:tracePt t="93792" x="7027863" y="1973263"/>
          <p14:tracePt t="93826" x="6938963" y="2009775"/>
          <p14:tracePt t="93829" x="6751638" y="2071688"/>
          <p14:tracePt t="93862" x="6581775" y="2125663"/>
          <p14:tracePt t="93894" x="6446838" y="2187575"/>
          <p14:tracePt t="93927" x="6411913" y="2197100"/>
          <p14:tracePt t="93935" x="6330950" y="2232025"/>
          <p14:tracePt t="93961" x="6197600" y="2295525"/>
          <p14:tracePt t="93993" x="6170613" y="2312988"/>
          <p14:tracePt t="93996" x="6072188" y="2357438"/>
          <p14:tracePt t="94027" x="5938838" y="2419350"/>
          <p14:tracePt t="94065" x="5919788" y="2428875"/>
          <p14:tracePt t="94077" x="5857875" y="2446338"/>
          <p14:tracePt t="94094" x="5786438" y="2482850"/>
          <p14:tracePt t="94126" x="5732463" y="2500313"/>
          <p14:tracePt t="94141" x="5715000" y="2509838"/>
          <p14:tracePt t="94163" x="5643563" y="2544763"/>
          <p14:tracePt t="94195" x="5572125" y="2562225"/>
          <p14:tracePt t="94227" x="5518150" y="2589213"/>
          <p14:tracePt t="94233" x="5500688" y="2598738"/>
          <p14:tracePt t="94261" x="5411788" y="2633663"/>
          <p14:tracePt t="94293" x="5313363" y="2660650"/>
          <p14:tracePt t="94296" x="5214938" y="2679700"/>
          <p14:tracePt t="94329" x="5197475" y="2687638"/>
          <p14:tracePt t="94354" x="5170488" y="2697163"/>
          <p14:tracePt t="94365" x="5126038" y="2714625"/>
          <p14:tracePt t="94396" x="5037138" y="2732088"/>
          <p14:tracePt t="94428" x="4938713" y="2751138"/>
          <p14:tracePt t="94462" x="4875213" y="2759075"/>
          <p14:tracePt t="94471" x="4848225" y="2759075"/>
          <p14:tracePt t="94495" x="4724400" y="2786063"/>
          <p14:tracePt t="94527" x="4705350" y="2795588"/>
          <p14:tracePt t="94532" x="4652963" y="2803525"/>
          <p14:tracePt t="94562" x="4562475" y="2822575"/>
          <p14:tracePt t="94601" x="4510088" y="2840038"/>
          <p14:tracePt t="94614" x="4456113" y="2847975"/>
          <p14:tracePt t="94629" x="4375150" y="2857500"/>
          <p14:tracePt t="94661" x="4322763" y="2857500"/>
          <p14:tracePt t="94676" x="4295775" y="2857500"/>
          <p14:tracePt t="94696" x="4241800" y="2867025"/>
          <p14:tracePt t="94728" x="4179888" y="2874963"/>
          <p14:tracePt t="94737" x="4133850" y="2874963"/>
          <p14:tracePt t="94763" x="4010025" y="2884488"/>
          <p14:tracePt t="94795" x="3990975" y="2884488"/>
          <p14:tracePt t="94798" x="3929063" y="2894013"/>
          <p14:tracePt t="94830" x="3884613" y="2901950"/>
          <p14:tracePt t="94863" x="3840163" y="2911475"/>
          <p14:tracePt t="94877" x="3776663" y="2928938"/>
          <p14:tracePt t="94896" x="3751263" y="2928938"/>
          <p14:tracePt t="94928" x="3732213" y="2928938"/>
          <p14:tracePt t="94958" x="3705225" y="2928938"/>
          <p14:tracePt t="94984" x="3697288" y="2938463"/>
          <p14:tracePt t="95003" x="3679825" y="2938463"/>
          <p14:tracePt t="95030" x="3652838" y="2946400"/>
          <p14:tracePt t="95062" x="3633788" y="2946400"/>
          <p14:tracePt t="95084" x="3625850" y="2946400"/>
          <p14:tracePt t="95097" x="3589338" y="2955925"/>
          <p14:tracePt t="95129" x="3581400" y="2955925"/>
          <p14:tracePt t="95161" x="3581400" y="2965450"/>
          <p14:tracePt t="95181" x="3571875" y="2965450"/>
          <p14:tracePt t="95415" x="3581400" y="2965450"/>
          <p14:tracePt t="96309" x="3589338" y="2965450"/>
          <p14:tracePt t="96598" x="3598863" y="2965450"/>
          <p14:tracePt t="97407" x="3608388" y="2973388"/>
          <p14:tracePt t="97880" x="3625850" y="2973388"/>
          <p14:tracePt t="97892" x="3633788" y="2982913"/>
          <p14:tracePt t="97912" x="3643313" y="2982913"/>
          <p14:tracePt t="97939" x="3679825" y="2990850"/>
          <p14:tracePt t="97971" x="3697288" y="2990850"/>
          <p14:tracePt t="97974" x="3714750" y="3000375"/>
          <p14:tracePt t="98005" x="3724275" y="3009900"/>
          <p14:tracePt t="98008" x="3741738" y="3009900"/>
          <p14:tracePt t="98039" x="3751263" y="3009900"/>
          <p14:tracePt t="98055" x="3759200" y="3009900"/>
          <p14:tracePt t="98097" x="3768725" y="3009900"/>
          <p14:tracePt t="98116" x="3776663" y="3009900"/>
          <p14:tracePt t="98140" x="3786188" y="3017838"/>
          <p14:tracePt t="98172" x="3795713" y="3017838"/>
          <p14:tracePt t="98214" x="3803650" y="3017838"/>
          <p14:tracePt t="98226" x="3813175" y="3017838"/>
          <p14:tracePt t="98245" x="3822700" y="3027363"/>
          <p14:tracePt t="98276" x="3830638" y="3027363"/>
          <p14:tracePt t="98307" x="3840163" y="3027363"/>
          <p14:tracePt t="98343" x="3857625" y="3027363"/>
          <p14:tracePt t="98369" x="3867150" y="3027363"/>
          <p14:tracePt t="98432" x="3875088" y="3027363"/>
          <p14:tracePt t="98480" x="3884613" y="3027363"/>
          <p14:tracePt t="98521" x="3875088" y="3027363"/>
          <p14:tracePt t="98730" x="3867150" y="3027363"/>
          <p14:tracePt t="98743" x="3848100" y="3027363"/>
          <p14:tracePt t="98762" x="3822700" y="3027363"/>
          <p14:tracePt t="98775" x="3803650" y="3027363"/>
          <p14:tracePt t="98807" x="3786188" y="3027363"/>
          <p14:tracePt t="98825" x="3776663" y="3027363"/>
          <p14:tracePt t="98842" x="3768725" y="3027363"/>
          <p14:tracePt t="98874" x="3759200" y="3027363"/>
          <p14:tracePt t="98904" x="3751263" y="3027363"/>
          <p14:tracePt t="98936" x="3751263" y="3017838"/>
          <p14:tracePt t="99077" x="3759200" y="3017838"/>
          <p14:tracePt t="99266" x="3776663" y="3009900"/>
          <p14:tracePt t="99297" x="3795713" y="3009900"/>
          <p14:tracePt t="99325" x="3803650" y="3000375"/>
          <p14:tracePt t="99344" x="3813175" y="3000375"/>
          <p14:tracePt t="99356" x="3830638" y="2990850"/>
          <p14:tracePt t="99377" x="3875088" y="2982913"/>
          <p14:tracePt t="99408" x="3875088" y="2973388"/>
          <p14:tracePt t="99422" x="3884613" y="2973388"/>
          <p14:tracePt t="99444" x="3902075" y="2973388"/>
          <p14:tracePt t="99476" x="3911600" y="2973388"/>
          <p14:tracePt t="99503" x="3919538" y="2973388"/>
          <p14:tracePt t="99529" x="3929063" y="2973388"/>
          <p14:tracePt t="99548" x="3938588" y="2973388"/>
          <p14:tracePt t="99577" x="3946525" y="2973388"/>
          <p14:tracePt t="99675" x="3965575" y="2973388"/>
          <p14:tracePt t="99736" x="3973513" y="2973388"/>
          <p14:tracePt t="99801" x="3983038" y="2973388"/>
          <p14:tracePt t="99849" x="3990975" y="2973388"/>
          <p14:tracePt t="99914" x="4000500" y="2973388"/>
          <p14:tracePt t="100111" x="4000500" y="2965450"/>
          <p14:tracePt t="100163" x="4010025" y="2965450"/>
          <p14:tracePt t="100367" x="4017963" y="2965450"/>
          <p14:tracePt t="100526" x="4027488" y="2965450"/>
          <p14:tracePt t="100632" x="4037013" y="2965450"/>
          <p14:tracePt t="100725" x="4044950" y="2965450"/>
          <p14:tracePt t="100770" x="4054475" y="2965450"/>
          <p14:tracePt t="100803" x="4054475" y="2955925"/>
          <p14:tracePt t="100822" x="4062413" y="2946400"/>
          <p14:tracePt t="100868" x="4071938" y="2946400"/>
          <p14:tracePt t="100916" x="4081463" y="2946400"/>
          <p14:tracePt t="100943" x="4081463" y="2938463"/>
          <p14:tracePt t="100976" x="4089400" y="2928938"/>
          <p14:tracePt t="100996" x="4089400" y="2919413"/>
          <p14:tracePt t="101024" x="4098925" y="2911475"/>
          <p14:tracePt t="101074" x="4098925" y="2894013"/>
          <p14:tracePt t="101107" x="4098925" y="2884488"/>
          <p14:tracePt t="101118" x="4098925" y="2874963"/>
          <p14:tracePt t="101149" x="4098925" y="2857500"/>
          <p14:tracePt t="101185" x="4098925" y="2822575"/>
          <p14:tracePt t="101199" x="4098925" y="2813050"/>
          <p14:tracePt t="101216" x="4089400" y="2768600"/>
          <p14:tracePt t="101247" x="4089400" y="2759075"/>
          <p14:tracePt t="101261" x="4081463" y="2751138"/>
          <p14:tracePt t="101293" x="4071938" y="2751138"/>
          <p14:tracePt t="101320" x="4071938" y="2741613"/>
          <p14:tracePt t="101353" x="4062413" y="2732088"/>
          <p14:tracePt t="101421" x="4044950" y="2732088"/>
          <p14:tracePt t="101445" x="4027488" y="2741613"/>
          <p14:tracePt t="101514" x="4010025" y="2759075"/>
          <p14:tracePt t="101545" x="3990975" y="2768600"/>
          <p14:tracePt t="101557" x="3983038" y="2776538"/>
          <p14:tracePt t="101583" x="3973513" y="2786063"/>
          <p14:tracePt t="101615" x="3965575" y="2795588"/>
          <p14:tracePt t="101639" x="3965575" y="2803525"/>
          <p14:tracePt t="101670" x="3956050" y="2803525"/>
          <p14:tracePt t="101751" x="3956050" y="2813050"/>
          <p14:tracePt t="111917" x="3956050" y="2830513"/>
          <p14:tracePt t="112643" x="3956050" y="2840038"/>
          <p14:tracePt t="112767" x="3965575" y="2840038"/>
          <p14:tracePt t="112801" x="3983038" y="2840038"/>
          <p14:tracePt t="112833" x="3983038" y="2847975"/>
          <p14:tracePt t="112859" x="3990975" y="2847975"/>
          <p14:tracePt t="112893" x="4000500" y="2847975"/>
          <p14:tracePt t="112984" x="4010025" y="2847975"/>
          <p14:tracePt t="113033" x="4010025" y="2857500"/>
          <p14:tracePt t="113459" x="4010025" y="2867025"/>
          <p14:tracePt t="114667" x="4000500" y="2867025"/>
          <p14:tracePt t="118418" x="4000500" y="2874963"/>
          <p14:tracePt t="118866" x="4010025" y="2884488"/>
          <p14:tracePt t="119417" x="4017963" y="2894013"/>
          <p14:tracePt t="119437" x="4027488" y="2894013"/>
          <p14:tracePt t="119462" x="4027488" y="2901950"/>
          <p14:tracePt t="119515" x="4017963" y="2901950"/>
          <p14:tracePt t="119777" x="4010025" y="2901950"/>
          <p14:tracePt t="119796" x="4000500" y="2901950"/>
          <p14:tracePt t="119808" x="3990975" y="2901950"/>
          <p14:tracePt t="119967" x="4000500" y="2901950"/>
          <p14:tracePt t="120676" x="4010025" y="2894013"/>
          <p14:tracePt t="120689" x="4027488" y="2894013"/>
          <p14:tracePt t="120708" x="4044950" y="2894013"/>
          <p14:tracePt t="120725" x="4089400" y="2884488"/>
          <p14:tracePt t="120756" x="4116388" y="2884488"/>
          <p14:tracePt t="120766" x="4143375" y="2884488"/>
          <p14:tracePt t="120792" x="4187825" y="2884488"/>
          <p14:tracePt t="120825" x="4197350" y="2884488"/>
          <p14:tracePt t="120829" x="4214813" y="2884488"/>
          <p14:tracePt t="120858" x="4232275" y="2884488"/>
          <p14:tracePt t="120890" x="4241800" y="2884488"/>
          <p14:tracePt t="120899" x="4259263" y="2884488"/>
          <p14:tracePt t="120926" x="4268788" y="2884488"/>
          <p14:tracePt t="120962" x="4276725" y="2884488"/>
          <p14:tracePt t="121002" x="4268788" y="2884488"/>
          <p14:tracePt t="121182" x="4259263" y="2884488"/>
          <p14:tracePt t="121213" x="4251325" y="2884488"/>
          <p14:tracePt t="121225" x="4214813" y="2884488"/>
          <p14:tracePt t="121258" x="4197350" y="2884488"/>
          <p14:tracePt t="121283" x="4170363" y="2884488"/>
          <p14:tracePt t="121315" x="4133850" y="2894013"/>
          <p14:tracePt t="121345" x="4062413" y="2894013"/>
          <p14:tracePt t="121376" x="4054475" y="2894013"/>
          <p14:tracePt t="121408" x="4037013" y="2894013"/>
          <p14:tracePt t="121417" x="4037013" y="2901950"/>
          <p14:tracePt t="122417" x="4037013" y="2911475"/>
          <p14:tracePt t="122899" x="4044950" y="2919413"/>
          <p14:tracePt t="122908" x="4044950" y="2928938"/>
          <p14:tracePt t="122920" x="4062413" y="2946400"/>
          <p14:tracePt t="122948" x="4098925" y="2982913"/>
          <p14:tracePt t="122980" x="4108450" y="3000375"/>
          <p14:tracePt t="122984" x="4152900" y="3044825"/>
          <p14:tracePt t="123015" x="4214813" y="3116263"/>
          <p14:tracePt t="123047" x="4259263" y="3160713"/>
          <p14:tracePt t="123053" x="4286250" y="3179763"/>
          <p14:tracePt t="123082" x="4375150" y="3251200"/>
          <p14:tracePt t="123082" x="4429125" y="3286125"/>
          <p14:tracePt t="123115" x="4446588" y="3303588"/>
          <p14:tracePt t="123126" x="4500563" y="3330575"/>
          <p14:tracePt t="123148" x="4537075" y="3357563"/>
          <p14:tracePt t="123180" x="4545013" y="3367088"/>
          <p14:tracePt t="123189" x="4554538" y="3367088"/>
          <p14:tracePt t="123236" x="4562475" y="3367088"/>
          <p14:tracePt t="123314" x="4572000" y="3367088"/>
          <p14:tracePt t="123334" x="4589463" y="3367088"/>
          <p14:tracePt t="123365" x="4608513" y="3367088"/>
          <p14:tracePt t="123382" x="4652963" y="3367088"/>
          <p14:tracePt t="123415" x="4687888" y="3357563"/>
          <p14:tracePt t="123427" x="4697413" y="3357563"/>
          <p14:tracePt t="123450" x="4751388" y="3348038"/>
          <p14:tracePt t="123482" x="4759325" y="3348038"/>
          <p14:tracePt t="123489" x="4768850" y="3340100"/>
          <p14:tracePt t="123516" x="4795838" y="3340100"/>
          <p14:tracePt t="123548" x="4803775" y="3330575"/>
          <p14:tracePt t="123554" x="4813300" y="3330575"/>
          <p14:tracePt t="123583" x="4857750" y="3313113"/>
          <p14:tracePt t="123616" x="4875213" y="3295650"/>
          <p14:tracePt t="123665" x="4875213" y="3286125"/>
          <p14:tracePt t="123743" x="4875213" y="3276600"/>
          <p14:tracePt t="123785" x="4857750" y="3276600"/>
          <p14:tracePt t="123806" x="4848225" y="3276600"/>
          <p14:tracePt t="123818" x="4751388" y="3276600"/>
          <p14:tracePt t="123850" x="4616450" y="3286125"/>
          <p14:tracePt t="123867" x="4554538" y="3286125"/>
          <p14:tracePt t="123884" x="4394200" y="3313113"/>
          <p14:tracePt t="123916" x="4295775" y="3330575"/>
          <p14:tracePt t="123933" x="4251325" y="3340100"/>
          <p14:tracePt t="123951" x="4089400" y="3402013"/>
          <p14:tracePt t="123983" x="3946525" y="3438525"/>
          <p14:tracePt t="123992" x="3894138" y="3446463"/>
          <p14:tracePt t="124018" x="3697288" y="3490913"/>
          <p14:tracePt t="124051" x="3571875" y="3517900"/>
          <p14:tracePt t="124084" x="3527425" y="3527425"/>
          <p14:tracePt t="124087" x="3419475" y="3536950"/>
          <p14:tracePt t="124118" x="3357563" y="3536950"/>
          <p14:tracePt t="124151" x="3322638" y="3544888"/>
          <p14:tracePt t="124169" x="3268663" y="3544888"/>
          <p14:tracePt t="124194" x="3232150" y="3544888"/>
          <p14:tracePt t="124218" x="3160713" y="3544888"/>
          <p14:tracePt t="124253" x="3143250" y="3544888"/>
          <p14:tracePt t="124256" x="3089275" y="3544888"/>
          <p14:tracePt t="124285" x="3009900" y="3554413"/>
          <p14:tracePt t="124316" x="2982913" y="3554413"/>
          <p14:tracePt t="124334" x="2973388" y="3554413"/>
          <p14:tracePt t="124354" x="2946400" y="3562350"/>
          <p14:tracePt t="124354" x="2901950" y="3562350"/>
          <p14:tracePt t="124386" x="2857500" y="3562350"/>
          <p14:tracePt t="124419" x="2857500" y="3554413"/>
          <p14:tracePt t="124444" x="2847975" y="3554413"/>
          <p14:tracePt t="124463" x="2840038" y="3554413"/>
          <p14:tracePt t="124527" x="2830513" y="3544888"/>
          <p14:tracePt t="124538" x="2822575" y="3544888"/>
          <p14:tracePt t="124558" x="2830513" y="3554413"/>
          <p14:tracePt t="124760" x="2830513" y="3562350"/>
          <p14:tracePt t="124795" x="2840038" y="3562350"/>
          <p14:tracePt t="124828" x="2847975" y="3562350"/>
          <p14:tracePt t="124839" x="2867025" y="3589338"/>
          <p14:tracePt t="124859" x="2874963" y="3598863"/>
          <p14:tracePt t="124887" x="2928938" y="3633788"/>
          <p14:tracePt t="124920" x="2946400" y="3633788"/>
          <p14:tracePt t="124932" x="2990850" y="3660775"/>
          <p14:tracePt t="124954" x="3062288" y="3697288"/>
          <p14:tracePt t="124985" x="3116263" y="3714750"/>
          <p14:tracePt t="125003" x="3143250" y="3724275"/>
          <p14:tracePt t="125021" x="3205163" y="3741738"/>
          <p14:tracePt t="125053" x="3232150" y="3741738"/>
          <p14:tracePt t="125060" x="3251200" y="3741738"/>
          <p14:tracePt t="125094" x="3259138" y="3741738"/>
          <p14:tracePt t="125121" x="3268663" y="3751263"/>
          <p14:tracePt t="125153" x="3276600" y="3751263"/>
          <p14:tracePt t="125155" x="3286125" y="3751263"/>
          <p14:tracePt t="125186" x="3295650" y="3751263"/>
          <p14:tracePt t="125408" x="3303588" y="3751263"/>
          <p14:tracePt t="125501" x="3313113" y="3751263"/>
          <p14:tracePt t="125584" x="3322638" y="3751263"/>
          <p14:tracePt t="125625" x="3330575" y="3751263"/>
          <p14:tracePt t="125643" x="3340100" y="3751263"/>
          <p14:tracePt t="125703" x="3340100" y="3741738"/>
          <p14:tracePt t="125722" x="3348038" y="3741738"/>
          <p14:tracePt t="125735" x="3357563" y="3732213"/>
          <p14:tracePt t="125756" x="3375025" y="3714750"/>
          <p14:tracePt t="125787" x="3411538" y="3687763"/>
          <p14:tracePt t="125818" x="3438525" y="3652838"/>
          <p14:tracePt t="125843" x="3446463" y="3625850"/>
          <p14:tracePt t="125862" x="3455988" y="3616325"/>
          <p14:tracePt t="125890" x="3490913" y="3581400"/>
          <p14:tracePt t="125923" x="3490913" y="3571875"/>
          <p14:tracePt t="125925" x="3517900" y="3544888"/>
          <p14:tracePt t="125957" x="3536950" y="3527425"/>
          <p14:tracePt t="125976" x="3544888" y="3509963"/>
          <p14:tracePt t="125990" x="3562350" y="3500438"/>
          <p14:tracePt t="126028" x="3581400" y="3490913"/>
          <p14:tracePt t="126055" x="3589338" y="3482975"/>
          <p14:tracePt t="126066" x="3616325" y="3465513"/>
          <p14:tracePt t="126090" x="3633788" y="3446463"/>
          <p14:tracePt t="126124" x="3643313" y="3446463"/>
          <p14:tracePt t="126129" x="3652838" y="3446463"/>
          <p14:tracePt t="126157" x="3660775" y="3438525"/>
          <p14:tracePt t="126190" x="3670300" y="3438525"/>
          <p14:tracePt t="126193" x="3687763" y="3438525"/>
          <p14:tracePt t="126225" x="3714750" y="3438525"/>
          <p14:tracePt t="126257" x="3732213" y="3438525"/>
          <p14:tracePt t="126273" x="3741738" y="3429000"/>
          <p14:tracePt t="126292" x="3768725" y="3419475"/>
          <p14:tracePt t="126324" x="3786188" y="3411538"/>
          <p14:tracePt t="126335" x="3803650" y="3394075"/>
          <p14:tracePt t="126358" x="3840163" y="3375025"/>
          <p14:tracePt t="126392" x="3867150" y="3367088"/>
          <p14:tracePt t="126399" x="3867150" y="3357563"/>
          <p14:tracePt t="126425" x="3875088" y="3357563"/>
          <p14:tracePt t="126456" x="3894138" y="3348038"/>
          <p14:tracePt t="126478" x="3902075" y="3340100"/>
          <p14:tracePt t="126492" x="3911600" y="3340100"/>
          <p14:tracePt t="126621" x="3919538" y="3340100"/>
          <p14:tracePt t="126744" x="3929063" y="3340100"/>
          <p14:tracePt t="126757" x="3938588" y="3340100"/>
          <p14:tracePt t="126788" x="3956050" y="3340100"/>
          <p14:tracePt t="126817" x="3973513" y="3340100"/>
          <p14:tracePt t="126829" x="4000500" y="3340100"/>
          <p14:tracePt t="126863" x="4027488" y="3340100"/>
          <p14:tracePt t="126893" x="4098925" y="3340100"/>
          <p14:tracePt t="126925" x="4152900" y="3348038"/>
          <p14:tracePt t="126935" x="4179888" y="3348038"/>
          <p14:tracePt t="126962" x="4251325" y="3357563"/>
          <p14:tracePt t="126994" x="4340225" y="3367088"/>
          <p14:tracePt t="127026" x="4375150" y="3375025"/>
          <p14:tracePt t="127028" x="4446588" y="3375025"/>
          <p14:tracePt t="127061" x="4500563" y="3375025"/>
          <p14:tracePt t="127099" x="4527550" y="3375025"/>
          <p14:tracePt t="127102" x="4572000" y="3375025"/>
          <p14:tracePt t="127127" x="4616450" y="3384550"/>
          <p14:tracePt t="127159" x="4633913" y="3384550"/>
          <p14:tracePt t="127164" x="4679950" y="3384550"/>
          <p14:tracePt t="127194" x="4724400" y="3384550"/>
          <p14:tracePt t="127194" x="4741863" y="3384550"/>
          <p14:tracePt t="127226" x="4751388" y="3384550"/>
          <p14:tracePt t="127245" x="4759325" y="3384550"/>
          <p14:tracePt t="127261" x="4768850" y="3384550"/>
          <p14:tracePt t="127295" x="4776788" y="3394075"/>
          <p14:tracePt t="127308" x="4786313" y="3394075"/>
          <p14:tracePt t="127328" x="4813300" y="3394075"/>
          <p14:tracePt t="127361" x="4822825" y="3402013"/>
          <p14:tracePt t="127386" x="4830763" y="3402013"/>
          <p14:tracePt t="127469" x="4840288" y="3402013"/>
          <p14:tracePt t="127683" x="4848225" y="3402013"/>
          <p14:tracePt t="127972" x="4857750" y="3402013"/>
          <p14:tracePt t="128131" x="4867275" y="3402013"/>
          <p14:tracePt t="128493" x="4875213" y="3402013"/>
          <p14:tracePt t="128964" x="4884738" y="3402013"/>
          <p14:tracePt t="129053" x="4894263" y="3402013"/>
          <p14:tracePt t="129084" x="4902200" y="3402013"/>
          <p14:tracePt t="129104" x="4919663" y="3402013"/>
          <p14:tracePt t="129135" x="4938713" y="3402013"/>
          <p14:tracePt t="129174" x="4946650" y="3394075"/>
          <p14:tracePt t="129197" x="4956175" y="3394075"/>
          <p14:tracePt t="129211" x="4973638" y="3394075"/>
          <p14:tracePt t="129248" x="4983163" y="3384550"/>
          <p14:tracePt t="129267" x="4991100" y="3384550"/>
          <p14:tracePt t="129298" x="5000625" y="3384550"/>
          <p14:tracePt t="129319" x="5010150" y="3384550"/>
          <p14:tracePt t="129369" x="5018088" y="3384550"/>
          <p14:tracePt t="129417" x="5018088" y="3375025"/>
          <p14:tracePt t="129492" x="5037138" y="3375025"/>
          <p14:tracePt t="129511" x="5037138" y="3367088"/>
          <p14:tracePt t="129574" x="5045075" y="3367088"/>
          <p14:tracePt t="129682" x="5054600" y="3367088"/>
          <p14:tracePt t="130174" x="5062538" y="3367088"/>
          <p14:tracePt t="131047" x="5062538" y="3357563"/>
          <p14:tracePt t="131617" x="5054600" y="3357563"/>
          <p14:tracePt t="131628" x="5037138" y="3348038"/>
          <p14:tracePt t="131648" x="5027613" y="3348038"/>
          <p14:tracePt t="131660" x="5010150" y="3330575"/>
          <p14:tracePt t="131679" x="4991100" y="3330575"/>
          <p14:tracePt t="131693" x="4983163" y="3322638"/>
          <p14:tracePt t="131723" x="4973638" y="3322638"/>
          <p14:tracePt t="131742" x="4965700" y="3322638"/>
          <p14:tracePt t="131754" x="4956175" y="3322638"/>
          <p14:tracePt t="131869" x="4956175" y="3313113"/>
          <p14:tracePt t="131879" x="4946650" y="3313113"/>
          <p14:tracePt t="132118" x="4946650" y="3303588"/>
          <p14:tracePt t="132152" x="4938713" y="3303588"/>
          <p14:tracePt t="132293" x="4929188" y="3303588"/>
          <p14:tracePt t="132333" x="4911725" y="3303588"/>
          <p14:tracePt t="132588" x="4884738" y="3303588"/>
          <p14:tracePt t="132607" x="4867275" y="3303588"/>
          <p14:tracePt t="132620" x="4822825" y="3295650"/>
          <p14:tracePt t="132638" x="4803775" y="3295650"/>
          <p14:tracePt t="132651" x="4786313" y="3295650"/>
          <p14:tracePt t="132669" x="4768850" y="3295650"/>
          <p14:tracePt t="132681" x="4741863" y="3295650"/>
          <p14:tracePt t="132700" x="4697413" y="3286125"/>
          <p14:tracePt t="132712" x="4510088" y="3197225"/>
          <p14:tracePt t="132731" x="4197350" y="3054350"/>
          <p14:tracePt t="132752" x="4098925" y="3000375"/>
          <p14:tracePt t="132762" x="3929063" y="2928938"/>
          <p14:tracePt t="132781" x="3919538" y="2919413"/>
          <p14:tracePt t="132794" x="3894138" y="2911475"/>
          <p14:tracePt t="132812" x="3857625" y="2911475"/>
          <p14:tracePt t="132844" x="3822700" y="2919413"/>
          <p14:tracePt t="132869" x="3795713" y="2928938"/>
          <p14:tracePt t="132889" x="3768725" y="2928938"/>
          <p14:tracePt t="132909" x="3724275" y="2928938"/>
          <p14:tracePt t="132939" x="3670300" y="2919413"/>
          <p14:tracePt t="132964" x="3652838" y="2911475"/>
          <p14:tracePt t="132983" x="3633788" y="2901950"/>
          <p14:tracePt t="132995" x="3633788" y="2911475"/>
          <p14:tracePt t="133146" x="3652838" y="2911475"/>
          <p14:tracePt t="133158" x="3660775" y="2919413"/>
          <p14:tracePt t="133169" x="3705225" y="2938463"/>
          <p14:tracePt t="133192" x="3714750" y="2938463"/>
          <p14:tracePt t="133200" x="3724275" y="2938463"/>
          <p14:tracePt t="133222" x="3741738" y="2938463"/>
          <p14:tracePt t="133233" x="3776663" y="2946400"/>
          <p14:tracePt t="133252" x="3795713" y="2946400"/>
          <p14:tracePt t="133263" x="3822700" y="2955925"/>
          <p14:tracePt t="133282" x="3848100" y="2955925"/>
          <p14:tracePt t="133315" x="3867150" y="2955925"/>
          <p14:tracePt t="133328" x="3884613" y="2965450"/>
          <p14:tracePt t="133347" x="3894138" y="2965450"/>
          <p14:tracePt t="133358" x="3911600" y="2965450"/>
          <p14:tracePt t="133377" x="3919538" y="2965450"/>
          <p14:tracePt t="133439" x="3929063" y="2965450"/>
          <p14:tracePt t="133518" x="3938588" y="2965450"/>
          <p14:tracePt t="134037" x="3946525" y="2965450"/>
          <p14:tracePt t="134163" x="3956050" y="2965450"/>
          <p14:tracePt t="134213" x="3965575" y="2965450"/>
          <p14:tracePt t="134223" x="3990975" y="2973388"/>
          <p14:tracePt t="134241" x="4010025" y="2982913"/>
          <p14:tracePt t="134253" x="4054475" y="3009900"/>
          <p14:tracePt t="134272" x="4071938" y="3009900"/>
          <p14:tracePt t="134283" x="4125913" y="3027363"/>
          <p14:tracePt t="134304" x="4143375" y="3036888"/>
          <p14:tracePt t="134316" x="4205288" y="3054350"/>
          <p14:tracePt t="134335" x="4241800" y="3062288"/>
          <p14:tracePt t="134354" x="4268788" y="3071813"/>
          <p14:tracePt t="134366" x="4322763" y="3089275"/>
          <p14:tracePt t="134385" x="4348163" y="3089275"/>
          <p14:tracePt t="134399" x="4411663" y="3108325"/>
          <p14:tracePt t="134416" x="4438650" y="3108325"/>
          <p14:tracePt t="134433" x="4483100" y="3125788"/>
          <p14:tracePt t="134449" x="4500563" y="3133725"/>
          <p14:tracePt t="134466" x="4527550" y="3133725"/>
          <p14:tracePt t="134483" x="4545013" y="3143250"/>
          <p14:tracePt t="134499" x="4572000" y="3143250"/>
          <p14:tracePt t="134516" x="4581525" y="3143250"/>
          <p14:tracePt t="134533" x="4625975" y="3152775"/>
          <p14:tracePt t="134549" x="4633913" y="3152775"/>
          <p14:tracePt t="134566" x="4652963" y="3152775"/>
          <p14:tracePt t="134583" x="4660900" y="3152775"/>
          <p14:tracePt t="134600" x="4679950" y="3152775"/>
          <p14:tracePt t="134633" x="4687888" y="3152775"/>
          <p14:tracePt t="134688" x="4697413" y="3152775"/>
          <p14:tracePt t="134700" x="4705350" y="3160713"/>
          <p14:tracePt t="134712" x="4714875" y="3170238"/>
          <p14:tracePt t="134724" x="4759325" y="3179763"/>
          <p14:tracePt t="134743" x="4795838" y="3205163"/>
          <p14:tracePt t="134762" x="4813300" y="3224213"/>
          <p14:tracePt t="134773" x="4848225" y="3232150"/>
          <p14:tracePt t="134792" x="4857750" y="3241675"/>
          <p14:tracePt t="134804" x="4875213" y="3251200"/>
          <p14:tracePt t="134822" x="4884738" y="3251200"/>
          <p14:tracePt t="134834" x="4911725" y="3259138"/>
          <p14:tracePt t="134854" x="4929188" y="3259138"/>
          <p14:tracePt t="134867" x="4965700" y="3268663"/>
          <p14:tracePt t="134884" x="4991100" y="3276600"/>
          <p14:tracePt t="134903" x="5000625" y="3286125"/>
          <p14:tracePt t="134917" x="5027613" y="3286125"/>
          <p14:tracePt t="134934" x="5062538" y="3295650"/>
          <p14:tracePt t="134962" x="5072063" y="3295650"/>
          <p14:tracePt t="134993" x="5089525" y="3303588"/>
          <p14:tracePt t="135013" x="5099050" y="3303588"/>
          <p14:tracePt t="135075" x="5108575" y="3303588"/>
          <p14:tracePt t="135087" x="5126038" y="3313113"/>
          <p14:tracePt t="135106" x="5133975" y="3313113"/>
          <p14:tracePt t="135118" x="5143500" y="3313113"/>
          <p14:tracePt t="135166" x="5143500" y="3286125"/>
          <p14:tracePt t="135187" x="5133975" y="3286125"/>
          <p14:tracePt t="135309" x="5126038" y="3276600"/>
          <p14:tracePt t="135329" x="5126038" y="3268663"/>
          <p14:tracePt t="135340" x="5108575" y="3268663"/>
          <p14:tracePt t="135353" x="5108575" y="3259138"/>
          <p14:tracePt t="135562" x="5099050" y="3259138"/>
          <p14:tracePt t="135579" x="5081588" y="3251200"/>
          <p14:tracePt t="136001" x="5062538" y="3241675"/>
          <p14:tracePt t="136014" x="5037138" y="3241675"/>
          <p14:tracePt t="136033" x="5027613" y="3241675"/>
          <p14:tracePt t="136046" x="5000625" y="3241675"/>
          <p14:tracePt t="136066" x="4983163" y="3232150"/>
          <p14:tracePt t="136078" x="4956175" y="3232150"/>
          <p14:tracePt t="136097" x="4938713" y="3232150"/>
          <p14:tracePt t="136109" x="4894263" y="3232150"/>
          <p14:tracePt t="136128" x="4867275" y="3232150"/>
          <p14:tracePt t="136140" x="4830763" y="3232150"/>
          <p14:tracePt t="136159" x="4803775" y="3232150"/>
          <p14:tracePt t="136172" x="4768850" y="3232150"/>
          <p14:tracePt t="136189" x="4741863" y="3232150"/>
          <p14:tracePt t="136204" x="4697413" y="3232150"/>
          <p14:tracePt t="136222" x="4625975" y="3232150"/>
          <p14:tracePt t="136239" x="4608513" y="3232150"/>
          <p14:tracePt t="136254" x="4598988" y="3232150"/>
          <p14:tracePt t="136278" x="4589463" y="3232150"/>
          <p14:tracePt t="136289" x="4572000" y="3232150"/>
          <p14:tracePt t="136306" x="4527550" y="3232150"/>
          <p14:tracePt t="136329" x="4500563" y="3232150"/>
          <p14:tracePt t="136349" x="4473575" y="3232150"/>
          <p14:tracePt t="136361" x="4465638" y="3241675"/>
          <p14:tracePt t="136455" x="4456113" y="3241675"/>
          <p14:tracePt t="136579" x="4456113" y="3251200"/>
          <p14:tracePt t="136788" x="4456113" y="3259138"/>
          <p14:tracePt t="153168" x="4473575" y="3259138"/>
          <p14:tracePt t="153375" x="4491038" y="3259138"/>
          <p14:tracePt t="153385" x="4537075" y="3259138"/>
          <p14:tracePt t="153404" x="4589463" y="3259138"/>
          <p14:tracePt t="153423" x="4608513" y="3259138"/>
          <p14:tracePt t="153434" x="4670425" y="3259138"/>
          <p14:tracePt t="153454" x="4687888" y="3259138"/>
          <p14:tracePt t="153467" x="4741863" y="3259138"/>
          <p14:tracePt t="153485" x="4759325" y="3259138"/>
          <p14:tracePt t="153497" x="4776788" y="3251200"/>
          <p14:tracePt t="153516" x="4813300" y="3214688"/>
          <p14:tracePt t="153543" x="4830763" y="3197225"/>
          <p14:tracePt t="153561" x="4840288" y="3187700"/>
          <p14:tracePt t="153581" x="4857750" y="3179763"/>
          <p14:tracePt t="153608" x="4840288" y="3179763"/>
          <p14:tracePt t="153957" x="4795838" y="3197225"/>
          <p14:tracePt t="153991" x="4768850" y="3205163"/>
          <p14:tracePt t="154002" x="4724400" y="3232150"/>
          <p14:tracePt t="154016" x="4518025" y="3313113"/>
          <p14:tracePt t="154036" x="4446588" y="3348038"/>
          <p14:tracePt t="154049" x="4375150" y="3375025"/>
          <p14:tracePt t="154061" x="4268788" y="3429000"/>
          <p14:tracePt t="154081" x="4232275" y="3446463"/>
          <p14:tracePt t="154096" x="4170363" y="3482975"/>
          <p14:tracePt t="154114" x="4054475" y="3517900"/>
          <p14:tracePt t="154129" x="3990975" y="3554413"/>
          <p14:tracePt t="154141" x="3795713" y="3598863"/>
          <p14:tracePt t="154161" x="3714750" y="3616325"/>
          <p14:tracePt t="154176" x="3536950" y="3670300"/>
          <p14:tracePt t="154192" x="3473450" y="3687763"/>
          <p14:tracePt t="154209" x="3330575" y="3732213"/>
          <p14:tracePt t="154226" x="3268663" y="3741738"/>
          <p14:tracePt t="154242" x="3108325" y="3768725"/>
          <p14:tracePt t="154259" x="2990850" y="3795713"/>
          <p14:tracePt t="154276" x="2946400" y="3795713"/>
          <p14:tracePt t="154293" x="2874963" y="3813175"/>
          <p14:tracePt t="154309" x="2822575" y="3813175"/>
          <p14:tracePt t="154326" x="2795588" y="3813175"/>
          <p14:tracePt t="154342" x="2705100" y="3813175"/>
          <p14:tracePt t="154359" x="2581275" y="3813175"/>
          <p14:tracePt t="154376" x="2562225" y="3813175"/>
          <p14:tracePt t="154392" x="2490788" y="3813175"/>
          <p14:tracePt t="154409" x="2455863" y="3803650"/>
          <p14:tracePt t="154426" x="2446338" y="3803650"/>
          <p14:tracePt t="154443" x="2455863" y="3803650"/>
          <p14:tracePt t="154490" x="2473325" y="3786188"/>
          <p14:tracePt t="154522" x="2482850" y="3786188"/>
          <p14:tracePt t="154534" x="2500313" y="3786188"/>
          <p14:tracePt t="154553" x="2500313" y="3776663"/>
          <p14:tracePt t="154580" x="2509838" y="3768725"/>
          <p14:tracePt t="154602" x="2517775" y="3751263"/>
          <p14:tracePt t="154611" x="2527300" y="3741738"/>
          <p14:tracePt t="154631" x="2536825" y="3732213"/>
          <p14:tracePt t="154648" x="2536825" y="3714750"/>
          <p14:tracePt t="154661" x="2554288" y="3697288"/>
          <p14:tracePt t="154680" x="2562225" y="3687763"/>
          <p14:tracePt t="154691" x="2598738" y="3652838"/>
          <p14:tracePt t="154710" x="2608263" y="3643313"/>
          <p14:tracePt t="154721" x="2625725" y="3625850"/>
          <p14:tracePt t="154740" x="2633663" y="3616325"/>
          <p14:tracePt t="154752" x="2643188" y="3616325"/>
          <p14:tracePt t="154773" x="2643188" y="3598863"/>
          <p14:tracePt t="154784" x="2660650" y="3571875"/>
          <p14:tracePt t="154823" x="2660650" y="3562350"/>
          <p14:tracePt t="154834" x="2679700" y="3536950"/>
          <p14:tracePt t="154853" x="2679700" y="3527425"/>
          <p14:tracePt t="154865" x="2687638" y="3527425"/>
          <p14:tracePt t="154884" x="2687638" y="3517900"/>
          <p14:tracePt t="154931" x="2697163" y="3517900"/>
          <p14:tracePt t="154958" x="2705100" y="3517900"/>
          <p14:tracePt t="155025" x="2732088" y="3509963"/>
          <p14:tracePt t="155072" x="2751138" y="3500438"/>
          <p14:tracePt t="155084" x="2795588" y="3500438"/>
          <p14:tracePt t="155103" x="2803525" y="3490913"/>
          <p14:tracePt t="155115" x="2857500" y="3473450"/>
          <p14:tracePt t="155134" x="2874963" y="3465513"/>
          <p14:tracePt t="155145" x="2919413" y="3446463"/>
          <p14:tracePt t="155166" x="2946400" y="3446463"/>
          <p14:tracePt t="155178" x="3054350" y="3419475"/>
          <p14:tracePt t="155197" x="3089275" y="3419475"/>
          <p14:tracePt t="155213" x="3187700" y="3394075"/>
          <p14:tracePt t="155230" x="3251200" y="3384550"/>
          <p14:tracePt t="155241" x="3259138" y="3384550"/>
          <p14:tracePt t="155268" x="3295650" y="3384550"/>
          <p14:tracePt t="155281" x="3322638" y="3375025"/>
          <p14:tracePt t="155291" x="3348038" y="3367088"/>
          <p14:tracePt t="155303" x="3438525" y="3348038"/>
          <p14:tracePt t="155322" x="3465513" y="3340100"/>
          <p14:tracePt t="155335" x="3527425" y="3322638"/>
          <p14:tracePt t="155354" x="3544888" y="3313113"/>
          <p14:tracePt t="155366" x="3608388" y="3295650"/>
          <p14:tracePt t="155384" x="3660775" y="3276600"/>
          <p14:tracePt t="155403" x="3679825" y="3268663"/>
          <p14:tracePt t="155415" x="3724275" y="3241675"/>
          <p14:tracePt t="155434" x="3751263" y="3232150"/>
          <p14:tracePt t="155446" x="3776663" y="3214688"/>
          <p14:tracePt t="155465" x="3803650" y="3197225"/>
          <p14:tracePt t="155479" x="3857625" y="3170238"/>
          <p14:tracePt t="155496" x="3884613" y="3160713"/>
          <p14:tracePt t="155512" x="3902075" y="3143250"/>
          <p14:tracePt t="155530" x="3956050" y="3108325"/>
          <p14:tracePt t="155546" x="3973513" y="3098800"/>
          <p14:tracePt t="155563" x="4017963" y="3054350"/>
          <p14:tracePt t="155579" x="4044950" y="3044825"/>
          <p14:tracePt t="155596" x="4081463" y="3009900"/>
          <p14:tracePt t="155613" x="4108450" y="3000375"/>
          <p14:tracePt t="155630" x="4125913" y="2982913"/>
          <p14:tracePt t="155646" x="4133850" y="2973388"/>
          <p14:tracePt t="155668" x="4143375" y="2955925"/>
          <p14:tracePt t="155695" x="4160838" y="2938463"/>
          <p14:tracePt t="155714" x="4179888" y="2928938"/>
          <p14:tracePt t="155732" x="4179888" y="2919413"/>
          <p14:tracePt t="155763" x="4179888" y="2911475"/>
          <p14:tracePt t="156917" x="4187825" y="2901950"/>
          <p14:tracePt t="157349" x="4214813" y="2884488"/>
          <p14:tracePt t="157368" x="4224338" y="2884488"/>
          <p14:tracePt t="157379" x="4276725" y="2867025"/>
          <p14:tracePt t="157399" x="4295775" y="2857500"/>
          <p14:tracePt t="157411" x="4357688" y="2840038"/>
          <p14:tracePt t="157431" x="4419600" y="2822575"/>
          <p14:tracePt t="157441" x="4527550" y="2776538"/>
          <p14:tracePt t="157460" x="4608513" y="2759075"/>
          <p14:tracePt t="157472" x="4822825" y="2697163"/>
          <p14:tracePt t="157493" x="4902200" y="2679700"/>
          <p14:tracePt t="157504" x="5062538" y="2633663"/>
          <p14:tracePt t="157522" x="5259388" y="2581275"/>
          <p14:tracePt t="157542" x="5295900" y="2562225"/>
          <p14:tracePt t="157555" x="5367338" y="2544763"/>
          <p14:tracePt t="157568" x="5465763" y="2500313"/>
          <p14:tracePt t="157596" x="5500688" y="2500313"/>
          <p14:tracePt t="157602" x="5616575" y="2455863"/>
          <p14:tracePt t="157619" x="5680075" y="2428875"/>
          <p14:tracePt t="157635" x="5795963" y="2393950"/>
          <p14:tracePt t="157656" x="5857875" y="2374900"/>
          <p14:tracePt t="157669" x="5929313" y="2357438"/>
          <p14:tracePt t="157686" x="6000750" y="2339975"/>
          <p14:tracePt t="157703" x="6143625" y="2295525"/>
          <p14:tracePt t="157719" x="6215063" y="2276475"/>
          <p14:tracePt t="157736" x="6340475" y="2232025"/>
          <p14:tracePt t="157753" x="6375400" y="2232025"/>
          <p14:tracePt t="157769" x="6473825" y="2187575"/>
          <p14:tracePt t="157786" x="6527800" y="2170113"/>
          <p14:tracePt t="157803" x="6626225" y="2143125"/>
          <p14:tracePt t="157803" x="6680200" y="2125663"/>
          <p14:tracePt t="157820" x="6759575" y="2098675"/>
          <p14:tracePt t="157838" x="6769100" y="2089150"/>
          <p14:tracePt t="157853" x="6831013" y="2071688"/>
          <p14:tracePt t="157870" x="6867525" y="2062163"/>
          <p14:tracePt t="157887" x="7045325" y="2017713"/>
          <p14:tracePt t="157903" x="7126288" y="2009775"/>
          <p14:tracePt t="157920" x="7304088" y="1973263"/>
          <p14:tracePt t="157936" x="7375525" y="1955800"/>
          <p14:tracePt t="157953" x="7572375" y="1901825"/>
          <p14:tracePt t="157970" x="7626350" y="1893888"/>
          <p14:tracePt t="157987" x="7724775" y="1866900"/>
          <p14:tracePt t="158003" x="7796213" y="1847850"/>
          <p14:tracePt t="158022" x="7974013" y="1795463"/>
          <p14:tracePt t="158037" x="8045450" y="1785938"/>
          <p14:tracePt t="158054" x="8259763" y="1741488"/>
          <p14:tracePt t="158070" x="8323263" y="1731963"/>
          <p14:tracePt t="158087" x="8518525" y="1670050"/>
          <p14:tracePt t="158103" x="8680450" y="1625600"/>
          <p14:tracePt t="158123" x="8759825" y="1608138"/>
          <p14:tracePt t="158137" x="8920163" y="1544638"/>
          <p14:tracePt t="158156" x="8947150" y="1536700"/>
          <p14:tracePt t="158170" x="8966200" y="1517650"/>
          <p14:tracePt t="158187" x="8974138" y="1500188"/>
          <p14:tracePt t="158204" x="8983663" y="1500188"/>
          <p14:tracePt t="158248" x="9001125" y="1482725"/>
          <p14:tracePt t="158274" x="9045575" y="1446213"/>
          <p14:tracePt t="158294" x="9055100" y="1428750"/>
          <p14:tracePt t="158306" x="9109075" y="1401763"/>
          <p14:tracePt t="158325" x="9117013" y="1393825"/>
          <p14:tracePt t="158337" x="9134475" y="1384300"/>
          <p14:tracePt t="158357" x="9134475" y="1366838"/>
          <p14:tracePt t="158369" x="9134475" y="1347788"/>
          <p14:tracePt t="158388" x="9134475" y="1339850"/>
          <p14:tracePt t="158400" x="9134475" y="1312863"/>
          <p14:tracePt t="158418" x="9134475" y="1303338"/>
          <p14:tracePt t="240668" x="9134475" y="1285875"/>
          <p14:tracePt t="241177" x="9134475" y="1276350"/>
          <p14:tracePt t="241189" x="9126538" y="1276350"/>
          <p14:tracePt t="241251" x="9126538" y="1268413"/>
          <p14:tracePt t="241271" x="9117013" y="1258888"/>
          <p14:tracePt t="241460" x="9117013" y="1223963"/>
          <p14:tracePt t="241477" x="9109075" y="1196975"/>
          <p14:tracePt t="241489" x="9090025" y="1125538"/>
          <p14:tracePt t="241508" x="9082088" y="1098550"/>
          <p14:tracePt t="241539" x="9063038" y="1044575"/>
          <p14:tracePt t="241572" x="9055100" y="982663"/>
          <p14:tracePt t="241583" x="9037638" y="911225"/>
          <p14:tracePt t="241605" x="9010650" y="812800"/>
          <p14:tracePt t="241638" x="9001125" y="795338"/>
          <p14:tracePt t="241647" x="8991600" y="750888"/>
          <p14:tracePt t="241672" x="8966200" y="704850"/>
          <p14:tracePt t="241704" x="8974138" y="704850"/>
          <p14:tracePt t="241740" x="8956675" y="696913"/>
          <p14:tracePt t="241807" x="8947150" y="696913"/>
          <p14:tracePt t="241819" x="8920163" y="696913"/>
          <p14:tracePt t="241839" x="8840788" y="704850"/>
          <p14:tracePt t="241873" x="8777288" y="741363"/>
          <p14:tracePt t="241882" x="8572500" y="839788"/>
          <p14:tracePt t="241906" x="8304213" y="1017588"/>
          <p14:tracePt t="241938" x="8259763" y="1054100"/>
          <p14:tracePt t="241944" x="8099425" y="1179513"/>
          <p14:tracePt t="241973" x="7875588" y="1330325"/>
          <p14:tracePt t="242005" x="7759700" y="1411288"/>
          <p14:tracePt t="242024" x="7634288" y="1490663"/>
          <p14:tracePt t="242043" x="7562850" y="1527175"/>
          <p14:tracePt t="242074" x="7197725" y="1741488"/>
          <p14:tracePt t="242105" x="7143750" y="1776413"/>
          <p14:tracePt t="242117" x="7027863" y="1847850"/>
          <p14:tracePt t="242140" x="6848475" y="1965325"/>
          <p14:tracePt t="242172" x="6697663" y="2062163"/>
          <p14:tracePt t="242184" x="6653213" y="2089150"/>
          <p14:tracePt t="242207" x="6527800" y="2170113"/>
          <p14:tracePt t="242238" x="6411913" y="2251075"/>
          <p14:tracePt t="242245" x="6348413" y="2286000"/>
          <p14:tracePt t="242274" x="6000750" y="2509838"/>
          <p14:tracePt t="242307" x="5956300" y="2517775"/>
          <p14:tracePt t="242333" x="5902325" y="2544763"/>
          <p14:tracePt t="242345" x="5822950" y="2581275"/>
          <p14:tracePt t="242374" x="5643563" y="2643188"/>
          <p14:tracePt t="242406" x="5500688" y="2687638"/>
          <p14:tracePt t="242417" x="5348288" y="2732088"/>
          <p14:tracePt t="242441" x="5160963" y="2768600"/>
          <p14:tracePt t="242472" x="5143500" y="2776538"/>
          <p14:tracePt t="242479" x="5037138" y="2803525"/>
          <p14:tracePt t="242508" x="4884738" y="2867025"/>
          <p14:tracePt t="242542" x="4732338" y="2938463"/>
          <p14:tracePt t="242561" x="4697413" y="2946400"/>
          <p14:tracePt t="242576" x="4625975" y="2982913"/>
          <p14:tracePt t="242608" x="4554538" y="3017838"/>
          <p14:tracePt t="242613" x="4456113" y="3044825"/>
          <p14:tracePt t="242642" x="4340225" y="3071813"/>
          <p14:tracePt t="242673" x="4313238" y="3071813"/>
          <p14:tracePt t="242682" x="4251325" y="3081338"/>
          <p14:tracePt t="242709" x="4214813" y="3081338"/>
          <p14:tracePt t="242741" x="4160838" y="3081338"/>
          <p14:tracePt t="242749" x="4133850" y="3081338"/>
          <p14:tracePt t="242776" x="4037013" y="3081338"/>
          <p14:tracePt t="242808" x="3973513" y="3081338"/>
          <p14:tracePt t="242811" x="3956050" y="3081338"/>
          <p14:tracePt t="242951" x="3965575" y="3081338"/>
          <p14:tracePt t="243031" x="3965575" y="3062288"/>
          <p14:tracePt t="243142" x="3965575" y="3054350"/>
          <p14:tracePt t="243172" x="3965575" y="3044825"/>
          <p14:tracePt t="243233" x="3965575" y="3036888"/>
          <p14:tracePt t="243332" x="3965575" y="3009900"/>
          <p14:tracePt t="243363" x="3956050" y="2955925"/>
          <p14:tracePt t="243375" x="3946525" y="2840038"/>
          <p14:tracePt t="243394" x="3946525" y="2822575"/>
          <p14:tracePt t="243411" x="3946525" y="2813050"/>
          <p14:tracePt t="243443" x="3946525" y="2822575"/>
          <p14:tracePt t="243675" x="3956050" y="2840038"/>
          <p14:tracePt t="243694" x="3965575" y="2847975"/>
          <p14:tracePt t="243712" x="3973513" y="2874963"/>
          <p14:tracePt t="243744" x="3973513" y="2884488"/>
          <p14:tracePt t="243753" x="3983038" y="2884488"/>
          <p14:tracePt t="243779" x="3983038" y="2894013"/>
          <p14:tracePt t="243811" x="3983038" y="2901950"/>
          <p14:tracePt t="243816" x="4010025" y="2928938"/>
          <p14:tracePt t="243846" x="4000500" y="2911475"/>
          <p14:tracePt t="244457" x="4000500" y="2894013"/>
          <p14:tracePt t="244476" x="3983038" y="2874963"/>
          <p14:tracePt t="244495" x="3973513" y="2857500"/>
          <p14:tracePt t="244514" x="3973513" y="2847975"/>
          <p14:tracePt t="244547" x="3973513" y="2857500"/>
          <p14:tracePt t="246167" x="3983038" y="2857500"/>
          <p14:tracePt t="246412" x="3983038" y="2867025"/>
          <p14:tracePt t="246691" x="3983038" y="2874963"/>
          <p14:tracePt t="246881" x="3990975" y="2874963"/>
          <p14:tracePt t="246931" x="3990975" y="2884488"/>
          <p14:tracePt t="247118" x="4000500" y="2884488"/>
          <p14:tracePt t="247291" x="4000500" y="2894013"/>
          <p14:tracePt t="247324" x="4010025" y="2894013"/>
          <p14:tracePt t="247382" x="4010025" y="2901950"/>
          <p14:tracePt t="249418" x="4017963" y="2901950"/>
          <p14:tracePt t="249465" x="4027488" y="2901950"/>
          <p14:tracePt t="249477" x="4054475" y="2901950"/>
          <p14:tracePt t="249508" x="4071938" y="2901950"/>
          <p14:tracePt t="249519" x="4108450" y="2911475"/>
          <p14:tracePt t="249538" x="4160838" y="2919413"/>
          <p14:tracePt t="249557" x="4179888" y="2928938"/>
          <p14:tracePt t="249569" x="4187825" y="2928938"/>
          <p14:tracePt t="249588" x="4197350" y="2928938"/>
          <p14:tracePt t="249602" x="4224338" y="2928938"/>
          <p14:tracePt t="249633" x="4214813" y="2928938"/>
          <p14:tracePt t="249758" x="4187825" y="2928938"/>
          <p14:tracePt t="249776" x="4170363" y="2938463"/>
          <p14:tracePt t="249789" x="4116388" y="2946400"/>
          <p14:tracePt t="249808" x="4098925" y="2955925"/>
          <p14:tracePt t="249819" x="4054475" y="2965450"/>
          <p14:tracePt t="249839" x="4044950" y="2965450"/>
          <p14:tracePt t="249850" x="4027488" y="2973388"/>
          <p14:tracePt t="249869" x="4010025" y="2973388"/>
          <p14:tracePt t="249899" x="4000500" y="2973388"/>
          <p14:tracePt t="249917" x="3990975" y="2973388"/>
          <p14:tracePt t="249945" x="3983038" y="2955925"/>
          <p14:tracePt t="250044" x="3973513" y="2928938"/>
          <p14:tracePt t="250075" x="3965575" y="2911475"/>
          <p14:tracePt t="250087" x="3965575" y="2901950"/>
          <p14:tracePt t="250107" x="3956050" y="2901950"/>
          <p14:tracePt t="250119" x="3956050" y="2894013"/>
          <p14:tracePt t="250276" x="3965575" y="2894013"/>
          <p14:tracePt t="250294" x="3990975" y="2894013"/>
          <p14:tracePt t="250327" x="4000500" y="2884488"/>
          <p14:tracePt t="250353" x="4017963" y="2884488"/>
          <p14:tracePt t="250372" x="4027488" y="2884488"/>
          <p14:tracePt t="250384" x="4044950" y="2884488"/>
          <p14:tracePt t="250404" x="4044950" y="2874963"/>
          <p14:tracePt t="250626" x="4044950" y="2867025"/>
          <p14:tracePt t="250657" x="4037013" y="2867025"/>
          <p14:tracePt t="250668" x="4027488" y="2867025"/>
          <p14:tracePt t="250687" x="4017963" y="2867025"/>
          <p14:tracePt t="250700" x="4010025" y="2867025"/>
          <p14:tracePt t="250718" x="4000500" y="2867025"/>
          <p14:tracePt t="250731" x="3983038" y="2867025"/>
          <p14:tracePt t="250750" x="3929063" y="2857500"/>
          <p14:tracePt t="250783" x="3919538" y="2857500"/>
          <p14:tracePt t="250795" x="3867150" y="2847975"/>
          <p14:tracePt t="250814" x="3848100" y="2847975"/>
          <p14:tracePt t="250826" x="3822700" y="2847975"/>
          <p14:tracePt t="250844" x="3813175" y="2847975"/>
          <p14:tracePt t="250856" x="3786188" y="2847975"/>
          <p14:tracePt t="250875" x="3786188" y="2867025"/>
          <p14:tracePt t="250942" x="3786188" y="2884488"/>
          <p14:tracePt t="250968" x="3776663" y="2884488"/>
          <p14:tracePt t="250987" x="3776663" y="2894013"/>
          <p14:tracePt t="250999" x="3776663" y="2901950"/>
          <p14:tracePt t="251097" x="3786188" y="2911475"/>
          <p14:tracePt t="251109" x="3803650" y="2911475"/>
          <p14:tracePt t="251162" x="3813175" y="2911475"/>
          <p14:tracePt t="251174" x="3830638" y="2901950"/>
          <p14:tracePt t="251207" x="3840163" y="2894013"/>
          <p14:tracePt t="251240" x="3822700" y="2874963"/>
          <p14:tracePt t="251362" x="3803650" y="2874963"/>
          <p14:tracePt t="251374" x="3786188" y="2874963"/>
          <p14:tracePt t="251393" x="3776663" y="2874963"/>
          <p14:tracePt t="251411" x="3759200" y="2874963"/>
          <p14:tracePt t="251424" x="3751263" y="2874963"/>
          <p14:tracePt t="251443" x="3741738" y="2874963"/>
          <p14:tracePt t="251455" x="3714750" y="2874963"/>
          <p14:tracePt t="251473" x="3687763" y="2884488"/>
          <p14:tracePt t="251501" x="3679825" y="2911475"/>
          <p14:tracePt t="251534" x="3670300" y="2919413"/>
          <p14:tracePt t="251553" x="3670300" y="2928938"/>
          <p14:tracePt t="251584" x="3670300" y="2938463"/>
          <p14:tracePt t="251628" x="3670300" y="2946400"/>
          <p14:tracePt t="251676" x="3670300" y="2955925"/>
          <p14:tracePt t="258918" x="3679825" y="2955925"/>
          <p14:tracePt t="259802" x="3679825" y="2946400"/>
          <p14:tracePt t="259927" x="3697288" y="2938463"/>
          <p14:tracePt t="260010" x="3705225" y="2938463"/>
          <p14:tracePt t="260200" x="3714750" y="2938463"/>
          <p14:tracePt t="260605" x="3741738" y="2938463"/>
          <p14:tracePt t="260624" x="3751263" y="2938463"/>
          <p14:tracePt t="260636" x="3768725" y="2938463"/>
          <p14:tracePt t="260656" x="3776663" y="2938463"/>
          <p14:tracePt t="260667" x="3786188" y="2938463"/>
          <p14:tracePt t="260687" x="3795713" y="2938463"/>
          <p14:tracePt t="260698" x="3848100" y="2938463"/>
          <p14:tracePt t="260717" x="3857625" y="2938463"/>
          <p14:tracePt t="260730" x="3919538" y="2938463"/>
          <p14:tracePt t="260747" x="3946525" y="2938463"/>
          <p14:tracePt t="260763" x="4000500" y="2928938"/>
          <p14:tracePt t="260780" x="4037013" y="2928938"/>
          <p14:tracePt t="260797" x="4062413" y="2928938"/>
          <p14:tracePt t="260814" x="4089400" y="2928938"/>
          <p14:tracePt t="260830" x="4116388" y="2919413"/>
          <p14:tracePt t="260847" x="4133850" y="2919413"/>
          <p14:tracePt t="260864" x="4152900" y="2919413"/>
          <p14:tracePt t="260880" x="4187825" y="2919413"/>
          <p14:tracePt t="260897" x="4205288" y="2919413"/>
          <p14:tracePt t="260914" x="4259263" y="2911475"/>
          <p14:tracePt t="260931" x="4276725" y="2911475"/>
          <p14:tracePt t="260953" x="4295775" y="2901950"/>
          <p14:tracePt t="260968" x="4322763" y="2901950"/>
          <p14:tracePt t="260985" x="4357688" y="2901950"/>
          <p14:tracePt t="261011" x="4375150" y="2901950"/>
          <p14:tracePt t="261029" x="4411663" y="2901950"/>
          <p14:tracePt t="261048" x="4429125" y="2901950"/>
          <p14:tracePt t="261061" x="4465638" y="2901950"/>
          <p14:tracePt t="261078" x="4483100" y="2901950"/>
          <p14:tracePt t="261093" x="4518025" y="2901950"/>
          <p14:tracePt t="261109" x="4572000" y="2901950"/>
          <p14:tracePt t="261127" x="4608513" y="2901950"/>
          <p14:tracePt t="261152" x="4652963" y="2894013"/>
          <p14:tracePt t="261172" x="4687888" y="2894013"/>
          <p14:tracePt t="261206" x="4697413" y="2894013"/>
          <p14:tracePt t="261217" x="4732338" y="2884488"/>
          <p14:tracePt t="261235" x="4751388" y="2884488"/>
          <p14:tracePt t="261247" x="4759325" y="2884488"/>
          <p14:tracePt t="261266" x="4795838" y="2884488"/>
          <p14:tracePt t="261285" x="4813300" y="2874963"/>
          <p14:tracePt t="261319" x="4830763" y="2874963"/>
          <p14:tracePt t="261345" x="4848225" y="2867025"/>
          <p14:tracePt t="261378" x="4857750" y="2867025"/>
          <p14:tracePt t="261427" x="4857750" y="2857500"/>
          <p14:tracePt t="261500" x="4857750" y="2847975"/>
          <p14:tracePt t="261609" x="4848225" y="2847975"/>
          <p14:tracePt t="261640" x="4840288" y="2847975"/>
          <p14:tracePt t="261677" x="4830763" y="2840038"/>
          <p14:tracePt t="261691" x="4803775" y="2840038"/>
          <p14:tracePt t="261708" x="4795838" y="2840038"/>
          <p14:tracePt t="261735" x="4768850" y="2840038"/>
          <p14:tracePt t="261753" x="4732338" y="2840038"/>
          <p14:tracePt t="261772" x="4714875" y="2840038"/>
          <p14:tracePt t="261783" x="4670425" y="2840038"/>
          <p14:tracePt t="261802" x="4660900" y="2840038"/>
          <p14:tracePt t="261814" x="4608513" y="2840038"/>
          <p14:tracePt t="261833" x="4589463" y="2840038"/>
          <p14:tracePt t="261861" x="4537075" y="2840038"/>
          <p14:tracePt t="261879" x="4483100" y="2840038"/>
          <p14:tracePt t="261897" x="4456113" y="2840038"/>
          <p14:tracePt t="261908" x="4402138" y="2840038"/>
          <p14:tracePt t="261927" x="4375150" y="2840038"/>
          <p14:tracePt t="261939" x="4340225" y="2840038"/>
          <p14:tracePt t="261959" x="4313238" y="2840038"/>
          <p14:tracePt t="261970" x="4259263" y="2840038"/>
          <p14:tracePt t="261990" x="4232275" y="2840038"/>
          <p14:tracePt t="262002" x="4170363" y="2840038"/>
          <p14:tracePt t="262021" x="4143375" y="2840038"/>
          <p14:tracePt t="262034" x="4089400" y="2840038"/>
          <p14:tracePt t="262052" x="4062413" y="2840038"/>
          <p14:tracePt t="262067" x="3983038" y="2830513"/>
          <p14:tracePt t="262084" x="3911600" y="2813050"/>
          <p14:tracePt t="262112" x="3822700" y="2768600"/>
          <p14:tracePt t="262130" x="3751263" y="2741613"/>
          <p14:tracePt t="262149" x="3724275" y="2732088"/>
          <p14:tracePt t="262160" x="3670300" y="2705100"/>
          <p14:tracePt t="262179" x="3652838" y="2705100"/>
          <p14:tracePt t="262190" x="3608388" y="2679700"/>
          <p14:tracePt t="262209" x="3581400" y="2660650"/>
          <p14:tracePt t="262221" x="3536950" y="2652713"/>
          <p14:tracePt t="262239" x="3517900" y="2633663"/>
          <p14:tracePt t="262258" x="3490913" y="2625725"/>
          <p14:tracePt t="262270" x="3455988" y="2589213"/>
          <p14:tracePt t="262289" x="3429000" y="2571750"/>
          <p14:tracePt t="262302" x="3384550" y="2544763"/>
          <p14:tracePt t="262319" x="3367088" y="2527300"/>
          <p14:tracePt t="262334" x="3313113" y="2500313"/>
          <p14:tracePt t="262351" x="3295650" y="2473325"/>
          <p14:tracePt t="262368" x="3251200" y="2446338"/>
          <p14:tracePt t="262385" x="3205163" y="2411413"/>
          <p14:tracePt t="262402" x="3187700" y="2401888"/>
          <p14:tracePt t="262418" x="3143250" y="2366963"/>
          <p14:tracePt t="262435" x="3098800" y="2330450"/>
          <p14:tracePt t="262451" x="3036888" y="2276475"/>
          <p14:tracePt t="262468" x="3000375" y="2251075"/>
          <p14:tracePt t="262485" x="2946400" y="2197100"/>
          <p14:tracePt t="262501" x="2884488" y="2143125"/>
          <p14:tracePt t="262521" x="2840038" y="2098675"/>
          <p14:tracePt t="262540" x="2813050" y="2071688"/>
          <p14:tracePt t="262572" x="2803525" y="2071688"/>
          <p14:tracePt t="262599" x="2786063" y="2054225"/>
          <p14:tracePt t="262616" x="2759075" y="2027238"/>
          <p14:tracePt t="262635" x="2741613" y="2017713"/>
          <p14:tracePt t="262647" x="2714625" y="1990725"/>
          <p14:tracePt t="262665" x="2697163" y="1982788"/>
          <p14:tracePt t="262677" x="2679700" y="1955800"/>
          <p14:tracePt t="262696" x="2660650" y="1946275"/>
          <p14:tracePt t="262707" x="2643188" y="1911350"/>
          <p14:tracePt t="262727" x="2608263" y="1884363"/>
          <p14:tracePt t="262746" x="2598738" y="1866900"/>
          <p14:tracePt t="262758" x="2562225" y="1839913"/>
          <p14:tracePt t="262777" x="2554288" y="1822450"/>
          <p14:tracePt t="262789" x="2527300" y="1803400"/>
          <p14:tracePt t="262808" x="2527300" y="1785938"/>
          <p14:tracePt t="262820" x="2509838" y="1768475"/>
          <p14:tracePt t="262837" x="2500313" y="1751013"/>
          <p14:tracePt t="262866" x="2490788" y="1741488"/>
          <p14:tracePt t="262883" x="2482850" y="1731963"/>
          <p14:tracePt t="262912" x="2482850" y="1724025"/>
          <p14:tracePt t="262924" x="2473325" y="1714500"/>
          <p14:tracePt t="262950" x="2473325" y="1731963"/>
          <p14:tracePt t="263153" x="2482850" y="1758950"/>
          <p14:tracePt t="263184" x="2482850" y="1768475"/>
          <p14:tracePt t="263196" x="2490788" y="1812925"/>
          <p14:tracePt t="263215" x="2500313" y="1822450"/>
          <p14:tracePt t="263227" x="2517775" y="1857375"/>
          <p14:tracePt t="263245" x="2536825" y="1911350"/>
          <p14:tracePt t="263263" x="2536825" y="1928813"/>
          <p14:tracePt t="263275" x="2554288" y="1965325"/>
          <p14:tracePt t="263294" x="2562225" y="1982788"/>
          <p14:tracePt t="263306" x="2581275" y="2044700"/>
          <p14:tracePt t="263325" x="2598738" y="2062163"/>
          <p14:tracePt t="263336" x="2625725" y="2116138"/>
          <p14:tracePt t="263356" x="2633663" y="2143125"/>
          <p14:tracePt t="263370" x="2660650" y="2187575"/>
          <p14:tracePt t="263387" x="2670175" y="2205038"/>
          <p14:tracePt t="263403" x="2679700" y="2232025"/>
          <p14:tracePt t="263420" x="2705100" y="2276475"/>
          <p14:tracePt t="263438" x="2751138" y="2347913"/>
          <p14:tracePt t="263470" x="2813050" y="2438400"/>
          <p14:tracePt t="263502" x="2830513" y="2455863"/>
          <p14:tracePt t="263509" x="2847975" y="2482850"/>
          <p14:tracePt t="263537" x="2894013" y="2536825"/>
          <p14:tracePt t="263569" x="2901950" y="2554288"/>
          <p14:tracePt t="263573" x="2946400" y="2598738"/>
          <p14:tracePt t="263604" x="2990850" y="2643188"/>
          <p14:tracePt t="263635" x="3027363" y="2687638"/>
          <p14:tracePt t="263639" x="3044825" y="2714625"/>
          <p14:tracePt t="263671" x="3054350" y="2724150"/>
          <p14:tracePt t="263703" x="3071813" y="2732088"/>
          <p14:tracePt t="263715" x="3089275" y="2751138"/>
          <p14:tracePt t="263738" x="3116263" y="2776538"/>
          <p14:tracePt t="263771" x="3133725" y="2795588"/>
          <p14:tracePt t="263804" x="3143250" y="2795588"/>
          <p14:tracePt t="263810" x="3160713" y="2813050"/>
          <p14:tracePt t="263838" x="3197225" y="2830513"/>
          <p14:tracePt t="263871" x="3214688" y="2847975"/>
          <p14:tracePt t="263889" x="3232150" y="2867025"/>
          <p14:tracePt t="263908" x="3259138" y="2884488"/>
          <p14:tracePt t="263939" x="3276600" y="2894013"/>
          <p14:tracePt t="263971" x="3295650" y="2901950"/>
          <p14:tracePt t="264003" x="3295650" y="2911475"/>
          <p14:tracePt t="264033" x="3303588" y="2911475"/>
          <p14:tracePt t="264059" x="3313113" y="2911475"/>
          <p14:tracePt t="269166" x="3313113" y="2919413"/>
          <p14:tracePt t="269171" x="3322638" y="2919413"/>
          <p14:tracePt t="329167" x="3348038" y="2928938"/>
          <p14:tracePt t="329480" x="3375025" y="2928938"/>
          <p14:tracePt t="329492" x="3429000" y="2946400"/>
          <p14:tracePt t="329512" x="3438525" y="2946400"/>
          <p14:tracePt t="329536" x="3527425" y="2965450"/>
          <p14:tracePt t="329570" x="3554413" y="2965450"/>
          <p14:tracePt t="329574" x="3625850" y="2973388"/>
          <p14:tracePt t="329605" x="3643313" y="2973388"/>
          <p14:tracePt t="329649" x="3652838" y="2973388"/>
          <p14:tracePt t="329683" x="3724275" y="2973388"/>
          <p14:tracePt t="329703" x="3902075" y="2965450"/>
          <p14:tracePt t="329737" x="3902075" y="2955925"/>
          <p14:tracePt t="329794" x="3902075" y="2946400"/>
          <p14:tracePt t="329840" x="3919538" y="2946400"/>
          <p14:tracePt t="329908" x="3946525" y="2946400"/>
          <p14:tracePt t="329921" x="3983038" y="2946400"/>
          <p14:tracePt t="329937" x="4062413" y="2946400"/>
          <p14:tracePt t="329971" x="4062413" y="2938463"/>
          <p14:tracePt t="330026" x="4044950" y="2946400"/>
          <p14:tracePt t="330227" x="4037013" y="2955925"/>
          <p14:tracePt t="330240" x="4017963" y="2982913"/>
          <p14:tracePt t="330251" x="3990975" y="3009900"/>
          <p14:tracePt t="330272" x="3902075" y="3187700"/>
          <p14:tracePt t="330305" x="3830638" y="3340100"/>
          <p14:tracePt t="330315" x="3795713" y="3411538"/>
          <p14:tracePt t="330339" x="3705225" y="3608388"/>
          <p14:tracePt t="330372" x="3633788" y="3724275"/>
          <p14:tracePt t="330376" x="3608388" y="3786188"/>
          <p14:tracePt t="330405" x="3482975" y="4062413"/>
          <p14:tracePt t="330405" x="3402013" y="4268788"/>
          <p14:tracePt t="330439" x="3348038" y="4367213"/>
          <p14:tracePt t="330457" x="3313113" y="4411663"/>
          <p14:tracePt t="330472" x="3251200" y="4473575"/>
          <p14:tracePt t="330504" x="3197225" y="4537075"/>
          <p14:tracePt t="330514" x="3108325" y="4643438"/>
          <p14:tracePt t="330539" x="2919413" y="4848225"/>
          <p14:tracePt t="330572" x="2803525" y="4946650"/>
          <p14:tracePt t="330583" x="2768600" y="4983163"/>
          <p14:tracePt t="330606" x="2724150" y="5018088"/>
          <p14:tracePt t="330640" x="2581275" y="5126038"/>
          <p14:tracePt t="330673" x="2428875" y="5259388"/>
          <p14:tracePt t="330705" x="2295525" y="5411788"/>
          <p14:tracePt t="330709" x="2251075" y="5456238"/>
          <p14:tracePt t="330723" x="2187575" y="5537200"/>
          <p14:tracePt t="330741" x="2160588" y="5562600"/>
          <p14:tracePt t="330757" x="2108200" y="5626100"/>
          <p14:tracePt t="330773" x="1990725" y="5768975"/>
          <p14:tracePt t="330807" x="1946275" y="5822950"/>
          <p14:tracePt t="330818" x="1928813" y="5857875"/>
          <p14:tracePt t="330840" x="1919288" y="5857875"/>
          <p14:tracePt t="330857" x="1911350" y="5875338"/>
          <p14:tracePt t="330874" x="1874838" y="5946775"/>
          <p14:tracePt t="330891" x="1857375" y="6018213"/>
          <p14:tracePt t="330907" x="1785938" y="6188075"/>
          <p14:tracePt t="330924" x="1768475" y="6232525"/>
          <p14:tracePt t="330944" x="1768475" y="6224588"/>
          <p14:tracePt t="330987" x="1768475" y="6215063"/>
          <p14:tracePt t="331015" x="1758950" y="6205538"/>
          <p14:tracePt t="331027" x="1758950" y="6197600"/>
          <p14:tracePt t="331080" x="1758950" y="6188075"/>
          <p14:tracePt t="331112" x="1768475" y="6170613"/>
          <p14:tracePt t="331131" x="1785938" y="6143625"/>
          <p14:tracePt t="331165" x="1803400" y="6134100"/>
          <p14:tracePt t="331190" x="1812925" y="6108700"/>
          <p14:tracePt t="331210" x="1822450" y="6108700"/>
          <p14:tracePt t="331220" x="1830388" y="6099175"/>
          <p14:tracePt t="331240" x="1830388" y="6081713"/>
          <p14:tracePt t="331252" x="1830388" y="6072188"/>
          <p14:tracePt t="331272" x="1839913" y="6062663"/>
          <p14:tracePt t="331285" x="1847850" y="6054725"/>
          <p14:tracePt t="331354" x="1857375" y="6045200"/>
          <p14:tracePt t="331996" x="1866900" y="6045200"/>
          <p14:tracePt t="332030" x="1874838" y="6045200"/>
          <p14:tracePt t="332041" x="1874838" y="6037263"/>
          <p14:tracePt t="332062" x="1884363" y="6037263"/>
          <p14:tracePt t="332089" x="1901825" y="6027738"/>
          <p14:tracePt t="332108" x="1911350" y="6027738"/>
          <p14:tracePt t="332123" x="1919288" y="6018213"/>
          <p14:tracePt t="332138" x="1946275" y="6018213"/>
          <p14:tracePt t="332149" x="1965325" y="6018213"/>
          <p14:tracePt t="332168" x="1973263" y="6018213"/>
          <p14:tracePt t="332181" x="2009775" y="6018213"/>
          <p14:tracePt t="332199" x="2062163" y="6010275"/>
          <p14:tracePt t="332233" x="2081213" y="6010275"/>
          <p14:tracePt t="332260" x="2098675" y="6000750"/>
          <p14:tracePt t="332279" x="2098675" y="5991225"/>
          <p14:tracePt t="332323" x="2108200" y="5991225"/>
          <p14:tracePt t="332342" x="2108200" y="5983288"/>
          <p14:tracePt t="332830" x="2116138" y="5973763"/>
          <p14:tracePt t="332856" x="2116138" y="5965825"/>
          <p14:tracePt t="332874" x="2116138" y="5956300"/>
          <p14:tracePt t="332921" x="2116138" y="5946775"/>
          <p14:tracePt t="332970" x="2125663" y="5938838"/>
          <p14:tracePt t="332983" x="2133600" y="5894388"/>
          <p14:tracePt t="333001" x="2143125" y="5884863"/>
          <p14:tracePt t="333013" x="2152650" y="5848350"/>
          <p14:tracePt t="333032" x="2152650" y="5830888"/>
          <p14:tracePt t="333044" x="2170113" y="5795963"/>
          <p14:tracePt t="333065" x="2179638" y="5776913"/>
          <p14:tracePt t="333076" x="2187575" y="5751513"/>
          <p14:tracePt t="333095" x="2205038" y="5732463"/>
          <p14:tracePt t="333107" x="2241550" y="5688013"/>
          <p14:tracePt t="333126" x="2330450" y="5589588"/>
          <p14:tracePt t="333145" x="2366963" y="5537200"/>
          <p14:tracePt t="333157" x="2401888" y="5483225"/>
          <p14:tracePt t="333170" x="2482850" y="5394325"/>
          <p14:tracePt t="333188" x="2581275" y="5268913"/>
          <p14:tracePt t="333208" x="2616200" y="5224463"/>
          <p14:tracePt t="333220" x="2705100" y="5116513"/>
          <p14:tracePt t="333239" x="2724150" y="5081588"/>
          <p14:tracePt t="333252" x="2803525" y="4983163"/>
          <p14:tracePt t="333272" x="2822575" y="4938713"/>
          <p14:tracePt t="333283" x="2894013" y="4848225"/>
          <p14:tracePt t="333303" x="2919413" y="4803775"/>
          <p14:tracePt t="333314" x="2982913" y="4705350"/>
          <p14:tracePt t="333334" x="3009900" y="4660900"/>
          <p14:tracePt t="333347" x="3036888" y="4625975"/>
          <p14:tracePt t="333373" x="3054350" y="4608513"/>
          <p14:tracePt t="333386" x="3071813" y="4589463"/>
          <p14:tracePt t="333399" x="3089275" y="4554538"/>
          <p14:tracePt t="333415" x="3108325" y="4537075"/>
          <p14:tracePt t="333431" x="3170238" y="4456113"/>
          <p14:tracePt t="333448" x="3197225" y="4429125"/>
          <p14:tracePt t="333466" x="3259138" y="4357688"/>
          <p14:tracePt t="333482" x="3295650" y="4313238"/>
          <p14:tracePt t="333498" x="3384550" y="4224338"/>
          <p14:tracePt t="333514" x="3402013" y="4187825"/>
          <p14:tracePt t="333531" x="3500438" y="4054475"/>
          <p14:tracePt t="333549" x="3589338" y="3929063"/>
          <p14:tracePt t="333568" x="3616325" y="3894138"/>
          <p14:tracePt t="333582" x="3705225" y="3768725"/>
          <p14:tracePt t="333601" x="3714750" y="3741738"/>
          <p14:tracePt t="333615" x="3786188" y="3633788"/>
          <p14:tracePt t="333632" x="3813175" y="3589338"/>
          <p14:tracePt t="333648" x="3875088" y="3490913"/>
          <p14:tracePt t="333665" x="3938588" y="3375025"/>
          <p14:tracePt t="333682" x="3956050" y="3348038"/>
          <p14:tracePt t="333699" x="3973513" y="3313113"/>
          <p14:tracePt t="333715" x="4062413" y="3143250"/>
          <p14:tracePt t="333732" x="4125913" y="3044825"/>
          <p14:tracePt t="333749" x="4152900" y="2990850"/>
          <p14:tracePt t="333765" x="4205288" y="2874963"/>
          <p14:tracePt t="333782" x="4205288" y="2847975"/>
          <p14:tracePt t="333799" x="4251325" y="2759075"/>
          <p14:tracePt t="333815" x="4259263" y="2714625"/>
          <p14:tracePt t="333833" x="4303713" y="2598738"/>
          <p14:tracePt t="333849" x="4313238" y="2571750"/>
          <p14:tracePt t="333867" x="4313238" y="2562225"/>
          <p14:tracePt t="333909" x="4303713" y="2571750"/>
          <p14:tracePt t="334069" x="4303713" y="2581275"/>
          <p14:tracePt t="334081" x="4295775" y="2598738"/>
          <p14:tracePt t="334104" x="4286250" y="2608263"/>
          <p14:tracePt t="334113" x="4286250" y="2633663"/>
          <p14:tracePt t="334132" x="4276725" y="2652713"/>
          <p14:tracePt t="334159" x="4276725" y="2670175"/>
          <p14:tracePt t="334172" x="4268788" y="2679700"/>
          <p14:tracePt t="334199" x="4268788" y="2687638"/>
          <p14:tracePt t="334340" x="4276725" y="2697163"/>
          <p14:tracePt t="335122" x="4276725" y="2705100"/>
          <p14:tracePt t="335141" x="4276725" y="2714625"/>
          <p14:tracePt t="335152" x="4276725" y="2741613"/>
          <p14:tracePt t="335173" x="4268788" y="2768600"/>
          <p14:tracePt t="335186" x="4259263" y="2786063"/>
          <p14:tracePt t="335197" x="4241800" y="2847975"/>
          <p14:tracePt t="335217" x="4241800" y="2867025"/>
          <p14:tracePt t="335230" x="4224338" y="2928938"/>
          <p14:tracePt t="335249" x="4214813" y="3009900"/>
          <p14:tracePt t="335267" x="4205288" y="3036888"/>
          <p14:tracePt t="335279" x="4187825" y="3098800"/>
          <p14:tracePt t="335292" x="4170363" y="3241675"/>
          <p14:tracePt t="335313" x="4152900" y="3303588"/>
          <p14:tracePt t="335324" x="4125913" y="3411538"/>
          <p14:tracePt t="335344" x="4116388" y="3473450"/>
          <p14:tracePt t="335356" x="4098925" y="3589338"/>
          <p14:tracePt t="335375" x="4089400" y="3616325"/>
          <p14:tracePt t="335387" x="4071938" y="3768725"/>
          <p14:tracePt t="335406" x="4062413" y="3822700"/>
          <p14:tracePt t="335420" x="4037013" y="3946525"/>
          <p14:tracePt t="335437" x="4027488" y="4010025"/>
          <p14:tracePt t="335454" x="4010025" y="4179888"/>
          <p14:tracePt t="335471" x="4000500" y="4197350"/>
          <p14:tracePt t="335488" x="3990975" y="4330700"/>
          <p14:tracePt t="335504" x="3983038" y="4357688"/>
          <p14:tracePt t="335521" x="3965575" y="4491038"/>
          <p14:tracePt t="335537" x="3956050" y="4527550"/>
          <p14:tracePt t="335554" x="3938588" y="4608513"/>
          <p14:tracePt t="335571" x="3929063" y="4652963"/>
          <p14:tracePt t="335588" x="3902075" y="4741863"/>
          <p14:tracePt t="335604" x="3894138" y="4768850"/>
          <p14:tracePt t="335621" x="3857625" y="4857750"/>
          <p14:tracePt t="335638" x="3840163" y="4929188"/>
          <p14:tracePt t="335656" x="3813175" y="4991100"/>
          <p14:tracePt t="335676" x="3803650" y="5010150"/>
          <p14:tracePt t="335688" x="3768725" y="5072063"/>
          <p14:tracePt t="335707" x="3759200" y="5099050"/>
          <p14:tracePt t="335733" x="3714750" y="5170488"/>
          <p14:tracePt t="335753" x="3705225" y="5197475"/>
          <p14:tracePt t="335764" x="3670300" y="5241925"/>
          <p14:tracePt t="335784" x="3633788" y="5276850"/>
          <p14:tracePt t="335796" x="3429000" y="5394325"/>
          <p14:tracePt t="335815" x="3357563" y="5429250"/>
          <p14:tracePt t="335826" x="3232150" y="5483225"/>
          <p14:tracePt t="335845" x="3116263" y="5545138"/>
          <p14:tracePt t="335864" x="3098800" y="5572125"/>
          <p14:tracePt t="335876" x="3044825" y="5608638"/>
          <p14:tracePt t="335894" x="3017838" y="5634038"/>
          <p14:tracePt t="335906" x="2965450" y="5680075"/>
          <p14:tracePt t="335925" x="2928938" y="5715000"/>
          <p14:tracePt t="335938" x="2776538" y="5795963"/>
          <p14:tracePt t="335956" x="2697163" y="5830888"/>
          <p14:tracePt t="335972" x="2517775" y="5894388"/>
          <p14:tracePt t="335989" x="2455863" y="5911850"/>
          <p14:tracePt t="336006" x="2374900" y="5929313"/>
          <p14:tracePt t="336023" x="2347913" y="5938838"/>
          <p14:tracePt t="336039" x="2259013" y="5956300"/>
          <p14:tracePt t="336055" x="2232025" y="5965825"/>
          <p14:tracePt t="336072" x="2170113" y="5983288"/>
          <p14:tracePt t="336089" x="2108200" y="6010275"/>
          <p14:tracePt t="336106" x="2089150" y="6010275"/>
          <p14:tracePt t="336122" x="2062163" y="6037263"/>
          <p14:tracePt t="336139" x="2044700" y="6045200"/>
          <p14:tracePt t="336156" x="1982788" y="6062663"/>
          <p14:tracePt t="336173" x="1928813" y="6072188"/>
          <p14:tracePt t="336189" x="1847850" y="6089650"/>
          <p14:tracePt t="336206" x="1839913" y="6089650"/>
          <p14:tracePt t="336225" x="1847850" y="6089650"/>
          <p14:tracePt t="336771" x="1857375" y="6089650"/>
          <p14:tracePt t="337060" x="1857375" y="6081713"/>
          <p14:tracePt t="337072" x="1866900" y="6081713"/>
          <p14:tracePt t="337085" x="1874838" y="6072188"/>
          <p14:tracePt t="337119" x="1893888" y="6054725"/>
          <p14:tracePt t="337131" x="1919288" y="6010275"/>
          <p14:tracePt t="337150" x="1938338" y="5983288"/>
          <p14:tracePt t="337163" x="2000250" y="5919788"/>
          <p14:tracePt t="337183" x="2108200" y="5813425"/>
          <p14:tracePt t="337200" x="2152650" y="5768975"/>
          <p14:tracePt t="337211" x="2295525" y="5634038"/>
          <p14:tracePt t="337230" x="2357438" y="5562600"/>
          <p14:tracePt t="337243" x="2465388" y="5456238"/>
          <p14:tracePt t="337262" x="2509838" y="5411788"/>
          <p14:tracePt t="337273" x="2625725" y="5286375"/>
          <p14:tracePt t="337292" x="2697163" y="5214938"/>
          <p14:tracePt t="337319" x="2919413" y="4991100"/>
          <p14:tracePt t="337338" x="3152775" y="4751388"/>
          <p14:tracePt t="337356" x="3224213" y="4687888"/>
          <p14:tracePt t="337369" x="3394075" y="4500563"/>
          <p14:tracePt t="337388" x="3455988" y="4438650"/>
          <p14:tracePt t="337404" x="3608388" y="4241800"/>
          <p14:tracePt t="337420" x="3670300" y="4170363"/>
          <p14:tracePt t="337432" x="3803650" y="4010025"/>
          <p14:tracePt t="337451" x="3848100" y="3946525"/>
          <p14:tracePt t="337463" x="3990975" y="3776663"/>
          <p14:tracePt t="337483" x="4037013" y="3714750"/>
          <p14:tracePt t="337495" x="4116388" y="3608388"/>
          <p14:tracePt t="337515" x="4160838" y="3554413"/>
          <p14:tracePt t="337527" x="4232275" y="3446463"/>
          <p14:tracePt t="337544" x="4268788" y="3394075"/>
          <p14:tracePt t="337560" x="4348163" y="3259138"/>
          <p14:tracePt t="337577" x="4357688" y="3251200"/>
          <p14:tracePt t="337594" x="4402138" y="3170238"/>
          <p14:tracePt t="337611" x="4419600" y="3143250"/>
          <p14:tracePt t="337627" x="4419600" y="3125788"/>
          <p14:tracePt t="337644" x="4446588" y="3071813"/>
          <p14:tracePt t="337660" x="4456113" y="3044825"/>
          <p14:tracePt t="337677" x="4456113" y="3017838"/>
          <p14:tracePt t="337694" x="4465638" y="3000375"/>
          <p14:tracePt t="337711" x="4465638" y="2955925"/>
          <p14:tracePt t="337727" x="4465638" y="2928938"/>
          <p14:tracePt t="337744" x="4456113" y="2884488"/>
          <p14:tracePt t="337761" x="4456113" y="2867025"/>
          <p14:tracePt t="337777" x="4429125" y="2795588"/>
          <p14:tracePt t="337794" x="4429125" y="2786063"/>
          <p14:tracePt t="337812" x="4419600" y="2786063"/>
          <p14:tracePt t="337827" x="4411663" y="2776538"/>
          <p14:tracePt t="337844" x="4411663" y="2759075"/>
          <p14:tracePt t="337870" x="4402138" y="2759075"/>
          <p14:tracePt t="337890" x="4375150" y="2741613"/>
          <p14:tracePt t="337921" x="4367213" y="2741613"/>
          <p14:tracePt t="337953" x="4357688" y="2741613"/>
          <p14:tracePt t="337980" x="4348163" y="2741613"/>
          <p14:tracePt t="337998" x="4313238" y="2741613"/>
          <p14:tracePt t="338018" x="4295775" y="2751138"/>
          <p14:tracePt t="338029" x="4251325" y="2768600"/>
          <p14:tracePt t="338048" x="4241800" y="2776538"/>
          <p14:tracePt t="338075" x="4214813" y="2795588"/>
          <p14:tracePt t="338093" x="4205288" y="2803525"/>
          <p14:tracePt t="338131" x="4197350" y="2813050"/>
          <p14:tracePt t="338157" x="4187825" y="2822575"/>
          <p14:tracePt t="338170" x="4187825" y="2830513"/>
          <p14:tracePt t="338188" x="4179888" y="2830513"/>
          <p14:tracePt t="338200" x="4179888" y="2840038"/>
          <p14:tracePt t="338218" x="4170363" y="2840038"/>
          <p14:tracePt t="338326" x="4170363" y="2847975"/>
          <p14:tracePt t="338426" x="4170363" y="2857500"/>
          <p14:tracePt t="338800" x="4160838" y="2857500"/>
          <p14:tracePt t="339286" x="4160838" y="2867025"/>
          <p14:tracePt t="339731" x="4170363" y="2867025"/>
          <p14:tracePt t="339947" x="4187825" y="2867025"/>
          <p14:tracePt t="339966" x="4205288" y="2867025"/>
          <p14:tracePt t="339979" x="4251325" y="2867025"/>
          <p14:tracePt t="339996" x="4268788" y="2867025"/>
          <p14:tracePt t="340009" x="4340225" y="2874963"/>
          <p14:tracePt t="340028" x="4384675" y="2874963"/>
          <p14:tracePt t="340040" x="4500563" y="2894013"/>
          <p14:tracePt t="340059" x="4581525" y="2901950"/>
          <p14:tracePt t="340071" x="4813300" y="2938463"/>
          <p14:tracePt t="340093" x="4884738" y="2946400"/>
          <p14:tracePt t="340105" x="5045075" y="2973388"/>
          <p14:tracePt t="340123" x="5108575" y="2982913"/>
          <p14:tracePt t="340136" x="5187950" y="2990850"/>
          <p14:tracePt t="340155" x="5214938" y="2990850"/>
          <p14:tracePt t="340169" x="5330825" y="3000375"/>
          <p14:tracePt t="340187" x="5411788" y="3000375"/>
          <p14:tracePt t="340202" x="5653088" y="3009900"/>
          <p14:tracePt t="340219" x="5732463" y="3017838"/>
          <p14:tracePt t="340235" x="5938838" y="3036888"/>
          <p14:tracePt t="340252" x="5991225" y="3036888"/>
          <p14:tracePt t="340269" x="6116638" y="3044825"/>
          <p14:tracePt t="340285" x="6170613" y="3044825"/>
          <p14:tracePt t="340302" x="6303963" y="3054350"/>
          <p14:tracePt t="340319" x="6367463" y="3054350"/>
          <p14:tracePt t="340335" x="6589713" y="3054350"/>
          <p14:tracePt t="340352" x="6680200" y="3054350"/>
          <p14:tracePt t="340369" x="6938963" y="3062288"/>
          <p14:tracePt t="340386" x="7126288" y="3081338"/>
          <p14:tracePt t="340407" x="7215188" y="3089275"/>
          <p14:tracePt t="340419" x="7456488" y="3098800"/>
          <p14:tracePt t="340438" x="7554913" y="3098800"/>
          <p14:tracePt t="340452" x="7777163" y="3116263"/>
          <p14:tracePt t="340471" x="7813675" y="3116263"/>
          <p14:tracePt t="340496" x="7966075" y="3116263"/>
          <p14:tracePt t="340516" x="8010525" y="3116263"/>
          <p14:tracePt t="340528" x="8197850" y="3116263"/>
          <p14:tracePt t="340546" x="8269288" y="3116263"/>
          <p14:tracePt t="340558" x="8456613" y="3108325"/>
          <p14:tracePt t="340577" x="8528050" y="3108325"/>
          <p14:tracePt t="340590" x="8626475" y="3108325"/>
          <p14:tracePt t="340610" x="8670925" y="3108325"/>
          <p14:tracePt t="340622" x="8786813" y="3108325"/>
          <p14:tracePt t="340640" x="8848725" y="3108325"/>
          <p14:tracePt t="340653" x="8983663" y="3098800"/>
          <p14:tracePt t="340672" x="9045575" y="3089275"/>
          <p14:tracePt t="340687" x="9134475" y="3071813"/>
          <p14:tracePt t="340704" x="9134475" y="3062288"/>
          <p14:tracePt t="340720" x="9134475" y="3054350"/>
          <p14:tracePt t="340737" x="9134475" y="3027363"/>
          <p14:tracePt t="340768" x="9134475" y="3017838"/>
          <p14:tracePt t="348916" x="9134475" y="3009900"/>
          <p14:tracePt t="349164" x="9117013" y="3009900"/>
          <p14:tracePt t="349320" x="9109075" y="3000375"/>
          <p14:tracePt t="349333" x="9045575" y="2982913"/>
          <p14:tracePt t="349352" x="9018588" y="2982913"/>
          <p14:tracePt t="349364" x="8947150" y="2982913"/>
          <p14:tracePt t="349383" x="8902700" y="2982913"/>
          <p14:tracePt t="349395" x="8759825" y="3036888"/>
          <p14:tracePt t="349413" x="8715375" y="3054350"/>
          <p14:tracePt t="349425" x="8599488" y="3116263"/>
          <p14:tracePt t="349445" x="8555038" y="3143250"/>
          <p14:tracePt t="349456" x="8491538" y="3170238"/>
          <p14:tracePt t="349475" x="8447088" y="3197225"/>
          <p14:tracePt t="349486" x="8385175" y="3232150"/>
          <p14:tracePt t="349505" x="8313738" y="3268663"/>
          <p14:tracePt t="349524" x="8286750" y="3286125"/>
          <p14:tracePt t="349535" x="8170863" y="3348038"/>
          <p14:tracePt t="349554" x="8081963" y="3402013"/>
          <p14:tracePt t="349567" x="7823200" y="3554413"/>
          <p14:tracePt t="349586" x="7724775" y="3608388"/>
          <p14:tracePt t="349597" x="7500938" y="3705225"/>
          <p14:tracePt t="349617" x="7419975" y="3751263"/>
          <p14:tracePt t="349630" x="7277100" y="3830638"/>
          <p14:tracePt t="349647" x="7170738" y="3867150"/>
          <p14:tracePt t="349665" x="7081838" y="3911600"/>
          <p14:tracePt t="349680" x="6848475" y="3973513"/>
          <p14:tracePt t="349697" x="6742113" y="4000500"/>
          <p14:tracePt t="349713" x="6491288" y="4071938"/>
          <p14:tracePt t="349732" x="6232525" y="4143375"/>
          <p14:tracePt t="349764" x="6054725" y="4197350"/>
          <p14:tracePt t="349795" x="5803900" y="4259263"/>
          <p14:tracePt t="349806" x="5715000" y="4276725"/>
          <p14:tracePt t="349818" x="5446713" y="4375150"/>
          <p14:tracePt t="349837" x="5384800" y="4394200"/>
          <p14:tracePt t="349848" x="5232400" y="4446588"/>
          <p14:tracePt t="349868" x="5180013" y="4473575"/>
          <p14:tracePt t="349882" x="5081588" y="4518025"/>
          <p14:tracePt t="349914" x="5010150" y="4554538"/>
          <p14:tracePt t="349946" x="4919663" y="4608513"/>
          <p14:tracePt t="349950" x="4786313" y="4670425"/>
          <p14:tracePt t="349981" x="4714875" y="4714875"/>
          <p14:tracePt t="350021" x="4652963" y="4751388"/>
          <p14:tracePt t="350040" x="4537075" y="4822825"/>
          <p14:tracePt t="350058" x="4483100" y="4848225"/>
          <p14:tracePt t="350082" x="4259263" y="4973638"/>
          <p14:tracePt t="350114" x="4170363" y="5018088"/>
          <p14:tracePt t="350121" x="4116388" y="5037138"/>
          <p14:tracePt t="350148" x="4044950" y="5072063"/>
          <p14:tracePt t="350165" x="3983038" y="5099050"/>
          <p14:tracePt t="350184" x="3875088" y="5143500"/>
          <p14:tracePt t="350215" x="3714750" y="5224463"/>
          <p14:tracePt t="350247" x="3608388" y="5259388"/>
          <p14:tracePt t="350263" x="3589338" y="5276850"/>
          <p14:tracePt t="350282" x="3465513" y="5340350"/>
          <p14:tracePt t="350314" x="3402013" y="5384800"/>
          <p14:tracePt t="350325" x="3375025" y="5394325"/>
          <p14:tracePt t="350349" x="3187700" y="5510213"/>
          <p14:tracePt t="350381" x="3160713" y="5518150"/>
          <p14:tracePt t="350386" x="3116263" y="5554663"/>
          <p14:tracePt t="350416" x="3000375" y="5634038"/>
          <p14:tracePt t="350448" x="2901950" y="5688013"/>
          <p14:tracePt t="350466" x="2867025" y="5697538"/>
          <p14:tracePt t="350483" x="2759075" y="5768975"/>
          <p14:tracePt t="350514" x="2751138" y="5768975"/>
          <p14:tracePt t="350539" x="2759075" y="5759450"/>
          <p14:tracePt t="350668" x="2768600" y="5751513"/>
          <p14:tracePt t="350687" x="2768600" y="5741988"/>
          <p14:tracePt t="350718" x="2786063" y="5732463"/>
          <p14:tracePt t="350765" x="2795588" y="5715000"/>
          <p14:tracePt t="350800" x="2803525" y="5715000"/>
          <p14:tracePt t="350811" x="2822575" y="5697538"/>
          <p14:tracePt t="350844" x="2822575" y="5688013"/>
          <p14:tracePt t="350867" x="2884488" y="5653088"/>
          <p14:tracePt t="350900" x="2938463" y="5626100"/>
          <p14:tracePt t="350932" x="2946400" y="5616575"/>
          <p14:tracePt t="350935" x="2955925" y="5616575"/>
          <p14:tracePt t="350967" x="2965450" y="5608638"/>
          <p14:tracePt t="350999" x="2973388" y="5608638"/>
          <p14:tracePt t="351033" x="2973388" y="5599113"/>
          <p14:tracePt t="351347" x="2946400" y="5599113"/>
          <p14:tracePt t="351549" x="2884488" y="5608638"/>
          <p14:tracePt t="351567" x="2822575" y="5608638"/>
          <p14:tracePt t="351594" x="2724150" y="5608638"/>
          <p14:tracePt t="351627" x="2679700" y="5616575"/>
          <p14:tracePt t="351644" x="2562225" y="5643563"/>
          <p14:tracePt t="351676" x="2473325" y="5661025"/>
          <p14:tracePt t="351703" x="2384425" y="5680075"/>
          <p14:tracePt t="351703" x="2366963" y="5680075"/>
          <p14:tracePt t="351737" x="2276475" y="5697538"/>
          <p14:tracePt t="351769" x="2214563" y="5705475"/>
          <p14:tracePt t="351787" x="2125663" y="5715000"/>
          <p14:tracePt t="351819" x="2108200" y="5715000"/>
          <p14:tracePt t="351836" x="2027238" y="5715000"/>
          <p14:tracePt t="351868" x="1946275" y="5715000"/>
          <p14:tracePt t="351901" x="1911350" y="5715000"/>
          <p14:tracePt t="351908" x="1847850" y="5715000"/>
          <p14:tracePt t="351939" x="1822450" y="5715000"/>
          <p14:tracePt t="351970" x="1795463" y="5715000"/>
          <p14:tracePt t="352002" x="1751013" y="5715000"/>
          <p14:tracePt t="352035" x="1714500" y="5715000"/>
          <p14:tracePt t="352038" x="1704975" y="5715000"/>
          <p14:tracePt t="352069" x="1581150" y="5705475"/>
          <p14:tracePt t="352102" x="1571625" y="5705475"/>
          <p14:tracePt t="352112" x="1554163" y="5705475"/>
          <p14:tracePt t="352144" x="1544638" y="5705475"/>
          <p14:tracePt t="352171" x="1536700" y="5705475"/>
          <p14:tracePt t="352390" x="1527175" y="5705475"/>
          <p14:tracePt t="352402" x="1517650" y="5705475"/>
          <p14:tracePt t="352414" x="1490663" y="5705475"/>
          <p14:tracePt t="352447" x="1473200" y="5697538"/>
          <p14:tracePt t="352472" x="1455738" y="5697538"/>
          <p14:tracePt t="352505" x="1411288" y="5697538"/>
          <p14:tracePt t="352537" x="1401763" y="5697538"/>
          <p14:tracePt t="352557" x="1374775" y="5688013"/>
          <p14:tracePt t="352589" x="1455738" y="5670550"/>
          <p14:tracePt t="352665" x="1527175" y="5643563"/>
          <p14:tracePt t="352684" x="1608138" y="5589588"/>
          <p14:tracePt t="352717" x="1625600" y="5581650"/>
          <p14:tracePt t="352741" x="1741488" y="5429250"/>
          <p14:tracePt t="352774" x="1955800" y="5241925"/>
          <p14:tracePt t="352806" x="2062163" y="5153025"/>
          <p14:tracePt t="352808" x="2214563" y="5010150"/>
          <p14:tracePt t="352841" x="2366963" y="4867275"/>
          <p14:tracePt t="352873" x="2509838" y="4724400"/>
          <p14:tracePt t="352889" x="2625725" y="4572000"/>
          <p14:tracePt t="352922" x="2776538" y="4348163"/>
          <p14:tracePt t="352940" x="2919413" y="4062413"/>
          <p14:tracePt t="352973" x="3017838" y="3911600"/>
          <p14:tracePt t="353005" x="3081338" y="3822700"/>
          <p14:tracePt t="353014" x="3152775" y="3724275"/>
          <p14:tracePt t="353047" x="3170238" y="3679825"/>
          <p14:tracePt t="353074" x="3340100" y="3340100"/>
          <p14:tracePt t="353107" x="3411538" y="3241675"/>
          <p14:tracePt t="353140" x="3438525" y="3197225"/>
          <p14:tracePt t="353155" x="3473450" y="3160713"/>
          <p14:tracePt t="353198" x="3527425" y="3098800"/>
          <p14:tracePt t="353217" x="3589338" y="3027363"/>
          <p14:tracePt t="353250" x="3598863" y="3009900"/>
          <p14:tracePt t="353275" x="3643313" y="2938463"/>
          <p14:tracePt t="353308" x="3652838" y="2928938"/>
          <p14:tracePt t="353308" x="3660775" y="2911475"/>
          <p14:tracePt t="353342" x="3670300" y="2894013"/>
          <p14:tracePt t="353359" x="3687763" y="2830513"/>
          <p14:tracePt t="353391" x="3697288" y="2813050"/>
          <p14:tracePt t="353408" x="3697288" y="2803525"/>
          <p14:tracePt t="353440" x="3687763" y="2786063"/>
          <p14:tracePt t="353517" x="3679825" y="2786063"/>
          <p14:tracePt t="353528" x="3670300" y="2786063"/>
          <p14:tracePt t="353589" x="3660775" y="2786063"/>
          <p14:tracePt t="353609" x="3652838" y="2795588"/>
          <p14:tracePt t="353642" x="3643313" y="2803525"/>
          <p14:tracePt t="353674" x="3643313" y="2813050"/>
          <p14:tracePt t="353699" x="3633788" y="2830513"/>
          <p14:tracePt t="353732" x="3625850" y="2867025"/>
          <p14:tracePt t="353743" x="3616325" y="2928938"/>
          <p14:tracePt t="353776" x="3608388" y="2938463"/>
          <p14:tracePt t="353815" x="3608388" y="2946400"/>
          <p14:tracePt t="353889" x="3608388" y="2955925"/>
          <p14:tracePt t="353939" x="3598863" y="2955925"/>
          <p14:tracePt t="354900" x="3589338" y="2965450"/>
          <p14:tracePt t="354926" x="3571875" y="2973388"/>
          <p14:tracePt t="354945" x="3562350" y="2973388"/>
          <p14:tracePt t="354957" x="3536950" y="3009900"/>
          <p14:tracePt t="354980" x="3473450" y="3089275"/>
          <p14:tracePt t="355013" x="3429000" y="3133725"/>
          <p14:tracePt t="355021" x="3340100" y="3268663"/>
          <p14:tracePt t="355046" x="3187700" y="3509963"/>
          <p14:tracePt t="355080" x="3160713" y="3562350"/>
          <p14:tracePt t="355084" x="3089275" y="3687763"/>
          <p14:tracePt t="355113" x="2946400" y="3902075"/>
          <p14:tracePt t="355146" x="2822575" y="4089400"/>
          <p14:tracePt t="355151" x="2768600" y="4170363"/>
          <p14:tracePt t="355180" x="2509838" y="4625975"/>
          <p14:tracePt t="355212" x="2401888" y="4857750"/>
          <p14:tracePt t="355230" x="2366963" y="4938713"/>
          <p14:tracePt t="355247" x="2241550" y="5180013"/>
          <p14:tracePt t="355278" x="2179638" y="5276850"/>
          <p14:tracePt t="355291" x="2152650" y="5340350"/>
          <p14:tracePt t="355314" x="2071688" y="5500688"/>
          <p14:tracePt t="355347" x="1990725" y="5599113"/>
          <p14:tracePt t="355353" x="1919288" y="5705475"/>
          <p14:tracePt t="355381" x="1847850" y="5795963"/>
          <p14:tracePt t="355412" x="1812925" y="5813425"/>
          <p14:tracePt t="355414" x="1731963" y="5902325"/>
          <p14:tracePt t="355445" x="1679575" y="5946775"/>
          <p14:tracePt t="355462" x="1616075" y="6010275"/>
          <p14:tracePt t="355481" x="1536700" y="6081713"/>
          <p14:tracePt t="355513" x="1490663" y="6099175"/>
          <p14:tracePt t="355538" x="1482725" y="6099175"/>
          <p14:tracePt t="355565" x="1465263" y="6099175"/>
          <p14:tracePt t="355581" x="1428750" y="6099175"/>
          <p14:tracePt t="355613" x="1419225" y="6099175"/>
          <p14:tracePt t="355620" x="1393825" y="6099175"/>
          <p14:tracePt t="355652" x="1366838" y="6099175"/>
          <p14:tracePt t="355685" x="1366838" y="6081713"/>
          <p14:tracePt t="355715" x="1339850" y="6054725"/>
          <p14:tracePt t="355715" x="1322388" y="6037263"/>
          <p14:tracePt t="355747" x="1322388" y="6027738"/>
          <p14:tracePt t="355774" x="1312863" y="6018213"/>
          <p14:tracePt t="355793" x="1303338" y="6018213"/>
          <p14:tracePt t="355815" x="1276350" y="5973763"/>
          <p14:tracePt t="355848" x="1268413" y="5946775"/>
          <p14:tracePt t="355856" x="1258888" y="5946775"/>
          <p14:tracePt t="355882" x="1258888" y="5938838"/>
          <p14:tracePt t="355914" x="1258888" y="5929313"/>
          <p14:tracePt t="355918" x="1250950" y="5929313"/>
          <p14:tracePt t="355950" x="1250950" y="5919788"/>
          <p14:tracePt t="355984" x="1241425" y="5919788"/>
          <p14:tracePt t="356033" x="1241425" y="5911850"/>
          <p14:tracePt t="356074" x="1241425" y="5902325"/>
          <p14:tracePt t="356517" x="1241425" y="5894388"/>
          <p14:tracePt t="357113" x="1241425" y="5884863"/>
          <p14:tracePt t="357412" x="1241425" y="5875338"/>
          <p14:tracePt t="357569" x="1241425" y="5867400"/>
          <p14:tracePt t="357921" x="1250950" y="5867400"/>
          <p14:tracePt t="358558" x="1250950" y="5857875"/>
          <p14:tracePt t="358704" x="1250950" y="5848350"/>
          <p14:tracePt t="359035" x="1258888" y="5848350"/>
          <p14:tracePt t="463917" x="1258888" y="5822950"/>
          <p14:tracePt t="464718" x="1268413" y="5822950"/>
          <p14:tracePt t="465075" x="1276350" y="5830888"/>
          <p14:tracePt t="465102" x="1285875" y="5830888"/>
          <p14:tracePt t="465135" x="1312863" y="5840413"/>
          <p14:tracePt t="465156" x="1357313" y="5857875"/>
          <p14:tracePt t="465171" x="1384300" y="5867400"/>
          <p14:tracePt t="465181" x="1446213" y="5867400"/>
          <p14:tracePt t="465201" x="1455738" y="5867400"/>
          <p14:tracePt t="465213" x="1536700" y="5867400"/>
          <p14:tracePt t="465232" x="1571625" y="5857875"/>
          <p14:tracePt t="465245" x="1731963" y="5840413"/>
          <p14:tracePt t="465262" x="1803400" y="5830888"/>
          <p14:tracePt t="465279" x="1911350" y="5813425"/>
          <p14:tracePt t="465296" x="1973263" y="5813425"/>
          <p14:tracePt t="465312" x="2160588" y="5813425"/>
          <p14:tracePt t="465329" x="2670175" y="5830888"/>
          <p14:tracePt t="465362" x="3098800" y="5884863"/>
          <p14:tracePt t="465374" x="3224213" y="5894388"/>
          <p14:tracePt t="465396" x="3367088" y="5894388"/>
          <p14:tracePt t="465412" x="3411538" y="5894388"/>
          <p14:tracePt t="465430" x="3741738" y="5894388"/>
          <p14:tracePt t="465462" x="3983038" y="5875338"/>
          <p14:tracePt t="465466" x="4071938" y="5857875"/>
          <p14:tracePt t="465496" x="4286250" y="5840413"/>
          <p14:tracePt t="465532" x="4367213" y="5840413"/>
          <p14:tracePt t="465541" x="4608513" y="5822950"/>
          <p14:tracePt t="465563" x="4919663" y="5786438"/>
          <p14:tracePt t="465597" x="5018088" y="5776913"/>
          <p14:tracePt t="465605" x="5268913" y="5732463"/>
          <p14:tracePt t="465630" x="5670550" y="5661025"/>
          <p14:tracePt t="465663" x="5724525" y="5653088"/>
          <p14:tracePt t="465667" x="5973763" y="5599113"/>
          <p14:tracePt t="465699" x="6242050" y="5518150"/>
          <p14:tracePt t="465713" x="6680200" y="5429250"/>
          <p14:tracePt t="465747" x="6894513" y="5384800"/>
          <p14:tracePt t="465766" x="6983413" y="5348288"/>
          <p14:tracePt t="465780" x="7170738" y="5268913"/>
          <p14:tracePt t="465812" x="7259638" y="5224463"/>
          <p14:tracePt t="465828" x="7331075" y="5197475"/>
          <p14:tracePt t="465847" x="7446963" y="5099050"/>
          <p14:tracePt t="465879" x="7545388" y="5018088"/>
          <p14:tracePt t="465890" x="7634288" y="4938713"/>
          <p14:tracePt t="465914" x="7777163" y="4776788"/>
          <p14:tracePt t="465946" x="7823200" y="4732338"/>
          <p14:tracePt t="465951" x="7947025" y="4562475"/>
          <p14:tracePt t="465981" x="8126413" y="4187825"/>
          <p14:tracePt t="466013" x="8143875" y="4089400"/>
          <p14:tracePt t="466017" x="8205788" y="3803650"/>
          <p14:tracePt t="466048" x="8242300" y="3554413"/>
          <p14:tracePt t="466080" x="8277225" y="3402013"/>
          <p14:tracePt t="466096" x="8296275" y="3348038"/>
          <p14:tracePt t="466114" x="8358188" y="3170238"/>
          <p14:tracePt t="466147" x="8402638" y="2990850"/>
          <p14:tracePt t="466158" x="8429625" y="2901950"/>
          <p14:tracePt t="466181" x="8466138" y="2697163"/>
          <p14:tracePt t="466213" x="8501063" y="2527300"/>
          <p14:tracePt t="466220" x="8537575" y="2357438"/>
          <p14:tracePt t="466248" x="8562975" y="2286000"/>
          <p14:tracePt t="466282" x="8582025" y="2259013"/>
          <p14:tracePt t="466292" x="8616950" y="2197100"/>
          <p14:tracePt t="466315" x="8670925" y="2108200"/>
          <p14:tracePt t="466349" x="8680450" y="2098675"/>
          <p14:tracePt t="466381" x="8688388" y="2098675"/>
          <p14:tracePt t="466994" x="8705850" y="2098675"/>
          <p14:tracePt t="467025" x="8724900" y="2098675"/>
          <p14:tracePt t="467037" x="8742363" y="2098675"/>
          <p14:tracePt t="467083" x="8751888" y="2098675"/>
          <p14:tracePt t="467102" x="8804275" y="2108200"/>
          <p14:tracePt t="467138" x="8823325" y="2108200"/>
          <p14:tracePt t="467151" x="8875713" y="2116138"/>
          <p14:tracePt t="467184" x="8920163" y="2125663"/>
          <p14:tracePt t="467217" x="8929688" y="2125663"/>
          <p14:tracePt t="467226" x="8947150" y="2125663"/>
          <p14:tracePt t="467260" x="8983663" y="2125663"/>
          <p14:tracePt t="467285" x="9010650" y="2125663"/>
          <p14:tracePt t="467317" x="9028113" y="2125663"/>
          <p14:tracePt t="467350" x="9037638" y="2125663"/>
          <p14:tracePt t="472416" x="9018588" y="2133600"/>
          <p14:tracePt t="472918" x="9001125" y="2143125"/>
          <p14:tracePt t="472930" x="8974138" y="2170113"/>
          <p14:tracePt t="472948" x="8939213" y="2205038"/>
          <p14:tracePt t="472971" x="8848725" y="2312988"/>
          <p14:tracePt t="473002" x="8724900" y="2465388"/>
          <p14:tracePt t="473035" x="8680450" y="2517775"/>
          <p14:tracePt t="473041" x="8562975" y="2633663"/>
          <p14:tracePt t="473069" x="8412163" y="2776538"/>
          <p14:tracePt t="473102" x="8323263" y="2847975"/>
          <p14:tracePt t="473106" x="8072438" y="2990850"/>
          <p14:tracePt t="473136" x="7732713" y="3205163"/>
          <p14:tracePt t="473169" x="7634288" y="3276600"/>
          <p14:tracePt t="473172" x="7323138" y="3500438"/>
          <p14:tracePt t="473203" x="7037388" y="3697288"/>
          <p14:tracePt t="473236" x="6956425" y="3751263"/>
          <p14:tracePt t="473246" x="6742113" y="3911600"/>
          <p14:tracePt t="473270" x="6357938" y="4187825"/>
          <p14:tracePt t="473303" x="6269038" y="4251325"/>
          <p14:tracePt t="473308" x="5983288" y="4438650"/>
          <p14:tracePt t="473336" x="5456238" y="4697413"/>
          <p14:tracePt t="473369" x="5313363" y="4768850"/>
          <p14:tracePt t="473372" x="4768850" y="5010150"/>
          <p14:tracePt t="473403" x="4660900" y="5062538"/>
          <p14:tracePt t="473436" x="4545013" y="5126038"/>
          <p14:tracePt t="473440" x="4340225" y="5241925"/>
          <p14:tracePt t="473471" x="3822700" y="5456238"/>
          <p14:tracePt t="473503" x="3143250" y="5688013"/>
          <p14:tracePt t="473537" x="3036888" y="5724525"/>
          <p14:tracePt t="473545" x="2795588" y="5795963"/>
          <p14:tracePt t="473570" x="2500313" y="5857875"/>
          <p14:tracePt t="473604" x="2465388" y="5875338"/>
          <p14:tracePt t="473608" x="2339975" y="5884863"/>
          <p14:tracePt t="473637" x="2009775" y="5911850"/>
          <p14:tracePt t="473671" x="1608138" y="5965825"/>
          <p14:tracePt t="473704" x="1465263" y="5983288"/>
          <p14:tracePt t="473722" x="1438275" y="5991225"/>
          <p14:tracePt t="473737" x="1196975" y="6037263"/>
          <p14:tracePt t="473771" x="965200" y="6099175"/>
          <p14:tracePt t="473785" x="911225" y="6108700"/>
          <p14:tracePt t="473804" x="758825" y="6143625"/>
          <p14:tracePt t="473837" x="731838" y="6153150"/>
          <p14:tracePt t="473847" x="741363" y="6153150"/>
          <p14:tracePt t="473999" x="776288" y="6143625"/>
          <p14:tracePt t="474018" x="785813" y="6143625"/>
          <p14:tracePt t="474038" x="822325" y="6143625"/>
          <p14:tracePt t="474071" x="857250" y="6134100"/>
          <p14:tracePt t="474081" x="874713" y="6134100"/>
          <p14:tracePt t="474105" x="965200" y="6108700"/>
          <p14:tracePt t="474138" x="1027113" y="6099175"/>
          <p14:tracePt t="474145" x="1044575" y="6099175"/>
          <p14:tracePt t="474172" x="1125538" y="6081713"/>
          <p14:tracePt t="474205" x="1160463" y="6072188"/>
          <p14:tracePt t="474217" x="1169988" y="6072188"/>
          <p14:tracePt t="474239" x="1231900" y="6062663"/>
          <p14:tracePt t="474272" x="1258888" y="6054725"/>
          <p14:tracePt t="474286" x="1268413" y="6054725"/>
          <p14:tracePt t="474306" x="1330325" y="6027738"/>
          <p14:tracePt t="474339" x="1374775" y="6018213"/>
          <p14:tracePt t="474349" x="1393825" y="6010275"/>
          <p14:tracePt t="474373" x="1446213" y="5991225"/>
          <p14:tracePt t="474406" x="1455738" y="5991225"/>
          <p14:tracePt t="474412" x="1473200" y="5973763"/>
          <p14:tracePt t="474440" x="1490663" y="5965825"/>
          <p14:tracePt t="474473" x="1536700" y="5929313"/>
          <p14:tracePt t="474506" x="1544638" y="5919788"/>
          <p14:tracePt t="474509" x="1562100" y="5911850"/>
          <p14:tracePt t="474540" x="1616075" y="5884863"/>
          <p14:tracePt t="474573" x="1625600" y="5875338"/>
          <p14:tracePt t="474583" x="1633538" y="5867400"/>
          <p14:tracePt t="474607" x="1643063" y="5867400"/>
          <p14:tracePt t="474696" x="1660525" y="5857875"/>
          <p14:tracePt t="474740" x="1652588" y="5857875"/>
          <p14:tracePt t="475072" x="1643063" y="5857875"/>
          <p14:tracePt t="475084" x="1625600" y="5857875"/>
          <p14:tracePt t="475108" x="1581150" y="5848350"/>
          <p14:tracePt t="475142" x="1554163" y="5848350"/>
          <p14:tracePt t="475175" x="1544638" y="5840413"/>
          <p14:tracePt t="475182" x="1536700" y="5840413"/>
          <p14:tracePt t="475208" x="1527175" y="5840413"/>
          <p14:tracePt t="475242" x="1509713" y="5830888"/>
          <p14:tracePt t="475246" x="1509713" y="5822950"/>
          <p14:tracePt t="475306" x="1509713" y="5803900"/>
          <p14:tracePt t="475318" x="1517650" y="5741988"/>
          <p14:tracePt t="475342" x="1554163" y="5661025"/>
          <p14:tracePt t="475375" x="1598613" y="5599113"/>
          <p14:tracePt t="475386" x="1625600" y="5554663"/>
          <p14:tracePt t="475409" x="1839913" y="5303838"/>
          <p14:tracePt t="475442" x="2062163" y="5081588"/>
          <p14:tracePt t="475448" x="2116138" y="5027613"/>
          <p14:tracePt t="475477" x="2205038" y="4946650"/>
          <p14:tracePt t="475509" x="2374900" y="4759325"/>
          <p14:tracePt t="475543" x="2500313" y="4625975"/>
          <p14:tracePt t="475561" x="2544763" y="4554538"/>
          <p14:tracePt t="475576" x="2643188" y="4429125"/>
          <p14:tracePt t="475610" x="2687638" y="4357688"/>
          <p14:tracePt t="475623" x="2724150" y="4303713"/>
          <p14:tracePt t="475643" x="2840038" y="4143375"/>
          <p14:tracePt t="475676" x="2911475" y="4027488"/>
          <p14:tracePt t="475684" x="2946400" y="3965575"/>
          <p14:tracePt t="475710" x="3036888" y="3776663"/>
          <p14:tracePt t="475743" x="3062288" y="3687763"/>
          <p14:tracePt t="475746" x="3098800" y="3581400"/>
          <p14:tracePt t="475777" x="3116263" y="3536950"/>
          <p14:tracePt t="475810" x="3170238" y="3446463"/>
          <p14:tracePt t="475815" x="3214688" y="3303588"/>
          <p14:tracePt t="475844" x="3268663" y="3143250"/>
          <p14:tracePt t="475877" x="3286125" y="3089275"/>
          <p14:tracePt t="475884" x="3313113" y="3000375"/>
          <p14:tracePt t="475910" x="3348038" y="2928938"/>
          <p14:tracePt t="475943" x="3357563" y="2911475"/>
          <p14:tracePt t="475953" x="3357563" y="2919413"/>
          <p14:tracePt t="476090" x="3357563" y="2955925"/>
          <p14:tracePt t="476109" x="3348038" y="3009900"/>
          <p14:tracePt t="476120" x="3295650" y="3116263"/>
          <p14:tracePt t="476145" x="3232150" y="3214688"/>
          <p14:tracePt t="476178" x="3205163" y="3259138"/>
          <p14:tracePt t="476184" x="3143250" y="3394075"/>
          <p14:tracePt t="476212" x="2982913" y="3697288"/>
          <p14:tracePt t="476244" x="2938463" y="3776663"/>
          <p14:tracePt t="476248" x="2795588" y="4037013"/>
          <p14:tracePt t="476279" x="2714625" y="4187825"/>
          <p14:tracePt t="476311" x="2670175" y="4276725"/>
          <p14:tracePt t="476314" x="2633663" y="4394200"/>
          <p14:tracePt t="476346" x="2598738" y="4465638"/>
          <p14:tracePt t="476379" x="2571750" y="4562475"/>
          <p14:tracePt t="476412" x="2554288" y="4598988"/>
          <p14:tracePt t="476425" x="2554288" y="4608513"/>
          <p14:tracePt t="476446" x="2554288" y="4625975"/>
          <p14:tracePt t="476481" x="2554288" y="4679950"/>
          <p14:tracePt t="476500" x="2571750" y="4732338"/>
          <p14:tracePt t="476519" x="2589213" y="4751388"/>
          <p14:tracePt t="476552" x="2589213" y="4759325"/>
          <p14:tracePt t="476586" x="2633663" y="4768850"/>
          <p14:tracePt t="476613" x="2697163" y="4786313"/>
          <p14:tracePt t="476646" x="2732088" y="4795838"/>
          <p14:tracePt t="476660" x="2759075" y="4795838"/>
          <p14:tracePt t="476680" x="2847975" y="4813300"/>
          <p14:tracePt t="476712" x="3036888" y="4875213"/>
          <p14:tracePt t="476722" x="3108325" y="4902200"/>
          <p14:tracePt t="476746" x="3348038" y="4956175"/>
          <p14:tracePt t="476779" x="3446463" y="4983163"/>
          <p14:tracePt t="476782" x="3562350" y="5000625"/>
          <p14:tracePt t="476814" x="3697288" y="5018088"/>
          <p14:tracePt t="476846" x="3848100" y="5037138"/>
          <p14:tracePt t="476863" x="3911600" y="5037138"/>
          <p14:tracePt t="476875" x="4044950" y="5054600"/>
          <p14:tracePt t="476894" x="4098925" y="5062538"/>
          <p14:tracePt t="476906" x="4232275" y="5089525"/>
          <p14:tracePt t="476924" x="4456113" y="5126038"/>
          <p14:tracePt t="476947" x="4670425" y="5170488"/>
          <p14:tracePt t="476982" x="4714875" y="5187950"/>
          <p14:tracePt t="476987" x="4813300" y="5205413"/>
          <p14:tracePt t="477008" x="4840288" y="5214938"/>
          <p14:tracePt t="477019" x="4884738" y="5224463"/>
          <p14:tracePt t="477031" x="4983163" y="5241925"/>
          <p14:tracePt t="477050" x="5018088" y="5251450"/>
          <p14:tracePt t="477064" x="5116513" y="5268913"/>
          <p14:tracePt t="477081" x="5205413" y="5286375"/>
          <p14:tracePt t="477102" x="5214938" y="5295900"/>
          <p14:tracePt t="477115" x="5251450" y="5303838"/>
          <p14:tracePt t="477131" x="5268913" y="5313363"/>
          <p14:tracePt t="477148" x="5276850" y="5313363"/>
          <p14:tracePt t="477165" x="5330825" y="5322888"/>
          <p14:tracePt t="477189" x="5357813" y="5330825"/>
          <p14:tracePt t="477209" x="5375275" y="5340350"/>
          <p14:tracePt t="477220" x="5419725" y="5357813"/>
          <p14:tracePt t="477240" x="5438775" y="5357813"/>
          <p14:tracePt t="477252" x="5465763" y="5367338"/>
          <p14:tracePt t="477271" x="5483225" y="5375275"/>
          <p14:tracePt t="477283" x="5500688" y="5384800"/>
          <p14:tracePt t="477302" x="5518150" y="5384800"/>
          <p14:tracePt t="477322" x="5527675" y="5394325"/>
          <p14:tracePt t="477416" x="5537200" y="5394325"/>
          <p14:tracePt t="477758" x="5554663" y="5394325"/>
          <p14:tracePt t="477769" x="5653088" y="5411788"/>
          <p14:tracePt t="477789" x="5822950" y="5429250"/>
          <p14:tracePt t="477808" x="5902325" y="5438775"/>
          <p14:tracePt t="477820" x="6027738" y="5438775"/>
          <p14:tracePt t="477841" x="6081713" y="5438775"/>
          <p14:tracePt t="477852" x="6143625" y="5438775"/>
          <p14:tracePt t="477865" x="6313488" y="5438775"/>
          <p14:tracePt t="477884" x="6518275" y="5429250"/>
          <p14:tracePt t="477901" x="6572250" y="5429250"/>
          <p14:tracePt t="477914" x="6777038" y="5429250"/>
          <p14:tracePt t="477934" x="6804025" y="5429250"/>
          <p14:tracePt t="477945" x="6973888" y="5419725"/>
          <p14:tracePt t="477965" x="6991350" y="5419725"/>
          <p14:tracePt t="477976" x="7116763" y="5419725"/>
          <p14:tracePt t="477995" x="7180263" y="5411788"/>
          <p14:tracePt t="478007" x="7348538" y="5411788"/>
          <p14:tracePt t="478027" x="7456488" y="5411788"/>
          <p14:tracePt t="478039" x="7643813" y="5429250"/>
          <p14:tracePt t="478058" x="7670800" y="5429250"/>
          <p14:tracePt t="478069" x="7813675" y="5429250"/>
          <p14:tracePt t="478088" x="7840663" y="5429250"/>
          <p14:tracePt t="478102" x="7947025" y="5429250"/>
          <p14:tracePt t="478118" x="8099425" y="5429250"/>
          <p14:tracePt t="478137" x="8153400" y="5429250"/>
          <p14:tracePt t="478164" x="8251825" y="5411788"/>
          <p14:tracePt t="478182" x="8277225" y="5411788"/>
          <p14:tracePt t="478194" x="8348663" y="5402263"/>
          <p14:tracePt t="478213" x="8375650" y="5402263"/>
          <p14:tracePt t="478233" x="8394700" y="5402263"/>
          <p14:tracePt t="478259" x="8412163" y="5402263"/>
          <p14:tracePt t="478277" x="8429625" y="5384800"/>
          <p14:tracePt t="478291" x="8466138" y="5367338"/>
          <p14:tracePt t="478308" x="8474075" y="5367338"/>
          <p14:tracePt t="478320" x="8483600" y="5367338"/>
          <p14:tracePt t="478339" x="8491538" y="5357813"/>
          <p14:tracePt t="478357" x="8510588" y="5348288"/>
          <p14:tracePt t="478383" x="8518525" y="5330825"/>
          <p14:tracePt t="478402" x="8545513" y="5322888"/>
          <p14:tracePt t="478421" x="8555038" y="5303838"/>
          <p14:tracePt t="478433" x="8572500" y="5295900"/>
          <p14:tracePt t="478452" x="8589963" y="5286375"/>
          <p14:tracePt t="478464" x="8599488" y="5286375"/>
          <p14:tracePt t="478482" x="8616950" y="5276850"/>
          <p14:tracePt t="478494" x="8634413" y="5268913"/>
          <p14:tracePt t="478514" x="8653463" y="5259388"/>
          <p14:tracePt t="478544" x="8661400" y="5259388"/>
          <p14:tracePt t="478640" x="8680450" y="5259388"/>
          <p14:tracePt t="478673" x="8688388" y="5251450"/>
          <p14:tracePt t="478699" x="8697913" y="5241925"/>
          <p14:tracePt t="478731" x="8715375" y="5241925"/>
          <p14:tracePt t="478750" x="8724900" y="5241925"/>
          <p14:tracePt t="478762" x="8751888" y="5232400"/>
          <p14:tracePt t="478781" x="8777288" y="5224463"/>
          <p14:tracePt t="478840" x="8831263" y="5205413"/>
          <p14:tracePt t="478859" x="8858250" y="5197475"/>
          <p14:tracePt t="478871" x="8939213" y="5180013"/>
          <p14:tracePt t="478890" x="8947150" y="5180013"/>
          <p14:tracePt t="478901" x="8974138" y="5160963"/>
          <p14:tracePt t="478921" x="9001125" y="5153025"/>
          <p14:tracePt t="478939" x="9018588" y="5143500"/>
          <p14:tracePt t="478981" x="9018588" y="5133975"/>
          <p14:tracePt t="479000" x="9037638" y="5133975"/>
          <p14:tracePt t="479012" x="9045575" y="5133975"/>
          <p14:tracePt t="479031" x="9055100" y="5126038"/>
          <p14:tracePt t="479049" x="9063038" y="5126038"/>
          <p14:tracePt t="479061" x="9072563" y="5126038"/>
          <p14:tracePt t="479080" x="9082088" y="5126038"/>
          <p14:tracePt t="479188" x="9082088" y="5116513"/>
          <p14:tracePt t="479206" x="9090025" y="5116513"/>
          <p14:tracePt t="483417" x="9090025" y="5126038"/>
          <p14:tracePt t="483885" x="9099550" y="5126038"/>
          <p14:tracePt t="483906" x="9072563" y="5126038"/>
          <p14:tracePt t="483965" x="8991600" y="5116513"/>
          <p14:tracePt t="483984" x="8947150" y="5116513"/>
          <p14:tracePt t="483997" x="8902700" y="5116513"/>
          <p14:tracePt t="484015" x="8875713" y="5116513"/>
          <p14:tracePt t="484027" x="8813800" y="5133975"/>
          <p14:tracePt t="484046" x="8759825" y="5180013"/>
          <p14:tracePt t="484064" x="8705850" y="5205413"/>
          <p14:tracePt t="484076" x="8501063" y="5286375"/>
          <p14:tracePt t="484095" x="8402638" y="5313363"/>
          <p14:tracePt t="484107" x="8153400" y="5394325"/>
          <p14:tracePt t="484126" x="8062913" y="5411788"/>
          <p14:tracePt t="484137" x="7831138" y="5483225"/>
          <p14:tracePt t="484156" x="7786688" y="5483225"/>
          <p14:tracePt t="484169" x="7589838" y="5537200"/>
          <p14:tracePt t="484188" x="7491413" y="5554663"/>
          <p14:tracePt t="484202" x="7277100" y="5608638"/>
          <p14:tracePt t="484219" x="7108825" y="5653088"/>
          <p14:tracePt t="484237" x="7027863" y="5661025"/>
          <p14:tracePt t="484252" x="6786563" y="5705475"/>
          <p14:tracePt t="484269" x="6688138" y="5724525"/>
          <p14:tracePt t="484286" x="6384925" y="5751513"/>
          <p14:tracePt t="484303" x="6286500" y="5759450"/>
          <p14:tracePt t="484319" x="6010275" y="5776913"/>
          <p14:tracePt t="484336" x="5911850" y="5776913"/>
          <p14:tracePt t="484353" x="5741988" y="5786438"/>
          <p14:tracePt t="484370" x="5634038" y="5786438"/>
          <p14:tracePt t="484386" x="5303838" y="5776913"/>
          <p14:tracePt t="484403" x="4848225" y="5751513"/>
          <p14:tracePt t="484420" x="4724400" y="5732463"/>
          <p14:tracePt t="484436" x="4357688" y="5661025"/>
          <p14:tracePt t="484454" x="4179888" y="5616575"/>
          <p14:tracePt t="484472" x="4108450" y="5599113"/>
          <p14:tracePt t="484486" x="4071938" y="5599113"/>
          <p14:tracePt t="484512" x="3973513" y="5572125"/>
          <p14:tracePt t="484522" x="3884613" y="5562600"/>
          <p14:tracePt t="484537" x="3813175" y="5554663"/>
          <p14:tracePt t="484553" x="3679825" y="5545138"/>
          <p14:tracePt t="484570" x="3643313" y="5537200"/>
          <p14:tracePt t="484587" x="3625850" y="5537200"/>
          <p14:tracePt t="484604" x="3581400" y="5537200"/>
          <p14:tracePt t="484620" x="3429000" y="5518150"/>
          <p14:tracePt t="484637" x="3340100" y="5510213"/>
          <p14:tracePt t="484654" x="3116263" y="5500688"/>
          <p14:tracePt t="484670" x="3000375" y="5491163"/>
          <p14:tracePt t="484687" x="2955925" y="5491163"/>
          <p14:tracePt t="484704" x="2938463" y="5491163"/>
          <p14:tracePt t="484720" x="2911475" y="5491163"/>
          <p14:tracePt t="484737" x="2857500" y="5500688"/>
          <p14:tracePt t="484754" x="2714625" y="5537200"/>
          <p14:tracePt t="484771" x="2633663" y="5554663"/>
          <p14:tracePt t="484787" x="2482850" y="5589588"/>
          <p14:tracePt t="484804" x="2428875" y="5599113"/>
          <p14:tracePt t="484821" x="2357438" y="5608638"/>
          <p14:tracePt t="484838" x="2330450" y="5608638"/>
          <p14:tracePt t="484854" x="2241550" y="5616575"/>
          <p14:tracePt t="484871" x="2187575" y="5634038"/>
          <p14:tracePt t="484888" x="2170113" y="5643563"/>
          <p14:tracePt t="484904" x="2143125" y="5643563"/>
          <p14:tracePt t="484921" x="2133600" y="5653088"/>
          <p14:tracePt t="484938" x="2125663" y="5653088"/>
          <p14:tracePt t="484955" x="2108200" y="5670550"/>
          <p14:tracePt t="485004" x="2062163" y="5688013"/>
          <p14:tracePt t="485023" x="2054225" y="5697538"/>
          <p14:tracePt t="485034" x="2017713" y="5715000"/>
          <p14:tracePt t="485055" x="2017713" y="5724525"/>
          <p14:tracePt t="485080" x="2009775" y="5724525"/>
          <p14:tracePt t="485098" x="2009775" y="5732463"/>
          <p14:tracePt t="485117" x="2000250" y="5741988"/>
          <p14:tracePt t="485128" x="2000250" y="5759450"/>
          <p14:tracePt t="485147" x="2000250" y="5786438"/>
          <p14:tracePt t="485179" x="2000250" y="5803900"/>
          <p14:tracePt t="485212" x="2000250" y="5813425"/>
          <p14:tracePt t="485261" x="2009775" y="5813425"/>
          <p14:tracePt t="485318" x="2017713" y="5813425"/>
          <p14:tracePt t="485337" x="2027238" y="5813425"/>
          <p14:tracePt t="485381" x="2044700" y="5813425"/>
          <p14:tracePt t="485400" x="2054225" y="5813425"/>
          <p14:tracePt t="485412" x="2081213" y="5803900"/>
          <p14:tracePt t="485432" x="2108200" y="5803900"/>
          <p14:tracePt t="485442" x="2143125" y="5776913"/>
          <p14:tracePt t="485461" x="2160588" y="5768975"/>
          <p14:tracePt t="485473" x="2214563" y="5741988"/>
          <p14:tracePt t="485493" x="2268538" y="5715000"/>
          <p14:tracePt t="485506" x="2357438" y="5653088"/>
          <p14:tracePt t="485523" x="2428875" y="5599113"/>
          <p14:tracePt t="485542" x="2482850" y="5554663"/>
          <p14:tracePt t="485556" x="2608263" y="5456238"/>
          <p14:tracePt t="485573" x="2660650" y="5394325"/>
          <p14:tracePt t="485590" x="2822575" y="5259388"/>
          <p14:tracePt t="485608" x="2867025" y="5214938"/>
          <p14:tracePt t="485623" x="2990850" y="5099050"/>
          <p14:tracePt t="485640" x="3054350" y="5045075"/>
          <p14:tracePt t="485657" x="3187700" y="4902200"/>
          <p14:tracePt t="485673" x="3214688" y="4867275"/>
          <p14:tracePt t="485690" x="3340100" y="4705350"/>
          <p14:tracePt t="485707" x="3375025" y="4652963"/>
          <p14:tracePt t="485724" x="3482975" y="4510088"/>
          <p14:tracePt t="485740" x="3509963" y="4483100"/>
          <p14:tracePt t="485757" x="3643313" y="4313238"/>
          <p14:tracePt t="485774" x="3724275" y="4224338"/>
          <p14:tracePt t="485792" x="3759200" y="4197350"/>
          <p14:tracePt t="485807" x="3857625" y="4071938"/>
          <p14:tracePt t="485824" x="3884613" y="4037013"/>
          <p14:tracePt t="485841" x="3956050" y="3911600"/>
          <p14:tracePt t="485857" x="3965575" y="3884613"/>
          <p14:tracePt t="485874" x="4010025" y="3768725"/>
          <p14:tracePt t="485891" x="4062413" y="3608388"/>
          <p14:tracePt t="485907" x="4081463" y="3581400"/>
          <p14:tracePt t="485924" x="4125913" y="3490913"/>
          <p14:tracePt t="485941" x="4143375" y="3455988"/>
          <p14:tracePt t="485958" x="4170363" y="3402013"/>
          <p14:tracePt t="485974" x="4179888" y="3402013"/>
          <p14:tracePt t="485991" x="4187825" y="3348038"/>
          <p14:tracePt t="486008" x="4197350" y="3330575"/>
          <p14:tracePt t="486025" x="4224338" y="3232150"/>
          <p14:tracePt t="486042" x="4232275" y="3152775"/>
          <p14:tracePt t="486060" x="4232275" y="3133725"/>
          <p14:tracePt t="486087" x="4232275" y="3116263"/>
          <p14:tracePt t="486153" x="4224338" y="3089275"/>
          <p14:tracePt t="486184" x="4214813" y="3071813"/>
          <p14:tracePt t="486197" x="4205288" y="3071813"/>
          <p14:tracePt t="486216" x="4205288" y="3062288"/>
          <p14:tracePt t="486228" x="4197350" y="3054350"/>
          <p14:tracePt t="486296" x="4197350" y="3044825"/>
          <p14:tracePt t="486309" x="4187825" y="3044825"/>
          <p14:tracePt t="486327" x="4179888" y="3036888"/>
          <p14:tracePt t="486385" x="4170363" y="3036888"/>
          <p14:tracePt t="486451" x="4160838" y="3027363"/>
          <p14:tracePt t="486484" x="4160838" y="3017838"/>
          <p14:tracePt t="486496" x="4116388" y="2982913"/>
          <p14:tracePt t="486515" x="4098925" y="2965450"/>
          <p14:tracePt t="486527" x="4037013" y="2928938"/>
          <p14:tracePt t="486546" x="4027488" y="2919413"/>
          <p14:tracePt t="486558" x="4017963" y="2919413"/>
          <p14:tracePt t="486577" x="4010025" y="2901950"/>
          <p14:tracePt t="486612" x="3990975" y="2894013"/>
          <p14:tracePt t="486669" x="3990975" y="2884488"/>
          <p14:tracePt t="486688" x="3983038" y="2884488"/>
          <p14:tracePt t="486699" x="3983038" y="2894013"/>
          <p14:tracePt t="488416" x="3990975" y="2894013"/>
          <p14:tracePt t="521667" x="3990975" y="2901950"/>
          <p14:tracePt t="522394" x="3990975" y="2928938"/>
          <p14:tracePt t="522424" x="3990975" y="2938463"/>
          <p14:tracePt t="522436" x="3990975" y="2982913"/>
          <p14:tracePt t="522455" x="3973513" y="3009900"/>
          <p14:tracePt t="522468" x="3929063" y="3089275"/>
          <p14:tracePt t="522488" x="3902075" y="3125788"/>
          <p14:tracePt t="522533" x="3884613" y="3152775"/>
          <p14:tracePt t="522545" x="3830638" y="3214688"/>
          <p14:tracePt t="522565" x="3822700" y="3241675"/>
          <p14:tracePt t="522577" x="3759200" y="3313113"/>
          <p14:tracePt t="522596" x="3724275" y="3340100"/>
          <p14:tracePt t="522607" x="3598863" y="3446463"/>
          <p14:tracePt t="522635" x="3455988" y="3562350"/>
          <p14:tracePt t="522668" x="3384550" y="3633788"/>
          <p14:tracePt t="522685" x="3322638" y="3687763"/>
          <p14:tracePt t="522702" x="3054350" y="3938588"/>
          <p14:tracePt t="522719" x="2857500" y="4143375"/>
          <p14:tracePt t="522737" x="2776538" y="4224338"/>
          <p14:tracePt t="522752" x="2589213" y="4394200"/>
          <p14:tracePt t="522769" x="2419350" y="4581525"/>
          <p14:tracePt t="522786" x="2366963" y="4625975"/>
          <p14:tracePt t="522802" x="2232025" y="4751388"/>
          <p14:tracePt t="522819" x="2170113" y="4813300"/>
          <p14:tracePt t="522835" x="2017713" y="4956175"/>
          <p14:tracePt t="522852" x="1893888" y="5089525"/>
          <p14:tracePt t="522885" x="1768475" y="5268913"/>
          <p14:tracePt t="522895" x="1751013" y="5286375"/>
          <p14:tracePt t="522919" x="1660525" y="5483225"/>
          <p14:tracePt t="522953" x="1616075" y="5608638"/>
          <p14:tracePt t="522958" x="1608138" y="5643563"/>
          <p14:tracePt t="522971" x="1608138" y="5670550"/>
          <p14:tracePt t="522988" x="1598613" y="5670550"/>
          <p14:tracePt t="523003" x="1598613" y="5724525"/>
          <p14:tracePt t="523032" x="1633538" y="5830888"/>
          <p14:tracePt t="523051" x="1652588" y="5884863"/>
          <p14:tracePt t="523062" x="1697038" y="6037263"/>
          <p14:tracePt t="523086" x="1751013" y="6153150"/>
          <p14:tracePt t="523120" x="1795463" y="6224588"/>
          <p14:tracePt t="523133" x="1812925" y="6251575"/>
          <p14:tracePt t="523153" x="1830388" y="6259513"/>
          <p14:tracePt t="523186" x="1839913" y="6259513"/>
          <p14:tracePt t="523225" x="1866900" y="6259513"/>
          <p14:tracePt t="523237" x="1938338" y="6276975"/>
          <p14:tracePt t="523256" x="2054225" y="6303963"/>
          <p14:tracePt t="523287" x="2062163" y="6303963"/>
          <p14:tracePt t="523363" x="2071688" y="6303963"/>
          <p14:tracePt t="523381" x="2098675" y="6269038"/>
          <p14:tracePt t="523414" x="2108200" y="6259513"/>
          <p14:tracePt t="523426" x="2108200" y="6232525"/>
          <p14:tracePt t="523454" x="2108200" y="6170613"/>
          <p14:tracePt t="523487" x="2108200" y="6143625"/>
          <p14:tracePt t="523490" x="2108200" y="6108700"/>
          <p14:tracePt t="523521" x="2108200" y="6099175"/>
          <p14:tracePt t="523554" x="2108200" y="6081713"/>
          <p14:tracePt t="523566" x="2108200" y="6062663"/>
          <p14:tracePt t="523599" x="2108200" y="6045200"/>
          <p14:tracePt t="523621" x="2108200" y="6018213"/>
          <p14:tracePt t="523654" x="2108200" y="6000750"/>
          <p14:tracePt t="523660" x="2108200" y="5991225"/>
          <p14:tracePt t="523723" x="2098675" y="5991225"/>
          <p14:tracePt t="523742" x="2098675" y="5983288"/>
          <p14:tracePt t="523755" x="2089150" y="5965825"/>
          <p14:tracePt t="523790" x="2054225" y="5911850"/>
          <p14:tracePt t="523822" x="2054225" y="5902325"/>
          <p14:tracePt t="523854" x="2036763" y="5884863"/>
          <p14:tracePt t="523866" x="2036763" y="5875338"/>
          <p14:tracePt t="523931" x="2027238" y="5867400"/>
          <p14:tracePt t="523943" x="2027238" y="5848350"/>
          <p14:tracePt t="523960" x="2009775" y="5803900"/>
          <p14:tracePt t="523989" x="1990725" y="5759450"/>
          <p14:tracePt t="524022" x="1990725" y="5751513"/>
          <p14:tracePt t="524025" x="1990725" y="5741988"/>
          <p14:tracePt t="524056" x="1990725" y="5751513"/>
          <p14:tracePt t="525666" x="1990725" y="5741988"/>
          <p14:tracePt t="525686" x="2009775" y="5732463"/>
          <p14:tracePt t="526006" x="2009775" y="5715000"/>
          <p14:tracePt t="526018" x="2027238" y="5653088"/>
          <p14:tracePt t="526038" x="2044700" y="5616575"/>
          <p14:tracePt t="526069" x="2071688" y="5537200"/>
          <p14:tracePt t="526095" x="2108200" y="5473700"/>
          <p14:tracePt t="526129" x="2232025" y="5394325"/>
          <p14:tracePt t="526161" x="2322513" y="5330825"/>
          <p14:tracePt t="526165" x="2455863" y="5268913"/>
          <p14:tracePt t="526198" x="2536825" y="5205413"/>
          <p14:tracePt t="526229" x="2608263" y="5133975"/>
          <p14:tracePt t="526262" x="2714625" y="5045075"/>
          <p14:tracePt t="526293" x="2768600" y="4991100"/>
          <p14:tracePt t="526305" x="2857500" y="4884738"/>
          <p14:tracePt t="526338" x="2874963" y="4867275"/>
          <p14:tracePt t="526362" x="2982913" y="4741863"/>
          <p14:tracePt t="526394" x="3160713" y="4554538"/>
          <p14:tracePt t="526427" x="3322638" y="4340225"/>
          <p14:tracePt t="526430" x="3357563" y="4276725"/>
          <p14:tracePt t="526462" x="3429000" y="4170363"/>
          <p14:tracePt t="526495" x="3465513" y="4133850"/>
          <p14:tracePt t="526505" x="3554413" y="4044950"/>
          <p14:tracePt t="526538" x="3643313" y="3938588"/>
          <p14:tracePt t="526563" x="3705225" y="3875088"/>
          <p14:tracePt t="526595" x="3768725" y="3776663"/>
          <p14:tracePt t="526627" x="3813175" y="3724275"/>
          <p14:tracePt t="526630" x="3894138" y="3589338"/>
          <p14:tracePt t="526662" x="3919538" y="3517900"/>
          <p14:tracePt t="526694" x="3965575" y="3419475"/>
          <p14:tracePt t="526715" x="4000500" y="3313113"/>
          <p14:tracePt t="526748" x="4000500" y="3286125"/>
          <p14:tracePt t="526764" x="4027488" y="3116263"/>
          <p14:tracePt t="526797" x="4054475" y="2973388"/>
          <p14:tracePt t="526829" x="4071938" y="2911475"/>
          <p14:tracePt t="526838" x="4089400" y="2840038"/>
          <p14:tracePt t="526870" x="4098925" y="2822575"/>
          <p14:tracePt t="526897" x="4133850" y="2751138"/>
          <p14:tracePt t="526928" x="4170363" y="2705100"/>
          <p14:tracePt t="526961" x="4197350" y="2687638"/>
          <p14:tracePt t="526964" x="4197350" y="2679700"/>
          <p14:tracePt t="526996" x="4241800" y="2633663"/>
          <p14:tracePt t="527031" x="4251325" y="2616200"/>
          <p14:tracePt t="527040" x="4259263" y="2608263"/>
          <p14:tracePt t="527073" x="4286250" y="2589213"/>
          <p14:tracePt t="527098" x="4303713" y="2554288"/>
          <p14:tracePt t="527130" x="4303713" y="2544763"/>
          <p14:tracePt t="554667" x="4313238" y="2544763"/>
          <p14:tracePt t="554868" x="4348163" y="2544763"/>
          <p14:tracePt t="554887" x="4384675" y="2544763"/>
          <p14:tracePt t="554899" x="4537075" y="2562225"/>
          <p14:tracePt t="554931" x="4724400" y="2581275"/>
          <p14:tracePt t="554949" x="4867275" y="2608263"/>
          <p14:tracePt t="554981" x="5286375" y="2660650"/>
          <p14:tracePt t="555013" x="5500688" y="2697163"/>
          <p14:tracePt t="555027" x="5732463" y="2724150"/>
          <p14:tracePt t="555059" x="5867400" y="2724150"/>
          <p14:tracePt t="555082" x="5956300" y="2732088"/>
          <p14:tracePt t="555114" x="6286500" y="2768600"/>
          <p14:tracePt t="555146" x="6527800" y="2786063"/>
          <p14:tracePt t="555155" x="6759575" y="2795588"/>
          <p14:tracePt t="555188" x="6848475" y="2803525"/>
          <p14:tracePt t="555216" x="7251700" y="2822575"/>
          <p14:tracePt t="555248" x="7323138" y="2822575"/>
          <p14:tracePt t="555281" x="7367588" y="2822575"/>
          <p14:tracePt t="555296" x="7466013" y="2795588"/>
          <p14:tracePt t="555327" x="7491413" y="2786063"/>
          <p14:tracePt t="555349" x="7653338" y="2759075"/>
          <p14:tracePt t="555381" x="7697788" y="2759075"/>
          <p14:tracePt t="555414" x="7796213" y="2759075"/>
          <p14:tracePt t="555421" x="7902575" y="2776538"/>
          <p14:tracePt t="555454" x="8062913" y="2786063"/>
          <p14:tracePt t="555484" x="8358188" y="2759075"/>
          <p14:tracePt t="555516" x="8545513" y="2697163"/>
          <p14:tracePt t="555548" x="8562975" y="2697163"/>
          <p14:tracePt t="555558" x="8599488" y="2670175"/>
          <p14:tracePt t="555589" x="8680450" y="2643188"/>
          <p14:tracePt t="555617" x="8796338" y="2633663"/>
          <p14:tracePt t="555651" x="8858250" y="2625725"/>
          <p14:tracePt t="555683" x="8912225" y="2608263"/>
          <p14:tracePt t="555686" x="8920163" y="2608263"/>
          <p14:tracePt t="555717" x="8974138" y="2581275"/>
          <p14:tracePt t="555750" x="9028113" y="2581275"/>
          <p14:tracePt t="555773" x="9055100" y="2581275"/>
          <p14:tracePt t="555805" x="9082088" y="2581275"/>
          <p14:tracePt t="555818" x="9126538" y="2581275"/>
          <p14:tracePt t="555849" x="9090025" y="2581275"/>
          <p14:tracePt t="556081" x="9072563" y="2581275"/>
          <p14:tracePt t="556093" x="9045575" y="2581275"/>
          <p14:tracePt t="556119" x="9037638" y="2571750"/>
          <p14:tracePt t="560416" x="9028113" y="2571750"/>
          <p14:tracePt t="561225" x="9018588" y="2571750"/>
          <p14:tracePt t="561237" x="9001125" y="2562225"/>
          <p14:tracePt t="561249" x="8966200" y="2554288"/>
          <p14:tracePt t="561269" x="8956675" y="2554288"/>
          <p14:tracePt t="561301" x="8939213" y="2554288"/>
          <p14:tracePt t="561334" x="8894763" y="2554288"/>
          <p14:tracePt t="561337" x="8751888" y="2544763"/>
          <p14:tracePt t="561368" x="8589963" y="2527300"/>
          <p14:tracePt t="561402" x="8429625" y="2500313"/>
          <p14:tracePt t="561435" x="8367713" y="2500313"/>
          <p14:tracePt t="561439" x="8232775" y="2482850"/>
          <p14:tracePt t="561468" x="8018463" y="2446338"/>
          <p14:tracePt t="561502" x="7894638" y="2438400"/>
          <p14:tracePt t="561535" x="7831138" y="2438400"/>
          <p14:tracePt t="561551" x="7786688" y="2438400"/>
          <p14:tracePt t="561569" x="7626350" y="2446338"/>
          <p14:tracePt t="561603" x="7518400" y="2473325"/>
          <p14:tracePt t="561614" x="7473950" y="2490788"/>
          <p14:tracePt t="561636" x="7018338" y="2625725"/>
          <p14:tracePt t="561669" x="6946900" y="2633663"/>
          <p14:tracePt t="561675" x="6804025" y="2670175"/>
          <p14:tracePt t="561703" x="6670675" y="2697163"/>
          <p14:tracePt t="561736" x="6384925" y="2741613"/>
          <p14:tracePt t="561769" x="6269038" y="2759075"/>
          <p14:tracePt t="561788" x="6215063" y="2768600"/>
          <p14:tracePt t="561803" x="6062663" y="2795588"/>
          <p14:tracePt t="561836" x="5956300" y="2803525"/>
          <p14:tracePt t="561851" x="5902325" y="2813050"/>
          <p14:tracePt t="561870" x="5759450" y="2840038"/>
          <p14:tracePt t="561903" x="5661025" y="2874963"/>
          <p14:tracePt t="561914" x="5608638" y="2884488"/>
          <p14:tracePt t="561936" x="5491163" y="2911475"/>
          <p14:tracePt t="561970" x="5394325" y="2928938"/>
          <p14:tracePt t="561976" x="5348288" y="2938463"/>
          <p14:tracePt t="562003" x="5205413" y="2965450"/>
          <p14:tracePt t="562036" x="5116513" y="2973388"/>
          <p14:tracePt t="562039" x="5081588" y="2982913"/>
          <p14:tracePt t="562070" x="4929188" y="3000375"/>
          <p14:tracePt t="562104" x="4894263" y="3009900"/>
          <p14:tracePt t="562108" x="4830763" y="3009900"/>
          <p14:tracePt t="562137" x="4724400" y="3027363"/>
          <p14:tracePt t="562171" x="4643438" y="3036888"/>
          <p14:tracePt t="562204" x="4616450" y="3044825"/>
          <p14:tracePt t="562207" x="4554538" y="3054350"/>
          <p14:tracePt t="562237" x="4446588" y="3062288"/>
          <p14:tracePt t="562270" x="4394200" y="3062288"/>
          <p14:tracePt t="562276" x="4367213" y="3062288"/>
          <p14:tracePt t="562304" x="4357688" y="3062288"/>
          <p14:tracePt t="562337" x="4340225" y="3062288"/>
          <p14:tracePt t="562341" x="4322763" y="3062288"/>
          <p14:tracePt t="562371" x="4251325" y="3054350"/>
          <p14:tracePt t="562404" x="4232275" y="3054350"/>
          <p14:tracePt t="562413" x="4205288" y="3054350"/>
          <p14:tracePt t="562443" x="4170363" y="3054350"/>
          <p14:tracePt t="562472" x="4089400" y="3044825"/>
          <p14:tracePt t="562505" x="4071938" y="3044825"/>
          <p14:tracePt t="562508" x="4037013" y="3036888"/>
          <p14:tracePt t="562538" x="4037013" y="3027363"/>
          <p14:tracePt t="562570" x="4027488" y="3027363"/>
          <p14:tracePt t="562574" x="4017963" y="3027363"/>
          <p14:tracePt t="562605" x="4000500" y="3017838"/>
          <p14:tracePt t="562638" x="4000500" y="3009900"/>
          <p14:tracePt t="562647" x="3990975" y="3009900"/>
          <p14:tracePt t="562697" x="3990975" y="3000375"/>
          <p14:tracePt t="562763" x="3983038" y="2990850"/>
          <p14:tracePt t="563124" x="3973513" y="2973388"/>
          <p14:tracePt t="563155" x="3965575" y="2965450"/>
          <p14:tracePt t="563167" x="3956050" y="2955925"/>
          <p14:tracePt t="563186" x="3946525" y="2946400"/>
          <p14:tracePt t="563219" x="3938588" y="2928938"/>
          <p14:tracePt t="563250" x="3919538" y="2919413"/>
          <p14:tracePt t="563274" x="3884613" y="2884488"/>
          <p14:tracePt t="563307" x="3875088" y="2874963"/>
          <p14:tracePt t="563311" x="3867150" y="2867025"/>
          <p14:tracePt t="563341" x="3813175" y="2822575"/>
          <p14:tracePt t="563341" x="3768725" y="2786063"/>
          <p14:tracePt t="563375" x="3759200" y="2786063"/>
          <p14:tracePt t="563387" x="3741738" y="2768600"/>
          <p14:tracePt t="563407" x="3705225" y="2759075"/>
          <p14:tracePt t="563440" x="3679825" y="2751138"/>
          <p14:tracePt t="563467" x="3643313" y="2741613"/>
          <p14:tracePt t="563486" x="3625850" y="2741613"/>
          <p14:tracePt t="563508" x="3581400" y="2732088"/>
          <p14:tracePt t="563541" x="3544888" y="2732088"/>
          <p14:tracePt t="563545" x="3500438" y="2732088"/>
          <p14:tracePt t="563575" x="3429000" y="2732088"/>
          <p14:tracePt t="563608" x="3402013" y="2732088"/>
          <p14:tracePt t="563642" x="3348038" y="2732088"/>
          <p14:tracePt t="563675" x="3303588" y="2751138"/>
          <p14:tracePt t="563691" x="3303588" y="2759075"/>
          <p14:tracePt t="563708" x="3259138" y="2795588"/>
          <p14:tracePt t="563742" x="3232150" y="2822575"/>
          <p14:tracePt t="563767" x="3197225" y="2857500"/>
          <p14:tracePt t="563785" x="3187700" y="2867025"/>
          <p14:tracePt t="563809" x="3143250" y="2911475"/>
          <p14:tracePt t="563842" x="3125788" y="2928938"/>
          <p14:tracePt t="563846" x="3125788" y="2938463"/>
          <p14:tracePt t="563876" x="3089275" y="2990850"/>
          <p14:tracePt t="563909" x="3081338" y="3000375"/>
          <p14:tracePt t="563926" x="3081338" y="3009900"/>
          <p14:tracePt t="563943" x="3081338" y="3054350"/>
          <p14:tracePt t="563976" x="3089275" y="3098800"/>
          <p14:tracePt t="563989" x="3098800" y="3108325"/>
          <p14:tracePt t="564009" x="3098800" y="3125788"/>
          <p14:tracePt t="564042" x="3098800" y="3133725"/>
          <p14:tracePt t="564048" x="3108325" y="3143250"/>
          <p14:tracePt t="564076" x="3125788" y="3152775"/>
          <p14:tracePt t="564129" x="3133725" y="3152775"/>
          <p14:tracePt t="564143" x="3152775" y="3152775"/>
          <p14:tracePt t="564174" x="3179763" y="3152775"/>
          <p14:tracePt t="564191" x="3205163" y="3160713"/>
          <p14:tracePt t="564210" x="3251200" y="3160713"/>
          <p14:tracePt t="564242" x="3276600" y="3160713"/>
          <p14:tracePt t="564253" x="3322638" y="3160713"/>
          <p14:tracePt t="564277" x="3348038" y="3152775"/>
          <p14:tracePt t="564309" x="3367088" y="3143250"/>
          <p14:tracePt t="564315" x="3394075" y="3133725"/>
          <p14:tracePt t="564343" x="3465513" y="3125788"/>
          <p14:tracePt t="564376" x="3490913" y="3116263"/>
          <p14:tracePt t="564380" x="3536950" y="3098800"/>
          <p14:tracePt t="564410" x="3608388" y="3062288"/>
          <p14:tracePt t="564442" x="3625850" y="3054350"/>
          <p14:tracePt t="564478" x="3633788" y="3044825"/>
          <p14:tracePt t="564518" x="3643313" y="3036888"/>
          <p14:tracePt t="564556" x="3652838" y="3036888"/>
          <p14:tracePt t="564602" x="3660775" y="3017838"/>
          <p14:tracePt t="564613" x="3670300" y="2990850"/>
          <p14:tracePt t="564633" x="3679825" y="2982913"/>
          <p14:tracePt t="564644" x="3687763" y="2955925"/>
          <p14:tracePt t="564677" x="3697288" y="2946400"/>
          <p14:tracePt t="564757" x="3705225" y="2938463"/>
          <p14:tracePt t="564790" x="3705225" y="2928938"/>
          <p14:tracePt t="564857" x="3714750" y="2928938"/>
          <p14:tracePt t="565086" x="3714750" y="2919413"/>
          <p14:tracePt t="565306" x="3714750" y="2911475"/>
          <p14:tracePt t="565778" x="3714750" y="2901950"/>
          <p14:tracePt t="565845" x="3714750" y="2894013"/>
          <p14:tracePt t="568167" x="3714750" y="2874963"/>
          <p14:tracePt t="568872" x="3705225" y="2874963"/>
          <p14:tracePt t="568891" x="3687763" y="2857500"/>
          <p14:tracePt t="568909" x="3679825" y="2857500"/>
          <p14:tracePt t="568924" x="3652838" y="2857500"/>
          <p14:tracePt t="568967" x="3608388" y="2840038"/>
          <p14:tracePt t="568987" x="3589338" y="2830513"/>
          <p14:tracePt t="568999" x="3527425" y="2822575"/>
          <p14:tracePt t="569025" x="3490913" y="2822575"/>
          <p14:tracePt t="569057" x="3482975" y="2822575"/>
          <p14:tracePt t="569063" x="3455988" y="2830513"/>
          <p14:tracePt t="569091" x="3438525" y="2847975"/>
          <p14:tracePt t="569128" x="3429000" y="2867025"/>
          <p14:tracePt t="569140" x="3419475" y="2874963"/>
          <p14:tracePt t="569161" x="3419475" y="2884488"/>
          <p14:tracePt t="569192" x="3411538" y="2901950"/>
          <p14:tracePt t="569225" x="3411538" y="2911475"/>
          <p14:tracePt t="569258" x="3411538" y="2919413"/>
          <p14:tracePt t="569271" x="3411538" y="2928938"/>
          <p14:tracePt t="569632" x="3411538" y="2946400"/>
          <p14:tracePt t="569662" x="3402013" y="2965450"/>
          <p14:tracePt t="569674" x="3384550" y="3009900"/>
          <p14:tracePt t="569693" x="3340100" y="3160713"/>
          <p14:tracePt t="569727" x="3322638" y="3205163"/>
          <p14:tracePt t="569738" x="3295650" y="3313113"/>
          <p14:tracePt t="569760" x="3232150" y="3536950"/>
          <p14:tracePt t="569793" x="3214688" y="3589338"/>
          <p14:tracePt t="569799" x="3170238" y="3687763"/>
          <p14:tracePt t="569827" x="3116263" y="3857625"/>
          <p14:tracePt t="569860" x="3071813" y="3965575"/>
          <p14:tracePt t="569869" x="3036888" y="4037013"/>
          <p14:tracePt t="569894" x="2919413" y="4276725"/>
          <p14:tracePt t="569926" x="2884488" y="4375150"/>
          <p14:tracePt t="569945" x="2857500" y="4419600"/>
          <p14:tracePt t="569961" x="2803525" y="4510088"/>
          <p14:tracePt t="569993" x="2795588" y="4545013"/>
          <p14:tracePt t="570017" x="2776538" y="4572000"/>
          <p14:tracePt t="570029" x="2759075" y="4608513"/>
          <p14:tracePt t="570042" x="2732088" y="4643438"/>
          <p14:tracePt t="570054" x="2687638" y="4705350"/>
          <p14:tracePt t="570072" x="2660650" y="4732338"/>
          <p14:tracePt t="570095" x="2598738" y="4813300"/>
          <p14:tracePt t="570127" x="2544763" y="4875213"/>
          <p14:tracePt t="570134" x="2536825" y="4902200"/>
          <p14:tracePt t="570146" x="2465388" y="4956175"/>
          <p14:tracePt t="570166" x="2428875" y="4991100"/>
          <p14:tracePt t="570179" x="2366963" y="5054600"/>
          <p14:tracePt t="570197" x="2339975" y="5062538"/>
          <p14:tracePt t="570212" x="2295525" y="5108575"/>
          <p14:tracePt t="570229" x="2259013" y="5133975"/>
          <p14:tracePt t="570245" x="2205038" y="5180013"/>
          <p14:tracePt t="570262" x="2187575" y="5197475"/>
          <p14:tracePt t="570278" x="2143125" y="5241925"/>
          <p14:tracePt t="570295" x="2081213" y="5286375"/>
          <p14:tracePt t="570312" x="2062163" y="5295900"/>
          <p14:tracePt t="570329" x="2036763" y="5330825"/>
          <p14:tracePt t="570345" x="2000250" y="5357813"/>
          <p14:tracePt t="570362" x="1938338" y="5411788"/>
          <p14:tracePt t="570379" x="1901825" y="5429250"/>
          <p14:tracePt t="570395" x="1847850" y="5465763"/>
          <p14:tracePt t="570412" x="1812925" y="5491163"/>
          <p14:tracePt t="570429" x="1758950" y="5527675"/>
          <p14:tracePt t="570446" x="1714500" y="5562600"/>
          <p14:tracePt t="570464" x="1670050" y="5608638"/>
          <p14:tracePt t="570483" x="1633538" y="5634038"/>
          <p14:tracePt t="570497" x="1581150" y="5670550"/>
          <p14:tracePt t="570514" x="1562100" y="5688013"/>
          <p14:tracePt t="570530" x="1536700" y="5705475"/>
          <p14:tracePt t="570547" x="1517650" y="5724525"/>
          <p14:tracePt t="570564" x="1473200" y="5751513"/>
          <p14:tracePt t="570581" x="1446213" y="5759450"/>
          <p14:tracePt t="570597" x="1393825" y="5786438"/>
          <p14:tracePt t="570614" x="1322388" y="5813425"/>
          <p14:tracePt t="570631" x="1303338" y="5822950"/>
          <p14:tracePt t="570647" x="1285875" y="5822950"/>
          <p14:tracePt t="570664" x="1276350" y="5822950"/>
          <p14:tracePt t="571668" x="1285875" y="5822950"/>
          <p14:tracePt t="572668" x="1285875" y="5830888"/>
          <p14:tracePt t="572685" x="1285875" y="5840413"/>
          <p14:tracePt t="572726" x="1285875" y="5857875"/>
          <p14:tracePt t="572746" x="1285875" y="5867400"/>
          <p14:tracePt t="572759" x="1258888" y="5894388"/>
          <p14:tracePt t="572778" x="1250950" y="5911850"/>
          <p14:tracePt t="572790" x="1214438" y="5991225"/>
          <p14:tracePt t="572808" x="1196975" y="6018213"/>
          <p14:tracePt t="572822" x="1179513" y="6108700"/>
          <p14:tracePt t="572839" x="1169988" y="6134100"/>
          <p14:tracePt t="572851" x="1169988" y="6161088"/>
          <p14:tracePt t="572870" x="1169988" y="6170613"/>
          <p14:tracePt t="572882" x="1160463" y="6224588"/>
          <p14:tracePt t="572900" x="1160463" y="6232525"/>
          <p14:tracePt t="572922" x="1160463" y="6251575"/>
          <p14:tracePt t="572946" x="1160463" y="6259513"/>
          <p14:tracePt t="572966" x="1169988" y="6259513"/>
          <p14:tracePt t="573077" x="1196975" y="6259513"/>
          <p14:tracePt t="573107" x="1204913" y="6259513"/>
          <p14:tracePt t="573120" x="1241425" y="6251575"/>
          <p14:tracePt t="573137" x="1258888" y="6251575"/>
          <p14:tracePt t="573149" x="1276350" y="6251575"/>
          <p14:tracePt t="573168" x="1322388" y="6251575"/>
          <p14:tracePt t="573195" x="1374775" y="6251575"/>
          <p14:tracePt t="573207" x="1401763" y="6251575"/>
          <p14:tracePt t="573222" x="1438275" y="6251575"/>
          <p14:tracePt t="573232" x="1455738" y="6251575"/>
          <p14:tracePt t="573245" x="1509713" y="6251575"/>
          <p14:tracePt t="573266" x="1527175" y="6251575"/>
          <p14:tracePt t="573279" x="1544638" y="6251575"/>
          <p14:tracePt t="573293" x="1581150" y="6242050"/>
          <p14:tracePt t="573311" x="1608138" y="6242050"/>
          <p14:tracePt t="573323" x="1660525" y="6232525"/>
          <p14:tracePt t="573343" x="1679575" y="6232525"/>
          <p14:tracePt t="573355" x="1704975" y="6232525"/>
          <p14:tracePt t="573374" x="1724025" y="6224588"/>
          <p14:tracePt t="573420" x="1731963" y="6224588"/>
          <p14:tracePt t="573432" x="1776413" y="6215063"/>
          <p14:tracePt t="573452" x="1803400" y="6215063"/>
          <p14:tracePt t="573463" x="1857375" y="6205538"/>
          <p14:tracePt t="573483" x="1874838" y="6197600"/>
          <p14:tracePt t="573494" x="1938338" y="6180138"/>
          <p14:tracePt t="573515" x="1955800" y="6170613"/>
          <p14:tracePt t="573527" x="2000250" y="6143625"/>
          <p14:tracePt t="573546" x="2036763" y="6116638"/>
          <p14:tracePt t="573557" x="2125663" y="6054725"/>
          <p14:tracePt t="573576" x="2179638" y="6018213"/>
          <p14:tracePt t="573589" x="2259013" y="5973763"/>
          <p14:tracePt t="573609" x="2295525" y="5946775"/>
          <p14:tracePt t="573623" x="2393950" y="5875338"/>
          <p14:tracePt t="573640" x="2419350" y="5857875"/>
          <p14:tracePt t="573656" x="2482850" y="5795963"/>
          <p14:tracePt t="573672" x="2536825" y="5751513"/>
          <p14:tracePt t="573689" x="2660650" y="5653088"/>
          <p14:tracePt t="573706" x="2724150" y="5599113"/>
          <p14:tracePt t="573723" x="2847975" y="5483225"/>
          <p14:tracePt t="573740" x="2901950" y="5446713"/>
          <p14:tracePt t="573757" x="3027363" y="5348288"/>
          <p14:tracePt t="573773" x="3081338" y="5295900"/>
          <p14:tracePt t="573790" x="3268663" y="5108575"/>
          <p14:tracePt t="573806" x="3322638" y="5054600"/>
          <p14:tracePt t="573823" x="3482975" y="4902200"/>
          <p14:tracePt t="573840" x="3652838" y="4751388"/>
          <p14:tracePt t="573857" x="3679825" y="4714875"/>
          <p14:tracePt t="573873" x="3902075" y="4500563"/>
          <p14:tracePt t="573890" x="4062413" y="4348163"/>
          <p14:tracePt t="573908" x="4125913" y="4295775"/>
          <p14:tracePt t="573923" x="4295775" y="4125913"/>
          <p14:tracePt t="573942" x="4367213" y="4071938"/>
          <p14:tracePt t="573957" x="4429125" y="4010025"/>
          <p14:tracePt t="573982" x="4491038" y="3956050"/>
          <p14:tracePt t="573993" x="4572000" y="3884613"/>
          <p14:tracePt t="574007" x="4633913" y="3830638"/>
          <p14:tracePt t="574024" x="4705350" y="3776663"/>
          <p14:tracePt t="574040" x="4867275" y="3643313"/>
          <p14:tracePt t="574057" x="5133975" y="3465513"/>
          <p14:tracePt t="574074" x="5537200" y="3259138"/>
          <p14:tracePt t="574115" x="5616575" y="3214688"/>
          <p14:tracePt t="574124" x="5857875" y="3098800"/>
          <p14:tracePt t="574143" x="5919788" y="3044825"/>
          <p14:tracePt t="574157" x="6134100" y="2919413"/>
          <p14:tracePt t="574175" x="6205538" y="2867025"/>
          <p14:tracePt t="574190" x="6402388" y="2751138"/>
          <p14:tracePt t="574207" x="6483350" y="2714625"/>
          <p14:tracePt t="574225" x="6715125" y="2608263"/>
          <p14:tracePt t="574241" x="6786563" y="2581275"/>
          <p14:tracePt t="574258" x="6991350" y="2490788"/>
          <p14:tracePt t="574274" x="7054850" y="2473325"/>
          <p14:tracePt t="574291" x="7215188" y="2411413"/>
          <p14:tracePt t="574308" x="7277100" y="2384425"/>
          <p14:tracePt t="574324" x="7483475" y="2322513"/>
          <p14:tracePt t="574341" x="7554913" y="2295525"/>
          <p14:tracePt t="574358" x="7732713" y="2251075"/>
          <p14:tracePt t="574375" x="7813675" y="2232025"/>
          <p14:tracePt t="574391" x="8062913" y="2133600"/>
          <p14:tracePt t="574409" x="8242300" y="2062163"/>
          <p14:tracePt t="574426" x="8323263" y="2027238"/>
          <p14:tracePt t="574441" x="8518525" y="1946275"/>
          <p14:tracePt t="574458" x="8599488" y="1919288"/>
          <p14:tracePt t="574475" x="8823325" y="1839913"/>
          <p14:tracePt t="574492" x="8894763" y="1812925"/>
          <p14:tracePt t="574509" x="9063038" y="1741488"/>
          <p14:tracePt t="574525" x="9117013" y="1714500"/>
          <p14:tracePt t="574542" x="9134475" y="1643063"/>
          <p14:tracePt t="574558" x="9134475" y="1625600"/>
          <p14:tracePt t="574575" x="9134475" y="1554163"/>
          <p14:tracePt t="574592" x="9134475" y="1527175"/>
          <p14:tracePt t="574609" x="9134475" y="1446213"/>
          <p14:tracePt t="588668" x="9134475" y="1438275"/>
          <p14:tracePt t="589285" x="9134475" y="1446213"/>
          <p14:tracePt t="589411" x="9134475" y="1465263"/>
          <p14:tracePt t="589423" x="9126538" y="1482725"/>
          <p14:tracePt t="589454" x="9117013" y="1490663"/>
          <p14:tracePt t="589473" x="9109075" y="1500188"/>
          <p14:tracePt t="589485" x="9082088" y="1527175"/>
          <p14:tracePt t="589504" x="9072563" y="1536700"/>
          <p14:tracePt t="589517" x="9045575" y="1581150"/>
          <p14:tracePt t="589536" x="9037638" y="1598613"/>
          <p14:tracePt t="589547" x="9010650" y="1643063"/>
          <p14:tracePt t="589568" x="9001125" y="1670050"/>
          <p14:tracePt t="589580" x="8947150" y="1731963"/>
          <p14:tracePt t="589599" x="8939213" y="1758950"/>
          <p14:tracePt t="589610" x="8875713" y="1847850"/>
          <p14:tracePt t="589630" x="8840788" y="1874838"/>
          <p14:tracePt t="589642" x="8777288" y="1955800"/>
          <p14:tracePt t="589661" x="8751888" y="1982788"/>
          <p14:tracePt t="589673" x="8688388" y="2036763"/>
          <p14:tracePt t="589692" x="8661400" y="2062163"/>
          <p14:tracePt t="589705" x="8599488" y="2133600"/>
          <p14:tracePt t="589724" x="8589963" y="2152650"/>
          <p14:tracePt t="589738" x="8545513" y="2187575"/>
          <p14:tracePt t="589755" x="8537575" y="2197100"/>
          <p14:tracePt t="589772" x="8466138" y="2268538"/>
          <p14:tracePt t="589788" x="8447088" y="2286000"/>
          <p14:tracePt t="589813" x="8313738" y="2401888"/>
          <p14:tracePt t="589830" x="8161338" y="2517775"/>
          <p14:tracePt t="589849" x="8081963" y="2571750"/>
          <p14:tracePt t="589861" x="7929563" y="2660650"/>
          <p14:tracePt t="589881" x="7875588" y="2705100"/>
          <p14:tracePt t="589894" x="7742238" y="2776538"/>
          <p14:tracePt t="589913" x="7661275" y="2822575"/>
          <p14:tracePt t="589927" x="7439025" y="2938463"/>
          <p14:tracePt t="589946" x="7358063" y="2973388"/>
          <p14:tracePt t="589958" x="7296150" y="3017838"/>
          <p14:tracePt t="589972" x="7089775" y="3108325"/>
          <p14:tracePt t="589990" x="7010400" y="3143250"/>
          <p14:tracePt t="590006" x="6804025" y="3251200"/>
          <p14:tracePt t="590023" x="6724650" y="3286125"/>
          <p14:tracePt t="590039" x="6473825" y="3394075"/>
          <p14:tracePt t="590056" x="6384925" y="3419475"/>
          <p14:tracePt t="590072" x="6126163" y="3517900"/>
          <p14:tracePt t="590089" x="5822950" y="3625850"/>
          <p14:tracePt t="590106" x="5732463" y="3660775"/>
          <p14:tracePt t="590124" x="5510213" y="3751263"/>
          <p14:tracePt t="590139" x="5473700" y="3768725"/>
          <p14:tracePt t="590156" x="5340350" y="3822700"/>
          <p14:tracePt t="590173" x="5286375" y="3840163"/>
          <p14:tracePt t="590189" x="5143500" y="3894138"/>
          <p14:tracePt t="590206" x="5054600" y="3911600"/>
          <p14:tracePt t="590223" x="4840288" y="3990975"/>
          <p14:tracePt t="590240" x="4697413" y="4037013"/>
          <p14:tracePt t="590259" x="4625975" y="4062413"/>
          <p14:tracePt t="590273" x="4518025" y="4098925"/>
          <p14:tracePt t="590291" x="4456113" y="4133850"/>
          <p14:tracePt t="590306" x="4322763" y="4197350"/>
          <p14:tracePt t="590323" x="4268788" y="4224338"/>
          <p14:tracePt t="590340" x="4116388" y="4295775"/>
          <p14:tracePt t="590356" x="4062413" y="4330700"/>
          <p14:tracePt t="590373" x="3965575" y="4394200"/>
          <p14:tracePt t="590390" x="3848100" y="4456113"/>
          <p14:tracePt t="590407" x="3795713" y="4483100"/>
          <p14:tracePt t="590423" x="3660775" y="4562475"/>
          <p14:tracePt t="590440" x="3616325" y="4589463"/>
          <p14:tracePt t="590457" x="3465513" y="4670425"/>
          <p14:tracePt t="590474" x="3411538" y="4697413"/>
          <p14:tracePt t="590490" x="3197225" y="4822825"/>
          <p14:tracePt t="590507" x="3071813" y="4894263"/>
          <p14:tracePt t="590525" x="3036888" y="4919663"/>
          <p14:tracePt t="590541" x="2938463" y="4983163"/>
          <p14:tracePt t="590557" x="2884488" y="5027613"/>
          <p14:tracePt t="590574" x="2795588" y="5089525"/>
          <p14:tracePt t="590591" x="2751138" y="5116513"/>
          <p14:tracePt t="590616" x="2633663" y="5187950"/>
          <p14:tracePt t="590634" x="2589213" y="5214938"/>
          <p14:tracePt t="590646" x="2509838" y="5259388"/>
          <p14:tracePt t="590665" x="2465388" y="5286375"/>
          <p14:tracePt t="590677" x="2393950" y="5348288"/>
          <p14:tracePt t="590696" x="2286000" y="5419725"/>
          <p14:tracePt t="590716" x="2268538" y="5438775"/>
          <p14:tracePt t="590728" x="2179638" y="5500688"/>
          <p14:tracePt t="590747" x="2133600" y="5537200"/>
          <p14:tracePt t="590759" x="2036763" y="5599113"/>
          <p14:tracePt t="590778" x="2009775" y="5626100"/>
          <p14:tracePt t="590792" x="1946275" y="5661025"/>
          <p14:tracePt t="590809" x="1919288" y="5680075"/>
          <p14:tracePt t="590839" x="1911350" y="5680075"/>
          <p14:tracePt t="590851" x="1884363" y="5688013"/>
          <p14:tracePt t="590870" x="1866900" y="5705475"/>
          <p14:tracePt t="590881" x="1822450" y="5724525"/>
          <p14:tracePt t="590902" x="1785938" y="5724525"/>
          <p14:tracePt t="590913" x="1724025" y="5751513"/>
          <p14:tracePt t="590933" x="1704975" y="5751513"/>
          <p14:tracePt t="590945" x="1670050" y="5768975"/>
          <p14:tracePt t="590964" x="1679575" y="5768975"/>
          <p14:tracePt t="591076" x="1687513" y="5768975"/>
          <p14:tracePt t="591088" x="1714500" y="5768975"/>
          <p14:tracePt t="591106" x="1731963" y="5768975"/>
          <p14:tracePt t="591118" x="1776413" y="5768975"/>
          <p14:tracePt t="591136" x="1803400" y="5768975"/>
          <p14:tracePt t="591155" x="1822450" y="5768975"/>
          <p14:tracePt t="591168" x="1830388" y="5768975"/>
          <p14:tracePt t="591179" x="1874838" y="5759450"/>
          <p14:tracePt t="591200" x="1911350" y="5741988"/>
          <p14:tracePt t="591219" x="1938338" y="5732463"/>
          <p14:tracePt t="591231" x="2009775" y="5715000"/>
          <p14:tracePt t="591251" x="2027238" y="5705475"/>
          <p14:tracePt t="591263" x="2044700" y="5705475"/>
          <p14:tracePt t="591276" x="2098675" y="5697538"/>
          <p14:tracePt t="591294" x="2170113" y="5680075"/>
          <p14:tracePt t="591312" x="2187575" y="5670550"/>
          <p14:tracePt t="591326" x="2232025" y="5661025"/>
          <p14:tracePt t="591345" x="2232025" y="5653088"/>
          <p14:tracePt t="591359" x="2241550" y="5653088"/>
          <p14:tracePt t="591376" x="2232025" y="5653088"/>
          <p14:tracePt t="591637" x="2214563" y="5661025"/>
          <p14:tracePt t="591656" x="2205038" y="5661025"/>
          <p14:tracePt t="591668" x="2179638" y="5670550"/>
          <p14:tracePt t="591687" x="2160588" y="5680075"/>
          <p14:tracePt t="591719" x="2152650" y="5680075"/>
          <p14:tracePt t="591749" x="2143125" y="5688013"/>
          <p14:tracePt t="591767" x="2133600" y="5697538"/>
          <p14:tracePt t="591815" x="2125663" y="5697538"/>
          <p14:tracePt t="591876" x="2125663" y="5705475"/>
          <p14:tracePt t="591934" x="2116138" y="5705475"/>
          <p14:tracePt t="591983" x="2108200" y="5705475"/>
          <p14:tracePt t="606418" x="2108200" y="5697538"/>
          <p14:tracePt t="607389" x="2116138" y="5653088"/>
          <p14:tracePt t="607409" x="2143125" y="5608638"/>
          <p14:tracePt t="607441" x="2152650" y="5581650"/>
          <p14:tracePt t="607451" x="2179638" y="5510213"/>
          <p14:tracePt t="607471" x="2187575" y="5491163"/>
          <p14:tracePt t="607484" x="2197100" y="5473700"/>
          <p14:tracePt t="607504" x="2205038" y="5446713"/>
          <p14:tracePt t="607516" x="2232025" y="5384800"/>
          <p14:tracePt t="607535" x="2241550" y="5367338"/>
          <p14:tracePt t="607548" x="2276475" y="5276850"/>
          <p14:tracePt t="607566" x="2286000" y="5251450"/>
          <p14:tracePt t="607578" x="2295525" y="5214938"/>
          <p14:tracePt t="607597" x="2322513" y="5160963"/>
          <p14:tracePt t="607616" x="2330450" y="5143500"/>
          <p14:tracePt t="607628" x="2357438" y="5081588"/>
          <p14:tracePt t="607647" x="2366963" y="5054600"/>
          <p14:tracePt t="607659" x="2384425" y="4956175"/>
          <p14:tracePt t="607677" x="2401888" y="4902200"/>
          <p14:tracePt t="607692" x="2419350" y="4751388"/>
          <p14:tracePt t="607709" x="2438400" y="4697413"/>
          <p14:tracePt t="607726" x="2473325" y="4554538"/>
          <p14:tracePt t="607742" x="2482850" y="4500563"/>
          <p14:tracePt t="607759" x="2527300" y="4394200"/>
          <p14:tracePt t="607776" x="2527300" y="4367213"/>
          <p14:tracePt t="607792" x="2589213" y="4214813"/>
          <p14:tracePt t="607809" x="2589213" y="4187825"/>
          <p14:tracePt t="607826" x="2660650" y="4054475"/>
          <p14:tracePt t="607843" x="2687638" y="4010025"/>
          <p14:tracePt t="607860" x="2768600" y="3830638"/>
          <p14:tracePt t="607876" x="2840038" y="3687763"/>
          <p14:tracePt t="607896" x="2847975" y="3633788"/>
          <p14:tracePt t="607909" x="2901950" y="3527425"/>
          <p14:tracePt t="607928" x="2911475" y="3500438"/>
          <p14:tracePt t="607943" x="2955925" y="3394075"/>
          <p14:tracePt t="607960" x="2965450" y="3367088"/>
          <p14:tracePt t="607976" x="2990850" y="3303588"/>
          <p14:tracePt t="607993" x="3000375" y="3268663"/>
          <p14:tracePt t="608010" x="3036888" y="3205163"/>
          <p14:tracePt t="608027" x="3044825" y="3187700"/>
          <p14:tracePt t="608043" x="3044825" y="3179763"/>
          <p14:tracePt t="608060" x="3062288" y="3160713"/>
          <p14:tracePt t="608077" x="3062288" y="3143250"/>
          <p14:tracePt t="608093" x="3089275" y="3116263"/>
          <p14:tracePt t="608118" x="3098800" y="3116263"/>
          <p14:tracePt t="608307" x="3108325" y="3116263"/>
          <p14:tracePt t="608497" x="3116263" y="3116263"/>
          <p14:tracePt t="608523" x="3125788" y="3116263"/>
          <p14:tracePt t="608556" x="3133725" y="3116263"/>
          <p14:tracePt t="608587" x="3143250" y="3116263"/>
          <p14:tracePt t="610667" x="3152775" y="3116263"/>
          <p14:tracePt t="611655" x="3160713" y="3116263"/>
          <p14:tracePt t="611870" x="3170238" y="3116263"/>
          <p14:tracePt t="612238" x="3179763" y="3116263"/>
          <p14:tracePt t="612340" x="3187700" y="3108325"/>
          <p14:tracePt t="612359" x="3197225" y="3098800"/>
          <p14:tracePt t="612396" x="3205163" y="3098800"/>
          <p14:tracePt t="612422" x="3214688" y="3089275"/>
          <p14:tracePt t="612440" x="3224213" y="3089275"/>
          <p14:tracePt t="612456" x="3259138" y="3071813"/>
          <p14:tracePt t="612490" x="3286125" y="3062288"/>
          <p14:tracePt t="612502" x="3295650" y="3054350"/>
          <p14:tracePt t="612523" x="3313113" y="3036888"/>
          <p14:tracePt t="612554" x="3330575" y="3027363"/>
          <p14:tracePt t="612564" x="3348038" y="3027363"/>
          <p14:tracePt t="612590" x="3473450" y="2982913"/>
          <p14:tracePt t="612622" x="3490913" y="2973388"/>
          <p14:tracePt t="612625" x="3554413" y="2946400"/>
          <p14:tracePt t="612657" x="3633788" y="2928938"/>
          <p14:tracePt t="612689" x="3697288" y="2919413"/>
          <p14:tracePt t="612707" x="3813175" y="2857500"/>
          <p14:tracePt t="612739" x="3830638" y="2840038"/>
          <p14:tracePt t="612757" x="3875088" y="2795588"/>
          <p14:tracePt t="612789" x="3929063" y="2759075"/>
          <p14:tracePt t="612822" x="3946525" y="2751138"/>
          <p14:tracePt t="612830" x="4027488" y="2724150"/>
          <p14:tracePt t="612862" x="4071938" y="2697163"/>
          <p14:tracePt t="612891" x="4116388" y="2679700"/>
          <p14:tracePt t="612923" x="4197350" y="2633663"/>
          <p14:tracePt t="612956" x="4214813" y="2625725"/>
          <p14:tracePt t="612960" x="4268788" y="2589213"/>
          <p14:tracePt t="612992" x="4313238" y="2562225"/>
          <p14:tracePt t="613025" x="4330700" y="2554288"/>
          <p14:tracePt t="613032" x="4394200" y="2527300"/>
          <p14:tracePt t="613065" x="4473575" y="2500313"/>
          <p14:tracePt t="613091" x="4500563" y="2482850"/>
          <p14:tracePt t="613124" x="4554538" y="2446338"/>
          <p14:tracePt t="613156" x="4589463" y="2411413"/>
          <p14:tracePt t="613162" x="4679950" y="2303463"/>
          <p14:tracePt t="613195" x="4724400" y="2232025"/>
          <p14:tracePt t="613225" x="4751388" y="2197100"/>
          <p14:tracePt t="613258" x="4759325" y="2187575"/>
          <p14:tracePt t="613289" x="4768850" y="2179638"/>
          <p14:tracePt t="613301" x="4768850" y="2170113"/>
          <p14:tracePt t="613336" x="4776788" y="2170113"/>
          <p14:tracePt t="637417" x="4768850" y="2179638"/>
          <p14:tracePt t="638327" x="4768850" y="2205038"/>
          <p14:tracePt t="638347" x="4759325" y="2232025"/>
          <p14:tracePt t="638359" x="4714875" y="2312988"/>
          <p14:tracePt t="638391" x="4660900" y="2393950"/>
          <p14:tracePt t="638401" x="4598988" y="2473325"/>
          <p14:tracePt t="638434" x="4581525" y="2482850"/>
          <p14:tracePt t="638439" x="4554538" y="2517775"/>
          <p14:tracePt t="638468" x="4348163" y="2643188"/>
          <p14:tracePt t="638503" x="4241800" y="2697163"/>
          <p14:tracePt t="638519" x="4152900" y="2741613"/>
          <p14:tracePt t="638539" x="4133850" y="2759075"/>
          <p14:tracePt t="638568" x="3929063" y="2867025"/>
          <p14:tracePt t="638602" x="3875088" y="2911475"/>
          <p14:tracePt t="638612" x="3751263" y="3044825"/>
          <p14:tracePt t="638635" x="3527425" y="3348038"/>
          <p14:tracePt t="638668" x="3490913" y="3438525"/>
          <p14:tracePt t="638674" x="3348038" y="3732213"/>
          <p14:tracePt t="638702" x="3187700" y="4017963"/>
          <p14:tracePt t="638735" x="3143250" y="4081463"/>
          <p14:tracePt t="638738" x="3089275" y="4170363"/>
          <p14:tracePt t="638769" x="3009900" y="4322763"/>
          <p14:tracePt t="638803" x="2955925" y="4465638"/>
          <p14:tracePt t="638806" x="2840038" y="4724400"/>
          <p14:tracePt t="638836" x="2724150" y="5027613"/>
          <p14:tracePt t="638869" x="2687638" y="5126038"/>
          <p14:tracePt t="638878" x="2670175" y="5214938"/>
          <p14:tracePt t="638905" x="2643188" y="5313363"/>
          <p14:tracePt t="638936" x="2554288" y="5527675"/>
          <p14:tracePt t="638969" x="2490788" y="5616575"/>
          <p14:tracePt t="638978" x="2455863" y="5688013"/>
          <p14:tracePt t="639003" x="2322513" y="5894388"/>
          <p14:tracePt t="639036" x="2224088" y="6037263"/>
          <p14:tracePt t="639040" x="2187575" y="6072188"/>
          <p14:tracePt t="639070" x="2170113" y="6099175"/>
          <p14:tracePt t="639105" x="2133600" y="6134100"/>
          <p14:tracePt t="639118" x="2116138" y="6161088"/>
          <p14:tracePt t="639136" x="2036763" y="6224588"/>
          <p14:tracePt t="639168" x="1982788" y="6251575"/>
          <p14:tracePt t="639182" x="1955800" y="6259513"/>
          <p14:tracePt t="639203" x="1893888" y="6259513"/>
          <p14:tracePt t="639235" x="1874838" y="6259513"/>
          <p14:tracePt t="639239" x="1866900" y="6259513"/>
          <p14:tracePt t="639290" x="1866900" y="6251575"/>
          <p14:tracePt t="639334" x="1857375" y="6215063"/>
          <p14:tracePt t="639353" x="1857375" y="6205538"/>
          <p14:tracePt t="696418" x="1857375" y="6197600"/>
          <p14:tracePt t="697174" x="1847850" y="6188075"/>
          <p14:tracePt t="697193" x="1839913" y="6180138"/>
          <p14:tracePt t="697205" x="1830388" y="6153150"/>
          <p14:tracePt t="697229" x="1830388" y="6126163"/>
          <p14:tracePt t="697262" x="1830388" y="6116638"/>
          <p14:tracePt t="697317" x="1839913" y="6108700"/>
          <p14:tracePt t="697348" x="1857375" y="6099175"/>
          <p14:tracePt t="697367" x="1857375" y="6108700"/>
          <p14:tracePt t="697426" x="1822450" y="6134100"/>
          <p14:tracePt t="697453" x="1758950" y="6170613"/>
          <p14:tracePt t="697466" x="1704975" y="6205538"/>
          <p14:tracePt t="697479" x="1401763" y="6419850"/>
          <p14:tracePt t="697513" x="1330325" y="6483350"/>
          <p14:tracePt t="697633" x="1241425" y="6411913"/>
          <p14:tracePt t="697647" x="1258888" y="6099175"/>
          <p14:tracePt t="697664" x="1268413" y="6010275"/>
          <p14:tracePt t="697680" x="1322388" y="5795963"/>
          <p14:tracePt t="697714" x="1438275" y="5572125"/>
          <p14:tracePt t="697727" x="1465263" y="5537200"/>
          <p14:tracePt t="697748" x="1704975" y="5241925"/>
          <p14:tracePt t="697781" x="1822450" y="5081588"/>
          <p14:tracePt t="697814" x="2017713" y="4830763"/>
          <p14:tracePt t="697823" x="2455863" y="4295775"/>
          <p14:tracePt t="697856" x="2544763" y="4187825"/>
          <p14:tracePt t="697881" x="2857500" y="3768725"/>
          <p14:tracePt t="697914" x="3044825" y="3482975"/>
          <p14:tracePt t="697947" x="3224213" y="3251200"/>
          <p14:tracePt t="697951" x="3446463" y="3009900"/>
          <p14:tracePt t="697984" x="3643313" y="2813050"/>
          <p14:tracePt t="698014" x="3652838" y="2795588"/>
          <p14:tracePt t="698057" x="3660775" y="2786063"/>
          <p14:tracePt t="698083" x="3687763" y="2714625"/>
          <p14:tracePt t="698116" x="3732213" y="2643188"/>
          <p14:tracePt t="698148" x="3803650" y="2562225"/>
          <p14:tracePt t="698182" x="3956050" y="2401888"/>
          <p14:tracePt t="698215" x="3946525" y="2401888"/>
          <p14:tracePt t="698236" x="3946525" y="2411413"/>
          <p14:tracePt t="698327" x="3946525" y="2438400"/>
          <p14:tracePt t="698355" x="3946525" y="2455863"/>
          <p14:tracePt t="698374" x="3929063" y="2509838"/>
          <p14:tracePt t="698407" x="3929063" y="2527300"/>
          <p14:tracePt t="698417" x="3911600" y="2562225"/>
          <p14:tracePt t="698450" x="3911600" y="2581275"/>
          <p14:tracePt t="698482" x="3884613" y="2625725"/>
          <p14:tracePt t="698516" x="3840163" y="2687638"/>
          <p14:tracePt t="698549" x="3803650" y="2732088"/>
          <p14:tracePt t="698583" x="3741738" y="2786063"/>
          <p14:tracePt t="698616" x="3705225" y="2840038"/>
          <p14:tracePt t="698626" x="3633788" y="2901950"/>
          <p14:tracePt t="698660" x="3598863" y="2938463"/>
          <p14:tracePt t="698683" x="3455988" y="3044825"/>
          <p14:tracePt t="698716" x="3367088" y="3143250"/>
          <p14:tracePt t="698749" x="3276600" y="3268663"/>
          <p14:tracePt t="698754" x="3143250" y="3455988"/>
          <p14:tracePt t="698788" x="3000375" y="3589338"/>
          <p14:tracePt t="698817" x="2911475" y="3705225"/>
          <p14:tracePt t="698850" x="2840038" y="3803650"/>
          <p14:tracePt t="698883" x="2795588" y="3857625"/>
          <p14:tracePt t="698893" x="2697163" y="3973513"/>
          <p14:tracePt t="698926" x="2679700" y="3990975"/>
          <p14:tracePt t="698951" x="2598738" y="4089400"/>
          <p14:tracePt t="698984" x="2536825" y="4179888"/>
          <p14:tracePt t="699017" x="2500313" y="4251325"/>
          <p14:tracePt t="699049" x="2482850" y="4268788"/>
          <p14:tracePt t="699081" x="2473325" y="4303713"/>
          <p14:tracePt t="699095" x="2438400" y="4375150"/>
          <p14:tracePt t="699127" x="2428875" y="4402138"/>
          <p14:tracePt t="699151" x="2411413" y="4438650"/>
          <p14:tracePt t="699182" x="2374900" y="4510088"/>
          <p14:tracePt t="699214" x="2366963" y="4554538"/>
          <p14:tracePt t="699236" x="2357438" y="4625975"/>
          <p14:tracePt t="699269" x="2357438" y="4652963"/>
          <p14:tracePt t="699285" x="2357438" y="4768850"/>
          <p14:tracePt t="699317" x="2366963" y="4813300"/>
          <p14:tracePt t="699350" x="2374900" y="4848225"/>
          <p14:tracePt t="699361" x="2384425" y="4902200"/>
          <p14:tracePt t="699393" x="2393950" y="4911725"/>
          <p14:tracePt t="699419" x="2393950" y="4929188"/>
          <p14:tracePt t="724417" x="2401888" y="4938713"/>
          <p14:tracePt t="724850" x="2384425" y="4938713"/>
          <p14:tracePt t="724972" x="2384425" y="4929188"/>
          <p14:tracePt t="724984" x="2374900" y="4929188"/>
          <p14:tracePt t="725004" x="2374900" y="4919663"/>
          <p14:tracePt t="725036" x="2366963" y="4919663"/>
          <p14:tracePt t="725062" x="2339975" y="4884738"/>
          <p14:tracePt t="725094" x="2322513" y="4848225"/>
          <p14:tracePt t="725099" x="2312988" y="4830763"/>
          <p14:tracePt t="725129" x="2295525" y="4786313"/>
          <p14:tracePt t="725162" x="2286000" y="4751388"/>
          <p14:tracePt t="725172" x="2286000" y="4697413"/>
          <p14:tracePt t="725196" x="2286000" y="4633913"/>
          <p14:tracePt t="725228" x="2286000" y="4625975"/>
          <p14:tracePt t="725238" x="2286000" y="4589463"/>
          <p14:tracePt t="725263" x="2330450" y="4483100"/>
          <p14:tracePt t="725294" x="2347913" y="4465638"/>
          <p14:tracePt t="725300" x="2393950" y="4402138"/>
          <p14:tracePt t="725329" x="2455863" y="4313238"/>
          <p14:tracePt t="725362" x="2500313" y="4276725"/>
          <p14:tracePt t="725366" x="2751138" y="4062413"/>
          <p14:tracePt t="725396" x="2894013" y="3938588"/>
          <p14:tracePt t="725428" x="3036888" y="3776663"/>
          <p14:tracePt t="725446" x="3062288" y="3732213"/>
          <p14:tracePt t="725463" x="3170238" y="3571875"/>
          <p14:tracePt t="725495" x="3197225" y="3536950"/>
          <p14:tracePt t="725504" x="3322638" y="3438525"/>
          <p14:tracePt t="725530" x="3446463" y="3295650"/>
          <p14:tracePt t="725562" x="3482975" y="3241675"/>
          <p14:tracePt t="725566" x="3554413" y="3081338"/>
          <p14:tracePt t="725597" x="3571875" y="3017838"/>
          <p14:tracePt t="725617" x="3571875" y="2982913"/>
          <p14:tracePt t="725631" x="3633788" y="2822575"/>
          <p14:tracePt t="725663" x="3660775" y="2741613"/>
          <p14:tracePt t="725677" x="3670300" y="2724150"/>
          <p14:tracePt t="725697" x="3679825" y="2697163"/>
          <p14:tracePt t="725729" x="3679825" y="2687638"/>
          <p14:tracePt t="725744" x="3679825" y="2679700"/>
          <p14:tracePt t="725764" x="3679825" y="2616200"/>
          <p14:tracePt t="725797" x="3679825" y="2598738"/>
          <p14:tracePt t="725806" x="3687763" y="2598738"/>
          <p14:tracePt t="725836" x="3670300" y="2616200"/>
          <p14:tracePt t="725867" x="3633788" y="2625725"/>
          <p14:tracePt t="725899" x="3598863" y="2643188"/>
          <p14:tracePt t="725932" x="3589338" y="2660650"/>
          <p14:tracePt t="725964" x="3571875" y="2670175"/>
          <p14:tracePt t="725968" x="3527425" y="2714625"/>
          <p14:tracePt t="725998" x="3473450" y="2786063"/>
          <p14:tracePt t="726030" x="3429000" y="2847975"/>
          <p14:tracePt t="726042" x="3411538" y="2867025"/>
          <p14:tracePt t="726065" x="3330575" y="2990850"/>
          <p14:tracePt t="726097" x="3295650" y="3054350"/>
          <p14:tracePt t="726105" x="3268663" y="3089275"/>
          <p14:tracePt t="726132" x="3187700" y="3224213"/>
          <p14:tracePt t="726165" x="3125788" y="3340100"/>
          <p14:tracePt t="726168" x="3017838" y="3554413"/>
          <p14:tracePt t="726199" x="2919413" y="3768725"/>
          <p14:tracePt t="726233" x="2884488" y="3830638"/>
          <p14:tracePt t="726243" x="2822575" y="4017963"/>
          <p14:tracePt t="726266" x="2751138" y="4286250"/>
          <p14:tracePt t="726297" x="2732088" y="4367213"/>
          <p14:tracePt t="726306" x="2679700" y="4527550"/>
          <p14:tracePt t="726332" x="2633663" y="4670425"/>
          <p14:tracePt t="726364" x="2589213" y="4830763"/>
          <p14:tracePt t="726397" x="2571750" y="4875213"/>
          <p14:tracePt t="726400" x="2509838" y="5054600"/>
          <p14:tracePt t="726433" x="2473325" y="5170488"/>
          <p14:tracePt t="726465" x="2438400" y="5268913"/>
          <p14:tracePt t="726482" x="2393950" y="5438775"/>
          <p14:tracePt t="726514" x="2374900" y="5473700"/>
          <p14:tracePt t="726533" x="2312988" y="5653088"/>
          <p14:tracePt t="726565" x="2268538" y="5759450"/>
          <p14:tracePt t="726598" x="2224088" y="5830888"/>
          <p14:tracePt t="726607" x="2170113" y="5938838"/>
          <p14:tracePt t="726640" x="2143125" y="5983288"/>
          <p14:tracePt t="726667" x="2098675" y="6072188"/>
          <p14:tracePt t="726699" x="2036763" y="6161088"/>
          <p14:tracePt t="726733" x="2036763" y="6170613"/>
          <p14:tracePt t="726739" x="2009775" y="6197600"/>
          <p14:tracePt t="726771" x="1982788" y="6215063"/>
          <p14:tracePt t="726802" x="1965325" y="6224588"/>
          <p14:tracePt t="726835" x="1955800" y="6224588"/>
          <p14:tracePt t="726875" x="1946275" y="6224588"/>
          <p14:tracePt t="726919" x="1928813" y="6197600"/>
          <p14:tracePt t="726938" x="1928813" y="6180138"/>
          <p14:tracePt t="726970" x="1911350" y="6153150"/>
          <p14:tracePt t="727002" x="1901825" y="6126163"/>
          <p14:tracePt t="727034" x="1893888" y="6072188"/>
          <p14:tracePt t="727067" x="1884363" y="6037263"/>
          <p14:tracePt t="727080" x="1874838" y="6018213"/>
          <p14:tracePt t="727113" x="1857375" y="6000750"/>
          <p14:tracePt t="727135" x="1847850" y="5973763"/>
          <p14:tracePt t="727168" x="1847850" y="5965825"/>
          <p14:tracePt t="727203" x="1839913" y="5965825"/>
          <p14:tracePt t="727254" x="1830388" y="5956300"/>
          <p14:tracePt t="727269" x="1822450" y="5946775"/>
          <p14:tracePt t="727302" x="1822450" y="5938838"/>
          <p14:tracePt t="727335" x="1812925" y="5929313"/>
          <p14:tracePt t="727347" x="1812925" y="5919788"/>
          <p14:tracePt t="727422" x="1803400" y="5919788"/>
          <p14:tracePt t="727439" x="1795463" y="5911850"/>
          <p14:tracePt t="727470" x="1751013" y="5894388"/>
          <p14:tracePt t="727503" x="1731963" y="5894388"/>
          <p14:tracePt t="727536" x="1724025" y="5894388"/>
          <p14:tracePt t="727542" x="1704975" y="5884863"/>
          <p14:tracePt t="727574" x="1643063" y="5857875"/>
          <p14:tracePt t="727604" x="1581150" y="5822950"/>
          <p14:tracePt t="727636" x="1562100" y="5822950"/>
          <p14:tracePt t="727670" x="1527175" y="5803900"/>
          <p14:tracePt t="727674" x="1465263" y="5786438"/>
          <p14:tracePt t="727707" x="1366838" y="5768975"/>
          <p14:tracePt t="727738" x="1295400" y="5732463"/>
          <p14:tracePt t="727770" x="1258888" y="5715000"/>
          <p14:tracePt t="727804" x="1241425" y="5715000"/>
          <p14:tracePt t="727816" x="1160463" y="5741988"/>
          <p14:tracePt t="727849" x="1098550" y="5768975"/>
          <p14:tracePt t="727871" x="1054100" y="5795963"/>
          <p14:tracePt t="727904" x="1017588" y="5813425"/>
          <p14:tracePt t="727938" x="1017588" y="5822950"/>
          <p14:tracePt t="727942" x="973138" y="5875338"/>
          <p14:tracePt t="727975" x="955675" y="5919788"/>
          <p14:tracePt t="728005" x="955675" y="5983288"/>
          <p14:tracePt t="728037" x="955675" y="6027738"/>
          <p14:tracePt t="728070" x="955675" y="6054725"/>
          <p14:tracePt t="728080" x="955675" y="6089650"/>
          <p14:tracePt t="728115" x="982663" y="6126163"/>
          <p14:tracePt t="728138" x="1009650" y="6161088"/>
          <p14:tracePt t="728170" x="1017588" y="6170613"/>
          <p14:tracePt t="728203" x="1054100" y="6188075"/>
          <p14:tracePt t="728211" x="1071563" y="6197600"/>
          <p14:tracePt t="728242" x="1143000" y="6224588"/>
          <p14:tracePt t="728272" x="1204913" y="6224588"/>
          <p14:tracePt t="728305" x="1250950" y="6224588"/>
          <p14:tracePt t="728337" x="1268413" y="6224588"/>
          <p14:tracePt t="728349" x="1312863" y="6224588"/>
          <p14:tracePt t="728380" x="1374775" y="6197600"/>
          <p14:tracePt t="728406" x="1401763" y="6188075"/>
          <p14:tracePt t="728438" x="1419225" y="6170613"/>
          <p14:tracePt t="728471" x="1446213" y="6153150"/>
          <p14:tracePt t="728476" x="1482725" y="6108700"/>
          <p14:tracePt t="728509" x="1527175" y="6045200"/>
          <p14:tracePt t="728539" x="1527175" y="6037263"/>
          <p14:tracePt t="728571" x="1562100" y="6000750"/>
          <p14:tracePt t="728604" x="1571625" y="5991225"/>
          <p14:tracePt t="728614" x="1598613" y="5929313"/>
          <p14:tracePt t="728646" x="1608138" y="5911850"/>
          <p14:tracePt t="728673" x="1608138" y="5884863"/>
          <p14:tracePt t="728707" x="1608138" y="5830888"/>
          <p14:tracePt t="728739" x="1608138" y="5803900"/>
          <p14:tracePt t="728746" x="1598613" y="5768975"/>
          <p14:tracePt t="728778" x="1589088" y="5759450"/>
          <p14:tracePt t="728807" x="1571625" y="5724525"/>
          <p14:tracePt t="728840" x="1544638" y="5688013"/>
          <p14:tracePt t="728872" x="1527175" y="5680075"/>
          <p14:tracePt t="728886" x="1517650" y="5670550"/>
          <p14:tracePt t="728946" x="1490663" y="5661025"/>
          <p14:tracePt t="728965" x="1446213" y="5653088"/>
          <p14:tracePt t="728998" x="1428750" y="5653088"/>
          <p14:tracePt t="729008" x="1411288" y="5653088"/>
          <p14:tracePt t="729041" x="1401763" y="5653088"/>
          <p14:tracePt t="729095" x="1393825" y="5653088"/>
          <p14:tracePt t="729107" x="1384300" y="5661025"/>
          <p14:tracePt t="729138" x="1366838" y="5697538"/>
          <p14:tracePt t="729153" x="1347788" y="5715000"/>
          <p14:tracePt t="729186" x="1347788" y="5724525"/>
          <p14:tracePt t="729216" x="1339850" y="5724525"/>
          <p14:tracePt t="729344" x="1339850" y="5732463"/>
          <p14:tracePt t="730668" x="1366838" y="5732463"/>
          <p14:tracePt t="731133" x="1374775" y="5732463"/>
          <p14:tracePt t="731177" x="1393825" y="5732463"/>
          <p14:tracePt t="731197" x="1411288" y="5732463"/>
          <p14:tracePt t="731214" x="1473200" y="5732463"/>
          <p14:tracePt t="731247" x="1517650" y="5741988"/>
          <p14:tracePt t="731261" x="1536700" y="5751513"/>
          <p14:tracePt t="731281" x="1581150" y="5768975"/>
          <p14:tracePt t="731312" x="1625600" y="5768975"/>
          <p14:tracePt t="731325" x="1652588" y="5776913"/>
          <p14:tracePt t="731348" x="1660525" y="5776913"/>
          <p14:tracePt t="731380" x="1670050" y="5776913"/>
          <p14:tracePt t="731451" x="1687513" y="5768975"/>
          <p14:tracePt t="731513" x="1697038" y="5768975"/>
          <p14:tracePt t="731574" x="1704975" y="5768975"/>
          <p14:tracePt t="731667" x="1714500" y="5768975"/>
          <p14:tracePt t="731734" x="1724025" y="5768975"/>
          <p14:tracePt t="731843" x="1731963" y="5768975"/>
          <p14:tracePt t="731874" x="1741488" y="5768975"/>
          <p14:tracePt t="732106" x="1751013" y="5768975"/>
          <p14:tracePt t="732125" x="1758950" y="5768975"/>
          <p14:tracePt t="732222" x="1768475" y="5768975"/>
          <p14:tracePt t="732294" x="1776413" y="5768975"/>
          <p14:tracePt t="732357" x="1776413" y="5759450"/>
          <p14:tracePt t="732580" x="1785938" y="5759450"/>
          <p14:tracePt t="732614" x="1795463" y="5759450"/>
          <p14:tracePt t="732786" x="1803400" y="5759450"/>
          <p14:tracePt t="732798" x="1822450" y="5759450"/>
          <p14:tracePt t="732819" x="1847850" y="5768975"/>
          <p14:tracePt t="732850" x="1857375" y="5768975"/>
          <p14:tracePt t="732939" x="1857375" y="5759450"/>
          <p14:tracePt t="732987" x="1866900" y="5751513"/>
          <p14:tracePt t="733083" x="1874838" y="5751513"/>
          <p14:tracePt t="733133" x="1884363" y="5751513"/>
          <p14:tracePt t="733144" x="1893888" y="5751513"/>
          <p14:tracePt t="733156" x="1928813" y="5741988"/>
          <p14:tracePt t="733188" x="1938338" y="5732463"/>
          <p14:tracePt t="733220" x="1965325" y="5724525"/>
          <p14:tracePt t="733253" x="1990725" y="5715000"/>
          <p14:tracePt t="733258" x="2009775" y="5705475"/>
          <p14:tracePt t="733287" x="2152650" y="5438775"/>
          <p14:tracePt t="733321" x="2232025" y="5276850"/>
          <p14:tracePt t="733353" x="2251075" y="5251450"/>
          <p14:tracePt t="733364" x="2259013" y="5224463"/>
          <p14:tracePt t="733387" x="2303463" y="5160963"/>
          <p14:tracePt t="733420" x="2322513" y="5126038"/>
          <p14:tracePt t="733428" x="2339975" y="5099050"/>
          <p14:tracePt t="733454" x="2366963" y="5018088"/>
          <p14:tracePt t="733485" x="2419350" y="4938713"/>
          <p14:tracePt t="733490" x="2482850" y="4732338"/>
          <p14:tracePt t="733521" x="2554288" y="4179888"/>
          <p14:tracePt t="733553" x="2581275" y="3938588"/>
          <p14:tracePt t="733573" x="2589213" y="3884613"/>
          <p14:tracePt t="733588" x="2625725" y="3741738"/>
          <p14:tracePt t="733619" x="2633663" y="3687763"/>
          <p14:tracePt t="733629" x="2660650" y="3536950"/>
          <p14:tracePt t="733655" x="2679700" y="3429000"/>
          <p14:tracePt t="733688" x="2697163" y="3340100"/>
          <p14:tracePt t="733699" x="2705100" y="3303588"/>
          <p14:tracePt t="733721" x="2732088" y="3054350"/>
          <p14:tracePt t="733755" x="2741613" y="2884488"/>
          <p14:tracePt t="733773" x="2741613" y="2830513"/>
          <p14:tracePt t="733788" x="2751138" y="2652713"/>
          <p14:tracePt t="733821" x="2759075" y="2625725"/>
          <p14:tracePt t="733846" x="2759075" y="2598738"/>
          <p14:tracePt t="733871" x="2768600" y="2581275"/>
          <p14:tracePt t="733889" x="2776538" y="2500313"/>
          <p14:tracePt t="733921" x="2776538" y="2473325"/>
          <p14:tracePt t="733927" x="2786063" y="2419350"/>
          <p14:tracePt t="733955" x="2786063" y="2374900"/>
          <p14:tracePt t="733988" x="2795588" y="2366963"/>
          <p14:tracePt t="734060" x="2795588" y="2357438"/>
          <p14:tracePt t="734072" x="2795588" y="2347913"/>
          <p14:tracePt t="734104" x="2795588" y="2339975"/>
          <p14:tracePt t="734369" x="2803525" y="2339975"/>
          <p14:tracePt t="734435" x="2803525" y="2330450"/>
          <p14:tracePt t="734484" x="2813050" y="2330450"/>
          <p14:tracePt t="735667" x="2813050" y="2339975"/>
          <p14:tracePt t="736239" x="2813050" y="2330450"/>
          <p14:tracePt t="736914" x="2813050" y="2322513"/>
          <p14:tracePt t="736951" x="2813050" y="2312988"/>
          <p14:tracePt t="737030" x="2813050" y="2295525"/>
          <p14:tracePt t="737041" x="2803525" y="2276475"/>
          <p14:tracePt t="737106" x="2776538" y="2268538"/>
          <p14:tracePt t="737118" x="2724150" y="2268538"/>
          <p14:tracePt t="737137" x="2697163" y="2268538"/>
          <p14:tracePt t="737165" x="2581275" y="2286000"/>
          <p14:tracePt t="737198" x="2571750" y="2286000"/>
          <p14:tracePt t="737202" x="2509838" y="2347913"/>
          <p14:tracePt t="737232" x="2446338" y="2419350"/>
          <p14:tracePt t="737265" x="2411413" y="2482850"/>
          <p14:tracePt t="737281" x="2393950" y="2509838"/>
          <p14:tracePt t="737299" x="2339975" y="2598738"/>
          <p14:tracePt t="737332" x="2303463" y="2652713"/>
          <p14:tracePt t="737344" x="2295525" y="2670175"/>
          <p14:tracePt t="737366" x="2241550" y="2751138"/>
          <p14:tracePt t="737398" x="2224088" y="2803525"/>
          <p14:tracePt t="737406" x="2205038" y="2840038"/>
          <p14:tracePt t="737433" x="2187575" y="2928938"/>
          <p14:tracePt t="737465" x="2179638" y="2990850"/>
          <p14:tracePt t="737470" x="2179638" y="3009900"/>
          <p14:tracePt t="737499" x="2179638" y="3054350"/>
          <p14:tracePt t="737533" x="2179638" y="3108325"/>
          <p14:tracePt t="737537" x="2179638" y="3116263"/>
          <p14:tracePt t="745668" x="2187575" y="3116263"/>
          <p14:tracePt t="746019" x="2187575" y="3125788"/>
          <p14:tracePt t="746118" x="2197100" y="3125788"/>
          <p14:tracePt t="746291" x="2205038" y="3125788"/>
          <p14:tracePt t="746603" x="2214563" y="3125788"/>
          <p14:tracePt t="746760" x="2224088" y="3125788"/>
          <p14:tracePt t="747058" x="2224088" y="3133725"/>
          <p14:tracePt t="747125" x="2232025" y="3133725"/>
          <p14:tracePt t="747388" x="2241550" y="3133725"/>
          <p14:tracePt t="747527" x="2241550" y="3143250"/>
          <p14:tracePt t="747842" x="2251075" y="3143250"/>
          <p14:tracePt t="747892" x="2259013" y="3143250"/>
          <p14:tracePt t="748270" x="2268538" y="3143250"/>
          <p14:tracePt t="748534" x="2276475" y="3143250"/>
          <p14:tracePt t="748691" x="2286000" y="3143250"/>
          <p14:tracePt t="748991" x="2286000" y="3152775"/>
          <p14:tracePt t="749198" x="2295525" y="3152775"/>
          <p14:tracePt t="749288" x="2303463" y="3152775"/>
          <p14:tracePt t="749432" x="2312988" y="3152775"/>
          <p14:tracePt t="749731" x="2322513" y="3152775"/>
          <p14:tracePt t="750046" x="2322513" y="3160713"/>
          <p14:tracePt t="750120" x="2330450" y="3160713"/>
          <p14:tracePt t="750359" x="2339975" y="3160713"/>
          <p14:tracePt t="753667" x="2339975" y="3170238"/>
          <p14:tracePt t="754145" x="2347913" y="3170238"/>
          <p14:tracePt t="758417" x="2347913" y="3179763"/>
          <p14:tracePt t="758897" x="2357438" y="3179763"/>
          <p14:tracePt t="758946" x="2366963" y="3179763"/>
          <p14:tracePt t="759792" x="2366963" y="3187700"/>
          <p14:tracePt t="760078" x="2374900" y="3187700"/>
          <p14:tracePt t="760310" x="2374900" y="3197225"/>
          <p14:tracePt t="760575" x="2384425" y="3197225"/>
          <p14:tracePt t="760642" x="2393950" y="3197225"/>
          <p14:tracePt t="760926" x="2393950" y="3205163"/>
          <p14:tracePt t="761002" x="2401888" y="3205163"/>
          <p14:tracePt t="761068" x="2401888" y="3214688"/>
          <p14:tracePt t="761349" x="2411413" y="3214688"/>
          <p14:tracePt t="761361" x="2411413" y="3224213"/>
          <p14:tracePt t="761544" x="2419350" y="3224213"/>
          <p14:tracePt t="763418" x="2428875" y="3224213"/>
          <p14:tracePt t="763896" x="2428875" y="3232150"/>
          <p14:tracePt t="765168" x="2438400" y="3232150"/>
          <p14:tracePt t="765546" x="2446338" y="3232150"/>
          <p14:tracePt t="765921" x="2455863" y="3224213"/>
          <p14:tracePt t="765940" x="2465388" y="3214688"/>
          <p14:tracePt t="765952" x="2490788" y="3197225"/>
          <p14:tracePt t="766050" x="2509838" y="3187700"/>
          <p14:tracePt t="766062" x="2536825" y="3179763"/>
          <p14:tracePt t="766081" x="2554288" y="3170238"/>
          <p14:tracePt t="766093" x="2571750" y="3160713"/>
          <p14:tracePt t="766113" x="2581275" y="3160713"/>
          <p14:tracePt t="766123" x="2608263" y="3133725"/>
          <p14:tracePt t="766144" x="2625725" y="3125788"/>
          <p14:tracePt t="766155" x="2652713" y="3108325"/>
          <p14:tracePt t="766174" x="2679700" y="3089275"/>
          <p14:tracePt t="766203" x="2697163" y="3089275"/>
          <p14:tracePt t="766221" x="2705100" y="3071813"/>
          <p14:tracePt t="766233" x="2714625" y="3062288"/>
          <p14:tracePt t="766253" x="2732088" y="3054350"/>
          <p14:tracePt t="766264" x="2759075" y="3036888"/>
          <p14:tracePt t="766284" x="2776538" y="3027363"/>
          <p14:tracePt t="766318" x="2795588" y="3017838"/>
          <p14:tracePt t="766344" x="2813050" y="3000375"/>
          <p14:tracePt t="766363" x="2822575" y="2990850"/>
          <p14:tracePt t="766375" x="2830513" y="2990850"/>
          <p14:tracePt t="766395" x="2840038" y="2990850"/>
          <p14:tracePt t="766406" x="2847975" y="2990850"/>
          <p14:tracePt t="766425" x="2847975" y="2982913"/>
          <p14:tracePt t="766585" x="2857500" y="2982913"/>
          <p14:tracePt t="768167" x="2867025" y="2982913"/>
          <p14:tracePt t="769417" x="2874963" y="2982913"/>
          <p14:tracePt t="770340" x="2874963" y="3000375"/>
          <p14:tracePt t="770890" x="2874963" y="3027363"/>
          <p14:tracePt t="770921" x="2874963" y="3062288"/>
          <p14:tracePt t="770939" x="2874963" y="3081338"/>
          <p14:tracePt t="770953" x="2884488" y="3152775"/>
          <p14:tracePt t="770970" x="2884488" y="3197225"/>
          <p14:tracePt t="770981" x="2911475" y="3357563"/>
          <p14:tracePt t="771002" x="2919413" y="3419475"/>
          <p14:tracePt t="771013" x="2919413" y="3500438"/>
          <p14:tracePt t="771033" x="2919413" y="3536950"/>
          <p14:tracePt t="771046" x="2919413" y="3625850"/>
          <p14:tracePt t="771065" x="2919413" y="3660775"/>
          <p14:tracePt t="771091" x="2919413" y="3786188"/>
          <p14:tracePt t="771110" x="2919413" y="3848100"/>
          <p14:tracePt t="771122" x="2928938" y="4000500"/>
          <p14:tracePt t="771143" x="2928938" y="4044950"/>
          <p14:tracePt t="771154" x="2938463" y="4214813"/>
          <p14:tracePt t="771172" x="2938463" y="4286250"/>
          <p14:tracePt t="771184" x="2946400" y="4402138"/>
          <p14:tracePt t="771203" x="2955925" y="4473575"/>
          <p14:tracePt t="771221" x="2955925" y="4500563"/>
          <p14:tracePt t="771233" x="2955925" y="4518025"/>
          <p14:tracePt t="771253" x="2955925" y="4537075"/>
          <p14:tracePt t="771264" x="2955925" y="4598988"/>
          <p14:tracePt t="771283" x="2955925" y="4625975"/>
          <p14:tracePt t="771296" x="2911475" y="4751388"/>
          <p14:tracePt t="771314" x="2901950" y="4776788"/>
          <p14:tracePt t="771325" x="2867025" y="4867275"/>
          <p14:tracePt t="771345" x="2830513" y="4946650"/>
          <p14:tracePt t="771365" x="2813050" y="4965700"/>
          <p14:tracePt t="771378" x="2803525" y="4991100"/>
          <p14:tracePt t="771390" x="2741613" y="5054600"/>
          <p14:tracePt t="771410" x="2724150" y="5081588"/>
          <p14:tracePt t="771422" x="2643188" y="5160963"/>
          <p14:tracePt t="771441" x="2608263" y="5187950"/>
          <p14:tracePt t="771453" x="2554288" y="5241925"/>
          <p14:tracePt t="771471" x="2527300" y="5259388"/>
          <p14:tracePt t="771486" x="2465388" y="5313363"/>
          <p14:tracePt t="771503" x="2330450" y="5375275"/>
          <p14:tracePt t="771520" x="2276475" y="5394325"/>
          <p14:tracePt t="771536" x="2160588" y="5438775"/>
          <p14:tracePt t="771553" x="2108200" y="5465763"/>
          <p14:tracePt t="771582" x="2089150" y="5473700"/>
          <p14:tracePt t="771594" x="2027238" y="5518150"/>
          <p14:tracePt t="771613" x="2009775" y="5537200"/>
          <p14:tracePt t="771624" x="1919288" y="5572125"/>
          <p14:tracePt t="771643" x="1839913" y="5608638"/>
          <p14:tracePt t="771662" x="1803400" y="5626100"/>
          <p14:tracePt t="771674" x="1724025" y="5653088"/>
          <p14:tracePt t="771693" x="1704975" y="5661025"/>
          <p14:tracePt t="771704" x="1625600" y="5697538"/>
          <p14:tracePt t="771722" x="1598613" y="5715000"/>
          <p14:tracePt t="771736" x="1517650" y="5741988"/>
          <p14:tracePt t="771754" x="1446213" y="5768975"/>
          <p14:tracePt t="771773" x="1419225" y="5768975"/>
          <p14:tracePt t="771787" x="1384300" y="5795963"/>
          <p14:tracePt t="771804" x="1357313" y="5803900"/>
          <p14:tracePt t="771820" x="1312863" y="5830888"/>
          <p14:tracePt t="771837" x="1250950" y="5857875"/>
          <p14:tracePt t="771860" x="1241425" y="5857875"/>
          <p14:tracePt t="771886" x="1231900" y="5867400"/>
          <p14:tracePt t="771898" x="1214438" y="5875338"/>
          <p14:tracePt t="771924" x="1223963" y="5875338"/>
          <p14:tracePt t="772177" x="1250950" y="5875338"/>
          <p14:tracePt t="772196" x="1258888" y="5875338"/>
          <p14:tracePt t="772207" x="1268413" y="5875338"/>
          <p14:tracePt t="772227" x="1276350" y="5875338"/>
          <p14:tracePt t="772239" x="1295400" y="5875338"/>
          <p14:tracePt t="772304" x="1312863" y="5875338"/>
          <p14:tracePt t="772316" x="1322388" y="5875338"/>
          <p14:tracePt t="772336" x="1330325" y="5875338"/>
          <p14:tracePt t="772348" x="1339850" y="5875338"/>
          <p14:tracePt t="772367" x="1347788" y="5875338"/>
          <p14:tracePt t="772395" x="1366838" y="5875338"/>
          <p14:tracePt t="772413" x="1384300" y="5875338"/>
          <p14:tracePt t="772432" x="1401763" y="5884863"/>
          <p14:tracePt t="772458" x="1411288" y="5894388"/>
          <p14:tracePt t="772478" x="1419225" y="5894388"/>
          <p14:tracePt t="772489" x="1428750" y="5894388"/>
          <p14:tracePt t="772507" x="1473200" y="5902325"/>
          <p14:tracePt t="772528" x="1482725" y="5911850"/>
          <p14:tracePt t="772538" x="1527175" y="5929313"/>
          <p14:tracePt t="772558" x="1544638" y="5929313"/>
          <p14:tracePt t="772570" x="1589088" y="5946775"/>
          <p14:tracePt t="772588" x="1608138" y="5946775"/>
          <p14:tracePt t="772600" x="1625600" y="5946775"/>
          <p14:tracePt t="772621" x="1633538" y="5946775"/>
          <p14:tracePt t="772631" x="1652588" y="5946775"/>
          <p14:tracePt t="772650" x="1660525" y="5946775"/>
          <p14:tracePt t="772701" x="1670050" y="5946775"/>
          <p14:tracePt t="772713" x="1679575" y="5946775"/>
          <p14:tracePt t="772725" x="1697038" y="5946775"/>
          <p14:tracePt t="772746" x="1704975" y="5946775"/>
          <p14:tracePt t="772776" x="1714500" y="5946775"/>
          <p14:tracePt t="772869" x="1724025" y="5946775"/>
          <p14:tracePt t="773026" x="1731963" y="5946775"/>
          <p14:tracePt t="773249" x="1741488" y="5946775"/>
          <p14:tracePt t="773907" x="1751013" y="5946775"/>
          <p14:tracePt t="774334" x="1758950" y="5946775"/>
          <p14:tracePt t="774408" x="1758950" y="5938838"/>
          <p14:tracePt t="774582" x="1768475" y="5929313"/>
          <p14:tracePt t="774724" x="1776413" y="5929313"/>
          <p14:tracePt t="775004" x="1785938" y="5929313"/>
          <p14:tracePt t="775296" x="1795463" y="5929313"/>
          <p14:tracePt t="775436" x="1795463" y="5919788"/>
          <p14:tracePt t="775494" x="1803400" y="5919788"/>
          <p14:tracePt t="777668" x="1803400" y="5911850"/>
          <p14:tracePt t="777919" x="1803400" y="5902325"/>
          <p14:tracePt t="778150" x="1803400" y="5894388"/>
          <p14:tracePt t="778980" x="1803400" y="5884863"/>
          <p14:tracePt t="779268" x="1803400" y="5867400"/>
          <p14:tracePt t="779378" x="1803400" y="5848350"/>
          <p14:tracePt t="779390" x="1812925" y="5822950"/>
          <p14:tracePt t="779410" x="1822450" y="5813425"/>
          <p14:tracePt t="779424" x="1830388" y="5786438"/>
          <p14:tracePt t="779440" x="1830388" y="5776913"/>
          <p14:tracePt t="779453" x="1847850" y="5751513"/>
          <p14:tracePt t="779471" x="1866900" y="5715000"/>
          <p14:tracePt t="779490" x="1866900" y="5705475"/>
          <p14:tracePt t="779501" x="1884363" y="5680075"/>
          <p14:tracePt t="779520" x="1893888" y="5653088"/>
          <p14:tracePt t="779532" x="1911350" y="5616575"/>
          <p14:tracePt t="779552" x="1928813" y="5589588"/>
          <p14:tracePt t="779585" x="1928813" y="5572125"/>
          <p14:tracePt t="779597" x="1928813" y="5554663"/>
          <p14:tracePt t="779616" x="1928813" y="5537200"/>
          <p14:tracePt t="779628" x="1928813" y="5527675"/>
          <p14:tracePt t="779678" x="1901825" y="5510213"/>
          <p14:tracePt t="779710" x="1893888" y="5510213"/>
          <p14:tracePt t="779722" x="1847850" y="5491163"/>
          <p14:tracePt t="779741" x="1803400" y="5491163"/>
          <p14:tracePt t="779785" x="1776413" y="5500688"/>
          <p14:tracePt t="779803" x="1758950" y="5500688"/>
          <p14:tracePt t="779816" x="1704975" y="5527675"/>
          <p14:tracePt t="779835" x="1697038" y="5537200"/>
          <p14:tracePt t="779846" x="1633538" y="5562600"/>
          <p14:tracePt t="779865" x="1589088" y="5581650"/>
          <p14:tracePt t="779897" x="1581150" y="5589588"/>
          <p14:tracePt t="779909" x="1554163" y="5608638"/>
          <p14:tracePt t="779929" x="1517650" y="5626100"/>
          <p14:tracePt t="779940" x="1465263" y="5653088"/>
          <p14:tracePt t="779958" x="1411288" y="5680075"/>
          <p14:tracePt t="779978" x="1393825" y="5688013"/>
          <p14:tracePt t="780004" x="1393825" y="5697538"/>
          <p14:tracePt t="780069" x="1393825" y="5715000"/>
          <p14:tracePt t="780099" x="1401763" y="5724525"/>
          <p14:tracePt t="780194" x="1401763" y="5732463"/>
          <p14:tracePt t="780225" x="1428750" y="5741988"/>
          <p14:tracePt t="780244" x="1446213" y="5751513"/>
          <p14:tracePt t="780256" x="1473200" y="5768975"/>
          <p14:tracePt t="780275" x="1482725" y="5768975"/>
          <p14:tracePt t="780287" x="1500188" y="5776913"/>
          <p14:tracePt t="780306" x="1509713" y="5786438"/>
          <p14:tracePt t="780318" x="1536700" y="5795963"/>
          <p14:tracePt t="780338" x="1554163" y="5795963"/>
          <p14:tracePt t="780350" x="1598613" y="5803900"/>
          <p14:tracePt t="780368" x="1625600" y="5813425"/>
          <p14:tracePt t="780379" x="1687513" y="5822950"/>
          <p14:tracePt t="780399" x="1741488" y="5840413"/>
          <p14:tracePt t="780417" x="1768475" y="5848350"/>
          <p14:tracePt t="780429" x="1803400" y="5857875"/>
          <p14:tracePt t="780448" x="1830388" y="5857875"/>
          <p14:tracePt t="780462" x="1911350" y="5875338"/>
          <p14:tracePt t="780480" x="1938338" y="5884863"/>
          <p14:tracePt t="780496" x="2009775" y="5894388"/>
          <p14:tracePt t="780513" x="2017713" y="5902325"/>
          <p14:tracePt t="780529" x="2044700" y="5902325"/>
          <p14:tracePt t="780546" x="2071688" y="5902325"/>
          <p14:tracePt t="780567" x="2098675" y="5902325"/>
          <p14:tracePt t="780580" x="2108200" y="5902325"/>
          <p14:tracePt t="780597" x="2125663" y="5911850"/>
          <p14:tracePt t="780613" x="2187575" y="5919788"/>
          <p14:tracePt t="780630" x="2214563" y="5929313"/>
          <p14:tracePt t="780646" x="2224088" y="5929313"/>
          <p14:tracePt t="780663" x="2232025" y="5929313"/>
          <p14:tracePt t="780680" x="2268538" y="5938838"/>
          <p14:tracePt t="780697" x="2276475" y="5938838"/>
          <p14:tracePt t="780715" x="2286000" y="5938838"/>
          <p14:tracePt t="780730" x="2322513" y="5938838"/>
          <p14:tracePt t="780746" x="2330450" y="5938838"/>
          <p14:tracePt t="780763" x="2357438" y="5938838"/>
          <p14:tracePt t="780780" x="2374900" y="5938838"/>
          <p14:tracePt t="780811" x="2384425" y="5946775"/>
          <p14:tracePt t="780821" x="2393950" y="5946775"/>
          <p14:tracePt t="780840" x="2401888" y="5946775"/>
          <p14:tracePt t="780868" x="2411413" y="5946775"/>
          <p14:tracePt t="780954" x="2419350" y="5946775"/>
          <p14:tracePt t="781249" x="2438400" y="5946775"/>
          <p14:tracePt t="781486" x="2446338" y="5946775"/>
          <p14:tracePt t="781515" x="2455863" y="5938838"/>
          <p14:tracePt t="781534" x="2465388" y="5938838"/>
          <p14:tracePt t="781545" x="2482850" y="5929313"/>
          <p14:tracePt t="781565" x="2490788" y="5929313"/>
          <p14:tracePt t="781576" x="2509838" y="5919788"/>
          <p14:tracePt t="781595" x="2517775" y="5911850"/>
          <p14:tracePt t="781606" x="2536825" y="5894388"/>
          <p14:tracePt t="781626" x="2562225" y="5884863"/>
          <p14:tracePt t="781637" x="2581275" y="5875338"/>
          <p14:tracePt t="781667" x="2616200" y="5848350"/>
          <p14:tracePt t="781700" x="2633663" y="5830888"/>
          <p14:tracePt t="781717" x="2643188" y="5813425"/>
          <p14:tracePt t="781733" x="2687638" y="5776913"/>
          <p14:tracePt t="781750" x="2705100" y="5768975"/>
          <p14:tracePt t="781768" x="2714625" y="5751513"/>
          <p14:tracePt t="781783" x="2741613" y="5732463"/>
          <p14:tracePt t="781800" x="2751138" y="5715000"/>
          <p14:tracePt t="781818" x="2776538" y="5697538"/>
          <p14:tracePt t="781834" x="2795588" y="5680075"/>
          <p14:tracePt t="781850" x="2813050" y="5643563"/>
          <p14:tracePt t="781867" x="2830513" y="5634038"/>
          <p14:tracePt t="781883" x="2857500" y="5599113"/>
          <p14:tracePt t="781900" x="2894013" y="5572125"/>
          <p14:tracePt t="781921" x="2928938" y="5537200"/>
          <p14:tracePt t="781940" x="2938463" y="5518150"/>
          <p14:tracePt t="781951" x="2973388" y="5473700"/>
          <p14:tracePt t="781972" x="2982913" y="5456238"/>
          <p14:tracePt t="781984" x="3017838" y="5411788"/>
          <p14:tracePt t="782002" x="3054350" y="5357813"/>
          <p14:tracePt t="782022" x="3071813" y="5340350"/>
          <p14:tracePt t="782034" x="3098800" y="5268913"/>
          <p14:tracePt t="782052" x="3108325" y="5251450"/>
          <p14:tracePt t="782067" x="3125788" y="5232400"/>
          <p14:tracePt t="782084" x="3125788" y="5214938"/>
          <p14:tracePt t="782103" x="3152775" y="5170488"/>
          <p14:tracePt t="782117" x="3179763" y="5126038"/>
          <p14:tracePt t="782141" x="3205163" y="5037138"/>
          <p14:tracePt t="782160" x="3214688" y="5010150"/>
          <p14:tracePt t="782172" x="3251200" y="4929188"/>
          <p14:tracePt t="782190" x="3268663" y="4857750"/>
          <p14:tracePt t="782209" x="3276600" y="4848225"/>
          <p14:tracePt t="782221" x="3295650" y="4795838"/>
          <p14:tracePt t="782240" x="3303588" y="4776788"/>
          <p14:tracePt t="782252" x="3322638" y="4732338"/>
          <p14:tracePt t="782271" x="3330575" y="4705350"/>
          <p14:tracePt t="782284" x="3348038" y="4633913"/>
          <p14:tracePt t="782301" x="3357563" y="4616450"/>
          <p14:tracePt t="782318" x="3367088" y="4562475"/>
          <p14:tracePt t="782335" x="3375025" y="4537075"/>
          <p14:tracePt t="782351" x="3394075" y="4456113"/>
          <p14:tracePt t="782368" x="3402013" y="4375150"/>
          <p14:tracePt t="782385" x="3411538" y="4340225"/>
          <p14:tracePt t="782401" x="3429000" y="4276725"/>
          <p14:tracePt t="782418" x="3438525" y="4251325"/>
          <p14:tracePt t="782436" x="3455988" y="4197350"/>
          <p14:tracePt t="782452" x="3465513" y="4170363"/>
          <p14:tracePt t="782468" x="3473450" y="4089400"/>
          <p14:tracePt t="782485" x="3473450" y="4071938"/>
          <p14:tracePt t="782502" x="3500438" y="3965575"/>
          <p14:tracePt t="782519" x="3509963" y="3894138"/>
          <p14:tracePt t="782537" x="3517900" y="3867150"/>
          <p14:tracePt t="782552" x="3536950" y="3803650"/>
          <p14:tracePt t="782569" x="3544888" y="3776663"/>
          <p14:tracePt t="782585" x="3554413" y="3741738"/>
          <p14:tracePt t="782602" x="3562350" y="3724275"/>
          <p14:tracePt t="782619" x="3571875" y="3670300"/>
          <p14:tracePt t="782636" x="3598863" y="3598863"/>
          <p14:tracePt t="782652" x="3608388" y="3581400"/>
          <p14:tracePt t="782669" x="3625850" y="3527425"/>
          <p14:tracePt t="782686" x="3643313" y="3490913"/>
          <p14:tracePt t="782703" x="3652838" y="3438525"/>
          <p14:tracePt t="782719" x="3660775" y="3419475"/>
          <p14:tracePt t="782736" x="3687763" y="3357563"/>
          <p14:tracePt t="782752" x="3697288" y="3340100"/>
          <p14:tracePt t="782770" x="3714750" y="3295650"/>
          <p14:tracePt t="782786" x="3732213" y="3205163"/>
          <p14:tracePt t="782803" x="3751263" y="3152775"/>
          <p14:tracePt t="782822" x="3759200" y="3133725"/>
          <p14:tracePt t="782836" x="3776663" y="3089275"/>
          <p14:tracePt t="782853" x="3776663" y="3081338"/>
          <p14:tracePt t="782880" x="3786188" y="3071813"/>
          <p14:tracePt t="782900" x="3795713" y="3054350"/>
          <p14:tracePt t="782911" x="3803650" y="3044825"/>
          <p14:tracePt t="782938" x="3803650" y="3027363"/>
          <p14:tracePt t="782971" x="3813175" y="3000375"/>
          <p14:tracePt t="782977" x="3830638" y="2973388"/>
          <p14:tracePt t="782996" x="3840163" y="2955925"/>
          <p14:tracePt t="783007" x="3840163" y="2919413"/>
          <p14:tracePt t="783027" x="3848100" y="2919413"/>
          <p14:tracePt t="783038" x="3848100" y="2901950"/>
          <p14:tracePt t="783058" x="3857625" y="2894013"/>
          <p14:tracePt t="783072" x="3857625" y="2884488"/>
          <p14:tracePt t="783088" x="3857625" y="2874963"/>
          <p14:tracePt t="783148" x="3857625" y="2857500"/>
          <p14:tracePt t="783215" x="3848100" y="2857500"/>
          <p14:tracePt t="783305" x="3830638" y="2857500"/>
          <p14:tracePt t="783324" x="3813175" y="2847975"/>
          <p14:tracePt t="783336" x="3776663" y="2830513"/>
          <p14:tracePt t="783355" x="3732213" y="2822575"/>
          <p14:tracePt t="783388" x="3714750" y="2813050"/>
          <p14:tracePt t="783413" x="3687763" y="2803525"/>
          <p14:tracePt t="783431" x="3633788" y="2786063"/>
          <p14:tracePt t="783455" x="3536950" y="2751138"/>
          <p14:tracePt t="783489" x="3517900" y="2741613"/>
          <p14:tracePt t="783493" x="3473450" y="2724150"/>
          <p14:tracePt t="783522" x="3438525" y="2714625"/>
          <p14:tracePt t="783556" x="3411538" y="2714625"/>
          <p14:tracePt t="783575" x="3357563" y="2714625"/>
          <p14:tracePt t="783608" x="3348038" y="2714625"/>
          <p14:tracePt t="783649" x="3330575" y="2724150"/>
          <p14:tracePt t="783667" x="3322638" y="2724150"/>
          <p14:tracePt t="783689" x="3303588" y="2732088"/>
          <p14:tracePt t="783722" x="3295650" y="2732088"/>
          <p14:tracePt t="783726" x="3276600" y="2741613"/>
          <p14:tracePt t="783756" x="3241675" y="2768600"/>
          <p14:tracePt t="783790" x="3205163" y="2776538"/>
          <p14:tracePt t="783806" x="3197225" y="2786063"/>
          <p14:tracePt t="783839" x="3170238" y="2795588"/>
          <p14:tracePt t="783854" x="3170238" y="2803525"/>
          <p14:tracePt t="783874" x="3152775" y="2830513"/>
          <p14:tracePt t="783907" x="3143250" y="2847975"/>
          <p14:tracePt t="783940" x="3143250" y="2857500"/>
          <p14:tracePt t="783949" x="3143250" y="2874963"/>
          <p14:tracePt t="783973" x="3143250" y="2901950"/>
          <p14:tracePt t="784007" x="3143250" y="2919413"/>
          <p14:tracePt t="784040" x="3143250" y="2938463"/>
          <p14:tracePt t="784045" x="3143250" y="2955925"/>
          <p14:tracePt t="784073" x="3170238" y="3036888"/>
          <p14:tracePt t="784108" x="3179763" y="3062288"/>
          <p14:tracePt t="784125" x="3205163" y="3089275"/>
          <p14:tracePt t="784159" x="3205163" y="3098800"/>
          <p14:tracePt t="784174" x="3224213" y="3116263"/>
          <p14:tracePt t="784207" x="3268663" y="3143250"/>
          <p14:tracePt t="784240" x="3286125" y="3152775"/>
          <p14:tracePt t="784248" x="3340100" y="3179763"/>
          <p14:tracePt t="784283" x="3367088" y="3187700"/>
          <p14:tracePt t="784308" x="3419475" y="3197225"/>
          <p14:tracePt t="784341" x="3446463" y="3197225"/>
          <p14:tracePt t="784374" x="3465513" y="3197225"/>
          <p14:tracePt t="784378" x="3500438" y="3197225"/>
          <p14:tracePt t="784411" x="3517900" y="3197225"/>
          <p14:tracePt t="784441" x="3536950" y="3197225"/>
          <p14:tracePt t="784475" x="3544888" y="3197225"/>
          <p14:tracePt t="784593" x="3554413" y="3197225"/>
          <p14:tracePt t="784784" x="3562350" y="3197225"/>
          <p14:tracePt t="784941" x="3571875" y="3197225"/>
          <p14:tracePt t="786417" x="3581400" y="3197225"/>
          <p14:tracePt t="786815" x="3589338" y="3187700"/>
          <p14:tracePt t="786856" x="3598863" y="3187700"/>
          <p14:tracePt t="786883" x="3608388" y="3179763"/>
          <p14:tracePt t="786915" x="3625850" y="3170238"/>
          <p14:tracePt t="786949" x="3670300" y="3133725"/>
          <p14:tracePt t="786982" x="3687763" y="3125788"/>
          <p14:tracePt t="787016" x="3714750" y="3108325"/>
          <p14:tracePt t="787049" x="3732213" y="3089275"/>
          <p14:tracePt t="787052" x="3768725" y="3044825"/>
          <p14:tracePt t="787086" x="3786188" y="3027363"/>
          <p14:tracePt t="787116" x="3786188" y="3017838"/>
          <p14:tracePt t="787150" x="3786188" y="2982913"/>
          <p14:tracePt t="787183" x="3786188" y="2965450"/>
          <p14:tracePt t="787186" x="3776663" y="2901950"/>
          <p14:tracePt t="787220" x="3759200" y="2867025"/>
          <p14:tracePt t="787252" x="3759200" y="2857500"/>
          <p14:tracePt t="787284" x="3751263" y="2847975"/>
          <p14:tracePt t="787316" x="3741738" y="2840038"/>
          <p14:tracePt t="787348" x="3732213" y="2830513"/>
          <p14:tracePt t="787426" x="3724275" y="2822575"/>
          <p14:tracePt t="787458" x="3714750" y="2822575"/>
          <p14:tracePt t="787506" x="3705225" y="2813050"/>
          <p14:tracePt t="787565" x="3687763" y="2813050"/>
          <p14:tracePt t="787613" x="3660775" y="2803525"/>
          <p14:tracePt t="787632" x="3643313" y="2795588"/>
          <p14:tracePt t="787651" x="3633788" y="2795588"/>
          <p14:tracePt t="787684" x="3625850" y="2795588"/>
          <p14:tracePt t="787711" x="3616325" y="2795588"/>
          <p14:tracePt t="787723" x="3608388" y="2803525"/>
          <p14:tracePt t="787751" x="3571875" y="2822575"/>
          <p14:tracePt t="787785" x="3544888" y="2830513"/>
          <p14:tracePt t="787804" x="3536950" y="2830513"/>
          <p14:tracePt t="787818" x="3509963" y="2840038"/>
          <p14:tracePt t="787851" x="3455988" y="2867025"/>
          <p14:tracePt t="787885" x="3419475" y="2884488"/>
          <p14:tracePt t="787911" x="3402013" y="2901950"/>
          <p14:tracePt t="787941" x="3402013" y="2911475"/>
          <p14:tracePt t="787961" x="3394075" y="2919413"/>
          <p14:tracePt t="787985" x="3357563" y="2938463"/>
          <p14:tracePt t="788019" x="3340100" y="2946400"/>
          <p14:tracePt t="788023" x="3330575" y="2965450"/>
          <p14:tracePt t="788052" x="3322638" y="2973388"/>
          <p14:tracePt t="788090" x="3313113" y="2990850"/>
          <p14:tracePt t="788119" x="3303588" y="3000375"/>
          <p14:tracePt t="788152" x="3303588" y="3009900"/>
          <p14:tracePt t="788186" x="3303588" y="3036888"/>
          <p14:tracePt t="788229" x="3303588" y="3044825"/>
          <p14:tracePt t="788321" x="3303588" y="3054350"/>
          <p14:tracePt t="788387" x="3313113" y="3054350"/>
          <p14:tracePt t="788413" x="3322638" y="3062288"/>
          <p14:tracePt t="788454" x="3340100" y="3062288"/>
          <p14:tracePt t="788466" x="3348038" y="3071813"/>
          <p14:tracePt t="788487" x="3384550" y="3081338"/>
          <p14:tracePt t="788520" x="3411538" y="3089275"/>
          <p14:tracePt t="788528" x="3419475" y="3098800"/>
          <p14:tracePt t="788554" x="3465513" y="3108325"/>
          <p14:tracePt t="788588" x="3509963" y="3116263"/>
          <p14:tracePt t="788591" x="3571875" y="3125788"/>
          <p14:tracePt t="788623" x="3616325" y="3133725"/>
          <p14:tracePt t="788654" x="3679825" y="3143250"/>
          <p14:tracePt t="788688" x="3732213" y="3152775"/>
          <p14:tracePt t="788721" x="3751263" y="3152775"/>
          <p14:tracePt t="788726" x="3768725" y="3152775"/>
          <p14:tracePt t="788754" x="3822700" y="3160713"/>
          <p14:tracePt t="788787" x="3867150" y="3160713"/>
          <p14:tracePt t="788795" x="3894138" y="3160713"/>
          <p14:tracePt t="788821" x="3946525" y="3170238"/>
          <p14:tracePt t="788854" x="3983038" y="3170238"/>
          <p14:tracePt t="788872" x="3990975" y="3170238"/>
          <p14:tracePt t="788888" x="4010025" y="3170238"/>
          <p14:tracePt t="788921" x="4027488" y="3170238"/>
          <p14:tracePt t="788969" x="4044950" y="3170238"/>
          <p14:tracePt t="788981" x="4062413" y="3170238"/>
          <p14:tracePt t="788999" x="4081463" y="3170238"/>
          <p14:tracePt t="789030" x="4089400" y="3170238"/>
          <p14:tracePt t="789055" x="4108450" y="3170238"/>
          <p14:tracePt t="789089" x="4133850" y="3160713"/>
          <p14:tracePt t="789122" x="4143375" y="3152775"/>
          <p14:tracePt t="789126" x="4160838" y="3152775"/>
          <p14:tracePt t="789155" x="4179888" y="3152775"/>
          <p14:tracePt t="789189" x="4179888" y="3143250"/>
          <p14:tracePt t="789202" x="4187825" y="3133725"/>
          <p14:tracePt t="789222" x="4197350" y="3108325"/>
          <p14:tracePt t="789255" x="4205288" y="3098800"/>
          <p14:tracePt t="789264" x="4205288" y="3071813"/>
          <p14:tracePt t="789289" x="4205288" y="3017838"/>
          <p14:tracePt t="789322" x="4205288" y="3000375"/>
          <p14:tracePt t="789326" x="4205288" y="2955925"/>
          <p14:tracePt t="789356" x="4205288" y="2867025"/>
          <p14:tracePt t="789388" x="4205288" y="2813050"/>
          <p14:tracePt t="789407" x="4197350" y="2786063"/>
          <p14:tracePt t="789424" x="4170363" y="2697163"/>
          <p14:tracePt t="789456" x="4160838" y="2660650"/>
          <p14:tracePt t="789488" x="4089400" y="2633663"/>
          <p14:tracePt t="789535" x="4081463" y="2633663"/>
          <p14:tracePt t="789546" x="4062413" y="2625725"/>
          <p14:tracePt t="789565" x="4054475" y="2625725"/>
          <p14:tracePt t="789593" x="4037013" y="2625725"/>
          <p14:tracePt t="789624" x="3990975" y="2643188"/>
          <p14:tracePt t="789656" x="3946525" y="2660650"/>
          <p14:tracePt t="789672" x="3919538" y="2679700"/>
          <p14:tracePt t="789691" x="3902075" y="2697163"/>
          <p14:tracePt t="789724" x="3894138" y="2705100"/>
          <p14:tracePt t="789734" x="3894138" y="2724150"/>
          <p14:tracePt t="789757" x="3894138" y="2786063"/>
          <p14:tracePt t="789790" x="3894138" y="2795588"/>
          <p14:tracePt t="789795" x="3902075" y="2847975"/>
          <p14:tracePt t="789824" x="3902075" y="2857500"/>
          <p14:tracePt t="789859" x="3911600" y="2901950"/>
          <p14:tracePt t="789877" x="3929063" y="2938463"/>
          <p14:tracePt t="789896" x="3929063" y="2955925"/>
          <p14:tracePt t="789924" x="3946525" y="3009900"/>
          <p14:tracePt t="789957" x="3956050" y="3027363"/>
          <p14:tracePt t="789959" x="3956050" y="3036888"/>
          <p14:tracePt t="789991" x="3973513" y="3054350"/>
          <p14:tracePt t="790003" x="3973513" y="3062288"/>
          <p14:tracePt t="790029" x="3983038" y="3071813"/>
          <p14:tracePt t="790058" x="3990975" y="3071813"/>
          <p14:tracePt t="790110" x="4017963" y="3071813"/>
          <p14:tracePt t="790130" x="4037013" y="3071813"/>
          <p14:tracePt t="790143" x="4098925" y="3071813"/>
          <p14:tracePt t="790162" x="4133850" y="3071813"/>
          <p14:tracePt t="790192" x="4179888" y="3071813"/>
          <p14:tracePt t="790225" x="4214813" y="3054350"/>
          <p14:tracePt t="790239" x="4232275" y="3044825"/>
          <p14:tracePt t="790259" x="4241800" y="3036888"/>
          <p14:tracePt t="790292" x="4251325" y="3036888"/>
          <p14:tracePt t="790300" x="4259263" y="3027363"/>
          <p14:tracePt t="790325" x="4295775" y="2982913"/>
          <p14:tracePt t="790357" x="4303713" y="2955925"/>
          <p14:tracePt t="790362" x="4322763" y="2911475"/>
          <p14:tracePt t="790392" x="4322763" y="2847975"/>
          <p14:tracePt t="790425" x="4322763" y="2840038"/>
          <p14:tracePt t="790445" x="4322763" y="2830513"/>
          <p14:tracePt t="790490" x="4322763" y="2822575"/>
          <p14:tracePt t="790509" x="4322763" y="2813050"/>
          <p14:tracePt t="790536" x="4313238" y="2813050"/>
          <p14:tracePt t="790585" x="4303713" y="2803525"/>
          <p14:tracePt t="790597" x="4295775" y="2776538"/>
          <p14:tracePt t="790626" x="4276725" y="2759075"/>
          <p14:tracePt t="790659" x="4268788" y="2759075"/>
          <p14:tracePt t="790777" x="4268788" y="2751138"/>
          <p14:tracePt t="790833" x="4259263" y="2741613"/>
          <p14:tracePt t="790886" x="4251325" y="2741613"/>
          <p14:tracePt t="791009" x="4241800" y="2741613"/>
          <p14:tracePt t="791042" x="4241800" y="2732088"/>
          <p14:tracePt t="791055" x="4214813" y="2732088"/>
          <p14:tracePt t="791074" x="4205288" y="2732088"/>
          <p14:tracePt t="791095" x="4187825" y="2724150"/>
          <p14:tracePt t="791128" x="4179888" y="2724150"/>
          <p14:tracePt t="791132" x="4170363" y="2724150"/>
          <p14:tracePt t="791181" x="4160838" y="2724150"/>
          <p14:tracePt t="791215" x="4143375" y="2724150"/>
          <p14:tracePt t="791273" x="4133850" y="2724150"/>
          <p14:tracePt t="791292" x="4108450" y="2732088"/>
          <p14:tracePt t="791311" x="4089400" y="2741613"/>
          <p14:tracePt t="791329" x="4054475" y="2741613"/>
          <p14:tracePt t="791362" x="4044950" y="2741613"/>
          <p14:tracePt t="791373" x="4027488" y="2751138"/>
          <p14:tracePt t="791398" x="4017963" y="2751138"/>
          <p14:tracePt t="791429" x="4010025" y="2759075"/>
          <p14:tracePt t="791462" x="4000500" y="2759075"/>
          <p14:tracePt t="791465" x="4000500" y="2768600"/>
          <p14:tracePt t="791496" x="3990975" y="2768600"/>
          <p14:tracePt t="791563" x="3990975" y="2776538"/>
          <p14:tracePt t="795668" x="3990975" y="2768600"/>
          <p14:tracePt t="797668" x="3990975" y="2776538"/>
          <p14:tracePt t="798020" x="4000500" y="2776538"/>
          <p14:tracePt t="798039" x="4017963" y="2786063"/>
          <p14:tracePt t="798050" x="4044950" y="2795588"/>
          <p14:tracePt t="798083" x="4054475" y="2795588"/>
          <p14:tracePt t="798146" x="4071938" y="2795588"/>
          <p14:tracePt t="798208" x="4081463" y="2795588"/>
          <p14:tracePt t="798240" x="4098925" y="2786063"/>
          <p14:tracePt t="799418" x="4089400" y="2786063"/>
          <p14:tracePt t="800240" x="4081463" y="2786063"/>
          <p14:tracePt t="800253" x="4071938" y="2795588"/>
          <p14:tracePt t="800298" x="4062413" y="2803525"/>
          <p14:tracePt t="800318" x="4062413" y="2813050"/>
          <p14:tracePt t="800330" x="4062413" y="2822575"/>
          <p14:tracePt t="800397" x="4054475" y="2822575"/>
          <p14:tracePt t="800429" x="4054475" y="2830513"/>
          <p14:tracePt t="800440" x="4044950" y="2830513"/>
          <p14:tracePt t="800760" x="4044950" y="2840038"/>
          <p14:tracePt t="800772" x="4037013" y="2847975"/>
          <p14:tracePt t="800992" x="4027488" y="2867025"/>
          <p14:tracePt t="801026" x="4017963" y="2884488"/>
          <p14:tracePt t="801038" x="3973513" y="2928938"/>
          <p14:tracePt t="801058" x="3946525" y="2973388"/>
          <p14:tracePt t="801070" x="3911600" y="3017838"/>
          <p14:tracePt t="801083" x="3848100" y="3098800"/>
          <p14:tracePt t="801103" x="3822700" y="3133725"/>
          <p14:tracePt t="801114" x="3795713" y="3187700"/>
          <p14:tracePt t="801143" x="3768725" y="3241675"/>
          <p14:tracePt t="801153" x="3751263" y="3276600"/>
          <p14:tracePt t="801165" x="3705225" y="3357563"/>
          <p14:tracePt t="801177" x="3616325" y="3517900"/>
          <p14:tracePt t="801196" x="3589338" y="3544888"/>
          <p14:tracePt t="801209" x="3509963" y="3633788"/>
          <p14:tracePt t="801229" x="3482975" y="3670300"/>
          <p14:tracePt t="801242" x="3402013" y="3759200"/>
          <p14:tracePt t="801260" x="3367088" y="3803650"/>
          <p14:tracePt t="801275" x="3313113" y="3884613"/>
          <p14:tracePt t="801293" x="3268663" y="3938588"/>
          <p14:tracePt t="801309" x="3197225" y="4044950"/>
          <p14:tracePt t="801326" x="3170238" y="4081463"/>
          <p14:tracePt t="801342" x="3116263" y="4160838"/>
          <p14:tracePt t="801359" x="3098800" y="4187825"/>
          <p14:tracePt t="801375" x="3054350" y="4251325"/>
          <p14:tracePt t="801392" x="3044825" y="4286250"/>
          <p14:tracePt t="801409" x="2982913" y="4375150"/>
          <p14:tracePt t="801425" x="2928938" y="4456113"/>
          <p14:tracePt t="801442" x="2919413" y="4483100"/>
          <p14:tracePt t="801459" x="2867025" y="4572000"/>
          <p14:tracePt t="801476" x="2840038" y="4616450"/>
          <p14:tracePt t="801492" x="2803525" y="4697413"/>
          <p14:tracePt t="801509" x="2786063" y="4724400"/>
          <p14:tracePt t="801526" x="2724150" y="4813300"/>
          <p14:tracePt t="801543" x="2670175" y="4884738"/>
          <p14:tracePt t="801559" x="2660650" y="4902200"/>
          <p14:tracePt t="801576" x="2625725" y="4946650"/>
          <p14:tracePt t="801593" x="2616200" y="4965700"/>
          <p14:tracePt t="801610" x="2598738" y="4983163"/>
          <p14:tracePt t="801626" x="2581275" y="5018088"/>
          <p14:tracePt t="801643" x="2571750" y="5037138"/>
          <p14:tracePt t="801659" x="2544763" y="5099050"/>
          <p14:tracePt t="801676" x="2517775" y="5133975"/>
          <p14:tracePt t="801699" x="2517775" y="5143500"/>
          <p14:tracePt t="801712" x="2482850" y="5187950"/>
          <p14:tracePt t="801730" x="2473325" y="5197475"/>
          <p14:tracePt t="801744" x="2446338" y="5251450"/>
          <p14:tracePt t="801761" x="2419350" y="5313363"/>
          <p14:tracePt t="801780" x="2401888" y="5348288"/>
          <p14:tracePt t="801793" x="2374900" y="5402263"/>
          <p14:tracePt t="801810" x="2366963" y="5419725"/>
          <p14:tracePt t="801827" x="2339975" y="5465763"/>
          <p14:tracePt t="801843" x="2330450" y="5500688"/>
          <p14:tracePt t="801860" x="2303463" y="5554663"/>
          <p14:tracePt t="801877" x="2295525" y="5572125"/>
          <p14:tracePt t="801894" x="2268538" y="5634038"/>
          <p14:tracePt t="801910" x="2259013" y="5661025"/>
          <p14:tracePt t="801931" x="2251075" y="5680075"/>
          <p14:tracePt t="801944" x="2241550" y="5697538"/>
          <p14:tracePt t="801960" x="2232025" y="5724525"/>
          <p14:tracePt t="801977" x="2224088" y="5741988"/>
          <p14:tracePt t="801994" x="2205038" y="5786438"/>
          <p14:tracePt t="802010" x="2197100" y="5840413"/>
          <p14:tracePt t="802027" x="2187575" y="5867400"/>
          <p14:tracePt t="802044" x="2160588" y="5929313"/>
          <p14:tracePt t="802061" x="2160588" y="5938838"/>
          <p14:tracePt t="802078" x="2160588" y="5946775"/>
          <p14:tracePt t="802094" x="2152650" y="5956300"/>
          <p14:tracePt t="802121" x="2143125" y="5983288"/>
          <p14:tracePt t="802172" x="2143125" y="6000750"/>
          <p14:tracePt t="802200" x="2143125" y="6018213"/>
          <p14:tracePt t="802230" x="2143125" y="6037263"/>
          <p14:tracePt t="802262" x="2143125" y="6045200"/>
          <p14:tracePt t="802283" x="2143125" y="6062663"/>
          <p14:tracePt t="802294" x="2143125" y="6081713"/>
          <p14:tracePt t="802313" x="2143125" y="6099175"/>
          <p14:tracePt t="802325" x="2133600" y="6108700"/>
          <p14:tracePt t="802344" x="2133600" y="6116638"/>
          <p14:tracePt t="802356" x="2133600" y="6134100"/>
          <p14:tracePt t="802376" x="2125663" y="6134100"/>
          <p14:tracePt t="802387" x="2125663" y="6161088"/>
          <p14:tracePt t="802406" x="2125663" y="6180138"/>
          <p14:tracePt t="802418" x="2125663" y="6224588"/>
          <p14:tracePt t="802437" x="2125663" y="6276975"/>
          <p14:tracePt t="802456" x="2116138" y="6303963"/>
          <p14:tracePt t="802467" x="2116138" y="6313488"/>
          <p14:tracePt t="802486" x="2116138" y="6323013"/>
          <p14:tracePt t="802498" x="2116138" y="6340475"/>
          <p14:tracePt t="802518" x="2116138" y="6348413"/>
          <p14:tracePt t="802529" x="2116138" y="6384925"/>
          <p14:tracePt t="802548" x="2116138" y="6411913"/>
          <p14:tracePt t="802576" x="2116138" y="6446838"/>
          <p14:tracePt t="802596" x="2116138" y="6465888"/>
          <p14:tracePt t="802629" x="2116138" y="6473825"/>
          <p14:tracePt t="802659" x="2116138" y="6483350"/>
          <p14:tracePt t="802672" x="2116138" y="6491288"/>
          <p14:tracePt t="802691" x="2116138" y="6500813"/>
          <p14:tracePt t="802767" x="2108200" y="6500813"/>
          <p14:tracePt t="802817" x="2108200" y="6510338"/>
          <p14:tracePt t="802829" x="2108200" y="6518275"/>
          <p14:tracePt t="808917" x="2108200" y="6510338"/>
          <p14:tracePt t="809053" x="2108200" y="6500813"/>
          <p14:tracePt t="809150" x="2108200" y="6491288"/>
          <p14:tracePt t="809183" x="2108200" y="6483350"/>
          <p14:tracePt t="809216" x="2108200" y="6473825"/>
          <p14:tracePt t="809274" x="2098675" y="6465888"/>
          <p14:tracePt t="809352" x="2098675" y="6456363"/>
          <p14:tracePt t="809372" x="2098675" y="6446838"/>
          <p14:tracePt t="809384" x="2098675" y="6429375"/>
          <p14:tracePt t="809483" x="2089150" y="6419850"/>
          <p14:tracePt t="809517" x="2089150" y="6411913"/>
          <p14:tracePt t="809555" x="2098675" y="6411913"/>
          <p14:tracePt t="809588" x="2108200" y="6402388"/>
          <p14:tracePt t="809652" x="2116138" y="6375400"/>
          <p14:tracePt t="809671" x="2125663" y="6357938"/>
          <p14:tracePt t="809703" x="2152650" y="6340475"/>
          <p14:tracePt t="809747" x="2187575" y="6323013"/>
          <p14:tracePt t="809768" x="2205038" y="6313488"/>
          <p14:tracePt t="809778" x="2259013" y="6296025"/>
          <p14:tracePt t="809798" x="2303463" y="6286500"/>
          <p14:tracePt t="809809" x="2393950" y="6276975"/>
          <p14:tracePt t="809830" x="2411413" y="6276975"/>
          <p14:tracePt t="809841" x="2465388" y="6276975"/>
          <p14:tracePt t="809855" x="2598738" y="6276975"/>
          <p14:tracePt t="809873" x="2652713" y="6269038"/>
          <p14:tracePt t="809900" x="2687638" y="6269038"/>
          <p14:tracePt t="809912" x="2741613" y="6251575"/>
          <p14:tracePt t="809924" x="2776538" y="6242050"/>
          <p14:tracePt t="809936" x="2938463" y="6205538"/>
          <p14:tracePt t="809955" x="3017838" y="6197600"/>
          <p14:tracePt t="809968" x="3224213" y="6161088"/>
          <p14:tracePt t="809987" x="3303588" y="6153150"/>
          <p14:tracePt t="810002" x="3438525" y="6116638"/>
          <p14:tracePt t="810019" x="3500438" y="6099175"/>
          <p14:tracePt t="810035" x="3571875" y="6081713"/>
          <p14:tracePt t="810052" x="3643313" y="6062663"/>
          <p14:tracePt t="810069" x="3697288" y="6045200"/>
          <p14:tracePt t="810085" x="3911600" y="5991225"/>
          <p14:tracePt t="810104" x="4241800" y="5911850"/>
          <p14:tracePt t="810136" x="4465638" y="5848350"/>
          <p14:tracePt t="810169" x="4518025" y="5830888"/>
          <p14:tracePt t="810173" x="4679950" y="5776913"/>
          <p14:tracePt t="810189" x="4741863" y="5759450"/>
          <p14:tracePt t="810203" x="4965700" y="5724525"/>
          <p14:tracePt t="810221" x="5099050" y="5715000"/>
          <p14:tracePt t="810236" x="5510213" y="5670550"/>
          <p14:tracePt t="810253" x="5653088" y="5653088"/>
          <p14:tracePt t="810269" x="6108700" y="5599113"/>
          <p14:tracePt t="810286" x="6232525" y="5562600"/>
          <p14:tracePt t="810303" x="6554788" y="5510213"/>
          <p14:tracePt t="810319" x="6626225" y="5491163"/>
          <p14:tracePt t="810336" x="6983413" y="5402263"/>
          <p14:tracePt t="810353" x="7108825" y="5375275"/>
          <p14:tracePt t="810369" x="7500938" y="5286375"/>
          <p14:tracePt t="810387" x="7616825" y="5241925"/>
          <p14:tracePt t="810403" x="7947025" y="5143500"/>
          <p14:tracePt t="810420" x="8010525" y="5116513"/>
          <p14:tracePt t="810436" x="8402638" y="4973638"/>
          <p14:tracePt t="810453" x="8562975" y="4929188"/>
          <p14:tracePt t="810472" x="8661400" y="4902200"/>
          <p14:tracePt t="810487" x="8947150" y="4848225"/>
          <p14:tracePt t="810503" x="8991600" y="4830763"/>
          <p14:tracePt t="810520" x="9134475" y="4776788"/>
          <p14:tracePt t="810537" x="9134475" y="4768850"/>
          <p14:tracePt t="810553" x="9134475" y="4732338"/>
          <p14:tracePt t="810570" x="9134475" y="4714875"/>
          <p14:tracePt t="810587" x="9134475" y="4670425"/>
          <p14:tracePt t="810604" x="9134475" y="4652963"/>
          <p14:tracePt t="810620" x="9134475" y="4598988"/>
          <p14:tracePt t="810637" x="9134475" y="4589463"/>
          <p14:tracePt t="810654" x="9134475" y="4562475"/>
          <p14:tracePt t="810671" x="9134475" y="4554538"/>
          <p14:tracePt t="810688" x="9134475" y="4537075"/>
          <p14:tracePt t="810707" x="9134475" y="4527550"/>
          <p14:tracePt t="810721" x="9134475" y="4500563"/>
          <p14:tracePt t="810740" x="9134475" y="4491038"/>
          <p14:tracePt t="810754" x="9134475" y="4429125"/>
          <p14:tracePt t="810773" x="9134475" y="4411663"/>
          <p14:tracePt t="810788" x="9134475" y="4384675"/>
          <p14:tracePt t="810804" x="9134475" y="4367213"/>
          <p14:tracePt t="810821" x="9134475" y="4340225"/>
          <p14:tracePt t="810838" x="9134475" y="4330700"/>
          <p14:tracePt t="810854" x="9134475" y="4303713"/>
          <p14:tracePt t="810872" x="9134475" y="4286250"/>
          <p14:tracePt t="810888" x="9134475" y="4268788"/>
          <p14:tracePt t="810905" x="9134475" y="4224338"/>
          <p14:tracePt t="810921" x="9134475" y="4170363"/>
          <p14:tracePt t="810938" x="9134475" y="4143375"/>
          <p14:tracePt t="810955" x="9134475" y="4108450"/>
          <p14:tracePt t="810971" x="9134475" y="4089400"/>
          <p14:tracePt t="810988" x="9134475" y="4054475"/>
          <p14:tracePt t="811005" x="9134475" y="4017963"/>
          <p14:tracePt t="811024" x="9134475" y="4000500"/>
          <p14:tracePt t="811038" x="9134475" y="3983038"/>
          <p14:tracePt t="811081" x="9134475" y="3973513"/>
          <p14:tracePt t="811103" x="9134475" y="3956050"/>
          <p14:tracePt t="811114" x="9134475" y="3911600"/>
          <p14:tracePt t="811134" x="9134475" y="3902075"/>
          <p14:tracePt t="811155" x="9134475" y="3830638"/>
          <p14:tracePt t="811188" x="9134475" y="3803650"/>
          <p14:tracePt t="811195" x="9126538" y="3776663"/>
          <p14:tracePt t="811226" x="9117013" y="3732213"/>
          <p14:tracePt t="811253" x="9109075" y="3714750"/>
          <p14:tracePt t="811272" x="9109075" y="3705225"/>
          <p14:tracePt t="811285" x="9099550" y="3679825"/>
          <p14:tracePt t="811304" x="9072563" y="3625850"/>
          <p14:tracePt t="811338" x="9072563" y="3608388"/>
          <p14:tracePt t="811364" x="9063038" y="3598863"/>
          <p14:tracePt t="811384" x="9063038" y="3589338"/>
          <p14:tracePt t="811396" x="9045575" y="3562350"/>
          <p14:tracePt t="811415" x="9037638" y="3554413"/>
          <p14:tracePt t="811441" x="9037638" y="3544888"/>
          <p14:tracePt t="811607" x="9037638" y="3536950"/>
          <p14:tracePt t="812095" x="9028113" y="3536950"/>
          <p14:tracePt t="813084" x="9028113" y="3527425"/>
          <p14:tracePt t="813365" x="9028113" y="3517900"/>
          <p14:tracePt t="813507" x="9028113" y="3509963"/>
          <p14:tracePt t="813866" x="9028113" y="3500438"/>
          <p14:tracePt t="834419" x="9018588" y="3500438"/>
          <p14:tracePt t="834905" x="9018588" y="3490913"/>
          <p14:tracePt t="834931" x="9010650" y="3482975"/>
          <p14:tracePt t="834950" x="9010650" y="3473450"/>
          <p14:tracePt t="834995" x="9001125" y="3455988"/>
          <p14:tracePt t="835040" x="8991600" y="3455988"/>
          <p14:tracePt t="835061" x="8991600" y="3446463"/>
          <p14:tracePt t="835073" x="8991600" y="3438525"/>
          <p14:tracePt t="835237" x="8983663" y="3429000"/>
          <p14:tracePt t="835262" x="8983663" y="3419475"/>
          <p14:tracePt t="835359" x="8974138" y="3419475"/>
          <p14:tracePt t="836128" x="8974138" y="3411538"/>
          <p14:tracePt t="836140" x="8966200" y="3402013"/>
          <p14:tracePt t="836268" x="8966200" y="3394075"/>
          <p14:tracePt t="836287" x="8966200" y="3384550"/>
          <p14:tracePt t="836351" x="8956675" y="3375025"/>
          <p14:tracePt t="836364" x="8947150" y="3348038"/>
          <p14:tracePt t="836383" x="8947150" y="3330575"/>
          <p14:tracePt t="836394" x="8939213" y="3313113"/>
          <p14:tracePt t="836413" x="8939213" y="3303588"/>
          <p14:tracePt t="836425" x="8929688" y="3295650"/>
          <p14:tracePt t="836444" x="8929688" y="3286125"/>
          <p14:tracePt t="836475" x="8929688" y="3276600"/>
          <p14:tracePt t="836505" x="8929688" y="3268663"/>
          <p14:tracePt t="836519" x="8920163" y="3268663"/>
          <p14:tracePt t="836538" x="8920163" y="3259138"/>
          <p14:tracePt t="836549" x="8912225" y="3251200"/>
          <p14:tracePt t="836568" x="8912225" y="3241675"/>
          <p14:tracePt t="836613" x="8912225" y="3232150"/>
          <p14:tracePt t="836666" x="8912225" y="3224213"/>
          <p14:tracePt t="836677" x="8902700" y="3224213"/>
          <p14:tracePt t="836712" x="8902700" y="3214688"/>
          <p14:tracePt t="836723" x="8902700" y="3205163"/>
          <p14:tracePt t="836786" x="8902700" y="3197225"/>
          <p14:tracePt t="836865" x="8902700" y="3187700"/>
          <p14:tracePt t="836964" x="8902700" y="3179763"/>
          <p14:tracePt t="837038" x="8894763" y="3179763"/>
          <p14:tracePt t="837072" x="8894763" y="3170238"/>
          <p14:tracePt t="837104" x="8885238" y="3152775"/>
          <p14:tracePt t="837117" x="8885238" y="3143250"/>
          <p14:tracePt t="837163" x="8867775" y="3133725"/>
          <p14:tracePt t="837181" x="8848725" y="3125788"/>
          <p14:tracePt t="837193" x="8777288" y="3089275"/>
          <p14:tracePt t="837212" x="8732838" y="3081338"/>
          <p14:tracePt t="837224" x="8634413" y="3062288"/>
          <p14:tracePt t="837244" x="8528050" y="3054350"/>
          <p14:tracePt t="837261" x="8491538" y="3054350"/>
          <p14:tracePt t="837273" x="8412163" y="3054350"/>
          <p14:tracePt t="837293" x="8340725" y="3054350"/>
          <p14:tracePt t="837305" x="8045450" y="3027363"/>
          <p14:tracePt t="837325" x="7912100" y="3017838"/>
          <p14:tracePt t="837336" x="7572375" y="2990850"/>
          <p14:tracePt t="837356" x="7466013" y="2973388"/>
          <p14:tracePt t="837368" x="7259638" y="2946400"/>
          <p14:tracePt t="837388" x="7180263" y="2938463"/>
          <p14:tracePt t="837402" x="7072313" y="2938463"/>
          <p14:tracePt t="837420" x="7018338" y="2938463"/>
          <p14:tracePt t="837434" x="6786563" y="2938463"/>
          <p14:tracePt t="837453" x="6661150" y="2938463"/>
          <p14:tracePt t="837468" x="6402388" y="2946400"/>
          <p14:tracePt t="837484" x="6340475" y="2955925"/>
          <p14:tracePt t="837501" x="6188075" y="2973388"/>
          <p14:tracePt t="837518" x="6126163" y="2982913"/>
          <p14:tracePt t="837535" x="5991225" y="3000375"/>
          <p14:tracePt t="837552" x="5902325" y="3000375"/>
          <p14:tracePt t="837568" x="5715000" y="3009900"/>
          <p14:tracePt t="837585" x="5616575" y="3009900"/>
          <p14:tracePt t="837601" x="5375275" y="3009900"/>
          <p14:tracePt t="837618" x="5340350" y="3009900"/>
          <p14:tracePt t="837635" x="5286375" y="3000375"/>
          <p14:tracePt t="837652" x="5224463" y="3000375"/>
          <p14:tracePt t="837669" x="5126038" y="2990850"/>
          <p14:tracePt t="837687" x="5072063" y="2990850"/>
          <p14:tracePt t="837702" x="4938713" y="2990850"/>
          <p14:tracePt t="837719" x="4884738" y="2990850"/>
          <p14:tracePt t="837735" x="4822825" y="2990850"/>
          <p14:tracePt t="837755" x="4795838" y="2990850"/>
          <p14:tracePt t="837769" x="4732338" y="2990850"/>
          <p14:tracePt t="837786" x="4687888" y="2990850"/>
          <p14:tracePt t="837802" x="4554538" y="2990850"/>
          <p14:tracePt t="837819" x="4402138" y="2982913"/>
          <p14:tracePt t="837836" x="4348163" y="2973388"/>
          <p14:tracePt t="837852" x="4241800" y="2946400"/>
          <p14:tracePt t="837869" x="4214813" y="2946400"/>
          <p14:tracePt t="837886" x="4116388" y="2938463"/>
          <p14:tracePt t="837903" x="4071938" y="2938463"/>
          <p14:tracePt t="837920" x="4054475" y="2938463"/>
          <p14:tracePt t="837936" x="3990975" y="2928938"/>
          <p14:tracePt t="837953" x="3965575" y="2928938"/>
          <p14:tracePt t="837969" x="3911600" y="2919413"/>
          <p14:tracePt t="837986" x="3902075" y="2911475"/>
          <p14:tracePt t="838003" x="3894138" y="2911475"/>
          <p14:tracePt t="838061" x="3911600" y="2911475"/>
          <p14:tracePt t="838261" x="3938588" y="2919413"/>
          <p14:tracePt t="838281" x="3946525" y="2919413"/>
          <p14:tracePt t="838294" x="3956050" y="2919413"/>
          <p14:tracePt t="838311" x="3965575" y="2919413"/>
          <p14:tracePt t="838331" x="3973513" y="2919413"/>
          <p14:tracePt t="838416" x="3983038" y="2919413"/>
          <p14:tracePt t="838427" x="4000500" y="2919413"/>
          <p14:tracePt t="838440" x="4017963" y="2919413"/>
          <p14:tracePt t="838454" x="4027488" y="2919413"/>
          <p14:tracePt t="838473" x="4037013" y="2919413"/>
          <p14:tracePt t="838531" x="4044950" y="2919413"/>
          <p14:tracePt t="838593" x="4054475" y="2919413"/>
          <p14:tracePt t="838612" x="4062413" y="2919413"/>
          <p14:tracePt t="838690" x="4071938" y="2919413"/>
          <p14:tracePt t="839004" x="4081463" y="2919413"/>
          <p14:tracePt t="840417" x="4071938" y="2901950"/>
          <p14:tracePt t="840640" x="4054475" y="2901950"/>
          <p14:tracePt t="840671" x="4054475" y="2894013"/>
          <p14:tracePt t="840697" x="4044950" y="2894013"/>
          <p14:tracePt t="840792" x="4037013" y="2894013"/>
          <p14:tracePt t="840813" x="4000500" y="2894013"/>
          <p14:tracePt t="840877" x="3990975" y="2901950"/>
          <p14:tracePt t="840908" x="3973513" y="2911475"/>
          <p14:tracePt t="840967" x="3973513" y="2928938"/>
          <p14:tracePt t="840987" x="3973513" y="2938463"/>
          <p14:tracePt t="840998" x="3973513" y="2973388"/>
          <p14:tracePt t="841018" x="3973513" y="2982913"/>
          <p14:tracePt t="841046" x="3973513" y="3027363"/>
          <p14:tracePt t="841079" x="3973513" y="3044825"/>
          <p14:tracePt t="841091" x="3973513" y="3054350"/>
          <p14:tracePt t="841123" x="3973513" y="3081338"/>
          <p14:tracePt t="841146" x="4000500" y="3143250"/>
          <p14:tracePt t="841179" x="4027488" y="3187700"/>
          <p14:tracePt t="841192" x="4037013" y="3197225"/>
          <p14:tracePt t="841220" x="4044950" y="3205163"/>
          <p14:tracePt t="841246" x="4071938" y="3241675"/>
          <p14:tracePt t="841279" x="4089400" y="3251200"/>
          <p14:tracePt t="841282" x="4143375" y="3276600"/>
          <p14:tracePt t="841313" x="4187825" y="3295650"/>
          <p14:tracePt t="841346" x="4241800" y="3303588"/>
          <p14:tracePt t="841379" x="4286250" y="3313113"/>
          <p14:tracePt t="841393" x="4313238" y="3313113"/>
          <p14:tracePt t="841413" x="4384675" y="3313113"/>
          <p14:tracePt t="841447" x="4491038" y="3313113"/>
          <p14:tracePt t="841459" x="4500563" y="3313113"/>
          <p14:tracePt t="841480" x="4581525" y="3295650"/>
          <p14:tracePt t="841513" x="4643438" y="3268663"/>
          <p14:tracePt t="841547" x="4724400" y="3160713"/>
          <p14:tracePt t="841580" x="4732338" y="3143250"/>
          <p14:tracePt t="841588" x="4759325" y="3108325"/>
          <p14:tracePt t="841614" x="4786313" y="3009900"/>
          <p14:tracePt t="841648" x="4795838" y="2901950"/>
          <p14:tracePt t="841681" x="4795838" y="2803525"/>
          <p14:tracePt t="841714" x="4776788" y="2741613"/>
          <p14:tracePt t="841726" x="4776788" y="2724150"/>
          <p14:tracePt t="841747" x="4741863" y="2679700"/>
          <p14:tracePt t="841780" x="4697413" y="2633663"/>
          <p14:tracePt t="841783" x="4608513" y="2554288"/>
          <p14:tracePt t="841817" x="4510088" y="2490788"/>
          <p14:tracePt t="841848" x="4394200" y="2438400"/>
          <p14:tracePt t="841881" x="4313238" y="2411413"/>
          <p14:tracePt t="841914" x="4232275" y="2419350"/>
          <p14:tracePt t="841928" x="4214813" y="2438400"/>
          <p14:tracePt t="841948" x="4133850" y="2473325"/>
          <p14:tracePt t="841981" x="4017963" y="2544763"/>
          <p14:tracePt t="842014" x="4000500" y="2562225"/>
          <p14:tracePt t="842020" x="3929063" y="2598738"/>
          <p14:tracePt t="842053" x="3867150" y="2643188"/>
          <p14:tracePt t="842082" x="3768725" y="2705100"/>
          <p14:tracePt t="842116" x="3724275" y="2751138"/>
          <p14:tracePt t="842149" x="3697288" y="2822575"/>
          <p14:tracePt t="842182" x="3687763" y="2901950"/>
          <p14:tracePt t="842216" x="3687763" y="2946400"/>
          <p14:tracePt t="842227" x="3687763" y="2965450"/>
          <p14:tracePt t="842260" x="3687763" y="2990850"/>
          <p14:tracePt t="842282" x="3705225" y="3062288"/>
          <p14:tracePt t="842316" x="3724275" y="3116263"/>
          <p14:tracePt t="842349" x="3741738" y="3133725"/>
          <p14:tracePt t="842368" x="3751263" y="3160713"/>
          <p14:tracePt t="842401" x="3768725" y="3197225"/>
          <p14:tracePt t="842416" x="3795713" y="3232150"/>
          <p14:tracePt t="842449" x="3840163" y="3259138"/>
          <p14:tracePt t="842482" x="3848100" y="3268663"/>
          <p14:tracePt t="842494" x="3867150" y="3268663"/>
          <p14:tracePt t="842527" x="3875088" y="3268663"/>
          <p14:tracePt t="842550" x="3919538" y="3268663"/>
          <p14:tracePt t="842583" x="3946525" y="3268663"/>
          <p14:tracePt t="842618" x="3956050" y="3268663"/>
          <p14:tracePt t="842621" x="3983038" y="3268663"/>
          <p14:tracePt t="842654" x="4010025" y="3259138"/>
          <p14:tracePt t="842684" x="4044950" y="3251200"/>
          <p14:tracePt t="842717" x="4044950" y="3241675"/>
          <p14:tracePt t="842776" x="4054475" y="3241675"/>
          <p14:tracePt t="842809" x="4062413" y="3241675"/>
          <p14:tracePt t="842898" x="4071938" y="3232150"/>
          <p14:tracePt t="842917" x="4081463" y="3224213"/>
          <p14:tracePt t="842950" x="4081463" y="3214688"/>
          <p14:tracePt t="843014" x="4089400" y="3205163"/>
          <p14:tracePt t="843088" x="4098925" y="3197225"/>
          <p14:tracePt t="843161" x="4098925" y="3187700"/>
          <p14:tracePt t="843324" x="4098925" y="3179763"/>
          <p14:tracePt t="843465" x="4098925" y="3170238"/>
          <p14:tracePt t="843484" x="4108450" y="3170238"/>
          <p14:tracePt t="843496" x="4108450" y="3152775"/>
          <p14:tracePt t="843528" x="4125913" y="3133725"/>
          <p14:tracePt t="843553" x="4125913" y="3125788"/>
          <p14:tracePt t="843586" x="4152900" y="3098800"/>
          <p14:tracePt t="843619" x="4179888" y="3081338"/>
          <p14:tracePt t="843625" x="4232275" y="3027363"/>
          <p14:tracePt t="843658" x="4295775" y="2973388"/>
          <p14:tracePt t="843687" x="4357688" y="2919413"/>
          <p14:tracePt t="843720" x="4411663" y="2884488"/>
          <p14:tracePt t="843753" x="4446588" y="2857500"/>
          <p14:tracePt t="843767" x="4537075" y="2822575"/>
          <p14:tracePt t="843800" x="4554538" y="2803525"/>
          <p14:tracePt t="843820" x="4608513" y="2768600"/>
          <p14:tracePt t="843854" x="4670425" y="2741613"/>
          <p14:tracePt t="843887" x="4724400" y="2714625"/>
          <p14:tracePt t="843893" x="4759325" y="2697163"/>
          <p14:tracePt t="843926" x="4776788" y="2679700"/>
          <p14:tracePt t="843954" x="4830763" y="2643188"/>
          <p14:tracePt t="843987" x="4894263" y="2608263"/>
          <p14:tracePt t="844020" x="4946650" y="2589213"/>
          <p14:tracePt t="844037" x="4973638" y="2581275"/>
          <p14:tracePt t="844070" x="4973638" y="2571750"/>
          <p14:tracePt t="844096" x="4991100" y="2562225"/>
          <p14:tracePt t="844129" x="5000625" y="2554288"/>
          <p14:tracePt t="844155" x="5018088" y="2536825"/>
          <p14:tracePt t="844188" x="5027613" y="2536825"/>
          <p14:tracePt t="844271" x="5037138" y="2536825"/>
          <p14:tracePt t="844487" x="5045075" y="2536825"/>
          <p14:tracePt t="847667" x="5054600" y="2536825"/>
          <p14:tracePt t="848668" x="5062538" y="2536825"/>
          <p14:tracePt t="848799" x="5062538" y="2544763"/>
          <p14:tracePt t="848874" x="5072063" y="2544763"/>
          <p14:tracePt t="849918" x="5081588" y="2544763"/>
          <p14:tracePt t="850444" x="5099050" y="2536825"/>
          <p14:tracePt t="850699" x="5108575" y="2536825"/>
          <p14:tracePt t="850718" x="5116513" y="2536825"/>
          <p14:tracePt t="850730" x="5160963" y="2536825"/>
          <p14:tracePt t="850750" x="5214938" y="2536825"/>
          <p14:tracePt t="850775" x="5303838" y="2536825"/>
          <p14:tracePt t="850808" x="5429250" y="2562225"/>
          <p14:tracePt t="850841" x="5554663" y="2581275"/>
          <p14:tracePt t="850858" x="5616575" y="2598738"/>
          <p14:tracePt t="850875" x="5803900" y="2633663"/>
          <p14:tracePt t="850907" x="5902325" y="2652713"/>
          <p14:tracePt t="850919" x="6000750" y="2660650"/>
          <p14:tracePt t="850943" x="6188075" y="2670175"/>
          <p14:tracePt t="850977" x="6367463" y="2679700"/>
          <p14:tracePt t="851009" x="6491288" y="2687638"/>
          <p14:tracePt t="851042" x="6616700" y="2697163"/>
          <p14:tracePt t="851075" x="6715125" y="2705100"/>
          <p14:tracePt t="851089" x="6902450" y="2714625"/>
          <p14:tracePt t="851109" x="7143750" y="2741613"/>
          <p14:tracePt t="851142" x="7269163" y="2751138"/>
          <p14:tracePt t="851173" x="7313613" y="2759075"/>
          <p14:tracePt t="851182" x="7483475" y="2759075"/>
          <p14:tracePt t="851209" x="7688263" y="2768600"/>
          <p14:tracePt t="851241" x="7813675" y="2776538"/>
          <p14:tracePt t="851251" x="7875588" y="2786063"/>
          <p14:tracePt t="851276" x="8045450" y="2803525"/>
          <p14:tracePt t="851307" x="8180388" y="2830513"/>
          <p14:tracePt t="851314" x="8259763" y="2840038"/>
          <p14:tracePt t="851342" x="8474075" y="2867025"/>
          <p14:tracePt t="851374" x="8626475" y="2894013"/>
          <p14:tracePt t="851377" x="8724900" y="2894013"/>
          <p14:tracePt t="851410" x="8742363" y="2894013"/>
          <p14:tracePt t="851420" x="8759825" y="2894013"/>
          <p14:tracePt t="851443" x="8813800" y="2894013"/>
          <p14:tracePt t="851474" x="8831263" y="2894013"/>
          <p14:tracePt t="851484" x="8848725" y="2894013"/>
          <p14:tracePt t="851510" x="8875713" y="2894013"/>
          <p14:tracePt t="851542" x="8875713" y="2884488"/>
          <p14:tracePt t="851738" x="8885238" y="2884488"/>
          <p14:tracePt t="852354" x="8885238" y="2894013"/>
          <p14:tracePt t="852764" x="8894763" y="2894013"/>
          <p14:tracePt t="853918" x="8894763" y="2884488"/>
          <p14:tracePt t="854830" x="8902700" y="2884488"/>
          <p14:tracePt t="861417" x="8902700" y="2874963"/>
          <p14:tracePt t="862111" x="8902700" y="2857500"/>
          <p14:tracePt t="862382" x="8902700" y="2847975"/>
          <p14:tracePt t="862411" x="8902700" y="2840038"/>
          <p14:tracePt t="862430" x="8902700" y="2830513"/>
          <p14:tracePt t="862455" x="8902700" y="2822575"/>
          <p14:tracePt t="862489" x="8902700" y="2813050"/>
          <p14:tracePt t="862570" x="8902700" y="2803525"/>
          <p14:tracePt t="873667" x="8902700" y="2813050"/>
          <p14:tracePt t="874295" x="8894763" y="2857500"/>
          <p14:tracePt t="874313" x="8875713" y="2874963"/>
          <p14:tracePt t="874324" x="8769350" y="2982913"/>
          <p14:tracePt t="874345" x="8562975" y="3179763"/>
          <p14:tracePt t="874378" x="8528050" y="3205163"/>
          <p14:tracePt t="874386" x="8420100" y="3303588"/>
          <p14:tracePt t="874412" x="8304213" y="3446463"/>
          <p14:tracePt t="874444" x="8242300" y="3544888"/>
          <p14:tracePt t="874454" x="8205788" y="3608388"/>
          <p14:tracePt t="874479" x="8116888" y="3813175"/>
          <p14:tracePt t="874511" x="8054975" y="3965575"/>
          <p14:tracePt t="874517" x="8010525" y="4037013"/>
          <p14:tracePt t="874546" x="7902575" y="4187825"/>
          <p14:tracePt t="874578" x="7840663" y="4286250"/>
          <p14:tracePt t="874581" x="7769225" y="4402138"/>
          <p14:tracePt t="874613" x="7680325" y="4562475"/>
          <p14:tracePt t="874644" x="7545388" y="4751388"/>
          <p14:tracePt t="874658" x="7500938" y="4822825"/>
          <p14:tracePt t="874679" x="7313613" y="5143500"/>
          <p14:tracePt t="874711" x="7296150" y="5180013"/>
          <p14:tracePt t="874718" x="7251700" y="5295900"/>
          <p14:tracePt t="874746" x="7180263" y="5402263"/>
          <p14:tracePt t="874780" x="7161213" y="5438775"/>
          <p14:tracePt t="874783" x="7089775" y="5491163"/>
          <p14:tracePt t="874813" x="7027863" y="5599113"/>
          <p14:tracePt t="874844" x="7018338" y="5626100"/>
          <p14:tracePt t="874849" x="6991350" y="5680075"/>
          <p14:tracePt t="874880" x="6991350" y="5688013"/>
          <p14:tracePt t="874912" x="6973888" y="5688013"/>
          <p14:tracePt t="874924" x="6946900" y="5688013"/>
          <p14:tracePt t="874947" x="6867525" y="5653088"/>
          <p14:tracePt t="874979" x="6848475" y="5643563"/>
          <p14:tracePt t="874985" x="6848475" y="5634038"/>
          <p14:tracePt t="875020" x="6848475" y="5626100"/>
          <p14:tracePt t="875141" x="6848475" y="5608638"/>
          <p14:tracePt t="875160" x="6848475" y="5589588"/>
          <p14:tracePt t="875237" x="6848475" y="5572125"/>
          <p14:tracePt t="875255" x="6858000" y="5554663"/>
          <p14:tracePt t="875266" x="6875463" y="5537200"/>
          <p14:tracePt t="875285" x="6911975" y="5510213"/>
          <p14:tracePt t="875315" x="6919913" y="5500688"/>
          <p14:tracePt t="875346" x="6938963" y="5491163"/>
          <p14:tracePt t="875352" x="6983413" y="5473700"/>
          <p14:tracePt t="875382" x="7134225" y="5465763"/>
          <p14:tracePt t="875414" x="7251700" y="5456238"/>
          <p14:tracePt t="875427" x="7367588" y="5456238"/>
          <p14:tracePt t="875448" x="7439025" y="5456238"/>
          <p14:tracePt t="875480" x="7500938" y="5465763"/>
          <p14:tracePt t="875490" x="7518400" y="5465763"/>
          <p14:tracePt t="875515" x="7643813" y="5465763"/>
          <p14:tracePt t="875547" x="7680325" y="5465763"/>
          <p14:tracePt t="875551" x="7759700" y="5465763"/>
          <p14:tracePt t="875583" x="7796213" y="5465763"/>
          <p14:tracePt t="875608" x="7813675" y="5465763"/>
          <p14:tracePt t="875619" x="7848600" y="5465763"/>
          <p14:tracePt t="875649" x="8089900" y="5473700"/>
          <p14:tracePt t="875682" x="8099425" y="5473700"/>
          <p14:tracePt t="875693" x="8161338" y="5473700"/>
          <p14:tracePt t="875716" x="8180388" y="5473700"/>
          <p14:tracePt t="875748" x="8188325" y="5473700"/>
          <p14:tracePt t="875757" x="8232775" y="5473700"/>
          <p14:tracePt t="875783" x="8269288" y="5473700"/>
          <p14:tracePt t="875816" x="8277225" y="5473700"/>
          <p14:tracePt t="875856" x="8286750" y="5473700"/>
          <p14:tracePt t="876917" x="8286750" y="5465763"/>
          <p14:tracePt t="877472" x="8286750" y="5456238"/>
          <p14:tracePt t="877990" x="8296275" y="5456238"/>
          <p14:tracePt t="878146" x="8296275" y="5446713"/>
          <p14:tracePt t="878213" x="8304213" y="5446713"/>
          <p14:tracePt t="878257" x="8304213" y="5438775"/>
          <p14:tracePt t="880917" x="8304213" y="5429250"/>
          <p14:tracePt t="881814" x="8296275" y="5438775"/>
          <p14:tracePt t="882003" x="8286750" y="5446713"/>
          <p14:tracePt t="882028" x="8269288" y="5456238"/>
          <p14:tracePt t="882048" x="8242300" y="5473700"/>
          <p14:tracePt t="882061" x="8126413" y="5537200"/>
          <p14:tracePt t="882081" x="8045450" y="5572125"/>
          <p14:tracePt t="882092" x="7920038" y="5661025"/>
          <p14:tracePt t="882112" x="7867650" y="5697538"/>
          <p14:tracePt t="882124" x="7777163" y="5759450"/>
          <p14:tracePt t="882143" x="7697788" y="5813425"/>
          <p14:tracePt t="882155" x="7473950" y="5911850"/>
          <p14:tracePt t="882174" x="7375525" y="5965825"/>
          <p14:tracePt t="882186" x="7188200" y="6037263"/>
          <p14:tracePt t="882205" x="7134225" y="6062663"/>
          <p14:tracePt t="882219" x="7037388" y="6126163"/>
          <p14:tracePt t="882236" x="7000875" y="6143625"/>
          <p14:tracePt t="882252" x="6884988" y="6205538"/>
          <p14:tracePt t="882269" x="6823075" y="6232525"/>
          <p14:tracePt t="882286" x="6616700" y="6323013"/>
          <p14:tracePt t="882303" x="6527800" y="6348413"/>
          <p14:tracePt t="882319" x="6367463" y="6394450"/>
          <p14:tracePt t="882336" x="6215063" y="6446838"/>
          <p14:tracePt t="882353" x="6143625" y="6465888"/>
          <p14:tracePt t="882370" x="6018213" y="6500813"/>
          <p14:tracePt t="882387" x="5983288" y="6510338"/>
          <p14:tracePt t="882403" x="5911850" y="6545263"/>
          <p14:tracePt t="882420" x="5894388" y="6545263"/>
          <p14:tracePt t="882436" x="5822950" y="6589713"/>
          <p14:tracePt t="882453" x="5776913" y="6608763"/>
          <p14:tracePt t="882470" x="5741988" y="6616700"/>
          <p14:tracePt t="882489" x="5724525" y="6626225"/>
          <p14:tracePt t="882514" x="5715000" y="6626225"/>
          <p14:tracePt t="882548" x="5705475" y="6626225"/>
          <p14:tracePt t="882567" x="5715000" y="6616700"/>
          <p14:tracePt t="882659" x="5715000" y="6608763"/>
          <p14:tracePt t="882677" x="5724525" y="6608763"/>
          <p14:tracePt t="882689" x="5732463" y="6599238"/>
          <p14:tracePt t="882707" x="5741988" y="6589713"/>
          <p14:tracePt t="882719" x="5803900" y="6589713"/>
          <p14:tracePt t="882746" x="5830888" y="6589713"/>
          <p14:tracePt t="882758" x="5867400" y="6581775"/>
          <p14:tracePt t="882770" x="5894388" y="6581775"/>
          <p14:tracePt t="882781" x="5911850" y="6581775"/>
          <p14:tracePt t="882800" x="5929313" y="6581775"/>
          <p14:tracePt t="882812" x="5983288" y="6581775"/>
          <p14:tracePt t="882831" x="6108700" y="6581775"/>
          <p14:tracePt t="882850" x="6143625" y="6581775"/>
          <p14:tracePt t="882861" x="6259513" y="6589713"/>
          <p14:tracePt t="882880" x="6286500" y="6589713"/>
          <p14:tracePt t="882891" x="6340475" y="6589713"/>
          <p14:tracePt t="882911" x="6357938" y="6589713"/>
          <p14:tracePt t="882923" x="6411913" y="6589713"/>
          <p14:tracePt t="882942" x="6438900" y="6589713"/>
          <p14:tracePt t="882954" x="6510338" y="6589713"/>
          <p14:tracePt t="882973" x="6589713" y="6599238"/>
          <p14:tracePt t="882991" x="6608763" y="6599238"/>
          <p14:tracePt t="883005" x="6680200" y="6599238"/>
          <p14:tracePt t="883022" x="6705600" y="6599238"/>
          <p14:tracePt t="883054" x="6732588" y="6599238"/>
          <p14:tracePt t="883066" x="6804025" y="6599238"/>
          <p14:tracePt t="883086" x="6848475" y="6599238"/>
          <p14:tracePt t="883097" x="6911975" y="6599238"/>
          <p14:tracePt t="883115" x="6956425" y="6608763"/>
          <p14:tracePt t="883128" x="7062788" y="6608763"/>
          <p14:tracePt t="883146" x="7081838" y="6608763"/>
          <p14:tracePt t="883159" x="7180263" y="6616700"/>
          <p14:tracePt t="883177" x="7205663" y="6616700"/>
          <p14:tracePt t="883189" x="7251700" y="6616700"/>
          <p14:tracePt t="883207" x="7313613" y="6616700"/>
          <p14:tracePt t="883226" x="7340600" y="6616700"/>
          <p14:tracePt t="883240" x="7394575" y="6616700"/>
          <p14:tracePt t="883257" x="7419975" y="6616700"/>
          <p14:tracePt t="883272" x="7483475" y="6616700"/>
          <p14:tracePt t="883289" x="7500938" y="6616700"/>
          <p14:tracePt t="883306" x="7537450" y="6599238"/>
          <p14:tracePt t="883322" x="7589838" y="6572250"/>
          <p14:tracePt t="883339" x="7616825" y="6562725"/>
          <p14:tracePt t="883356" x="7653338" y="6545263"/>
          <p14:tracePt t="883372" x="7680325" y="6545263"/>
          <p14:tracePt t="883389" x="7732713" y="6527800"/>
          <p14:tracePt t="883406" x="7759700" y="6518275"/>
          <p14:tracePt t="883423" x="7813675" y="6500813"/>
          <p14:tracePt t="883439" x="7823200" y="6500813"/>
          <p14:tracePt t="883456" x="7867650" y="6483350"/>
          <p14:tracePt t="883473" x="7894638" y="6473825"/>
          <p14:tracePt t="883489" x="7902575" y="6473825"/>
          <p14:tracePt t="883509" x="7902575" y="6465888"/>
          <p14:tracePt t="883669" x="7894638" y="6465888"/>
          <p14:tracePt t="883680" x="7885113" y="6456363"/>
          <p14:tracePt t="883692" x="7848600" y="6446838"/>
          <p14:tracePt t="883711" x="7804150" y="6438900"/>
          <p14:tracePt t="883730" x="7796213" y="6438900"/>
          <p14:tracePt t="883742" x="7769225" y="6429375"/>
          <p14:tracePt t="883761" x="7742238" y="6429375"/>
          <p14:tracePt t="883774" x="7705725" y="6411913"/>
          <p14:tracePt t="883791" x="7670800" y="6411913"/>
          <p14:tracePt t="883821" x="7634288" y="6402388"/>
          <p14:tracePt t="883833" x="7537450" y="6402388"/>
          <p14:tracePt t="883853" x="7456488" y="6394450"/>
          <p14:tracePt t="883865" x="7269163" y="6384925"/>
          <p14:tracePt t="883885" x="7099300" y="6384925"/>
          <p14:tracePt t="883903" x="7045325" y="6384925"/>
          <p14:tracePt t="883915" x="6911975" y="6384925"/>
          <p14:tracePt t="883933" x="6848475" y="6384925"/>
          <p14:tracePt t="883945" x="6705600" y="6384925"/>
          <p14:tracePt t="883964" x="6643688" y="6384925"/>
          <p14:tracePt t="883976" x="6518275" y="6384925"/>
          <p14:tracePt t="883994" x="6411913" y="6384925"/>
          <p14:tracePt t="884014" x="6340475" y="6394450"/>
          <p14:tracePt t="884026" x="6313488" y="6394450"/>
          <p14:tracePt t="884041" x="6215063" y="6402388"/>
          <p14:tracePt t="884058" x="6089650" y="6429375"/>
          <p14:tracePt t="884076" x="6045200" y="6438900"/>
          <p14:tracePt t="884092" x="5929313" y="6456363"/>
          <p14:tracePt t="884108" x="5875338" y="6456363"/>
          <p14:tracePt t="884125" x="5786438" y="6473825"/>
          <p14:tracePt t="884141" x="5759450" y="6483350"/>
          <p14:tracePt t="884158" x="5634038" y="6491288"/>
          <p14:tracePt t="884175" x="5599113" y="6500813"/>
          <p14:tracePt t="884191" x="5527675" y="6510338"/>
          <p14:tracePt t="884208" x="5446713" y="6510338"/>
          <p14:tracePt t="884227" x="5429250" y="6510338"/>
          <p14:tracePt t="884246" x="5375275" y="6483350"/>
          <p14:tracePt t="884265" x="5348288" y="6483350"/>
          <p14:tracePt t="884277" x="5330825" y="6465888"/>
          <p14:tracePt t="884296" x="5322888" y="6465888"/>
          <p14:tracePt t="884436" x="5322888" y="6456363"/>
          <p14:tracePt t="884511" x="5348288" y="6456363"/>
          <p14:tracePt t="884529" x="5394325" y="6465888"/>
          <p14:tracePt t="884542" x="5483225" y="6483350"/>
          <p14:tracePt t="884561" x="5500688" y="6491288"/>
          <p14:tracePt t="884573" x="5554663" y="6500813"/>
          <p14:tracePt t="884591" x="5608638" y="6500813"/>
          <p14:tracePt t="884610" x="5626100" y="6510338"/>
          <p14:tracePt t="884622" x="5680075" y="6510338"/>
          <p14:tracePt t="884642" x="5724525" y="6518275"/>
          <p14:tracePt t="884653" x="5857875" y="6527800"/>
          <p14:tracePt t="884671" x="5929313" y="6527800"/>
          <p14:tracePt t="884683" x="6161088" y="6562725"/>
          <p14:tracePt t="884703" x="6232525" y="6572250"/>
          <p14:tracePt t="884714" x="6456363" y="6599238"/>
          <p14:tracePt t="884733" x="6715125" y="6634163"/>
          <p14:tracePt t="884752" x="6813550" y="6643688"/>
          <p14:tracePt t="884764" x="7062788" y="6670675"/>
          <p14:tracePt t="884783" x="7134225" y="6680200"/>
          <p14:tracePt t="884794" x="7304088" y="6688138"/>
          <p14:tracePt t="884813" x="7331075" y="6688138"/>
          <p14:tracePt t="884827" x="7473950" y="6688138"/>
          <p14:tracePt t="884845" x="7500938" y="6688138"/>
          <p14:tracePt t="884862" x="7589838" y="6688138"/>
          <p14:tracePt t="884877" x="7616825" y="6688138"/>
          <p14:tracePt t="884893" x="7697788" y="6670675"/>
          <p14:tracePt t="884912" x="7804150" y="6653213"/>
          <p14:tracePt t="884927" x="7831138" y="6653213"/>
          <p14:tracePt t="884944" x="7902575" y="6634163"/>
          <p14:tracePt t="884962" x="7929563" y="6626225"/>
          <p14:tracePt t="884977" x="7983538" y="6599238"/>
          <p14:tracePt t="884994" x="8001000" y="6589713"/>
          <p14:tracePt t="885010" x="8062913" y="6581775"/>
          <p14:tracePt t="885027" x="8099425" y="6581775"/>
          <p14:tracePt t="885044" x="8188325" y="6572250"/>
          <p14:tracePt t="885062" x="8205788" y="6572250"/>
          <p14:tracePt t="885079" x="8224838" y="6572250"/>
          <p14:tracePt t="885094" x="8259763" y="6554788"/>
          <p14:tracePt t="885147" x="8269288" y="6554788"/>
          <p14:tracePt t="885158" x="8304213" y="6537325"/>
          <p14:tracePt t="885177" x="8313738" y="6527800"/>
          <p14:tracePt t="885234" x="8323263" y="6518275"/>
          <p14:tracePt t="885252" x="8323263" y="6510338"/>
          <p14:tracePt t="885265" x="8340725" y="6491288"/>
          <p14:tracePt t="885284" x="8348663" y="6483350"/>
          <p14:tracePt t="885296" x="8367713" y="6465888"/>
          <p14:tracePt t="885314" x="8367713" y="6456363"/>
          <p14:tracePt t="885335" x="8375650" y="6446838"/>
          <p14:tracePt t="885392" x="8385175" y="6446838"/>
          <p14:tracePt t="885517" x="8394700" y="6446838"/>
          <p14:tracePt t="885673" x="8394700" y="6438900"/>
          <p14:tracePt t="885739" x="8394700" y="6429375"/>
          <p14:tracePt t="885906" x="8394700" y="6419850"/>
          <p14:tracePt t="886054" x="8402638" y="6411913"/>
          <p14:tracePt t="886687" x="8402638" y="6402388"/>
          <p14:tracePt t="886699" x="8402638" y="6394450"/>
          <p14:tracePt t="886855" x="8402638" y="6384925"/>
          <p14:tracePt t="886874" x="8402638" y="6375400"/>
          <p14:tracePt t="886885" x="8385175" y="6357938"/>
          <p14:tracePt t="886918" x="8375650" y="6357938"/>
          <p14:tracePt t="886931" x="8340725" y="6340475"/>
          <p14:tracePt t="886949" x="8323263" y="6330950"/>
          <p14:tracePt t="886968" x="8304213" y="6330950"/>
          <p14:tracePt t="886979" x="8251825" y="6323013"/>
          <p14:tracePt t="886998" x="8197850" y="6313488"/>
          <p14:tracePt t="887010" x="8081963" y="6296025"/>
          <p14:tracePt t="887029" x="8045450" y="6286500"/>
          <p14:tracePt t="887040" x="7974013" y="6276975"/>
          <p14:tracePt t="887059" x="7894638" y="6276975"/>
          <p14:tracePt t="887078" x="7848600" y="6269038"/>
          <p14:tracePt t="887090" x="7715250" y="6259513"/>
          <p14:tracePt t="887110" x="7697788" y="6259513"/>
          <p14:tracePt t="887122" x="7608888" y="6259513"/>
          <p14:tracePt t="887140" x="7554913" y="6259513"/>
          <p14:tracePt t="887152" x="7483475" y="6259513"/>
          <p14:tracePt t="887172" x="7446963" y="6259513"/>
          <p14:tracePt t="887184" x="7385050" y="6269038"/>
          <p14:tracePt t="887201" x="7358063" y="6276975"/>
          <p14:tracePt t="887217" x="7277100" y="6296025"/>
          <p14:tracePt t="887234" x="7215188" y="6303963"/>
          <p14:tracePt t="887252" x="7180263" y="6313488"/>
          <p14:tracePt t="887267" x="7081838" y="6330950"/>
          <p14:tracePt t="887284" x="7045325" y="6340475"/>
          <p14:tracePt t="887302" x="6973888" y="6367463"/>
          <p14:tracePt t="887317" x="6946900" y="6375400"/>
          <p14:tracePt t="887334" x="6858000" y="6402388"/>
          <p14:tracePt t="887351" x="6804025" y="6419850"/>
          <p14:tracePt t="887368" x="6688138" y="6456363"/>
          <p14:tracePt t="887385" x="6653213" y="6465888"/>
          <p14:tracePt t="887401" x="6500813" y="6518275"/>
          <p14:tracePt t="887418" x="6411913" y="6545263"/>
          <p14:tracePt t="887437" x="6367463" y="6554788"/>
          <p14:tracePt t="887451" x="6348413" y="6562725"/>
          <p14:tracePt t="887476" x="6313488" y="6562725"/>
          <p14:tracePt t="887488" x="6296025" y="6572250"/>
          <p14:tracePt t="887502" x="6224588" y="6572250"/>
          <p14:tracePt t="887519" x="6197600" y="6581775"/>
          <p14:tracePt t="887535" x="6134100" y="6589713"/>
          <p14:tracePt t="887552" x="6126163" y="6589713"/>
          <p14:tracePt t="887568" x="6081713" y="6608763"/>
          <p14:tracePt t="887585" x="6062663" y="6608763"/>
          <p14:tracePt t="887603" x="6018213" y="6616700"/>
          <p14:tracePt t="887619" x="6010275" y="6616700"/>
          <p14:tracePt t="887635" x="5956300" y="6616700"/>
          <p14:tracePt t="887652" x="5938838" y="6616700"/>
          <p14:tracePt t="887669" x="5929313" y="6616700"/>
          <p14:tracePt t="887686" x="5919788" y="6616700"/>
          <p14:tracePt t="887705" x="5911850" y="6616700"/>
          <p14:tracePt t="887766" x="5902325" y="6626225"/>
          <p14:tracePt t="887784" x="5902325" y="6634163"/>
          <p14:tracePt t="887796" x="5884863" y="6634163"/>
          <p14:tracePt t="887815" x="5875338" y="6634163"/>
          <p14:tracePt t="887828" x="5867400" y="6634163"/>
          <p14:tracePt t="887857" x="5857875" y="6634163"/>
          <p14:tracePt t="887877" x="5857875" y="6643688"/>
          <p14:tracePt t="887907" x="5857875" y="6653213"/>
          <p14:tracePt t="888021" x="5867400" y="6653213"/>
          <p14:tracePt t="888033" x="5902325" y="6661150"/>
          <p14:tracePt t="888052" x="5911850" y="6661150"/>
          <p14:tracePt t="888080" x="5929313" y="6661150"/>
          <p14:tracePt t="888099" x="5946775" y="6661150"/>
          <p14:tracePt t="888111" x="5983288" y="6661150"/>
          <p14:tracePt t="888130" x="6018213" y="6661150"/>
          <p14:tracePt t="888141" x="6062663" y="6653213"/>
          <p14:tracePt t="888160" x="6089650" y="6653213"/>
          <p14:tracePt t="888171" x="6161088" y="6653213"/>
          <p14:tracePt t="888190" x="6242050" y="6653213"/>
          <p14:tracePt t="888210" x="6259513" y="6661150"/>
          <p14:tracePt t="888221" x="6313488" y="6661150"/>
          <p14:tracePt t="888241" x="6394450" y="6661150"/>
          <p14:tracePt t="888284" x="6446838" y="6661150"/>
          <p14:tracePt t="888303" x="6465888" y="6661150"/>
          <p14:tracePt t="888315" x="6518275" y="6661150"/>
          <p14:tracePt t="888336" x="6545263" y="6661150"/>
          <p14:tracePt t="888348" x="6581775" y="6661150"/>
          <p14:tracePt t="888367" x="6608763" y="6661150"/>
          <p14:tracePt t="888379" x="6670675" y="6661150"/>
          <p14:tracePt t="888398" x="6697663" y="6661150"/>
          <p14:tracePt t="888412" x="6715125" y="6661150"/>
          <p14:tracePt t="888440" x="6724650" y="6661150"/>
          <p14:tracePt t="888476" x="6742113" y="6661150"/>
          <p14:tracePt t="888488" x="6751638" y="6661150"/>
          <p14:tracePt t="888507" x="6759575" y="6661150"/>
          <p14:tracePt t="888518" x="6786563" y="6670675"/>
          <p14:tracePt t="888538" x="6796088" y="6670675"/>
          <p14:tracePt t="888568" x="6804025" y="6670675"/>
          <p14:tracePt t="888587" x="6813550" y="6670675"/>
          <p14:tracePt t="888693" x="6804025" y="6670675"/>
          <p14:tracePt t="888804" x="6804025" y="6661150"/>
          <p14:tracePt t="888867" x="6796088" y="6661150"/>
          <p14:tracePt t="888886" x="6759575" y="6653213"/>
          <p14:tracePt t="888916" x="6732588" y="6653213"/>
          <p14:tracePt t="888943" x="6715125" y="6653213"/>
          <p14:tracePt t="888962" x="6697663" y="6653213"/>
          <p14:tracePt t="888973" x="6599238" y="6643688"/>
          <p14:tracePt t="888992" x="6473825" y="6634163"/>
          <p14:tracePt t="889012" x="6429375" y="6634163"/>
          <p14:tracePt t="889023" x="6384925" y="6626225"/>
          <p14:tracePt t="889043" x="6330950" y="6626225"/>
          <p14:tracePt t="889088" x="6303963" y="6626225"/>
          <p14:tracePt t="889100" x="6251575" y="6626225"/>
          <p14:tracePt t="889119" x="6224588" y="6626225"/>
          <p14:tracePt t="889131" x="6108700" y="6616700"/>
          <p14:tracePt t="889152" x="5973763" y="6608763"/>
          <p14:tracePt t="889169" x="5938838" y="6608763"/>
          <p14:tracePt t="889181" x="5875338" y="6608763"/>
          <p14:tracePt t="889200" x="5867400" y="6608763"/>
          <p14:tracePt t="889212" x="5822950" y="6608763"/>
          <p14:tracePt t="889233" x="5795963" y="6608763"/>
          <p14:tracePt t="889243" x="5741988" y="6608763"/>
          <p14:tracePt t="889262" x="5715000" y="6608763"/>
          <p14:tracePt t="889274" x="5661025" y="6608763"/>
          <p14:tracePt t="889291" x="5643563" y="6608763"/>
          <p14:tracePt t="889310" x="5616575" y="6608763"/>
          <p14:tracePt t="889324" x="5572125" y="6608763"/>
          <p14:tracePt t="889342" x="5527675" y="6608763"/>
          <p14:tracePt t="889357" x="5446713" y="6608763"/>
          <p14:tracePt t="889374" x="5419725" y="6599238"/>
          <p14:tracePt t="889391" x="5340350" y="6589713"/>
          <p14:tracePt t="889407" x="5322888" y="6581775"/>
          <p14:tracePt t="889424" x="5286375" y="6581775"/>
          <p14:tracePt t="889441" x="5268913" y="6572250"/>
          <p14:tracePt t="889461" x="5276850" y="6572250"/>
          <p14:tracePt t="889499" x="5286375" y="6572250"/>
          <p14:tracePt t="889543" x="5303838" y="6572250"/>
          <p14:tracePt t="889562" x="5322888" y="6572250"/>
          <p14:tracePt t="889574" x="5367338" y="6572250"/>
          <p14:tracePt t="889593" x="5394325" y="6572250"/>
          <p14:tracePt t="889605" x="5438775" y="6572250"/>
          <p14:tracePt t="889624" x="5456238" y="6572250"/>
          <p14:tracePt t="889636" x="5554663" y="6572250"/>
          <p14:tracePt t="889654" x="5626100" y="6572250"/>
          <p14:tracePt t="889666" x="5830888" y="6572250"/>
          <p14:tracePt t="889686" x="5911850" y="6572250"/>
          <p14:tracePt t="889698" x="6134100" y="6581775"/>
          <p14:tracePt t="889717" x="6215063" y="6589713"/>
          <p14:tracePt t="889729" x="6438900" y="6608763"/>
          <p14:tracePt t="889747" x="6510338" y="6616700"/>
          <p14:tracePt t="889759" x="6634163" y="6634163"/>
          <p14:tracePt t="889778" x="6732588" y="6643688"/>
          <p14:tracePt t="889797" x="6769100" y="6643688"/>
          <p14:tracePt t="889809" x="6875463" y="6653213"/>
          <p14:tracePt t="889829" x="6902450" y="6653213"/>
          <p14:tracePt t="889842" x="6929438" y="6653213"/>
          <p14:tracePt t="889874" x="7037388" y="6661150"/>
          <p14:tracePt t="889907" x="7054850" y="6661150"/>
          <p14:tracePt t="889919" x="7116763" y="6670675"/>
          <p14:tracePt t="889938" x="7143750" y="6670675"/>
          <p14:tracePt t="889951" x="7197725" y="6680200"/>
          <p14:tracePt t="889970" x="7215188" y="6680200"/>
          <p14:tracePt t="889981" x="7259638" y="6688138"/>
          <p14:tracePt t="890001" x="7277100" y="6688138"/>
          <p14:tracePt t="890012" x="7296150" y="6688138"/>
          <p14:tracePt t="890030" x="7313613" y="6697663"/>
          <p14:tracePt t="890043" x="7385050" y="6697663"/>
          <p14:tracePt t="890061" x="7446963" y="6697663"/>
          <p14:tracePt t="890080" x="7473950" y="6705600"/>
          <p14:tracePt t="890093" x="7537450" y="6705600"/>
          <p14:tracePt t="890112" x="7554913" y="6705600"/>
          <p14:tracePt t="890126" x="7581900" y="6705600"/>
          <p14:tracePt t="890143" x="7589838" y="6705600"/>
          <p14:tracePt t="890159" x="7599363" y="6705600"/>
          <p14:tracePt t="890176" x="7616825" y="6705600"/>
          <p14:tracePt t="890193" x="7634288" y="6705600"/>
          <p14:tracePt t="890210" x="7643813" y="6705600"/>
          <p14:tracePt t="890226" x="7688263" y="6705600"/>
          <p14:tracePt t="890243" x="7732713" y="6705600"/>
          <p14:tracePt t="890260" x="7751763" y="6705600"/>
          <p14:tracePt t="890276" x="7786688" y="6705600"/>
          <p14:tracePt t="890293" x="7813675" y="6705600"/>
          <p14:tracePt t="890310" x="7875588" y="6697663"/>
          <p14:tracePt t="890327" x="7894638" y="6697663"/>
          <p14:tracePt t="890345" x="7939088" y="6688138"/>
          <p14:tracePt t="890364" x="7956550" y="6688138"/>
          <p14:tracePt t="890377" x="8018463" y="6680200"/>
          <p14:tracePt t="890411" x="8072438" y="6680200"/>
          <p14:tracePt t="890437" x="8116888" y="6680200"/>
          <p14:tracePt t="890456" x="8134350" y="6680200"/>
          <p14:tracePt t="890468" x="8161338" y="6670675"/>
          <p14:tracePt t="890487" x="8180388" y="6670675"/>
          <p14:tracePt t="890499" x="8215313" y="6670675"/>
          <p14:tracePt t="890518" x="8232775" y="6670675"/>
          <p14:tracePt t="890530" x="8251825" y="6670675"/>
          <p14:tracePt t="890548" x="8269288" y="6670675"/>
          <p14:tracePt t="890567" x="8277225" y="6670675"/>
          <p14:tracePt t="890612" x="8286750" y="6661150"/>
          <p14:tracePt t="890674" x="8286750" y="6653213"/>
          <p14:tracePt t="890693" x="8296275" y="6653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Arrays vs. Generics </a:t>
            </a:r>
            <a:endParaRPr lang="en-US" dirty="0"/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940981" y="1066800"/>
            <a:ext cx="6477000" cy="1723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History&lt;T&gt; 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void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addElement</a:t>
            </a:r>
            <a:r>
              <a:rPr lang="en-US" dirty="0" smtClean="0">
                <a:solidFill>
                  <a:sysClr val="windowText" lastClr="000000"/>
                </a:solidFill>
              </a:rPr>
              <a:t> 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T </a:t>
            </a:r>
            <a:r>
              <a:rPr lang="en-US" dirty="0" err="1" smtClean="0">
                <a:solidFill>
                  <a:sysClr val="windowText" lastClr="000000"/>
                </a:solidFill>
              </a:rPr>
              <a:t>elementAt</a:t>
            </a:r>
            <a:r>
              <a:rPr lang="en-US" dirty="0" smtClean="0">
                <a:solidFill>
                  <a:sysClr val="windowText" lastClr="000000"/>
                </a:solidFill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    </a:t>
            </a:r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40981" y="2862133"/>
            <a:ext cx="39624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History&lt;String&gt;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stringHistory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History&lt;Point</a:t>
            </a:r>
            <a:r>
              <a:rPr lang="en-US" dirty="0" smtClean="0">
                <a:solidFill>
                  <a:sysClr val="windowText" lastClr="000000"/>
                </a:solidFill>
              </a:rPr>
              <a:t>&gt; </a:t>
            </a:r>
            <a:r>
              <a:rPr lang="en-US" dirty="0" err="1" smtClean="0">
                <a:solidFill>
                  <a:sysClr val="windowText" lastClr="000000"/>
                </a:solidFill>
              </a:rPr>
              <a:t>pointHistory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Double&lt;Point&gt;  </a:t>
            </a:r>
            <a:r>
              <a:rPr lang="en-US" dirty="0" err="1" smtClean="0">
                <a:solidFill>
                  <a:sysClr val="windowText" lastClr="000000"/>
                </a:solidFill>
              </a:rPr>
              <a:t>doubleHistory</a:t>
            </a:r>
            <a:r>
              <a:rPr lang="en-US" dirty="0" smtClean="0">
                <a:solidFill>
                  <a:sysClr val="windowText" lastClr="000000"/>
                </a:solidFill>
              </a:rPr>
              <a:t>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940981" y="5139070"/>
            <a:ext cx="40386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String[]  strings;</a:t>
            </a: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Point[] points;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double[]   doubles;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302102" y="2133600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single </a:t>
            </a:r>
            <a:r>
              <a:rPr lang="en-US" dirty="0" smtClean="0"/>
              <a:t>version  in which T == Object is </a:t>
            </a:r>
            <a:r>
              <a:rPr lang="en-US" dirty="0"/>
              <a:t>shared by all of its elaborations.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302103" y="2985700"/>
            <a:ext cx="3352800" cy="13576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Assigning values to type parameters is a compile time activity for type checking only. The value assigned are “erased” at runtime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334000" y="4801521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Different versions describe elements of different sizes.</a:t>
            </a:r>
            <a:endParaRPr lang="en-US" dirty="0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334000" y="5618664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Element type kept at runtime</a:t>
            </a:r>
            <a:endParaRPr lang="en-US" dirty="0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940981" y="4022509"/>
            <a:ext cx="3352800" cy="85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Generics and arrays are parameterized types</a:t>
            </a:r>
            <a:endParaRPr lang="en-US" dirty="0"/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302102" y="1066800"/>
            <a:ext cx="3352800" cy="852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Are arrays generic with special syntax?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068788"/>
      </p:ext>
    </p:extLst>
  </p:cSld>
  <p:clrMapOvr>
    <a:masterClrMapping/>
  </p:clrMapOvr>
  <p:transition advTm="312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113" x="8296275" y="6643688"/>
          <p14:tracePt t="4441" x="8277225" y="6643688"/>
          <p14:tracePt t="4453" x="8259763" y="6616700"/>
          <p14:tracePt t="4473" x="8232775" y="6599238"/>
          <p14:tracePt t="4484" x="8197850" y="6562725"/>
          <p14:tracePt t="4503" x="8126413" y="6491288"/>
          <p14:tracePt t="4523" x="8108950" y="6473825"/>
          <p14:tracePt t="4536" x="8089900" y="6456363"/>
          <p14:tracePt t="4547" x="8018463" y="6384925"/>
          <p14:tracePt t="4566" x="7966075" y="6330950"/>
          <p14:tracePt t="4579" x="7777163" y="6126163"/>
          <p14:tracePt t="4600" x="7705725" y="6045200"/>
          <p14:tracePt t="4613" x="7518400" y="5830888"/>
          <p14:tracePt t="4633" x="7456488" y="5759450"/>
          <p14:tracePt t="4644" x="7412038" y="5705475"/>
          <p14:tracePt t="4656" x="7340600" y="5626100"/>
          <p14:tracePt t="4676" x="7313613" y="5599113"/>
          <p14:tracePt t="4690" x="7232650" y="5510213"/>
          <p14:tracePt t="4707" x="7116763" y="5384800"/>
          <p14:tracePt t="4726" x="7054850" y="5313363"/>
          <p14:tracePt t="4739" x="6902450" y="5133975"/>
          <p14:tracePt t="4756" x="6840538" y="5054600"/>
          <p14:tracePt t="4773" x="6705600" y="4911725"/>
          <p14:tracePt t="4789" x="6670675" y="4857750"/>
          <p14:tracePt t="4806" x="6589713" y="4768850"/>
          <p14:tracePt t="4823" x="6572250" y="4741863"/>
          <p14:tracePt t="4840" x="6465888" y="4616450"/>
          <p14:tracePt t="4856" x="6429375" y="4562475"/>
          <p14:tracePt t="4874" x="6303963" y="4402138"/>
          <p14:tracePt t="4890" x="6269038" y="4348163"/>
          <p14:tracePt t="4907" x="6161088" y="4197350"/>
          <p14:tracePt t="4923" x="6116638" y="4133850"/>
          <p14:tracePt t="4941" x="6027738" y="4000500"/>
          <p14:tracePt t="4958" x="5894388" y="3813175"/>
          <p14:tracePt t="4975" x="5875338" y="3795713"/>
          <p14:tracePt t="5001" x="5867400" y="3776663"/>
          <p14:tracePt t="5013" x="5840413" y="3741738"/>
          <p14:tracePt t="5024" x="5830888" y="3724275"/>
          <p14:tracePt t="5042" x="5786438" y="3660775"/>
          <p14:tracePt t="5058" x="5759450" y="3633788"/>
          <p14:tracePt t="5075" x="5715000" y="3581400"/>
          <p14:tracePt t="5091" x="5697538" y="3544888"/>
          <p14:tracePt t="5108" x="5670550" y="3509963"/>
          <p14:tracePt t="5125" x="5653088" y="3490913"/>
          <p14:tracePt t="5142" x="5634038" y="3473450"/>
          <p14:tracePt t="5158" x="5616575" y="3455988"/>
          <p14:tracePt t="5175" x="5572125" y="3384550"/>
          <p14:tracePt t="5192" x="5527675" y="3348038"/>
          <p14:tracePt t="5211" x="5483225" y="3268663"/>
          <p14:tracePt t="5230" x="5465763" y="3259138"/>
          <p14:tracePt t="5242" x="5438775" y="3197225"/>
          <p14:tracePt t="5264" x="5419725" y="3179763"/>
          <p14:tracePt t="5276" x="5411788" y="3152775"/>
          <p14:tracePt t="5292" x="5367338" y="3098800"/>
          <p14:tracePt t="5309" x="5340350" y="3044825"/>
          <p14:tracePt t="5326" x="5313363" y="3009900"/>
          <p14:tracePt t="5342" x="5276850" y="2946400"/>
          <p14:tracePt t="5359" x="5259388" y="2919413"/>
          <p14:tracePt t="5376" x="5232400" y="2874963"/>
          <p14:tracePt t="5392" x="5214938" y="2857500"/>
          <p14:tracePt t="5409" x="5187950" y="2803525"/>
          <p14:tracePt t="5426" x="5170488" y="2786063"/>
          <p14:tracePt t="5443" x="5133975" y="2732088"/>
          <p14:tracePt t="5459" x="5126038" y="2705100"/>
          <p14:tracePt t="5476" x="5089525" y="2660650"/>
          <p14:tracePt t="5495" x="5062538" y="2625725"/>
          <p14:tracePt t="5513" x="5054600" y="2625725"/>
          <p14:tracePt t="5667" x="5054600" y="2616200"/>
          <p14:tracePt t="5679" x="5037138" y="2589213"/>
          <p14:tracePt t="6505" x="5037138" y="2581275"/>
          <p14:tracePt t="6516" x="5027613" y="2571750"/>
          <p14:tracePt t="6528" x="5018088" y="2554288"/>
          <p14:tracePt t="6549" x="5018088" y="2544763"/>
          <p14:tracePt t="6560" x="5018088" y="2536825"/>
          <p14:tracePt t="6586" x="5010150" y="2517775"/>
          <p14:tracePt t="6598" x="5000625" y="2500313"/>
          <p14:tracePt t="6610" x="4991100" y="2490788"/>
          <p14:tracePt t="6622" x="4983163" y="2438400"/>
          <p14:tracePt t="6643" x="4973638" y="2419350"/>
          <p14:tracePt t="6655" x="4965700" y="2374900"/>
          <p14:tracePt t="6675" x="4956175" y="2357438"/>
          <p14:tracePt t="6686" x="4946650" y="2312988"/>
          <p14:tracePt t="6705" x="4938713" y="2286000"/>
          <p14:tracePt t="6717" x="4919663" y="2241550"/>
          <p14:tracePt t="6736" x="4902200" y="2179638"/>
          <p14:tracePt t="6755" x="4894263" y="2160588"/>
          <p14:tracePt t="6767" x="4884738" y="2116138"/>
          <p14:tracePt t="6786" x="4884738" y="2098675"/>
          <p14:tracePt t="6798" x="4875213" y="2054225"/>
          <p14:tracePt t="6818" x="4857750" y="2017713"/>
          <p14:tracePt t="6830" x="4857750" y="1990725"/>
          <p14:tracePt t="6846" x="4840288" y="1946275"/>
          <p14:tracePt t="6864" x="4813300" y="1866900"/>
          <p14:tracePt t="6895" x="4803775" y="1839913"/>
          <p14:tracePt t="6922" x="4795838" y="1830388"/>
          <p14:tracePt t="6941" x="4795838" y="1822450"/>
          <p14:tracePt t="6954" x="4795838" y="1803400"/>
          <p14:tracePt t="6973" x="4786313" y="1803400"/>
          <p14:tracePt t="6984" x="4786313" y="1795463"/>
          <p14:tracePt t="7004" x="4776788" y="1785938"/>
          <p14:tracePt t="7037" x="4776788" y="1776413"/>
          <p14:tracePt t="7083" x="4776788" y="1768475"/>
          <p14:tracePt t="7190" x="4768850" y="1776413"/>
          <p14:tracePt t="7707" x="4741863" y="1795463"/>
          <p14:tracePt t="7726" x="4732338" y="1803400"/>
          <p14:tracePt t="7738" x="4714875" y="1822450"/>
          <p14:tracePt t="7758" x="4687888" y="1830388"/>
          <p14:tracePt t="7770" x="4652963" y="1847850"/>
          <p14:tracePt t="7789" x="4616450" y="1866900"/>
          <p14:tracePt t="7808" x="4598988" y="1874838"/>
          <p14:tracePt t="7819" x="4572000" y="1884363"/>
          <p14:tracePt t="7838" x="4537075" y="1893888"/>
          <p14:tracePt t="7850" x="4465638" y="1901825"/>
          <p14:tracePt t="7869" x="4456113" y="1911350"/>
          <p14:tracePt t="7880" x="4402138" y="1911350"/>
          <p14:tracePt t="7900" x="4384675" y="1911350"/>
          <p14:tracePt t="7911" x="4340225" y="1911350"/>
          <p14:tracePt t="7931" x="4322763" y="1911350"/>
          <p14:tracePt t="7945" x="4268788" y="1911350"/>
          <p14:tracePt t="7963" x="4251325" y="1911350"/>
          <p14:tracePt t="7973" x="4187825" y="1911350"/>
          <p14:tracePt t="7993" x="4160838" y="1901825"/>
          <p14:tracePt t="8005" x="4108450" y="1884363"/>
          <p14:tracePt t="8025" x="4089400" y="1884363"/>
          <p14:tracePt t="8037" x="4044950" y="1866900"/>
          <p14:tracePt t="8056" x="3983038" y="1839913"/>
          <p14:tracePt t="8074" x="3965575" y="1830388"/>
          <p14:tracePt t="8087" x="3919538" y="1803400"/>
          <p14:tracePt t="8105" x="3894138" y="1795463"/>
          <p14:tracePt t="8117" x="3867150" y="1785938"/>
          <p14:tracePt t="8137" x="3857625" y="1776413"/>
          <p14:tracePt t="8180" x="3848100" y="1776413"/>
          <p14:tracePt t="8201" x="3830638" y="1768475"/>
          <p14:tracePt t="8213" x="3813175" y="1751013"/>
          <p14:tracePt t="8235" x="3803650" y="1741488"/>
          <p14:tracePt t="8245" x="3786188" y="1731963"/>
          <p14:tracePt t="8257" x="3759200" y="1714500"/>
          <p14:tracePt t="8275" x="3714750" y="1687513"/>
          <p14:tracePt t="8295" x="3697288" y="1670050"/>
          <p14:tracePt t="8307" x="3660775" y="1652588"/>
          <p14:tracePt t="8325" x="3643313" y="1633538"/>
          <p14:tracePt t="8337" x="3625850" y="1625600"/>
          <p14:tracePt t="8390" x="3616325" y="1625600"/>
          <p14:tracePt t="8402" x="3598863" y="1625600"/>
          <p14:tracePt t="8434" x="3589338" y="1625600"/>
          <p14:tracePt t="8465" x="3581400" y="1625600"/>
          <p14:tracePt t="8575" x="3571875" y="1625600"/>
          <p14:tracePt t="8625" x="3562350" y="1625600"/>
          <p14:tracePt t="8857" x="3562350" y="1616075"/>
          <p14:tracePt t="9237" x="3554413" y="1616075"/>
          <p14:tracePt t="9423" x="3544888" y="1616075"/>
          <p14:tracePt t="9441" x="3527425" y="1608138"/>
          <p14:tracePt t="9453" x="3517900" y="1598613"/>
          <p14:tracePt t="9485" x="3473450" y="1589088"/>
          <p14:tracePt t="9505" x="3465513" y="1589088"/>
          <p14:tracePt t="9536" x="3455988" y="1589088"/>
          <p14:tracePt t="9548" x="3446463" y="1589088"/>
          <p14:tracePt t="9566" x="3438525" y="1589088"/>
          <p14:tracePt t="9578" x="3438525" y="1581150"/>
          <p14:tracePt t="9596" x="3429000" y="1581150"/>
          <p14:tracePt t="9615" x="3411538" y="1581150"/>
          <p14:tracePt t="9627" x="3402013" y="1581150"/>
          <p14:tracePt t="9647" x="3384550" y="1581150"/>
          <p14:tracePt t="9658" x="3384550" y="1571625"/>
          <p14:tracePt t="9677" x="3375025" y="1571625"/>
          <p14:tracePt t="9722" x="3384550" y="1571625"/>
          <p14:tracePt t="10556" x="3394075" y="1571625"/>
          <p14:tracePt t="10568" x="3394075" y="1581150"/>
          <p14:tracePt t="10588" x="3402013" y="1581150"/>
          <p14:tracePt t="10599" x="3419475" y="1581150"/>
          <p14:tracePt t="10619" x="3438525" y="1581150"/>
          <p14:tracePt t="10649" x="3465513" y="1581150"/>
          <p14:tracePt t="10669" x="3482975" y="1589088"/>
          <p14:tracePt t="10680" x="3517900" y="1589088"/>
          <p14:tracePt t="10699" x="3536950" y="1598613"/>
          <p14:tracePt t="10711" x="3571875" y="1598613"/>
          <p14:tracePt t="10731" x="3589338" y="1598613"/>
          <p14:tracePt t="10744" x="3625850" y="1608138"/>
          <p14:tracePt t="10763" x="3652838" y="1608138"/>
          <p14:tracePt t="10775" x="3670300" y="1608138"/>
          <p14:tracePt t="10794" x="3679825" y="1608138"/>
          <p14:tracePt t="10806" x="3714750" y="1608138"/>
          <p14:tracePt t="10825" x="3741738" y="1608138"/>
          <p14:tracePt t="10835" x="3776663" y="1616075"/>
          <p14:tracePt t="10855" x="3795713" y="1616075"/>
          <p14:tracePt t="10867" x="3803650" y="1616075"/>
          <p14:tracePt t="10885" x="3822700" y="1616075"/>
          <p14:tracePt t="10905" x="3830638" y="1616075"/>
          <p14:tracePt t="10916" x="3840163" y="1616075"/>
          <p14:tracePt t="10935" x="3848100" y="1625600"/>
          <p14:tracePt t="10947" x="3857625" y="1625600"/>
          <p14:tracePt t="11025" x="3840163" y="1625600"/>
          <p14:tracePt t="11201" x="3830638" y="1625600"/>
          <p14:tracePt t="11214" x="3822700" y="1625600"/>
          <p14:tracePt t="11233" x="3813175" y="1625600"/>
          <p14:tracePt t="11266" x="3803650" y="1625600"/>
          <p14:tracePt t="11291" x="3776663" y="1625600"/>
          <p14:tracePt t="11310" x="3759200" y="1625600"/>
          <p14:tracePt t="11336" x="3741738" y="1625600"/>
          <p14:tracePt t="11348" x="3724275" y="1625600"/>
          <p14:tracePt t="11375" x="3714750" y="1625600"/>
          <p14:tracePt t="11386" x="3705225" y="1625600"/>
          <p14:tracePt t="11405" x="3697288" y="1625600"/>
          <p14:tracePt t="11437" x="3714750" y="1625600"/>
          <p14:tracePt t="11685" x="3724275" y="1625600"/>
          <p14:tracePt t="11705" x="3732213" y="1625600"/>
          <p14:tracePt t="11721" x="3759200" y="1625600"/>
          <p14:tracePt t="11748" x="3803650" y="1625600"/>
          <p14:tracePt t="11768" x="3822700" y="1633538"/>
          <p14:tracePt t="11780" x="3857625" y="1633538"/>
          <p14:tracePt t="11800" x="3875088" y="1633538"/>
          <p14:tracePt t="11826" x="3902075" y="1633538"/>
          <p14:tracePt t="11846" x="3919538" y="1633538"/>
          <p14:tracePt t="11874" x="3965575" y="1633538"/>
          <p14:tracePt t="11895" x="3973513" y="1633538"/>
          <p14:tracePt t="11906" x="4010025" y="1633538"/>
          <p14:tracePt t="11926" x="4017963" y="1633538"/>
          <p14:tracePt t="11938" x="4037013" y="1633538"/>
          <p14:tracePt t="11957" x="4054475" y="1633538"/>
          <p14:tracePt t="11984" x="4062413" y="1633538"/>
          <p14:tracePt t="12068" x="4071938" y="1633538"/>
          <p14:tracePt t="12677" x="4071938" y="1625600"/>
          <p14:tracePt t="12980" x="4062413" y="1616075"/>
          <p14:tracePt t="13154" x="4037013" y="1589088"/>
          <p14:tracePt t="13166" x="4017963" y="1589088"/>
          <p14:tracePt t="13177" x="3983038" y="1562100"/>
          <p14:tracePt t="13196" x="3956050" y="1554163"/>
          <p14:tracePt t="13214" x="3938588" y="1554163"/>
          <p14:tracePt t="13226" x="3919538" y="1544638"/>
          <p14:tracePt t="13245" x="3902075" y="1536700"/>
          <p14:tracePt t="13257" x="3867150" y="1527175"/>
          <p14:tracePt t="13276" x="3848100" y="1527175"/>
          <p14:tracePt t="13288" x="3795713" y="1527175"/>
          <p14:tracePt t="13307" x="3776663" y="1517650"/>
          <p14:tracePt t="13318" x="3732213" y="1517650"/>
          <p14:tracePt t="13338" x="3714750" y="1509713"/>
          <p14:tracePt t="13350" x="3697288" y="1509713"/>
          <p14:tracePt t="13370" x="3679825" y="1509713"/>
          <p14:tracePt t="13384" x="3652838" y="1509713"/>
          <p14:tracePt t="13401" x="3643313" y="1509713"/>
          <p14:tracePt t="13416" x="3633788" y="1509713"/>
          <p14:tracePt t="13433" x="3608388" y="1509713"/>
          <p14:tracePt t="13450" x="3589338" y="1509713"/>
          <p14:tracePt t="13467" x="3581400" y="1509713"/>
          <p14:tracePt t="13484" x="3571875" y="1509713"/>
          <p14:tracePt t="17613" x="3571875" y="1527175"/>
          <p14:tracePt t="17705" x="3571875" y="1536700"/>
          <p14:tracePt t="17723" x="3562350" y="1554163"/>
          <p14:tracePt t="17741" x="3536950" y="1581150"/>
          <p14:tracePt t="17753" x="3411538" y="1670050"/>
          <p14:tracePt t="17772" x="3348038" y="1714500"/>
          <p14:tracePt t="17784" x="3241675" y="1776413"/>
          <p14:tracePt t="17803" x="3224213" y="1795463"/>
          <p14:tracePt t="17815" x="3116263" y="1857375"/>
          <p14:tracePt t="17835" x="3089275" y="1884363"/>
          <p14:tracePt t="17847" x="3000375" y="1946275"/>
          <p14:tracePt t="17866" x="2955925" y="1990725"/>
          <p14:tracePt t="17879" x="2795588" y="2187575"/>
          <p14:tracePt t="17897" x="2732088" y="2276475"/>
          <p14:tracePt t="17913" x="2616200" y="2482850"/>
          <p14:tracePt t="17929" x="2598738" y="2500313"/>
          <p14:tracePt t="17946" x="2509838" y="2625725"/>
          <p14:tracePt t="17964" x="2465388" y="2679700"/>
          <p14:tracePt t="17979" x="2446338" y="2697163"/>
          <p14:tracePt t="17996" x="2393950" y="2741613"/>
          <p14:tracePt t="18013" x="2347913" y="2786063"/>
          <p14:tracePt t="18029" x="2295525" y="2884488"/>
          <p14:tracePt t="18046" x="2276475" y="2911475"/>
          <p14:tracePt t="18063" x="2241550" y="3000375"/>
          <p14:tracePt t="18080" x="2224088" y="3027363"/>
          <p14:tracePt t="18096" x="2205038" y="3062288"/>
          <p14:tracePt t="18114" x="2197100" y="3071813"/>
          <p14:tracePt t="18134" x="2197100" y="3081338"/>
          <p14:tracePt t="18146" x="2179638" y="3133725"/>
          <p14:tracePt t="18164" x="2179638" y="3160713"/>
          <p14:tracePt t="18180" x="2179638" y="3197225"/>
          <p14:tracePt t="18197" x="2179638" y="3187700"/>
          <p14:tracePt t="18615" x="2179638" y="3179763"/>
          <p14:tracePt t="18852" x="2187575" y="3179763"/>
          <p14:tracePt t="18918" x="2197100" y="3179763"/>
          <p14:tracePt t="18930" x="2214563" y="3170238"/>
          <p14:tracePt t="18951" x="2232025" y="3160713"/>
          <p14:tracePt t="18964" x="2268538" y="3160713"/>
          <p14:tracePt t="18982" x="2276475" y="3160713"/>
          <p14:tracePt t="18994" x="2312988" y="3152775"/>
          <p14:tracePt t="19013" x="2339975" y="3152775"/>
          <p14:tracePt t="19024" x="2384425" y="3143250"/>
          <p14:tracePt t="19045" x="2401888" y="3143250"/>
          <p14:tracePt t="19057" x="2455863" y="3133725"/>
          <p14:tracePt t="19075" x="2482850" y="3133725"/>
          <p14:tracePt t="19087" x="2527300" y="3125788"/>
          <p14:tracePt t="19107" x="2554288" y="3125788"/>
          <p14:tracePt t="19119" x="2608263" y="3116263"/>
          <p14:tracePt t="19138" x="2633663" y="3108325"/>
          <p14:tracePt t="19151" x="2687638" y="3108325"/>
          <p14:tracePt t="19169" x="2705100" y="3108325"/>
          <p14:tracePt t="19183" x="2786063" y="3098800"/>
          <p14:tracePt t="19201" x="2813050" y="3098800"/>
          <p14:tracePt t="19228" x="2840038" y="3098800"/>
          <p14:tracePt t="19240" x="2857500" y="3098800"/>
          <p14:tracePt t="19252" x="2884488" y="3098800"/>
          <p14:tracePt t="19266" x="2901950" y="3098800"/>
          <p14:tracePt t="19283" x="2965450" y="3098800"/>
          <p14:tracePt t="19300" x="3017838" y="3098800"/>
          <p14:tracePt t="19316" x="3044825" y="3098800"/>
          <p14:tracePt t="19333" x="3098800" y="3089275"/>
          <p14:tracePt t="19350" x="3108325" y="3089275"/>
          <p14:tracePt t="19366" x="3170238" y="3081338"/>
          <p14:tracePt t="19383" x="3179763" y="3081338"/>
          <p14:tracePt t="19400" x="3197225" y="3081338"/>
          <p14:tracePt t="19417" x="3232150" y="3071813"/>
          <p14:tracePt t="19434" x="3259138" y="3062288"/>
          <p14:tracePt t="19453" x="3268663" y="3062288"/>
          <p14:tracePt t="23611" x="3259138" y="3054350"/>
          <p14:tracePt t="24075" x="3251200" y="3044825"/>
          <p14:tracePt t="24087" x="3224213" y="3044825"/>
          <p14:tracePt t="24106" x="3197225" y="3036888"/>
          <p14:tracePt t="24118" x="3116263" y="3027363"/>
          <p14:tracePt t="24136" x="3098800" y="3017838"/>
          <p14:tracePt t="24148" x="3017838" y="3017838"/>
          <p14:tracePt t="24167" x="2955925" y="3009900"/>
          <p14:tracePt t="24187" x="2938463" y="3009900"/>
          <p14:tracePt t="24199" x="2867025" y="3009900"/>
          <p14:tracePt t="24217" x="2840038" y="3009900"/>
          <p14:tracePt t="24232" x="2768600" y="3009900"/>
          <p14:tracePt t="24249" x="2751138" y="3009900"/>
          <p14:tracePt t="24265" x="2687638" y="3009900"/>
          <p14:tracePt t="24282" x="2660650" y="3009900"/>
          <p14:tracePt t="24298" x="2589213" y="3000375"/>
          <p14:tracePt t="24316" x="2562225" y="3000375"/>
          <p14:tracePt t="24332" x="2500313" y="2990850"/>
          <p14:tracePt t="24348" x="2482850" y="2990850"/>
          <p14:tracePt t="24365" x="2428875" y="2990850"/>
          <p14:tracePt t="24382" x="2366963" y="2982913"/>
          <p14:tracePt t="24399" x="2312988" y="2982913"/>
          <p14:tracePt t="24418" x="2295525" y="2982913"/>
          <p14:tracePt t="24452" x="2276475" y="2982913"/>
          <p14:tracePt t="24470" x="2268538" y="2982913"/>
          <p14:tracePt t="24496" x="2251075" y="2982913"/>
          <p14:tracePt t="24515" x="2241550" y="2982913"/>
          <p14:tracePt t="24545" x="2224088" y="2982913"/>
          <p14:tracePt t="24562" x="2214563" y="2982913"/>
          <p14:tracePt t="24624" x="2205038" y="2982913"/>
          <p14:tracePt t="24673" x="2197100" y="2982913"/>
          <p14:tracePt t="24756" x="2187575" y="2982913"/>
          <p14:tracePt t="25304" x="2179638" y="2990850"/>
          <p14:tracePt t="25648" x="2170113" y="2990850"/>
          <p14:tracePt t="25662" x="2170113" y="3000375"/>
          <p14:tracePt t="25697" x="2160588" y="3000375"/>
          <p14:tracePt t="25708" x="2152650" y="3017838"/>
          <p14:tracePt t="25736" x="2133600" y="3044825"/>
          <p14:tracePt t="25769" x="2133600" y="3054350"/>
          <p14:tracePt t="25773" x="2125663" y="3054350"/>
          <p14:tracePt t="25803" x="2125663" y="3062288"/>
          <p14:tracePt t="25836" x="2125663" y="3071813"/>
          <p14:tracePt t="25988" x="2116138" y="3071813"/>
          <p14:tracePt t="26483" x="2116138" y="3081338"/>
          <p14:tracePt t="26494" x="2108200" y="3081338"/>
          <p14:tracePt t="26513" x="2098675" y="3081338"/>
          <p14:tracePt t="26572" x="2098675" y="3089275"/>
          <p14:tracePt t="26593" x="2089150" y="3089275"/>
          <p14:tracePt t="26618" x="2054225" y="3108325"/>
          <p14:tracePt t="26652" x="2036763" y="3116263"/>
          <p14:tracePt t="26669" x="2000250" y="3125788"/>
          <p14:tracePt t="26702" x="1973263" y="3133725"/>
          <p14:tracePt t="26722" x="1919288" y="3143250"/>
          <p14:tracePt t="26755" x="1901825" y="3152775"/>
          <p14:tracePt t="26787" x="1893888" y="3152775"/>
          <p14:tracePt t="26793" x="1874838" y="3160713"/>
          <p14:tracePt t="26836" x="1857375" y="3170238"/>
          <p14:tracePt t="26856" x="1830388" y="3170238"/>
          <p14:tracePt t="26889" x="1839913" y="3179763"/>
          <p14:tracePt t="26935" x="1857375" y="3187700"/>
          <p14:tracePt t="26947" x="1901825" y="3197225"/>
          <p14:tracePt t="26979" x="1911350" y="3197225"/>
          <p14:tracePt t="27004" x="1919288" y="3197225"/>
          <p14:tracePt t="27037" x="1946275" y="3197225"/>
          <p14:tracePt t="27063" x="2197100" y="3197225"/>
          <p14:tracePt t="27095" x="2251075" y="3197225"/>
          <p14:tracePt t="27124" x="2259013" y="3197225"/>
          <p14:tracePt t="27156" x="2276475" y="3197225"/>
          <p14:tracePt t="27188" x="2286000" y="3197225"/>
          <p14:tracePt t="27201" x="2322513" y="3197225"/>
          <p14:tracePt t="27267" x="2374900" y="3205163"/>
          <p14:tracePt t="27279" x="2616200" y="3241675"/>
          <p14:tracePt t="27311" x="2679700" y="3251200"/>
          <p14:tracePt t="27328" x="2705100" y="3251200"/>
          <p14:tracePt t="27361" x="2714625" y="3251200"/>
          <p14:tracePt t="27514" x="2705100" y="3251200"/>
          <p14:tracePt t="27803" x="2697163" y="3251200"/>
          <p14:tracePt t="27894" x="2687638" y="3251200"/>
          <p14:tracePt t="27920" x="2679700" y="3251200"/>
          <p14:tracePt t="27933" x="2679700" y="3241675"/>
          <p14:tracePt t="27965" x="2670175" y="3241675"/>
          <p14:tracePt t="27993" x="2660650" y="3232150"/>
          <p14:tracePt t="28085" x="2652713" y="3232150"/>
          <p14:tracePt t="28143" x="2643188" y="3224213"/>
          <p14:tracePt t="28241" x="2633663" y="3224213"/>
          <p14:tracePt t="28253" x="2616200" y="3197225"/>
          <p14:tracePt t="28273" x="2589213" y="3152775"/>
          <p14:tracePt t="28305" x="2581275" y="3152775"/>
          <p14:tracePt t="28327" x="2581275" y="3143250"/>
          <p14:tracePt t="28458" x="2571750" y="3143250"/>
          <p14:tracePt t="28493" x="2562225" y="3133725"/>
          <p14:tracePt t="28504" x="2536825" y="3116263"/>
          <p14:tracePt t="28537" x="2509838" y="3098800"/>
          <p14:tracePt t="28567" x="2509838" y="3089275"/>
          <p14:tracePt t="28601" x="2500313" y="3089275"/>
          <p14:tracePt t="28635" x="2490788" y="3089275"/>
          <p14:tracePt t="28661" x="2482850" y="3081338"/>
          <p14:tracePt t="28693" x="2482850" y="3071813"/>
          <p14:tracePt t="28713" x="2473325" y="3071813"/>
          <p14:tracePt t="28745" x="2465388" y="3071813"/>
          <p14:tracePt t="28774" x="2465388" y="3062288"/>
          <p14:tracePt t="28795" x="2465388" y="3071813"/>
          <p14:tracePt t="28850" x="2465388" y="3081338"/>
          <p14:tracePt t="28869" x="2465388" y="3089275"/>
          <p14:tracePt t="28881" x="2465388" y="3098800"/>
          <p14:tracePt t="28899" x="2465388" y="3108325"/>
          <p14:tracePt t="28929" x="2473325" y="3108325"/>
          <p14:tracePt t="28961" x="2482850" y="3108325"/>
          <p14:tracePt t="28991" x="2482850" y="3116263"/>
          <p14:tracePt t="29120" x="2482850" y="3125788"/>
          <p14:tracePt t="29138" x="2500313" y="3133725"/>
          <p14:tracePt t="29149" x="2500313" y="3125788"/>
          <p14:tracePt t="29216" x="2500313" y="3116263"/>
          <p14:tracePt t="29228" x="2500313" y="3108325"/>
          <p14:tracePt t="29248" x="2490788" y="3108325"/>
          <p14:tracePt t="29274" x="2517775" y="3125788"/>
          <p14:tracePt t="29969" x="2536825" y="3133725"/>
          <p14:tracePt t="29982" x="2616200" y="3170238"/>
          <p14:tracePt t="30001" x="2714625" y="3205163"/>
          <p14:tracePt t="30034" x="2813050" y="3224213"/>
          <p14:tracePt t="30066" x="3089275" y="3232150"/>
          <p14:tracePt t="30098" x="3224213" y="3241675"/>
          <p14:tracePt t="30109" x="3633788" y="3303588"/>
          <p14:tracePt t="30133" x="4108450" y="3357563"/>
          <p14:tracePt t="30166" x="4143375" y="3367088"/>
          <p14:tracePt t="30171" x="4456113" y="3394075"/>
          <p14:tracePt t="30199" x="4956175" y="3446463"/>
          <p14:tracePt t="30233" x="5143500" y="3455988"/>
          <p14:tracePt t="30236" x="5732463" y="3500438"/>
          <p14:tracePt t="30266" x="5840413" y="3509963"/>
          <p14:tracePt t="30299" x="5938838" y="3527425"/>
          <p14:tracePt t="30302" x="6180138" y="3554413"/>
          <p14:tracePt t="30333" x="6688138" y="3608388"/>
          <p14:tracePt t="30366" x="7010400" y="3652838"/>
          <p14:tracePt t="30377" x="7108825" y="3670300"/>
          <p14:tracePt t="30400" x="7402513" y="3705225"/>
          <p14:tracePt t="30433" x="7688263" y="3732213"/>
          <p14:tracePt t="30441" x="7796213" y="3751263"/>
          <p14:tracePt t="30467" x="8134350" y="3786188"/>
          <p14:tracePt t="30499" x="8197850" y="3786188"/>
          <p14:tracePt t="30504" x="8224838" y="3795713"/>
          <p14:tracePt t="30533" x="8286750" y="3795713"/>
          <p14:tracePt t="30566" x="8375650" y="3803650"/>
          <p14:tracePt t="30584" x="8420100" y="3813175"/>
          <p14:tracePt t="30601" x="8582025" y="3840163"/>
          <p14:tracePt t="30634" x="8616950" y="3840163"/>
          <p14:tracePt t="30645" x="8626475" y="3840163"/>
          <p14:tracePt t="30705" x="8634413" y="3840163"/>
          <p14:tracePt t="30772" x="8643938" y="3840163"/>
          <p14:tracePt t="30864" x="8653463" y="3840163"/>
          <p14:tracePt t="30883" x="8670925" y="3840163"/>
          <p14:tracePt t="30901" x="8697913" y="3840163"/>
          <p14:tracePt t="30934" x="8715375" y="3830638"/>
          <p14:tracePt t="30945" x="8732838" y="3830638"/>
          <p14:tracePt t="30968" x="8777288" y="3822700"/>
          <p14:tracePt t="31002" x="8813800" y="3803650"/>
          <p14:tracePt t="31006" x="8858250" y="3786188"/>
          <p14:tracePt t="31040" x="8867775" y="3786188"/>
          <p14:tracePt t="31080" x="8867775" y="3776663"/>
          <p14:tracePt t="31197" x="8875713" y="3776663"/>
          <p14:tracePt t="31238" x="8875713" y="3768725"/>
          <p14:tracePt t="34612" x="8875713" y="3776663"/>
          <p14:tracePt t="34810" x="8875713" y="3795713"/>
          <p14:tracePt t="34823" x="8875713" y="3803650"/>
          <p14:tracePt t="34847" x="8875713" y="3830638"/>
          <p14:tracePt t="34881" x="8875713" y="3840163"/>
          <p14:tracePt t="34885" x="8786813" y="3875088"/>
          <p14:tracePt t="34914" x="8439150" y="3919538"/>
          <p14:tracePt t="34947" x="8180388" y="3938588"/>
          <p14:tracePt t="34980" x="8081963" y="3956050"/>
          <p14:tracePt t="34986" x="8018463" y="3965575"/>
          <p14:tracePt t="35014" x="7537450" y="3973513"/>
          <p14:tracePt t="35048" x="7081838" y="3956050"/>
          <p14:tracePt t="35064" x="6983413" y="3956050"/>
          <p14:tracePt t="35081" x="6688138" y="3929063"/>
          <p14:tracePt t="35115" x="6411913" y="3919538"/>
          <p14:tracePt t="35126" x="6303963" y="3911600"/>
          <p14:tracePt t="35148" x="5697538" y="3875088"/>
          <p14:tracePt t="35181" x="5626100" y="3875088"/>
          <p14:tracePt t="35187" x="5510213" y="3867150"/>
          <p14:tracePt t="35214" x="5402263" y="3857625"/>
          <p14:tracePt t="35246" x="5187950" y="3840163"/>
          <p14:tracePt t="35250" x="4911725" y="3803650"/>
          <p14:tracePt t="35282" x="4768850" y="3776663"/>
          <p14:tracePt t="35314" x="4714875" y="3768725"/>
          <p14:tracePt t="35332" x="4687888" y="3751263"/>
          <p14:tracePt t="35358" x="4660900" y="3714750"/>
          <p14:tracePt t="35382" x="4608513" y="3652838"/>
          <p14:tracePt t="35414" x="4589463" y="3633788"/>
          <p14:tracePt t="35421" x="4545013" y="3581400"/>
          <p14:tracePt t="35448" x="4330700" y="3402013"/>
          <p14:tracePt t="35482" x="4295775" y="3367088"/>
          <p14:tracePt t="35485" x="4205288" y="3276600"/>
          <p14:tracePt t="35516" x="4197350" y="3276600"/>
          <p14:tracePt t="35563" x="4214813" y="3286125"/>
          <p14:tracePt t="35893" x="4224338" y="3322638"/>
          <p14:tracePt t="35911" x="4241800" y="3357563"/>
          <p14:tracePt t="35923" x="4303713" y="3527425"/>
          <p14:tracePt t="35950" x="4411663" y="3822700"/>
          <p14:tracePt t="35983" x="4429125" y="3875088"/>
          <p14:tracePt t="35987" x="4473575" y="4054475"/>
          <p14:tracePt t="36017" x="4527550" y="4303713"/>
          <p14:tracePt t="36050" x="4554538" y="4518025"/>
          <p14:tracePt t="36056" x="4562475" y="4598988"/>
          <p14:tracePt t="36083" x="4625975" y="4965700"/>
          <p14:tracePt t="36114" x="4679950" y="5286375"/>
          <p14:tracePt t="36119" x="4705350" y="5394325"/>
          <p14:tracePt t="36150" x="4768850" y="5759450"/>
          <p14:tracePt t="36182" x="4768850" y="5786438"/>
          <p14:tracePt t="36193" x="4795838" y="5956300"/>
          <p14:tracePt t="36217" x="4902200" y="6340475"/>
          <p14:tracePt t="36248" x="4929188" y="6446838"/>
          <p14:tracePt t="36255" x="4983163" y="6661150"/>
          <p14:tracePt t="36284" x="5018088" y="6724650"/>
          <p14:tracePt t="36316" x="5018088" y="6742113"/>
          <p14:tracePt t="36333" x="5018088" y="6732588"/>
          <p14:tracePt t="36381" x="5018088" y="6724650"/>
          <p14:tracePt t="36555" x="5018088" y="6697663"/>
          <p14:tracePt t="36572" x="5018088" y="6670675"/>
          <p14:tracePt t="36585" x="5027613" y="6634163"/>
          <p14:tracePt t="36617" x="5027613" y="6616700"/>
          <p14:tracePt t="36629" x="5037138" y="6589713"/>
          <p14:tracePt t="36653" x="5037138" y="6510338"/>
          <p14:tracePt t="36687" x="5037138" y="6438900"/>
          <p14:tracePt t="36719" x="5027613" y="6242050"/>
          <p14:tracePt t="36752" x="5027613" y="6215063"/>
          <p14:tracePt t="36758" x="5027613" y="6134100"/>
          <p14:tracePt t="36786" x="5027613" y="6062663"/>
          <p14:tracePt t="36818" x="5027613" y="6045200"/>
          <p14:tracePt t="36822" x="5027613" y="5965825"/>
          <p14:tracePt t="36853" x="5027613" y="5867400"/>
          <p14:tracePt t="36886" x="5027613" y="5626100"/>
          <p14:tracePt t="36919" x="5000625" y="5402263"/>
          <p14:tracePt t="36937" x="4991100" y="5303838"/>
          <p14:tracePt t="36953" x="4956175" y="5143500"/>
          <p14:tracePt t="36985" x="4946650" y="5089525"/>
          <p14:tracePt t="36993" x="4938713" y="5018088"/>
          <p14:tracePt t="37020" x="4911725" y="4857750"/>
          <p14:tracePt t="37055" x="4911725" y="4830763"/>
          <p14:tracePt t="37059" x="4894263" y="4732338"/>
          <p14:tracePt t="37086" x="4884738" y="4670425"/>
          <p14:tracePt t="37119" x="4884738" y="4616450"/>
          <p14:tracePt t="37138" x="4875213" y="4589463"/>
          <p14:tracePt t="37153" x="4857750" y="4456113"/>
          <p14:tracePt t="37184" x="4848225" y="4357688"/>
          <p14:tracePt t="37202" x="4840288" y="4313238"/>
          <p14:tracePt t="37220" x="4822825" y="4251325"/>
          <p14:tracePt t="37252" x="4822825" y="4187825"/>
          <p14:tracePt t="37264" x="4813300" y="4152900"/>
          <p14:tracePt t="37287" x="4803775" y="3983038"/>
          <p14:tracePt t="37318" x="4795838" y="3857625"/>
          <p14:tracePt t="37327" x="4786313" y="3822700"/>
          <p14:tracePt t="37354" x="4776788" y="3705225"/>
          <p14:tracePt t="37385" x="4776788" y="3652838"/>
          <p14:tracePt t="37389" x="4776788" y="3633788"/>
          <p14:tracePt t="37421" x="4776788" y="3554413"/>
          <p14:tracePt t="37453" x="4768850" y="3490913"/>
          <p14:tracePt t="37472" x="4768850" y="3473450"/>
          <p14:tracePt t="37497" x="4768850" y="3429000"/>
          <p14:tracePt t="37521" x="4768850" y="3340100"/>
          <p14:tracePt t="37553" x="4759325" y="3322638"/>
          <p14:tracePt t="37560" x="4759325" y="3268663"/>
          <p14:tracePt t="37588" x="4751388" y="3197225"/>
          <p14:tracePt t="37619" x="4751388" y="3170238"/>
          <p14:tracePt t="37624" x="4751388" y="3133725"/>
          <p14:tracePt t="37655" x="4741863" y="3062288"/>
          <p14:tracePt t="37688" x="4732338" y="3027363"/>
          <p14:tracePt t="37705" x="4732338" y="3017838"/>
          <p14:tracePt t="37722" x="4732338" y="3036888"/>
          <p14:tracePt t="37841" x="4732338" y="3071813"/>
          <p14:tracePt t="37861" x="4741863" y="3098800"/>
          <p14:tracePt t="37873" x="4741863" y="3152775"/>
          <p14:tracePt t="37893" x="4741863" y="3170238"/>
          <p14:tracePt t="37923" x="4795838" y="3394075"/>
          <p14:tracePt t="37956" x="4795838" y="3419475"/>
          <p14:tracePt t="37967" x="4813300" y="3527425"/>
          <p14:tracePt t="37989" x="4813300" y="3562350"/>
          <p14:tracePt t="38006" x="4840288" y="3652838"/>
          <p14:tracePt t="38023" x="4840288" y="3687763"/>
          <p14:tracePt t="38040" x="4857750" y="3803650"/>
          <p14:tracePt t="38056" x="4884738" y="3956050"/>
          <p14:tracePt t="38090" x="4894263" y="3990975"/>
          <p14:tracePt t="38092" x="4911725" y="4152900"/>
          <p14:tracePt t="38124" x="4929188" y="4268788"/>
          <p14:tracePt t="38143" x="4938713" y="4303713"/>
          <p14:tracePt t="38156" x="4956175" y="4411663"/>
          <p14:tracePt t="38174" x="4965700" y="4446588"/>
          <p14:tracePt t="38190" x="4965700" y="4473575"/>
          <p14:tracePt t="38215" x="4973638" y="4500563"/>
          <p14:tracePt t="38225" x="4983163" y="4537075"/>
          <p14:tracePt t="38240" x="4983163" y="4572000"/>
          <p14:tracePt t="38257" x="5000625" y="4679950"/>
          <p14:tracePt t="38274" x="5010150" y="4741863"/>
          <p14:tracePt t="38290" x="5010150" y="4768850"/>
          <p14:tracePt t="38307" x="5027613" y="4822825"/>
          <p14:tracePt t="38323" x="5027613" y="4848225"/>
          <p14:tracePt t="38340" x="5045075" y="4929188"/>
          <p14:tracePt t="38357" x="5045075" y="4946650"/>
          <p14:tracePt t="38374" x="5062538" y="5045075"/>
          <p14:tracePt t="38391" x="5072063" y="5108575"/>
          <p14:tracePt t="38409" x="5081588" y="5170488"/>
          <p14:tracePt t="38428" x="5081588" y="5187950"/>
          <p14:tracePt t="38441" x="5089525" y="5224463"/>
          <p14:tracePt t="38458" x="5089525" y="5241925"/>
          <p14:tracePt t="38474" x="5108575" y="5303838"/>
          <p14:tracePt t="38491" x="5108575" y="5322888"/>
          <p14:tracePt t="38507" x="5116513" y="5375275"/>
          <p14:tracePt t="38524" x="5126038" y="5402263"/>
          <p14:tracePt t="38545" x="5126038" y="5429250"/>
          <p14:tracePt t="38558" x="5126038" y="5446713"/>
          <p14:tracePt t="38574" x="5133975" y="5500688"/>
          <p14:tracePt t="38591" x="5133975" y="5518150"/>
          <p14:tracePt t="38608" x="5143500" y="5572125"/>
          <p14:tracePt t="38624" x="5143500" y="5589588"/>
          <p14:tracePt t="38641" x="5153025" y="5680075"/>
          <p14:tracePt t="38658" x="5160963" y="5732463"/>
          <p14:tracePt t="38676" x="5170488" y="5751513"/>
          <p14:tracePt t="38695" x="5170488" y="5776913"/>
          <p14:tracePt t="38708" x="5180013" y="5822950"/>
          <p14:tracePt t="38726" x="5180013" y="5840413"/>
          <p14:tracePt t="38742" x="5187950" y="5857875"/>
          <p14:tracePt t="38758" x="5187950" y="5884863"/>
          <p14:tracePt t="38775" x="5187950" y="5894388"/>
          <p14:tracePt t="38792" x="5187950" y="5911850"/>
          <p14:tracePt t="38808" x="5187950" y="5938838"/>
          <p14:tracePt t="38825" x="5187950" y="5956300"/>
          <p14:tracePt t="38842" x="5205413" y="6010275"/>
          <p14:tracePt t="38859" x="5214938" y="6037263"/>
          <p14:tracePt t="38875" x="5214938" y="6054725"/>
          <p14:tracePt t="38892" x="5224463" y="6072188"/>
          <p14:tracePt t="38909" x="5232400" y="6126163"/>
          <p14:tracePt t="38925" x="5241925" y="6143625"/>
          <p14:tracePt t="38942" x="5259388" y="6215063"/>
          <p14:tracePt t="38959" x="5268913" y="6242050"/>
          <p14:tracePt t="38978" x="5268913" y="6251575"/>
          <p14:tracePt t="39004" x="5286375" y="6276975"/>
          <p14:tracePt t="39023" x="5286375" y="6296025"/>
          <p14:tracePt t="39035" x="5303838" y="6323013"/>
          <p14:tracePt t="39055" x="5295900" y="6296025"/>
          <p14:tracePt t="39150" x="5286375" y="6276975"/>
          <p14:tracePt t="39163" x="5259388" y="6251575"/>
          <p14:tracePt t="39180" x="5241925" y="6224588"/>
          <p14:tracePt t="39213" x="5241925" y="6215063"/>
          <p14:tracePt t="39224" x="5205413" y="6188075"/>
          <p14:tracePt t="39245" x="5205413" y="6170613"/>
          <p14:tracePt t="39255" x="5170488" y="6143625"/>
          <p14:tracePt t="39276" x="5160963" y="6116638"/>
          <p14:tracePt t="39289" x="5153025" y="6116638"/>
          <p14:tracePt t="39308" x="5143500" y="6108700"/>
          <p14:tracePt t="39335" x="5133975" y="6108700"/>
          <p14:tracePt t="39354" x="5133975" y="6089650"/>
          <p14:tracePt t="39383" x="5126038" y="6089650"/>
          <p14:tracePt t="40361" x="5133975" y="6089650"/>
          <p14:tracePt t="41098" x="5143500" y="6089650"/>
          <p14:tracePt t="41386" x="5143500" y="6081713"/>
          <p14:tracePt t="41584" x="5153025" y="6081713"/>
          <p14:tracePt t="41684" x="5160963" y="6081713"/>
          <p14:tracePt t="41824" x="5170488" y="6081713"/>
          <p14:tracePt t="42089" x="5170488" y="6072188"/>
          <p14:tracePt t="42959" x="5170488" y="6062663"/>
          <p14:tracePt t="43000" x="5160963" y="6054725"/>
          <p14:tracePt t="43034" x="5143500" y="6037263"/>
          <p14:tracePt t="43065" x="5133975" y="6027738"/>
          <p14:tracePt t="43077" x="5126038" y="6010275"/>
          <p14:tracePt t="43097" x="5116513" y="6000750"/>
          <p14:tracePt t="43109" x="5099050" y="5983288"/>
          <p14:tracePt t="43128" x="5089525" y="5983288"/>
          <p14:tracePt t="43140" x="5081588" y="5973763"/>
          <p14:tracePt t="43159" x="5072063" y="5965825"/>
          <p14:tracePt t="43172" x="5062538" y="5956300"/>
          <p14:tracePt t="43191" x="5062538" y="5946775"/>
          <p14:tracePt t="43203" x="5054600" y="5946775"/>
          <p14:tracePt t="43223" x="5045075" y="5946775"/>
          <p14:tracePt t="43299" x="5045075" y="5938838"/>
          <p14:tracePt t="43333" x="5045075" y="5929313"/>
          <p14:tracePt t="43941" x="5045075" y="5919788"/>
          <p14:tracePt t="44009" x="5045075" y="5911850"/>
          <p14:tracePt t="44020" x="5045075" y="5902325"/>
          <p14:tracePt t="44040" x="5045075" y="5884863"/>
          <p14:tracePt t="44053" x="5045075" y="5875338"/>
          <p14:tracePt t="44064" x="5045075" y="5803900"/>
          <p14:tracePt t="44084" x="5018088" y="5643563"/>
          <p14:tracePt t="44102" x="5000625" y="5554663"/>
          <p14:tracePt t="44115" x="4965700" y="5322888"/>
          <p14:tracePt t="44133" x="4946650" y="5259388"/>
          <p14:tracePt t="44144" x="4919663" y="5089525"/>
          <p14:tracePt t="44164" x="4911725" y="5062538"/>
          <p14:tracePt t="44176" x="4894263" y="4973638"/>
          <p14:tracePt t="44195" x="4875213" y="4894263"/>
          <p14:tracePt t="44208" x="4848225" y="4795838"/>
          <p14:tracePt t="44227" x="4840288" y="4751388"/>
          <p14:tracePt t="44242" x="4822825" y="4660900"/>
          <p14:tracePt t="44259" x="4813300" y="4633913"/>
          <p14:tracePt t="44275" x="4795838" y="4554538"/>
          <p14:tracePt t="44293" x="4786313" y="4491038"/>
          <p14:tracePt t="44309" x="4751388" y="4394200"/>
          <p14:tracePt t="44325" x="4741863" y="4340225"/>
          <p14:tracePt t="44342" x="4724400" y="4232275"/>
          <p14:tracePt t="44359" x="4705350" y="4187825"/>
          <p14:tracePt t="44375" x="4687888" y="4081463"/>
          <p14:tracePt t="44392" x="4687888" y="4054475"/>
          <p14:tracePt t="44410" x="4670425" y="4000500"/>
          <p14:tracePt t="44427" x="4660900" y="3956050"/>
          <p14:tracePt t="44445" x="4652963" y="3884613"/>
          <p14:tracePt t="44461" x="4652963" y="3822700"/>
          <p14:tracePt t="44480" x="4652963" y="3803650"/>
          <p14:tracePt t="44495" x="4652963" y="3751263"/>
          <p14:tracePt t="44513" x="4652963" y="3732213"/>
          <p14:tracePt t="44541" x="4652963" y="3724275"/>
          <p14:tracePt t="44559" x="4652963" y="3714750"/>
          <p14:tracePt t="44571" x="4652963" y="3660775"/>
          <p14:tracePt t="44589" x="4652963" y="3633788"/>
          <p14:tracePt t="44602" x="4652963" y="3571875"/>
          <p14:tracePt t="44620" x="4652963" y="3554413"/>
          <p14:tracePt t="44633" x="4652963" y="3517900"/>
          <p14:tracePt t="44652" x="4652963" y="3500438"/>
          <p14:tracePt t="44664" x="4652963" y="3473450"/>
          <p14:tracePt t="44684" x="4652963" y="3465513"/>
          <p14:tracePt t="44709" x="4652963" y="3455988"/>
          <p14:tracePt t="44730" x="4652963" y="3446463"/>
          <p14:tracePt t="44748" x="4652963" y="3438525"/>
          <p14:tracePt t="44775" x="4652963" y="3429000"/>
          <p14:tracePt t="44806" x="4652963" y="3419475"/>
          <p14:tracePt t="45230" x="4660900" y="3419475"/>
          <p14:tracePt t="45583" x="4670425" y="3419475"/>
          <p14:tracePt t="45922" x="4670425" y="3411538"/>
          <p14:tracePt t="45988" x="4679950" y="3402013"/>
          <p14:tracePt t="46056" x="4687888" y="3402013"/>
          <p14:tracePt t="46364" x="4697413" y="3402013"/>
          <p14:tracePt t="46965" x="4705350" y="3402013"/>
          <p14:tracePt t="47123" x="4697413" y="3402013"/>
          <p14:tracePt t="47225" x="4598988" y="3367088"/>
          <p14:tracePt t="47244" x="4518025" y="3322638"/>
          <p14:tracePt t="47255" x="4330700" y="3224213"/>
          <p14:tracePt t="47274" x="4187825" y="3143250"/>
          <p14:tracePt t="47294" x="4133850" y="3116263"/>
          <p14:tracePt t="47306" x="4054475" y="3054350"/>
          <p14:tracePt t="47324" x="4017963" y="3027363"/>
          <p14:tracePt t="47337" x="3956050" y="3000375"/>
          <p14:tracePt t="47358" x="3929063" y="2990850"/>
          <p14:tracePt t="47370" x="3867150" y="2982913"/>
          <p14:tracePt t="47388" x="3840163" y="2982913"/>
          <p14:tracePt t="47400" x="3768725" y="2982913"/>
          <p14:tracePt t="47419" x="3741738" y="2982913"/>
          <p14:tracePt t="47432" x="3687763" y="2982913"/>
          <p14:tracePt t="47451" x="3660775" y="2982913"/>
          <p14:tracePt t="47462" x="3598863" y="2982913"/>
          <p14:tracePt t="47480" x="3581400" y="2982913"/>
          <p14:tracePt t="47494" x="3517900" y="2982913"/>
          <p14:tracePt t="47511" x="3429000" y="2982913"/>
          <p14:tracePt t="47530" x="3367088" y="2990850"/>
          <p14:tracePt t="47543" x="3259138" y="3000375"/>
          <p14:tracePt t="47563" x="3205163" y="3000375"/>
          <p14:tracePt t="47573" x="3133725" y="3017838"/>
          <p14:tracePt t="47593" x="3108325" y="3017838"/>
          <p14:tracePt t="47605" x="3009900" y="3027363"/>
          <p14:tracePt t="47639" x="2946400" y="3036888"/>
          <p14:tracePt t="47665" x="2938463" y="3036888"/>
          <p14:tracePt t="47692" x="2911475" y="3044825"/>
          <p14:tracePt t="47704" x="2884488" y="3054350"/>
          <p14:tracePt t="47717" x="2867025" y="3054350"/>
          <p14:tracePt t="47728" x="2830513" y="3062288"/>
          <p14:tracePt t="47747" x="2822575" y="3062288"/>
          <p14:tracePt t="47767" x="2813050" y="3062288"/>
          <p14:tracePt t="47797" x="2813050" y="3071813"/>
          <p14:tracePt t="47824" x="2803525" y="3089275"/>
          <p14:tracePt t="47843" x="2786063" y="3098800"/>
          <p14:tracePt t="47876" x="2786063" y="3116263"/>
          <p14:tracePt t="47904" x="2776538" y="3116263"/>
          <p14:tracePt t="47923" x="2776538" y="3125788"/>
          <p14:tracePt t="47935" x="2768600" y="3125788"/>
          <p14:tracePt t="47954" x="2768600" y="3133725"/>
          <p14:tracePt t="47967" x="2768600" y="3143250"/>
          <p14:tracePt t="47984" x="2759075" y="3143250"/>
          <p14:tracePt t="48035" x="2741613" y="3143250"/>
          <p14:tracePt t="48061" x="2705100" y="3143250"/>
          <p14:tracePt t="48080" x="2687638" y="3143250"/>
          <p14:tracePt t="48093" x="2679700" y="3143250"/>
          <p14:tracePt t="48112" x="2670175" y="3143250"/>
          <p14:tracePt t="48139" x="2679700" y="3143250"/>
          <p14:tracePt t="48231" x="2697163" y="3152775"/>
          <p14:tracePt t="48250" x="2697163" y="3143250"/>
          <p14:tracePt t="48330" x="2687638" y="3143250"/>
          <p14:tracePt t="48503" x="2679700" y="3143250"/>
          <p14:tracePt t="48515" x="2670175" y="3143250"/>
          <p14:tracePt t="48536" x="2660650" y="3143250"/>
          <p14:tracePt t="48584" x="2652713" y="3143250"/>
          <p14:tracePt t="48661" x="2643188" y="3143250"/>
          <p14:tracePt t="48674" x="2633663" y="3143250"/>
          <p14:tracePt t="48742" x="2616200" y="3133725"/>
          <p14:tracePt t="48895" x="2608263" y="3133725"/>
          <p14:tracePt t="48908" x="2598738" y="3133725"/>
          <p14:tracePt t="48926" x="2598738" y="3143250"/>
          <p14:tracePt t="49352" x="2598738" y="3152775"/>
          <p14:tracePt t="49378" x="2589213" y="3179763"/>
          <p14:tracePt t="49396" x="2589213" y="3224213"/>
          <p14:tracePt t="49416" x="2589213" y="3232150"/>
          <p14:tracePt t="49428" x="2581275" y="3276600"/>
          <p14:tracePt t="49447" x="2571750" y="3295650"/>
          <p14:tracePt t="49458" x="2571750" y="3330575"/>
          <p14:tracePt t="49478" x="2562225" y="3348038"/>
          <p14:tracePt t="49491" x="2554288" y="3384550"/>
          <p14:tracePt t="49509" x="2554288" y="3394075"/>
          <p14:tracePt t="49520" x="2544763" y="3411538"/>
          <p14:tracePt t="49539" x="2544763" y="3419475"/>
          <p14:tracePt t="49552" x="2544763" y="3438525"/>
          <p14:tracePt t="49571" x="2527300" y="3473450"/>
          <p14:tracePt t="49590" x="2527300" y="3482975"/>
          <p14:tracePt t="49615" x="2527300" y="3490913"/>
          <p14:tracePt t="49662" x="2527300" y="3500438"/>
          <p14:tracePt t="49919" x="2527300" y="3509963"/>
          <p14:tracePt t="50230" x="2527300" y="3517900"/>
          <p14:tracePt t="50330" x="2527300" y="3527425"/>
          <p14:tracePt t="50356" x="2527300" y="3536950"/>
          <p14:tracePt t="50437" x="2527300" y="3544888"/>
          <p14:tracePt t="50466" x="2527300" y="3554413"/>
          <p14:tracePt t="50528" x="2527300" y="3562350"/>
          <p14:tracePt t="50577" x="2527300" y="3571875"/>
          <p14:tracePt t="50668" x="2527300" y="3581400"/>
          <p14:tracePt t="50753" x="2527300" y="3589338"/>
          <p14:tracePt t="50800" x="2527300" y="3598863"/>
          <p14:tracePt t="50908" x="2517775" y="3608388"/>
          <p14:tracePt t="50984" x="2517775" y="3616325"/>
          <p14:tracePt t="51082" x="2517775" y="3625850"/>
          <p14:tracePt t="51125" x="2517775" y="3633788"/>
          <p14:tracePt t="51190" x="2517775" y="3643313"/>
          <p14:tracePt t="51396" x="2517775" y="3652838"/>
          <p14:tracePt t="51555" x="2509838" y="3652838"/>
          <p14:tracePt t="51807" x="2509838" y="3660775"/>
          <p14:tracePt t="51818" x="2482850" y="3660775"/>
          <p14:tracePt t="51837" x="2465388" y="3660775"/>
          <p14:tracePt t="51849" x="2419350" y="3660775"/>
          <p14:tracePt t="51867" x="2401888" y="3660775"/>
          <p14:tracePt t="51879" x="2393950" y="3660775"/>
          <p14:tracePt t="51899" x="2374900" y="3660775"/>
          <p14:tracePt t="51909" x="2312988" y="3660775"/>
          <p14:tracePt t="51929" x="2241550" y="3660775"/>
          <p14:tracePt t="51941" x="1990725" y="3616325"/>
          <p14:tracePt t="51961" x="1911350" y="3589338"/>
          <p14:tracePt t="51973" x="1795463" y="3554413"/>
          <p14:tracePt t="51992" x="1785938" y="3554413"/>
          <p14:tracePt t="52004" x="1751013" y="3554413"/>
          <p14:tracePt t="52036" x="1724025" y="3554413"/>
          <p14:tracePt t="52071" x="1724025" y="3562350"/>
          <p14:tracePt t="52090" x="1714500" y="3562350"/>
          <p14:tracePt t="52101" x="1687513" y="3562350"/>
          <p14:tracePt t="52120" x="1652588" y="3562350"/>
          <p14:tracePt t="52153" x="1643063" y="3562350"/>
          <p14:tracePt t="52226" x="1633538" y="3562350"/>
          <p14:tracePt t="52245" x="1633538" y="3571875"/>
          <p14:tracePt t="52335" x="1633538" y="3581400"/>
          <p14:tracePt t="52464" x="1633538" y="3589338"/>
          <p14:tracePt t="52481" x="1633538" y="3598863"/>
          <p14:tracePt t="52570" x="1633538" y="3608388"/>
          <p14:tracePt t="52621" x="1633538" y="3616325"/>
          <p14:tracePt t="52654" x="1633538" y="3643313"/>
          <p14:tracePt t="52684" x="1633538" y="3652838"/>
          <p14:tracePt t="52711" x="1633538" y="3660775"/>
          <p14:tracePt t="52764" x="1633538" y="3670300"/>
          <p14:tracePt t="52811" x="1633538" y="3679825"/>
          <p14:tracePt t="52859" x="1633538" y="3687763"/>
          <p14:tracePt t="52917" x="1633538" y="3697288"/>
          <p14:tracePt t="53016" x="1633538" y="3705225"/>
          <p14:tracePt t="53043" x="1633538" y="3714750"/>
          <p14:tracePt t="53125" x="1633538" y="3724275"/>
          <p14:tracePt t="53378" x="1625600" y="3724275"/>
          <p14:tracePt t="54271" x="1633538" y="3724275"/>
          <p14:tracePt t="54490" x="1643063" y="3724275"/>
          <p14:tracePt t="54508" x="1652588" y="3732213"/>
          <p14:tracePt t="54520" x="1660525" y="3732213"/>
          <p14:tracePt t="54541" x="1687513" y="3732213"/>
          <p14:tracePt t="54574" x="1697038" y="3732213"/>
          <p14:tracePt t="54583" x="1714500" y="3732213"/>
          <p14:tracePt t="54607" x="1768475" y="3732213"/>
          <p14:tracePt t="54641" x="1822450" y="3732213"/>
          <p14:tracePt t="54650" x="1839913" y="3732213"/>
          <p14:tracePt t="54674" x="1911350" y="3732213"/>
          <p14:tracePt t="54707" x="1982788" y="3732213"/>
          <p14:tracePt t="54713" x="2027238" y="3732213"/>
          <p14:tracePt t="54741" x="2251075" y="3768725"/>
          <p14:tracePt t="54774" x="2330450" y="3786188"/>
          <p14:tracePt t="54781" x="2411413" y="3786188"/>
          <p14:tracePt t="54808" x="2473325" y="3786188"/>
          <p14:tracePt t="54840" x="2482850" y="3786188"/>
          <p14:tracePt t="54854" x="2517775" y="3786188"/>
          <p14:tracePt t="54885" x="2536825" y="3786188"/>
          <p14:tracePt t="54909" x="2554288" y="3786188"/>
          <p14:tracePt t="54942" x="2562225" y="3786188"/>
          <p14:tracePt t="55025" x="2571750" y="3786188"/>
          <p14:tracePt t="55075" x="2581275" y="3786188"/>
          <p14:tracePt t="55231" x="2581275" y="3795713"/>
          <p14:tracePt t="56266" x="2571750" y="3795713"/>
          <p14:tracePt t="56816" x="2562225" y="3795713"/>
          <p14:tracePt t="58112" x="2554288" y="3795713"/>
          <p14:tracePt t="59016" x="2536825" y="3776663"/>
          <p14:tracePt t="59098" x="2517775" y="3768725"/>
          <p14:tracePt t="59111" x="2500313" y="3759200"/>
          <p14:tracePt t="59129" x="2490788" y="3759200"/>
          <p14:tracePt t="59154" x="2473325" y="3751263"/>
          <p14:tracePt t="59187" x="2455863" y="3751263"/>
          <p14:tracePt t="59223" x="2446338" y="3741738"/>
          <p14:tracePt t="59251" x="2428875" y="3741738"/>
          <p14:tracePt t="59271" x="2419350" y="3741738"/>
          <p14:tracePt t="59288" x="2393950" y="3732213"/>
          <p14:tracePt t="59321" x="2374900" y="3732213"/>
          <p14:tracePt t="59334" x="2366963" y="3732213"/>
          <p14:tracePt t="59362" x="2347913" y="3732213"/>
          <p14:tracePt t="59388" x="2295525" y="3724275"/>
          <p14:tracePt t="59421" x="2251075" y="3724275"/>
          <p14:tracePt t="59425" x="2197100" y="3705225"/>
          <p14:tracePt t="59455" x="2125663" y="3679825"/>
          <p14:tracePt t="59489" x="2089150" y="3679825"/>
          <p14:tracePt t="59550" x="2044700" y="3679825"/>
          <p14:tracePt t="59567" x="2009775" y="3679825"/>
          <p14:tracePt t="59586" x="1990725" y="3679825"/>
          <p14:tracePt t="59599" x="1955800" y="3679825"/>
          <p14:tracePt t="59625" x="1911350" y="3679825"/>
          <p14:tracePt t="59656" x="1839913" y="3679825"/>
          <p14:tracePt t="59688" x="1803400" y="3679825"/>
          <p14:tracePt t="59692" x="1751013" y="3679825"/>
          <p14:tracePt t="59723" x="1679575" y="3679825"/>
          <p14:tracePt t="59755" x="1625600" y="3670300"/>
          <p14:tracePt t="59775" x="1598613" y="3670300"/>
          <p14:tracePt t="59790" x="1581150" y="3670300"/>
          <p14:tracePt t="59821" x="1571625" y="3670300"/>
          <p14:tracePt t="59831" x="1562100" y="3670300"/>
          <p14:tracePt t="59856" x="1554163" y="3670300"/>
          <p14:tracePt t="59926" x="1554163" y="3660775"/>
          <p14:tracePt t="60022" x="1544638" y="3660775"/>
          <p14:tracePt t="60041" x="1536700" y="3660775"/>
          <p14:tracePt t="60105" x="1527175" y="3660775"/>
          <p14:tracePt t="60211" x="1536700" y="3660775"/>
          <p14:tracePt t="60746" x="1562100" y="3660775"/>
          <p14:tracePt t="60766" x="1608138" y="3660775"/>
          <p14:tracePt t="60777" x="1741488" y="3679825"/>
          <p14:tracePt t="60798" x="1812925" y="3697288"/>
          <p14:tracePt t="60826" x="2000250" y="3724275"/>
          <p14:tracePt t="60859" x="2054225" y="3732213"/>
          <p14:tracePt t="60862" x="2125663" y="3732213"/>
          <p14:tracePt t="60893" x="2170113" y="3732213"/>
          <p14:tracePt t="60926" x="2179638" y="3732213"/>
          <p14:tracePt t="60936" x="2187575" y="3732213"/>
          <p14:tracePt t="61049" x="2224088" y="3732213"/>
          <p14:tracePt t="61079" x="2268538" y="3741738"/>
          <p14:tracePt t="61091" x="2322513" y="3741738"/>
          <p14:tracePt t="61118" x="2322513" y="3751263"/>
          <p14:tracePt t="61945" x="2330450" y="3751263"/>
          <p14:tracePt t="62765" x="2347913" y="3751263"/>
          <p14:tracePt t="63076" x="2366963" y="3751263"/>
          <p14:tracePt t="63087" x="2384425" y="3751263"/>
          <p14:tracePt t="63107" x="2401888" y="3759200"/>
          <p14:tracePt t="63135" x="2411413" y="3759200"/>
          <p14:tracePt t="63166" x="2446338" y="3768725"/>
          <p14:tracePt t="63200" x="2465388" y="3768725"/>
          <p14:tracePt t="63218" x="2482850" y="3768725"/>
          <p14:tracePt t="63233" x="2490788" y="3768725"/>
          <p14:tracePt t="63266" x="2509838" y="3768725"/>
          <p14:tracePt t="63280" x="2536825" y="3776663"/>
          <p14:tracePt t="63311" x="2544763" y="3776663"/>
          <p14:tracePt t="63334" x="2608263" y="3795713"/>
          <p14:tracePt t="63366" x="2616200" y="3795713"/>
          <p14:tracePt t="63375" x="2633663" y="3795713"/>
          <p14:tracePt t="63400" x="2660650" y="3795713"/>
          <p14:tracePt t="63435" x="2670175" y="3795713"/>
          <p14:tracePt t="63451" x="2679700" y="3795713"/>
          <p14:tracePt t="63482" x="2687638" y="3803650"/>
          <p14:tracePt t="63511" x="2714625" y="3803650"/>
          <p14:tracePt t="63536" x="2724150" y="3813175"/>
          <p14:tracePt t="63568" x="2741613" y="3813175"/>
          <p14:tracePt t="63601" x="2786063" y="3813175"/>
          <p14:tracePt t="63632" x="2813050" y="3813175"/>
          <p14:tracePt t="63641" x="2822575" y="3813175"/>
          <p14:tracePt t="63667" x="2867025" y="3813175"/>
          <p14:tracePt t="63699" x="2919413" y="3822700"/>
          <p14:tracePt t="63704" x="2938463" y="3822700"/>
          <p14:tracePt t="63735" x="3054350" y="3830638"/>
          <p14:tracePt t="63767" x="3071813" y="3830638"/>
          <p14:tracePt t="63778" x="3125788" y="3830638"/>
          <p14:tracePt t="63801" x="3187700" y="3830638"/>
          <p14:tracePt t="63833" x="3214688" y="3830638"/>
          <p14:tracePt t="63843" x="3259138" y="3840163"/>
          <p14:tracePt t="63868" x="3303588" y="3840163"/>
          <p14:tracePt t="63900" x="3322638" y="3840163"/>
          <p14:tracePt t="63937" x="3340100" y="3840163"/>
          <p14:tracePt t="63969" x="3367088" y="3840163"/>
          <p14:tracePt t="63981" x="3394075" y="3848100"/>
          <p14:tracePt t="64001" x="3411538" y="3848100"/>
          <p14:tracePt t="64033" x="3419475" y="3848100"/>
          <p14:tracePt t="64053" x="3438525" y="3848100"/>
          <p14:tracePt t="64125" x="3446463" y="3848100"/>
          <p14:tracePt t="64223" x="3455988" y="3848100"/>
          <p14:tracePt t="64326" x="3465513" y="3848100"/>
          <p14:tracePt t="64359" x="3473450" y="3848100"/>
          <p14:tracePt t="64443" x="3465513" y="3848100"/>
          <p14:tracePt t="65040" x="3455988" y="3848100"/>
          <p14:tracePt t="65079" x="3446463" y="3848100"/>
          <p14:tracePt t="65144" x="3438525" y="3848100"/>
          <p14:tracePt t="65260" x="3429000" y="3848100"/>
          <p14:tracePt t="65319" x="3419475" y="3848100"/>
          <p14:tracePt t="65607" x="3419475" y="3840163"/>
          <p14:tracePt t="65765" x="3411538" y="3840163"/>
          <p14:tracePt t="65824" x="3402013" y="3840163"/>
          <p14:tracePt t="65835" x="3394075" y="3840163"/>
          <p14:tracePt t="65864" x="3384550" y="3840163"/>
          <p14:tracePt t="65875" x="3340100" y="3857625"/>
          <p14:tracePt t="65907" x="3303588" y="3875088"/>
          <p14:tracePt t="65919" x="3251200" y="3894138"/>
          <p14:tracePt t="65940" x="3152775" y="3938588"/>
          <p14:tracePt t="65974" x="3089275" y="3973513"/>
          <p14:tracePt t="65982" x="3062288" y="3990975"/>
          <p14:tracePt t="66007" x="2955925" y="4054475"/>
          <p14:tracePt t="66040" x="2847975" y="4116388"/>
          <p14:tracePt t="66048" x="2822575" y="4133850"/>
          <p14:tracePt t="66074" x="2724150" y="4205288"/>
          <p14:tracePt t="66074" x="2660650" y="4259263"/>
          <p14:tracePt t="66108" x="2643188" y="4268788"/>
          <p14:tracePt t="66120" x="2581275" y="4313238"/>
          <p14:tracePt t="66141" x="2509838" y="4384675"/>
          <p14:tracePt t="66173" x="2473325" y="4402138"/>
          <p14:tracePt t="66182" x="2419350" y="4446588"/>
          <p14:tracePt t="66208" x="2357438" y="4510088"/>
          <p14:tracePt t="66240" x="2330450" y="4527550"/>
          <p14:tracePt t="66245" x="2268538" y="4581525"/>
          <p14:tracePt t="66275" x="2187575" y="4670425"/>
          <p14:tracePt t="66307" x="2160588" y="4697413"/>
          <p14:tracePt t="66310" x="2108200" y="4786313"/>
          <p14:tracePt t="66342" x="2062163" y="4857750"/>
          <p14:tracePt t="66374" x="2036763" y="4902200"/>
          <p14:tracePt t="66390" x="2027238" y="4929188"/>
          <p14:tracePt t="66408" x="1965325" y="5010150"/>
          <p14:tracePt t="66442" x="1946275" y="5037138"/>
          <p14:tracePt t="66453" x="1928813" y="5054600"/>
          <p14:tracePt t="66475" x="1893888" y="5108575"/>
          <p14:tracePt t="66508" x="1866900" y="5160963"/>
          <p14:tracePt t="66516" x="1857375" y="5187950"/>
          <p14:tracePt t="66542" x="1812925" y="5268913"/>
          <p14:tracePt t="66576" x="1795463" y="5295900"/>
          <p14:tracePt t="66579" x="1776413" y="5330825"/>
          <p14:tracePt t="66609" x="1776413" y="5340350"/>
          <p14:tracePt t="66642" x="1776413" y="5375275"/>
          <p14:tracePt t="66669" x="1776413" y="5384800"/>
          <p14:tracePt t="66688" x="1776413" y="5402263"/>
          <p14:tracePt t="66709" x="1776413" y="5411788"/>
          <p14:tracePt t="66743" x="1776413" y="5419725"/>
          <p14:tracePt t="66754" x="1776413" y="5429250"/>
          <p14:tracePt t="66776" x="1776413" y="5438775"/>
          <p14:tracePt t="66808" x="1776413" y="5446713"/>
          <p14:tracePt t="66829" x="1785938" y="5465763"/>
          <p14:tracePt t="66863" x="1785938" y="5473700"/>
          <p14:tracePt t="66876" x="1812925" y="5510213"/>
          <p14:tracePt t="66909" x="1812925" y="5518150"/>
          <p14:tracePt t="66924" x="1812925" y="5527675"/>
          <p14:tracePt t="66944" x="1822450" y="5527675"/>
          <p14:tracePt t="66977" x="1839913" y="5527675"/>
          <p14:tracePt t="67030" x="1857375" y="5518150"/>
          <p14:tracePt t="67070" x="1866900" y="5518150"/>
          <p14:tracePt t="67080" x="1874838" y="5518150"/>
          <p14:tracePt t="67094" x="1901825" y="5491163"/>
          <p14:tracePt t="67113" x="1919288" y="5473700"/>
          <p14:tracePt t="67145" x="1955800" y="5446713"/>
          <p14:tracePt t="67178" x="1973263" y="5419725"/>
          <p14:tracePt t="67196" x="1982788" y="5411788"/>
          <p14:tracePt t="67212" x="1982788" y="5402263"/>
          <p14:tracePt t="67229" x="2009775" y="5375275"/>
          <p14:tracePt t="67245" x="2017713" y="5375275"/>
          <p14:tracePt t="67262" x="2036763" y="5348288"/>
          <p14:tracePt t="67279" x="2071688" y="5303838"/>
          <p14:tracePt t="67311" x="2081213" y="5259388"/>
          <p14:tracePt t="67318" x="2098675" y="5241925"/>
          <p14:tracePt t="67346" x="2116138" y="5187950"/>
          <p14:tracePt t="67363" x="2133600" y="5153025"/>
          <p14:tracePt t="67381" x="2143125" y="5133975"/>
          <p14:tracePt t="67396" x="2160588" y="5099050"/>
          <p14:tracePt t="67414" x="2160588" y="5081588"/>
          <p14:tracePt t="67429" x="2160588" y="5072063"/>
          <p14:tracePt t="67450" x="2170113" y="5054600"/>
          <p14:tracePt t="67464" x="2179638" y="5027613"/>
          <p14:tracePt t="67480" x="2197100" y="4983163"/>
          <p14:tracePt t="67496" x="2197100" y="4973638"/>
          <p14:tracePt t="67512" x="2205038" y="4956175"/>
          <p14:tracePt t="67530" x="2205038" y="4938713"/>
          <p14:tracePt t="67546" x="2224088" y="4902200"/>
          <p14:tracePt t="67563" x="2224088" y="4894263"/>
          <p14:tracePt t="67579" x="2232025" y="4848225"/>
          <p14:tracePt t="67596" x="2241550" y="4813300"/>
          <p14:tracePt t="67615" x="2241550" y="4795838"/>
          <p14:tracePt t="67635" x="2251075" y="4768850"/>
          <p14:tracePt t="67647" x="2251075" y="4732338"/>
          <p14:tracePt t="67666" x="2251075" y="4714875"/>
          <p14:tracePt t="67697" x="2251075" y="4679950"/>
          <p14:tracePt t="67724" x="2251075" y="4660900"/>
          <p14:tracePt t="67743" x="2251075" y="4643438"/>
          <p14:tracePt t="67771" x="2241550" y="4616450"/>
          <p14:tracePt t="67789" x="2241550" y="4608513"/>
          <p14:tracePt t="67800" x="2241550" y="4598988"/>
          <p14:tracePt t="67820" x="2232025" y="4581525"/>
          <p14:tracePt t="67838" x="2224088" y="4572000"/>
          <p14:tracePt t="67850" x="2214563" y="4545013"/>
          <p14:tracePt t="67870" x="2197100" y="4510088"/>
          <p14:tracePt t="67900" x="2187575" y="4500563"/>
          <p14:tracePt t="67914" x="2170113" y="4465638"/>
          <p14:tracePt t="67931" x="2160588" y="4456113"/>
          <p14:tracePt t="67942" x="2160588" y="4438650"/>
          <p14:tracePt t="67961" x="2143125" y="4419600"/>
          <p14:tracePt t="67980" x="2143125" y="4411663"/>
          <p14:tracePt t="67992" x="2125663" y="4384675"/>
          <p14:tracePt t="68011" x="2116138" y="4375150"/>
          <p14:tracePt t="68023" x="2116138" y="4367213"/>
          <p14:tracePt t="68042" x="2108200" y="4348163"/>
          <p14:tracePt t="68069" x="2089150" y="4330700"/>
          <p14:tracePt t="68088" x="2089150" y="4322763"/>
          <p14:tracePt t="68100" x="2081213" y="4313238"/>
          <p14:tracePt t="68119" x="2071688" y="4303713"/>
          <p14:tracePt t="68131" x="2071688" y="4295775"/>
          <p14:tracePt t="68163" x="2062163" y="4295775"/>
          <p14:tracePt t="68182" x="2054225" y="4303713"/>
          <p14:tracePt t="68276" x="2044700" y="4313238"/>
          <p14:tracePt t="68307" x="2044700" y="4330700"/>
          <p14:tracePt t="68319" x="2036763" y="4357688"/>
          <p14:tracePt t="68338" x="2017713" y="4375150"/>
          <p14:tracePt t="68358" x="2017713" y="4402138"/>
          <p14:tracePt t="68370" x="2017713" y="4456113"/>
          <p14:tracePt t="68387" x="2017713" y="4473575"/>
          <p14:tracePt t="68399" x="2017713" y="4527550"/>
          <p14:tracePt t="68417" x="2017713" y="4554538"/>
          <p14:tracePt t="68429" x="2017713" y="4589463"/>
          <p14:tracePt t="68449" x="2009775" y="4652963"/>
          <p14:tracePt t="68483" x="2009775" y="4670425"/>
          <p14:tracePt t="68496" x="2009775" y="4687888"/>
          <p14:tracePt t="68513" x="2009775" y="4697413"/>
          <p14:tracePt t="68524" x="2009775" y="4741863"/>
          <p14:tracePt t="68546" x="2009775" y="4759325"/>
          <p14:tracePt t="68556" x="2009775" y="4795838"/>
          <p14:tracePt t="68573" x="2009775" y="4830763"/>
          <p14:tracePt t="68592" x="2017713" y="4857750"/>
          <p14:tracePt t="68603" x="2027238" y="4894263"/>
          <p14:tracePt t="68624" x="2027238" y="4911725"/>
          <p14:tracePt t="68655" x="2036763" y="4911725"/>
          <p14:tracePt t="68685" x="2044700" y="4902200"/>
          <p14:tracePt t="68746" x="2044700" y="4875213"/>
          <p14:tracePt t="68764" x="2054225" y="4857750"/>
          <p14:tracePt t="68777" x="2081213" y="4822825"/>
          <p14:tracePt t="68798" x="2089150" y="4803775"/>
          <p14:tracePt t="68809" x="2116138" y="4732338"/>
          <p14:tracePt t="68829" x="2125663" y="4714875"/>
          <p14:tracePt t="68840" x="2160588" y="4625975"/>
          <p14:tracePt t="68859" x="2179638" y="4581525"/>
          <p14:tracePt t="68871" x="2232025" y="4419600"/>
          <p14:tracePt t="68890" x="2251075" y="4367213"/>
          <p14:tracePt t="68901" x="2295525" y="4224338"/>
          <p14:tracePt t="68920" x="2312988" y="4160838"/>
          <p14:tracePt t="68935" x="2347913" y="4054475"/>
          <p14:tracePt t="68952" x="2393950" y="3911600"/>
          <p14:tracePt t="68971" x="2401888" y="3875088"/>
          <p14:tracePt t="68985" x="2428875" y="3759200"/>
          <p14:tracePt t="69003" x="2446338" y="3705225"/>
          <p14:tracePt t="69017" x="2455863" y="3679825"/>
          <p14:tracePt t="69041" x="2465388" y="3616325"/>
          <p14:tracePt t="69054" x="2473325" y="3562350"/>
          <p14:tracePt t="69067" x="2482850" y="3536950"/>
          <p14:tracePt t="69084" x="2500313" y="3429000"/>
          <p14:tracePt t="69101" x="2509838" y="3402013"/>
          <p14:tracePt t="69117" x="2517775" y="3357563"/>
          <p14:tracePt t="69135" x="2517775" y="3348038"/>
          <p14:tracePt t="69151" x="2527300" y="3303588"/>
          <p14:tracePt t="69170" x="2536825" y="3276600"/>
          <p14:tracePt t="69190" x="2544763" y="3251200"/>
          <p14:tracePt t="69220" x="2544763" y="3259138"/>
          <p14:tracePt t="69299" x="2544763" y="3268663"/>
          <p14:tracePt t="69344" x="2544763" y="3286125"/>
          <p14:tracePt t="69361" x="2544763" y="3322638"/>
          <p14:tracePt t="69374" x="2554288" y="3384550"/>
          <p14:tracePt t="69394" x="2554288" y="3411538"/>
          <p14:tracePt t="69405" x="2554288" y="3465513"/>
          <p14:tracePt t="69424" x="2562225" y="3490913"/>
          <p14:tracePt t="69435" x="2581275" y="3589338"/>
          <p14:tracePt t="69455" x="2598738" y="3660775"/>
          <p14:tracePt t="69474" x="2598738" y="3687763"/>
          <p14:tracePt t="69486" x="2616200" y="3759200"/>
          <p14:tracePt t="69504" x="2616200" y="3776663"/>
          <p14:tracePt t="69515" x="2633663" y="3848100"/>
          <p14:tracePt t="69535" x="2643188" y="3902075"/>
          <p14:tracePt t="69547" x="2660650" y="3990975"/>
          <p14:tracePt t="69566" x="2670175" y="4017963"/>
          <p14:tracePt t="69577" x="2687638" y="4108450"/>
          <p14:tracePt t="69596" x="2714625" y="4197350"/>
          <p14:tracePt t="69615" x="2724150" y="4241800"/>
          <p14:tracePt t="69627" x="2741613" y="4348163"/>
          <p14:tracePt t="69645" x="2751138" y="4384675"/>
          <p14:tracePt t="69657" x="2776538" y="4483100"/>
          <p14:tracePt t="69676" x="2786063" y="4527550"/>
          <p14:tracePt t="69689" x="2803525" y="4625975"/>
          <p14:tracePt t="69706" x="2813050" y="4643438"/>
          <p14:tracePt t="69719" x="2840038" y="4732338"/>
          <p14:tracePt t="69737" x="2884488" y="4875213"/>
          <p14:tracePt t="69757" x="2901950" y="4929188"/>
          <p14:tracePt t="69770" x="2946400" y="5072063"/>
          <p14:tracePt t="69787" x="2946400" y="5099050"/>
          <p14:tracePt t="69803" x="2955925" y="5116513"/>
          <p14:tracePt t="69826" x="2973388" y="5160963"/>
          <p14:tracePt t="69837" x="2982913" y="5187950"/>
          <p14:tracePt t="69853" x="2990850" y="5214938"/>
          <p14:tracePt t="69870" x="3027363" y="5303838"/>
          <p14:tracePt t="69887" x="3027363" y="5330825"/>
          <p14:tracePt t="69903" x="3071813" y="5438775"/>
          <p14:tracePt t="69920" x="3081338" y="5465763"/>
          <p14:tracePt t="69937" x="3108325" y="5537200"/>
          <p14:tracePt t="69954" x="3133725" y="5616575"/>
          <p14:tracePt t="69970" x="3143250" y="5634038"/>
          <p14:tracePt t="69987" x="3179763" y="5732463"/>
          <p14:tracePt t="70005" x="3205163" y="5795963"/>
          <p14:tracePt t="70021" x="3214688" y="5822950"/>
          <p14:tracePt t="70037" x="3224213" y="5867400"/>
          <p14:tracePt t="70057" x="3232150" y="5884863"/>
          <p14:tracePt t="70070" x="3251200" y="5929313"/>
          <p14:tracePt t="70087" x="3259138" y="5956300"/>
          <p14:tracePt t="70104" x="3259138" y="5973763"/>
          <p14:tracePt t="70121" x="3276600" y="6018213"/>
          <p14:tracePt t="70137" x="3286125" y="6037263"/>
          <p14:tracePt t="70154" x="3295650" y="6054725"/>
          <p14:tracePt t="70171" x="3295650" y="6072188"/>
          <p14:tracePt t="70191" x="3295650" y="6081713"/>
          <p14:tracePt t="70210" x="3303588" y="6081713"/>
          <p14:tracePt t="70275" x="3303588" y="6089650"/>
          <p14:tracePt t="70300" x="3313113" y="6089650"/>
          <p14:tracePt t="70465" x="3313113" y="6099175"/>
          <p14:tracePt t="70539" x="3322638" y="6099175"/>
          <p14:tracePt t="70793" x="3330575" y="6099175"/>
          <p14:tracePt t="71106" x="3340100" y="6099175"/>
          <p14:tracePt t="71230" x="3348038" y="6099175"/>
          <p14:tracePt t="71547" x="3357563" y="6099175"/>
          <p14:tracePt t="71844" x="3367088" y="6099175"/>
          <p14:tracePt t="72142" x="3375025" y="6099175"/>
          <p14:tracePt t="72297" x="3384550" y="6099175"/>
          <p14:tracePt t="72587" x="3394075" y="6099175"/>
          <p14:tracePt t="72868" x="3402013" y="6099175"/>
          <p14:tracePt t="73072" x="3402013" y="6089650"/>
          <p14:tracePt t="73084" x="3411538" y="6089650"/>
          <p14:tracePt t="73494" x="3411538" y="6081713"/>
          <p14:tracePt t="73560" x="3419475" y="6081713"/>
          <p14:tracePt t="73701" x="3429000" y="6081713"/>
          <p14:tracePt t="74077" x="3438525" y="6072188"/>
          <p14:tracePt t="74168" x="3446463" y="6072188"/>
          <p14:tracePt t="74466" x="3455988" y="6072188"/>
          <p14:tracePt t="74802" x="3455988" y="6062663"/>
          <p14:tracePt t="74894" x="3465513" y="6062663"/>
          <p14:tracePt t="75115" x="3465513" y="6054725"/>
          <p14:tracePt t="75256" x="3473450" y="6054725"/>
          <p14:tracePt t="75289" x="3482975" y="6054725"/>
          <p14:tracePt t="75620" x="3490913" y="6054725"/>
          <p14:tracePt t="75918" x="3500438" y="6054725"/>
          <p14:tracePt t="76076" x="3500438" y="6045200"/>
          <p14:tracePt t="76390" x="3509963" y="6045200"/>
          <p14:tracePt t="76447" x="3517900" y="6045200"/>
          <p14:tracePt t="76813" x="3527425" y="6045200"/>
          <p14:tracePt t="77175" x="3527425" y="6037263"/>
          <p14:tracePt t="77281" x="3536950" y="6037263"/>
          <p14:tracePt t="77347" x="3536950" y="6027738"/>
          <p14:tracePt t="77645" x="3544888" y="6027738"/>
          <p14:tracePt t="77679" x="3544888" y="6018213"/>
          <p14:tracePt t="77926" x="3544888" y="6010275"/>
          <p14:tracePt t="77959" x="3544888" y="6000750"/>
          <p14:tracePt t="78051" x="3554413" y="6000750"/>
          <p14:tracePt t="78183" x="3562350" y="6000750"/>
          <p14:tracePt t="88365" x="3562350" y="5991225"/>
          <p14:tracePt t="88965" x="3562350" y="5983288"/>
          <p14:tracePt t="88996" x="3562350" y="5973763"/>
          <p14:tracePt t="89009" x="3562350" y="5965825"/>
          <p14:tracePt t="89106" x="3562350" y="5956300"/>
          <p14:tracePt t="89151" x="3562350" y="5938838"/>
          <p14:tracePt t="89705" x="3562350" y="5919788"/>
          <p14:tracePt t="89716" x="3562350" y="5894388"/>
          <p14:tracePt t="89735" x="3562350" y="5867400"/>
          <p14:tracePt t="89764" x="3562350" y="5822950"/>
          <p14:tracePt t="89782" x="3562350" y="5803900"/>
          <p14:tracePt t="89794" x="3571875" y="5751513"/>
          <p14:tracePt t="89814" x="3581400" y="5705475"/>
          <p14:tracePt t="89831" x="3581400" y="5688013"/>
          <p14:tracePt t="89843" x="3589338" y="5634038"/>
          <p14:tracePt t="89862" x="3589338" y="5616575"/>
          <p14:tracePt t="89875" x="3598863" y="5554663"/>
          <p14:tracePt t="89894" x="3608388" y="5527675"/>
          <p14:tracePt t="89905" x="3625850" y="5456238"/>
          <p14:tracePt t="89924" x="3625850" y="5419725"/>
          <p14:tracePt t="89936" x="3643313" y="5357813"/>
          <p14:tracePt t="89955" x="3652838" y="5340350"/>
          <p14:tracePt t="89966" x="3660775" y="5259388"/>
          <p14:tracePt t="89985" x="3660775" y="5241925"/>
          <p14:tracePt t="89997" x="3670300" y="5170488"/>
          <p14:tracePt t="90016" x="3679825" y="5143500"/>
          <p14:tracePt t="90031" x="3687763" y="5072063"/>
          <p14:tracePt t="90048" x="3687763" y="5045075"/>
          <p14:tracePt t="90064" x="3697288" y="4983163"/>
          <p14:tracePt t="90081" x="3697288" y="4929188"/>
          <p14:tracePt t="90098" x="3705225" y="4902200"/>
          <p14:tracePt t="90114" x="3705225" y="4848225"/>
          <p14:tracePt t="90131" x="3705225" y="4822825"/>
          <p14:tracePt t="90148" x="3714750" y="4751388"/>
          <p14:tracePt t="90164" x="3714750" y="4732338"/>
          <p14:tracePt t="90181" x="3714750" y="4679950"/>
          <p14:tracePt t="90198" x="3714750" y="4670425"/>
          <p14:tracePt t="90215" x="3714750" y="4633913"/>
          <p14:tracePt t="90231" x="3714750" y="4616450"/>
          <p14:tracePt t="90248" x="3705225" y="4518025"/>
          <p14:tracePt t="90265" x="3687763" y="4419600"/>
          <p14:tracePt t="90284" x="3679825" y="4357688"/>
          <p14:tracePt t="90302" x="3670300" y="4330700"/>
          <p14:tracePt t="90315" x="3660775" y="4303713"/>
          <p14:tracePt t="90341" x="3660775" y="4276725"/>
          <p14:tracePt t="90354" x="3660775" y="4251325"/>
          <p14:tracePt t="90365" x="3652838" y="4224338"/>
          <p14:tracePt t="90382" x="3643313" y="4152900"/>
          <p14:tracePt t="90398" x="3633788" y="4098925"/>
          <p14:tracePt t="90415" x="3616325" y="4010025"/>
          <p14:tracePt t="90432" x="3608388" y="3990975"/>
          <p14:tracePt t="90449" x="3598863" y="3956050"/>
          <p14:tracePt t="90465" x="3589338" y="3929063"/>
          <p14:tracePt t="90482" x="3589338" y="3902075"/>
          <p14:tracePt t="90499" x="3581400" y="3894138"/>
          <p14:tracePt t="90515" x="3581400" y="3875088"/>
          <p14:tracePt t="90532" x="3571875" y="3857625"/>
          <p14:tracePt t="90551" x="3571875" y="3848100"/>
          <p14:tracePt t="90569" x="3571875" y="3840163"/>
          <p14:tracePt t="90582" x="3562350" y="3813175"/>
          <p14:tracePt t="90600" x="3554413" y="3795713"/>
          <p14:tracePt t="90616" x="3536950" y="3751263"/>
          <p14:tracePt t="90632" x="3527425" y="3705225"/>
          <p14:tracePt t="90649" x="3527425" y="3687763"/>
          <p14:tracePt t="90666" x="3517900" y="3633788"/>
          <p14:tracePt t="90683" x="3509963" y="3616325"/>
          <p14:tracePt t="90699" x="3500438" y="3554413"/>
          <p14:tracePt t="90716" x="3490913" y="3536950"/>
          <p14:tracePt t="90733" x="3490913" y="3490913"/>
          <p14:tracePt t="90750" x="3490913" y="3465513"/>
          <p14:tracePt t="90775" x="3490913" y="3446463"/>
          <p14:tracePt t="90800" x="3490913" y="3438525"/>
          <p14:tracePt t="90831" x="3490913" y="3429000"/>
          <p14:tracePt t="90884" x="3482975" y="3419475"/>
          <p14:tracePt t="90909" x="3482975" y="3411538"/>
          <p14:tracePt t="91082" x="3482975" y="3402013"/>
          <p14:tracePt t="91855" x="3490913" y="3402013"/>
          <p14:tracePt t="92487" x="3500438" y="3402013"/>
          <p14:tracePt t="93096" x="3500438" y="3411538"/>
          <p14:tracePt t="110112" x="3500438" y="3419475"/>
          <p14:tracePt t="110155" x="3509963" y="3438525"/>
          <p14:tracePt t="110237" x="3517900" y="3446463"/>
          <p14:tracePt t="110249" x="3536950" y="3482975"/>
          <p14:tracePt t="110268" x="3536950" y="3500438"/>
          <p14:tracePt t="110280" x="3544888" y="3536950"/>
          <p14:tracePt t="110298" x="3554413" y="3554413"/>
          <p14:tracePt t="110310" x="3562350" y="3598863"/>
          <p14:tracePt t="110329" x="3571875" y="3616325"/>
          <p14:tracePt t="110342" x="3581400" y="3679825"/>
          <p14:tracePt t="110360" x="3581400" y="3697288"/>
          <p14:tracePt t="110388" x="3581400" y="3705225"/>
          <p14:tracePt t="110440" x="3581400" y="3697288"/>
          <p14:tracePt t="110516" x="3581400" y="3660775"/>
          <p14:tracePt t="110535" x="3581400" y="3652838"/>
          <p14:tracePt t="110545" x="3581400" y="3616325"/>
          <p14:tracePt t="110565" x="3581400" y="3598863"/>
          <p14:tracePt t="110576" x="3581400" y="3562350"/>
          <p14:tracePt t="110596" x="3581400" y="3544888"/>
          <p14:tracePt t="110607" x="3581400" y="3490913"/>
          <p14:tracePt t="110627" x="3581400" y="3438525"/>
          <p14:tracePt t="110645" x="3581400" y="3384550"/>
          <p14:tracePt t="110657" x="3554413" y="3286125"/>
          <p14:tracePt t="110676" x="3544888" y="3241675"/>
          <p14:tracePt t="110688" x="3536950" y="3143250"/>
          <p14:tracePt t="110707" x="3527425" y="3098800"/>
          <p14:tracePt t="110718" x="3527425" y="3089275"/>
          <p14:tracePt t="110738" x="3527425" y="3081338"/>
          <p14:tracePt t="110771" x="3527425" y="3071813"/>
          <p14:tracePt t="110797" x="3527425" y="3089275"/>
          <p14:tracePt t="110862" x="3527425" y="3116263"/>
          <p14:tracePt t="110890" x="3536950" y="3133725"/>
          <p14:tracePt t="110901" x="3536950" y="3143250"/>
          <p14:tracePt t="110914" x="3544888" y="3160713"/>
          <p14:tracePt t="110927" x="3554413" y="3205163"/>
          <p14:tracePt t="110945" x="3554413" y="3224213"/>
          <p14:tracePt t="110960" x="3571875" y="3251200"/>
          <p14:tracePt t="110977" x="3571875" y="3259138"/>
          <p14:tracePt t="110994" x="3581400" y="3268663"/>
          <p14:tracePt t="111011" x="3608388" y="3276600"/>
          <p14:tracePt t="111084" x="3633788" y="3295650"/>
          <p14:tracePt t="111101" x="3660775" y="3303588"/>
          <p14:tracePt t="111114" x="3697288" y="3313113"/>
          <p14:tracePt t="111133" x="3714750" y="3322638"/>
          <p14:tracePt t="111145" x="3741738" y="3330575"/>
          <p14:tracePt t="111163" x="3776663" y="3340100"/>
          <p14:tracePt t="111178" x="3786188" y="3340100"/>
          <p14:tracePt t="111210" x="3795713" y="3340100"/>
          <p14:tracePt t="111225" x="3803650" y="3330575"/>
          <p14:tracePt t="111258" x="3813175" y="3313113"/>
          <p14:tracePt t="111285" x="3813175" y="3286125"/>
          <p14:tracePt t="111312" x="3803650" y="3241675"/>
          <p14:tracePt t="111345" x="3786188" y="3232150"/>
          <p14:tracePt t="111349" x="3724275" y="3187700"/>
          <p14:tracePt t="111379" x="3660775" y="3179763"/>
          <p14:tracePt t="111412" x="3616325" y="3179763"/>
          <p14:tracePt t="111429" x="3598863" y="3179763"/>
          <p14:tracePt t="111445" x="3554413" y="3187700"/>
          <p14:tracePt t="111477" x="3509963" y="3205163"/>
          <p14:tracePt t="111481" x="3473450" y="3232150"/>
          <p14:tracePt t="111512" x="3419475" y="3276600"/>
          <p14:tracePt t="111547" x="3394075" y="3303588"/>
          <p14:tracePt t="111550" x="3357563" y="3340100"/>
          <p14:tracePt t="111579" x="3313113" y="3394075"/>
          <p14:tracePt t="111613" x="3286125" y="3455988"/>
          <p14:tracePt t="111646" x="3276600" y="3482975"/>
          <p14:tracePt t="111650" x="3276600" y="3490913"/>
          <p14:tracePt t="111696" x="3276600" y="3509963"/>
          <p14:tracePt t="111715" x="3276600" y="3527425"/>
          <p14:tracePt t="111746" x="3295650" y="3544888"/>
          <p14:tracePt t="111778" x="3322638" y="3571875"/>
          <p14:tracePt t="111787" x="3367088" y="3589338"/>
          <p14:tracePt t="111813" x="3402013" y="3598863"/>
          <p14:tracePt t="111845" x="3429000" y="3598863"/>
          <p14:tracePt t="111855" x="3438525" y="3598863"/>
          <p14:tracePt t="111880" x="3473450" y="3598863"/>
          <p14:tracePt t="111912" x="3482975" y="3598863"/>
          <p14:tracePt t="111934" x="3500438" y="3571875"/>
          <p14:tracePt t="111959" x="3500438" y="3554413"/>
          <p14:tracePt t="111992" x="3500438" y="3500438"/>
          <p14:tracePt t="112014" x="3482975" y="3473450"/>
          <p14:tracePt t="112047" x="3446463" y="3429000"/>
          <p14:tracePt t="112061" x="3411538" y="3402013"/>
          <p14:tracePt t="112094" x="3375025" y="3375025"/>
          <p14:tracePt t="112114" x="3276600" y="3322638"/>
          <p14:tracePt t="112147" x="3214688" y="3286125"/>
          <p14:tracePt t="112154" x="3197225" y="3286125"/>
          <p14:tracePt t="112181" x="3160713" y="3276600"/>
          <p14:tracePt t="112214" x="3036888" y="3268663"/>
          <p14:tracePt t="112247" x="3017838" y="3268663"/>
          <p14:tracePt t="112258" x="2955925" y="3276600"/>
          <p14:tracePt t="112290" x="2894013" y="3295650"/>
          <p14:tracePt t="112315" x="2768600" y="3313113"/>
          <p14:tracePt t="112347" x="2687638" y="3322638"/>
          <p14:tracePt t="112380" x="2679700" y="3322638"/>
          <p14:tracePt t="112389" x="2652713" y="3322638"/>
          <p14:tracePt t="112434" x="2608263" y="3330575"/>
          <p14:tracePt t="112451" x="2589213" y="3330575"/>
          <p14:tracePt t="112484" x="2544763" y="3348038"/>
          <p14:tracePt t="112515" x="2536825" y="3357563"/>
          <p14:tracePt t="112565" x="2527300" y="3357563"/>
          <p14:tracePt t="112582" x="2490788" y="3384550"/>
          <p14:tracePt t="112615" x="2446338" y="3411538"/>
          <p14:tracePt t="112648" x="2428875" y="3411538"/>
          <p14:tracePt t="112655" x="2401888" y="3419475"/>
          <p14:tracePt t="112688" x="2384425" y="3429000"/>
          <p14:tracePt t="112716" x="2374900" y="3429000"/>
          <p14:tracePt t="112749" x="2366963" y="3429000"/>
          <p14:tracePt t="112781" x="2366963" y="3438525"/>
          <p14:tracePt t="112811" x="2366963" y="3446463"/>
          <p14:tracePt t="112845" x="2374900" y="3455988"/>
          <p14:tracePt t="112856" x="2384425" y="3473450"/>
          <p14:tracePt t="112888" x="2393950" y="3473450"/>
          <p14:tracePt t="112918" x="2419350" y="3500438"/>
          <p14:tracePt t="112951" x="2465388" y="3517900"/>
          <p14:tracePt t="112983" x="2544763" y="3544888"/>
          <p14:tracePt t="112987" x="2616200" y="3562350"/>
          <p14:tracePt t="113020" x="2687638" y="3589338"/>
          <p14:tracePt t="113051" x="2751138" y="3598863"/>
          <p14:tracePt t="113083" x="2830513" y="3616325"/>
          <p14:tracePt t="113116" x="2874963" y="3625850"/>
          <p14:tracePt t="113129" x="2901950" y="3633788"/>
          <p14:tracePt t="113161" x="2919413" y="3643313"/>
          <p14:tracePt t="113184" x="2938463" y="3643313"/>
          <p14:tracePt t="113216" x="3009900" y="3670300"/>
          <p14:tracePt t="113248" x="3017838" y="3679825"/>
          <p14:tracePt t="113251" x="3036888" y="3679825"/>
          <p14:tracePt t="113284" x="3062288" y="3687763"/>
          <p14:tracePt t="113317" x="3071813" y="3697288"/>
          <p14:tracePt t="113331" x="3116263" y="3705225"/>
          <p14:tracePt t="113364" x="3125788" y="3705225"/>
          <p14:tracePt t="113384" x="3187700" y="3724275"/>
          <p14:tracePt t="113417" x="3224213" y="3741738"/>
          <p14:tracePt t="113449" x="3241675" y="3741738"/>
          <p14:tracePt t="113457" x="3251200" y="3751263"/>
          <p14:tracePt t="113490" x="3268663" y="3751263"/>
          <p14:tracePt t="113518" x="3303588" y="3751263"/>
          <p14:tracePt t="113551" x="3330575" y="3759200"/>
          <p14:tracePt t="113585" x="3340100" y="3759200"/>
          <p14:tracePt t="113710" x="3348038" y="3759200"/>
          <p14:tracePt t="113771" x="3357563" y="3759200"/>
          <p14:tracePt t="113819" x="3375025" y="3759200"/>
          <p14:tracePt t="113852" x="3384550" y="3759200"/>
          <p14:tracePt t="113911" x="3394075" y="3751263"/>
          <p14:tracePt t="113992" x="3402013" y="3751263"/>
          <p14:tracePt t="114018" x="3411538" y="3751263"/>
          <p14:tracePt t="114059" x="3419475" y="3724275"/>
          <p14:tracePt t="114071" x="3438525" y="3679825"/>
          <p14:tracePt t="114104" x="3446463" y="3652838"/>
          <p14:tracePt t="114120" x="3465513" y="3616325"/>
          <p14:tracePt t="114152" x="3490913" y="3581400"/>
          <p14:tracePt t="114184" x="3500438" y="3562350"/>
          <p14:tracePt t="114210" x="3517900" y="3536950"/>
          <p14:tracePt t="114242" x="3527425" y="3527425"/>
          <p14:tracePt t="114259" x="3527425" y="3509963"/>
          <p14:tracePt t="114292" x="3527425" y="3490913"/>
          <p14:tracePt t="114321" x="3527425" y="3482975"/>
          <p14:tracePt t="114354" x="3527425" y="3473450"/>
          <p14:tracePt t="114386" x="3527425" y="3465513"/>
          <p14:tracePt t="114411" x="3490913" y="3455988"/>
          <p14:tracePt t="114444" x="3473450" y="3446463"/>
          <p14:tracePt t="114454" x="3455988" y="3446463"/>
          <p14:tracePt t="114487" x="3429000" y="3446463"/>
          <p14:tracePt t="114520" x="3402013" y="3446463"/>
          <p14:tracePt t="114537" x="3394075" y="3446463"/>
          <p14:tracePt t="114569" x="3394075" y="3429000"/>
          <p14:tracePt t="115232" x="3394075" y="3402013"/>
          <p14:tracePt t="115250" x="3394075" y="3394075"/>
          <p14:tracePt t="115262" x="3402013" y="3375025"/>
          <p14:tracePt t="115290" x="3394075" y="3367088"/>
          <p14:tracePt t="115437" x="3367088" y="3357563"/>
          <p14:tracePt t="115468" x="3348038" y="3348038"/>
          <p14:tracePt t="115479" x="3303588" y="3330575"/>
          <p14:tracePt t="115498" x="3286125" y="3367088"/>
          <p14:tracePt t="115550" x="3286125" y="3375025"/>
          <p14:tracePt t="115561" x="3276600" y="3429000"/>
          <p14:tracePt t="115591" x="3286125" y="3429000"/>
          <p14:tracePt t="115815" x="3295650" y="3429000"/>
          <p14:tracePt t="115875" x="3303588" y="3429000"/>
          <p14:tracePt t="116004" x="3313113" y="3429000"/>
          <p14:tracePt t="116029" x="3322638" y="3429000"/>
          <p14:tracePt t="116095" x="3330575" y="3438525"/>
          <p14:tracePt t="116115" x="3340100" y="3438525"/>
          <p14:tracePt t="116126" x="3348038" y="3438525"/>
          <p14:tracePt t="116196" x="3357563" y="3438525"/>
          <p14:tracePt t="116236" x="3367088" y="3438525"/>
          <p14:tracePt t="116335" x="3375025" y="3438525"/>
          <p14:tracePt t="116459" x="3384550" y="3438525"/>
          <p14:tracePt t="116485" x="3394075" y="3438525"/>
          <p14:tracePt t="116521" x="3402013" y="3438525"/>
          <p14:tracePt t="116534" x="3429000" y="3438525"/>
          <p14:tracePt t="116561" x="3482975" y="3438525"/>
          <p14:tracePt t="116594" x="3544888" y="3429000"/>
          <p14:tracePt t="116601" x="3562350" y="3429000"/>
          <p14:tracePt t="116627" x="3652838" y="3429000"/>
          <p14:tracePt t="116660" x="3724275" y="3429000"/>
          <p14:tracePt t="116664" x="3830638" y="3429000"/>
          <p14:tracePt t="116695" x="3946525" y="3429000"/>
          <p14:tracePt t="116727" x="4010025" y="3429000"/>
          <p14:tracePt t="116738" x="4160838" y="3438525"/>
          <p14:tracePt t="116761" x="4419600" y="3490913"/>
          <p14:tracePt t="116795" x="4465638" y="3500438"/>
          <p14:tracePt t="116801" x="4562475" y="3517900"/>
          <p14:tracePt t="116829" x="4616450" y="3536950"/>
          <p14:tracePt t="116861" x="4633913" y="3536950"/>
          <p14:tracePt t="116864" x="4643438" y="3536950"/>
          <p14:tracePt t="116894" x="4652963" y="3536950"/>
          <p14:tracePt t="116926" x="4643438" y="3536950"/>
          <p14:tracePt t="116930" x="4643438" y="3527425"/>
          <p14:tracePt t="116988" x="4643438" y="3509963"/>
          <p14:tracePt t="117009" x="4643438" y="3500438"/>
          <p14:tracePt t="117072" x="4652963" y="3490913"/>
          <p14:tracePt t="117084" x="4660900" y="3455988"/>
          <p14:tracePt t="117104" x="4660900" y="3438525"/>
          <p14:tracePt t="117129" x="4697413" y="3384550"/>
          <p14:tracePt t="117160" x="4705350" y="3375025"/>
          <p14:tracePt t="117164" x="4751388" y="3348038"/>
          <p14:tracePt t="117195" x="4768850" y="3348038"/>
          <p14:tracePt t="117227" x="4776788" y="3348038"/>
          <p14:tracePt t="117230" x="4776788" y="3340100"/>
          <p14:tracePt t="117262" x="4786313" y="3340100"/>
          <p14:tracePt t="117304" x="4795838" y="3340100"/>
          <p14:tracePt t="117387" x="4803775" y="3340100"/>
          <p14:tracePt t="117435" x="4803775" y="3330575"/>
          <p14:tracePt t="118188" x="4803775" y="3322638"/>
          <p14:tracePt t="118329" x="4813300" y="3322638"/>
          <p14:tracePt t="118814" x="4822825" y="3322638"/>
          <p14:tracePt t="119417" x="4830763" y="3322638"/>
          <p14:tracePt t="119731" x="4840288" y="3322638"/>
          <p14:tracePt t="119915" x="4840288" y="3313113"/>
          <p14:tracePt t="120466" x="4840288" y="3303588"/>
          <p14:tracePt t="120625" x="4840288" y="3295650"/>
          <p14:tracePt t="120705" x="4830763" y="3295650"/>
          <p14:tracePt t="120970" x="4830763" y="3286125"/>
          <p14:tracePt t="121094" x="4830763" y="3276600"/>
          <p14:tracePt t="121586" x="4840288" y="3276600"/>
          <p14:tracePt t="121660" x="4830763" y="3268663"/>
          <p14:tracePt t="121846" x="4822825" y="3259138"/>
          <p14:tracePt t="121865" x="4803775" y="3259138"/>
          <p14:tracePt t="121885" x="4795838" y="3251200"/>
          <p14:tracePt t="121910" x="4768850" y="3241675"/>
          <p14:tracePt t="121942" x="4741863" y="3232150"/>
          <p14:tracePt t="121967" x="4714875" y="3232150"/>
          <p14:tracePt t="121979" x="4660900" y="3214688"/>
          <p14:tracePt t="122010" x="4625975" y="3214688"/>
          <p14:tracePt t="122041" x="4608513" y="3214688"/>
          <p14:tracePt t="122053" x="4537075" y="3205163"/>
          <p14:tracePt t="122077" x="4340225" y="3143250"/>
          <p14:tracePt t="122108" x="4268788" y="3116263"/>
          <p14:tracePt t="122114" x="4160838" y="3062288"/>
          <p14:tracePt t="122144" x="4037013" y="3009900"/>
          <p14:tracePt t="122176" x="3983038" y="2982913"/>
          <p14:tracePt t="122182" x="3973513" y="2973388"/>
          <p14:tracePt t="122211" x="3956050" y="2965450"/>
          <p14:tracePt t="122242" x="3884613" y="2955925"/>
          <p14:tracePt t="122246" x="3813175" y="2955925"/>
          <p14:tracePt t="122277" x="3732213" y="2955925"/>
          <p14:tracePt t="122309" x="3714750" y="2955925"/>
          <p14:tracePt t="122318" x="3670300" y="2955925"/>
          <p14:tracePt t="122344" x="3598863" y="2946400"/>
          <p14:tracePt t="122376" x="3571875" y="2946400"/>
          <p14:tracePt t="122380" x="3517900" y="2946400"/>
          <p14:tracePt t="122411" x="3429000" y="2946400"/>
          <p14:tracePt t="122443" x="3340100" y="2946400"/>
          <p14:tracePt t="122449" x="3322638" y="2946400"/>
          <p14:tracePt t="122478" x="3259138" y="2938463"/>
          <p14:tracePt t="122510" x="3232150" y="2938463"/>
          <p14:tracePt t="122513" x="3152775" y="2938463"/>
          <p14:tracePt t="122546" x="3071813" y="2938463"/>
          <p14:tracePt t="122577" x="3044825" y="2938463"/>
          <p14:tracePt t="122585" x="2982913" y="2938463"/>
          <p14:tracePt t="122612" x="2938463" y="2938463"/>
          <p14:tracePt t="122643" x="2867025" y="2928938"/>
          <p14:tracePt t="122654" x="2840038" y="2928938"/>
          <p14:tracePt t="122679" x="2759075" y="2928938"/>
          <p14:tracePt t="122710" x="2724150" y="2928938"/>
          <p14:tracePt t="122716" x="2697163" y="2928938"/>
          <p14:tracePt t="122746" x="2652713" y="2928938"/>
          <p14:tracePt t="122778" x="2625725" y="2928938"/>
          <p14:tracePt t="122780" x="2482850" y="2894013"/>
          <p14:tracePt t="122813" x="2455863" y="2894013"/>
          <p14:tracePt t="122821" x="2411413" y="2884488"/>
          <p14:tracePt t="122846" x="2384425" y="2884488"/>
          <p14:tracePt t="122877" x="2366963" y="2884488"/>
          <p14:tracePt t="122884" x="2357438" y="2884488"/>
          <p14:tracePt t="122917" x="2347913" y="2884488"/>
          <p14:tracePt t="122946" x="2312988" y="2894013"/>
          <p14:tracePt t="122978" x="2295525" y="2894013"/>
          <p14:tracePt t="122981" x="2286000" y="2894013"/>
          <p14:tracePt t="123013" x="2276475" y="2894013"/>
          <p14:tracePt t="123045" x="2268538" y="2901950"/>
          <p14:tracePt t="123079" x="2251075" y="2901950"/>
          <p14:tracePt t="123104" x="2251075" y="2911475"/>
          <p14:tracePt t="123157" x="2241550" y="2911475"/>
          <p14:tracePt t="123232" x="2241550" y="2928938"/>
          <p14:tracePt t="123281" x="2251075" y="2946400"/>
          <p14:tracePt t="123294" x="2295525" y="2982913"/>
          <p14:tracePt t="123315" x="2339975" y="3000375"/>
          <p14:tracePt t="123347" x="2357438" y="3009900"/>
          <p14:tracePt t="123356" x="2366963" y="3009900"/>
          <p14:tracePt t="123381" x="2428875" y="3027363"/>
          <p14:tracePt t="123414" x="2455863" y="3036888"/>
          <p14:tracePt t="123417" x="2517775" y="3036888"/>
          <p14:tracePt t="123448" x="2616200" y="3054350"/>
          <p14:tracePt t="123480" x="2643188" y="3054350"/>
          <p14:tracePt t="123486" x="2670175" y="3054350"/>
          <p14:tracePt t="123515" x="2759075" y="3054350"/>
          <p14:tracePt t="123548" x="2822575" y="3054350"/>
          <p14:tracePt t="123566" x="2857500" y="3062288"/>
          <p14:tracePt t="123582" x="2965450" y="3071813"/>
          <p14:tracePt t="123614" x="3027363" y="3071813"/>
          <p14:tracePt t="123628" x="3044825" y="3081338"/>
          <p14:tracePt t="123648" x="3143250" y="3089275"/>
          <p14:tracePt t="123682" x="3268663" y="3108325"/>
          <p14:tracePt t="123691" x="3313113" y="3116263"/>
          <p14:tracePt t="123715" x="3367088" y="3125788"/>
          <p14:tracePt t="123748" x="3394075" y="3125788"/>
          <p14:tracePt t="123753" x="3419475" y="3125788"/>
          <p14:tracePt t="123782" x="3562350" y="3125788"/>
          <p14:tracePt t="123816" x="3589338" y="3133725"/>
          <p14:tracePt t="123827" x="3652838" y="3133725"/>
          <p14:tracePt t="123849" x="3714750" y="3133725"/>
          <p14:tracePt t="123881" x="3732213" y="3133725"/>
          <p14:tracePt t="123891" x="3795713" y="3133725"/>
          <p14:tracePt t="123916" x="3902075" y="3133725"/>
          <p14:tracePt t="123949" x="3938588" y="3133725"/>
          <p14:tracePt t="123952" x="4000500" y="3152775"/>
          <p14:tracePt t="123983" x="4187825" y="3160713"/>
          <p14:tracePt t="124017" x="4313238" y="3187700"/>
          <p14:tracePt t="124036" x="4348163" y="3197225"/>
          <p14:tracePt t="124050" x="4429125" y="3205163"/>
          <p14:tracePt t="124082" x="4491038" y="3214688"/>
          <p14:tracePt t="124094" x="4500563" y="3214688"/>
          <p14:tracePt t="124162" x="4510088" y="3224213"/>
          <p14:tracePt t="124224" x="4518025" y="3232150"/>
          <p14:tracePt t="124319" x="4518025" y="3241675"/>
          <p14:tracePt t="124397" x="4527550" y="3241675"/>
          <p14:tracePt t="124645" x="4537075" y="3241675"/>
          <p14:tracePt t="124959" x="4545013" y="3241675"/>
          <p14:tracePt t="125138" x="4545013" y="3251200"/>
          <p14:tracePt t="125354" x="4554538" y="3251200"/>
          <p14:tracePt t="125468" x="4562475" y="3251200"/>
          <p14:tracePt t="125749" x="4572000" y="3251200"/>
          <p14:tracePt t="125875" x="4581525" y="3251200"/>
          <p14:tracePt t="126176" x="4589463" y="3251200"/>
          <p14:tracePt t="126475" x="4598988" y="3251200"/>
          <p14:tracePt t="126787" x="4598988" y="3241675"/>
          <p14:tracePt t="126959" x="4598988" y="3232150"/>
          <p14:tracePt t="126971" x="4581525" y="3214688"/>
          <p14:tracePt t="126989" x="4562475" y="3187700"/>
          <p14:tracePt t="127001" x="4527550" y="3143250"/>
          <p14:tracePt t="127021" x="4510088" y="3125788"/>
          <p14:tracePt t="127034" x="4500563" y="3108325"/>
          <p14:tracePt t="127052" x="4491038" y="3098800"/>
          <p14:tracePt t="127085" x="4473575" y="3081338"/>
          <p14:tracePt t="127112" x="4465638" y="3081338"/>
          <p14:tracePt t="127146" x="4446588" y="3081338"/>
          <p14:tracePt t="127212" x="4438650" y="3081338"/>
          <p14:tracePt t="127318" x="4429125" y="3081338"/>
          <p14:tracePt t="127351" x="4419600" y="3081338"/>
          <p14:tracePt t="127396" x="4411663" y="3081338"/>
          <p14:tracePt t="127745" x="4411663" y="3089275"/>
          <p14:tracePt t="128058" x="4411663" y="3098800"/>
          <p14:tracePt t="128091" x="4402138" y="3098800"/>
          <p14:tracePt t="128104" x="4402138" y="3108325"/>
          <p14:tracePt t="128124" x="4394200" y="3108325"/>
          <p14:tracePt t="128149" x="4394200" y="3116263"/>
          <p14:tracePt t="128199" x="4394200" y="3125788"/>
          <p14:tracePt t="128231" x="4384675" y="3133725"/>
          <p14:tracePt t="128251" x="4384675" y="3152775"/>
          <p14:tracePt t="128328" x="4375150" y="3160713"/>
          <p14:tracePt t="128340" x="4367213" y="3170238"/>
          <p14:tracePt t="128359" x="4367213" y="3187700"/>
          <p14:tracePt t="128371" x="4367213" y="3197225"/>
          <p14:tracePt t="128402" x="4357688" y="3197225"/>
          <p14:tracePt t="128435" x="4357688" y="3205163"/>
          <p14:tracePt t="128485" x="4357688" y="3214688"/>
          <p14:tracePt t="128534" x="4348163" y="3214688"/>
          <p14:tracePt t="128591" x="4348163" y="3224213"/>
          <p14:tracePt t="128641" x="4348163" y="3232150"/>
          <p14:tracePt t="128749" x="4348163" y="3241675"/>
          <p14:tracePt t="128798" x="4348163" y="3251200"/>
          <p14:tracePt t="128872" x="4348163" y="3259138"/>
          <p14:tracePt t="128971" x="4340225" y="3259138"/>
          <p14:tracePt t="129031" x="4340225" y="3268663"/>
          <p14:tracePt t="129335" x="4340225" y="3276600"/>
          <p14:tracePt t="129508" x="4330700" y="3276600"/>
          <p14:tracePt t="129648" x="4322763" y="3276600"/>
          <p14:tracePt t="129710" x="4303713" y="3276600"/>
          <p14:tracePt t="129741" x="4295775" y="3276600"/>
          <p14:tracePt t="129754" x="4286250" y="3276600"/>
          <p14:tracePt t="129773" x="4276725" y="3276600"/>
          <p14:tracePt t="129800" x="4268788" y="3276600"/>
          <p14:tracePt t="129819" x="4251325" y="3276600"/>
          <p14:tracePt t="129831" x="4152900" y="3268663"/>
          <p14:tracePt t="129859" x="4062413" y="3241675"/>
          <p14:tracePt t="129870" x="3983038" y="3224213"/>
          <p14:tracePt t="129882" x="3911600" y="3205163"/>
          <p14:tracePt t="129895" x="3857625" y="3187700"/>
          <p14:tracePt t="129915" x="3830638" y="3179763"/>
          <p14:tracePt t="129925" x="3803650" y="3179763"/>
          <p14:tracePt t="129945" x="3751263" y="3179763"/>
          <p14:tracePt t="129979" x="3741738" y="3179763"/>
          <p14:tracePt t="129990" x="3679825" y="3179763"/>
          <p14:tracePt t="130009" x="3643313" y="3179763"/>
          <p14:tracePt t="130022" x="3544888" y="3179763"/>
          <p14:tracePt t="130038" x="3509963" y="3179763"/>
          <p14:tracePt t="130050" x="3446463" y="3179763"/>
          <p14:tracePt t="130070" x="3367088" y="3170238"/>
          <p14:tracePt t="130089" x="3348038" y="3170238"/>
          <p14:tracePt t="130102" x="3295650" y="3160713"/>
          <p14:tracePt t="130120" x="3268663" y="3160713"/>
          <p14:tracePt t="130132" x="3125788" y="3116263"/>
          <p14:tracePt t="130150" x="3036888" y="3089275"/>
          <p14:tracePt t="130162" x="2759075" y="2965450"/>
          <p14:tracePt t="130182" x="2679700" y="2928938"/>
          <p14:tracePt t="130195" x="2490788" y="2830513"/>
          <p14:tracePt t="130214" x="2438400" y="2803525"/>
          <p14:tracePt t="130225" x="2384425" y="2751138"/>
          <p14:tracePt t="130245" x="2330450" y="2724150"/>
          <p14:tracePt t="130272" x="2322513" y="2724150"/>
          <p14:tracePt t="130291" x="2303463" y="2714625"/>
          <p14:tracePt t="130323" x="2295525" y="2714625"/>
          <p14:tracePt t="130356" x="2295525" y="2724150"/>
          <p14:tracePt t="130430" x="2303463" y="2759075"/>
          <p14:tracePt t="130448" x="2322513" y="2786063"/>
          <p14:tracePt t="130460" x="2339975" y="2813050"/>
          <p14:tracePt t="130480" x="2339975" y="2830513"/>
          <p14:tracePt t="130507" x="2357438" y="2857500"/>
          <p14:tracePt t="130527" x="2366963" y="2874963"/>
          <p14:tracePt t="130555" x="2374900" y="2911475"/>
          <p14:tracePt t="130575" x="2384425" y="2955925"/>
          <p14:tracePt t="130592" x="2393950" y="2982913"/>
          <p14:tracePt t="130604" x="2411413" y="3036888"/>
          <p14:tracePt t="130622" x="2411413" y="3044825"/>
          <p14:tracePt t="130669" x="2419350" y="3044825"/>
          <p14:tracePt t="130822" x="2419350" y="3054350"/>
          <p14:tracePt t="131079" x="2419350" y="3062288"/>
          <p14:tracePt t="131171" x="2419350" y="3071813"/>
          <p14:tracePt t="131378" x="2419350" y="3081338"/>
          <p14:tracePt t="131550" x="2419350" y="3089275"/>
          <p14:tracePt t="131562" x="2419350" y="3098800"/>
          <p14:tracePt t="131582" x="2419350" y="3116263"/>
          <p14:tracePt t="131593" x="2419350" y="3143250"/>
          <p14:tracePt t="131613" x="2419350" y="3152775"/>
          <p14:tracePt t="131640" x="2419350" y="3160713"/>
          <p14:tracePt t="131690" x="2419350" y="3179763"/>
          <p14:tracePt t="131724" x="2419350" y="3187700"/>
          <p14:tracePt t="131735" x="2419350" y="3205163"/>
          <p14:tracePt t="131755" x="2419350" y="3214688"/>
          <p14:tracePt t="131816" x="2419350" y="3224213"/>
          <p14:tracePt t="131834" x="2419350" y="3232150"/>
          <p14:tracePt t="131880" x="2419350" y="3241675"/>
          <p14:tracePt t="131975" x="2419350" y="3251200"/>
          <p14:tracePt t="131986" x="2419350" y="3259138"/>
          <p14:tracePt t="132024" x="2419350" y="3268663"/>
          <p14:tracePt t="132680" x="2419350" y="3276600"/>
          <p14:tracePt t="132764" x="2419350" y="3286125"/>
          <p14:tracePt t="132789" x="2419350" y="3295650"/>
          <p14:tracePt t="132870" x="2411413" y="3295650"/>
          <p14:tracePt t="132882" x="2401888" y="3313113"/>
          <p14:tracePt t="132900" x="2393950" y="3330575"/>
          <p14:tracePt t="132931" x="2384425" y="3348038"/>
          <p14:tracePt t="132944" x="2384425" y="3357563"/>
          <p14:tracePt t="132965" x="2366963" y="3384550"/>
          <p14:tracePt t="132981" x="2357438" y="3402013"/>
          <p14:tracePt t="132992" x="2312988" y="3438525"/>
          <p14:tracePt t="133020" x="2259013" y="3482975"/>
          <p14:tracePt t="133031" x="2232025" y="3500438"/>
          <p14:tracePt t="133045" x="2214563" y="3517900"/>
          <p14:tracePt t="133055" x="2152650" y="3562350"/>
          <p14:tracePt t="133074" x="2152650" y="3571875"/>
          <p14:tracePt t="133086" x="2116138" y="3598863"/>
          <p14:tracePt t="133104" x="2081213" y="3625850"/>
          <p14:tracePt t="133117" x="1874838" y="3660775"/>
          <p14:tracePt t="133136" x="1751013" y="3670300"/>
          <p14:tracePt t="133148" x="1455738" y="3670300"/>
          <p14:tracePt t="133165" x="1223963" y="3687763"/>
          <p14:tracePt t="133184" x="1204913" y="3687763"/>
          <p14:tracePt t="133197" x="1179513" y="3687763"/>
          <p14:tracePt t="133215" x="1179513" y="3697288"/>
          <p14:tracePt t="133242" x="1187450" y="3687763"/>
          <p14:tracePt t="133400" x="1223963" y="3679825"/>
          <p14:tracePt t="133420" x="1241425" y="3679825"/>
          <p14:tracePt t="133435" x="1295400" y="3670300"/>
          <p14:tracePt t="133452" x="1322388" y="3670300"/>
          <p14:tracePt t="133465" x="1366838" y="3670300"/>
          <p14:tracePt t="133484" x="1384300" y="3670300"/>
          <p14:tracePt t="133495" x="1438275" y="3670300"/>
          <p14:tracePt t="133514" x="1465263" y="3670300"/>
          <p14:tracePt t="133526" x="1536700" y="3660775"/>
          <p14:tracePt t="133545" x="1562100" y="3660775"/>
          <p14:tracePt t="133557" x="1633538" y="3660775"/>
          <p14:tracePt t="133575" x="1704975" y="3660775"/>
          <p14:tracePt t="133595" x="1731963" y="3660775"/>
          <p14:tracePt t="133607" x="1795463" y="3670300"/>
          <p14:tracePt t="133625" x="1812925" y="3670300"/>
          <p14:tracePt t="133638" x="1857375" y="3670300"/>
          <p14:tracePt t="133657" x="1866900" y="3670300"/>
          <p14:tracePt t="133669" x="1893888" y="3670300"/>
          <p14:tracePt t="133688" x="1901825" y="3670300"/>
          <p14:tracePt t="133701" x="1946275" y="3670300"/>
          <p14:tracePt t="133720" x="1973263" y="3670300"/>
          <p14:tracePt t="133734" x="2044700" y="3670300"/>
          <p14:tracePt t="133752" x="2071688" y="3679825"/>
          <p14:tracePt t="133765" x="2133600" y="3687763"/>
          <p14:tracePt t="133782" x="2197100" y="3697288"/>
          <p14:tracePt t="133825" x="2259013" y="3705225"/>
          <p14:tracePt t="133844" x="2286000" y="3705225"/>
          <p14:tracePt t="133855" x="2347913" y="3714750"/>
          <p14:tracePt t="133875" x="2357438" y="3714750"/>
          <p14:tracePt t="133886" x="2411413" y="3724275"/>
          <p14:tracePt t="133905" x="2465388" y="3732213"/>
          <p14:tracePt t="133925" x="2482850" y="3732213"/>
          <p14:tracePt t="133938" x="2544763" y="3741738"/>
          <p14:tracePt t="133955" x="2562225" y="3741738"/>
          <p14:tracePt t="133966" x="2616200" y="3751263"/>
          <p14:tracePt t="133985" x="2643188" y="3751263"/>
          <p14:tracePt t="133997" x="2660650" y="3751263"/>
          <p14:tracePt t="134015" x="2697163" y="3751263"/>
          <p14:tracePt t="134050" x="2705100" y="3751263"/>
          <p14:tracePt t="134075" x="2714625" y="3751263"/>
          <p14:tracePt t="134125" x="2724150" y="3751263"/>
          <p14:tracePt t="134219" x="2732088" y="3751263"/>
          <p14:tracePt t="134618" x="2741613" y="3751263"/>
          <p14:tracePt t="134775" x="2751138" y="3751263"/>
          <p14:tracePt t="134852" x="2776538" y="3751263"/>
          <p14:tracePt t="134865" x="2847975" y="3741738"/>
          <p14:tracePt t="134885" x="2901950" y="3741738"/>
          <p14:tracePt t="134895" x="2990850" y="3741738"/>
          <p14:tracePt t="134915" x="3017838" y="3732213"/>
          <p14:tracePt t="134926" x="3081338" y="3714750"/>
          <p14:tracePt t="134947" x="3089275" y="3705225"/>
          <p14:tracePt t="134958" x="3125788" y="3687763"/>
          <p14:tracePt t="134977" x="3152775" y="3679825"/>
          <p14:tracePt t="134990" x="3214688" y="3633788"/>
          <p14:tracePt t="135008" x="3241675" y="3625850"/>
          <p14:tracePt t="135021" x="3286125" y="3608388"/>
          <p14:tracePt t="135039" x="3303588" y="3589338"/>
          <p14:tracePt t="135051" x="3330575" y="3581400"/>
          <p14:tracePt t="135071" x="3340100" y="3581400"/>
          <p14:tracePt t="135085" x="3348038" y="3562350"/>
          <p14:tracePt t="135102" x="3357563" y="3562350"/>
          <p14:tracePt t="135129" x="3384550" y="3536950"/>
          <p14:tracePt t="135149" x="3394075" y="3527425"/>
          <p14:tracePt t="135161" x="3411538" y="3509963"/>
          <p14:tracePt t="135180" x="3419475" y="3500438"/>
          <p14:tracePt t="135192" x="3429000" y="3482975"/>
          <p14:tracePt t="135212" x="3429000" y="3455988"/>
          <p14:tracePt t="135225" x="3429000" y="3438525"/>
          <p14:tracePt t="135243" x="3429000" y="3429000"/>
          <p14:tracePt t="135255" x="3429000" y="3411538"/>
          <p14:tracePt t="135276" x="3419475" y="3402013"/>
          <p14:tracePt t="135305" x="3402013" y="3402013"/>
          <p14:tracePt t="135325" x="3375025" y="3394075"/>
          <p14:tracePt t="135337" x="3340100" y="3384550"/>
          <p14:tracePt t="135348" x="3268663" y="3367088"/>
          <p14:tracePt t="135367" x="3241675" y="3367088"/>
          <p14:tracePt t="135402" x="3224213" y="3367088"/>
          <p14:tracePt t="135414" x="3170238" y="3367088"/>
          <p14:tracePt t="135432" x="3143250" y="3367088"/>
          <p14:tracePt t="135445" x="3071813" y="3384550"/>
          <p14:tracePt t="135465" x="3044825" y="3394075"/>
          <p14:tracePt t="135477" x="2965450" y="3411538"/>
          <p14:tracePt t="135495" x="2946400" y="3419475"/>
          <p14:tracePt t="135508" x="2901950" y="3446463"/>
          <p14:tracePt t="135529" x="2874963" y="3455988"/>
          <p14:tracePt t="135541" x="2857500" y="3455988"/>
          <p14:tracePt t="135552" x="2813050" y="3490913"/>
          <p14:tracePt t="135572" x="2768600" y="3509963"/>
          <p14:tracePt t="135585" x="2705100" y="3544888"/>
          <p14:tracePt t="135604" x="2633663" y="3571875"/>
          <p14:tracePt t="135622" x="2616200" y="3598863"/>
          <p14:tracePt t="135635" x="2554288" y="3625850"/>
          <p14:tracePt t="135654" x="2517775" y="3652838"/>
          <p14:tracePt t="135685" x="2490788" y="3660775"/>
          <p14:tracePt t="135695" x="2446338" y="3687763"/>
          <p14:tracePt t="135715" x="2428875" y="3697288"/>
          <p14:tracePt t="135727" x="2374900" y="3714750"/>
          <p14:tracePt t="135745" x="2366963" y="3724275"/>
          <p14:tracePt t="135756" x="2330450" y="3751263"/>
          <p14:tracePt t="135776" x="2322513" y="3751263"/>
          <p14:tracePt t="135795" x="2303463" y="3768725"/>
          <p14:tracePt t="135840" x="2286000" y="3768725"/>
          <p14:tracePt t="135852" x="2268538" y="3786188"/>
          <p14:tracePt t="135870" x="2251075" y="3795713"/>
          <p14:tracePt t="135884" x="2224088" y="3803650"/>
          <p14:tracePt t="135902" x="2214563" y="3813175"/>
          <p14:tracePt t="135920" x="2205038" y="3822700"/>
          <p14:tracePt t="135998" x="2179638" y="3830638"/>
          <p14:tracePt t="136031" x="2179638" y="3840163"/>
          <p14:tracePt t="136095" x="2179638" y="3848100"/>
          <p14:tracePt t="136105" x="2179638" y="3813175"/>
          <p14:tracePt t="136183" x="2187575" y="3732213"/>
          <p14:tracePt t="136204" x="2187575" y="3714750"/>
          <p14:tracePt t="136215" x="2205038" y="3687763"/>
          <p14:tracePt t="136235" x="2205038" y="3679825"/>
          <p14:tracePt t="136245" x="2214563" y="3660775"/>
          <p14:tracePt t="136266" x="2224088" y="3660775"/>
          <p14:tracePt t="136292" x="2224088" y="3652838"/>
          <p14:tracePt t="136311" x="2232025" y="3652838"/>
          <p14:tracePt t="136324" x="2232025" y="3643313"/>
          <p14:tracePt t="136342" x="2251075" y="3633788"/>
          <p14:tracePt t="136360" x="2251075" y="3625850"/>
          <p14:tracePt t="136373" x="2259013" y="3616325"/>
          <p14:tracePt t="136391" x="2268538" y="3616325"/>
          <p14:tracePt t="136422" x="2276475" y="3616325"/>
          <p14:tracePt t="136481" x="2286000" y="3616325"/>
          <p14:tracePt t="136624" x="2286000" y="3625850"/>
          <p14:tracePt t="136642" x="2295525" y="3625850"/>
          <p14:tracePt t="136878" x="2303463" y="3625850"/>
          <p14:tracePt t="137189" x="2312988" y="3625850"/>
          <p14:tracePt t="137487" x="2312988" y="3633788"/>
          <p14:tracePt t="137537" x="2322513" y="3633788"/>
          <p14:tracePt t="138863" x="2330450" y="3633788"/>
          <p14:tracePt t="139312" x="2339975" y="3633788"/>
          <p14:tracePt t="139585" x="2347913" y="3633788"/>
          <p14:tracePt t="140022" x="2357438" y="3633788"/>
          <p14:tracePt t="140316" x="2366963" y="3633788"/>
          <p14:tracePt t="140457" x="2374900" y="3633788"/>
          <p14:tracePt t="140715" x="2384425" y="3633788"/>
          <p14:tracePt t="140991" x="2393950" y="3633788"/>
          <p14:tracePt t="141298" x="2401888" y="3633788"/>
          <p14:tracePt t="141456" x="2411413" y="3633788"/>
          <p14:tracePt t="141736" x="2419350" y="3633788"/>
          <p14:tracePt t="142031" x="2428875" y="3633788"/>
          <p14:tracePt t="142171" x="2428875" y="3643313"/>
          <p14:tracePt t="142238" x="2438400" y="3643313"/>
          <p14:tracePt t="142462" x="2446338" y="3643313"/>
          <p14:tracePt t="142775" x="2455863" y="3643313"/>
          <p14:tracePt t="143040" x="2455863" y="3652838"/>
          <p14:tracePt t="143181" x="2455863" y="3660775"/>
          <p14:tracePt t="143226" x="2455863" y="3697288"/>
          <p14:tracePt t="143245" x="2455863" y="3732213"/>
          <p14:tracePt t="143285" x="2455863" y="3759200"/>
          <p14:tracePt t="143308" x="2465388" y="3840163"/>
          <p14:tracePt t="143341" x="2482850" y="3946525"/>
          <p14:tracePt t="143373" x="2490788" y="3990975"/>
          <p14:tracePt t="143383" x="2509838" y="4089400"/>
          <p14:tracePt t="143415" x="2527300" y="4179888"/>
          <p14:tracePt t="143442" x="2589213" y="4394200"/>
          <p14:tracePt t="143475" x="2643188" y="4554538"/>
          <p14:tracePt t="143507" x="2660650" y="4589463"/>
          <p14:tracePt t="143514" x="2679700" y="4687888"/>
          <p14:tracePt t="143547" x="2705100" y="4795838"/>
          <p14:tracePt t="143576" x="2751138" y="4991100"/>
          <p14:tracePt t="143608" x="2776538" y="5143500"/>
          <p14:tracePt t="143641" x="2786063" y="5160963"/>
          <p14:tracePt t="143649" x="2822575" y="5303838"/>
          <p14:tracePt t="143683" x="2840038" y="5419725"/>
          <p14:tracePt t="143710" x="2857500" y="5518150"/>
          <p14:tracePt t="143745" x="2857500" y="5562600"/>
          <p14:tracePt t="143776" x="2867025" y="5715000"/>
          <p14:tracePt t="143809" x="2884488" y="5786438"/>
          <p14:tracePt t="143842" x="2894013" y="5813425"/>
          <p14:tracePt t="143854" x="2894013" y="5822950"/>
          <p14:tracePt t="143886" x="2894013" y="5830888"/>
          <p14:tracePt t="143910" x="2894013" y="5840413"/>
          <p14:tracePt t="143942" x="2894013" y="5857875"/>
          <p14:tracePt t="143984" x="2901950" y="5867400"/>
          <p14:tracePt t="143996" x="2901950" y="5875338"/>
          <p14:tracePt t="144029" x="2901950" y="5867400"/>
          <p14:tracePt t="144188" x="2901950" y="5857875"/>
          <p14:tracePt t="144200" x="2901950" y="5848350"/>
          <p14:tracePt t="144218" x="2911475" y="5840413"/>
          <p14:tracePt t="144244" x="2919413" y="5795963"/>
          <p14:tracePt t="144277" x="2928938" y="5741988"/>
          <p14:tracePt t="144280" x="2955925" y="5608638"/>
          <p14:tracePt t="144311" x="2965450" y="5500688"/>
          <p14:tracePt t="144344" x="2990850" y="5411788"/>
          <p14:tracePt t="144361" x="2990850" y="5384800"/>
          <p14:tracePt t="144378" x="3027363" y="5180013"/>
          <p14:tracePt t="144410" x="3044825" y="5010150"/>
          <p14:tracePt t="144424" x="3062288" y="4929188"/>
          <p14:tracePt t="144445" x="3098800" y="4697413"/>
          <p14:tracePt t="144478" x="3108325" y="4633913"/>
          <p14:tracePt t="144482" x="3125788" y="4510088"/>
          <p14:tracePt t="144511" x="3179763" y="4286250"/>
          <p14:tracePt t="144548" x="3187700" y="4224338"/>
          <p14:tracePt t="144566" x="3197225" y="4170363"/>
          <p14:tracePt t="144579" x="3224213" y="4037013"/>
          <p14:tracePt t="144612" x="3241675" y="3956050"/>
          <p14:tracePt t="144645" x="3259138" y="3875088"/>
          <p14:tracePt t="144660" x="3259138" y="3840163"/>
          <p14:tracePt t="144679" x="3268663" y="3776663"/>
          <p14:tracePt t="144712" x="3268663" y="3741738"/>
          <p14:tracePt t="144724" x="3268663" y="3724275"/>
          <p14:tracePt t="144745" x="3286125" y="3616325"/>
          <p14:tracePt t="144778" x="3286125" y="3536950"/>
          <p14:tracePt t="144785" x="3295650" y="3490913"/>
          <p14:tracePt t="144813" x="3303588" y="3357563"/>
          <p14:tracePt t="144846" x="3303588" y="3322638"/>
          <p14:tracePt t="144876" x="3313113" y="3259138"/>
          <p14:tracePt t="144895" x="3313113" y="3251200"/>
          <p14:tracePt t="144913" x="3330575" y="3179763"/>
          <p14:tracePt t="144946" x="3330575" y="3170238"/>
          <p14:tracePt t="144972" x="3330575" y="3187700"/>
          <p14:tracePt t="145068" x="3330575" y="3197225"/>
          <p14:tracePt t="145080" x="3330575" y="3205163"/>
          <p14:tracePt t="145098" x="3330575" y="3214688"/>
          <p14:tracePt t="145114" x="3330575" y="3268663"/>
          <p14:tracePt t="145146" x="3340100" y="3340100"/>
          <p14:tracePt t="145160" x="3348038" y="3384550"/>
          <p14:tracePt t="145180" x="3375025" y="3517900"/>
          <p14:tracePt t="145214" x="3384550" y="3598863"/>
          <p14:tracePt t="145224" x="3394075" y="3714750"/>
          <p14:tracePt t="145247" x="3411538" y="3848100"/>
          <p14:tracePt t="145280" x="3419475" y="3894138"/>
          <p14:tracePt t="145286" x="3446463" y="4017963"/>
          <p14:tracePt t="145314" x="3473450" y="4241800"/>
          <p14:tracePt t="145347" x="3473450" y="4295775"/>
          <p14:tracePt t="145350" x="3490913" y="4491038"/>
          <p14:tracePt t="145381" x="3517900" y="4705350"/>
          <p14:tracePt t="145415" x="3536950" y="4840288"/>
          <p14:tracePt t="145428" x="3544888" y="4894263"/>
          <p14:tracePt t="145447" x="3571875" y="5089525"/>
          <p14:tracePt t="145480" x="3581400" y="5180013"/>
          <p14:tracePt t="145491" x="3589338" y="5205413"/>
          <p14:tracePt t="145515" x="3608388" y="5419725"/>
          <p14:tracePt t="145547" x="3616325" y="5465763"/>
          <p14:tracePt t="145551" x="3643313" y="5616575"/>
          <p14:tracePt t="145582" x="3652838" y="5688013"/>
          <p14:tracePt t="145615" x="3652838" y="5705475"/>
          <p14:tracePt t="145636" x="3652838" y="5751513"/>
          <p14:tracePt t="145678" x="3670300" y="5813425"/>
          <p14:tracePt t="145698" x="3670300" y="5830888"/>
          <p14:tracePt t="145715" x="3687763" y="5884863"/>
          <p14:tracePt t="145749" x="3697288" y="5911850"/>
          <p14:tracePt t="145755" x="3697288" y="5919788"/>
          <p14:tracePt t="145806" x="3697288" y="5929313"/>
          <p14:tracePt t="145839" x="3697288" y="5919788"/>
          <p14:tracePt t="145934" x="3705225" y="5919788"/>
          <p14:tracePt t="146390" x="3705225" y="5911850"/>
          <p14:tracePt t="146858" x="3705225" y="5894388"/>
          <p14:tracePt t="146890" x="3705225" y="5875338"/>
          <p14:tracePt t="146902" x="3705225" y="5857875"/>
          <p14:tracePt t="146921" x="3705225" y="5840413"/>
          <p14:tracePt t="146953" x="3705225" y="5822950"/>
          <p14:tracePt t="146986" x="3705225" y="5786438"/>
          <p14:tracePt t="147019" x="3705225" y="5759450"/>
          <p14:tracePt t="147034" x="3705225" y="5751513"/>
          <p14:tracePt t="147053" x="3705225" y="5688013"/>
          <p14:tracePt t="147086" x="3705225" y="5608638"/>
          <p14:tracePt t="147117" x="3705225" y="5554663"/>
          <p14:tracePt t="147127" x="3705225" y="5537200"/>
          <p14:tracePt t="147152" x="3705225" y="5446713"/>
          <p14:tracePt t="147184" x="3705225" y="5375275"/>
          <p14:tracePt t="147189" x="3705225" y="5348288"/>
          <p14:tracePt t="147219" x="3705225" y="5232400"/>
          <p14:tracePt t="147251" x="3697288" y="5170488"/>
          <p14:tracePt t="147266" x="3697288" y="5143500"/>
          <p14:tracePt t="147286" x="3697288" y="5045075"/>
          <p14:tracePt t="147318" x="3687763" y="4983163"/>
          <p14:tracePt t="147332" x="3687763" y="4946650"/>
          <p14:tracePt t="147353" x="3679825" y="4857750"/>
          <p14:tracePt t="147385" x="3679825" y="4803775"/>
          <p14:tracePt t="147395" x="3679825" y="4776788"/>
          <p14:tracePt t="147420" x="3670300" y="4697413"/>
          <p14:tracePt t="147452" x="3670300" y="4643438"/>
          <p14:tracePt t="147456" x="3670300" y="4616450"/>
          <p14:tracePt t="147487" x="3660775" y="4527550"/>
          <p14:tracePt t="147519" x="3660775" y="4465638"/>
          <p14:tracePt t="147522" x="3660775" y="4411663"/>
          <p14:tracePt t="147555" x="3652838" y="4402138"/>
          <p14:tracePt t="147561" x="3652838" y="4340225"/>
          <p14:tracePt t="147587" x="3652838" y="4286250"/>
          <p14:tracePt t="147619" x="3652838" y="4259263"/>
          <p14:tracePt t="147625" x="3652838" y="4205288"/>
          <p14:tracePt t="147654" x="3652838" y="4152900"/>
          <p14:tracePt t="147685" x="3652838" y="4116388"/>
          <p14:tracePt t="147692" x="3652838" y="4089400"/>
          <p14:tracePt t="147721" x="3652838" y="4010025"/>
          <p14:tracePt t="147753" x="3652838" y="3956050"/>
          <p14:tracePt t="147757" x="3652838" y="3894138"/>
          <p14:tracePt t="147788" x="3652838" y="3840163"/>
          <p14:tracePt t="147820" x="3652838" y="3822700"/>
          <p14:tracePt t="147835" x="3652838" y="3795713"/>
          <p14:tracePt t="147854" x="3652838" y="3741738"/>
          <p14:tracePt t="147886" x="3652838" y="3697288"/>
          <p14:tracePt t="147896" x="3652838" y="3687763"/>
          <p14:tracePt t="147921" x="3652838" y="3679825"/>
          <p14:tracePt t="147953" x="3652838" y="3625850"/>
          <p14:tracePt t="147960" x="3652838" y="3616325"/>
          <p14:tracePt t="147988" x="3652838" y="3571875"/>
          <p14:tracePt t="148020" x="3652838" y="3544888"/>
          <p14:tracePt t="148023" x="3652838" y="3536950"/>
          <p14:tracePt t="148066" x="3652838" y="3517900"/>
          <p14:tracePt t="148089" x="3652838" y="3509963"/>
          <p14:tracePt t="148120" x="3652838" y="3500438"/>
          <p14:tracePt t="148128" x="3652838" y="3490913"/>
          <p14:tracePt t="148155" x="3652838" y="3482975"/>
          <p14:tracePt t="149362" x="3652838" y="3490913"/>
          <p14:tracePt t="150082" x="3652838" y="3482975"/>
          <p14:tracePt t="150444" x="3652838" y="3473450"/>
          <p14:tracePt t="150488" x="3643313" y="3465513"/>
          <p14:tracePt t="150520" x="3643313" y="3455988"/>
          <p14:tracePt t="152612" x="3652838" y="3455988"/>
          <p14:tracePt t="152891" x="3652838" y="3465513"/>
          <p14:tracePt t="153256" x="3660775" y="3465513"/>
          <p14:tracePt t="153380" x="3670300" y="3465513"/>
          <p14:tracePt t="153479" x="3670300" y="3473450"/>
          <p14:tracePt t="153732" x="3679825" y="3473450"/>
          <p14:tracePt t="156365" x="3679825" y="3465513"/>
          <p14:tracePt t="156980" x="3652838" y="3429000"/>
          <p14:tracePt t="157000" x="3643313" y="3419475"/>
          <p14:tracePt t="157016" x="3598863" y="3375025"/>
          <p14:tracePt t="157049" x="3589338" y="3375025"/>
          <p14:tracePt t="157075" x="3581400" y="3357563"/>
          <p14:tracePt t="157093" x="3562350" y="3348038"/>
          <p14:tracePt t="157121" x="3544888" y="3340100"/>
          <p14:tracePt t="157150" x="3482975" y="3322638"/>
          <p14:tracePt t="157182" x="3446463" y="3313113"/>
          <p14:tracePt t="157185" x="3394075" y="3303588"/>
          <p14:tracePt t="157216" x="3375025" y="3303588"/>
          <p14:tracePt t="157248" x="3357563" y="3303588"/>
          <p14:tracePt t="157261" x="3340100" y="3313113"/>
          <p14:tracePt t="157283" x="3330575" y="3322638"/>
          <p14:tracePt t="157314" x="3322638" y="3340100"/>
          <p14:tracePt t="157325" x="3303588" y="3357563"/>
          <p14:tracePt t="157350" x="3295650" y="3402013"/>
          <p14:tracePt t="157381" x="3286125" y="3419475"/>
          <p14:tracePt t="157388" x="3268663" y="3446463"/>
          <p14:tracePt t="157417" x="3259138" y="3465513"/>
          <p14:tracePt t="157434" x="3259138" y="3517900"/>
          <p14:tracePt t="157450" x="3259138" y="3554413"/>
          <p14:tracePt t="157469" x="3259138" y="3571875"/>
          <p14:tracePt t="157484" x="3276600" y="3633788"/>
          <p14:tracePt t="157516" x="3286125" y="3643313"/>
          <p14:tracePt t="157546" x="3303588" y="3660775"/>
          <p14:tracePt t="157598" x="3322638" y="3660775"/>
          <p14:tracePt t="157628" x="3340100" y="3660775"/>
          <p14:tracePt t="157640" x="3367088" y="3660775"/>
          <p14:tracePt t="157658" x="3402013" y="3670300"/>
          <p14:tracePt t="157692" x="3411538" y="3670300"/>
          <p14:tracePt t="157705" x="3438525" y="3670300"/>
          <p14:tracePt t="157723" x="3465513" y="3670300"/>
          <p14:tracePt t="157735" x="3500438" y="3670300"/>
          <p14:tracePt t="157754" x="3517900" y="3670300"/>
          <p14:tracePt t="157766" x="3527425" y="3660775"/>
          <p14:tracePt t="157784" x="3562350" y="3643313"/>
          <p14:tracePt t="157817" x="3562350" y="3633788"/>
          <p14:tracePt t="157829" x="3581400" y="3616325"/>
          <p14:tracePt t="157849" x="3598863" y="3608388"/>
          <p14:tracePt t="157861" x="3608388" y="3589338"/>
          <p14:tracePt t="157881" x="3616325" y="3581400"/>
          <p14:tracePt t="157892" x="3633788" y="3554413"/>
          <p14:tracePt t="157911" x="3643313" y="3536950"/>
          <p14:tracePt t="157924" x="3660775" y="3490913"/>
          <p14:tracePt t="157942" x="3660775" y="3473450"/>
          <p14:tracePt t="157954" x="3670300" y="3446463"/>
          <p14:tracePt t="157973" x="3670300" y="3438525"/>
          <p14:tracePt t="157985" x="3670300" y="3429000"/>
          <p14:tracePt t="158004" x="3670300" y="3419475"/>
          <p14:tracePt t="158018" x="3679825" y="3384550"/>
          <p14:tracePt t="158036" x="3679825" y="3375025"/>
          <p14:tracePt t="158053" x="3687763" y="3330575"/>
          <p14:tracePt t="158069" x="3687763" y="3303588"/>
          <p14:tracePt t="158085" x="3687763" y="3251200"/>
          <p14:tracePt t="158102" x="3687763" y="3232150"/>
          <p14:tracePt t="158119" x="3687763" y="3214688"/>
          <p14:tracePt t="158136" x="3679825" y="3187700"/>
          <p14:tracePt t="158152" x="3670300" y="3179763"/>
          <p14:tracePt t="158169" x="3670300" y="3170238"/>
          <p14:tracePt t="158186" x="3660775" y="3170238"/>
          <p14:tracePt t="158203" x="3652838" y="3170238"/>
          <p14:tracePt t="158223" x="3633788" y="3160713"/>
          <p14:tracePt t="158241" x="3608388" y="3160713"/>
          <p14:tracePt t="158253" x="3554413" y="3160713"/>
          <p14:tracePt t="158272" x="3544888" y="3152775"/>
          <p14:tracePt t="158286" x="3482975" y="3152775"/>
          <p14:tracePt t="158305" x="3465513" y="3152775"/>
          <p14:tracePt t="158320" x="3411538" y="3152775"/>
          <p14:tracePt t="158336" x="3384550" y="3170238"/>
          <p14:tracePt t="158360" x="3357563" y="3179763"/>
          <p14:tracePt t="158372" x="3340100" y="3197225"/>
          <p14:tracePt t="158396" x="3303588" y="3214688"/>
          <p14:tracePt t="158415" x="3295650" y="3232150"/>
          <p14:tracePt t="158426" x="3276600" y="3241675"/>
          <p14:tracePt t="158445" x="3259138" y="3251200"/>
          <p14:tracePt t="158457" x="3224213" y="3276600"/>
          <p14:tracePt t="158477" x="3214688" y="3276600"/>
          <p14:tracePt t="158490" x="3187700" y="3303588"/>
          <p14:tracePt t="158509" x="3179763" y="3303588"/>
          <p14:tracePt t="158520" x="3160713" y="3330575"/>
          <p14:tracePt t="158538" x="3152775" y="3348038"/>
          <p14:tracePt t="158555" x="3133725" y="3384550"/>
          <p14:tracePt t="158572" x="3125788" y="3394075"/>
          <p14:tracePt t="158587" x="3125788" y="3429000"/>
          <p14:tracePt t="158604" x="3125788" y="3438525"/>
          <p14:tracePt t="158620" x="3125788" y="3419475"/>
          <p14:tracePt t="158711" x="3125788" y="3402013"/>
          <p14:tracePt t="158723" x="3125788" y="3384550"/>
          <p14:tracePt t="158741" x="3125788" y="3375025"/>
          <p14:tracePt t="158761" x="3125788" y="3411538"/>
          <p14:tracePt t="158823" x="3125788" y="3438525"/>
          <p14:tracePt t="158836" x="3108325" y="3509963"/>
          <p14:tracePt t="158856" x="3108325" y="3536950"/>
          <p14:tracePt t="158868" x="3098800" y="3598863"/>
          <p14:tracePt t="158881" x="3071813" y="3687763"/>
          <p14:tracePt t="158899" x="3071813" y="3732213"/>
          <p14:tracePt t="158912" x="3044825" y="3840163"/>
          <p14:tracePt t="158930" x="3027363" y="3965575"/>
          <p14:tracePt t="158948" x="3017838" y="4027488"/>
          <p14:tracePt t="158960" x="3009900" y="4179888"/>
          <p14:tracePt t="158979" x="3000375" y="4251325"/>
          <p14:tracePt t="158991" x="3000375" y="4419600"/>
          <p14:tracePt t="159010" x="2990850" y="4483100"/>
          <p14:tracePt t="159022" x="2990850" y="4625975"/>
          <p14:tracePt t="159041" x="2990850" y="4687888"/>
          <p14:tracePt t="159055" x="2990850" y="4875213"/>
          <p14:tracePt t="159072" x="3000375" y="5000625"/>
          <p14:tracePt t="159090" x="3009900" y="5062538"/>
          <p14:tracePt t="159117" x="3009900" y="5054600"/>
          <p14:tracePt t="159145" x="3009900" y="5072063"/>
          <p14:tracePt t="159157" x="3009900" y="5108575"/>
          <p14:tracePt t="159182" x="3009900" y="5143500"/>
          <p14:tracePt t="159195" x="3009900" y="5187950"/>
          <p14:tracePt t="159212" x="3017838" y="5259388"/>
          <p14:tracePt t="159232" x="3017838" y="5276850"/>
          <p14:tracePt t="159244" x="3017838" y="5348288"/>
          <p14:tracePt t="159264" x="3027363" y="5375275"/>
          <p14:tracePt t="159276" x="3036888" y="5473700"/>
          <p14:tracePt t="159297" x="3036888" y="5518150"/>
          <p14:tracePt t="159308" x="3044825" y="5545138"/>
          <p14:tracePt t="159320" x="3062288" y="5608638"/>
          <p14:tracePt t="159339" x="3071813" y="5643563"/>
          <p14:tracePt t="159358" x="3071813" y="5661025"/>
          <p14:tracePt t="159370" x="3071813" y="5670550"/>
          <p14:tracePt t="160363" x="3081338" y="5670550"/>
          <p14:tracePt t="161226" x="3089275" y="5670550"/>
          <p14:tracePt t="161497" x="3089275" y="5680075"/>
          <p14:tracePt t="161620" x="3098800" y="5680075"/>
          <p14:tracePt t="161710" x="3098800" y="5688013"/>
          <p14:tracePt t="161852" x="3108325" y="5688013"/>
          <p14:tracePt t="165112" x="3098800" y="5661025"/>
          <p14:tracePt t="165268" x="3089275" y="5661025"/>
          <p14:tracePt t="165295" x="3089275" y="5653088"/>
          <p14:tracePt t="165327" x="3089275" y="5634038"/>
          <p14:tracePt t="165345" x="3089275" y="5626100"/>
          <p14:tracePt t="165357" x="3089275" y="5608638"/>
          <p14:tracePt t="165377" x="3089275" y="5599113"/>
          <p14:tracePt t="165409" x="3089275" y="5589588"/>
          <p14:tracePt t="165436" x="3081338" y="5562600"/>
          <p14:tracePt t="165464" x="3071813" y="5510213"/>
          <p14:tracePt t="165475" x="3062288" y="5473700"/>
          <p14:tracePt t="165487" x="3054350" y="5419725"/>
          <p14:tracePt t="165498" x="3044825" y="5303838"/>
          <p14:tracePt t="165518" x="3044825" y="5251450"/>
          <p14:tracePt t="165530" x="3071813" y="5054600"/>
          <p14:tracePt t="165549" x="3152775" y="4705350"/>
          <p14:tracePt t="165568" x="3179763" y="4598988"/>
          <p14:tracePt t="165580" x="3205163" y="4510088"/>
          <p14:tracePt t="165594" x="3251200" y="4330700"/>
          <p14:tracePt t="165611" x="3276600" y="4241800"/>
          <p14:tracePt t="165625" x="3322638" y="4081463"/>
          <p14:tracePt t="165644" x="3394075" y="3830638"/>
          <p14:tracePt t="165661" x="3411538" y="3751263"/>
          <p14:tracePt t="165676" x="3438525" y="3643313"/>
          <p14:tracePt t="165692" x="3455988" y="3589338"/>
          <p14:tracePt t="165709" x="3500438" y="3446463"/>
          <p14:tracePt t="165726" x="3509963" y="3429000"/>
          <p14:tracePt t="165742" x="3544888" y="3330575"/>
          <p14:tracePt t="165759" x="3562350" y="3313113"/>
          <p14:tracePt t="165776" x="3581400" y="3286125"/>
          <p14:tracePt t="165792" x="3598863" y="3259138"/>
          <p14:tracePt t="165809" x="3598863" y="3251200"/>
          <p14:tracePt t="165826" x="3608388" y="3251200"/>
          <p14:tracePt t="165845" x="3608388" y="3259138"/>
          <p14:tracePt t="166024" x="3608388" y="3268663"/>
          <p14:tracePt t="166369" x="3616325" y="3268663"/>
          <p14:tracePt t="166435" x="3616325" y="3276600"/>
          <p14:tracePt t="166874" x="3625850" y="3276600"/>
          <p14:tracePt t="166885" x="3625850" y="3286125"/>
          <p14:tracePt t="166904" x="3633788" y="3295650"/>
          <p14:tracePt t="167109" x="3643313" y="3295650"/>
          <p14:tracePt t="167532" x="3643313" y="3303588"/>
          <p14:tracePt t="169612" x="3652838" y="3303588"/>
          <p14:tracePt t="170157" x="3652838" y="3313113"/>
          <p14:tracePt t="170661" x="3660775" y="3313113"/>
          <p14:tracePt t="171024" x="3670300" y="3313113"/>
          <p14:tracePt t="171427" x="3670300" y="3322638"/>
          <p14:tracePt t="171445" x="3679825" y="3322638"/>
          <p14:tracePt t="171600" x="3687763" y="3322638"/>
          <p14:tracePt t="172485" x="3705225" y="3322638"/>
          <p14:tracePt t="172591" x="3724275" y="3322638"/>
          <p14:tracePt t="172624" x="3741738" y="3322638"/>
          <p14:tracePt t="172636" x="3759200" y="3322638"/>
          <p14:tracePt t="172655" x="3786188" y="3322638"/>
          <p14:tracePt t="172686" x="3795713" y="3313113"/>
          <p14:tracePt t="172713" x="3822700" y="3313113"/>
          <p14:tracePt t="172746" x="3830638" y="3313113"/>
          <p14:tracePt t="172749" x="3857625" y="3303588"/>
          <p14:tracePt t="172782" x="3867150" y="3303588"/>
          <p14:tracePt t="172797" x="3884613" y="3303588"/>
          <p14:tracePt t="172829" x="3894138" y="3303588"/>
          <p14:tracePt t="172861" x="3911600" y="3303588"/>
          <p14:tracePt t="172971" x="3919538" y="3295650"/>
          <p14:tracePt t="173002" x="3919538" y="3276600"/>
          <p14:tracePt t="173035" x="3929063" y="3241675"/>
          <p14:tracePt t="173065" x="3919538" y="3241675"/>
          <p14:tracePt t="173534" x="3894138" y="3259138"/>
          <p14:tracePt t="173552" x="3884613" y="3268663"/>
          <p14:tracePt t="173566" x="3848100" y="3295650"/>
          <p14:tracePt t="173599" x="3830638" y="3303588"/>
          <p14:tracePt t="173615" x="3822700" y="3313113"/>
          <p14:tracePt t="173632" x="3795713" y="3330575"/>
          <p14:tracePt t="173665" x="3759200" y="3348038"/>
          <p14:tracePt t="173676" x="3741738" y="3367088"/>
          <p14:tracePt t="173699" x="3652838" y="3411538"/>
          <p14:tracePt t="173731" x="3643313" y="3419475"/>
          <p14:tracePt t="173738" x="3608388" y="3438525"/>
          <p14:tracePt t="173766" x="3598863" y="3446463"/>
          <p14:tracePt t="173798" x="3581400" y="3455988"/>
          <p14:tracePt t="173816" x="3581400" y="3465513"/>
          <p14:tracePt t="174402" x="3581400" y="3473450"/>
          <p14:tracePt t="174428" x="3589338" y="3500438"/>
          <p14:tracePt t="174447" x="3589338" y="3509963"/>
          <p14:tracePt t="174468" x="3589338" y="3517900"/>
          <p14:tracePt t="174501" x="3589338" y="3527425"/>
          <p14:tracePt t="174505" x="3589338" y="3536950"/>
          <p14:tracePt t="174589" x="3598863" y="3536950"/>
          <p14:tracePt t="174620" x="3598863" y="3544888"/>
          <p14:tracePt t="174632" x="3598863" y="3562350"/>
          <p14:tracePt t="174650" x="3616325" y="3581400"/>
          <p14:tracePt t="174679" x="3616325" y="3589338"/>
          <p14:tracePt t="174703" x="3625850" y="3616325"/>
          <p14:tracePt t="174746" x="3633788" y="3625850"/>
          <p14:tracePt t="174758" x="3643313" y="3643313"/>
          <p14:tracePt t="174778" x="3643313" y="3652838"/>
          <p14:tracePt t="174803" x="3652838" y="3679825"/>
          <p14:tracePt t="174835" x="3660775" y="3697288"/>
          <p14:tracePt t="174855" x="3660775" y="3705225"/>
          <p14:tracePt t="174872" x="3670300" y="3714750"/>
          <p14:tracePt t="174921" x="3679825" y="3714750"/>
          <p14:tracePt t="174965" x="3679825" y="3724275"/>
          <p14:tracePt t="174999" x="3679825" y="3732213"/>
          <p14:tracePt t="175060" x="3687763" y="3732213"/>
          <p14:tracePt t="175391" x="3697288" y="3732213"/>
          <p14:tracePt t="175959" x="3705225" y="3732213"/>
          <p14:tracePt t="176142" x="3705225" y="3724275"/>
          <p14:tracePt t="176430" x="3714750" y="3714750"/>
          <p14:tracePt t="176475" x="3714750" y="3705225"/>
          <p14:tracePt t="176502" x="3732213" y="3697288"/>
          <p14:tracePt t="176522" x="3759200" y="3679825"/>
          <p14:tracePt t="176555" x="3768725" y="3679825"/>
          <p14:tracePt t="176575" x="3822700" y="3670300"/>
          <p14:tracePt t="176608" x="3857625" y="3660775"/>
          <p14:tracePt t="176616" x="3875088" y="3660775"/>
          <p14:tracePt t="176642" x="3956050" y="3652838"/>
          <p14:tracePt t="176676" x="4010025" y="3652838"/>
          <p14:tracePt t="176679" x="4037013" y="3643313"/>
          <p14:tracePt t="176708" x="4224338" y="3643313"/>
          <p14:tracePt t="176741" x="4259263" y="3643313"/>
          <p14:tracePt t="176754" x="4330700" y="3643313"/>
          <p14:tracePt t="176776" x="4429125" y="3643313"/>
          <p14:tracePt t="176807" x="4456113" y="3643313"/>
          <p14:tracePt t="176816" x="4518025" y="3652838"/>
          <p14:tracePt t="176842" x="4616450" y="3652838"/>
          <p14:tracePt t="176875" x="4679950" y="3652838"/>
          <p14:tracePt t="176885" x="4705350" y="3652838"/>
          <p14:tracePt t="176909" x="4786313" y="3652838"/>
          <p14:tracePt t="176942" x="4840288" y="3652838"/>
          <p14:tracePt t="176947" x="4875213" y="3652838"/>
          <p14:tracePt t="176976" x="5010150" y="3652838"/>
          <p14:tracePt t="177010" x="5027613" y="3652838"/>
          <p14:tracePt t="177021" x="5099050" y="3652838"/>
          <p14:tracePt t="177043" x="5133975" y="3652838"/>
          <p14:tracePt t="177075" x="5205413" y="3652838"/>
          <p14:tracePt t="177090" x="5224463" y="3652838"/>
          <p14:tracePt t="177110" x="5295900" y="3652838"/>
          <p14:tracePt t="177142" x="5322888" y="3652838"/>
          <p14:tracePt t="177146" x="5375275" y="3652838"/>
          <p14:tracePt t="177177" x="5429250" y="3652838"/>
          <p14:tracePt t="177210" x="5473700" y="3652838"/>
          <p14:tracePt t="177215" x="5527675" y="3660775"/>
          <p14:tracePt t="177243" x="5545138" y="3660775"/>
          <p14:tracePt t="177275" x="5554663" y="3660775"/>
          <p14:tracePt t="177336" x="5562600" y="3660775"/>
          <p14:tracePt t="178613" x="5562600" y="3670300"/>
          <p14:tracePt t="179506" x="5562600" y="3679825"/>
          <p14:tracePt t="179574" x="5562600" y="3697288"/>
          <p14:tracePt t="179619" x="5562600" y="3705225"/>
          <p14:tracePt t="179646" x="5562600" y="3714750"/>
          <p14:tracePt t="179686" x="5562600" y="3732213"/>
          <p14:tracePt t="179712" x="5562600" y="3741738"/>
          <p14:tracePt t="179731" x="5562600" y="3759200"/>
          <p14:tracePt t="179762" x="5562600" y="3768725"/>
          <p14:tracePt t="179784" x="5562600" y="3786188"/>
          <p14:tracePt t="179817" x="5562600" y="3795713"/>
          <p14:tracePt t="180865" x="5572125" y="3795713"/>
          <p14:tracePt t="181000" x="5581650" y="3786188"/>
          <p14:tracePt t="181158" x="5581650" y="3776663"/>
          <p14:tracePt t="181345" x="5572125" y="3776663"/>
          <p14:tracePt t="181458" x="5562600" y="3776663"/>
          <p14:tracePt t="181491" x="5545138" y="3776663"/>
          <p14:tracePt t="181504" x="5527675" y="3786188"/>
          <p14:tracePt t="181524" x="5518150" y="3786188"/>
          <p14:tracePt t="181557" x="5483225" y="3822700"/>
          <p14:tracePt t="181590" x="5446713" y="3840163"/>
          <p14:tracePt t="181601" x="5429250" y="3848100"/>
          <p14:tracePt t="181624" x="5375275" y="3875088"/>
          <p14:tracePt t="181656" x="5340350" y="3894138"/>
          <p14:tracePt t="181664" x="5322888" y="3902075"/>
          <p14:tracePt t="181690" x="5259388" y="3938588"/>
          <p14:tracePt t="181724" x="5224463" y="3956050"/>
          <p14:tracePt t="181727" x="5160963" y="4000500"/>
          <p14:tracePt t="181758" x="5116513" y="4044950"/>
          <p14:tracePt t="181790" x="5108575" y="4071938"/>
          <p14:tracePt t="181800" x="5062538" y="4116388"/>
          <p14:tracePt t="181824" x="5018088" y="4170363"/>
          <p14:tracePt t="181857" x="5000625" y="4187825"/>
          <p14:tracePt t="181862" x="4983163" y="4205288"/>
          <p14:tracePt t="181891" x="4938713" y="4259263"/>
          <p14:tracePt t="181923" x="4911725" y="4276725"/>
          <p14:tracePt t="181931" x="4902200" y="4295775"/>
          <p14:tracePt t="181958" x="4894263" y="4295775"/>
          <p14:tracePt t="181990" x="4894263" y="4303713"/>
          <p14:tracePt t="181993" x="4857750" y="4330700"/>
          <p14:tracePt t="182024" x="4840288" y="4330700"/>
          <p14:tracePt t="182101" x="4830763" y="4330700"/>
          <p14:tracePt t="182113" x="4813300" y="4322763"/>
          <p14:tracePt t="182133" x="4803775" y="4322763"/>
          <p14:tracePt t="182158" x="4803775" y="4330700"/>
          <p14:tracePt t="183015" x="4795838" y="4330700"/>
          <p14:tracePt t="183026" x="4786313" y="4348163"/>
          <p14:tracePt t="183045" x="4786313" y="4357688"/>
          <p14:tracePt t="183092" x="4776788" y="4367213"/>
          <p14:tracePt t="183125" x="4768850" y="4367213"/>
          <p14:tracePt t="183405" x="4768850" y="4375150"/>
          <p14:tracePt t="183470" x="4759325" y="4394200"/>
          <p14:tracePt t="183516" x="4751388" y="4429125"/>
          <p14:tracePt t="183536" x="4732338" y="4456113"/>
          <p14:tracePt t="183548" x="4732338" y="4473575"/>
          <p14:tracePt t="183562" x="4705350" y="4518025"/>
          <p14:tracePt t="183596" x="4687888" y="4562475"/>
          <p14:tracePt t="183614" x="4670425" y="4589463"/>
          <p14:tracePt t="183640" x="4633913" y="4625975"/>
          <p14:tracePt t="183663" x="4598988" y="4679950"/>
          <p14:tracePt t="183695" x="4581525" y="4705350"/>
          <p14:tracePt t="183702" x="4545013" y="4741863"/>
          <p14:tracePt t="183729" x="4510088" y="4776788"/>
          <p14:tracePt t="183762" x="4500563" y="4795838"/>
          <p14:tracePt t="183766" x="4446588" y="4857750"/>
          <p14:tracePt t="183798" x="4419600" y="4875213"/>
          <p14:tracePt t="183830" x="4367213" y="4919663"/>
          <p14:tracePt t="183834" x="4286250" y="4965700"/>
          <p14:tracePt t="183865" x="4214813" y="5010150"/>
          <p14:tracePt t="183897" x="4116388" y="5081588"/>
          <p14:tracePt t="183928" x="4089400" y="5089525"/>
          <p14:tracePt t="183940" x="4017963" y="5133975"/>
          <p14:tracePt t="183965" x="3894138" y="5187950"/>
          <p14:tracePt t="183997" x="3830638" y="5214938"/>
          <p14:tracePt t="184016" x="3776663" y="5232400"/>
          <p14:tracePt t="184036" x="3751263" y="5241925"/>
          <p14:tracePt t="184064" x="3643313" y="5286375"/>
          <p14:tracePt t="184095" x="3581400" y="5303838"/>
          <p14:tracePt t="184098" x="3517900" y="5340350"/>
          <p14:tracePt t="184131" x="3429000" y="5357813"/>
          <p14:tracePt t="184162" x="3394075" y="5357813"/>
          <p14:tracePt t="184172" x="3330575" y="5384800"/>
          <p14:tracePt t="184197" x="3276600" y="5384800"/>
          <p14:tracePt t="184229" x="3214688" y="5402263"/>
          <p14:tracePt t="184241" x="3187700" y="5402263"/>
          <p14:tracePt t="184265" x="3098800" y="5402263"/>
          <p14:tracePt t="184297" x="3036888" y="5384800"/>
          <p14:tracePt t="184304" x="2990850" y="5375275"/>
          <p14:tracePt t="184333" x="2973388" y="5367338"/>
          <p14:tracePt t="184364" x="2965450" y="5367338"/>
          <p14:tracePt t="184396" x="2955925" y="5367338"/>
          <p14:tracePt t="184446" x="2946400" y="5357813"/>
          <p14:tracePt t="184503" x="2928938" y="5357813"/>
          <p14:tracePt t="184554" x="2919413" y="5357813"/>
          <p14:tracePt t="184695" x="2911475" y="5357813"/>
          <p14:tracePt t="184740" x="2901950" y="5357813"/>
          <p14:tracePt t="184770" x="2894013" y="5357813"/>
          <p14:tracePt t="184836" x="2884488" y="5367338"/>
          <p14:tracePt t="184902" x="2867025" y="5367338"/>
          <p14:tracePt t="184947" x="2857500" y="5367338"/>
          <p14:tracePt t="184959" x="2830513" y="5367338"/>
          <p14:tracePt t="184978" x="2822575" y="5367338"/>
          <p14:tracePt t="185012" x="2813050" y="5367338"/>
          <p14:tracePt t="185025" x="2803525" y="5367338"/>
          <p14:tracePt t="185058" x="2795588" y="5367338"/>
          <p14:tracePt t="185169" x="2786063" y="5367338"/>
          <p14:tracePt t="185419" x="2786063" y="5375275"/>
          <p14:tracePt t="185636" x="2776538" y="5375275"/>
          <p14:tracePt t="185767" x="2776538" y="5384800"/>
          <p14:tracePt t="186045" x="2768600" y="5384800"/>
          <p14:tracePt t="186078" x="2751138" y="5402263"/>
          <p14:tracePt t="186138" x="2751138" y="5411788"/>
          <p14:tracePt t="186169" x="2741613" y="5419725"/>
          <p14:tracePt t="186202" x="2732088" y="5419725"/>
          <p14:tracePt t="186222" x="2724150" y="5438775"/>
          <p14:tracePt t="186235" x="2714625" y="5456238"/>
          <p14:tracePt t="186255" x="2697163" y="5465763"/>
          <p14:tracePt t="186266" x="2697163" y="5473700"/>
          <p14:tracePt t="186285" x="2687638" y="5483225"/>
          <p14:tracePt t="186297" x="2670175" y="5500688"/>
          <p14:tracePt t="186315" x="2670175" y="5518150"/>
          <p14:tracePt t="186327" x="2660650" y="5518150"/>
          <p14:tracePt t="186346" x="2660650" y="5527675"/>
          <p14:tracePt t="186358" x="2643188" y="5537200"/>
          <p14:tracePt t="186377" x="2643188" y="5545138"/>
          <p14:tracePt t="186389" x="2633663" y="5562600"/>
          <p14:tracePt t="186408" x="2625725" y="5572125"/>
          <p14:tracePt t="186427" x="2625725" y="5581650"/>
          <p14:tracePt t="186474" x="2625725" y="5599113"/>
          <p14:tracePt t="186517" x="2616200" y="5608638"/>
          <p14:tracePt t="186549" x="2616200" y="5616575"/>
          <p14:tracePt t="187862" x="2598738" y="5608638"/>
          <p14:tracePt t="188312" x="2598738" y="5599113"/>
          <p14:tracePt t="188324" x="2589213" y="5589588"/>
          <p14:tracePt t="188342" x="2581275" y="5581650"/>
          <p14:tracePt t="188409" x="2571750" y="5581650"/>
          <p14:tracePt t="188484" x="2562225" y="5581650"/>
          <p14:tracePt t="188528" x="2554288" y="5581650"/>
          <p14:tracePt t="188548" x="2544763" y="5581650"/>
          <p14:tracePt t="188561" x="2536825" y="5589588"/>
          <p14:tracePt t="188606" x="2509838" y="5608638"/>
          <p14:tracePt t="188625" x="2500313" y="5626100"/>
          <p14:tracePt t="188637" x="2482850" y="5653088"/>
          <p14:tracePt t="188655" x="2455863" y="5697538"/>
          <p14:tracePt t="188675" x="2446338" y="5715000"/>
          <p14:tracePt t="188687" x="2438400" y="5759450"/>
          <p14:tracePt t="188705" x="2428875" y="5786438"/>
          <p14:tracePt t="188718" x="2428875" y="5813425"/>
          <p14:tracePt t="188737" x="2419350" y="5830888"/>
          <p14:tracePt t="188749" x="2411413" y="5857875"/>
          <p14:tracePt t="188767" x="2401888" y="5875338"/>
          <p14:tracePt t="188781" x="2401888" y="5919788"/>
          <p14:tracePt t="188799" x="2401888" y="5946775"/>
          <p14:tracePt t="188812" x="2401888" y="5965825"/>
          <p14:tracePt t="188830" x="2401888" y="5983288"/>
          <p14:tracePt t="188845" x="2401888" y="6018213"/>
          <p14:tracePt t="188862" x="2401888" y="6037263"/>
          <p14:tracePt t="188878" x="2401888" y="6054725"/>
          <p14:tracePt t="188895" x="2401888" y="6062663"/>
          <p14:tracePt t="188912" x="2411413" y="6099175"/>
          <p14:tracePt t="188929" x="2411413" y="6108700"/>
          <p14:tracePt t="188946" x="2419350" y="6116638"/>
          <p14:tracePt t="188987" x="2428875" y="6116638"/>
          <p14:tracePt t="189345" x="2438400" y="6116638"/>
          <p14:tracePt t="190863" x="2438400" y="6108700"/>
          <p14:tracePt t="191156" x="2446338" y="6099175"/>
          <p14:tracePt t="191219" x="2446338" y="6089650"/>
          <p14:tracePt t="191230" x="2446338" y="6081713"/>
          <p14:tracePt t="191250" x="2455863" y="6081713"/>
          <p14:tracePt t="191286" x="2455863" y="6072188"/>
          <p14:tracePt t="191361" x="2455863" y="6062663"/>
          <p14:tracePt t="191394" x="2455863" y="6054725"/>
          <p14:tracePt t="191442" x="2465388" y="6054725"/>
          <p14:tracePt t="195613" x="2465388" y="6045200"/>
          <p14:tracePt t="196579" x="2465388" y="6037263"/>
          <p14:tracePt t="196662" x="2465388" y="6027738"/>
          <p14:tracePt t="196675" x="2455863" y="6010275"/>
          <p14:tracePt t="196686" x="2446338" y="5929313"/>
          <p14:tracePt t="196706" x="2438400" y="5875338"/>
          <p14:tracePt t="196717" x="2411413" y="5776913"/>
          <p14:tracePt t="196736" x="2401888" y="5705475"/>
          <p14:tracePt t="196756" x="2401888" y="5688013"/>
          <p14:tracePt t="196768" x="2401888" y="5680075"/>
          <p14:tracePt t="196780" x="2393950" y="5670550"/>
          <p14:tracePt t="196798" x="2393950" y="5653088"/>
          <p14:tracePt t="196818" x="2384425" y="5608638"/>
          <p14:tracePt t="196845" x="2384425" y="5581650"/>
          <p14:tracePt t="196864" x="2384425" y="5572125"/>
          <p14:tracePt t="196875" x="2374900" y="5537200"/>
          <p14:tracePt t="196894" x="2366963" y="5510213"/>
          <p14:tracePt t="196912" x="2366963" y="5500688"/>
          <p14:tracePt t="196925" x="2366963" y="5491163"/>
          <p14:tracePt t="196970" x="2366963" y="5483225"/>
          <p14:tracePt t="196989" x="2366963" y="5473700"/>
          <p14:tracePt t="197475" x="2366963" y="5465763"/>
          <p14:tracePt t="197506" x="2366963" y="5456238"/>
          <p14:tracePt t="198469" x="2366963" y="5446713"/>
          <p14:tracePt t="198512" x="2366963" y="5438775"/>
          <p14:tracePt t="198608" x="2366963" y="5429250"/>
          <p14:tracePt t="198684" x="2366963" y="5419725"/>
          <p14:tracePt t="198735" x="2366963" y="5411788"/>
          <p14:tracePt t="198827" x="2366963" y="5394325"/>
          <p14:tracePt t="198872" x="2366963" y="5384800"/>
          <p14:tracePt t="198984" x="2366963" y="5375275"/>
          <p14:tracePt t="199061" x="2366963" y="5367338"/>
          <p14:tracePt t="199079" x="2366963" y="5357813"/>
          <p14:tracePt t="199158" x="2366963" y="5348288"/>
          <p14:tracePt t="199206" x="2357438" y="5348288"/>
          <p14:tracePt t="208363" x="2357438" y="5340350"/>
          <p14:tracePt t="209145" x="2357438" y="5330825"/>
          <p14:tracePt t="209342" x="2347913" y="5330825"/>
          <p14:tracePt t="209578" x="2330450" y="5330825"/>
          <p14:tracePt t="209597" x="2322513" y="5330825"/>
          <p14:tracePt t="209609" x="2268538" y="5340350"/>
          <p14:tracePt t="209641" x="2214563" y="5367338"/>
          <p14:tracePt t="209676" x="2152650" y="5384800"/>
          <p14:tracePt t="209691" x="2133600" y="5384800"/>
          <p14:tracePt t="209708" x="2098675" y="5394325"/>
          <p14:tracePt t="209740" x="2089150" y="5394325"/>
          <p14:tracePt t="209750" x="2071688" y="5402263"/>
          <p14:tracePt t="209775" x="2027238" y="5411788"/>
          <p14:tracePt t="209807" x="2009775" y="5411788"/>
          <p14:tracePt t="209819" x="2000250" y="5411788"/>
          <p14:tracePt t="209842" x="1990725" y="5411788"/>
          <p14:tracePt t="209875" x="1982788" y="5411788"/>
          <p14:tracePt t="209909" x="1982788" y="5419725"/>
          <p14:tracePt t="209957" x="1973263" y="5419725"/>
          <p14:tracePt t="209976" x="1955800" y="5419725"/>
          <p14:tracePt t="210008" x="1938338" y="5419725"/>
          <p14:tracePt t="210020" x="1919288" y="5411788"/>
          <p14:tracePt t="210042" x="1847850" y="5384800"/>
          <p14:tracePt t="210075" x="1830388" y="5384800"/>
          <p14:tracePt t="210083" x="1785938" y="5375275"/>
          <p14:tracePt t="210109" x="1731963" y="5384800"/>
          <p14:tracePt t="210141" x="1687513" y="5402263"/>
          <p14:tracePt t="210149" x="1679575" y="5402263"/>
          <p14:tracePt t="210176" x="1608138" y="5429250"/>
          <p14:tracePt t="210210" x="1571625" y="5438775"/>
          <p14:tracePt t="210227" x="1554163" y="5446713"/>
          <p14:tracePt t="210243" x="1536700" y="5446713"/>
          <p14:tracePt t="210275" x="1536700" y="5456238"/>
          <p14:tracePt t="210289" x="1517650" y="5456238"/>
          <p14:tracePt t="210310" x="1509713" y="5465763"/>
          <p14:tracePt t="210343" x="1509713" y="5473700"/>
          <p14:tracePt t="210399" x="1500188" y="5473700"/>
          <p14:tracePt t="211613" x="1509713" y="5473700"/>
          <p14:tracePt t="212585" x="1517650" y="5473700"/>
          <p14:tracePt t="212996" x="1527175" y="5473700"/>
          <p14:tracePt t="213055" x="1536700" y="5473700"/>
          <p14:tracePt t="213087" x="1536700" y="5465763"/>
          <p14:tracePt t="213120" x="1544638" y="5465763"/>
          <p14:tracePt t="213162" x="1554163" y="5465763"/>
          <p14:tracePt t="213181" x="1562100" y="5465763"/>
          <p14:tracePt t="213194" x="1598613" y="5465763"/>
          <p14:tracePt t="213219" x="1660525" y="5465763"/>
          <p14:tracePt t="213251" x="1687513" y="5465763"/>
          <p14:tracePt t="213257" x="1758950" y="5465763"/>
          <p14:tracePt t="213285" x="1893888" y="5465763"/>
          <p14:tracePt t="213318" x="1982788" y="5465763"/>
          <p14:tracePt t="213325" x="2027238" y="5465763"/>
          <p14:tracePt t="213352" x="2143125" y="5438775"/>
          <p14:tracePt t="213385" x="2214563" y="5419725"/>
          <p14:tracePt t="213388" x="2357438" y="5367338"/>
          <p14:tracePt t="213419" x="2509838" y="5322888"/>
          <p14:tracePt t="213452" x="2625725" y="5303838"/>
          <p14:tracePt t="213466" x="2679700" y="5286375"/>
          <p14:tracePt t="213486" x="2830513" y="5259388"/>
          <p14:tracePt t="213520" x="2919413" y="5241925"/>
          <p14:tracePt t="213528" x="2965450" y="5241925"/>
          <p14:tracePt t="213553" x="3108325" y="5224463"/>
          <p14:tracePt t="213587" x="3251200" y="5214938"/>
          <p14:tracePt t="213620" x="3348038" y="5214938"/>
          <p14:tracePt t="213624" x="3375025" y="5214938"/>
          <p14:tracePt t="213653" x="3544888" y="5187950"/>
          <p14:tracePt t="213688" x="3581400" y="5180013"/>
          <p14:tracePt t="213698" x="3598863" y="5170488"/>
          <p14:tracePt t="213725" x="3633788" y="5170488"/>
          <p14:tracePt t="213754" x="3670300" y="5160963"/>
          <p14:tracePt t="213787" x="3697288" y="5153025"/>
          <p14:tracePt t="213791" x="3714750" y="5143500"/>
          <p14:tracePt t="213820" x="3786188" y="5126038"/>
          <p14:tracePt t="213855" x="3803650" y="5116513"/>
          <p14:tracePt t="213858" x="3840163" y="5108575"/>
          <p14:tracePt t="213888" x="3840163" y="5099050"/>
          <p14:tracePt t="213920" x="3848100" y="5099050"/>
          <p14:tracePt t="213937" x="3857625" y="5089525"/>
          <p14:tracePt t="213954" x="3867150" y="5089525"/>
          <p14:tracePt t="214045" x="3867150" y="5081588"/>
          <p14:tracePt t="214092" x="3867150" y="5072063"/>
          <p14:tracePt t="214152" x="3875088" y="5072063"/>
          <p14:tracePt t="214205" x="3875088" y="5062538"/>
          <p14:tracePt t="214252" x="3875088" y="5054600"/>
          <p14:tracePt t="215362" x="3875088" y="5045075"/>
          <p14:tracePt t="215431" x="3875088" y="5037138"/>
          <p14:tracePt t="215695" x="3884613" y="5027613"/>
          <p14:tracePt t="215810" x="3884613" y="5018088"/>
          <p14:tracePt t="215836" x="3894138" y="5010150"/>
          <p14:tracePt t="215902" x="3894138" y="5000625"/>
          <p14:tracePt t="216121" x="3902075" y="5000625"/>
          <p14:tracePt t="216360" x="3902075" y="4991100"/>
          <p14:tracePt t="216500" x="3911600" y="4991100"/>
          <p14:tracePt t="216878" x="3919538" y="4991100"/>
          <p14:tracePt t="217035" x="3929063" y="4991100"/>
          <p14:tracePt t="217349" x="3938588" y="4991100"/>
          <p14:tracePt t="217615" x="3938588" y="4983163"/>
          <p14:tracePt t="217626" x="3919538" y="4973638"/>
          <p14:tracePt t="217789" x="3911600" y="4973638"/>
          <p14:tracePt t="217834" x="3875088" y="4983163"/>
          <p14:tracePt t="217865" x="3848100" y="4991100"/>
          <p14:tracePt t="217877" x="3803650" y="5018088"/>
          <p14:tracePt t="217899" x="3732213" y="5045075"/>
          <p14:tracePt t="217932" x="3697288" y="5081588"/>
          <p14:tracePt t="217946" x="3679825" y="5089525"/>
          <p14:tracePt t="217966" x="3608388" y="5143500"/>
          <p14:tracePt t="217999" x="3581400" y="5153025"/>
          <p14:tracePt t="218003" x="3536950" y="5187950"/>
          <p14:tracePt t="218033" x="3313113" y="5295900"/>
          <p14:tracePt t="218067" x="3009900" y="5340350"/>
          <p14:tracePt t="218085" x="2697163" y="5375275"/>
          <p14:tracePt t="218105" x="2660650" y="5384800"/>
          <p14:tracePt t="218134" x="2643188" y="5394325"/>
          <p14:tracePt t="218166" x="2616200" y="5419725"/>
          <p14:tracePt t="218180" x="2571750" y="5456238"/>
          <p14:tracePt t="218200" x="2197100" y="5581650"/>
          <p14:tracePt t="218234" x="1982788" y="5616575"/>
          <p14:tracePt t="218244" x="1893888" y="5626100"/>
          <p14:tracePt t="218267" x="1795463" y="5634038"/>
          <p14:tracePt t="218300" x="1724025" y="5626100"/>
          <p14:tracePt t="218306" x="1687513" y="5616575"/>
          <p14:tracePt t="218334" x="1670050" y="5608638"/>
          <p14:tracePt t="218367" x="1670050" y="5589588"/>
          <p14:tracePt t="218412" x="1670050" y="5562600"/>
          <p14:tracePt t="218432" x="1670050" y="5554663"/>
          <p14:tracePt t="218459" x="1670050" y="5545138"/>
          <p14:tracePt t="218478" x="1670050" y="5537200"/>
          <p14:tracePt t="218511" x="1670050" y="5527675"/>
          <p14:tracePt t="218536" x="1670050" y="5518150"/>
          <p14:tracePt t="218569" x="1670050" y="5510213"/>
          <p14:tracePt t="218665" x="1670050" y="5500688"/>
          <p14:tracePt t="218684" x="1679575" y="5500688"/>
          <p14:tracePt t="218764" x="1679575" y="5510213"/>
          <p14:tracePt t="218821" x="1679575" y="5527675"/>
          <p14:tracePt t="218841" x="1679575" y="5537200"/>
          <p14:tracePt t="218853" x="1679575" y="5554663"/>
          <p14:tracePt t="218872" x="1679575" y="5562600"/>
          <p14:tracePt t="218902" x="1679575" y="5572125"/>
          <p14:tracePt t="218934" x="1679575" y="5581650"/>
          <p14:tracePt t="219000" x="1679575" y="5589588"/>
          <p14:tracePt t="219041" x="1679575" y="5599113"/>
          <p14:tracePt t="219060" x="1679575" y="5608638"/>
          <p14:tracePt t="219087" x="1687513" y="5626100"/>
          <p14:tracePt t="219106" x="1687513" y="5634038"/>
          <p14:tracePt t="219136" x="1687513" y="5643563"/>
          <p14:tracePt t="219371" x="1697038" y="5643563"/>
          <p14:tracePt t="219390" x="1704975" y="5643563"/>
          <p14:tracePt t="219785" x="1714500" y="5643563"/>
          <p14:tracePt t="220097" x="1724025" y="5643563"/>
          <p14:tracePt t="220270" x="1724025" y="5653088"/>
          <p14:tracePt t="220303" x="1731963" y="5653088"/>
          <p14:tracePt t="220518" x="1741488" y="5653088"/>
          <p14:tracePt t="220961" x="1751013" y="5653088"/>
          <p14:tracePt t="221209" x="1758950" y="5653088"/>
          <p14:tracePt t="221227" x="1768475" y="5653088"/>
          <p14:tracePt t="221449" x="1785938" y="5653088"/>
          <p14:tracePt t="221670" x="1795463" y="5653088"/>
          <p14:tracePt t="222075" x="1795463" y="5643563"/>
          <p14:tracePt t="222109" x="1803400" y="5643563"/>
          <p14:tracePt t="222443" x="1812925" y="5643563"/>
          <p14:tracePt t="222585" x="1822450" y="5643563"/>
          <p14:tracePt t="222781" x="1830388" y="5643563"/>
          <p14:tracePt t="222972" x="1839913" y="5643563"/>
          <p14:tracePt t="223095" x="1847850" y="5643563"/>
          <p14:tracePt t="223415" x="1857375" y="5643563"/>
          <p14:tracePt t="223745" x="1857375" y="5634038"/>
          <p14:tracePt t="223936" x="1857375" y="5626100"/>
          <p14:tracePt t="223982" x="1866900" y="5626100"/>
          <p14:tracePt t="224310" x="1874838" y="5626100"/>
          <p14:tracePt t="224322" x="1884363" y="5626100"/>
          <p14:tracePt t="224716" x="1901825" y="5626100"/>
          <p14:tracePt t="224999" x="1911350" y="5626100"/>
          <p14:tracePt t="225045" x="1919288" y="5616575"/>
          <p14:tracePt t="225064" x="1928813" y="5608638"/>
          <p14:tracePt t="225076" x="1946275" y="5581650"/>
          <p14:tracePt t="225095" x="1965325" y="5572125"/>
          <p14:tracePt t="225115" x="1973263" y="5562600"/>
          <p14:tracePt t="225126" x="2017713" y="5545138"/>
          <p14:tracePt t="225145" x="2036763" y="5545138"/>
          <p14:tracePt t="225156" x="2089150" y="5518150"/>
          <p14:tracePt t="225176" x="2125663" y="5500688"/>
          <p14:tracePt t="225187" x="2179638" y="5473700"/>
          <p14:tracePt t="225206" x="2197100" y="5456238"/>
          <p14:tracePt t="225219" x="2241550" y="5429250"/>
          <p14:tracePt t="225238" x="2259013" y="5411788"/>
          <p14:tracePt t="225250" x="2286000" y="5384800"/>
          <p14:tracePt t="225269" x="2303463" y="5367338"/>
          <p14:tracePt t="225296" x="2303463" y="5322888"/>
          <p14:tracePt t="225349" x="2303463" y="5313363"/>
          <p14:tracePt t="225376" x="2295525" y="5313363"/>
          <p14:tracePt t="225408" x="2276475" y="5303838"/>
          <p14:tracePt t="225427" x="2259013" y="5303838"/>
          <p14:tracePt t="225439" x="2214563" y="5286375"/>
          <p14:tracePt t="225458" x="2205038" y="5286375"/>
          <p14:tracePt t="225470" x="2160588" y="5276850"/>
          <p14:tracePt t="225488" x="2143125" y="5276850"/>
          <p14:tracePt t="225501" x="2098675" y="5268913"/>
          <p14:tracePt t="225520" x="2081213" y="5268913"/>
          <p14:tracePt t="225546" x="2054225" y="5259388"/>
          <p14:tracePt t="225558" x="2027238" y="5259388"/>
          <p14:tracePt t="225570" x="2009775" y="5259388"/>
          <p14:tracePt t="225589" x="1965325" y="5268913"/>
          <p14:tracePt t="225620" x="1946275" y="5276850"/>
          <p14:tracePt t="225627" x="1928813" y="5295900"/>
          <p14:tracePt t="225659" x="1911350" y="5330825"/>
          <p14:tracePt t="225678" x="1911350" y="5348288"/>
          <p14:tracePt t="225690" x="1919288" y="5411788"/>
          <p14:tracePt t="225711" x="1928813" y="5438775"/>
          <p14:tracePt t="225722" x="1965325" y="5483225"/>
          <p14:tracePt t="225741" x="1973263" y="5491163"/>
          <p14:tracePt t="225754" x="2000250" y="5527675"/>
          <p14:tracePt t="225774" x="2000250" y="5537200"/>
          <p14:tracePt t="225835" x="2009775" y="5537200"/>
          <p14:tracePt t="225899" x="2017713" y="5537200"/>
          <p14:tracePt t="225911" x="2027238" y="5537200"/>
          <p14:tracePt t="225942" x="2036763" y="5537200"/>
          <p14:tracePt t="226036" x="2044700" y="5537200"/>
          <p14:tracePt t="226131" x="2054225" y="5537200"/>
          <p14:tracePt t="226387" x="2062163" y="5537200"/>
          <p14:tracePt t="226603" x="2071688" y="5537200"/>
          <p14:tracePt t="226668" x="2081213" y="5537200"/>
          <p14:tracePt t="226775" x="2089150" y="5537200"/>
          <p14:tracePt t="226885" x="2098675" y="5537200"/>
          <p14:tracePt t="226914" x="2108200" y="5537200"/>
          <p14:tracePt t="226946" x="2133600" y="5537200"/>
          <p14:tracePt t="226979" x="2152650" y="5537200"/>
          <p14:tracePt t="226998" x="2160588" y="5537200"/>
          <p14:tracePt t="227058" x="2187575" y="5537200"/>
          <p14:tracePt t="227140" x="2197100" y="5537200"/>
          <p14:tracePt t="227151" x="2224088" y="5537200"/>
          <p14:tracePt t="227171" x="2232025" y="5527675"/>
          <p14:tracePt t="227202" x="2241550" y="5527675"/>
          <p14:tracePt t="227214" x="2251075" y="5527675"/>
          <p14:tracePt t="227244" x="2286000" y="5510213"/>
          <p14:tracePt t="227275" x="2322513" y="5500688"/>
          <p14:tracePt t="227280" x="2339975" y="5483225"/>
          <p14:tracePt t="227311" x="2401888" y="5438775"/>
          <p14:tracePt t="227342" x="2438400" y="5402263"/>
          <p14:tracePt t="227347" x="2527300" y="5340350"/>
          <p14:tracePt t="227378" x="2697163" y="5160963"/>
          <p14:tracePt t="227409" x="2751138" y="5089525"/>
          <p14:tracePt t="227419" x="2894013" y="4902200"/>
          <p14:tracePt t="227444" x="3027363" y="4741863"/>
          <p14:tracePt t="227476" x="3116263" y="4643438"/>
          <p14:tracePt t="227488" x="3197225" y="4581525"/>
          <p14:tracePt t="227511" x="3322638" y="4473575"/>
          <p14:tracePt t="227545" x="3394075" y="4411663"/>
          <p14:tracePt t="227562" x="3455988" y="4357688"/>
          <p14:tracePt t="227581" x="3581400" y="4268788"/>
          <p14:tracePt t="227614" x="3598863" y="4251325"/>
          <p14:tracePt t="227628" x="3687763" y="4179888"/>
          <p14:tracePt t="227659" x="3759200" y="4108450"/>
          <p14:tracePt t="227675" x="3776663" y="4071938"/>
          <p14:tracePt t="227695" x="3911600" y="3929063"/>
          <p14:tracePt t="227727" x="3973513" y="3822700"/>
          <p14:tracePt t="227736" x="3990975" y="3786188"/>
          <p14:tracePt t="227762" x="4037013" y="3687763"/>
          <p14:tracePt t="227794" x="4071938" y="3598863"/>
          <p14:tracePt t="227827" x="4089400" y="3554413"/>
          <p14:tracePt t="227830" x="4089400" y="3544888"/>
          <p14:tracePt t="227861" x="4098925" y="3536950"/>
          <p14:tracePt t="228052" x="4108450" y="3527425"/>
          <p14:tracePt t="228093" x="4108450" y="3517900"/>
          <p14:tracePt t="228125" x="4108450" y="3509963"/>
          <p14:tracePt t="228285" x="4125913" y="3490913"/>
          <p14:tracePt t="228304" x="4125913" y="3473450"/>
          <p14:tracePt t="228333" x="4125913" y="3446463"/>
          <p14:tracePt t="228364" x="4125913" y="3402013"/>
          <p14:tracePt t="228397" x="4133850" y="3402013"/>
          <p14:tracePt t="228430" x="4143375" y="3402013"/>
          <p14:tracePt t="228487" x="4152900" y="3402013"/>
          <p14:tracePt t="228520" x="4152900" y="3394075"/>
          <p14:tracePt t="228695" x="4160838" y="3394075"/>
          <p14:tracePt t="228918" x="4170363" y="3394075"/>
          <p14:tracePt t="229021" x="4205288" y="3384550"/>
          <p14:tracePt t="229040" x="4251325" y="3384550"/>
          <p14:tracePt t="229066" x="4322763" y="3375025"/>
          <p14:tracePt t="229100" x="4473575" y="3357563"/>
          <p14:tracePt t="229134" x="4625975" y="3357563"/>
          <p14:tracePt t="229152" x="4848225" y="3348038"/>
          <p14:tracePt t="229185" x="4938713" y="3348038"/>
          <p14:tracePt t="229200" x="5384800" y="3357563"/>
          <p14:tracePt t="229233" x="5661025" y="3357563"/>
          <p14:tracePt t="229265" x="5751513" y="3357563"/>
          <p14:tracePt t="229275" x="6045200" y="3357563"/>
          <p14:tracePt t="229307" x="6269038" y="3357563"/>
          <p14:tracePt t="229334" x="6518275" y="3357563"/>
          <p14:tracePt t="229366" x="6680200" y="3357563"/>
          <p14:tracePt t="229399" x="6786563" y="3357563"/>
          <p14:tracePt t="229403" x="6956425" y="3367088"/>
          <p14:tracePt t="229436" x="7000875" y="3367088"/>
          <p14:tracePt t="229468" x="7089775" y="3367088"/>
          <p14:tracePt t="229501" x="7116763" y="3367088"/>
          <p14:tracePt t="229545" x="7143750" y="3375025"/>
          <p14:tracePt t="229571" x="7153275" y="3384550"/>
          <p14:tracePt t="229601" x="7161213" y="3384550"/>
          <p14:tracePt t="245363" x="7161213" y="3394075"/>
          <p14:tracePt t="245894" x="7170738" y="3402013"/>
          <p14:tracePt t="245905" x="7170738" y="3438525"/>
          <p14:tracePt t="245925" x="7180263" y="3446463"/>
          <p14:tracePt t="245951" x="7242175" y="3554413"/>
          <p14:tracePt t="245984" x="7251700" y="3554413"/>
          <p14:tracePt t="245987" x="7251700" y="3562350"/>
          <p14:tracePt t="246017" x="7251700" y="3608388"/>
          <p14:tracePt t="246049" x="7251700" y="3660775"/>
          <p14:tracePt t="246055" x="7259638" y="3768725"/>
          <p14:tracePt t="246085" x="7259638" y="3830638"/>
          <p14:tracePt t="246117" x="7259638" y="3884613"/>
          <p14:tracePt t="246131" x="7242175" y="3919538"/>
          <p14:tracePt t="246151" x="7215188" y="4010025"/>
          <p14:tracePt t="246184" x="7215188" y="4037013"/>
          <p14:tracePt t="246188" x="7197725" y="4089400"/>
          <p14:tracePt t="246218" x="7188200" y="4286250"/>
          <p14:tracePt t="246251" x="7188200" y="4483100"/>
          <p14:tracePt t="246257" x="7188200" y="4545013"/>
          <p14:tracePt t="246285" x="7180263" y="4598988"/>
          <p14:tracePt t="246317" x="7161213" y="4652963"/>
          <p14:tracePt t="246321" x="7134225" y="4705350"/>
          <p14:tracePt t="246352" x="7099300" y="4776788"/>
          <p14:tracePt t="246385" x="7072313" y="4840288"/>
          <p14:tracePt t="246398" x="7062788" y="4848225"/>
          <p14:tracePt t="246418" x="7037388" y="4929188"/>
          <p14:tracePt t="246452" x="7018338" y="4973638"/>
          <p14:tracePt t="246458" x="7000875" y="5037138"/>
          <p14:tracePt t="246486" x="7000875" y="5180013"/>
          <p14:tracePt t="246520" x="7000875" y="5187950"/>
          <p14:tracePt t="246537" x="7000875" y="5205413"/>
          <p14:tracePt t="246552" x="7000875" y="5214938"/>
          <p14:tracePt t="246605" x="7000875" y="5232400"/>
          <p14:tracePt t="246616" x="7000875" y="5241925"/>
          <p14:tracePt t="246628" x="7027863" y="5276850"/>
          <p14:tracePt t="246652" x="7045325" y="5295900"/>
          <p14:tracePt t="246694" x="7072313" y="5313363"/>
          <p14:tracePt t="246711" x="7089775" y="5330825"/>
          <p14:tracePt t="246723" x="7126288" y="5340350"/>
          <p14:tracePt t="246753" x="7180263" y="5384800"/>
          <p14:tracePt t="246785" x="7205663" y="5384800"/>
          <p14:tracePt t="246788" x="7269163" y="5411788"/>
          <p14:tracePt t="246819" x="7313613" y="5419725"/>
          <p14:tracePt t="246851" x="7348538" y="5429250"/>
          <p14:tracePt t="246867" x="7385050" y="5429250"/>
          <p14:tracePt t="246886" x="7429500" y="5429250"/>
          <p14:tracePt t="246928" x="7466013" y="5429250"/>
          <p14:tracePt t="246948" x="7500938" y="5429250"/>
          <p14:tracePt t="246973" x="7527925" y="5429250"/>
          <p14:tracePt t="246992" x="7545388" y="5429250"/>
          <p14:tracePt t="247020" x="7616825" y="5438775"/>
          <p14:tracePt t="247052" x="7626350" y="5438775"/>
          <p14:tracePt t="247087" x="7634288" y="5438775"/>
          <p14:tracePt t="247106" x="7634288" y="5429250"/>
          <p14:tracePt t="247120" x="7661275" y="5419725"/>
          <p14:tracePt t="247152" x="7680325" y="5411788"/>
          <p14:tracePt t="247169" x="7688263" y="5411788"/>
          <p14:tracePt t="247263" x="7697788" y="5411788"/>
          <p14:tracePt t="247454" x="7705725" y="5411788"/>
          <p14:tracePt t="247847" x="7715250" y="5411788"/>
          <p14:tracePt t="248144" x="7724775" y="5411788"/>
          <p14:tracePt t="248442" x="7732713" y="5411788"/>
          <p14:tracePt t="248786" x="7742238" y="5411788"/>
          <p14:tracePt t="248944" x="7742238" y="5419725"/>
          <p14:tracePt t="249167" x="7751763" y="5419725"/>
          <p14:tracePt t="249427" x="7759700" y="5419725"/>
          <p14:tracePt t="249717" x="7759700" y="5411788"/>
          <p14:tracePt t="249854" x="7759700" y="5402263"/>
          <p14:tracePt t="249884" x="7759700" y="5394325"/>
          <p14:tracePt t="250041" x="7759700" y="5384800"/>
          <p14:tracePt t="250108" x="7769225" y="5384800"/>
          <p14:tracePt t="250234" x="7777163" y="5384800"/>
          <p14:tracePt t="250265" x="7796213" y="5375275"/>
          <p14:tracePt t="250282" x="7804150" y="5375275"/>
          <p14:tracePt t="250340" x="7831138" y="5367338"/>
          <p14:tracePt t="250358" x="7848600" y="5367338"/>
          <p14:tracePt t="250389" x="7858125" y="5367338"/>
          <p14:tracePt t="250401" x="7875588" y="5367338"/>
          <p14:tracePt t="250431" x="7929563" y="5367338"/>
          <p14:tracePt t="250463" x="7966075" y="5367338"/>
          <p14:tracePt t="250468" x="7974013" y="5367338"/>
          <p14:tracePt t="250497" x="8037513" y="5367338"/>
          <p14:tracePt t="250531" x="8062913" y="5367338"/>
          <p14:tracePt t="250545" x="8062913" y="5357813"/>
          <p14:tracePt t="250566" x="8072438" y="5357813"/>
          <p14:tracePt t="251612" x="8081963" y="5357813"/>
          <p14:tracePt t="252044" x="8099425" y="5357813"/>
          <p14:tracePt t="252121" x="8134350" y="5348288"/>
          <p14:tracePt t="252132" x="8259763" y="5348288"/>
          <p14:tracePt t="252150" x="8331200" y="5348288"/>
          <p14:tracePt t="252170" x="8537575" y="5330825"/>
          <p14:tracePt t="252203" x="8609013" y="5313363"/>
          <p14:tracePt t="252213" x="8643938" y="5303838"/>
          <p14:tracePt t="252236" x="8831263" y="5295900"/>
          <p14:tracePt t="252269" x="9063038" y="5295900"/>
          <p14:tracePt t="252274" x="9134475" y="5295900"/>
          <p14:tracePt t="252303" x="9134475" y="5286375"/>
          <p14:tracePt t="252405" x="9134475" y="5276850"/>
          <p14:tracePt t="268112" x="9126538" y="5259388"/>
          <p14:tracePt t="268408" x="9117013" y="5241925"/>
          <p14:tracePt t="268420" x="9099550" y="5197475"/>
          <p14:tracePt t="268439" x="9090025" y="5180013"/>
          <p14:tracePt t="268452" x="9082088" y="5099050"/>
          <p14:tracePt t="268485" x="9055100" y="4991100"/>
          <p14:tracePt t="268502" x="9055100" y="4965700"/>
          <p14:tracePt t="268514" x="9018588" y="4894263"/>
          <p14:tracePt t="268534" x="9001125" y="4840288"/>
          <p14:tracePt t="268545" x="8956675" y="4751388"/>
          <p14:tracePt t="268565" x="8939213" y="4697413"/>
          <p14:tracePt t="268586" x="8823325" y="4446588"/>
          <p14:tracePt t="268619" x="8769350" y="4322763"/>
          <p14:tracePt t="268626" x="8742363" y="4268788"/>
          <p14:tracePt t="268639" x="8688388" y="4152900"/>
          <p14:tracePt t="268657" x="8670925" y="4125913"/>
          <p14:tracePt t="268669" x="8609013" y="3990975"/>
          <p14:tracePt t="268688" x="8545513" y="3902075"/>
          <p14:tracePt t="268708" x="8518525" y="3857625"/>
          <p14:tracePt t="268719" x="8474075" y="3786188"/>
          <p14:tracePt t="268736" x="8358188" y="3598863"/>
          <p14:tracePt t="268753" x="8313738" y="3517900"/>
          <p14:tracePt t="268769" x="8197850" y="3367088"/>
          <p14:tracePt t="268786" x="8054975" y="3160713"/>
          <p14:tracePt t="268804" x="8010525" y="3108325"/>
          <p14:tracePt t="268819" x="7894638" y="2965450"/>
          <p14:tracePt t="268836" x="7848600" y="2901950"/>
          <p14:tracePt t="268853" x="7777163" y="2822575"/>
          <p14:tracePt t="268870" x="7742238" y="2803525"/>
          <p14:tracePt t="268886" x="7661275" y="2714625"/>
          <p14:tracePt t="268903" x="7581900" y="2633663"/>
          <p14:tracePt t="268920" x="7473950" y="2517775"/>
          <p14:tracePt t="268939" x="7340600" y="2428875"/>
          <p14:tracePt t="268958" x="7313613" y="2411413"/>
          <p14:tracePt t="268970" x="7259638" y="2366963"/>
          <p14:tracePt t="268989" x="7259638" y="2357438"/>
          <p14:tracePt t="269003" x="7205663" y="2330450"/>
          <p14:tracePt t="269020" x="7188200" y="2322513"/>
          <p14:tracePt t="269037" x="7170738" y="2312988"/>
          <p14:tracePt t="269060" x="7116763" y="2295525"/>
          <p14:tracePt t="269074" x="7081838" y="2276475"/>
          <p14:tracePt t="269087" x="7037388" y="2259013"/>
          <p14:tracePt t="269104" x="6956425" y="2241550"/>
          <p14:tracePt t="269120" x="6661150" y="2098675"/>
          <p14:tracePt t="269137" x="6500813" y="2009775"/>
          <p14:tracePt t="269154" x="6010275" y="1751013"/>
          <p14:tracePt t="269170" x="5572125" y="1490663"/>
          <p14:tracePt t="269187" x="5465763" y="1428750"/>
          <p14:tracePt t="269204" x="5170488" y="1258888"/>
          <p14:tracePt t="269221" x="4991100" y="1187450"/>
          <p14:tracePt t="269240" x="4911725" y="1160463"/>
          <p14:tracePt t="269254" x="4741863" y="1125538"/>
          <p14:tracePt t="269271" x="4705350" y="1116013"/>
          <p14:tracePt t="269288" x="4625975" y="1108075"/>
          <p14:tracePt t="269304" x="4598988" y="1098550"/>
          <p14:tracePt t="269321" x="4562475" y="1098550"/>
          <p14:tracePt t="269338" x="4545013" y="1098550"/>
          <p14:tracePt t="269354" x="4465638" y="1098550"/>
          <p14:tracePt t="269371" x="4411663" y="1089025"/>
          <p14:tracePt t="269388" x="4286250" y="1089025"/>
          <p14:tracePt t="269405" x="4251325" y="1081088"/>
          <p14:tracePt t="269421" x="4179888" y="1081088"/>
          <p14:tracePt t="269438" x="4116388" y="1081088"/>
          <p14:tracePt t="269455" x="4098925" y="1081088"/>
          <p14:tracePt t="269475" x="4081463" y="1081088"/>
          <p14:tracePt t="269488" x="4062413" y="1081088"/>
          <p14:tracePt t="269507" x="4054475" y="1098550"/>
          <p14:tracePt t="269540" x="4044950" y="1098550"/>
          <p14:tracePt t="269614" x="4027488" y="1098550"/>
          <p14:tracePt t="269632" x="4027488" y="1108075"/>
          <p14:tracePt t="270197" x="4027488" y="1125538"/>
          <p14:tracePt t="270215" x="4027488" y="1133475"/>
          <p14:tracePt t="270227" x="4027488" y="1143000"/>
          <p14:tracePt t="270246" x="4027488" y="1187450"/>
          <p14:tracePt t="270277" x="4027488" y="1204913"/>
          <p14:tracePt t="270290" x="4037013" y="1250950"/>
          <p14:tracePt t="270308" x="4037013" y="1285875"/>
          <p14:tracePt t="270320" x="4054475" y="1330325"/>
          <p14:tracePt t="270342" x="4062413" y="1357313"/>
          <p14:tracePt t="270353" x="4089400" y="1411288"/>
          <p14:tracePt t="270372" x="4098925" y="1438275"/>
          <p14:tracePt t="270384" x="4143375" y="1490663"/>
          <p14:tracePt t="270404" x="4179888" y="1527175"/>
          <p14:tracePt t="270415" x="4251325" y="1581150"/>
          <p14:tracePt t="270434" x="4268788" y="1608138"/>
          <p14:tracePt t="270446" x="4286250" y="1625600"/>
          <p14:tracePt t="270465" x="4313238" y="1652588"/>
          <p14:tracePt t="270477" x="4402138" y="1731963"/>
          <p14:tracePt t="270495" x="4527550" y="1822450"/>
          <p14:tracePt t="270514" x="4581525" y="1866900"/>
          <p14:tracePt t="270526" x="4670425" y="1928813"/>
          <p14:tracePt t="270545" x="4705350" y="1946275"/>
          <p14:tracePt t="270558" x="4776788" y="2000250"/>
          <p14:tracePt t="270576" x="4813300" y="2027238"/>
          <p14:tracePt t="270608" x="4822825" y="2027238"/>
          <p14:tracePt t="270634" x="4840288" y="2044700"/>
          <p14:tracePt t="270653" x="4857750" y="2044700"/>
          <p14:tracePt t="270671" x="4875213" y="2062163"/>
          <p14:tracePt t="270697" x="4884738" y="2071688"/>
          <p14:tracePt t="270718" x="4894263" y="2071688"/>
          <p14:tracePt t="270744" x="4902200" y="2081213"/>
          <p14:tracePt t="270807" x="4911725" y="2081213"/>
          <p14:tracePt t="270907" x="4902200" y="2081213"/>
          <p14:tracePt t="271062" x="4902200" y="2071688"/>
          <p14:tracePt t="271158" x="4911725" y="2071688"/>
          <p14:tracePt t="271191" x="4911725" y="2062163"/>
          <p14:tracePt t="271217" x="4911725" y="2054225"/>
          <p14:tracePt t="293362" x="4911725" y="2044700"/>
          <p14:tracePt t="293451" x="4902200" y="2036763"/>
          <p14:tracePt t="293464" x="4894263" y="2009775"/>
          <p14:tracePt t="293481" x="4902200" y="2009775"/>
          <p14:tracePt t="293545" x="4911725" y="2009775"/>
          <p14:tracePt t="293561" x="4929188" y="2000250"/>
          <p14:tracePt t="293588" x="4965700" y="1982788"/>
          <p14:tracePt t="293606" x="4973638" y="1973263"/>
          <p14:tracePt t="293619" x="5018088" y="1938338"/>
          <p14:tracePt t="293637" x="5072063" y="1893888"/>
          <p14:tracePt t="293656" x="5116513" y="1857375"/>
          <p14:tracePt t="293668" x="5170488" y="1822450"/>
          <p14:tracePt t="293687" x="5187950" y="1812925"/>
          <p14:tracePt t="293699" x="5276850" y="1785938"/>
          <p14:tracePt t="293718" x="5295900" y="1776413"/>
          <p14:tracePt t="293730" x="5375275" y="1758950"/>
          <p14:tracePt t="293749" x="5419725" y="1741488"/>
          <p14:tracePt t="293762" x="5554663" y="1724025"/>
          <p14:tracePt t="293780" x="5608638" y="1714500"/>
          <p14:tracePt t="293795" x="5795963" y="1687513"/>
          <p14:tracePt t="293812" x="5848350" y="1679575"/>
          <p14:tracePt t="293828" x="5991225" y="1679575"/>
          <p14:tracePt t="293845" x="6170613" y="1679575"/>
          <p14:tracePt t="293862" x="6232525" y="1679575"/>
          <p14:tracePt t="293878" x="6394450" y="1679575"/>
          <p14:tracePt t="293895" x="6491288" y="1679575"/>
          <p14:tracePt t="293912" x="6661150" y="1679575"/>
          <p14:tracePt t="293928" x="6715125" y="1679575"/>
          <p14:tracePt t="293945" x="6813550" y="1670050"/>
          <p14:tracePt t="293962" x="6840538" y="1670050"/>
          <p14:tracePt t="293979" x="6894513" y="1660525"/>
          <p14:tracePt t="293995" x="7000875" y="1652588"/>
          <p14:tracePt t="294012" x="7045325" y="1643063"/>
          <p14:tracePt t="294029" x="7134225" y="1616075"/>
          <p14:tracePt t="294058" x="7205663" y="1608138"/>
          <p14:tracePt t="294065" x="7232650" y="1598613"/>
          <p14:tracePt t="294079" x="7259638" y="1598613"/>
          <p14:tracePt t="294096" x="7348538" y="1589088"/>
          <p14:tracePt t="294112" x="7402513" y="1581150"/>
          <p14:tracePt t="294129" x="7500938" y="1571625"/>
          <p14:tracePt t="294146" x="7527925" y="1571625"/>
          <p14:tracePt t="294163" x="7562850" y="1562100"/>
          <p14:tracePt t="294179" x="7572375" y="1562100"/>
          <p14:tracePt t="294196" x="7634288" y="1544638"/>
          <p14:tracePt t="294213" x="7670800" y="1527175"/>
          <p14:tracePt t="294229" x="7742238" y="1500188"/>
          <p14:tracePt t="294246" x="7769225" y="1490663"/>
          <p14:tracePt t="294263" x="7769225" y="1482725"/>
          <p14:tracePt t="294281" x="7796213" y="1465263"/>
          <p14:tracePt t="294317" x="7823200" y="1455738"/>
          <p14:tracePt t="294330" x="7840663" y="1438275"/>
          <p14:tracePt t="294348" x="7848600" y="1438275"/>
          <p14:tracePt t="294360" x="7875588" y="1428750"/>
          <p14:tracePt t="294386" x="7894638" y="1419225"/>
          <p14:tracePt t="294410" x="7912100" y="1419225"/>
          <p14:tracePt t="294422" x="7956550" y="1401763"/>
          <p14:tracePt t="294441" x="7966075" y="1393825"/>
          <p14:tracePt t="294454" x="8018463" y="1357313"/>
          <p14:tracePt t="294472" x="8045450" y="1330325"/>
          <p14:tracePt t="294504" x="8045450" y="1322388"/>
          <p14:tracePt t="294515" x="8054975" y="1312863"/>
          <p14:tracePt t="294548" x="8062913" y="1312863"/>
          <p14:tracePt t="294566" x="8062913" y="1303338"/>
          <p14:tracePt t="294615" x="8072438" y="1303338"/>
          <p14:tracePt t="294641" x="8081963" y="1295400"/>
          <p14:tracePt t="294687" x="8089900" y="1295400"/>
          <p14:tracePt t="294896" x="8099425" y="1285875"/>
          <p14:tracePt t="294944" x="8108950" y="1268413"/>
          <p14:tracePt t="294955" x="8143875" y="1250950"/>
          <p14:tracePt t="294975" x="8170863" y="1241425"/>
          <p14:tracePt t="294987" x="8205788" y="1214438"/>
          <p14:tracePt t="295006" x="8215313" y="1214438"/>
          <p14:tracePt t="295017" x="8251825" y="1187450"/>
          <p14:tracePt t="295036" x="8304213" y="1152525"/>
          <p14:tracePt t="295055" x="8313738" y="1133475"/>
          <p14:tracePt t="295066" x="8358188" y="1108075"/>
          <p14:tracePt t="295086" x="8375650" y="1098550"/>
          <p14:tracePt t="295099" x="8456613" y="1071563"/>
          <p14:tracePt t="295118" x="8474075" y="1062038"/>
          <p14:tracePt t="295132" x="8528050" y="1036638"/>
          <p14:tracePt t="295149" x="8572500" y="1009650"/>
          <p14:tracePt t="295176" x="8634413" y="946150"/>
          <p14:tracePt t="295195" x="8661400" y="919163"/>
          <p14:tracePt t="295206" x="8724900" y="847725"/>
          <p14:tracePt t="295226" x="8742363" y="830263"/>
          <p14:tracePt t="295238" x="8777288" y="795338"/>
          <p14:tracePt t="295257" x="8796338" y="776288"/>
          <p14:tracePt t="295269" x="8831263" y="750888"/>
          <p14:tracePt t="295289" x="8840788" y="741363"/>
          <p14:tracePt t="295301" x="8858250" y="741363"/>
          <p14:tracePt t="295320" x="8867775" y="741363"/>
          <p14:tracePt t="295334" x="8885238" y="741363"/>
          <p14:tracePt t="295351" x="8894763" y="731838"/>
          <p14:tracePt t="297363" x="8885238" y="723900"/>
          <p14:tracePt t="297646" x="8875713" y="723900"/>
          <p14:tracePt t="297659" x="8867775" y="731838"/>
          <p14:tracePt t="297711" x="8858250" y="758825"/>
          <p14:tracePt t="297745" x="8840788" y="785813"/>
          <p14:tracePt t="297757" x="8705850" y="911225"/>
          <p14:tracePt t="297775" x="8643938" y="955675"/>
          <p14:tracePt t="297786" x="8537575" y="1044575"/>
          <p14:tracePt t="297805" x="8510588" y="1062038"/>
          <p14:tracePt t="297817" x="8439150" y="1108075"/>
          <p14:tracePt t="297836" x="8402638" y="1116013"/>
          <p14:tracePt t="297849" x="8197850" y="1223963"/>
          <p14:tracePt t="297868" x="8099425" y="1258888"/>
          <p14:tracePt t="297880" x="7751763" y="1411288"/>
          <p14:tracePt t="297900" x="7589838" y="1465263"/>
          <p14:tracePt t="297912" x="7161213" y="1643063"/>
          <p14:tracePt t="297931" x="7054850" y="1687513"/>
          <p14:tracePt t="297944" x="6742113" y="1803400"/>
          <p14:tracePt t="297962" x="6626225" y="1839913"/>
          <p14:tracePt t="297974" x="6296025" y="1982788"/>
          <p14:tracePt t="297991" x="6143625" y="2044700"/>
          <p14:tracePt t="298006" x="5705475" y="2241550"/>
          <p14:tracePt t="298024" x="5599113" y="2286000"/>
          <p14:tracePt t="298040" x="5330825" y="2411413"/>
          <p14:tracePt t="298057" x="5232400" y="2455863"/>
          <p14:tracePt t="298073" x="4946650" y="2554288"/>
          <p14:tracePt t="298090" x="4830763" y="2598738"/>
          <p14:tracePt t="298107" x="4518025" y="2724150"/>
          <p14:tracePt t="298123" x="4456113" y="2751138"/>
          <p14:tracePt t="298140" x="4179888" y="2874963"/>
          <p14:tracePt t="298157" x="3867150" y="3009900"/>
          <p14:tracePt t="298174" x="3776663" y="3054350"/>
          <p14:tracePt t="298191" x="3581400" y="3133725"/>
          <p14:tracePt t="298207" x="3536950" y="3152775"/>
          <p14:tracePt t="298224" x="3394075" y="3205163"/>
          <p14:tracePt t="298241" x="3340100" y="3224213"/>
          <p14:tracePt t="298258" x="3133725" y="3322638"/>
          <p14:tracePt t="298275" x="3098800" y="3367088"/>
          <p14:tracePt t="298292" x="3081338" y="3367088"/>
          <p14:tracePt t="298307" x="3062288" y="3384550"/>
          <p14:tracePt t="298324" x="3062288" y="3402013"/>
          <p14:tracePt t="298434" x="3081338" y="3402013"/>
          <p14:tracePt t="298498" x="3098800" y="3402013"/>
          <p14:tracePt t="298510" x="3133725" y="3384550"/>
          <p14:tracePt t="298528" x="3143250" y="3384550"/>
          <p14:tracePt t="298556" x="3152775" y="3384550"/>
          <p14:tracePt t="298575" x="3170238" y="3384550"/>
          <p14:tracePt t="298587" x="3187700" y="3375025"/>
          <p14:tracePt t="298606" x="3205163" y="3375025"/>
          <p14:tracePt t="298619" x="3251200" y="3367088"/>
          <p14:tracePt t="298638" x="3268663" y="3357563"/>
          <p14:tracePt t="298650" x="3295650" y="3348038"/>
          <p14:tracePt t="298669" x="3313113" y="3348038"/>
          <p14:tracePt t="298681" x="3322638" y="3348038"/>
          <p14:tracePt t="298700" x="3330575" y="3340100"/>
          <p14:tracePt t="298712" x="3340100" y="3340100"/>
          <p14:tracePt t="298732" x="3357563" y="3330575"/>
          <p14:tracePt t="298744" x="3375025" y="3330575"/>
          <p14:tracePt t="298795" x="3394075" y="3313113"/>
          <p14:tracePt t="298826" x="3402013" y="3313113"/>
          <p14:tracePt t="298871" x="3419475" y="3313113"/>
          <p14:tracePt t="298931" x="3419475" y="3303588"/>
          <p14:tracePt t="298969" x="3438525" y="3295650"/>
          <p14:tracePt t="298995" x="3455988" y="3295650"/>
          <p14:tracePt t="299015" x="3473450" y="3295650"/>
          <p14:tracePt t="299027" x="3490913" y="3286125"/>
          <p14:tracePt t="299044" x="3500438" y="3286125"/>
          <p14:tracePt t="299056" x="3517900" y="3276600"/>
          <p14:tracePt t="299094" x="3527425" y="3276600"/>
          <p14:tracePt t="299107" x="3536950" y="3276600"/>
          <p14:tracePt t="299126" x="3544888" y="3276600"/>
          <p14:tracePt t="299153" x="3544888" y="3268663"/>
          <p14:tracePt t="299230" x="3554413" y="3268663"/>
          <p14:tracePt t="299248" x="3554413" y="3259138"/>
          <p14:tracePt t="299276" x="3562350" y="3259138"/>
          <p14:tracePt t="299328" x="3562350" y="3251200"/>
          <p14:tracePt t="299374" x="3571875" y="3251200"/>
          <p14:tracePt t="299387" x="3581400" y="3251200"/>
          <p14:tracePt t="299406" x="3589338" y="3232150"/>
          <p14:tracePt t="299451" x="3608388" y="3232150"/>
          <p14:tracePt t="299534" x="3608388" y="3224213"/>
          <p14:tracePt t="299609" x="3616325" y="3224213"/>
          <p14:tracePt t="299626" x="3625850" y="3224213"/>
          <p14:tracePt t="299734" x="3633788" y="3214688"/>
          <p14:tracePt t="299765" x="3633788" y="3205163"/>
          <p14:tracePt t="299784" x="3643313" y="3205163"/>
          <p14:tracePt t="299796" x="3643313" y="3197225"/>
          <p14:tracePt t="299814" x="3652838" y="3197225"/>
          <p14:tracePt t="299923" x="3660775" y="3179763"/>
          <p14:tracePt t="299949" x="3660775" y="3170238"/>
          <p14:tracePt t="300031" x="3670300" y="3160713"/>
          <p14:tracePt t="300188" x="3670300" y="3152775"/>
          <p14:tracePt t="300207" x="3679825" y="3152775"/>
          <p14:tracePt t="300414" x="3679825" y="3143250"/>
          <p14:tracePt t="300488" x="3687763" y="3143250"/>
          <p14:tracePt t="300554" x="3687763" y="3133725"/>
          <p14:tracePt t="301338" x="3687763" y="3143250"/>
          <p14:tracePt t="301445" x="3687763" y="3170238"/>
          <p14:tracePt t="301464" x="3687763" y="3205163"/>
          <p14:tracePt t="301484" x="3670300" y="3214688"/>
          <p14:tracePt t="301496" x="3643313" y="3259138"/>
          <p14:tracePt t="301530" x="3598863" y="3322638"/>
          <p14:tracePt t="301544" x="3517900" y="3473450"/>
          <p14:tracePt t="301564" x="3482975" y="3562350"/>
          <p14:tracePt t="301574" x="3429000" y="3705225"/>
          <p14:tracePt t="301593" x="3394075" y="3776663"/>
          <p14:tracePt t="301604" x="3348038" y="3884613"/>
          <p14:tracePt t="301623" x="3330575" y="3911600"/>
          <p14:tracePt t="301635" x="3303588" y="3965575"/>
          <p14:tracePt t="301654" x="3295650" y="3990975"/>
          <p14:tracePt t="301669" x="3276600" y="4017963"/>
          <p14:tracePt t="301689" x="3241675" y="4071938"/>
          <p14:tracePt t="301702" x="3214688" y="4108450"/>
          <p14:tracePt t="301717" x="3197225" y="4133850"/>
          <p14:tracePt t="301734" x="3179763" y="4152900"/>
          <p14:tracePt t="301759" x="3160713" y="4143375"/>
          <p14:tracePt t="301857" x="3152775" y="4133850"/>
          <p14:tracePt t="301877" x="3143250" y="4125913"/>
          <p14:tracePt t="301904" x="3143250" y="4116388"/>
          <p14:tracePt t="301923" x="3143250" y="4108450"/>
          <p14:tracePt t="301934" x="3143250" y="4081463"/>
          <p14:tracePt t="301954" x="3143250" y="4071938"/>
          <p14:tracePt t="301966" x="3143250" y="4044950"/>
          <p14:tracePt t="301985" x="3152775" y="4027488"/>
          <p14:tracePt t="301998" x="3160713" y="4000500"/>
          <p14:tracePt t="302018" x="3160713" y="3973513"/>
          <p14:tracePt t="302029" x="3179763" y="3938588"/>
          <p14:tracePt t="302049" x="3179763" y="3929063"/>
          <p14:tracePt t="302060" x="3197225" y="3902075"/>
          <p14:tracePt t="302080" x="3197225" y="3884613"/>
          <p14:tracePt t="302093" x="3205163" y="3848100"/>
          <p14:tracePt t="302111" x="3205163" y="3840163"/>
          <p14:tracePt t="302137" x="3224213" y="3803650"/>
          <p14:tracePt t="302157" x="3224213" y="3795713"/>
          <p14:tracePt t="302169" x="3232150" y="3759200"/>
          <p14:tracePt t="302189" x="3241675" y="3741738"/>
          <p14:tracePt t="302201" x="3259138" y="3670300"/>
          <p14:tracePt t="302219" x="3259138" y="3652838"/>
          <p14:tracePt t="302232" x="3259138" y="3625850"/>
          <p14:tracePt t="302250" x="3268663" y="3616325"/>
          <p14:tracePt t="302269" x="3268663" y="3608388"/>
          <p14:tracePt t="302296" x="3276600" y="3589338"/>
          <p14:tracePt t="302324" x="3276600" y="3571875"/>
          <p14:tracePt t="302335" x="3276600" y="3554413"/>
          <p14:tracePt t="302348" x="3286125" y="3536950"/>
          <p14:tracePt t="302360" x="3286125" y="3527425"/>
          <p14:tracePt t="302408" x="3295650" y="3527425"/>
          <p14:tracePt t="302538" x="3295650" y="3517900"/>
          <p14:tracePt t="302549" x="3295650" y="3509963"/>
          <p14:tracePt t="302580" x="3295650" y="3500438"/>
          <p14:tracePt t="302614" x="3303588" y="3500438"/>
          <p14:tracePt t="302721" x="3303588" y="3490913"/>
          <p14:tracePt t="302978" x="3303588" y="3482975"/>
          <p14:tracePt t="303338" x="3313113" y="3473450"/>
          <p14:tracePt t="303364" x="3313113" y="3465513"/>
          <p14:tracePt t="303618" x="3322638" y="3465513"/>
          <p14:tracePt t="304470" x="3330575" y="3465513"/>
          <p14:tracePt t="304547" x="3340100" y="3465513"/>
          <p14:tracePt t="304565" x="3348038" y="3465513"/>
          <p14:tracePt t="304578" x="3367088" y="3465513"/>
          <p14:tracePt t="304590" x="3402013" y="3455988"/>
          <p14:tracePt t="304609" x="3419475" y="3455988"/>
          <p14:tracePt t="304623" x="3455988" y="3455988"/>
          <p14:tracePt t="304640" x="3482975" y="3455988"/>
          <p14:tracePt t="304653" x="3536950" y="3438525"/>
          <p14:tracePt t="304671" x="3598863" y="3429000"/>
          <p14:tracePt t="304699" x="3625850" y="3419475"/>
          <p14:tracePt t="304711" x="3652838" y="3411538"/>
          <p14:tracePt t="304724" x="3679825" y="3411538"/>
          <p14:tracePt t="304735" x="3714750" y="3411538"/>
          <p14:tracePt t="304748" x="3795713" y="3402013"/>
          <p14:tracePt t="304766" x="3830638" y="3394075"/>
          <p14:tracePt t="304778" x="3902075" y="3384550"/>
          <p14:tracePt t="304798" x="3929063" y="3375025"/>
          <p14:tracePt t="304811" x="4017963" y="3367088"/>
          <p14:tracePt t="304829" x="4044950" y="3367088"/>
          <p14:tracePt t="304844" x="4152900" y="3348038"/>
          <p14:tracePt t="304861" x="4179888" y="3348038"/>
          <p14:tracePt t="304877" x="4276725" y="3330575"/>
          <p14:tracePt t="304898" x="4303713" y="3330575"/>
          <p14:tracePt t="304911" x="4384675" y="3313113"/>
          <p14:tracePt t="304927" x="4429125" y="3313113"/>
          <p14:tracePt t="304945" x="4510088" y="3295650"/>
          <p14:tracePt t="304961" x="4554538" y="3295650"/>
          <p14:tracePt t="304978" x="4670425" y="3286125"/>
          <p14:tracePt t="304994" x="4705350" y="3286125"/>
          <p14:tracePt t="305010" x="4822825" y="3276600"/>
          <p14:tracePt t="305027" x="4840288" y="3268663"/>
          <p14:tracePt t="305044" x="4929188" y="3268663"/>
          <p14:tracePt t="305060" x="4956175" y="3259138"/>
          <p14:tracePt t="305077" x="5081588" y="3259138"/>
          <p14:tracePt t="305094" x="5187950" y="3259138"/>
          <p14:tracePt t="305114" x="5205413" y="3259138"/>
          <p14:tracePt t="305128" x="5251450" y="3251200"/>
          <p14:tracePt t="305146" x="5286375" y="3251200"/>
          <p14:tracePt t="305161" x="5330825" y="3251200"/>
          <p14:tracePt t="305178" x="5348288" y="3251200"/>
          <p14:tracePt t="309362" x="5367338" y="3241675"/>
          <p14:tracePt t="310274" x="5375275" y="3241675"/>
          <p14:tracePt t="310284" x="5394325" y="3241675"/>
          <p14:tracePt t="310297" x="5446713" y="3241675"/>
          <p14:tracePt t="310316" x="5518150" y="3224213"/>
          <p14:tracePt t="310329" x="5715000" y="3187700"/>
          <p14:tracePt t="310349" x="5822950" y="3179763"/>
          <p14:tracePt t="310360" x="6126163" y="3152775"/>
          <p14:tracePt t="310380" x="6242050" y="3125788"/>
          <p14:tracePt t="310394" x="6616700" y="3089275"/>
          <p14:tracePt t="310411" x="6751638" y="3071813"/>
          <p14:tracePt t="310427" x="7108825" y="3036888"/>
          <p14:tracePt t="310444" x="7242175" y="3009900"/>
          <p14:tracePt t="310461" x="7759700" y="2901950"/>
          <p14:tracePt t="310477" x="7867650" y="2884488"/>
          <p14:tracePt t="310494" x="8205788" y="2822575"/>
          <p14:tracePt t="310511" x="8358188" y="2795588"/>
          <p14:tracePt t="310527" x="8939213" y="2714625"/>
          <p14:tracePt t="310544" x="9134475" y="2598738"/>
          <p14:tracePt t="310561" x="9134475" y="2544763"/>
          <p14:tracePt t="310578" x="9134475" y="2411413"/>
          <p14:tracePt t="310594" x="9134475" y="2347913"/>
          <p14:tracePt t="310611" x="9134475" y="2179638"/>
          <p14:tracePt t="310628" x="9134475" y="2125663"/>
          <p14:tracePt t="310644" x="9134475" y="1928813"/>
          <p14:tracePt t="310662" x="9134475" y="1884363"/>
          <p14:tracePt t="310678" x="9134475" y="1795463"/>
          <p14:tracePt t="310695" x="9134475" y="1768475"/>
          <p14:tracePt t="310711" x="9134475" y="1697038"/>
          <p14:tracePt t="310728" x="9134475" y="1608138"/>
          <p14:tracePt t="310745" x="9134475" y="1571625"/>
          <p14:tracePt t="310762" x="9134475" y="1455738"/>
          <p14:tracePt t="310778" x="9134475" y="1419225"/>
          <p14:tracePt t="310795" x="9134475" y="1330325"/>
          <p14:tracePt t="310812" x="9134475" y="1322388"/>
          <p14:tracePt t="310828" x="9134475" y="1250950"/>
          <p14:tracePt t="310845" x="9134475" y="1231900"/>
          <p14:tracePt t="310862" x="9134475" y="1204913"/>
          <p14:tracePt t="310878" x="9134475" y="1108075"/>
          <p14:tracePt t="310895" x="9134475" y="1017588"/>
          <p14:tracePt t="310915" x="9134475" y="1000125"/>
          <p14:tracePt t="310929" x="9134475" y="973138"/>
          <p14:tracePt t="310946" x="9134475" y="955675"/>
          <p14:tracePt t="310964" x="9134475" y="893763"/>
          <p14:tracePt t="310996" x="9134475" y="857250"/>
          <p14:tracePt t="311028" x="9134475" y="847725"/>
          <p14:tracePt t="311036" x="9134475" y="812800"/>
          <p14:tracePt t="311054" x="9134475" y="795338"/>
          <p14:tracePt t="311066" x="9134475" y="750888"/>
          <p14:tracePt t="311096" x="9134475" y="669925"/>
          <p14:tracePt t="311130" x="9134475" y="625475"/>
          <p14:tracePt t="311148" x="9134475" y="588963"/>
          <p14:tracePt t="311166" x="9134475" y="571500"/>
          <p14:tracePt t="311179" x="9134475" y="536575"/>
          <p14:tracePt t="311199" x="9134475" y="517525"/>
          <p14:tracePt t="311210" x="9134475" y="490538"/>
          <p14:tracePt t="311230" x="9134475" y="473075"/>
          <p14:tracePt t="311243" x="9134475" y="446088"/>
          <p14:tracePt t="311261" x="9134475" y="428625"/>
          <p14:tracePt t="311286" x="9134475" y="419100"/>
          <p14:tracePt t="311305" x="9134475" y="393700"/>
          <p14:tracePt t="311324" x="9134475" y="374650"/>
          <p14:tracePt t="311350" x="9134475" y="366713"/>
          <p14:tracePt t="311370" x="9134475" y="357188"/>
          <p14:tracePt t="311381" x="9134475" y="347663"/>
          <p14:tracePt t="311414" x="9134475" y="339725"/>
          <p14:tracePt t="311433" x="9134475" y="330200"/>
          <p14:tracePt t="311445" x="9134475" y="339725"/>
          <p14:tracePt t="311569" x="9134475" y="374650"/>
          <p14:tracePt t="311590" x="9134475" y="401638"/>
          <p14:tracePt t="311603" x="9134475" y="446088"/>
          <p14:tracePt t="311620" x="9134475" y="4556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History&lt;String&gt;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String[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5791200" y="1524000"/>
            <a:ext cx="20574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7594"/>
      </p:ext>
    </p:extLst>
  </p:cSld>
  <p:clrMapOvr>
    <a:masterClrMapping/>
  </p:clrMapOvr>
  <p:transition advTm="26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APointHistory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History&lt;Point&gt;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Point[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(Point element) {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194077" y="2438400"/>
            <a:ext cx="25908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parameterize class definition?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139176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8600" y="209550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5000" y="295275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599" y="403860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38800" y="1524000"/>
            <a:ext cx="20574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299864"/>
      </p:ext>
    </p:extLst>
  </p:cSld>
  <p:clrMapOvr>
    <a:masterClrMapping/>
  </p:clrMapOvr>
  <p:transition advTm="460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8071" x="9134475" y="465138"/>
          <p14:tracePt t="8143" x="9134475" y="482600"/>
          <p14:tracePt t="8187" x="9117013" y="517525"/>
          <p14:tracePt t="8207" x="9090025" y="554038"/>
          <p14:tracePt t="8219" x="9037638" y="625475"/>
          <p14:tracePt t="8239" x="8947150" y="704850"/>
          <p14:tracePt t="8270" x="8920163" y="731838"/>
          <p14:tracePt t="8280" x="8848725" y="785813"/>
          <p14:tracePt t="8306" x="8653463" y="911225"/>
          <p14:tracePt t="8338" x="8456613" y="1044575"/>
          <p14:tracePt t="8348" x="8394700" y="1089025"/>
          <p14:tracePt t="8372" x="8180388" y="1231900"/>
          <p14:tracePt t="8404" x="8037513" y="1339850"/>
          <p14:tracePt t="8411" x="7966075" y="1384300"/>
          <p14:tracePt t="8439" x="7634288" y="1608138"/>
          <p14:tracePt t="8470" x="7446963" y="1724025"/>
          <p14:tracePt t="8473" x="7286625" y="1847850"/>
          <p14:tracePt t="8508" x="7242175" y="1884363"/>
          <p14:tracePt t="8515" x="7089775" y="2000250"/>
          <p14:tracePt t="8539" x="6777038" y="2268538"/>
          <p14:tracePt t="8571" x="6537325" y="2455863"/>
          <p14:tracePt t="8583" x="6483350" y="2490788"/>
          <p14:tracePt t="8606" x="6323013" y="2660650"/>
          <p14:tracePt t="8638" x="6170613" y="2840038"/>
          <p14:tracePt t="8647" x="6116638" y="2901950"/>
          <p14:tracePt t="8673" x="5894388" y="3232150"/>
          <p14:tracePt t="8704" x="5741988" y="3500438"/>
          <p14:tracePt t="8710" x="5697538" y="3598863"/>
          <p14:tracePt t="8740" x="5562600" y="3840163"/>
          <p14:tracePt t="8771" x="5537200" y="3867150"/>
          <p14:tracePt t="8787" x="5500688" y="3902075"/>
          <p14:tracePt t="8807" x="5367338" y="4027488"/>
          <p14:tracePt t="8839" x="5313363" y="4089400"/>
          <p14:tracePt t="8848" x="5232400" y="4152900"/>
          <p14:tracePt t="8873" x="5143500" y="4251325"/>
          <p14:tracePt t="8905" x="5099050" y="4286250"/>
          <p14:tracePt t="8909" x="4929188" y="4438650"/>
          <p14:tracePt t="8941" x="4803775" y="4537075"/>
          <p14:tracePt t="8972" x="4714875" y="4581525"/>
          <p14:tracePt t="8989" x="4670425" y="4616450"/>
          <p14:tracePt t="9008" x="4581525" y="4679950"/>
          <p14:tracePt t="9040" x="4562475" y="4697413"/>
          <p14:tracePt t="9050" x="4537075" y="4714875"/>
          <p14:tracePt t="9074" x="4500563" y="4732338"/>
          <p14:tracePt t="9106" x="4491038" y="4732338"/>
          <p14:tracePt t="9149" x="4483100" y="4724400"/>
          <p14:tracePt t="9161" x="4446588" y="4705350"/>
          <p14:tracePt t="9180" x="4419600" y="4670425"/>
          <p14:tracePt t="9208" x="4313238" y="4527550"/>
          <p14:tracePt t="9240" x="4259263" y="4456113"/>
          <p14:tracePt t="9243" x="4160838" y="4303713"/>
          <p14:tracePt t="9275" x="4125913" y="4214813"/>
          <p14:tracePt t="9290" x="4108450" y="4143375"/>
          <p14:tracePt t="9309" x="4044950" y="3990975"/>
          <p14:tracePt t="9341" x="4000500" y="3884613"/>
          <p14:tracePt t="9354" x="3983038" y="3840163"/>
          <p14:tracePt t="9376" x="3919538" y="3670300"/>
          <p14:tracePt t="9408" x="3894138" y="3536950"/>
          <p14:tracePt t="9417" x="3884613" y="3482975"/>
          <p14:tracePt t="9443" x="3840163" y="3268663"/>
          <p14:tracePt t="9474" x="3830638" y="3232150"/>
          <p14:tracePt t="9478" x="3803650" y="3089275"/>
          <p14:tracePt t="9510" x="3795713" y="3027363"/>
          <p14:tracePt t="9526" x="3786188" y="3009900"/>
          <p14:tracePt t="9543" x="3786188" y="2990850"/>
          <p14:tracePt t="9575" x="3786188" y="2894013"/>
          <p14:tracePt t="9591" x="3776663" y="2830513"/>
          <p14:tracePt t="9610" x="3768725" y="2643188"/>
          <p14:tracePt t="9641" x="3768725" y="2527300"/>
          <p14:tracePt t="9653" x="3768725" y="2500313"/>
          <p14:tracePt t="9677" x="3768725" y="2401888"/>
          <p14:tracePt t="9708" x="3776663" y="2374900"/>
          <p14:tracePt t="9715" x="3884613" y="2339975"/>
          <p14:tracePt t="9748" x="3929063" y="2339975"/>
          <p14:tracePt t="9777" x="4160838" y="2339975"/>
          <p14:tracePt t="9809" x="4187825" y="2339975"/>
          <p14:tracePt t="9820" x="4259263" y="2339975"/>
          <p14:tracePt t="9843" x="4438650" y="2347913"/>
          <p14:tracePt t="9875" x="4562475" y="2374900"/>
          <p14:tracePt t="9889" x="4616450" y="2384425"/>
          <p14:tracePt t="9910" x="4724400" y="2401888"/>
          <p14:tracePt t="9941" x="4803775" y="2411413"/>
          <p14:tracePt t="9951" x="4822825" y="2411413"/>
          <p14:tracePt t="9977" x="4919663" y="2438400"/>
          <p14:tracePt t="10009" x="5045075" y="2482850"/>
          <p14:tracePt t="10013" x="5205413" y="2536825"/>
          <p14:tracePt t="10046" x="5251450" y="2554288"/>
          <p14:tracePt t="10057" x="5330825" y="2581275"/>
          <p14:tracePt t="10077" x="5438775" y="2643188"/>
          <p14:tracePt t="10109" x="5491163" y="2679700"/>
          <p14:tracePt t="10134" x="5500688" y="2679700"/>
          <p14:tracePt t="10153" x="5500688" y="2687638"/>
          <p14:tracePt t="10250" x="5510213" y="2687638"/>
          <p14:tracePt t="10276" x="5518150" y="2687638"/>
          <p14:tracePt t="10573" x="5545138" y="2697163"/>
          <p14:tracePt t="10612" x="5562600" y="2705100"/>
          <p14:tracePt t="10622" x="5599113" y="2714625"/>
          <p14:tracePt t="10646" x="5688013" y="2732088"/>
          <p14:tracePt t="10678" x="5705475" y="2741613"/>
          <p14:tracePt t="10684" x="5759450" y="2751138"/>
          <p14:tracePt t="10712" x="5867400" y="2768600"/>
          <p14:tracePt t="10744" x="5911850" y="2776538"/>
          <p14:tracePt t="10747" x="6062663" y="2813050"/>
          <p14:tracePt t="10779" x="6143625" y="2830513"/>
          <p14:tracePt t="10780" x="6446838" y="2919413"/>
          <p14:tracePt t="10812" x="6626225" y="2965450"/>
          <p14:tracePt t="10830" x="6680200" y="2982913"/>
          <p14:tracePt t="10847" x="6867525" y="3036888"/>
          <p14:tracePt t="10878" x="6991350" y="3062288"/>
          <p14:tracePt t="10893" x="7062788" y="3081338"/>
          <p14:tracePt t="10913" x="7348538" y="3143250"/>
          <p14:tracePt t="10945" x="7599363" y="3197225"/>
          <p14:tracePt t="10953" x="7715250" y="3232150"/>
          <p14:tracePt t="10980" x="7929563" y="3268663"/>
          <p14:tracePt t="11011" x="8010525" y="3286125"/>
          <p14:tracePt t="11016" x="8161338" y="3313113"/>
          <p14:tracePt t="11047" x="8375650" y="3357563"/>
          <p14:tracePt t="11079" x="8555038" y="3384550"/>
          <p14:tracePt t="11096" x="8616950" y="3402013"/>
          <p14:tracePt t="11114" x="8680450" y="3411538"/>
          <p14:tracePt t="11146" x="8715375" y="3411538"/>
          <p14:tracePt t="11148" x="8831263" y="3438525"/>
          <p14:tracePt t="11179" x="8991600" y="3465513"/>
          <p14:tracePt t="11192" x="9001125" y="3473450"/>
          <p14:tracePt t="11214" x="9126538" y="3490913"/>
          <p14:tracePt t="11245" x="9134475" y="3509963"/>
          <p14:tracePt t="11253" x="9134475" y="3527425"/>
          <p14:tracePt t="11285" x="9134475" y="3554413"/>
          <p14:tracePt t="11315" x="9134475" y="3608388"/>
          <p14:tracePt t="11347" x="9134475" y="3625850"/>
          <p14:tracePt t="11366" x="9134475" y="3633788"/>
          <p14:tracePt t="11381" x="9134475" y="3660775"/>
          <p14:tracePt t="11413" x="9134475" y="3679825"/>
          <p14:tracePt t="11429" x="9134475" y="3687763"/>
          <p14:tracePt t="11448" x="9134475" y="3705225"/>
          <p14:tracePt t="11479" x="9134475" y="3724275"/>
          <p14:tracePt t="11490" x="9134475" y="3732213"/>
          <p14:tracePt t="11515" x="9134475" y="3759200"/>
          <p14:tracePt t="11548" x="9134475" y="3768725"/>
          <p14:tracePt t="11552" x="9134475" y="3776663"/>
          <p14:tracePt t="11582" x="9134475" y="3786188"/>
          <p14:tracePt t="11632" x="9134475" y="3795713"/>
          <p14:tracePt t="11713" x="9134475" y="3786188"/>
          <p14:tracePt t="11774" x="9134475" y="3776663"/>
          <p14:tracePt t="11817" x="9134475" y="3759200"/>
          <p14:tracePt t="11836" x="9134475" y="3751263"/>
          <p14:tracePt t="11850" x="9134475" y="3724275"/>
          <p14:tracePt t="11881" x="9134475" y="3687763"/>
          <p14:tracePt t="11898" x="9134475" y="3670300"/>
          <p14:tracePt t="11924" x="9134475" y="3643313"/>
          <p14:tracePt t="11950" x="9134475" y="3608388"/>
          <p14:tracePt t="11983" x="9134475" y="3598863"/>
          <p14:tracePt t="11991" x="9134475" y="3571875"/>
          <p14:tracePt t="12017" x="9134475" y="3554413"/>
          <p14:tracePt t="12050" x="9134475" y="3536950"/>
          <p14:tracePt t="12057" x="9134475" y="3509963"/>
          <p14:tracePt t="12084" x="9134475" y="3465513"/>
          <p14:tracePt t="12116" x="9134475" y="3446463"/>
          <p14:tracePt t="12134" x="9134475" y="3438525"/>
          <p14:tracePt t="12151" x="9134475" y="3419475"/>
          <p14:tracePt t="12182" x="9134475" y="3411538"/>
          <p14:tracePt t="12198" x="9134475" y="3402013"/>
          <p14:tracePt t="12217" x="9134475" y="3394075"/>
          <p14:tracePt t="12249" x="9134475" y="3384550"/>
          <p14:tracePt t="12259" x="9134475" y="3375025"/>
          <p14:tracePt t="12284" x="9134475" y="3340100"/>
          <p14:tracePt t="12316" x="9134475" y="3330575"/>
          <p14:tracePt t="12320" x="9134475" y="3313113"/>
          <p14:tracePt t="12351" x="9134475" y="3276600"/>
          <p14:tracePt t="12384" x="9134475" y="3259138"/>
          <p14:tracePt t="12402" x="9134475" y="3179763"/>
          <p14:tracePt t="12435" x="9134475" y="3152775"/>
          <p14:tracePt t="12451" x="9134475" y="3089275"/>
          <p14:tracePt t="12483" x="9134475" y="3044825"/>
          <p14:tracePt t="12497" x="9134475" y="3027363"/>
          <p14:tracePt t="12518" x="9134475" y="2965450"/>
          <p14:tracePt t="12551" x="9134475" y="2919413"/>
          <p14:tracePt t="12558" x="9134475" y="2901950"/>
          <p14:tracePt t="12585" x="9134475" y="2803525"/>
          <p14:tracePt t="12617" x="9134475" y="2795588"/>
          <p14:tracePt t="12620" x="9134475" y="2732088"/>
          <p14:tracePt t="12652" x="9134475" y="2589213"/>
          <p14:tracePt t="12684" x="9134475" y="2544763"/>
          <p14:tracePt t="12709" x="9134475" y="2517775"/>
          <p14:tracePt t="12720" x="9134475" y="2465388"/>
          <p14:tracePt t="12751" x="9134475" y="2428875"/>
          <p14:tracePt t="12763" x="9134475" y="2401888"/>
          <p14:tracePt t="12786" x="9134475" y="2259013"/>
          <p14:tracePt t="12817" x="9134475" y="2241550"/>
          <p14:tracePt t="12824" x="9134475" y="2187575"/>
          <p14:tracePt t="12853" x="9134475" y="2143125"/>
          <p14:tracePt t="12885" x="9134475" y="2125663"/>
          <p14:tracePt t="12888" x="9134475" y="2098675"/>
          <p14:tracePt t="12888" x="9134475" y="2036763"/>
          <p14:tracePt t="12920" x="9126538" y="2009775"/>
          <p14:tracePt t="12952" x="9117013" y="1973263"/>
          <p14:tracePt t="12978" x="9099550" y="1946275"/>
          <p14:tracePt t="12998" x="9072563" y="1901825"/>
          <p14:tracePt t="13020" x="9063038" y="1874838"/>
          <p14:tracePt t="13053" x="9055100" y="1866900"/>
          <p14:tracePt t="13061" x="9045575" y="1847850"/>
          <p14:tracePt t="15072" x="9045575" y="1839913"/>
          <p14:tracePt t="15344" x="9018588" y="1822450"/>
          <p14:tracePt t="15403" x="8912225" y="1731963"/>
          <p14:tracePt t="15422" x="8867775" y="1697038"/>
          <p14:tracePt t="15433" x="8786813" y="1643063"/>
          <p14:tracePt t="15453" x="8786813" y="1633538"/>
          <p14:tracePt t="15465" x="8769350" y="1625600"/>
          <p14:tracePt t="15483" x="8705850" y="1598613"/>
          <p14:tracePt t="15511" x="8501063" y="1517650"/>
          <p14:tracePt t="15531" x="8412163" y="1500188"/>
          <p14:tracePt t="15547" x="8224838" y="1465263"/>
          <p14:tracePt t="15562" x="8170863" y="1455738"/>
          <p14:tracePt t="15574" x="8072438" y="1438275"/>
          <p14:tracePt t="15593" x="8062913" y="1438275"/>
          <p14:tracePt t="15605" x="8001000" y="1428750"/>
          <p14:tracePt t="15623" x="7991475" y="1428750"/>
          <p14:tracePt t="15635" x="7912100" y="1428750"/>
          <p14:tracePt t="15655" x="7875588" y="1438275"/>
          <p14:tracePt t="15667" x="7786688" y="1473200"/>
          <p14:tracePt t="15685" x="7697788" y="1527175"/>
          <p14:tracePt t="15705" x="7688263" y="1527175"/>
          <p14:tracePt t="15717" x="7643813" y="1562100"/>
          <p14:tracePt t="15736" x="7616825" y="1581150"/>
          <p14:tracePt t="15747" x="7562850" y="1616075"/>
          <p14:tracePt t="15766" x="7554913" y="1616075"/>
          <p14:tracePt t="15779" x="7518400" y="1652588"/>
          <p14:tracePt t="15798" x="7500938" y="1660525"/>
          <p14:tracePt t="15812" x="7439025" y="1697038"/>
          <p14:tracePt t="15829" x="7402513" y="1724025"/>
          <p14:tracePt t="15845" x="7375525" y="1731963"/>
          <p14:tracePt t="15866" x="7348538" y="1731963"/>
          <p14:tracePt t="15879" x="7348538" y="1741488"/>
          <p14:tracePt t="15895" x="7304088" y="1751013"/>
          <p14:tracePt t="15912" x="7286625" y="1758950"/>
          <p14:tracePt t="15929" x="7224713" y="1776413"/>
          <p14:tracePt t="15945" x="7170738" y="1795463"/>
          <p14:tracePt t="15962" x="7099300" y="1803400"/>
          <p14:tracePt t="15979" x="7072313" y="1812925"/>
          <p14:tracePt t="15995" x="7010400" y="1830388"/>
          <p14:tracePt t="16012" x="6983413" y="1839913"/>
          <p14:tracePt t="16029" x="6965950" y="1839913"/>
          <p14:tracePt t="16046" x="6956425" y="1847850"/>
          <p14:tracePt t="16083" x="6946900" y="1847850"/>
          <p14:tracePt t="16109" x="6938963" y="1847850"/>
          <p14:tracePt t="16127" x="6938963" y="1857375"/>
          <p14:tracePt t="16139" x="6956425" y="1857375"/>
          <p14:tracePt t="16440" x="6965950" y="1857375"/>
          <p14:tracePt t="16459" x="6973888" y="1857375"/>
          <p14:tracePt t="16490" x="7000875" y="1857375"/>
          <p14:tracePt t="16516" x="7072313" y="1866900"/>
          <p14:tracePt t="16535" x="7161213" y="1893888"/>
          <p14:tracePt t="16557" x="7215188" y="1901825"/>
          <p14:tracePt t="16567" x="7286625" y="1911350"/>
          <p14:tracePt t="16584" x="7304088" y="1911350"/>
          <p14:tracePt t="16596" x="7375525" y="1919288"/>
          <p14:tracePt t="16615" x="7402513" y="1919288"/>
          <p14:tracePt t="16627" x="7483475" y="1919288"/>
          <p14:tracePt t="16655" x="7572375" y="1928813"/>
          <p14:tracePt t="16666" x="7626350" y="1928813"/>
          <p14:tracePt t="16677" x="7697788" y="1938338"/>
          <p14:tracePt t="16689" x="7823200" y="1946275"/>
          <p14:tracePt t="16708" x="7858125" y="1946275"/>
          <p14:tracePt t="16720" x="7956550" y="1955800"/>
          <p14:tracePt t="16740" x="7974013" y="1955800"/>
          <p14:tracePt t="16751" x="8062913" y="1973263"/>
          <p14:tracePt t="16770" x="8108950" y="1982788"/>
          <p14:tracePt t="16790" x="8153400" y="1982788"/>
          <p14:tracePt t="16802" x="8180388" y="1990725"/>
          <p14:tracePt t="16814" x="8251825" y="2000250"/>
          <p14:tracePt t="16833" x="8313738" y="2009775"/>
          <p14:tracePt t="16848" x="8358188" y="2017713"/>
          <p14:tracePt t="16864" x="8420100" y="2017713"/>
          <p14:tracePt t="16883" x="8447088" y="2027238"/>
          <p14:tracePt t="16898" x="8474075" y="2027238"/>
          <p14:tracePt t="16915" x="8491538" y="2027238"/>
          <p14:tracePt t="16931" x="8518525" y="2036763"/>
          <p14:tracePt t="16948" x="8537575" y="2044700"/>
          <p14:tracePt t="16972" x="8545513" y="2044700"/>
          <p14:tracePt t="16990" x="8562975" y="2054225"/>
          <p14:tracePt t="17010" x="8572500" y="2062163"/>
          <p14:tracePt t="17038" x="8582025" y="2062163"/>
          <p14:tracePt t="17057" x="8582025" y="2071688"/>
          <p14:tracePt t="17083" x="8589963" y="2071688"/>
          <p14:tracePt t="17102" x="8599488" y="2071688"/>
          <p14:tracePt t="17212" x="8609013" y="2081213"/>
          <p14:tracePt t="17258" x="8634413" y="2081213"/>
          <p14:tracePt t="17292" x="8643938" y="2089150"/>
          <p14:tracePt t="17303" x="8653463" y="2098675"/>
          <p14:tracePt t="17322" x="8661400" y="2098675"/>
          <p14:tracePt t="17334" x="8680450" y="2108200"/>
          <p14:tracePt t="17352" x="8688388" y="2108200"/>
          <p14:tracePt t="17364" x="8705850" y="2116138"/>
          <p14:tracePt t="17384" x="8732838" y="2116138"/>
          <p14:tracePt t="17395" x="8759825" y="2125663"/>
          <p14:tracePt t="17414" x="8759825" y="2133600"/>
          <p14:tracePt t="17647" x="8759825" y="2143125"/>
          <p14:tracePt t="17712" x="8759825" y="2152650"/>
          <p14:tracePt t="17763" x="8751888" y="2152650"/>
          <p14:tracePt t="17794" x="8751888" y="2160588"/>
          <p14:tracePt t="17855" x="8759825" y="2160588"/>
          <p14:tracePt t="18455" x="8769350" y="2160588"/>
          <p14:tracePt t="18786" x="8777288" y="2160588"/>
          <p14:tracePt t="18926" x="8786813" y="2160588"/>
          <p14:tracePt t="19222" x="8786813" y="2152650"/>
          <p14:tracePt t="19413" x="8796338" y="2152650"/>
          <p14:tracePt t="19552" x="8796338" y="2143125"/>
          <p14:tracePt t="19618" x="8804275" y="2143125"/>
          <p14:tracePt t="19867" x="8813800" y="2143125"/>
          <p14:tracePt t="19991" x="8813800" y="2133600"/>
          <p14:tracePt t="50322" x="8796338" y="2108200"/>
          <p14:tracePt t="50590" x="8786813" y="2081213"/>
          <p14:tracePt t="50603" x="8759825" y="2044700"/>
          <p14:tracePt t="50621" x="8751888" y="2027238"/>
          <p14:tracePt t="50635" x="8715375" y="1973263"/>
          <p14:tracePt t="50653" x="8705850" y="1965325"/>
          <p14:tracePt t="50680" x="8670925" y="1919288"/>
          <p14:tracePt t="50699" x="8653463" y="1911350"/>
          <p14:tracePt t="50711" x="8626475" y="1874838"/>
          <p14:tracePt t="50731" x="8609013" y="1866900"/>
          <p14:tracePt t="50743" x="8562975" y="1830388"/>
          <p14:tracePt t="50763" x="8537575" y="1803400"/>
          <p14:tracePt t="50775" x="8456613" y="1741488"/>
          <p14:tracePt t="50793" x="8420100" y="1714500"/>
          <p14:tracePt t="50806" x="8375650" y="1679575"/>
          <p14:tracePt t="50825" x="8358188" y="1670050"/>
          <p14:tracePt t="50837" x="8304213" y="1652588"/>
          <p14:tracePt t="50856" x="8286750" y="1643063"/>
          <p14:tracePt t="50867" x="8232775" y="1616075"/>
          <p14:tracePt t="50887" x="8205788" y="1616075"/>
          <p14:tracePt t="50901" x="8116888" y="1589088"/>
          <p14:tracePt t="50918" x="8072438" y="1589088"/>
          <p14:tracePt t="50934" x="7991475" y="1571625"/>
          <p14:tracePt t="50951" x="7966075" y="1571625"/>
          <p14:tracePt t="50968" x="7912100" y="1571625"/>
          <p14:tracePt t="50984" x="7875588" y="1571625"/>
          <p14:tracePt t="51001" x="7751763" y="1554163"/>
          <p14:tracePt t="51018" x="7705725" y="1554163"/>
          <p14:tracePt t="51034" x="7572375" y="1562100"/>
          <p14:tracePt t="51051" x="7545388" y="1562100"/>
          <p14:tracePt t="51068" x="7429500" y="1562100"/>
          <p14:tracePt t="51089" x="7313613" y="1589088"/>
          <p14:tracePt t="51106" x="7242175" y="1598613"/>
          <p14:tracePt t="51117" x="6983413" y="1625600"/>
          <p14:tracePt t="51137" x="6867525" y="1643063"/>
          <p14:tracePt t="51152" x="6626225" y="1670050"/>
          <p14:tracePt t="51168" x="6438900" y="1679575"/>
          <p14:tracePt t="51187" x="6438900" y="1687513"/>
          <p14:tracePt t="51202" x="6375400" y="1697038"/>
          <p14:tracePt t="51219" x="6313488" y="1704975"/>
          <p14:tracePt t="51235" x="6027738" y="1776413"/>
          <p14:tracePt t="51251" x="5857875" y="1812925"/>
          <p14:tracePt t="51268" x="5661025" y="1866900"/>
          <p14:tracePt t="51285" x="5099050" y="1955800"/>
          <p14:tracePt t="51303" x="5037138" y="1982788"/>
          <p14:tracePt t="51318" x="4830763" y="2000250"/>
          <p14:tracePt t="51336" x="4679950" y="2036763"/>
          <p14:tracePt t="51353" x="4633913" y="2044700"/>
          <p14:tracePt t="51369" x="4438650" y="2098675"/>
          <p14:tracePt t="51386" x="4322763" y="2116138"/>
          <p14:tracePt t="51403" x="4054475" y="2170113"/>
          <p14:tracePt t="51420" x="3956050" y="2197100"/>
          <p14:tracePt t="51436" x="3714750" y="2259013"/>
          <p14:tracePt t="51453" x="3687763" y="2268538"/>
          <p14:tracePt t="51484" x="3679825" y="2268538"/>
          <p14:tracePt t="51497" x="3625850" y="2276475"/>
          <p14:tracePt t="51516" x="3616325" y="2276475"/>
          <p14:tracePt t="51528" x="3544888" y="2276475"/>
          <p14:tracePt t="51547" x="3490913" y="2276475"/>
          <p14:tracePt t="51565" x="3473450" y="2276475"/>
          <p14:tracePt t="51594" x="3402013" y="2268538"/>
          <p14:tracePt t="51628" x="3375025" y="2268538"/>
          <p14:tracePt t="51639" x="3303588" y="2251075"/>
          <p14:tracePt t="51659" x="3251200" y="2241550"/>
          <p14:tracePt t="51669" x="3143250" y="2214563"/>
          <p14:tracePt t="51689" x="3098800" y="2205038"/>
          <p14:tracePt t="51701" x="3000375" y="2170113"/>
          <p14:tracePt t="51719" x="2982913" y="2160588"/>
          <p14:tracePt t="51731" x="2911475" y="2133600"/>
          <p14:tracePt t="51750" x="2830513" y="2098675"/>
          <p14:tracePt t="51769" x="2830513" y="2089150"/>
          <p14:tracePt t="51782" x="2776538" y="2071688"/>
          <p14:tracePt t="51802" x="2759075" y="2054225"/>
          <p14:tracePt t="51813" x="2705100" y="2036763"/>
          <p14:tracePt t="51832" x="2679700" y="2027238"/>
          <p14:tracePt t="51844" x="2625725" y="2017713"/>
          <p14:tracePt t="51864" x="2608263" y="2009775"/>
          <p14:tracePt t="51876" x="2562225" y="1990725"/>
          <p14:tracePt t="51894" x="2554288" y="1990725"/>
          <p14:tracePt t="51938" x="2544763" y="2000250"/>
          <p14:tracePt t="51957" x="2527300" y="2017713"/>
          <p14:tracePt t="51968" x="2517775" y="2036763"/>
          <p14:tracePt t="51988" x="2500313" y="2044700"/>
          <p14:tracePt t="52000" x="2482850" y="2062163"/>
          <p14:tracePt t="52018" x="2465388" y="2081213"/>
          <p14:tracePt t="52030" x="2455863" y="2125663"/>
          <p14:tracePt t="52049" x="2438400" y="2187575"/>
          <p14:tracePt t="52068" x="2438400" y="2224088"/>
          <p14:tracePt t="52080" x="2419350" y="2295525"/>
          <p14:tracePt t="52100" x="2419350" y="2312988"/>
          <p14:tracePt t="52111" x="2411413" y="2401888"/>
          <p14:tracePt t="52130" x="2411413" y="2428875"/>
          <p14:tracePt t="52142" x="2411413" y="2527300"/>
          <p14:tracePt t="52161" x="2411413" y="2562225"/>
          <p14:tracePt t="52173" x="2411413" y="2652713"/>
          <p14:tracePt t="52191" x="2411413" y="2679700"/>
          <p14:tracePt t="52205" x="2419350" y="2786063"/>
          <p14:tracePt t="52223" x="2428875" y="2813050"/>
          <p14:tracePt t="52239" x="2428875" y="2822575"/>
          <p14:tracePt t="52263" x="2438400" y="2840038"/>
          <p14:tracePt t="52274" x="2438400" y="2867025"/>
          <p14:tracePt t="52289" x="2446338" y="2867025"/>
          <p14:tracePt t="52305" x="2446338" y="2874963"/>
          <p14:tracePt t="52322" x="2446338" y="2884488"/>
          <p14:tracePt t="52345" x="2446338" y="2901950"/>
          <p14:tracePt t="52364" x="2446338" y="2911475"/>
          <p14:tracePt t="52383" x="2446338" y="2919413"/>
          <p14:tracePt t="52444" x="2446338" y="2928938"/>
          <p14:tracePt t="52504" x="2446338" y="2938463"/>
          <p14:tracePt t="52618" x="2446338" y="2928938"/>
          <p14:tracePt t="53312" x="2446338" y="2919413"/>
          <p14:tracePt t="53634" x="2446338" y="2911475"/>
          <p14:tracePt t="53700" x="2446338" y="2901950"/>
          <p14:tracePt t="53718" x="2446338" y="2884488"/>
          <p14:tracePt t="53730" x="2446338" y="2874963"/>
          <p14:tracePt t="53749" x="2446338" y="2857500"/>
          <p14:tracePt t="53761" x="2455863" y="2830513"/>
          <p14:tracePt t="53780" x="2455863" y="2813050"/>
          <p14:tracePt t="53791" x="2473325" y="2776538"/>
          <p14:tracePt t="53811" x="2473325" y="2768600"/>
          <p14:tracePt t="53823" x="2482850" y="2741613"/>
          <p14:tracePt t="53850" x="2490788" y="2724150"/>
          <p14:tracePt t="53862" x="2500313" y="2714625"/>
          <p14:tracePt t="53874" x="2500313" y="2697163"/>
          <p14:tracePt t="53886" x="2536825" y="2660650"/>
          <p14:tracePt t="53905" x="2562225" y="2625725"/>
          <p14:tracePt t="53917" x="2589213" y="2589213"/>
          <p14:tracePt t="53938" x="2598738" y="2562225"/>
          <p14:tracePt t="53950" x="2633663" y="2517775"/>
          <p14:tracePt t="53969" x="2643188" y="2490788"/>
          <p14:tracePt t="53981" x="2679700" y="2446338"/>
          <p14:tracePt t="54000" x="2697163" y="2428875"/>
          <p14:tracePt t="54011" x="2724150" y="2374900"/>
          <p14:tracePt t="54031" x="2732088" y="2374900"/>
          <p14:tracePt t="54045" x="2759075" y="2330450"/>
          <p14:tracePt t="54061" x="2795588" y="2286000"/>
          <p14:tracePt t="54089" x="2813050" y="2259013"/>
          <p14:tracePt t="54109" x="2822575" y="2251075"/>
          <p14:tracePt t="54121" x="2847975" y="2224088"/>
          <p14:tracePt t="54140" x="2857500" y="2205038"/>
          <p14:tracePt t="54152" x="2884488" y="2170113"/>
          <p14:tracePt t="54171" x="2884488" y="2152650"/>
          <p14:tracePt t="54191" x="2901950" y="2143125"/>
          <p14:tracePt t="54217" x="2901950" y="2133600"/>
          <p14:tracePt t="54236" x="2911475" y="2133600"/>
          <p14:tracePt t="54248" x="2919413" y="2125663"/>
          <p14:tracePt t="54268" x="2928938" y="2125663"/>
          <p14:tracePt t="54280" x="2955925" y="2098675"/>
          <p14:tracePt t="54298" x="2973388" y="2081213"/>
          <p14:tracePt t="54329" x="2990850" y="2062163"/>
          <p14:tracePt t="54361" x="3000375" y="2054225"/>
          <p14:tracePt t="54391" x="3009900" y="2054225"/>
          <p14:tracePt t="54411" x="3017838" y="2044700"/>
          <p14:tracePt t="54423" x="3027363" y="2036763"/>
          <p14:tracePt t="54520" x="3036888" y="2036763"/>
          <p14:tracePt t="54547" x="3036888" y="2027238"/>
          <p14:tracePt t="54635" x="3044825" y="2027238"/>
          <p14:tracePt t="54784" x="3054350" y="2017713"/>
          <p14:tracePt t="54828" x="3062288" y="2017713"/>
          <p14:tracePt t="54847" x="3081338" y="2000250"/>
          <p14:tracePt t="54867" x="3098800" y="1990725"/>
          <p14:tracePt t="54878" x="3133725" y="1982788"/>
          <p14:tracePt t="54897" x="3143250" y="1982788"/>
          <p14:tracePt t="54909" x="3187700" y="1973263"/>
          <p14:tracePt t="54928" x="3197225" y="1965325"/>
          <p14:tracePt t="54940" x="3268663" y="1955800"/>
          <p14:tracePt t="54960" x="3303588" y="1946275"/>
          <p14:tracePt t="54972" x="3394075" y="1938338"/>
          <p14:tracePt t="54991" x="3411538" y="1938338"/>
          <p14:tracePt t="55004" x="3446463" y="1928813"/>
          <p14:tracePt t="55023" x="3465513" y="1928813"/>
          <p14:tracePt t="55034" x="3527425" y="1911350"/>
          <p14:tracePt t="55056" x="3544888" y="1911350"/>
          <p14:tracePt t="55067" x="3598863" y="1893888"/>
          <p14:tracePt t="55085" x="3633788" y="1893888"/>
          <p14:tracePt t="55098" x="3679825" y="1874838"/>
          <p14:tracePt t="55116" x="3697288" y="1866900"/>
          <p14:tracePt t="55131" x="3714750" y="1857375"/>
          <p14:tracePt t="55148" x="3741738" y="1847850"/>
          <p14:tracePt t="55164" x="3795713" y="1822450"/>
          <p14:tracePt t="55181" x="3867150" y="1795463"/>
          <p14:tracePt t="55208" x="3867150" y="1785938"/>
          <p14:tracePt t="55323" x="3857625" y="1776413"/>
          <p14:tracePt t="55347" x="3857625" y="1768475"/>
          <p14:tracePt t="55366" x="3848100" y="1768475"/>
          <p14:tracePt t="55399" x="3840163" y="1768475"/>
          <p14:tracePt t="55426" x="3822700" y="1758950"/>
          <p14:tracePt t="55446" x="3803650" y="1751013"/>
          <p14:tracePt t="55457" x="3776663" y="1741488"/>
          <p14:tracePt t="55477" x="3768725" y="1741488"/>
          <p14:tracePt t="55489" x="3724275" y="1724025"/>
          <p14:tracePt t="55508" x="3697288" y="1724025"/>
          <p14:tracePt t="55539" x="3687763" y="1724025"/>
          <p14:tracePt t="55550" x="3643313" y="1714500"/>
          <p14:tracePt t="55569" x="3598863" y="1704975"/>
          <p14:tracePt t="55588" x="3571875" y="1697038"/>
          <p14:tracePt t="55600" x="3517900" y="1687513"/>
          <p14:tracePt t="55620" x="3490913" y="1687513"/>
          <p14:tracePt t="55632" x="3429000" y="1679575"/>
          <p14:tracePt t="55650" x="3411538" y="1670050"/>
          <p14:tracePt t="55662" x="3375025" y="1670050"/>
          <p14:tracePt t="55680" x="3357563" y="1660525"/>
          <p14:tracePt t="55699" x="3340100" y="1660525"/>
          <p14:tracePt t="55711" x="3286125" y="1652588"/>
          <p14:tracePt t="55730" x="3276600" y="1652588"/>
          <p14:tracePt t="55742" x="3251200" y="1652588"/>
          <p14:tracePt t="55762" x="3241675" y="1652588"/>
          <p14:tracePt t="55793" x="3224213" y="1652588"/>
          <p14:tracePt t="55805" x="3214688" y="1652588"/>
          <p14:tracePt t="55839" x="3205163" y="1660525"/>
          <p14:tracePt t="55851" x="3197225" y="1660525"/>
          <p14:tracePt t="55869" x="3179763" y="1679575"/>
          <p14:tracePt t="55914" x="3179763" y="1687513"/>
          <p14:tracePt t="55963" x="3170238" y="1687513"/>
          <p14:tracePt t="55981" x="3160713" y="1697038"/>
          <p14:tracePt t="56028" x="3160713" y="1704975"/>
          <p14:tracePt t="56056" x="3152775" y="1714500"/>
          <p14:tracePt t="56076" x="3152775" y="1724025"/>
          <p14:tracePt t="56090" x="3152775" y="1731963"/>
          <p14:tracePt t="56102" x="3143250" y="1741488"/>
          <p14:tracePt t="77072" x="3133725" y="1741488"/>
          <p14:tracePt t="77880" x="3125788" y="1741488"/>
          <p14:tracePt t="77892" x="3116263" y="1751013"/>
          <p14:tracePt t="77911" x="3116263" y="1758950"/>
          <p14:tracePt t="77924" x="3116263" y="1768475"/>
          <p14:tracePt t="78070" x="3108325" y="1768475"/>
          <p14:tracePt t="78252" x="3116263" y="1768475"/>
          <p14:tracePt t="78967" x="3125788" y="1768475"/>
          <p14:tracePt t="78979" x="3125788" y="1776413"/>
          <p14:tracePt t="79014" x="3133725" y="1776413"/>
          <p14:tracePt t="79056" x="3143250" y="1776413"/>
          <p14:tracePt t="79078" x="3152775" y="1776413"/>
          <p14:tracePt t="79087" x="3160713" y="1776413"/>
          <p14:tracePt t="79105" x="3170238" y="1776413"/>
          <p14:tracePt t="79184" x="3179763" y="1776413"/>
          <p14:tracePt t="79354" x="3179763" y="1795463"/>
          <p14:tracePt t="79608" x="3170238" y="1803400"/>
          <p14:tracePt t="79627" x="3160713" y="1803400"/>
          <p14:tracePt t="79670" x="3116263" y="1803400"/>
          <p14:tracePt t="79690" x="3108325" y="1803400"/>
          <p14:tracePt t="79701" x="3089275" y="1803400"/>
          <p14:tracePt t="79720" x="3081338" y="1803400"/>
          <p14:tracePt t="79732" x="3036888" y="1822450"/>
          <p14:tracePt t="79750" x="3027363" y="1830388"/>
          <p14:tracePt t="79763" x="2982913" y="1847850"/>
          <p14:tracePt t="79782" x="2955925" y="1847850"/>
          <p14:tracePt t="79793" x="2901950" y="1866900"/>
          <p14:tracePt t="79814" x="2874963" y="1874838"/>
          <p14:tracePt t="79843" x="2822575" y="1893888"/>
          <p14:tracePt t="79862" x="2786063" y="1893888"/>
          <p14:tracePt t="79874" x="2697163" y="1901825"/>
          <p14:tracePt t="79893" x="2670175" y="1901825"/>
          <p14:tracePt t="79904" x="2643188" y="1911350"/>
          <p14:tracePt t="79924" x="2625725" y="1911350"/>
          <p14:tracePt t="79936" x="2581275" y="1919288"/>
          <p14:tracePt t="79955" x="2562225" y="1928813"/>
          <p14:tracePt t="79967" x="2544763" y="1928813"/>
          <p14:tracePt t="80002" x="2517775" y="1928813"/>
          <p14:tracePt t="80014" x="2490788" y="1938338"/>
          <p14:tracePt t="80032" x="2482850" y="1946275"/>
          <p14:tracePt t="80069" x="2473325" y="1946275"/>
          <p14:tracePt t="80127" x="2465388" y="1946275"/>
          <p14:tracePt t="80234" x="2465388" y="1938338"/>
          <p14:tracePt t="80490" x="2465388" y="1928813"/>
          <p14:tracePt t="80516" x="2473325" y="1928813"/>
          <p14:tracePt t="80536" x="2473325" y="1919288"/>
          <p14:tracePt t="80585" x="2473325" y="1911350"/>
          <p14:tracePt t="80664" x="2473325" y="1893888"/>
          <p14:tracePt t="80757" x="2473325" y="1874838"/>
          <p14:tracePt t="80784" x="2473325" y="1866900"/>
          <p14:tracePt t="81008" x="2490788" y="1866900"/>
          <p14:tracePt t="81240" x="2517775" y="1857375"/>
          <p14:tracePt t="81259" x="2527300" y="1857375"/>
          <p14:tracePt t="81272" x="2562225" y="1857375"/>
          <p14:tracePt t="81290" x="2581275" y="1857375"/>
          <p14:tracePt t="81303" x="2608263" y="1847850"/>
          <p14:tracePt t="81324" x="2625725" y="1847850"/>
          <p14:tracePt t="81335" x="2670175" y="1847850"/>
          <p14:tracePt t="81354" x="2687638" y="1847850"/>
          <p14:tracePt t="81366" x="2751138" y="1847850"/>
          <p14:tracePt t="81385" x="2768600" y="1847850"/>
          <p14:tracePt t="81396" x="2795588" y="1847850"/>
          <p14:tracePt t="81417" x="2795588" y="1839913"/>
          <p14:tracePt t="81429" x="2830513" y="1839913"/>
          <p14:tracePt t="81448" x="2847975" y="1839913"/>
          <p14:tracePt t="81460" x="2884488" y="1839913"/>
          <p14:tracePt t="81479" x="2901950" y="1839913"/>
          <p14:tracePt t="81494" x="2919413" y="1839913"/>
          <p14:tracePt t="81510" x="2938463" y="1839913"/>
          <p14:tracePt t="81527" x="2946400" y="1839913"/>
          <p14:tracePt t="81544" x="2965450" y="1839913"/>
          <p14:tracePt t="81568" x="2982913" y="1839913"/>
          <p14:tracePt t="81587" x="3017838" y="1839913"/>
          <p14:tracePt t="81606" x="3027363" y="1839913"/>
          <p14:tracePt t="81618" x="3062288" y="1839913"/>
          <p14:tracePt t="81637" x="3081338" y="1839913"/>
          <p14:tracePt t="81650" x="3098800" y="1839913"/>
          <p14:tracePt t="81668" x="3108325" y="1839913"/>
          <p14:tracePt t="81681" x="3143250" y="1839913"/>
          <p14:tracePt t="81700" x="3160713" y="1830388"/>
          <p14:tracePt t="81713" x="3187700" y="1830388"/>
          <p14:tracePt t="81732" x="3197225" y="1830388"/>
          <p14:tracePt t="81744" x="3205163" y="1830388"/>
          <p14:tracePt t="81765" x="3214688" y="1830388"/>
          <p14:tracePt t="81778" x="3251200" y="1830388"/>
          <p14:tracePt t="81795" x="3268663" y="1822450"/>
          <p14:tracePt t="81811" x="3303588" y="1822450"/>
          <p14:tracePt t="81828" x="3313113" y="1822450"/>
          <p14:tracePt t="81845" x="3330575" y="1812925"/>
          <p14:tracePt t="81861" x="3340100" y="1812925"/>
          <p14:tracePt t="81890" x="3348038" y="1812925"/>
          <p14:tracePt t="81915" x="3367088" y="1812925"/>
          <p14:tracePt t="81935" x="3394075" y="1812925"/>
          <p14:tracePt t="81968" x="3411538" y="1812925"/>
          <p14:tracePt t="82000" x="3419475" y="1812925"/>
          <p14:tracePt t="82061" x="3402013" y="1812925"/>
          <p14:tracePt t="83063" x="3402013" y="1822450"/>
          <p14:tracePt t="83084" x="3394075" y="1822450"/>
          <p14:tracePt t="83113" x="3367088" y="1822450"/>
          <p14:tracePt t="83130" x="3357563" y="1830388"/>
          <p14:tracePt t="83142" x="3276600" y="1830388"/>
          <p14:tracePt t="83162" x="3241675" y="1822450"/>
          <p14:tracePt t="83188" x="3179763" y="1812925"/>
          <p14:tracePt t="83207" x="3125788" y="1803400"/>
          <p14:tracePt t="83226" x="3108325" y="1795463"/>
          <p14:tracePt t="83238" x="3062288" y="1795463"/>
          <p14:tracePt t="83257" x="3044825" y="1795463"/>
          <p14:tracePt t="83269" x="3027363" y="1795463"/>
          <p14:tracePt t="83289" x="3000375" y="1795463"/>
          <p14:tracePt t="83301" x="2946400" y="1785938"/>
          <p14:tracePt t="83320" x="2919413" y="1785938"/>
          <p14:tracePt t="83332" x="2867025" y="1785938"/>
          <p14:tracePt t="83353" x="2840038" y="1776413"/>
          <p14:tracePt t="83364" x="2803525" y="1776413"/>
          <p14:tracePt t="83383" x="2786063" y="1776413"/>
          <p14:tracePt t="84573" x="2795588" y="1776413"/>
          <p14:tracePt t="84594" x="2795588" y="1768475"/>
          <p14:tracePt t="84621" x="2795588" y="1758950"/>
          <p14:tracePt t="84774" x="2803525" y="1758950"/>
          <p14:tracePt t="84923" x="2813050" y="1758950"/>
          <p14:tracePt t="85361" x="2822575" y="1758950"/>
          <p14:tracePt t="85612" x="2830513" y="1758950"/>
          <p14:tracePt t="85768" x="2840038" y="1758950"/>
          <p14:tracePt t="86068" x="2847975" y="1758950"/>
          <p14:tracePt t="86290" x="2857500" y="1758950"/>
          <p14:tracePt t="86476" x="2867025" y="1768475"/>
          <p14:tracePt t="86592" x="2874963" y="1768475"/>
          <p14:tracePt t="86615" x="2884488" y="1768475"/>
          <p14:tracePt t="86635" x="2894013" y="1768475"/>
          <p14:tracePt t="86669" x="2911475" y="1768475"/>
          <p14:tracePt t="86729" x="2928938" y="1768475"/>
          <p14:tracePt t="86809" x="2946400" y="1768475"/>
          <p14:tracePt t="86835" x="2955925" y="1768475"/>
          <p14:tracePt t="86854" x="2982913" y="1768475"/>
          <p14:tracePt t="86888" x="3017838" y="1768475"/>
          <p14:tracePt t="86920" x="3027363" y="1768475"/>
          <p14:tracePt t="86932" x="3036888" y="1768475"/>
          <p14:tracePt t="86951" x="3054350" y="1768475"/>
          <p14:tracePt t="86980" x="3062288" y="1768475"/>
          <p14:tracePt t="87011" x="3071813" y="1768475"/>
          <p14:tracePt t="87030" x="3081338" y="1768475"/>
          <p14:tracePt t="87043" x="3098800" y="1768475"/>
          <p14:tracePt t="87062" x="3125788" y="1768475"/>
          <p14:tracePt t="87092" x="3143250" y="1768475"/>
          <p14:tracePt t="87152" x="3187700" y="1768475"/>
          <p14:tracePt t="87172" x="3214688" y="1768475"/>
          <p14:tracePt t="87184" x="3268663" y="1768475"/>
          <p14:tracePt t="87203" x="3286125" y="1768475"/>
          <p14:tracePt t="87214" x="3340100" y="1768475"/>
          <p14:tracePt t="87233" x="3394075" y="1768475"/>
          <p14:tracePt t="87260" x="3429000" y="1758950"/>
          <p14:tracePt t="87279" x="3455988" y="1758950"/>
          <p14:tracePt t="87291" x="3490913" y="1758950"/>
          <p14:tracePt t="87311" x="3562350" y="1758950"/>
          <p14:tracePt t="87344" x="3571875" y="1758950"/>
          <p14:tracePt t="87371" x="3589338" y="1758950"/>
          <p14:tracePt t="87389" x="3598863" y="1758950"/>
          <p14:tracePt t="87424" x="3608388" y="1758950"/>
          <p14:tracePt t="87500" x="3608388" y="1751013"/>
          <p14:tracePt t="92572" x="3616325" y="1751013"/>
          <p14:tracePt t="92720" x="3625850" y="1751013"/>
          <p14:tracePt t="93002" x="3625850" y="1758950"/>
          <p14:tracePt t="93068" x="3633788" y="1758950"/>
          <p14:tracePt t="93332" x="3643313" y="1758950"/>
          <p14:tracePt t="93439" x="3652838" y="1768475"/>
          <p14:tracePt t="93648" x="3660775" y="1768475"/>
          <p14:tracePt t="93679" x="3670300" y="1768475"/>
          <p14:tracePt t="93740" x="3687763" y="1768475"/>
          <p14:tracePt t="93758" x="3697288" y="1768475"/>
          <p14:tracePt t="93770" x="3768725" y="1768475"/>
          <p14:tracePt t="93790" x="3803650" y="1776413"/>
          <p14:tracePt t="93802" x="3867150" y="1785938"/>
          <p14:tracePt t="93821" x="3875088" y="1795463"/>
          <p14:tracePt t="93834" x="3911600" y="1795463"/>
          <p14:tracePt t="93852" x="3965575" y="1803400"/>
          <p14:tracePt t="93878" x="3990975" y="1812925"/>
          <p14:tracePt t="93897" x="4027488" y="1812925"/>
          <p14:tracePt t="93916" x="4044950" y="1812925"/>
          <p14:tracePt t="93928" x="4089400" y="1812925"/>
          <p14:tracePt t="93947" x="4098925" y="1822450"/>
          <p14:tracePt t="93974" x="4108450" y="1822450"/>
          <p14:tracePt t="95072" x="4108450" y="1812925"/>
          <p14:tracePt t="95986" x="4098925" y="1812925"/>
          <p14:tracePt t="98322" x="4108450" y="1812925"/>
          <p14:tracePt t="98396" x="4116388" y="1812925"/>
          <p14:tracePt t="98423" x="4133850" y="1812925"/>
          <p14:tracePt t="98444" x="4152900" y="1812925"/>
          <p14:tracePt t="98454" x="4170363" y="1812925"/>
          <p14:tracePt t="98473" x="4197350" y="1812925"/>
          <p14:tracePt t="98504" x="4205288" y="1812925"/>
          <p14:tracePt t="98517" x="4232275" y="1812925"/>
          <p14:tracePt t="98536" x="4259263" y="1812925"/>
          <p14:tracePt t="98549" x="4313238" y="1812925"/>
          <p14:tracePt t="98568" x="4330700" y="1812925"/>
          <p14:tracePt t="98579" x="4367213" y="1812925"/>
          <p14:tracePt t="98597" x="4419600" y="1812925"/>
          <p14:tracePt t="98616" x="4446588" y="1812925"/>
          <p14:tracePt t="98629" x="4500563" y="1812925"/>
          <p14:tracePt t="98648" x="4510088" y="1812925"/>
          <p14:tracePt t="98660" x="4562475" y="1812925"/>
          <p14:tracePt t="98679" x="4589463" y="1812925"/>
          <p14:tracePt t="98692" x="4598988" y="1812925"/>
          <p14:tracePt t="98704" x="4643438" y="1803400"/>
          <p14:tracePt t="98723" x="4687888" y="1803400"/>
          <p14:tracePt t="98742" x="4714875" y="1803400"/>
          <p14:tracePt t="98754" x="4768850" y="1803400"/>
          <p14:tracePt t="98774" x="4795838" y="1803400"/>
          <p14:tracePt t="98786" x="4848225" y="1795463"/>
          <p14:tracePt t="98804" x="4875213" y="1795463"/>
          <p14:tracePt t="98815" x="4902200" y="1795463"/>
          <p14:tracePt t="98834" x="4929188" y="1795463"/>
          <p14:tracePt t="98848" x="4956175" y="1795463"/>
          <p14:tracePt t="98865" x="4965700" y="1795463"/>
          <p14:tracePt t="98925" x="4973638" y="1795463"/>
          <p14:tracePt t="98959" x="4983163" y="1795463"/>
          <p14:tracePt t="99073" x="4991100" y="1795463"/>
          <p14:tracePt t="99335" x="5010150" y="1795463"/>
          <p14:tracePt t="99354" x="5018088" y="1795463"/>
          <p14:tracePt t="99366" x="5054600" y="1795463"/>
          <p14:tracePt t="99386" x="5081588" y="1795463"/>
          <p14:tracePt t="99398" x="5126038" y="1795463"/>
          <p14:tracePt t="99418" x="5153025" y="1803400"/>
          <p14:tracePt t="99429" x="5214938" y="1803400"/>
          <p14:tracePt t="99449" x="5224463" y="1803400"/>
          <p14:tracePt t="99461" x="5259388" y="1803400"/>
          <p14:tracePt t="99480" x="5276850" y="1803400"/>
          <p14:tracePt t="99491" x="5340350" y="1812925"/>
          <p14:tracePt t="99511" x="5375275" y="1812925"/>
          <p14:tracePt t="99523" x="5446713" y="1812925"/>
          <p14:tracePt t="99541" x="5473700" y="1812925"/>
          <p14:tracePt t="99554" x="5545138" y="1812925"/>
          <p14:tracePt t="99574" x="5581650" y="1822450"/>
          <p14:tracePt t="99586" x="5643563" y="1822450"/>
          <p14:tracePt t="99606" x="5670550" y="1822450"/>
          <p14:tracePt t="99618" x="5724525" y="1822450"/>
          <p14:tracePt t="99637" x="5751513" y="1822450"/>
          <p14:tracePt t="99650" x="5813425" y="1822450"/>
          <p14:tracePt t="99669" x="5840413" y="1822450"/>
          <p14:tracePt t="99682" x="5894388" y="1822450"/>
          <p14:tracePt t="99699" x="5911850" y="1822450"/>
          <p14:tracePt t="99716" x="5946775" y="1822450"/>
          <p14:tracePt t="99732" x="5956300" y="1822450"/>
          <p14:tracePt t="99773" x="5965825" y="1822450"/>
          <p14:tracePt t="99808" x="5973763" y="1822450"/>
          <p14:tracePt t="99932" x="5983288" y="1822450"/>
          <p14:tracePt t="99950" x="5991225" y="1822450"/>
          <p14:tracePt t="99963" x="6010275" y="1822450"/>
          <p14:tracePt t="99982" x="6027738" y="1822450"/>
          <p14:tracePt t="99994" x="6081713" y="1822450"/>
          <p14:tracePt t="100012" x="6089650" y="1822450"/>
          <p14:tracePt t="100024" x="6153150" y="1830388"/>
          <p14:tracePt t="100044" x="6170613" y="1830388"/>
          <p14:tracePt t="100058" x="6232525" y="1830388"/>
          <p14:tracePt t="100077" x="6259513" y="1830388"/>
          <p14:tracePt t="100087" x="6330950" y="1830388"/>
          <p14:tracePt t="100106" x="6348413" y="1830388"/>
          <p14:tracePt t="100118" x="6411913" y="1830388"/>
          <p14:tracePt t="100137" x="6500813" y="1830388"/>
          <p14:tracePt t="100156" x="6537325" y="1830388"/>
          <p14:tracePt t="100168" x="6626225" y="1839913"/>
          <p14:tracePt t="100187" x="6653213" y="1839913"/>
          <p14:tracePt t="100200" x="6705600" y="1839913"/>
          <p14:tracePt t="100218" x="6732588" y="1847850"/>
          <p14:tracePt t="100234" x="6796088" y="1847850"/>
          <p14:tracePt t="100251" x="6840538" y="1847850"/>
          <p14:tracePt t="100267" x="6875463" y="1857375"/>
          <p14:tracePt t="100284" x="6894513" y="1857375"/>
          <p14:tracePt t="100301" x="6946900" y="1857375"/>
          <p14:tracePt t="100317" x="6973888" y="1857375"/>
          <p14:tracePt t="100334" x="7037388" y="1857375"/>
          <p14:tracePt t="100351" x="7062788" y="1857375"/>
          <p14:tracePt t="100367" x="7126288" y="1857375"/>
          <p14:tracePt t="100384" x="7143750" y="1857375"/>
          <p14:tracePt t="100401" x="7224713" y="1857375"/>
          <p14:tracePt t="100418" x="7232650" y="1857375"/>
          <p14:tracePt t="100437" x="7242175" y="1857375"/>
          <p14:tracePt t="101573" x="7251700" y="1857375"/>
          <p14:tracePt t="102529" x="7259638" y="1857375"/>
          <p14:tracePt t="102998" x="7259638" y="1866900"/>
          <p14:tracePt t="103047" x="7269163" y="1866900"/>
          <p14:tracePt t="103805" x="7277100" y="1866900"/>
          <p14:tracePt t="104463" x="7277100" y="1874838"/>
          <p14:tracePt t="104872" x="7286625" y="1874838"/>
          <p14:tracePt t="105639" x="7286625" y="1884363"/>
          <p14:tracePt t="110072" x="7286625" y="1874838"/>
          <p14:tracePt t="111046" x="7269163" y="1857375"/>
          <p14:tracePt t="111067" x="7269163" y="1830388"/>
          <p14:tracePt t="111078" x="7259638" y="1795463"/>
          <p14:tracePt t="111097" x="7251700" y="1785938"/>
          <p14:tracePt t="111125" x="7251700" y="1776413"/>
          <p14:tracePt t="111144" x="7242175" y="1776413"/>
          <p14:tracePt t="111489" x="7242175" y="1768475"/>
          <p14:tracePt t="111522" x="7232650" y="1768475"/>
          <p14:tracePt t="111571" x="7224713" y="1758950"/>
          <p14:tracePt t="111598" x="7215188" y="1758950"/>
          <p14:tracePt t="111661" x="7215188" y="1768475"/>
          <p14:tracePt t="111787" x="7224713" y="1776413"/>
          <p14:tracePt t="111805" x="7232650" y="1776413"/>
          <p14:tracePt t="112822" x="7232650" y="1785938"/>
          <p14:tracePt t="114322" x="7197725" y="1785938"/>
          <p14:tracePt t="114604" x="7180263" y="1776413"/>
          <p14:tracePt t="114615" x="7134225" y="1776413"/>
          <p14:tracePt t="114634" x="7126288" y="1776413"/>
          <p14:tracePt t="114646" x="7099300" y="1776413"/>
          <p14:tracePt t="114681" x="7081838" y="1776413"/>
          <p14:tracePt t="114694" x="7010400" y="1776413"/>
          <p14:tracePt t="114712" x="6983413" y="1776413"/>
          <p14:tracePt t="114724" x="6894513" y="1785938"/>
          <p14:tracePt t="114742" x="6840538" y="1795463"/>
          <p14:tracePt t="114754" x="6769100" y="1830388"/>
          <p14:tracePt t="114773" x="6705600" y="1847850"/>
          <p14:tracePt t="114792" x="6670675" y="1847850"/>
          <p14:tracePt t="114804" x="6500813" y="1884363"/>
          <p14:tracePt t="114824" x="6411913" y="1893888"/>
          <p14:tracePt t="114838" x="6242050" y="1919288"/>
          <p14:tracePt t="114854" x="6197600" y="1928813"/>
          <p14:tracePt t="114881" x="6099175" y="1946275"/>
          <p14:tracePt t="114900" x="6045200" y="1955800"/>
          <p14:tracePt t="114912" x="5894388" y="1982788"/>
          <p14:tracePt t="114932" x="5803900" y="1990725"/>
          <p14:tracePt t="114945" x="5562600" y="2017713"/>
          <p14:tracePt t="114963" x="5491163" y="2017713"/>
          <p14:tracePt t="114975" x="5259388" y="2036763"/>
          <p14:tracePt t="114995" x="5197475" y="2044700"/>
          <p14:tracePt t="115005" x="5081588" y="2071688"/>
          <p14:tracePt t="115024" x="4983163" y="2089150"/>
          <p14:tracePt t="115045" x="4919663" y="2098675"/>
          <p14:tracePt t="115056" x="4759325" y="2116138"/>
          <p14:tracePt t="115079" x="4697413" y="2125663"/>
          <p14:tracePt t="115090" x="4589463" y="2133600"/>
          <p14:tracePt t="115107" x="4562475" y="2143125"/>
          <p14:tracePt t="115120" x="4527550" y="2152650"/>
          <p14:tracePt t="115132" x="4411663" y="2170113"/>
          <p14:tracePt t="115152" x="4357688" y="2179638"/>
          <p14:tracePt t="115164" x="4187825" y="2205038"/>
          <p14:tracePt t="115182" x="4089400" y="2214563"/>
          <p14:tracePt t="115201" x="4027488" y="2214563"/>
          <p14:tracePt t="115212" x="3902075" y="2224088"/>
          <p14:tracePt t="115231" x="3840163" y="2224088"/>
          <p14:tracePt t="115246" x="3759200" y="2232025"/>
          <p14:tracePt t="115263" x="3705225" y="2241550"/>
          <p14:tracePt t="115279" x="3581400" y="2251075"/>
          <p14:tracePt t="115295" x="3490913" y="2268538"/>
          <p14:tracePt t="115312" x="3438525" y="2268538"/>
          <p14:tracePt t="115329" x="3348038" y="2286000"/>
          <p14:tracePt t="115345" x="3322638" y="2286000"/>
          <p14:tracePt t="115362" x="3197225" y="2295525"/>
          <p14:tracePt t="115379" x="3143250" y="2295525"/>
          <p14:tracePt t="115396" x="3027363" y="2312988"/>
          <p14:tracePt t="115412" x="2990850" y="2312988"/>
          <p14:tracePt t="115429" x="2867025" y="2322513"/>
          <p14:tracePt t="115446" x="2847975" y="2322513"/>
          <p14:tracePt t="115462" x="2687638" y="2339975"/>
          <p14:tracePt t="115479" x="2589213" y="2347913"/>
          <p14:tracePt t="115497" x="2419350" y="2357438"/>
          <p14:tracePt t="115515" x="2357438" y="2366963"/>
          <p14:tracePt t="115529" x="2251075" y="2374900"/>
          <p14:tracePt t="115547" x="2224088" y="2374900"/>
          <p14:tracePt t="115564" x="2125663" y="2393950"/>
          <p14:tracePt t="115580" x="2089150" y="2393950"/>
          <p14:tracePt t="115596" x="1973263" y="2411413"/>
          <p14:tracePt t="115613" x="1928813" y="2411413"/>
          <p14:tracePt t="115630" x="1839913" y="2411413"/>
          <p14:tracePt t="115646" x="1731963" y="2428875"/>
          <p14:tracePt t="115663" x="1714500" y="2428875"/>
          <p14:tracePt t="115682" x="1670050" y="2428875"/>
          <p14:tracePt t="115701" x="1643063" y="2428875"/>
          <p14:tracePt t="115715" x="1608138" y="2428875"/>
          <p14:tracePt t="115732" x="1581150" y="2428875"/>
          <p14:tracePt t="115750" x="1562100" y="2428875"/>
          <p14:tracePt t="115842" x="1536700" y="2428875"/>
          <p14:tracePt t="115861" x="1527175" y="2428875"/>
          <p14:tracePt t="115887" x="1517650" y="2428875"/>
          <p14:tracePt t="116014" x="1509713" y="2428875"/>
          <p14:tracePt t="116033" x="1509713" y="2419350"/>
          <p14:tracePt t="116867" x="1517650" y="2419350"/>
          <p14:tracePt t="116893" x="1527175" y="2419350"/>
          <p14:tracePt t="118823" x="1536700" y="2419350"/>
          <p14:tracePt t="120573" x="1536700" y="2428875"/>
          <p14:tracePt t="120667" x="1544638" y="2428875"/>
          <p14:tracePt t="120857" x="1554163" y="2428875"/>
          <p14:tracePt t="120998" x="1554163" y="2438400"/>
          <p14:tracePt t="121047" x="1562100" y="2438400"/>
          <p14:tracePt t="121310" x="1562100" y="2446338"/>
          <p14:tracePt t="121515" x="1571625" y="2446338"/>
          <p14:tracePt t="122041" x="1581150" y="2446338"/>
          <p14:tracePt t="122222" x="1589088" y="2446338"/>
          <p14:tracePt t="122604" x="1589088" y="2455863"/>
          <p14:tracePt t="122677" x="1598613" y="2465388"/>
          <p14:tracePt t="122898" x="1608138" y="2465388"/>
          <p14:tracePt t="123261" x="1608138" y="2473325"/>
          <p14:tracePt t="123437" x="1616075" y="2473325"/>
          <p14:tracePt t="123449" x="1625600" y="2473325"/>
          <p14:tracePt t="123672" x="1633538" y="2482850"/>
          <p14:tracePt t="123986" x="1643063" y="2482850"/>
          <p14:tracePt t="124110" x="1643063" y="2490788"/>
          <p14:tracePt t="124302" x="1652588" y="2490788"/>
          <p14:tracePt t="124471" x="1652588" y="2500313"/>
          <p14:tracePt t="125572" x="1660525" y="2500313"/>
          <p14:tracePt t="127822" x="1670050" y="2500313"/>
          <p14:tracePt t="128527" x="1679575" y="2500313"/>
          <p14:tracePt t="128717" x="1679575" y="2490788"/>
          <p14:tracePt t="129211" x="1679575" y="2482850"/>
          <p14:tracePt t="129350" x="1679575" y="2490788"/>
          <p14:tracePt t="131573" x="1687513" y="2490788"/>
          <p14:tracePt t="131658" x="1687513" y="2500313"/>
          <p14:tracePt t="132130" x="1687513" y="2509838"/>
          <p14:tracePt t="132995" x="1687513" y="2517775"/>
          <p14:tracePt t="133006" x="1697038" y="2517775"/>
          <p14:tracePt t="133025" x="1697038" y="2509838"/>
          <p14:tracePt t="133684" x="1704975" y="2509838"/>
          <p14:tracePt t="134202" x="1704975" y="2500313"/>
          <p14:tracePt t="134802" x="1704975" y="2490788"/>
          <p14:tracePt t="135291" x="1704975" y="2482850"/>
          <p14:tracePt t="135572" x="1704975" y="2473325"/>
          <p14:tracePt t="135903" x="1704975" y="2465388"/>
          <p14:tracePt t="136266" x="1714500" y="2465388"/>
          <p14:tracePt t="136647" x="1714500" y="2455863"/>
          <p14:tracePt t="136655" x="1714500" y="2446338"/>
          <p14:tracePt t="136674" x="1714500" y="2438400"/>
          <p14:tracePt t="136686" x="1714500" y="2428875"/>
          <p14:tracePt t="136810" x="1704975" y="2401888"/>
          <p14:tracePt t="136829" x="1697038" y="2393950"/>
          <p14:tracePt t="136841" x="1697038" y="2374900"/>
          <p14:tracePt t="136860" x="1697038" y="2384425"/>
          <p14:tracePt t="136986" x="1679575" y="2384425"/>
          <p14:tracePt t="137020" x="1670050" y="2384425"/>
          <p14:tracePt t="137066" x="1652588" y="2401888"/>
          <p14:tracePt t="137083" x="1643063" y="2411413"/>
          <p14:tracePt t="137125" x="1643063" y="2419350"/>
          <p14:tracePt t="137191" x="1652588" y="2419350"/>
          <p14:tracePt t="137283" x="1670050" y="2428875"/>
          <p14:tracePt t="137301" x="1679575" y="2428875"/>
          <p14:tracePt t="137313" x="1687513" y="2438400"/>
          <p14:tracePt t="137332" x="1714500" y="2438400"/>
          <p14:tracePt t="137365" x="1724025" y="2428875"/>
          <p14:tracePt t="137378" x="1741488" y="2428875"/>
          <p14:tracePt t="137396" x="1758950" y="2419350"/>
          <p14:tracePt t="137407" x="1795463" y="2411413"/>
          <p14:tracePt t="137427" x="1803400" y="2411413"/>
          <p14:tracePt t="137438" x="1822450" y="2411413"/>
          <p14:tracePt t="137458" x="1847850" y="2401888"/>
          <p14:tracePt t="137476" x="1874838" y="2401888"/>
          <p14:tracePt t="137502" x="1884363" y="2401888"/>
          <p14:tracePt t="137536" x="1893888" y="2401888"/>
          <p14:tracePt t="137934" x="1893888" y="2393950"/>
          <p14:tracePt t="138199" x="1893888" y="2384425"/>
          <p14:tracePt t="138603" x="1884363" y="2384425"/>
          <p14:tracePt t="138700" x="1874838" y="2374900"/>
          <p14:tracePt t="138733" x="1866900" y="2374900"/>
          <p14:tracePt t="138763" x="1847850" y="2374900"/>
          <p14:tracePt t="138790" x="1795463" y="2374900"/>
          <p14:tracePt t="138810" x="1741488" y="2366963"/>
          <p14:tracePt t="138828" x="1724025" y="2366963"/>
          <p14:tracePt t="138840" x="1704975" y="2366963"/>
          <p14:tracePt t="138860" x="1687513" y="2366963"/>
          <p14:tracePt t="138870" x="1670050" y="2366963"/>
          <p14:tracePt t="138889" x="1660525" y="2366963"/>
          <p14:tracePt t="138901" x="1643063" y="2366963"/>
          <p14:tracePt t="138920" x="1643063" y="2374900"/>
          <p14:tracePt t="138931" x="1598613" y="2374900"/>
          <p14:tracePt t="138951" x="1562100" y="2393950"/>
          <p14:tracePt t="138969" x="1536700" y="2393950"/>
          <p14:tracePt t="138981" x="1490663" y="2411413"/>
          <p14:tracePt t="139002" x="1465263" y="2411413"/>
          <p14:tracePt t="139011" x="1446213" y="2419350"/>
          <p14:tracePt t="139030" x="1419225" y="2428875"/>
          <p14:tracePt t="139043" x="1401763" y="2428875"/>
          <p14:tracePt t="139062" x="1366838" y="2428875"/>
          <p14:tracePt t="143072" x="1366838" y="2419350"/>
          <p14:tracePt t="144067" x="1357313" y="2411413"/>
          <p14:tracePt t="144389" x="1357313" y="2401888"/>
          <p14:tracePt t="144409" x="1357313" y="2411413"/>
          <p14:tracePt t="146072" x="1347788" y="2411413"/>
          <p14:tracePt t="146752" x="1330325" y="2411413"/>
          <p14:tracePt t="146782" x="1322388" y="2411413"/>
          <p14:tracePt t="146794" x="1312863" y="2401888"/>
          <p14:tracePt t="146813" x="1285875" y="2401888"/>
          <p14:tracePt t="146860" x="1258888" y="2411413"/>
          <p14:tracePt t="146890" x="1241425" y="2411413"/>
          <p14:tracePt t="146907" x="1187450" y="2411413"/>
          <p14:tracePt t="146939" x="1169988" y="2411413"/>
          <p14:tracePt t="146954" x="1160463" y="2411413"/>
          <p14:tracePt t="146987" x="1143000" y="2419350"/>
          <p14:tracePt t="146998" x="1125538" y="2428875"/>
          <p14:tracePt t="147029" x="1108075" y="2428875"/>
          <p14:tracePt t="147058" x="1081088" y="2446338"/>
          <p14:tracePt t="147091" x="1054100" y="2465388"/>
          <p14:tracePt t="147123" x="1044575" y="2465388"/>
          <p14:tracePt t="147161" x="1027113" y="2473325"/>
          <p14:tracePt t="147192" x="1036638" y="2473325"/>
          <p14:tracePt t="147298" x="1044575" y="2473325"/>
          <p14:tracePt t="147398" x="1062038" y="2473325"/>
          <p14:tracePt t="147410" x="1081088" y="2473325"/>
          <p14:tracePt t="147426" x="1089025" y="2473325"/>
          <p14:tracePt t="147565" x="1098550" y="2473325"/>
          <p14:tracePt t="147806" x="1098550" y="2482850"/>
          <p14:tracePt t="147845" x="1108075" y="2482850"/>
          <p14:tracePt t="148036" x="1108075" y="2490788"/>
          <p14:tracePt t="148214" x="1108075" y="2500313"/>
          <p14:tracePt t="149672" x="1116013" y="2500313"/>
          <p14:tracePt t="149865" x="1116013" y="2509838"/>
          <p14:tracePt t="150286" x="1125538" y="2509838"/>
          <p14:tracePt t="150459" x="1125538" y="2517775"/>
          <p14:tracePt t="150945" x="1125538" y="2527300"/>
          <p14:tracePt t="151688" x="1133475" y="2527300"/>
          <p14:tracePt t="151812" x="1133475" y="2536825"/>
          <p14:tracePt t="151986" x="1143000" y="2536825"/>
          <p14:tracePt t="152027" x="1143000" y="2544763"/>
          <p14:tracePt t="152412" x="1143000" y="2554288"/>
          <p14:tracePt t="152595" x="1152525" y="2554288"/>
          <p14:tracePt t="152629" x="1152525" y="2562225"/>
          <p14:tracePt t="152850" x="1160463" y="2562225"/>
          <p14:tracePt t="153068" x="1160463" y="2571750"/>
          <p14:tracePt t="153165" x="1169988" y="2571750"/>
          <p14:tracePt t="153511" x="1169988" y="2581275"/>
          <p14:tracePt t="153536" x="1179513" y="2581275"/>
          <p14:tracePt t="154058" x="1179513" y="2589213"/>
          <p14:tracePt t="154078" x="1187450" y="2589213"/>
          <p14:tracePt t="154088" x="1196975" y="2598738"/>
          <p14:tracePt t="154112" x="1231900" y="2608263"/>
          <p14:tracePt t="154143" x="1258888" y="2616200"/>
          <p14:tracePt t="154148" x="1312863" y="2633663"/>
          <p14:tracePt t="154179" x="1393825" y="2660650"/>
          <p14:tracePt t="154211" x="1446213" y="2679700"/>
          <p14:tracePt t="154216" x="1465263" y="2679700"/>
          <p14:tracePt t="154246" x="1589088" y="2697163"/>
          <p14:tracePt t="154278" x="1660525" y="2697163"/>
          <p14:tracePt t="154297" x="1687513" y="2697163"/>
          <p14:tracePt t="154313" x="1776413" y="2705100"/>
          <p14:tracePt t="154344" x="1839913" y="2714625"/>
          <p14:tracePt t="154359" x="1857375" y="2714625"/>
          <p14:tracePt t="154380" x="1893888" y="2714625"/>
          <p14:tracePt t="154411" x="1946275" y="2714625"/>
          <p14:tracePt t="154421" x="1965325" y="2714625"/>
          <p14:tracePt t="154447" x="2036763" y="2714625"/>
          <p14:tracePt t="156573" x="2027238" y="2714625"/>
          <p14:tracePt t="156732" x="2017713" y="2714625"/>
          <p14:tracePt t="156780" x="2009775" y="2714625"/>
          <p14:tracePt t="156826" x="1973263" y="2697163"/>
          <p14:tracePt t="156858" x="1955800" y="2697163"/>
          <p14:tracePt t="156884" x="1946275" y="2687638"/>
          <p14:tracePt t="156904" x="1938338" y="2687638"/>
          <p14:tracePt t="156936" x="1928813" y="2687638"/>
          <p14:tracePt t="156995" x="1911350" y="2679700"/>
          <p14:tracePt t="157014" x="1901825" y="2679700"/>
          <p14:tracePt t="157045" x="1893888" y="2670175"/>
          <p14:tracePt t="157092" x="1874838" y="2660650"/>
          <p14:tracePt t="157112" x="1866900" y="2652713"/>
          <p14:tracePt t="157124" x="1847850" y="2643188"/>
          <p14:tracePt t="157156" x="1839913" y="2633663"/>
          <p14:tracePt t="157187" x="1822450" y="2625725"/>
          <p14:tracePt t="157200" x="1803400" y="2608263"/>
          <p14:tracePt t="157222" x="1795463" y="2608263"/>
          <p14:tracePt t="157254" x="1795463" y="2598738"/>
          <p14:tracePt t="157278" x="1785938" y="2598738"/>
          <p14:tracePt t="157297" x="1776413" y="2589213"/>
          <p14:tracePt t="157324" x="1751013" y="2571750"/>
          <p14:tracePt t="157356" x="1714500" y="2544763"/>
          <p14:tracePt t="157387" x="1704975" y="2536825"/>
          <p14:tracePt t="157393" x="1697038" y="2536825"/>
          <p14:tracePt t="157438" x="1697038" y="2527300"/>
          <p14:tracePt t="157457" x="1687513" y="2517775"/>
          <p14:tracePt t="157489" x="1679575" y="2509838"/>
          <p14:tracePt t="157502" x="1670050" y="2509838"/>
          <p14:tracePt t="157523" x="1670050" y="2500313"/>
          <p14:tracePt t="157627" x="1660525" y="2500313"/>
          <p14:tracePt t="157660" x="1660525" y="2490788"/>
          <p14:tracePt t="157753" x="1660525" y="2482850"/>
          <p14:tracePt t="157975" x="1679575" y="2473325"/>
          <p14:tracePt t="158036" x="1697038" y="2473325"/>
          <p14:tracePt t="158048" x="1751013" y="2473325"/>
          <p14:tracePt t="158069" x="1776413" y="2473325"/>
          <p14:tracePt t="158091" x="1893888" y="2473325"/>
          <p14:tracePt t="158127" x="1973263" y="2473325"/>
          <p14:tracePt t="158134" x="2017713" y="2473325"/>
          <p14:tracePt t="158159" x="2205038" y="2473325"/>
          <p14:tracePt t="158191" x="2393950" y="2482850"/>
          <p14:tracePt t="158197" x="2465388" y="2482850"/>
          <p14:tracePt t="158225" x="2874963" y="2517775"/>
          <p14:tracePt t="158258" x="2955925" y="2527300"/>
          <p14:tracePt t="158270" x="3089275" y="2536825"/>
          <p14:tracePt t="158292" x="3322638" y="2562225"/>
          <p14:tracePt t="158324" x="3394075" y="2562225"/>
          <p14:tracePt t="158332" x="3562350" y="2571750"/>
          <p14:tracePt t="158359" x="3751263" y="2589213"/>
          <p14:tracePt t="158391" x="3776663" y="2589213"/>
          <p14:tracePt t="158394" x="3894138" y="2589213"/>
          <p14:tracePt t="158426" x="3965575" y="2581275"/>
          <p14:tracePt t="158459" x="4017963" y="2554288"/>
          <p14:tracePt t="158462" x="4037013" y="2554288"/>
          <p14:tracePt t="158504" x="4037013" y="2536825"/>
          <p14:tracePt t="158526" x="4044950" y="2527300"/>
          <p14:tracePt t="158558" x="4044950" y="2517775"/>
          <p14:tracePt t="158615" x="4044950" y="2500313"/>
          <p14:tracePt t="158650" x="4044950" y="2473325"/>
          <p14:tracePt t="158663" x="4044950" y="2411413"/>
          <p14:tracePt t="158683" x="4037013" y="2357438"/>
          <p14:tracePt t="158694" x="3990975" y="2205038"/>
          <p14:tracePt t="158727" x="3956050" y="2143125"/>
          <p14:tracePt t="158744" x="3946525" y="2098675"/>
          <p14:tracePt t="158771" x="3929063" y="2089150"/>
          <p14:tracePt t="158808" x="3929063" y="2081213"/>
          <p14:tracePt t="158827" x="3857625" y="2000250"/>
          <p14:tracePt t="158859" x="3776663" y="1928813"/>
          <p14:tracePt t="158873" x="3759200" y="1911350"/>
          <p14:tracePt t="158894" x="3705225" y="1884363"/>
          <p14:tracePt t="158926" x="3697288" y="1874838"/>
          <p14:tracePt t="158943" x="3679825" y="1874838"/>
          <p14:tracePt t="158962" x="3660775" y="1874838"/>
          <p14:tracePt t="158993" x="3643313" y="1874838"/>
          <p14:tracePt t="159009" x="3633788" y="1874838"/>
          <p14:tracePt t="159028" x="3625850" y="1874838"/>
          <p14:tracePt t="159061" x="3589338" y="1857375"/>
          <p14:tracePt t="159063" x="3554413" y="1839913"/>
          <p14:tracePt t="159094" x="3544888" y="1839913"/>
          <p14:tracePt t="159127" x="3509963" y="1830388"/>
          <p14:tracePt t="159138" x="3509963" y="1822450"/>
          <p14:tracePt t="159161" x="3482975" y="1812925"/>
          <p14:tracePt t="159195" x="3465513" y="1803400"/>
          <p14:tracePt t="160322" x="3446463" y="1803400"/>
          <p14:tracePt t="161199" x="3429000" y="1812925"/>
          <p14:tracePt t="161223" x="3402013" y="1822450"/>
          <p14:tracePt t="161242" x="3394075" y="1822450"/>
          <p14:tracePt t="161267" x="3330575" y="1847850"/>
          <p14:tracePt t="161299" x="3295650" y="1866900"/>
          <p14:tracePt t="161304" x="3268663" y="1893888"/>
          <p14:tracePt t="161334" x="3205163" y="1938338"/>
          <p14:tracePt t="161366" x="3187700" y="1946275"/>
          <p14:tracePt t="161368" x="3125788" y="2000250"/>
          <p14:tracePt t="161401" x="3098800" y="2009775"/>
          <p14:tracePt t="161412" x="3044825" y="2054225"/>
          <p14:tracePt t="161434" x="2946400" y="2108200"/>
          <p14:tracePt t="161466" x="2928938" y="2116138"/>
          <p14:tracePt t="161474" x="2894013" y="2133600"/>
          <p14:tracePt t="161501" x="2813050" y="2179638"/>
          <p14:tracePt t="161534" x="2759075" y="2205038"/>
          <p14:tracePt t="161544" x="2741613" y="2224088"/>
          <p14:tracePt t="161568" x="2660650" y="2259013"/>
          <p14:tracePt t="161601" x="2598738" y="2286000"/>
          <p14:tracePt t="161606" x="2581275" y="2295525"/>
          <p14:tracePt t="161635" x="2482850" y="2330450"/>
          <p14:tracePt t="161668" x="2428875" y="2347913"/>
          <p14:tracePt t="161675" x="2357438" y="2374900"/>
          <p14:tracePt t="161703" x="2251075" y="2401888"/>
          <p14:tracePt t="161735" x="2224088" y="2411413"/>
          <p14:tracePt t="161744" x="2160588" y="2428875"/>
          <p14:tracePt t="161769" x="2089150" y="2455863"/>
          <p14:tracePt t="161801" x="2036763" y="2465388"/>
          <p14:tracePt t="161807" x="1938338" y="2465388"/>
          <p14:tracePt t="161836" x="1847850" y="2455863"/>
          <p14:tracePt t="161868" x="1839913" y="2455863"/>
          <p14:tracePt t="161887" x="1839913" y="2446338"/>
          <p14:tracePt t="161953" x="1830388" y="2446338"/>
          <p14:tracePt t="161996" x="1822450" y="2446338"/>
          <p14:tracePt t="162040" x="1803400" y="2438400"/>
          <p14:tracePt t="162063" x="1795463" y="2438400"/>
          <p14:tracePt t="162122" x="1758950" y="2438400"/>
          <p14:tracePt t="162141" x="1741488" y="2438400"/>
          <p14:tracePt t="162153" x="1714500" y="2438400"/>
          <p14:tracePt t="162173" x="1704975" y="2438400"/>
          <p14:tracePt t="162198" x="1697038" y="2438400"/>
          <p14:tracePt t="162217" x="1687513" y="2438400"/>
          <p14:tracePt t="162248" x="1679575" y="2438400"/>
          <p14:tracePt t="162268" x="1660525" y="2438400"/>
          <p14:tracePt t="162279" x="1652588" y="2438400"/>
          <p14:tracePt t="162298" x="1643063" y="2438400"/>
          <p14:tracePt t="162359" x="1616075" y="2438400"/>
          <p14:tracePt t="162393" x="1598613" y="2438400"/>
          <p14:tracePt t="162481" x="1571625" y="2438400"/>
          <p14:tracePt t="162500" x="1554163" y="2438400"/>
          <p14:tracePt t="162512" x="1544638" y="2428875"/>
          <p14:tracePt t="162533" x="1536700" y="2428875"/>
          <p14:tracePt t="162566" x="1571625" y="2428875"/>
          <p14:tracePt t="162893" x="1598613" y="2428875"/>
          <p14:tracePt t="162906" x="1660525" y="2428875"/>
          <p14:tracePt t="162923" x="1768475" y="2428875"/>
          <p14:tracePt t="162942" x="1803400" y="2428875"/>
          <p14:tracePt t="162953" x="1973263" y="2411413"/>
          <p14:tracePt t="162973" x="2062163" y="2411413"/>
          <p14:tracePt t="162984" x="2286000" y="2411413"/>
          <p14:tracePt t="163003" x="2393950" y="2401888"/>
          <p14:tracePt t="163015" x="2705100" y="2401888"/>
          <p14:tracePt t="163034" x="2813050" y="2401888"/>
          <p14:tracePt t="163047" x="3089275" y="2401888"/>
          <p14:tracePt t="163068" x="3160713" y="2401888"/>
          <p14:tracePt t="163079" x="3367088" y="2393950"/>
          <p14:tracePt t="163100" x="3465513" y="2393950"/>
          <p14:tracePt t="163111" x="3724275" y="2393950"/>
          <p14:tracePt t="163132" x="3751263" y="2393950"/>
          <p14:tracePt t="163144" x="3911600" y="2393950"/>
          <p14:tracePt t="163163" x="3965575" y="2393950"/>
          <p14:tracePt t="163176" x="4081463" y="2384425"/>
          <p14:tracePt t="163194" x="4098925" y="2374900"/>
          <p14:tracePt t="163207" x="4170363" y="2357438"/>
          <p14:tracePt t="163226" x="4179888" y="2339975"/>
          <p14:tracePt t="163271" x="4205288" y="2322513"/>
          <p14:tracePt t="163283" x="4241800" y="2251075"/>
          <p14:tracePt t="163303" x="4251325" y="2251075"/>
          <p14:tracePt t="163314" x="4259263" y="2232025"/>
          <p14:tracePt t="163348" x="4276725" y="2205038"/>
          <p14:tracePt t="163368" x="4295775" y="2187575"/>
          <p14:tracePt t="163380" x="4303713" y="2170113"/>
          <p14:tracePt t="163392" x="4330700" y="2089150"/>
          <p14:tracePt t="163412" x="4340225" y="2054225"/>
          <p14:tracePt t="163425" x="4340225" y="2044700"/>
          <p14:tracePt t="163457" x="4340225" y="2027238"/>
          <p14:tracePt t="163477" x="4330700" y="2017713"/>
          <p14:tracePt t="163489" x="4303713" y="1982788"/>
          <p14:tracePt t="163507" x="4286250" y="1973263"/>
          <p14:tracePt t="163519" x="4276725" y="1955800"/>
          <p14:tracePt t="163538" x="4259263" y="1938338"/>
          <p14:tracePt t="163600" x="4224338" y="1893888"/>
          <p14:tracePt t="163619" x="4197350" y="1866900"/>
          <p14:tracePt t="163631" x="4152900" y="1812925"/>
          <p14:tracePt t="163650" x="4133850" y="1803400"/>
          <p14:tracePt t="163662" x="4125913" y="1795463"/>
          <p14:tracePt t="163741" x="4089400" y="1776413"/>
          <p14:tracePt t="163759" x="4081463" y="1776413"/>
          <p14:tracePt t="163770" x="4062413" y="1758950"/>
          <p14:tracePt t="163790" x="4054475" y="1758950"/>
          <p14:tracePt t="163840" x="4054475" y="1751013"/>
          <p14:tracePt t="163945" x="4054475" y="1731963"/>
          <p14:tracePt t="163964" x="4044950" y="1724025"/>
          <p14:tracePt t="164118" x="4044950" y="1714500"/>
          <p14:tracePt t="164137" x="4044950" y="1704975"/>
          <p14:tracePt t="164163" x="4044950" y="1697038"/>
          <p14:tracePt t="164211" x="4044950" y="1670050"/>
          <p14:tracePt t="164231" x="4044950" y="1652588"/>
          <p14:tracePt t="164243" x="4044950" y="1598613"/>
          <p14:tracePt t="164263" x="4044950" y="1589088"/>
          <p14:tracePt t="164274" x="4044950" y="1571625"/>
          <p14:tracePt t="164354" x="4044950" y="1554163"/>
          <p14:tracePt t="164367" x="4044950" y="1517650"/>
          <p14:tracePt t="164385" x="4044950" y="1490663"/>
          <p14:tracePt t="164416" x="4044950" y="1465263"/>
          <p14:tracePt t="164435" x="4044950" y="1446213"/>
          <p14:tracePt t="164448" x="4037013" y="1401763"/>
          <p14:tracePt t="164467" x="4027488" y="1393825"/>
          <p14:tracePt t="164478" x="4027488" y="1384300"/>
          <p14:tracePt t="164496" x="4010025" y="1384300"/>
          <p14:tracePt t="164508" x="3956050" y="1347788"/>
          <p14:tracePt t="164527" x="3938588" y="1339850"/>
          <p14:tracePt t="164539" x="3911600" y="1330325"/>
          <p14:tracePt t="164559" x="3902075" y="1330325"/>
          <p14:tracePt t="164578" x="3894138" y="1330325"/>
          <p14:tracePt t="164624" x="3894138" y="1339850"/>
          <p14:tracePt t="164636" x="3894138" y="1357313"/>
          <p14:tracePt t="164655" x="3894138" y="1374775"/>
          <p14:tracePt t="164668" x="3894138" y="1411288"/>
          <p14:tracePt t="164686" x="3902075" y="1419225"/>
          <p14:tracePt t="164698" x="3902075" y="1438275"/>
          <p14:tracePt t="164717" x="3911600" y="1438275"/>
          <p14:tracePt t="164745" x="3919538" y="1438275"/>
          <p14:tracePt t="164797" x="3938588" y="1438275"/>
          <p14:tracePt t="164809" x="3956050" y="1438275"/>
          <p14:tracePt t="164835" x="3973513" y="1438275"/>
          <p14:tracePt t="164854" x="3983038" y="1428750"/>
          <p14:tracePt t="164875" x="4000500" y="1411288"/>
          <p14:tracePt t="164921" x="4017963" y="1401763"/>
          <p14:tracePt t="164933" x="4054475" y="1384300"/>
          <p14:tracePt t="164954" x="4071938" y="1374775"/>
          <p14:tracePt t="164965" x="4098925" y="1366838"/>
          <p14:tracePt t="164985" x="4108450" y="1366838"/>
          <p14:tracePt t="164997" x="4116388" y="1357313"/>
          <p14:tracePt t="165016" x="4125913" y="1357313"/>
          <p14:tracePt t="165029" x="4133850" y="1366838"/>
          <p14:tracePt t="171073" x="4125913" y="1366838"/>
          <p14:tracePt t="171450" x="4116388" y="1366838"/>
          <p14:tracePt t="171462" x="4098925" y="1366838"/>
          <p14:tracePt t="171474" x="4071938" y="1339850"/>
          <p14:tracePt t="171493" x="4062413" y="1339850"/>
          <p14:tracePt t="171527" x="4054475" y="1330325"/>
          <p14:tracePt t="171617" x="4027488" y="1312863"/>
          <p14:tracePt t="171638" x="4010025" y="1303338"/>
          <p14:tracePt t="171649" x="3973513" y="1276350"/>
          <p14:tracePt t="171667" x="3946525" y="1268413"/>
          <p14:tracePt t="171679" x="3840163" y="1241425"/>
          <p14:tracePt t="171698" x="3768725" y="1231900"/>
          <p14:tracePt t="171709" x="3652838" y="1231900"/>
          <p14:tracePt t="171728" x="3589338" y="1231900"/>
          <p14:tracePt t="171740" x="3527425" y="1231900"/>
          <p14:tracePt t="171760" x="3402013" y="1250950"/>
          <p14:tracePt t="171793" x="3348038" y="1258888"/>
          <p14:tracePt t="171805" x="3170238" y="1330325"/>
          <p14:tracePt t="171825" x="3062288" y="1357313"/>
          <p14:tracePt t="171837" x="2965450" y="1401763"/>
          <p14:tracePt t="171857" x="2911475" y="1428750"/>
          <p14:tracePt t="171868" x="2847975" y="1455738"/>
          <p14:tracePt t="171887" x="2822575" y="1465263"/>
          <p14:tracePt t="171897" x="2732088" y="1490663"/>
          <p14:tracePt t="171917" x="2697163" y="1509713"/>
          <p14:tracePt t="171928" x="2608263" y="1544638"/>
          <p14:tracePt t="171955" x="2571750" y="1562100"/>
          <p14:tracePt t="171967" x="2500313" y="1598613"/>
          <p14:tracePt t="171979" x="2465388" y="1616075"/>
          <p14:tracePt t="171992" x="2393950" y="1660525"/>
          <p14:tracePt t="172011" x="2374900" y="1679575"/>
          <p14:tracePt t="172025" x="2357438" y="1687513"/>
          <p14:tracePt t="172044" x="2322513" y="1714500"/>
          <p14:tracePt t="172070" x="2268538" y="1758950"/>
          <p14:tracePt t="172089" x="2232025" y="1785938"/>
          <p14:tracePt t="172102" x="2152650" y="1839913"/>
          <p14:tracePt t="172122" x="2098675" y="1866900"/>
          <p14:tracePt t="172133" x="2036763" y="1901825"/>
          <p14:tracePt t="172152" x="2000250" y="1919288"/>
          <p14:tracePt t="172164" x="1982788" y="1928813"/>
          <p14:tracePt t="172184" x="1982788" y="1938338"/>
          <p14:tracePt t="172195" x="1938338" y="1973263"/>
          <p14:tracePt t="172214" x="1919288" y="1990725"/>
          <p14:tracePt t="172227" x="1874838" y="2036763"/>
          <p14:tracePt t="172245" x="1839913" y="2062163"/>
          <p14:tracePt t="172258" x="1785938" y="2108200"/>
          <p14:tracePt t="172276" x="1751013" y="2133600"/>
          <p14:tracePt t="172296" x="1741488" y="2152650"/>
          <p14:tracePt t="172324" x="1714500" y="2170113"/>
          <p14:tracePt t="172344" x="1714500" y="2179638"/>
          <p14:tracePt t="172432" x="1714500" y="2187575"/>
          <p14:tracePt t="172919" x="1704975" y="2205038"/>
          <p14:tracePt t="172938" x="1704975" y="2214563"/>
          <p14:tracePt t="172950" x="1697038" y="2232025"/>
          <p14:tracePt t="172970" x="1697038" y="2241550"/>
          <p14:tracePt t="172982" x="1687513" y="2259013"/>
          <p14:tracePt t="173001" x="1633538" y="2295525"/>
          <p14:tracePt t="173034" x="1625600" y="2303463"/>
          <p14:tracePt t="173064" x="1616075" y="2312988"/>
          <p14:tracePt t="173108" x="1608138" y="2330450"/>
          <p14:tracePt t="173128" x="1598613" y="2339975"/>
          <p14:tracePt t="173139" x="1589088" y="2347913"/>
          <p14:tracePt t="173159" x="1589088" y="2357438"/>
          <p14:tracePt t="173170" x="1571625" y="2374900"/>
          <p14:tracePt t="178072" x="1571625" y="2384425"/>
          <p14:tracePt t="185572" x="1581150" y="2384425"/>
          <p14:tracePt t="185893" x="1589088" y="2384425"/>
          <p14:tracePt t="200322" x="1589088" y="2393950"/>
          <p14:tracePt t="200687" x="1598613" y="2393950"/>
          <p14:tracePt t="200737" x="1598613" y="2401888"/>
          <p14:tracePt t="200854" x="1598613" y="2393950"/>
          <p14:tracePt t="200970" x="1598613" y="2374900"/>
          <p14:tracePt t="201004" x="1598613" y="2357438"/>
          <p14:tracePt t="201045" x="1598613" y="2347913"/>
          <p14:tracePt t="201177" x="1608138" y="2339975"/>
          <p14:tracePt t="201207" x="1608138" y="2330450"/>
          <p14:tracePt t="201220" x="1616075" y="2322513"/>
          <p14:tracePt t="201255" x="1616075" y="2312988"/>
          <p14:tracePt t="201287" x="1625600" y="2295525"/>
          <p14:tracePt t="201299" x="1633538" y="2268538"/>
          <p14:tracePt t="201330" x="1633538" y="2251075"/>
          <p14:tracePt t="201342" x="1643063" y="2214563"/>
          <p14:tracePt t="201361" x="1652588" y="2187575"/>
          <p14:tracePt t="201374" x="1660525" y="2152650"/>
          <p14:tracePt t="201392" x="1670050" y="2125663"/>
          <p14:tracePt t="201411" x="1670050" y="2108200"/>
          <p14:tracePt t="201422" x="1679575" y="2071688"/>
          <p14:tracePt t="201441" x="1687513" y="2062163"/>
          <p14:tracePt t="201453" x="1687513" y="2044700"/>
          <p14:tracePt t="201474" x="1697038" y="2036763"/>
          <p14:tracePt t="201485" x="1697038" y="2000250"/>
          <p14:tracePt t="201505" x="1704975" y="1990725"/>
          <p14:tracePt t="201517" x="1714500" y="1982788"/>
          <p14:tracePt t="201536" x="1714500" y="1965325"/>
          <p14:tracePt t="201549" x="1724025" y="1946275"/>
          <p14:tracePt t="201567" x="1724025" y="1938338"/>
          <p14:tracePt t="201594" x="1724025" y="1928813"/>
          <p14:tracePt t="201647" x="1731963" y="1928813"/>
          <p14:tracePt t="202822" x="1724025" y="1919288"/>
          <p14:tracePt t="203236" x="1714500" y="1911350"/>
          <p14:tracePt t="203266" x="1704975" y="1901825"/>
          <p14:tracePt t="203295" x="1697038" y="1901825"/>
          <p14:tracePt t="203307" x="1687513" y="1901825"/>
          <p14:tracePt t="203327" x="1652588" y="1919288"/>
          <p14:tracePt t="203358" x="1633538" y="1938338"/>
          <p14:tracePt t="203378" x="1571625" y="1982788"/>
          <p14:tracePt t="203410" x="1562100" y="1990725"/>
          <p14:tracePt t="203419" x="1527175" y="2036763"/>
          <p14:tracePt t="203445" x="1490663" y="2125663"/>
          <p14:tracePt t="203477" x="1482725" y="2160588"/>
          <p14:tracePt t="203482" x="1465263" y="2214563"/>
          <p14:tracePt t="203512" x="1438275" y="2312988"/>
          <p14:tracePt t="203544" x="1438275" y="2330450"/>
          <p14:tracePt t="203567" x="1428750" y="2411413"/>
          <p14:tracePt t="203595" x="1428750" y="2438400"/>
          <p14:tracePt t="203627" x="1428750" y="2455863"/>
          <p14:tracePt t="203652" x="1428750" y="2465388"/>
          <p14:tracePt t="203670" x="1428750" y="2473325"/>
          <p14:tracePt t="203695" x="1428750" y="2490788"/>
          <p14:tracePt t="203726" x="1438275" y="2500313"/>
          <p14:tracePt t="203737" x="1446213" y="2500313"/>
          <p14:tracePt t="204049" x="1446213" y="2490788"/>
          <p14:tracePt t="204082" x="1446213" y="2482850"/>
          <p14:tracePt t="204172" x="1446213" y="2473325"/>
          <p14:tracePt t="204192" x="1455738" y="2455863"/>
          <p14:tracePt t="204223" x="1455738" y="2438400"/>
          <p14:tracePt t="204258" x="1455738" y="2428875"/>
          <p14:tracePt t="204269" x="1455738" y="2419350"/>
          <p14:tracePt t="204301" x="1455738" y="2411413"/>
          <p14:tracePt t="204363" x="1455738" y="2401888"/>
          <p14:tracePt t="204630" x="1455738" y="2393950"/>
          <p14:tracePt t="204787" x="1455738" y="2384425"/>
          <p14:tracePt t="204839" x="1455738" y="2374900"/>
          <p14:tracePt t="204864" x="1455738" y="2366963"/>
          <p14:tracePt t="204993" x="1455738" y="2357438"/>
          <p14:tracePt t="205354" x="1455738" y="2347913"/>
          <p14:tracePt t="205686" x="1465263" y="2347913"/>
          <p14:tracePt t="205719" x="1465263" y="2339975"/>
          <p14:tracePt t="210573" x="1473200" y="2339975"/>
          <p14:tracePt t="231322" x="1482725" y="2339975"/>
          <p14:tracePt t="231952" x="1500188" y="2339975"/>
          <p14:tracePt t="231972" x="1509713" y="2347913"/>
          <p14:tracePt t="231985" x="1536700" y="2357438"/>
          <p14:tracePt t="232014" x="1544638" y="2357438"/>
          <p14:tracePt t="232047" x="1562100" y="2357438"/>
          <p14:tracePt t="232049" x="1589088" y="2366963"/>
          <p14:tracePt t="232081" x="1608138" y="2366963"/>
          <p14:tracePt t="232114" x="1625600" y="2357438"/>
          <p14:tracePt t="232145" x="1652588" y="2347913"/>
          <p14:tracePt t="232172" x="1687513" y="2347913"/>
          <p14:tracePt t="232191" x="1697038" y="2347913"/>
          <p14:tracePt t="232215" x="1704975" y="2347913"/>
          <p14:tracePt t="232248" x="1714500" y="2330450"/>
          <p14:tracePt t="232256" x="1724025" y="2330450"/>
          <p14:tracePt t="232281" x="1751013" y="2312988"/>
          <p14:tracePt t="232314" x="1785938" y="2303463"/>
          <p14:tracePt t="232318" x="1803400" y="2295525"/>
          <p14:tracePt t="232348" x="1839913" y="2286000"/>
          <p14:tracePt t="232381" x="1847850" y="2268538"/>
          <p14:tracePt t="232384" x="1874838" y="2241550"/>
          <p14:tracePt t="232415" x="1884363" y="2232025"/>
          <p14:tracePt t="232448" x="1901825" y="2214563"/>
          <p14:tracePt t="232458" x="1928813" y="2214563"/>
          <p14:tracePt t="232482" x="2009775" y="2197100"/>
          <p14:tracePt t="232514" x="2089150" y="2197100"/>
          <p14:tracePt t="232520" x="2133600" y="2187575"/>
          <p14:tracePt t="232553" x="2214563" y="2160588"/>
          <p14:tracePt t="232583" x="2401888" y="2143125"/>
          <p14:tracePt t="232615" x="2554288" y="2143125"/>
          <p14:tracePt t="232647" x="2643188" y="2133600"/>
          <p14:tracePt t="232664" x="2795588" y="2116138"/>
          <p14:tracePt t="232697" x="2840038" y="2116138"/>
          <p14:tracePt t="232716" x="3116263" y="2089150"/>
          <p14:tracePt t="232748" x="3455988" y="2098675"/>
          <p14:tracePt t="232781" x="3751263" y="2108200"/>
          <p14:tracePt t="232790" x="4017963" y="2143125"/>
          <p14:tracePt t="232822" x="4062413" y="2152650"/>
          <p14:tracePt t="232850" x="4179888" y="2160588"/>
          <p14:tracePt t="232882" x="4313238" y="2160588"/>
          <p14:tracePt t="232914" x="4384675" y="2152650"/>
          <p14:tracePt t="232917" x="4537075" y="2125663"/>
          <p14:tracePt t="232949" x="4581525" y="2108200"/>
          <p14:tracePt t="232981" x="4679950" y="2081213"/>
          <p14:tracePt t="232992" x="4867275" y="2062163"/>
          <p14:tracePt t="233025" x="4884738" y="2062163"/>
          <p14:tracePt t="233051" x="4973638" y="2036763"/>
          <p14:tracePt t="233083" x="4983163" y="2027238"/>
          <p14:tracePt t="233117" x="4973638" y="2027238"/>
          <p14:tracePt t="233224" x="4956175" y="2000250"/>
          <p14:tracePt t="233244" x="4946650" y="1990725"/>
          <p14:tracePt t="233255" x="4875213" y="1901825"/>
          <p14:tracePt t="233288" x="4830763" y="1839913"/>
          <p14:tracePt t="233318" x="4759325" y="1785938"/>
          <p14:tracePt t="233350" x="4705350" y="1731963"/>
          <p14:tracePt t="233382" x="4660900" y="1697038"/>
          <p14:tracePt t="233387" x="4625975" y="1670050"/>
          <p14:tracePt t="233420" x="4589463" y="1652588"/>
          <p14:tracePt t="233452" x="4527550" y="1616075"/>
          <p14:tracePt t="233484" x="4483100" y="1581150"/>
          <p14:tracePt t="233516" x="4456113" y="1581150"/>
          <p14:tracePt t="233523" x="4429125" y="1554163"/>
          <p14:tracePt t="233555" x="4394200" y="1527175"/>
          <p14:tracePt t="233585" x="4330700" y="1482725"/>
          <p14:tracePt t="233618" x="4259263" y="1438275"/>
          <p14:tracePt t="233650" x="4214813" y="1401763"/>
          <p14:tracePt t="233653" x="4160838" y="1357313"/>
          <p14:tracePt t="233685" x="4098925" y="1303338"/>
          <p14:tracePt t="233717" x="4089400" y="1303338"/>
          <p14:tracePt t="233728" x="4044950" y="1276350"/>
          <p14:tracePt t="233760" x="4037013" y="1276350"/>
          <p14:tracePt t="233856" x="4027488" y="1268413"/>
          <p14:tracePt t="233875" x="4027488" y="1258888"/>
          <p14:tracePt t="233915" x="4027488" y="1268413"/>
          <p14:tracePt t="234010" x="4037013" y="1276350"/>
          <p14:tracePt t="234031" x="4037013" y="1285875"/>
          <p14:tracePt t="234053" x="4037013" y="1295400"/>
          <p14:tracePt t="234086" x="4044950" y="1295400"/>
          <p14:tracePt t="234236" x="4054475" y="1295400"/>
          <p14:tracePt t="234394" x="4054475" y="1285875"/>
          <p14:tracePt t="234484" x="4054475" y="1295400"/>
          <p14:tracePt t="234569" x="4054475" y="1303338"/>
          <p14:tracePt t="236822" x="4044950" y="1295400"/>
          <p14:tracePt t="237239" x="4037013" y="1285875"/>
          <p14:tracePt t="237269" x="4017963" y="1268413"/>
          <p14:tracePt t="237364" x="3990975" y="1268413"/>
          <p14:tracePt t="237376" x="3956050" y="1250950"/>
          <p14:tracePt t="237396" x="3911600" y="1231900"/>
          <p14:tracePt t="237428" x="3902075" y="1231900"/>
          <p14:tracePt t="237439" x="3867150" y="1223963"/>
          <p14:tracePt t="237463" x="3803650" y="1204913"/>
          <p14:tracePt t="237495" x="3786188" y="1204913"/>
          <p14:tracePt t="237501" x="3732213" y="1196975"/>
          <p14:tracePt t="237531" x="3670300" y="1196975"/>
          <p14:tracePt t="237531" x="3643313" y="1196975"/>
          <p14:tracePt t="237562" x="3581400" y="1214438"/>
          <p14:tracePt t="237581" x="3527425" y="1231900"/>
          <p14:tracePt t="237601" x="3490913" y="1250950"/>
          <p14:tracePt t="237631" x="3429000" y="1295400"/>
          <p14:tracePt t="237662" x="3384550" y="1339850"/>
          <p14:tracePt t="237677" x="3367088" y="1347788"/>
          <p14:tracePt t="237697" x="3340100" y="1384300"/>
          <p14:tracePt t="237729" x="3313113" y="1419225"/>
          <p14:tracePt t="237734" x="3286125" y="1465263"/>
          <p14:tracePt t="237764" x="3268663" y="1509713"/>
          <p14:tracePt t="237797" x="3241675" y="1554163"/>
          <p14:tracePt t="237801" x="3214688" y="1625600"/>
          <p14:tracePt t="237831" x="3179763" y="1704975"/>
          <p14:tracePt t="237863" x="3160713" y="1751013"/>
          <p14:tracePt t="237865" x="3125788" y="1822450"/>
          <p14:tracePt t="237897" x="3081338" y="1866900"/>
          <p14:tracePt t="237914" x="3071813" y="1884363"/>
          <p14:tracePt t="237931" x="2990850" y="1955800"/>
          <p14:tracePt t="237963" x="2911475" y="2017713"/>
          <p14:tracePt t="237975" x="2884488" y="2027238"/>
          <p14:tracePt t="237998" x="2759075" y="2125663"/>
          <p14:tracePt t="238030" x="2714625" y="2152650"/>
          <p14:tracePt t="238037" x="2616200" y="2205038"/>
          <p14:tracePt t="238065" x="2527300" y="2251075"/>
          <p14:tracePt t="238097" x="2509838" y="2268538"/>
          <p14:tracePt t="238100" x="2357438" y="2330450"/>
          <p14:tracePt t="238132" x="2241550" y="2357438"/>
          <p14:tracePt t="238149" x="2187575" y="2366963"/>
          <p14:tracePt t="238166" x="2098675" y="2393950"/>
          <p14:tracePt t="238198" x="2044700" y="2401888"/>
          <p14:tracePt t="238215" x="2017713" y="2411413"/>
          <p14:tracePt t="238232" x="1973263" y="2419350"/>
          <p14:tracePt t="238265" x="1946275" y="2428875"/>
          <p14:tracePt t="238271" x="1893888" y="2446338"/>
          <p14:tracePt t="238299" x="1847850" y="2455863"/>
          <p14:tracePt t="238331" x="1812925" y="2455863"/>
          <p14:tracePt t="238333" x="1731963" y="2446338"/>
          <p14:tracePt t="238365" x="1679575" y="2438400"/>
          <p14:tracePt t="238383" x="1670050" y="2438400"/>
          <p14:tracePt t="238401" x="1660525" y="2438400"/>
          <p14:tracePt t="238518" x="1652588" y="2428875"/>
          <p14:tracePt t="238530" x="1643063" y="2419350"/>
          <p14:tracePt t="238542" x="1633538" y="2419350"/>
          <p14:tracePt t="238567" x="1616075" y="2419350"/>
          <p14:tracePt t="238598" x="1608138" y="2419350"/>
          <p14:tracePt t="238600" x="1598613" y="2411413"/>
          <p14:tracePt t="238653" x="1589088" y="2401888"/>
          <p14:tracePt t="238702" x="1581150" y="2401888"/>
          <p14:tracePt t="238745" x="1589088" y="2401888"/>
          <p14:tracePt t="238869" x="1598613" y="2393950"/>
          <p14:tracePt t="238900" x="1608138" y="2393950"/>
          <p14:tracePt t="238918" x="1616075" y="2384425"/>
          <p14:tracePt t="238935" x="1643063" y="2384425"/>
          <p14:tracePt t="238967" x="1687513" y="2384425"/>
          <p14:tracePt t="238970" x="1731963" y="2384425"/>
          <p14:tracePt t="239002" x="1751013" y="2374900"/>
          <p14:tracePt t="239061" x="1758950" y="2374900"/>
          <p14:tracePt t="239073" x="1776413" y="2366963"/>
          <p14:tracePt t="239092" x="1812925" y="2357438"/>
          <p14:tracePt t="239123" x="1822450" y="2339975"/>
          <p14:tracePt t="239204" x="1822450" y="2330450"/>
          <p14:tracePt t="239217" x="1822450" y="2322513"/>
          <p14:tracePt t="239236" x="1830388" y="2312988"/>
          <p14:tracePt t="239268" x="1830388" y="2276475"/>
          <p14:tracePt t="239281" x="1822450" y="2232025"/>
          <p14:tracePt t="239308" x="1803400" y="2197100"/>
          <p14:tracePt t="239336" x="1785938" y="2197100"/>
          <p14:tracePt t="239375" x="1758950" y="2197100"/>
          <p14:tracePt t="239423" x="1741488" y="2197100"/>
          <p14:tracePt t="239455" x="1724025" y="2205038"/>
          <p14:tracePt t="239499" x="1714500" y="2214563"/>
          <p14:tracePt t="239512" x="1697038" y="2232025"/>
          <p14:tracePt t="239536" x="1697038" y="2259013"/>
          <p14:tracePt t="239567" x="1687513" y="2268538"/>
          <p14:tracePt t="239580" x="1687513" y="2286000"/>
          <p14:tracePt t="239626" x="1687513" y="2295525"/>
          <p14:tracePt t="239637" x="1697038" y="2312988"/>
          <p14:tracePt t="239668" x="1731963" y="2330450"/>
          <p14:tracePt t="239687" x="1751013" y="2347913"/>
          <p14:tracePt t="239706" x="1776413" y="2357438"/>
          <p14:tracePt t="239737" x="1785938" y="2366963"/>
          <p14:tracePt t="239769" x="1795463" y="2366963"/>
          <p14:tracePt t="239815" x="1795463" y="2374900"/>
          <p14:tracePt t="239826" x="1803400" y="2374900"/>
          <p14:tracePt t="239874" x="1812925" y="2374900"/>
          <p14:tracePt t="239988" x="1803400" y="2374900"/>
          <p14:tracePt t="240361" x="1795463" y="2374900"/>
          <p14:tracePt t="240455" x="1785938" y="2384425"/>
          <p14:tracePt t="240646" x="1776413" y="2384425"/>
          <p14:tracePt t="240740" x="1768475" y="2384425"/>
          <p14:tracePt t="240772" x="1731963" y="2384425"/>
          <p14:tracePt t="240792" x="1714500" y="2384425"/>
          <p14:tracePt t="240807" x="1670050" y="2374900"/>
          <p14:tracePt t="240838" x="1652588" y="2374900"/>
          <p14:tracePt t="240853" x="1643063" y="2374900"/>
          <p14:tracePt t="240899" x="1625600" y="2374900"/>
          <p14:tracePt t="240930" x="1608138" y="2374900"/>
          <p14:tracePt t="240964" x="1598613" y="2374900"/>
          <p14:tracePt t="240994" x="1589088" y="2374900"/>
          <p14:tracePt t="241008" x="1581150" y="2374900"/>
          <p14:tracePt t="241041" x="1571625" y="2374900"/>
          <p14:tracePt t="241053" x="1554163" y="2374900"/>
          <p14:tracePt t="241076" x="1509713" y="2374900"/>
          <p14:tracePt t="241107" x="1482725" y="2374900"/>
          <p14:tracePt t="241120" x="1473200" y="2374900"/>
          <p14:tracePt t="241146" x="1465263" y="2374900"/>
          <p14:tracePt t="241175" x="1419225" y="2374900"/>
          <p14:tracePt t="241207" x="1411288" y="2374900"/>
          <p14:tracePt t="241209" x="1401763" y="2374900"/>
          <p14:tracePt t="241240" x="1393825" y="2374900"/>
          <p14:tracePt t="241259" x="1384300" y="2374900"/>
          <p14:tracePt t="241290" x="1374775" y="2374900"/>
          <p14:tracePt t="241309" x="1366838" y="2374900"/>
          <p14:tracePt t="241341" x="1357313" y="2374900"/>
          <p14:tracePt t="241352" x="1347788" y="2374900"/>
          <p14:tracePt t="241375" x="1339850" y="2374900"/>
          <p14:tracePt t="241406" x="1322388" y="2374900"/>
          <p14:tracePt t="241419" x="1312863" y="2374900"/>
          <p14:tracePt t="241496" x="1303338" y="2374900"/>
          <p14:tracePt t="241578" x="1295400" y="2374900"/>
          <p14:tracePt t="248572" x="1303338" y="2374900"/>
          <p14:tracePt t="249530" x="1312863" y="2374900"/>
          <p14:tracePt t="250424" x="1322388" y="2374900"/>
          <p14:tracePt t="250598" x="1330325" y="2374900"/>
          <p14:tracePt t="250632" x="1339850" y="2384425"/>
          <p14:tracePt t="251822" x="1339850" y="2393950"/>
          <p14:tracePt t="252157" x="1339850" y="2401888"/>
          <p14:tracePt t="252514" x="1347788" y="2401888"/>
          <p14:tracePt t="252815" x="1347788" y="2411413"/>
          <p14:tracePt t="253254" x="1357313" y="2411413"/>
          <p14:tracePt t="253510" x="1366838" y="2411413"/>
          <p14:tracePt t="253544" x="1374775" y="2411413"/>
          <p14:tracePt t="253570" x="1384300" y="2411413"/>
          <p14:tracePt t="253614" x="1393825" y="2411413"/>
          <p14:tracePt t="253633" x="1401763" y="2411413"/>
          <p14:tracePt t="253742" x="1401763" y="2393950"/>
          <p14:tracePt t="254199" x="1401763" y="2374900"/>
          <p14:tracePt t="254230" x="1393825" y="2357438"/>
          <p14:tracePt t="254241" x="1384300" y="2322513"/>
          <p14:tracePt t="254260" x="1366838" y="2312988"/>
          <p14:tracePt t="254281" x="1357313" y="2295525"/>
          <p14:tracePt t="254313" x="1347788" y="2286000"/>
          <p14:tracePt t="254322" x="1339850" y="2276475"/>
          <p14:tracePt t="254357" x="1322388" y="2259013"/>
          <p14:tracePt t="254381" x="1285875" y="2232025"/>
          <p14:tracePt t="254413" x="1268413" y="2224088"/>
          <p14:tracePt t="254419" x="1214438" y="2197100"/>
          <p14:tracePt t="254452" x="1204913" y="2187575"/>
          <p14:tracePt t="254466" x="1196975" y="2187575"/>
          <p14:tracePt t="254483" x="1179513" y="2187575"/>
          <p14:tracePt t="254516" x="1169988" y="2187575"/>
          <p14:tracePt t="254578" x="1160463" y="2187575"/>
          <p14:tracePt t="254666" x="1160463" y="2179638"/>
          <p14:tracePt t="256573" x="1160463" y="2187575"/>
          <p14:tracePt t="264322" x="1160463" y="2197100"/>
          <p14:tracePt t="265822" x="1169988" y="2197100"/>
          <p14:tracePt t="266180" x="1179513" y="2197100"/>
          <p14:tracePt t="266288" x="1187450" y="2197100"/>
          <p14:tracePt t="266299" x="1187450" y="2205038"/>
          <p14:tracePt t="266317" x="1196975" y="2205038"/>
          <p14:tracePt t="266353" x="1204913" y="2205038"/>
          <p14:tracePt t="266366" x="1223963" y="2205038"/>
          <p14:tracePt t="266383" x="1241425" y="2205038"/>
          <p14:tracePt t="266395" x="1258888" y="2214563"/>
          <p14:tracePt t="266414" x="1258888" y="2224088"/>
          <p14:tracePt t="266427" x="1285875" y="2224088"/>
          <p14:tracePt t="266446" x="1295400" y="2224088"/>
          <p14:tracePt t="266457" x="1322388" y="2241550"/>
          <p14:tracePt t="266477" x="1339850" y="2241550"/>
          <p14:tracePt t="266489" x="1374775" y="2259013"/>
          <p14:tracePt t="266508" x="1393825" y="2259013"/>
          <p14:tracePt t="266520" x="1438275" y="2268538"/>
          <p14:tracePt t="266539" x="1446213" y="2268538"/>
          <p14:tracePt t="266551" x="1473200" y="2276475"/>
          <p14:tracePt t="266570" x="1490663" y="2286000"/>
          <p14:tracePt t="266588" x="1509713" y="2286000"/>
          <p14:tracePt t="266601" x="1544638" y="2295525"/>
          <p14:tracePt t="266619" x="1562100" y="2295525"/>
          <p14:tracePt t="266635" x="1598613" y="2303463"/>
          <p14:tracePt t="266651" x="1625600" y="2312988"/>
          <p14:tracePt t="266668" x="1679575" y="2322513"/>
          <p14:tracePt t="266685" x="1697038" y="2330450"/>
          <p14:tracePt t="266702" x="1741488" y="2330450"/>
          <p14:tracePt t="266719" x="1758950" y="2339975"/>
          <p14:tracePt t="266735" x="1768475" y="2339975"/>
          <p14:tracePt t="266752" x="1812925" y="2347913"/>
          <p14:tracePt t="266768" x="1839913" y="2347913"/>
          <p14:tracePt t="266785" x="1866900" y="2347913"/>
          <p14:tracePt t="266802" x="1874838" y="2357438"/>
          <p14:tracePt t="266819" x="1893888" y="2357438"/>
          <p14:tracePt t="266835" x="1911350" y="2357438"/>
          <p14:tracePt t="266855" x="1919288" y="2357438"/>
          <p14:tracePt t="266882" x="1928813" y="2357438"/>
          <p14:tracePt t="266901" x="1938338" y="2357438"/>
          <p14:tracePt t="266964" x="1946275" y="2347913"/>
          <p14:tracePt t="266997" x="1946275" y="2339975"/>
          <p14:tracePt t="267023" x="1955800" y="2330450"/>
          <p14:tracePt t="267050" x="1965325" y="2312988"/>
          <p14:tracePt t="267077" x="1965325" y="2303463"/>
          <p14:tracePt t="267088" x="1965325" y="2259013"/>
          <p14:tracePt t="267107" x="1965325" y="2232025"/>
          <p14:tracePt t="267119" x="1965325" y="2214563"/>
          <p14:tracePt t="267137" x="1965325" y="2197100"/>
          <p14:tracePt t="267148" x="1965325" y="2179638"/>
          <p14:tracePt t="267167" x="1955800" y="2152650"/>
          <p14:tracePt t="267201" x="1946275" y="2133600"/>
          <p14:tracePt t="267213" x="1919288" y="2089150"/>
          <p14:tracePt t="267232" x="1911350" y="2071688"/>
          <p14:tracePt t="267243" x="1884363" y="2027238"/>
          <p14:tracePt t="267263" x="1874838" y="2000250"/>
          <p14:tracePt t="267275" x="1830388" y="1955800"/>
          <p14:tracePt t="267296" x="1830388" y="1946275"/>
          <p14:tracePt t="267306" x="1812925" y="1938338"/>
          <p14:tracePt t="267325" x="1812925" y="1928813"/>
          <p14:tracePt t="267337" x="1795463" y="1911350"/>
          <p14:tracePt t="267355" x="1785938" y="1901825"/>
          <p14:tracePt t="267370" x="1768475" y="1884363"/>
          <p14:tracePt t="267387" x="1758950" y="1874838"/>
          <p14:tracePt t="267406" x="1751013" y="1874838"/>
          <p14:tracePt t="267422" x="1741488" y="1874838"/>
          <p14:tracePt t="267438" x="1731963" y="1866900"/>
          <p14:tracePt t="267454" x="1714500" y="1866900"/>
          <p14:tracePt t="267471" x="1704975" y="1866900"/>
          <p14:tracePt t="267510" x="1687513" y="1866900"/>
          <p14:tracePt t="267541" x="1679575" y="1866900"/>
          <p14:tracePt t="267561" x="1670050" y="1866900"/>
          <p14:tracePt t="267573" x="1660525" y="1866900"/>
          <p14:tracePt t="267591" x="1652588" y="1866900"/>
          <p14:tracePt t="267609" x="1643063" y="1874838"/>
          <p14:tracePt t="267640" x="1633538" y="1874838"/>
          <p14:tracePt t="267733" x="1633538" y="1884363"/>
          <p14:tracePt t="267950" x="1625600" y="1884363"/>
          <p14:tracePt t="269072" x="1625600" y="1893888"/>
          <p14:tracePt t="269336" x="1633538" y="1893888"/>
          <p14:tracePt t="269544" x="1643063" y="1884363"/>
          <p14:tracePt t="269570" x="1643063" y="1874838"/>
          <p14:tracePt t="269603" x="1652588" y="1866900"/>
          <p14:tracePt t="269637" x="1660525" y="1857375"/>
          <p14:tracePt t="269647" x="1670050" y="1830388"/>
          <p14:tracePt t="269668" x="1679575" y="1812925"/>
          <p14:tracePt t="269679" x="1697038" y="1795463"/>
          <p14:tracePt t="269698" x="1697038" y="1776413"/>
          <p14:tracePt t="269718" x="1704975" y="1768475"/>
          <p14:tracePt t="269744" x="1704975" y="1758950"/>
          <p14:tracePt t="269792" x="1714500" y="1758950"/>
          <p14:tracePt t="286322" x="1714500" y="1768475"/>
          <p14:tracePt t="286988" x="1714500" y="1776413"/>
          <p14:tracePt t="287162" x="1714500" y="1785938"/>
          <p14:tracePt t="287214" x="1714500" y="1803400"/>
          <p14:tracePt t="287225" x="1704975" y="1857375"/>
          <p14:tracePt t="287246" x="1704975" y="1901825"/>
          <p14:tracePt t="287258" x="1697038" y="1946275"/>
          <p14:tracePt t="287277" x="1697038" y="1973263"/>
          <p14:tracePt t="287289" x="1687513" y="2009775"/>
          <p14:tracePt t="287307" x="1679575" y="2036763"/>
          <p14:tracePt t="287319" x="1679575" y="2089150"/>
          <p14:tracePt t="287338" x="1670050" y="2108200"/>
          <p14:tracePt t="287350" x="1643063" y="2160588"/>
          <p14:tracePt t="287369" x="1616075" y="2232025"/>
          <p14:tracePt t="287387" x="1608138" y="2241550"/>
          <p14:tracePt t="287399" x="1608138" y="2286000"/>
          <p14:tracePt t="287418" x="1598613" y="2303463"/>
          <p14:tracePt t="287431" x="1598613" y="2330450"/>
          <p14:tracePt t="287449" x="1589088" y="2366963"/>
          <p14:tracePt t="287482" x="1581150" y="2384425"/>
          <p14:tracePt t="287494" x="1571625" y="2411413"/>
          <p14:tracePt t="287513" x="1571625" y="2428875"/>
          <p14:tracePt t="287538" x="1571625" y="2438400"/>
          <p14:tracePt t="287558" x="1571625" y="2455863"/>
          <p14:tracePt t="287577" x="1571625" y="2465388"/>
          <p14:tracePt t="287588" x="1571625" y="2473325"/>
          <p14:tracePt t="287606" x="1581150" y="2490788"/>
          <p14:tracePt t="287633" x="1581150" y="2517775"/>
          <p14:tracePt t="287651" x="1589088" y="2527300"/>
          <p14:tracePt t="287669" x="1598613" y="2536825"/>
          <p14:tracePt t="287780" x="1598613" y="2527300"/>
          <p14:tracePt t="288124" x="1598613" y="2517775"/>
          <p14:tracePt t="288611" x="1589088" y="2509838"/>
          <p14:tracePt t="288678" x="1589088" y="2500313"/>
          <p14:tracePt t="288707" x="1589088" y="2490788"/>
          <p14:tracePt t="288768" x="1589088" y="2482850"/>
          <p14:tracePt t="288780" x="1589088" y="2473325"/>
          <p14:tracePt t="288859" x="1589088" y="2465388"/>
          <p14:tracePt t="288912" x="1581150" y="2455863"/>
          <p14:tracePt t="288976" x="1581150" y="2446338"/>
          <p14:tracePt t="289002" x="1581150" y="2438400"/>
          <p14:tracePt t="289112" x="1589088" y="2438400"/>
          <p14:tracePt t="289130" x="1589088" y="2419350"/>
          <p14:tracePt t="289141" x="1598613" y="2411413"/>
          <p14:tracePt t="289174" x="1598613" y="2401888"/>
          <p14:tracePt t="289193" x="1598613" y="2393950"/>
          <p14:tracePt t="289236" x="1598613" y="2384425"/>
          <p14:tracePt t="289254" x="1598613" y="2357438"/>
          <p14:tracePt t="289274" x="1589088" y="2339975"/>
          <p14:tracePt t="289287" x="1581150" y="2330450"/>
          <p14:tracePt t="289304" x="1571625" y="2322513"/>
          <p14:tracePt t="289320" x="1554163" y="2303463"/>
          <p14:tracePt t="289352" x="1544638" y="2303463"/>
          <p14:tracePt t="289365" x="1536700" y="2295525"/>
          <p14:tracePt t="289387" x="1509713" y="2276475"/>
          <p14:tracePt t="289419" x="1482725" y="2276475"/>
          <p14:tracePt t="289430" x="1473200" y="2303463"/>
          <p14:tracePt t="289456" x="1465263" y="2339975"/>
          <p14:tracePt t="289487" x="1446213" y="2366963"/>
          <p14:tracePt t="289519" x="1446213" y="2374900"/>
          <p14:tracePt t="289522" x="1446213" y="2428875"/>
          <p14:tracePt t="289555" x="1455738" y="2438400"/>
          <p14:tracePt t="289571" x="1465263" y="2446338"/>
          <p14:tracePt t="289588" x="1500188" y="2482850"/>
          <p14:tracePt t="289620" x="1509713" y="2482850"/>
          <p14:tracePt t="289666" x="1517650" y="2465388"/>
          <p14:tracePt t="289711" x="1517650" y="2455863"/>
          <p14:tracePt t="289723" x="1517650" y="2438400"/>
          <p14:tracePt t="289741" x="1517650" y="2428875"/>
          <p14:tracePt t="289760" x="1490663" y="2419350"/>
          <p14:tracePt t="289805" x="1465263" y="2419350"/>
          <p14:tracePt t="289823" x="1446213" y="2419350"/>
          <p14:tracePt t="289855" x="1438275" y="2428875"/>
          <p14:tracePt t="289897" x="1438275" y="2446338"/>
          <p14:tracePt t="289917" x="1438275" y="2455863"/>
          <p14:tracePt t="289928" x="1438275" y="2517775"/>
          <p14:tracePt t="289955" x="1500188" y="2598738"/>
          <p14:tracePt t="289987" x="1562100" y="2652713"/>
          <p14:tracePt t="289995" x="1581150" y="2660650"/>
          <p14:tracePt t="290039" x="1581150" y="2670175"/>
          <p14:tracePt t="290058" x="1589088" y="2652713"/>
          <p14:tracePt t="290105" x="1589088" y="2598738"/>
          <p14:tracePt t="290137" x="1589088" y="2554288"/>
          <p14:tracePt t="290163" x="1562100" y="2509838"/>
          <p14:tracePt t="290197" x="1544638" y="2490788"/>
          <p14:tracePt t="290223" x="1536700" y="2490788"/>
          <p14:tracePt t="290281" x="1581150" y="2517775"/>
          <p14:tracePt t="290359" x="1633538" y="2517775"/>
          <p14:tracePt t="290372" x="1652588" y="2517775"/>
          <p14:tracePt t="290390" x="1660525" y="2517775"/>
          <p14:tracePt t="290422" x="1660525" y="2490788"/>
          <p14:tracePt t="290454" x="1660525" y="2465388"/>
          <p14:tracePt t="290464" x="1643063" y="2428875"/>
          <p14:tracePt t="290496" x="1633538" y="2419350"/>
          <p14:tracePt t="290532" x="1608138" y="2419350"/>
          <p14:tracePt t="290568" x="1616075" y="2428875"/>
          <p14:tracePt t="290624" x="1687513" y="2465388"/>
          <p14:tracePt t="290657" x="1679575" y="2446338"/>
          <p14:tracePt t="290716" x="1643063" y="2411413"/>
          <p14:tracePt t="290737" x="1589088" y="2374900"/>
          <p14:tracePt t="290769" x="1589088" y="2384425"/>
          <p14:tracePt t="290872" x="1608138" y="2393950"/>
          <p14:tracePt t="290891" x="1608138" y="2384425"/>
          <p14:tracePt t="290935" x="1562100" y="2347913"/>
          <p14:tracePt t="290955" x="1509713" y="2322513"/>
          <p14:tracePt t="290987" x="1500188" y="2322513"/>
          <p14:tracePt t="290999" x="1490663" y="2322513"/>
          <p14:tracePt t="291177" x="1490663" y="2330450"/>
          <p14:tracePt t="291500" x="1482725" y="2330450"/>
          <p14:tracePt t="291852" x="1482725" y="2322513"/>
          <p14:tracePt t="291910" x="1465263" y="2312988"/>
          <p14:tracePt t="291928" x="1465263" y="2303463"/>
          <p14:tracePt t="291940" x="1455738" y="2295525"/>
          <p14:tracePt t="291972" x="1446213" y="2276475"/>
          <p14:tracePt t="292051" x="1419225" y="2224088"/>
          <p14:tracePt t="292071" x="1366838" y="2152650"/>
          <p14:tracePt t="292102" x="1366838" y="2143125"/>
          <p14:tracePt t="292135" x="1357313" y="2133600"/>
          <p14:tracePt t="292243" x="1347788" y="2133600"/>
          <p14:tracePt t="292254" x="1339850" y="2133600"/>
          <p14:tracePt t="292272" x="1303338" y="2125663"/>
          <p14:tracePt t="292305" x="1285875" y="2125663"/>
          <p14:tracePt t="292337" x="1276350" y="2125663"/>
          <p14:tracePt t="292368" x="1258888" y="2133600"/>
          <p14:tracePt t="292396" x="1231900" y="2205038"/>
          <p14:tracePt t="292427" x="1223963" y="2268538"/>
          <p14:tracePt t="292458" x="1214438" y="2286000"/>
          <p14:tracePt t="292463" x="1204913" y="2347913"/>
          <p14:tracePt t="292495" x="1204913" y="2374900"/>
          <p14:tracePt t="292526" x="1204913" y="2419350"/>
          <p14:tracePt t="292538" x="1204913" y="2446338"/>
          <p14:tracePt t="292570" x="1204913" y="2455863"/>
          <p14:tracePt t="292596" x="1214438" y="2482850"/>
          <p14:tracePt t="292628" x="1241425" y="2536825"/>
          <p14:tracePt t="292659" x="1250950" y="2544763"/>
          <p14:tracePt t="292663" x="1250950" y="2554288"/>
          <p14:tracePt t="292694" x="1258888" y="2562225"/>
          <p14:tracePt t="292726" x="1268413" y="2562225"/>
          <p14:tracePt t="292793" x="1276350" y="2562225"/>
          <p14:tracePt t="292805" x="1295400" y="2562225"/>
          <p14:tracePt t="292836" x="1312863" y="2562225"/>
          <p14:tracePt t="292864" x="1339850" y="2562225"/>
          <p14:tracePt t="292897" x="1357313" y="2544763"/>
          <p14:tracePt t="292929" x="1366838" y="2544763"/>
          <p14:tracePt t="292932" x="1374775" y="2527300"/>
          <p14:tracePt t="292964" x="1393825" y="2500313"/>
          <p14:tracePt t="292996" x="1411288" y="2482850"/>
          <p14:tracePt t="292999" x="1419225" y="2465388"/>
          <p14:tracePt t="293031" x="1438275" y="2455863"/>
          <p14:tracePt t="293077" x="1438275" y="2446338"/>
          <p14:tracePt t="293089" x="1455738" y="2411413"/>
          <p14:tracePt t="293121" x="1465263" y="2401888"/>
          <p14:tracePt t="293151" x="1465263" y="2393950"/>
          <p14:tracePt t="293203" x="1465263" y="2384425"/>
          <p14:tracePt t="294573" x="1473200" y="2384425"/>
          <p14:tracePt t="296073" x="1473200" y="2374900"/>
          <p14:tracePt t="296735" x="1473200" y="2347913"/>
          <p14:tracePt t="296755" x="1473200" y="2330450"/>
          <p14:tracePt t="296787" x="1482725" y="2322513"/>
          <p14:tracePt t="296813" x="1500188" y="2303463"/>
          <p14:tracePt t="296832" x="1500188" y="2286000"/>
          <p14:tracePt t="296882" x="1500188" y="2276475"/>
          <p14:tracePt t="298073" x="1509713" y="2276475"/>
          <p14:tracePt t="299030" x="1517650" y="2286000"/>
          <p14:tracePt t="299477" x="1527175" y="2286000"/>
          <p14:tracePt t="300822" x="1536700" y="2286000"/>
          <p14:tracePt t="304072" x="1544638" y="2286000"/>
          <p14:tracePt t="304784" x="1554163" y="2286000"/>
          <p14:tracePt t="305096" x="1554163" y="2276475"/>
          <p14:tracePt t="305895" x="1544638" y="2268538"/>
          <p14:tracePt t="305981" x="1536700" y="2268538"/>
          <p14:tracePt t="306048" x="1527175" y="2268538"/>
          <p14:tracePt t="306060" x="1517650" y="2286000"/>
          <p14:tracePt t="306091" x="1500188" y="2312988"/>
          <p14:tracePt t="306110" x="1490663" y="2312988"/>
          <p14:tracePt t="306170" x="1490663" y="2330450"/>
          <p14:tracePt t="307322" x="1490663" y="2312988"/>
          <p14:tracePt t="307980" x="1490663" y="2303463"/>
          <p14:tracePt t="308006" x="1490663" y="2295525"/>
          <p14:tracePt t="308101" x="1482725" y="2295525"/>
          <p14:tracePt t="308135" x="1482725" y="2286000"/>
          <p14:tracePt t="308244" x="1482725" y="2276475"/>
          <p14:tracePt t="308263" x="1482725" y="2268538"/>
          <p14:tracePt t="308327" x="1482725" y="2259013"/>
          <p14:tracePt t="308417" x="1482725" y="2251075"/>
          <p14:tracePt t="308436" x="1482725" y="2241550"/>
          <p14:tracePt t="308462" x="1473200" y="2241550"/>
          <p14:tracePt t="308481" x="1473200" y="2232025"/>
          <p14:tracePt t="308511" x="1473200" y="2224088"/>
          <p14:tracePt t="308576" x="1482725" y="2224088"/>
          <p14:tracePt t="309365" x="1490663" y="2224088"/>
          <p14:tracePt t="311823" x="1500188" y="2224088"/>
          <p14:tracePt t="312016" x="1500188" y="2232025"/>
          <p14:tracePt t="312456" x="1509713" y="2232025"/>
          <p14:tracePt t="312820" x="1517650" y="2232025"/>
          <p14:tracePt t="313179" x="1527175" y="2232025"/>
          <p14:tracePt t="313618" x="1527175" y="2224088"/>
          <p14:tracePt t="313668" x="1527175" y="2214563"/>
          <p14:tracePt t="313922" x="1536700" y="2214563"/>
          <p14:tracePt t="314029" x="1544638" y="2214563"/>
          <p14:tracePt t="314269" x="1544638" y="2197100"/>
          <p14:tracePt t="314768" x="1544638" y="2187575"/>
          <p14:tracePt t="314786" x="1544638" y="2179638"/>
          <p14:tracePt t="314819" x="1536700" y="2187575"/>
          <p14:tracePt t="315036" x="1527175" y="2187575"/>
          <p14:tracePt t="315048" x="1527175" y="2205038"/>
          <p14:tracePt t="315068" x="1527175" y="2224088"/>
          <p14:tracePt t="315098" x="1509713" y="2251075"/>
          <p14:tracePt t="315130" x="1509713" y="2276475"/>
          <p14:tracePt t="315134" x="1509713" y="2303463"/>
          <p14:tracePt t="315165" x="1490663" y="2312988"/>
          <p14:tracePt t="315275" x="1473200" y="2322513"/>
          <p14:tracePt t="315286" x="1465263" y="2322513"/>
          <p14:tracePt t="315305" x="1455738" y="2339975"/>
          <p14:tracePt t="315350" x="1455738" y="2347913"/>
          <p14:tracePt t="315378" x="1455738" y="2357438"/>
          <p14:tracePt t="315399" x="1455738" y="2347913"/>
          <p14:tracePt t="316576" x="1455738" y="2339975"/>
          <p14:tracePt t="316858" x="1465263" y="2339975"/>
          <p14:tracePt t="317665" x="1465263" y="2330450"/>
          <p14:tracePt t="317729" x="1473200" y="2330450"/>
          <p14:tracePt t="317894" x="1482725" y="2330450"/>
          <p14:tracePt t="318136" x="1500188" y="2330450"/>
          <p14:tracePt t="318212" x="1517650" y="2330450"/>
          <p14:tracePt t="318223" x="1562100" y="2339975"/>
          <p14:tracePt t="318244" x="1616075" y="2357438"/>
          <p14:tracePt t="318274" x="1758950" y="2393950"/>
          <p14:tracePt t="318308" x="1812925" y="2401888"/>
          <p14:tracePt t="318324" x="1839913" y="2411413"/>
          <p14:tracePt t="318340" x="1955800" y="2438400"/>
          <p14:tracePt t="318371" x="2027238" y="2455863"/>
          <p14:tracePt t="318387" x="2062163" y="2465388"/>
          <p14:tracePt t="318407" x="2125663" y="2473325"/>
          <p14:tracePt t="318438" x="2152650" y="2482850"/>
          <p14:tracePt t="318449" x="2232025" y="2490788"/>
          <p14:tracePt t="318476" x="2268538" y="2490788"/>
          <p14:tracePt t="318508" x="2295525" y="2500313"/>
          <p14:tracePt t="318555" x="2312988" y="2500313"/>
          <p14:tracePt t="318588" x="2322513" y="2500313"/>
          <p14:tracePt t="318704" x="2330450" y="2500313"/>
          <p14:tracePt t="319017" x="2347913" y="2500313"/>
          <p14:tracePt t="319047" x="2366963" y="2500313"/>
          <p14:tracePt t="319060" x="2401888" y="2500313"/>
          <p14:tracePt t="319079" x="2465388" y="2500313"/>
          <p14:tracePt t="319110" x="2544763" y="2500313"/>
          <p14:tracePt t="319142" x="2562225" y="2500313"/>
          <p14:tracePt t="319152" x="2608263" y="2500313"/>
          <p14:tracePt t="319177" x="2724150" y="2490788"/>
          <p14:tracePt t="319209" x="2813050" y="2490788"/>
          <p14:tracePt t="319241" x="2840038" y="2490788"/>
          <p14:tracePt t="319245" x="2928938" y="2482850"/>
          <p14:tracePt t="319277" x="2955925" y="2482850"/>
          <p14:tracePt t="319309" x="2982913" y="2482850"/>
          <p14:tracePt t="319316" x="3081338" y="2482850"/>
          <p14:tracePt t="319348" x="3187700" y="2482850"/>
          <p14:tracePt t="319377" x="3295650" y="2482850"/>
          <p14:tracePt t="319410" x="3384550" y="2482850"/>
          <p14:tracePt t="319442" x="3500438" y="2482850"/>
          <p14:tracePt t="319453" x="3652838" y="2482850"/>
          <p14:tracePt t="319485" x="3759200" y="2482850"/>
          <p14:tracePt t="319511" x="3875088" y="2482850"/>
          <p14:tracePt t="319543" x="3973513" y="2482850"/>
          <p14:tracePt t="319575" x="4000500" y="2482850"/>
          <p14:tracePt t="319580" x="4071938" y="2482850"/>
          <p14:tracePt t="319613" x="4108450" y="2482850"/>
          <p14:tracePt t="319645" x="4116388" y="2482850"/>
          <p14:tracePt t="319655" x="4197350" y="2473325"/>
          <p14:tracePt t="319687" x="4259263" y="2473325"/>
          <p14:tracePt t="319712" x="4348163" y="2473325"/>
          <p14:tracePt t="319744" x="4429125" y="2473325"/>
          <p14:tracePt t="319776" x="4491038" y="2473325"/>
          <p14:tracePt t="319785" x="4554538" y="2473325"/>
          <p14:tracePt t="319818" x="4572000" y="2473325"/>
          <p14:tracePt t="319845" x="4616450" y="2473325"/>
          <p14:tracePt t="319878" x="4625975" y="2473325"/>
          <p14:tracePt t="319911" x="4625975" y="2465388"/>
          <p14:tracePt t="319973" x="4625975" y="2455863"/>
          <p14:tracePt t="319984" x="4633913" y="2438400"/>
          <p14:tracePt t="320017" x="4633913" y="2419350"/>
          <p14:tracePt t="320046" x="4643438" y="2401888"/>
          <p14:tracePt t="320078" x="4643438" y="2393950"/>
          <p14:tracePt t="320110" x="4643438" y="2384425"/>
          <p14:tracePt t="320116" x="4643438" y="2374900"/>
          <p14:tracePt t="320149" x="4643438" y="2366963"/>
          <p14:tracePt t="320180" x="4643438" y="2347913"/>
          <p14:tracePt t="320212" x="4643438" y="2339975"/>
          <p14:tracePt t="320256" x="4633913" y="2339975"/>
          <p14:tracePt t="320268" x="4633913" y="2330450"/>
          <p14:tracePt t="320303" x="4633913" y="2322513"/>
          <p14:tracePt t="320364" x="4625975" y="2322513"/>
          <p14:tracePt t="320397" x="4616450" y="2322513"/>
          <p14:tracePt t="320536" x="4608513" y="2322513"/>
          <p14:tracePt t="320554" x="4589463" y="2322513"/>
          <p14:tracePt t="320567" x="4527550" y="2303463"/>
          <p14:tracePt t="320599" x="4518025" y="2303463"/>
          <p14:tracePt t="320618" x="4510088" y="2303463"/>
          <p14:tracePt t="320694" x="4491038" y="2303463"/>
          <p14:tracePt t="320726" x="4473575" y="2303463"/>
          <p14:tracePt t="320748" x="4473575" y="2312988"/>
          <p14:tracePt t="320780" x="4465638" y="2312988"/>
          <p14:tracePt t="320812" x="4456113" y="2322513"/>
          <p14:tracePt t="320833" x="4456113" y="2330450"/>
          <p14:tracePt t="320865" x="4456113" y="2347913"/>
          <p14:tracePt t="320886" x="4456113" y="2366963"/>
          <p14:tracePt t="320919" x="4483100" y="2428875"/>
          <p14:tracePt t="320949" x="4491038" y="2438400"/>
          <p14:tracePt t="320982" x="4510088" y="2455863"/>
          <p14:tracePt t="321014" x="4518025" y="2455863"/>
          <p14:tracePt t="321024" x="4554538" y="2455863"/>
          <p14:tracePt t="321057" x="4562475" y="2455863"/>
          <p14:tracePt t="321083" x="4589463" y="2446338"/>
          <p14:tracePt t="321119" x="4652963" y="2438400"/>
          <p14:tracePt t="321150" x="4732338" y="2401888"/>
          <p14:tracePt t="321182" x="4759325" y="2393950"/>
          <p14:tracePt t="321212" x="4776788" y="2374900"/>
          <p14:tracePt t="321232" x="4795838" y="2322513"/>
          <p14:tracePt t="321264" x="4795838" y="2312988"/>
          <p14:tracePt t="321290" x="4795838" y="2303463"/>
          <p14:tracePt t="321322" x="4795838" y="2295525"/>
          <p14:tracePt t="321354" x="4786313" y="2286000"/>
          <p14:tracePt t="321418" x="4776788" y="2286000"/>
          <p14:tracePt t="321430" x="4759325" y="2268538"/>
          <p14:tracePt t="321461" x="4741863" y="2259013"/>
          <p14:tracePt t="321484" x="4732338" y="2251075"/>
          <p14:tracePt t="321516" x="4714875" y="2232025"/>
          <p14:tracePt t="321547" x="4697413" y="2232025"/>
          <p14:tracePt t="321557" x="4660900" y="2214563"/>
          <p14:tracePt t="321589" x="4643438" y="2214563"/>
          <p14:tracePt t="321672" x="4633913" y="2214563"/>
          <p14:tracePt t="321699" x="4625975" y="2224088"/>
          <p14:tracePt t="321731" x="4616450" y="2224088"/>
          <p14:tracePt t="321751" x="4608513" y="2241550"/>
          <p14:tracePt t="321783" x="4572000" y="2268538"/>
          <p14:tracePt t="321814" x="4537075" y="2312988"/>
          <p14:tracePt t="321844" x="4537075" y="2322513"/>
          <p14:tracePt t="321875" x="4527550" y="2339975"/>
          <p14:tracePt t="321884" x="4518025" y="2366963"/>
          <p14:tracePt t="321916" x="4518025" y="2384425"/>
          <p14:tracePt t="321948" x="4518025" y="2393950"/>
          <p14:tracePt t="321955" x="4510088" y="2393950"/>
          <p14:tracePt t="322599" x="4500563" y="2401888"/>
          <p14:tracePt t="322610" x="4446588" y="2411413"/>
          <p14:tracePt t="322629" x="4411663" y="2411413"/>
          <p14:tracePt t="322653" x="4330700" y="2428875"/>
          <p14:tracePt t="322685" x="4286250" y="2438400"/>
          <p14:tracePt t="322692" x="4197350" y="2465388"/>
          <p14:tracePt t="322726" x="4108450" y="2500313"/>
          <p14:tracePt t="322754" x="3983038" y="2536825"/>
          <p14:tracePt t="322786" x="3911600" y="2571750"/>
          <p14:tracePt t="322789" x="3840163" y="2598738"/>
          <p14:tracePt t="322821" x="3759200" y="2633663"/>
          <p14:tracePt t="322852" x="3714750" y="2660650"/>
          <p14:tracePt t="322861" x="3598863" y="2705100"/>
          <p14:tracePt t="322888" x="3482975" y="2751138"/>
          <p14:tracePt t="322920" x="3455988" y="2759075"/>
          <p14:tracePt t="322923" x="3394075" y="2795588"/>
          <p14:tracePt t="322954" x="3322638" y="2840038"/>
          <p14:tracePt t="322960" x="3276600" y="2867025"/>
          <p14:tracePt t="322988" x="3143250" y="2911475"/>
          <p14:tracePt t="323019" x="3071813" y="2938463"/>
          <p14:tracePt t="323022" x="3036888" y="2955925"/>
          <p14:tracePt t="323054" x="3000375" y="2973388"/>
          <p14:tracePt t="323056" x="2928938" y="3000375"/>
          <p14:tracePt t="323087" x="2901950" y="3017838"/>
          <p14:tracePt t="323096" x="2830513" y="3036888"/>
          <p14:tracePt t="323121" x="2776538" y="3062288"/>
          <p14:tracePt t="323153" x="2759075" y="3071813"/>
          <p14:tracePt t="323165" x="2751138" y="3071813"/>
          <p14:tracePt t="323192" x="2724150" y="3089275"/>
          <p14:tracePt t="323223" x="2714625" y="3089275"/>
          <p14:tracePt t="323256" x="2670175" y="3098800"/>
          <p14:tracePt t="323258" x="2652713" y="3098800"/>
          <p14:tracePt t="323319" x="2643188" y="3098800"/>
          <p14:tracePt t="323337" x="2625725" y="3108325"/>
          <p14:tracePt t="323356" x="2608263" y="3116263"/>
          <p14:tracePt t="323388" x="2598738" y="3116263"/>
          <p14:tracePt t="323399" x="2589213" y="3116263"/>
          <p14:tracePt t="323430" x="2554288" y="3133725"/>
          <p14:tracePt t="323463" x="2536825" y="3143250"/>
          <p14:tracePt t="323494" x="2517775" y="3143250"/>
          <p14:tracePt t="323523" x="2500313" y="3152775"/>
          <p14:tracePt t="323554" x="2500313" y="3160713"/>
          <p14:tracePt t="323557" x="2455863" y="3170238"/>
          <p14:tracePt t="323589" x="2446338" y="3170238"/>
          <p14:tracePt t="323600" x="2438400" y="3179763"/>
          <p14:tracePt t="323623" x="2428875" y="3179763"/>
          <p14:tracePt t="323712" x="2419350" y="3179763"/>
          <p14:tracePt t="323761" x="2411413" y="3179763"/>
          <p14:tracePt t="323827" x="2401888" y="3179763"/>
          <p14:tracePt t="323871" x="2393950" y="3179763"/>
          <p14:tracePt t="323936" x="2384425" y="3179763"/>
          <p14:tracePt t="324010" x="2374900" y="3179763"/>
          <p14:tracePt t="324037" x="2366963" y="3179763"/>
          <p14:tracePt t="324091" x="2357438" y="3179763"/>
          <p14:tracePt t="324169" x="2347913" y="3179763"/>
          <p14:tracePt t="324201" x="2330450" y="3170238"/>
          <p14:tracePt t="324259" x="2322513" y="3160713"/>
          <p14:tracePt t="324293" x="2312988" y="3160713"/>
          <p14:tracePt t="324358" x="2303463" y="3160713"/>
          <p14:tracePt t="324404" x="2303463" y="3152775"/>
          <p14:tracePt t="324416" x="2295525" y="3152775"/>
          <p14:tracePt t="324435" x="2286000" y="3152775"/>
          <p14:tracePt t="324501" x="2286000" y="3143250"/>
          <p14:tracePt t="324559" x="2276475" y="3143250"/>
          <p14:tracePt t="324659" x="2268538" y="3143250"/>
          <p14:tracePt t="324735" x="2259013" y="3143250"/>
          <p14:tracePt t="324841" x="2251075" y="3143250"/>
          <p14:tracePt t="329073" x="2259013" y="3143250"/>
          <p14:tracePt t="329168" x="2268538" y="3143250"/>
          <p14:tracePt t="329481" x="2276475" y="3143250"/>
          <p14:tracePt t="329858" x="2286000" y="3143250"/>
          <p14:tracePt t="330156" x="2286000" y="3133725"/>
          <p14:tracePt t="330502" x="2295525" y="3133725"/>
          <p14:tracePt t="331090" x="2303463" y="3133725"/>
          <p14:tracePt t="331982" x="2312988" y="3133725"/>
          <p14:tracePt t="332265" x="2322513" y="3133725"/>
          <p14:tracePt t="332405" x="2330450" y="3133725"/>
          <p14:tracePt t="332677" x="2330450" y="3125788"/>
          <p14:tracePt t="332864" x="2339975" y="3125788"/>
          <p14:tracePt t="333220" x="2347913" y="3125788"/>
          <p14:tracePt t="333352" x="2357438" y="3125788"/>
          <p14:tracePt t="333668" x="2366963" y="3125788"/>
          <p14:tracePt t="333965" x="2374900" y="3125788"/>
          <p14:tracePt t="334265" x="2384425" y="3125788"/>
          <p14:tracePt t="334483" x="2393950" y="3125788"/>
          <p14:tracePt t="334763" x="2401888" y="3125788"/>
          <p14:tracePt t="335116" x="2411413" y="3125788"/>
          <p14:tracePt t="335282" x="2419350" y="3125788"/>
          <p14:tracePt t="335955" x="2428875" y="3125788"/>
          <p14:tracePt t="336404" x="2438400" y="3125788"/>
          <p14:tracePt t="338822" x="2446338" y="3125788"/>
          <p14:tracePt t="339418" x="2455863" y="3125788"/>
          <p14:tracePt t="340269" x="2465388" y="3125788"/>
          <p14:tracePt t="340680" x="2473325" y="3125788"/>
          <p14:tracePt t="340878" x="2473325" y="3133725"/>
          <p14:tracePt t="341069" x="2482850" y="3133725"/>
          <p14:tracePt t="341102" x="2490788" y="3133725"/>
          <p14:tracePt t="341471" x="2517775" y="3143250"/>
          <p14:tracePt t="341509" x="2527300" y="3143250"/>
          <p14:tracePt t="341523" x="2562225" y="3143250"/>
          <p14:tracePt t="341544" x="2616200" y="3160713"/>
          <p14:tracePt t="341578" x="2643188" y="3170238"/>
          <p14:tracePt t="341584" x="2660650" y="3170238"/>
          <p14:tracePt t="341630" x="2697163" y="3170238"/>
          <p14:tracePt t="341650" x="2714625" y="3170238"/>
          <p14:tracePt t="341678" x="2768600" y="3170238"/>
          <p14:tracePt t="341710" x="2822575" y="3160713"/>
          <p14:tracePt t="341713" x="2894013" y="3160713"/>
          <p14:tracePt t="341745" x="2990850" y="3160713"/>
          <p14:tracePt t="341777" x="3089275" y="3160713"/>
          <p14:tracePt t="341795" x="3152775" y="3160713"/>
          <p14:tracePt t="341811" x="3375025" y="3152775"/>
          <p14:tracePt t="341843" x="3509963" y="3143250"/>
          <p14:tracePt t="341854" x="3536950" y="3143250"/>
          <p14:tracePt t="341878" x="3670300" y="3125788"/>
          <p14:tracePt t="341911" x="3768725" y="3116263"/>
          <p14:tracePt t="341917" x="3803650" y="3108325"/>
          <p14:tracePt t="341945" x="3911600" y="3071813"/>
          <p14:tracePt t="341977" x="3990975" y="3044825"/>
          <p14:tracePt t="341979" x="4089400" y="3009900"/>
          <p14:tracePt t="342011" x="4152900" y="2982913"/>
          <p14:tracePt t="342028" x="4179888" y="2973388"/>
          <p14:tracePt t="342045" x="4268788" y="2938463"/>
          <p14:tracePt t="342077" x="4313238" y="2901950"/>
          <p14:tracePt t="342092" x="4348163" y="2874963"/>
          <p14:tracePt t="342111" x="4419600" y="2830513"/>
          <p14:tracePt t="342143" x="4473575" y="2803525"/>
          <p14:tracePt t="342153" x="4483100" y="2795588"/>
          <p14:tracePt t="342178" x="4554538" y="2741613"/>
          <p14:tracePt t="342211" x="4616450" y="2714625"/>
          <p14:tracePt t="342215" x="4633913" y="2697163"/>
          <p14:tracePt t="342245" x="4652963" y="2679700"/>
          <p14:tracePt t="342277" x="4660900" y="2670175"/>
          <p14:tracePt t="342280" x="4714875" y="2625725"/>
          <p14:tracePt t="342312" x="4732338" y="2608263"/>
          <p14:tracePt t="342322" x="4786313" y="2554288"/>
          <p14:tracePt t="342345" x="4813300" y="2490788"/>
          <p14:tracePt t="342377" x="4822825" y="2473325"/>
          <p14:tracePt t="342385" x="4840288" y="2411413"/>
          <p14:tracePt t="342412" x="4857750" y="2339975"/>
          <p14:tracePt t="342444" x="4857750" y="2312988"/>
          <p14:tracePt t="342447" x="4857750" y="2268538"/>
          <p14:tracePt t="342479" x="4857750" y="2214563"/>
          <p14:tracePt t="342499" x="4857750" y="2205038"/>
          <p14:tracePt t="342531" x="4857750" y="2197100"/>
          <p14:tracePt t="342546" x="4857750" y="2187575"/>
          <p14:tracePt t="342638" x="4848225" y="2170113"/>
          <p14:tracePt t="342657" x="4848225" y="2160588"/>
          <p14:tracePt t="342668" x="4848225" y="2133600"/>
          <p14:tracePt t="342688" x="4848225" y="2125663"/>
          <p14:tracePt t="342714" x="4848225" y="2116138"/>
          <p14:tracePt t="342762" x="4848225" y="2108200"/>
          <p14:tracePt t="343298" x="4840288" y="2108200"/>
          <p14:tracePt t="344322" x="4822825" y="2108200"/>
          <p14:tracePt t="344741" x="4803775" y="2098675"/>
          <p14:tracePt t="344761" x="4786313" y="2098675"/>
          <p14:tracePt t="344773" x="4759325" y="2089150"/>
          <p14:tracePt t="344792" x="4759325" y="2081213"/>
          <p14:tracePt t="344805" x="4741863" y="2081213"/>
          <p14:tracePt t="344824" x="4732338" y="2081213"/>
          <p14:tracePt t="344836" x="4724400" y="2081213"/>
          <p14:tracePt t="344854" x="4714875" y="2081213"/>
          <p14:tracePt t="344883" x="4705350" y="2081213"/>
          <p14:tracePt t="344903" x="4697413" y="2081213"/>
          <p14:tracePt t="344935" x="4687888" y="2081213"/>
          <p14:tracePt t="344984" x="4679950" y="2081213"/>
          <p14:tracePt t="344994" x="4670425" y="2081213"/>
          <p14:tracePt t="345013" x="4660900" y="2081213"/>
          <p14:tracePt t="345026" x="4633913" y="2081213"/>
          <p14:tracePt t="345044" x="4625975" y="2089150"/>
          <p14:tracePt t="345057" x="4608513" y="2089150"/>
          <p14:tracePt t="345077" x="4598988" y="2089150"/>
          <p14:tracePt t="345089" x="4562475" y="2098675"/>
          <p14:tracePt t="345108" x="4537075" y="2098675"/>
          <p14:tracePt t="345121" x="4500563" y="2108200"/>
          <p14:tracePt t="345140" x="4491038" y="2116138"/>
          <p14:tracePt t="345156" x="4446588" y="2125663"/>
          <p14:tracePt t="345171" x="4429125" y="2133600"/>
          <p14:tracePt t="345188" x="4394200" y="2160588"/>
          <p14:tracePt t="345205" x="4375150" y="2170113"/>
          <p14:tracePt t="345221" x="4322763" y="2187575"/>
          <p14:tracePt t="345238" x="4286250" y="2214563"/>
          <p14:tracePt t="345254" x="4232275" y="2251075"/>
          <p14:tracePt t="345271" x="4197350" y="2276475"/>
          <p14:tracePt t="345299" x="4170363" y="2295525"/>
          <p14:tracePt t="345310" x="4125913" y="2330450"/>
          <p14:tracePt t="345331" x="4108450" y="2347913"/>
          <p14:tracePt t="345342" x="4044950" y="2393950"/>
          <p14:tracePt t="345361" x="4027488" y="2401888"/>
          <p14:tracePt t="345373" x="3983038" y="2438400"/>
          <p14:tracePt t="345391" x="3973513" y="2438400"/>
          <p14:tracePt t="345420" x="3919538" y="2482850"/>
          <p14:tracePt t="345438" x="3902075" y="2490788"/>
          <p14:tracePt t="345450" x="3840163" y="2527300"/>
          <p14:tracePt t="345469" x="3822700" y="2536825"/>
          <p14:tracePt t="345482" x="3768725" y="2562225"/>
          <p14:tracePt t="345501" x="3751263" y="2571750"/>
          <p14:tracePt t="345513" x="3732213" y="2581275"/>
          <p14:tracePt t="345531" x="3714750" y="2598738"/>
          <p14:tracePt t="345543" x="3652838" y="2633663"/>
          <p14:tracePt t="345565" x="3633788" y="2643188"/>
          <p14:tracePt t="345576" x="3589338" y="2679700"/>
          <p14:tracePt t="345593" x="3536950" y="2714625"/>
          <p14:tracePt t="345612" x="3517900" y="2732088"/>
          <p14:tracePt t="345625" x="3465513" y="2759075"/>
          <p14:tracePt t="345643" x="3446463" y="2768600"/>
          <p14:tracePt t="345655" x="3429000" y="2786063"/>
          <p14:tracePt t="345673" x="3411538" y="2795588"/>
          <p14:tracePt t="345689" x="3375025" y="2822575"/>
          <p14:tracePt t="345705" x="3357563" y="2830513"/>
          <p14:tracePt t="345722" x="3286125" y="2857500"/>
          <p14:tracePt t="345739" x="3224213" y="2884488"/>
          <p14:tracePt t="345756" x="3133725" y="2911475"/>
          <p14:tracePt t="345772" x="3089275" y="2919413"/>
          <p14:tracePt t="345789" x="3027363" y="2946400"/>
          <p14:tracePt t="345806" x="3000375" y="2955925"/>
          <p14:tracePt t="345822" x="2965450" y="2973388"/>
          <p14:tracePt t="345839" x="2894013" y="3000375"/>
          <p14:tracePt t="345856" x="2847975" y="3017838"/>
          <p14:tracePt t="345872" x="2759075" y="3036888"/>
          <p14:tracePt t="345889" x="2741613" y="3044825"/>
          <p14:tracePt t="345906" x="2705100" y="3054350"/>
          <p14:tracePt t="345923" x="2679700" y="3062288"/>
          <p14:tracePt t="345942" x="2679700" y="3071813"/>
          <p14:tracePt t="346049" x="2697163" y="3098800"/>
          <p14:tracePt t="346068" x="2705100" y="3108325"/>
          <p14:tracePt t="346080" x="2732088" y="3143250"/>
          <p14:tracePt t="346099" x="2751138" y="3143250"/>
          <p14:tracePt t="346111" x="2786063" y="3170238"/>
          <p14:tracePt t="346131" x="2803525" y="3179763"/>
          <p14:tracePt t="346144" x="2822575" y="3179763"/>
          <p14:tracePt t="346155" x="2857500" y="3197225"/>
          <p14:tracePt t="346175" x="2867025" y="3197225"/>
          <p14:tracePt t="346187" x="2884488" y="3205163"/>
          <p14:tracePt t="346214" x="2901950" y="3214688"/>
          <p14:tracePt t="346226" x="2938463" y="3224213"/>
          <p14:tracePt t="346238" x="2982913" y="3232150"/>
          <p14:tracePt t="346249" x="3125788" y="3276600"/>
          <p14:tracePt t="346269" x="3170238" y="3295650"/>
          <p14:tracePt t="346281" x="3224213" y="3313113"/>
          <p14:tracePt t="346301" x="3241675" y="3322638"/>
          <p14:tracePt t="346320" x="3276600" y="3322638"/>
          <p14:tracePt t="346346" x="3330575" y="3322638"/>
          <p14:tracePt t="346366" x="3357563" y="3313113"/>
          <p14:tracePt t="346391" x="3419475" y="3295650"/>
          <p14:tracePt t="346407" x="3429000" y="3295650"/>
          <p14:tracePt t="346424" x="3455988" y="3286125"/>
          <p14:tracePt t="346441" x="3482975" y="3276600"/>
          <p14:tracePt t="346459" x="3500438" y="3268663"/>
          <p14:tracePt t="346475" x="3527425" y="3251200"/>
          <p14:tracePt t="346491" x="3544888" y="3251200"/>
          <p14:tracePt t="346523" x="3554413" y="3224213"/>
          <p14:tracePt t="346550" x="3571875" y="3205163"/>
          <p14:tracePt t="346570" x="3581400" y="3205163"/>
          <p14:tracePt t="357821" x="3581400" y="3197225"/>
          <p14:tracePt t="358677" x="3562350" y="3187700"/>
          <p14:tracePt t="358688" x="3536950" y="3179763"/>
          <p14:tracePt t="358707" x="3517900" y="3170238"/>
          <p14:tracePt t="358719" x="3446463" y="3152775"/>
          <p14:tracePt t="358738" x="3429000" y="3143250"/>
          <p14:tracePt t="358751" x="3375025" y="3116263"/>
          <p14:tracePt t="358770" x="3340100" y="3108325"/>
          <p14:tracePt t="358797" x="3286125" y="3089275"/>
          <p14:tracePt t="358816" x="3268663" y="3081338"/>
          <p14:tracePt t="358827" x="3205163" y="3054350"/>
          <p14:tracePt t="358846" x="3143250" y="3036888"/>
          <p14:tracePt t="358872" x="3098800" y="3027363"/>
          <p14:tracePt t="358885" x="3081338" y="3017838"/>
          <p14:tracePt t="358897" x="3054350" y="3017838"/>
          <p14:tracePt t="358909" x="3009900" y="3000375"/>
          <p14:tracePt t="358923" x="2919413" y="2965450"/>
          <p14:tracePt t="358941" x="2884488" y="2965450"/>
          <p14:tracePt t="358953" x="2803525" y="2919413"/>
          <p14:tracePt t="358973" x="2776538" y="2901950"/>
          <p14:tracePt t="358985" x="2687638" y="2867025"/>
          <p14:tracePt t="359004" x="2616200" y="2822575"/>
          <p14:tracePt t="359016" x="2393950" y="2697163"/>
          <p14:tracePt t="359035" x="2295525" y="2633663"/>
          <p14:tracePt t="359046" x="2089150" y="2517775"/>
          <p14:tracePt t="359066" x="2009775" y="2482850"/>
          <p14:tracePt t="359079" x="1857375" y="2411413"/>
          <p14:tracePt t="359098" x="1714500" y="2330450"/>
          <p14:tracePt t="359132" x="1704975" y="2322513"/>
          <p14:tracePt t="359143" x="1687513" y="2312988"/>
          <p14:tracePt t="359177" x="1679575" y="2312988"/>
          <p14:tracePt t="359208" x="1670050" y="2312988"/>
          <p14:tracePt t="359241" x="1660525" y="2303463"/>
          <p14:tracePt t="359273" x="1643063" y="2303463"/>
          <p14:tracePt t="359332" x="1625600" y="2303463"/>
          <p14:tracePt t="359350" x="1608138" y="2303463"/>
          <p14:tracePt t="359364" x="1571625" y="2303463"/>
          <p14:tracePt t="359383" x="1554163" y="2303463"/>
          <p14:tracePt t="359394" x="1544638" y="2303463"/>
          <p14:tracePt t="359637" x="1554163" y="2295525"/>
          <p14:tracePt t="359963" x="1554163" y="2286000"/>
          <p14:tracePt t="359991" x="1554163" y="2259013"/>
          <p14:tracePt t="360011" x="1554163" y="2251075"/>
          <p14:tracePt t="360023" x="1544638" y="2232025"/>
          <p14:tracePt t="360042" x="1536700" y="2214563"/>
          <p14:tracePt t="360054" x="1490663" y="2197100"/>
          <p14:tracePt t="360075" x="1473200" y="2187575"/>
          <p14:tracePt t="360086" x="1428750" y="2179638"/>
          <p14:tracePt t="360104" x="1411288" y="2179638"/>
          <p14:tracePt t="360117" x="1393825" y="2179638"/>
          <p14:tracePt t="360136" x="1384300" y="2224088"/>
          <p14:tracePt t="360165" x="1384300" y="2286000"/>
          <p14:tracePt t="360183" x="1384300" y="2295525"/>
          <p14:tracePt t="360196" x="1401763" y="2303463"/>
          <p14:tracePt t="360232" x="1419225" y="2303463"/>
          <p14:tracePt t="360258" x="1446213" y="2286000"/>
          <p14:tracePt t="360277" x="1473200" y="2259013"/>
          <p14:tracePt t="360312" x="1473200" y="2251075"/>
          <p14:tracePt t="360357" x="1446213" y="2241550"/>
          <p14:tracePt t="360405" x="1428750" y="2241550"/>
          <p14:tracePt t="360417" x="1374775" y="2241550"/>
          <p14:tracePt t="360437" x="1366838" y="2241550"/>
          <p14:tracePt t="360463" x="1347788" y="2259013"/>
          <p14:tracePt t="360482" x="1347788" y="2268538"/>
          <p14:tracePt t="360493" x="1347788" y="2303463"/>
          <p14:tracePt t="360513" x="1347788" y="2322513"/>
          <p14:tracePt t="360526" x="1347788" y="2347913"/>
          <p14:tracePt t="360545" x="1357313" y="2347913"/>
          <p14:tracePt t="361572" x="1366838" y="2347913"/>
          <p14:tracePt t="361877" x="1374775" y="2347913"/>
          <p14:tracePt t="361895" x="1393825" y="2357438"/>
          <p14:tracePt t="361914" x="1393825" y="2366963"/>
          <p14:tracePt t="361960" x="1401763" y="2366963"/>
          <p14:tracePt t="361993" x="1401763" y="2374900"/>
          <p14:tracePt t="362402" x="1411288" y="2374900"/>
          <p14:tracePt t="362477" x="1419225" y="2374900"/>
          <p14:tracePt t="364572" x="1428750" y="2393950"/>
          <p14:tracePt t="365210" x="1446213" y="2401888"/>
          <p14:tracePt t="365249" x="1446213" y="2419350"/>
          <p14:tracePt t="365261" x="1455738" y="2428875"/>
          <p14:tracePt t="365273" x="1482725" y="2473325"/>
          <p14:tracePt t="365292" x="1482725" y="2490788"/>
          <p14:tracePt t="365304" x="1509713" y="2536825"/>
          <p14:tracePt t="365323" x="1571625" y="2625725"/>
          <p14:tracePt t="365342" x="1598613" y="2670175"/>
          <p14:tracePt t="365354" x="1670050" y="2795588"/>
          <p14:tracePt t="365373" x="1697038" y="2830513"/>
          <p14:tracePt t="365386" x="1758950" y="2928938"/>
          <p14:tracePt t="365404" x="1776413" y="2946400"/>
          <p14:tracePt t="365416" x="1812925" y="2990850"/>
          <p14:tracePt t="365436" x="1830388" y="3009900"/>
          <p14:tracePt t="365449" x="1866900" y="3071813"/>
          <p14:tracePt t="365468" x="1874838" y="3089275"/>
          <p14:tracePt t="365482" x="1911350" y="3152775"/>
          <p14:tracePt t="365500" x="1919288" y="3170238"/>
          <p14:tracePt t="365515" x="1938338" y="3187700"/>
          <p14:tracePt t="365532" x="1982788" y="3241675"/>
          <p14:tracePt t="365549" x="2000250" y="3259138"/>
          <p14:tracePt t="365602" x="2044700" y="3286125"/>
          <p14:tracePt t="365622" x="2054225" y="3295650"/>
          <p14:tracePt t="365635" x="2108200" y="3322638"/>
          <p14:tracePt t="365653" x="2152650" y="3348038"/>
          <p14:tracePt t="365672" x="2179638" y="3348038"/>
          <p14:tracePt t="365686" x="2214563" y="3357563"/>
          <p14:tracePt t="365704" x="2241550" y="3367088"/>
          <p14:tracePt t="365715" x="2303463" y="3367088"/>
          <p14:tracePt t="365734" x="2330450" y="3375025"/>
          <p14:tracePt t="365746" x="2393950" y="3384550"/>
          <p14:tracePt t="365766" x="2446338" y="3394075"/>
          <p14:tracePt t="365777" x="2544763" y="3411538"/>
          <p14:tracePt t="365797" x="2571750" y="3411538"/>
          <p14:tracePt t="365808" x="2625725" y="3429000"/>
          <p14:tracePt t="365827" x="2670175" y="3429000"/>
          <p14:tracePt t="365839" x="2741613" y="3438525"/>
          <p14:tracePt t="365858" x="2813050" y="3438525"/>
          <p14:tracePt t="365869" x="2955925" y="3455988"/>
          <p14:tracePt t="365888" x="3036888" y="3465513"/>
          <p14:tracePt t="365909" x="3062288" y="3473450"/>
          <p14:tracePt t="365921" x="3116263" y="3473450"/>
          <p14:tracePt t="365953" x="3133725" y="3473450"/>
          <p14:tracePt t="365966" x="3224213" y="3490913"/>
          <p14:tracePt t="365985" x="3259138" y="3500438"/>
          <p14:tracePt t="365997" x="3313113" y="3500438"/>
          <p14:tracePt t="366024" x="3340100" y="3500438"/>
          <p14:tracePt t="366043" x="3384550" y="3500438"/>
          <p14:tracePt t="366064" x="3411538" y="3500438"/>
          <p14:tracePt t="366076" x="3465513" y="3500438"/>
          <p14:tracePt t="366095" x="3490913" y="3500438"/>
          <p14:tracePt t="366108" x="3562350" y="3500438"/>
          <p14:tracePt t="366127" x="3589338" y="3500438"/>
          <p14:tracePt t="366139" x="3643313" y="3500438"/>
          <p14:tracePt t="366158" x="3679825" y="3500438"/>
          <p14:tracePt t="366169" x="3741738" y="3490913"/>
          <p14:tracePt t="366189" x="3768725" y="3490913"/>
          <p14:tracePt t="366201" x="3822700" y="3490913"/>
          <p14:tracePt t="366220" x="3848100" y="3490913"/>
          <p14:tracePt t="366234" x="3919538" y="3490913"/>
          <p14:tracePt t="366251" x="3956050" y="3490913"/>
          <p14:tracePt t="366268" x="4010025" y="3490913"/>
          <p14:tracePt t="366285" x="4017963" y="3490913"/>
          <p14:tracePt t="366301" x="4037013" y="3490913"/>
          <p14:tracePt t="366318" x="4089400" y="3490913"/>
          <p14:tracePt t="366335" x="4133850" y="3490913"/>
          <p14:tracePt t="366351" x="4214813" y="3482975"/>
          <p14:tracePt t="366368" x="4241800" y="3482975"/>
          <p14:tracePt t="366384" x="4313238" y="3482975"/>
          <p14:tracePt t="366401" x="4330700" y="3482975"/>
          <p14:tracePt t="366418" x="4394200" y="3482975"/>
          <p14:tracePt t="366435" x="4419600" y="3482975"/>
          <p14:tracePt t="366451" x="4473575" y="3482975"/>
          <p14:tracePt t="366468" x="4537075" y="3482975"/>
          <p14:tracePt t="366485" x="4572000" y="3482975"/>
          <p14:tracePt t="366502" x="4652963" y="3482975"/>
          <p14:tracePt t="366519" x="4660900" y="3482975"/>
          <p14:tracePt t="366536" x="4687888" y="3482975"/>
          <p14:tracePt t="366566" x="4697413" y="3473450"/>
          <p14:tracePt t="366614" x="4687888" y="3490913"/>
          <p14:tracePt t="367211" x="4679950" y="3490913"/>
          <p14:tracePt t="367237" x="4660900" y="3500438"/>
          <p14:tracePt t="367256" x="4652963" y="3509963"/>
          <p14:tracePt t="367274" x="4643438" y="3509963"/>
          <p14:tracePt t="367305" x="4633913" y="3517900"/>
          <p14:tracePt t="367316" x="4616450" y="3527425"/>
          <p14:tracePt t="367336" x="4598988" y="3536950"/>
          <p14:tracePt t="367348" x="4581525" y="3536950"/>
          <p14:tracePt t="367367" x="4562475" y="3554413"/>
          <p14:tracePt t="367379" x="4527550" y="3571875"/>
          <p14:tracePt t="367399" x="4510088" y="3581400"/>
          <p14:tracePt t="367409" x="4465638" y="3608388"/>
          <p14:tracePt t="367429" x="4446588" y="3616325"/>
          <p14:tracePt t="367441" x="4411663" y="3625850"/>
          <p14:tracePt t="367461" x="4384675" y="3643313"/>
          <p14:tracePt t="367473" x="4348163" y="3660775"/>
          <p14:tracePt t="367491" x="4295775" y="3687763"/>
          <p14:tracePt t="367511" x="4286250" y="3687763"/>
          <p14:tracePt t="367524" x="4268788" y="3705225"/>
          <p14:tracePt t="367542" x="4241800" y="3714750"/>
          <p14:tracePt t="367555" x="4214813" y="3732213"/>
          <p14:tracePt t="367576" x="4197350" y="3741738"/>
          <p14:tracePt t="367588" x="4179888" y="3741738"/>
          <p14:tracePt t="367616" x="4116388" y="3751263"/>
          <p14:tracePt t="367635" x="4081463" y="3751263"/>
          <p14:tracePt t="367649" x="3983038" y="3751263"/>
          <p14:tracePt t="367667" x="3965575" y="3751263"/>
          <p14:tracePt t="367679" x="3919538" y="3751263"/>
          <p14:tracePt t="367699" x="3902075" y="3751263"/>
          <p14:tracePt t="367710" x="3884613" y="3751263"/>
          <p14:tracePt t="367728" x="3867150" y="3751263"/>
          <p14:tracePt t="367741" x="3813175" y="3751263"/>
          <p14:tracePt t="367760" x="3786188" y="3759200"/>
          <p14:tracePt t="367773" x="3714750" y="3759200"/>
          <p14:tracePt t="367792" x="3697288" y="3768725"/>
          <p14:tracePt t="367806" x="3652838" y="3768725"/>
          <p14:tracePt t="367823" x="3643313" y="3768725"/>
          <p14:tracePt t="367839" x="3616325" y="3776663"/>
          <p14:tracePt t="367856" x="3589338" y="3776663"/>
          <p14:tracePt t="367873" x="3536950" y="3786188"/>
          <p14:tracePt t="367889" x="3509963" y="3786188"/>
          <p14:tracePt t="367906" x="3455988" y="3795713"/>
          <p14:tracePt t="367923" x="3402013" y="3795713"/>
          <p14:tracePt t="367944" x="3384550" y="3795713"/>
          <p14:tracePt t="367963" x="3340100" y="3795713"/>
          <p14:tracePt t="367981" x="3330575" y="3795713"/>
          <p14:tracePt t="367993" x="3276600" y="3803650"/>
          <p14:tracePt t="368013" x="3268663" y="3803650"/>
          <p14:tracePt t="368026" x="3224213" y="3803650"/>
          <p14:tracePt t="368044" x="3205163" y="3803650"/>
          <p14:tracePt t="368057" x="3179763" y="3813175"/>
          <p14:tracePt t="368078" x="3143250" y="3813175"/>
          <p14:tracePt t="368103" x="3133725" y="3822700"/>
          <p14:tracePt t="368121" x="3125788" y="3822700"/>
          <p14:tracePt t="368133" x="3089275" y="3822700"/>
          <p14:tracePt t="368151" x="3062288" y="3830638"/>
          <p14:tracePt t="368170" x="3054350" y="3830638"/>
          <p14:tracePt t="368182" x="3044825" y="3830638"/>
          <p14:tracePt t="368218" x="3036888" y="3830638"/>
          <p14:tracePt t="368230" x="3027363" y="3830638"/>
          <p14:tracePt t="368262" x="3017838" y="3830638"/>
          <p14:tracePt t="368281" x="3009900" y="3830638"/>
          <p14:tracePt t="368369" x="3009900" y="3840163"/>
          <p14:tracePt t="368469" x="3000375" y="3840163"/>
          <p14:tracePt t="368481" x="2990850" y="3840163"/>
          <p14:tracePt t="368533" x="2982913" y="3840163"/>
          <p14:tracePt t="368642" x="2973388" y="3840163"/>
          <p14:tracePt t="368906" x="2973388" y="3830638"/>
          <p14:tracePt t="369146" x="2973388" y="3822700"/>
          <p14:tracePt t="369171" x="2973388" y="3803650"/>
          <p14:tracePt t="369239" x="2973388" y="3786188"/>
          <p14:tracePt t="369265" x="2973388" y="3776663"/>
          <p14:tracePt t="369285" x="2973388" y="3768725"/>
          <p14:tracePt t="369295" x="2982913" y="3732213"/>
          <p14:tracePt t="369314" x="2990850" y="3705225"/>
          <p14:tracePt t="369335" x="2990850" y="3687763"/>
          <p14:tracePt t="369360" x="2990850" y="3670300"/>
          <p14:tracePt t="369380" x="2990850" y="3660775"/>
          <p14:tracePt t="369394" x="3000375" y="3660775"/>
          <p14:tracePt t="369412" x="3000375" y="3652838"/>
          <p14:tracePt t="369424" x="3000375" y="3643313"/>
          <p14:tracePt t="369444" x="3000375" y="3633788"/>
          <p14:tracePt t="369456" x="2982913" y="3633788"/>
          <p14:tracePt t="369547" x="2955925" y="3633788"/>
          <p14:tracePt t="369567" x="2928938" y="3652838"/>
          <p14:tracePt t="369584" x="2919413" y="3652838"/>
          <p14:tracePt t="369596" x="2894013" y="3670300"/>
          <p14:tracePt t="369616" x="2867025" y="3697288"/>
          <p14:tracePt t="369648" x="2847975" y="3714750"/>
          <p14:tracePt t="369660" x="2813050" y="3732213"/>
          <p14:tracePt t="369680" x="2803525" y="3751263"/>
          <p14:tracePt t="369693" x="2768600" y="3776663"/>
          <p14:tracePt t="369712" x="2759075" y="3795713"/>
          <p14:tracePt t="369725" x="2714625" y="3822700"/>
          <p14:tracePt t="369745" x="2705100" y="3840163"/>
          <p14:tracePt t="369755" x="2687638" y="3848100"/>
          <p14:tracePt t="369767" x="2660650" y="3875088"/>
          <p14:tracePt t="369786" x="2608263" y="3929063"/>
          <p14:tracePt t="369820" x="2598738" y="3938588"/>
          <p14:tracePt t="369846" x="2581275" y="3956050"/>
          <p14:tracePt t="369866" x="2571750" y="3965575"/>
          <p14:tracePt t="369877" x="2571750" y="3973513"/>
          <p14:tracePt t="369940" x="2562225" y="3973513"/>
          <p14:tracePt t="369959" x="2554288" y="3973513"/>
          <p14:tracePt t="370417" x="2544763" y="3990975"/>
          <p14:tracePt t="370428" x="2536825" y="4000500"/>
          <p14:tracePt t="370448" x="2527300" y="4017963"/>
          <p14:tracePt t="370459" x="2509838" y="4037013"/>
          <p14:tracePt t="370478" x="2490788" y="4054475"/>
          <p14:tracePt t="370497" x="2482850" y="4071938"/>
          <p14:tracePt t="370509" x="2473325" y="4071938"/>
          <p14:tracePt t="370527" x="2473325" y="4081463"/>
          <p14:tracePt t="370539" x="2455863" y="4108450"/>
          <p14:tracePt t="370560" x="2446338" y="4125913"/>
          <p14:tracePt t="370588" x="2438400" y="4133850"/>
          <p14:tracePt t="370617" x="2438400" y="4143375"/>
          <p14:tracePt t="370683" x="2438400" y="4152900"/>
          <p14:tracePt t="370780" x="2446338" y="4152900"/>
          <p14:tracePt t="370793" x="2455863" y="4160838"/>
          <p14:tracePt t="370805" x="2490788" y="4179888"/>
          <p14:tracePt t="370823" x="2536825" y="4187825"/>
          <p14:tracePt t="370842" x="2554288" y="4187825"/>
          <p14:tracePt t="370855" x="2598738" y="4187825"/>
          <p14:tracePt t="370875" x="2633663" y="4187825"/>
          <p14:tracePt t="370886" x="2732088" y="4214813"/>
          <p14:tracePt t="370905" x="2776538" y="4224338"/>
          <p14:tracePt t="370918" x="2857500" y="4232275"/>
          <p14:tracePt t="370936" x="2928938" y="4241800"/>
          <p14:tracePt t="370948" x="3062288" y="4259263"/>
          <p14:tracePt t="370968" x="3098800" y="4268788"/>
          <p14:tracePt t="370981" x="3214688" y="4276725"/>
          <p14:tracePt t="371000" x="3232150" y="4276725"/>
          <p14:tracePt t="371015" x="3276600" y="4286250"/>
          <p14:tracePt t="371031" x="3375025" y="4286250"/>
          <p14:tracePt t="371048" x="3500438" y="4295775"/>
          <p14:tracePt t="371065" x="3536950" y="4295775"/>
          <p14:tracePt t="371082" x="3705225" y="4303713"/>
          <p14:tracePt t="371099" x="3714750" y="4303713"/>
          <p14:tracePt t="371115" x="3795713" y="4303713"/>
          <p14:tracePt t="371132" x="3813175" y="4303713"/>
          <p14:tracePt t="371149" x="3902075" y="4303713"/>
          <p14:tracePt t="371165" x="3938588" y="4303713"/>
          <p14:tracePt t="371182" x="4062413" y="4303713"/>
          <p14:tracePt t="371199" x="4143375" y="4295775"/>
          <p14:tracePt t="371218" x="4160838" y="4295775"/>
          <p14:tracePt t="371232" x="4224338" y="4286250"/>
          <p14:tracePt t="371249" x="4241800" y="4286250"/>
          <p14:tracePt t="371267" x="4268788" y="4276725"/>
          <p14:tracePt t="371294" x="4303713" y="4268788"/>
          <p14:tracePt t="371313" x="4322763" y="4268788"/>
          <p14:tracePt t="371342" x="4330700" y="4268788"/>
          <p14:tracePt t="371424" x="4340225" y="4268788"/>
          <p14:tracePt t="371450" x="4348163" y="4268788"/>
          <p14:tracePt t="371468" x="4357688" y="4268788"/>
          <p14:tracePt t="371487" x="4367213" y="4268788"/>
          <p14:tracePt t="371577" x="4367213" y="4259263"/>
          <p14:tracePt t="371941" x="4375150" y="4259263"/>
          <p14:tracePt t="372132" x="4384675" y="4259263"/>
          <p14:tracePt t="374571" x="4394200" y="4259263"/>
          <p14:tracePt t="375427" x="4402138" y="4259263"/>
          <p14:tracePt t="375873" x="4402138" y="4268788"/>
          <p14:tracePt t="376220" x="4411663" y="4268788"/>
          <p14:tracePt t="376465" x="4411663" y="4276725"/>
          <p14:tracePt t="376548" x="4419600" y="4276725"/>
          <p14:tracePt t="377572" x="4419600" y="4286250"/>
          <p14:tracePt t="377614" x="4429125" y="4286250"/>
          <p14:tracePt t="377755" x="4438650" y="4286250"/>
          <p14:tracePt t="378198" x="4438650" y="4295775"/>
          <p14:tracePt t="378247" x="4438650" y="4303713"/>
          <p14:tracePt t="378463" x="4446588" y="4303713"/>
          <p14:tracePt t="378496" x="4456113" y="4303713"/>
          <p14:tracePt t="379572" x="4465638" y="4303713"/>
          <p14:tracePt t="379820" x="4465638" y="4313238"/>
          <p14:tracePt t="381072" x="4465638" y="4303713"/>
          <p14:tracePt t="381511" x="4456113" y="4295775"/>
          <p14:tracePt t="381530" x="4446588" y="4286250"/>
          <p14:tracePt t="381543" x="4411663" y="4251325"/>
          <p14:tracePt t="381563" x="4384675" y="4224338"/>
          <p14:tracePt t="381595" x="4367213" y="4214813"/>
          <p14:tracePt t="381606" x="4348163" y="4197350"/>
          <p14:tracePt t="381641" x="4303713" y="4160838"/>
          <p14:tracePt t="381664" x="4187825" y="4062413"/>
          <p14:tracePt t="381696" x="4143375" y="4027488"/>
          <p14:tracePt t="381701" x="4081463" y="3983038"/>
          <p14:tracePt t="381730" x="4000500" y="3911600"/>
          <p14:tracePt t="381762" x="3973513" y="3902075"/>
          <p14:tracePt t="381766" x="3902075" y="3840163"/>
          <p14:tracePt t="381798" x="3840163" y="3803650"/>
          <p14:tracePt t="381815" x="3822700" y="3795713"/>
          <p14:tracePt t="381843" x="3759200" y="3759200"/>
          <p14:tracePt t="381865" x="3633788" y="3670300"/>
          <p14:tracePt t="381896" x="3581400" y="3633788"/>
          <p14:tracePt t="381904" x="3438525" y="3536950"/>
          <p14:tracePt t="381931" x="3322638" y="3438525"/>
          <p14:tracePt t="381963" x="3276600" y="3411538"/>
          <p14:tracePt t="381967" x="3187700" y="3340100"/>
          <p14:tracePt t="381998" x="3160713" y="3322638"/>
          <p14:tracePt t="382001" x="3054350" y="3251200"/>
          <p14:tracePt t="382032" x="3000375" y="3214688"/>
          <p14:tracePt t="382067" x="2965450" y="3205163"/>
          <p14:tracePt t="382080" x="2946400" y="3197225"/>
          <p14:tracePt t="382099" x="2867025" y="3160713"/>
          <p14:tracePt t="382130" x="2776538" y="3125788"/>
          <p14:tracePt t="382143" x="2751138" y="3116263"/>
          <p14:tracePt t="382165" x="2652713" y="3071813"/>
          <p14:tracePt t="382197" x="2633663" y="3071813"/>
          <p14:tracePt t="382207" x="2616200" y="3071813"/>
          <p14:tracePt t="382232" x="2571750" y="3062288"/>
          <p14:tracePt t="382264" x="2554288" y="3062288"/>
          <p14:tracePt t="382271" x="2544763" y="3062288"/>
          <p14:tracePt t="382299" x="2500313" y="3062288"/>
          <p14:tracePt t="382332" x="2500313" y="3071813"/>
          <p14:tracePt t="382349" x="2490788" y="3081338"/>
          <p14:tracePt t="382366" x="2473325" y="3108325"/>
          <p14:tracePt t="382398" x="2455863" y="3133725"/>
          <p14:tracePt t="382411" x="2455863" y="3152775"/>
          <p14:tracePt t="382433" x="2438400" y="3205163"/>
          <p14:tracePt t="382465" x="2428875" y="3214688"/>
          <p14:tracePt t="382473" x="2428875" y="3241675"/>
          <p14:tracePt t="382500" x="2428875" y="3268663"/>
          <p14:tracePt t="382531" x="2428875" y="3286125"/>
          <p14:tracePt t="382536" x="2428875" y="3303588"/>
          <p14:tracePt t="382568" x="2428875" y="3322638"/>
          <p14:tracePt t="382600" x="2438400" y="3348038"/>
          <p14:tracePt t="382634" x="2446338" y="3367088"/>
          <p14:tracePt t="382642" x="2465388" y="3384550"/>
          <p14:tracePt t="382668" x="2500313" y="3402013"/>
          <p14:tracePt t="382699" x="2571750" y="3438525"/>
          <p14:tracePt t="382710" x="2598738" y="3446463"/>
          <p14:tracePt t="382734" x="2705100" y="3482975"/>
          <p14:tracePt t="382765" x="2795588" y="3517900"/>
          <p14:tracePt t="382773" x="2822575" y="3517900"/>
          <p14:tracePt t="382801" x="2884488" y="3527425"/>
          <p14:tracePt t="382833" x="2946400" y="3527425"/>
          <p14:tracePt t="382836" x="3027363" y="3527425"/>
          <p14:tracePt t="382868" x="3133725" y="3517900"/>
          <p14:tracePt t="382901" x="3152775" y="3509963"/>
          <p14:tracePt t="382909" x="3205163" y="3482975"/>
          <p14:tracePt t="382934" x="3295650" y="3446463"/>
          <p14:tracePt t="382966" x="3313113" y="3438525"/>
          <p14:tracePt t="382992" x="3322638" y="3429000"/>
          <p14:tracePt t="383009" x="3340100" y="3384550"/>
          <p14:tracePt t="383037" x="3340100" y="3322638"/>
          <p14:tracePt t="383069" x="3322638" y="3286125"/>
          <p14:tracePt t="383101" x="3295650" y="3259138"/>
          <p14:tracePt t="383133" x="3276600" y="3259138"/>
          <p14:tracePt t="383146" x="3232150" y="3224213"/>
          <p14:tracePt t="383168" x="3152775" y="3187700"/>
          <p14:tracePt t="383201" x="3133725" y="3187700"/>
          <p14:tracePt t="383209" x="3108325" y="3170238"/>
          <p14:tracePt t="383238" x="3027363" y="3152775"/>
          <p14:tracePt t="383269" x="2938463" y="3133725"/>
          <p14:tracePt t="383302" x="2919413" y="3125788"/>
          <p14:tracePt t="383305" x="2840038" y="3098800"/>
          <p14:tracePt t="383336" x="2786063" y="3089275"/>
          <p14:tracePt t="383369" x="2776538" y="3089275"/>
          <p14:tracePt t="383372" x="2732088" y="3089275"/>
          <p14:tracePt t="383403" x="2705100" y="3089275"/>
          <p14:tracePt t="383434" x="2697163" y="3089275"/>
          <p14:tracePt t="383438" x="2679700" y="3098800"/>
          <p14:tracePt t="383469" x="2660650" y="3108325"/>
          <p14:tracePt t="383480" x="2598738" y="3143250"/>
          <p14:tracePt t="383513" x="2581275" y="3152775"/>
          <p14:tracePt t="383536" x="2482850" y="3179763"/>
          <p14:tracePt t="383569" x="2446338" y="3179763"/>
          <p14:tracePt t="383577" x="2438400" y="3187700"/>
          <p14:tracePt t="383603" x="2428875" y="3187700"/>
          <p14:tracePt t="383634" x="2428875" y="3179763"/>
          <p14:tracePt t="383918" x="2428875" y="3170238"/>
          <p14:tracePt t="383950" x="2428875" y="3160713"/>
          <p14:tracePt t="384010" x="2428875" y="3179763"/>
          <p14:tracePt t="384094" x="2438400" y="3197225"/>
          <p14:tracePt t="384106" x="2455863" y="3224213"/>
          <p14:tracePt t="384125" x="2473325" y="3241675"/>
          <p14:tracePt t="384138" x="2482850" y="3276600"/>
          <p14:tracePt t="384138" x="2490788" y="3286125"/>
          <p14:tracePt t="384170" x="2509838" y="3313113"/>
          <p14:tracePt t="384189" x="2544763" y="3357563"/>
          <p14:tracePt t="384216" x="2598738" y="3429000"/>
          <p14:tracePt t="384238" x="2633663" y="3482975"/>
          <p14:tracePt t="384270" x="2643188" y="3490913"/>
          <p14:tracePt t="384279" x="2679700" y="3527425"/>
          <p14:tracePt t="384305" x="2732088" y="3581400"/>
          <p14:tracePt t="384336" x="2741613" y="3589338"/>
          <p14:tracePt t="384357" x="2751138" y="3589338"/>
          <p14:tracePt t="384392" x="2768600" y="3598863"/>
          <p14:tracePt t="384423" x="2776538" y="3598863"/>
          <p14:tracePt t="384438" x="2786063" y="3598863"/>
          <p14:tracePt t="384469" x="2795588" y="3598863"/>
          <p14:tracePt t="384472" x="2803525" y="3598863"/>
          <p14:tracePt t="384503" x="2813050" y="3598863"/>
          <p14:tracePt t="384519" x="2822575" y="3598863"/>
          <p14:tracePt t="384545" x="2830513" y="3598863"/>
          <p14:tracePt t="384572" x="2847975" y="3598863"/>
          <p14:tracePt t="384608" x="2867025" y="3589338"/>
          <p14:tracePt t="384628" x="2884488" y="3589338"/>
          <p14:tracePt t="384640" x="2894013" y="3589338"/>
          <p14:tracePt t="384670" x="2911475" y="3581400"/>
          <p14:tracePt t="384673" x="2946400" y="3562350"/>
          <p14:tracePt t="384704" x="2965450" y="3554413"/>
          <p14:tracePt t="384722" x="2982913" y="3544888"/>
          <p14:tracePt t="384753" x="3000375" y="3536950"/>
          <p14:tracePt t="384773" x="3017838" y="3527425"/>
          <p14:tracePt t="384805" x="3027363" y="3517900"/>
          <p14:tracePt t="384817" x="3054350" y="3490913"/>
          <p14:tracePt t="384844" x="3054350" y="3482975"/>
          <p14:tracePt t="384873" x="3062288" y="3473450"/>
          <p14:tracePt t="384905" x="3062288" y="3465513"/>
          <p14:tracePt t="384970" x="3062288" y="3455988"/>
          <p14:tracePt t="385409" x="3062288" y="3446463"/>
          <p14:tracePt t="385808" x="3071813" y="3446463"/>
          <p14:tracePt t="385849" x="3081338" y="3446463"/>
          <p14:tracePt t="385868" x="3089275" y="3446463"/>
          <p14:tracePt t="385898" x="3108325" y="3438525"/>
          <p14:tracePt t="385917" x="3116263" y="3438525"/>
          <p14:tracePt t="385943" x="3160713" y="3429000"/>
          <p14:tracePt t="385975" x="3197225" y="3411538"/>
          <p14:tracePt t="385979" x="3251200" y="3394075"/>
          <p14:tracePt t="386010" x="3276600" y="3375025"/>
          <p14:tracePt t="386042" x="3295650" y="3367088"/>
          <p14:tracePt t="386059" x="3303588" y="3357563"/>
          <p14:tracePt t="386077" x="3322638" y="3348038"/>
          <p14:tracePt t="386108" x="3322638" y="3330575"/>
          <p14:tracePt t="386305" x="3322638" y="3303588"/>
          <p14:tracePt t="386323" x="3322638" y="3295650"/>
          <p14:tracePt t="386334" x="3322638" y="3268663"/>
          <p14:tracePt t="386353" x="3322638" y="3259138"/>
          <p14:tracePt t="386378" x="3322638" y="3224213"/>
          <p14:tracePt t="386410" x="3330575" y="3205163"/>
          <p14:tracePt t="386447" x="3330575" y="3187700"/>
          <p14:tracePt t="386498" x="3330575" y="3179763"/>
          <p14:tracePt t="386509" x="3330575" y="3170238"/>
          <p14:tracePt t="386529" x="3322638" y="3160713"/>
          <p14:tracePt t="386545" x="3313113" y="3133725"/>
          <p14:tracePt t="386577" x="3295650" y="3133725"/>
          <p14:tracePt t="386603" x="3286125" y="3116263"/>
          <p14:tracePt t="386624" x="3268663" y="3108325"/>
          <p14:tracePt t="386656" x="3251200" y="3098800"/>
          <p14:tracePt t="386687" x="3241675" y="3098800"/>
          <p14:tracePt t="386712" x="3224213" y="3098800"/>
          <p14:tracePt t="386746" x="3205163" y="3098800"/>
          <p14:tracePt t="386749" x="3205163" y="3116263"/>
          <p14:tracePt t="386795" x="3187700" y="3133725"/>
          <p14:tracePt t="386828" x="3179763" y="3133725"/>
          <p14:tracePt t="386846" x="3179763" y="3143250"/>
          <p14:tracePt t="386877" x="3179763" y="3152775"/>
          <p14:tracePt t="386886" x="3179763" y="3160713"/>
          <p14:tracePt t="386920" x="3179763" y="3170238"/>
          <p14:tracePt t="387001" x="3179763" y="3179763"/>
          <p14:tracePt t="387027" x="3187700" y="3187700"/>
          <p14:tracePt t="387076" x="3197225" y="3197225"/>
          <p14:tracePt t="387106" x="3214688" y="3205163"/>
          <p14:tracePt t="387153" x="3224213" y="3205163"/>
          <p14:tracePt t="387171" x="3232150" y="3205163"/>
          <p14:tracePt t="387183" x="3259138" y="3224213"/>
          <p14:tracePt t="387214" x="3295650" y="3232150"/>
          <p14:tracePt t="387245" x="3330575" y="3251200"/>
          <p14:tracePt t="387252" x="3348038" y="3251200"/>
          <p14:tracePt t="387281" x="3367088" y="3259138"/>
          <p14:tracePt t="387313" x="3402013" y="3259138"/>
          <p14:tracePt t="387316" x="3419475" y="3259138"/>
          <p14:tracePt t="387347" x="3429000" y="3259138"/>
          <p14:tracePt t="387378" x="3438525" y="3259138"/>
          <p14:tracePt t="387488" x="3446463" y="3259138"/>
          <p14:tracePt t="387537" x="3455988" y="3259138"/>
          <p14:tracePt t="389821" x="3446463" y="3268663"/>
          <p14:tracePt t="390537" x="3429000" y="3276600"/>
          <p14:tracePt t="390578" x="3411538" y="3286125"/>
          <p14:tracePt t="390590" x="3394075" y="3295650"/>
          <p14:tracePt t="390603" x="3384550" y="3303588"/>
          <p14:tracePt t="390616" x="3357563" y="3313113"/>
          <p14:tracePt t="390627" x="3330575" y="3330575"/>
          <p14:tracePt t="390645" x="3322638" y="3340100"/>
          <p14:tracePt t="390665" x="3303588" y="3348038"/>
          <p14:tracePt t="390676" x="3295650" y="3348038"/>
          <p14:tracePt t="390694" x="3286125" y="3357563"/>
          <p14:tracePt t="390708" x="3259138" y="3375025"/>
          <p14:tracePt t="390725" x="3251200" y="3384550"/>
          <p14:tracePt t="390741" x="3232150" y="3394075"/>
          <p14:tracePt t="390758" x="3214688" y="3411538"/>
          <p14:tracePt t="390819" x="3187700" y="3429000"/>
          <p14:tracePt t="390837" x="3170238" y="3438525"/>
          <p14:tracePt t="390864" x="3160713" y="3446463"/>
          <p14:tracePt t="390883" x="3143250" y="3455988"/>
          <p14:tracePt t="390911" x="3125788" y="3465513"/>
          <p14:tracePt t="390928" x="3108325" y="3473450"/>
          <p14:tracePt t="390947" x="3089275" y="3482975"/>
          <p14:tracePt t="390959" x="3081338" y="3482975"/>
          <p14:tracePt t="390977" x="3081338" y="3490913"/>
          <p14:tracePt t="390988" x="3071813" y="3490913"/>
          <p14:tracePt t="391007" x="3062288" y="3490913"/>
          <p14:tracePt t="391231" x="3071813" y="3482975"/>
          <p14:tracePt t="391507" x="3098800" y="3482975"/>
          <p14:tracePt t="391526" x="3125788" y="3482975"/>
          <p14:tracePt t="391544" x="3143250" y="3482975"/>
          <p14:tracePt t="391556" x="3187700" y="3482975"/>
          <p14:tracePt t="391575" x="3205163" y="3482975"/>
          <p14:tracePt t="391587" x="3251200" y="3482975"/>
          <p14:tracePt t="391606" x="3268663" y="3482975"/>
          <p14:tracePt t="391618" x="3303588" y="3482975"/>
          <p14:tracePt t="391636" x="3330575" y="3482975"/>
          <p14:tracePt t="391655" x="3357563" y="3482975"/>
          <p14:tracePt t="391666" x="3411538" y="3482975"/>
          <p14:tracePt t="391685" x="3438525" y="3482975"/>
          <p14:tracePt t="391697" x="3517900" y="3490913"/>
          <p14:tracePt t="391716" x="3544888" y="3490913"/>
          <p14:tracePt t="391728" x="3616325" y="3500438"/>
          <p14:tracePt t="391747" x="3670300" y="3500438"/>
          <p14:tracePt t="391780" x="3705225" y="3500438"/>
          <p14:tracePt t="391805" x="3759200" y="3509963"/>
          <p14:tracePt t="391825" x="3813175" y="3517900"/>
          <p14:tracePt t="391856" x="3840163" y="3517900"/>
          <p14:tracePt t="391868" x="3884613" y="3527425"/>
          <p14:tracePt t="391887" x="3919538" y="3527425"/>
          <p14:tracePt t="391899" x="3965575" y="3536950"/>
          <p14:tracePt t="391919" x="4027488" y="3544888"/>
          <p14:tracePt t="391937" x="4027488" y="3554413"/>
          <p14:tracePt t="391949" x="4054475" y="3562350"/>
          <p14:tracePt t="391968" x="4062413" y="3562350"/>
          <p14:tracePt t="391993" x="4071938" y="3562350"/>
          <p14:tracePt t="392105" x="4081463" y="3562350"/>
          <p14:tracePt t="392185" x="4089400" y="3571875"/>
          <p14:tracePt t="392233" x="4098925" y="3571875"/>
          <p14:tracePt t="392278" x="4108450" y="3571875"/>
          <p14:tracePt t="392343" x="4116388" y="3571875"/>
          <p14:tracePt t="392441" x="4125913" y="3571875"/>
          <p14:tracePt t="392466" x="4125913" y="3581400"/>
          <p14:tracePt t="392514" x="4133850" y="3581400"/>
          <p14:tracePt t="392548" x="4143375" y="3581400"/>
          <p14:tracePt t="392689" x="4152900" y="3581400"/>
          <p14:tracePt t="392846" x="4160838" y="3581400"/>
          <p14:tracePt t="393149" x="4160838" y="3589338"/>
          <p14:tracePt t="393189" x="4170363" y="3589338"/>
          <p14:tracePt t="394821" x="4160838" y="3589338"/>
          <p14:tracePt t="395409" x="4143375" y="3589338"/>
          <p14:tracePt t="395428" x="4133850" y="3589338"/>
          <p14:tracePt t="395440" x="4108450" y="3589338"/>
          <p14:tracePt t="395459" x="4098925" y="3589338"/>
          <p14:tracePt t="395470" x="4062413" y="3589338"/>
          <p14:tracePt t="395488" x="4010025" y="3598863"/>
          <p14:tracePt t="395521" x="4000500" y="3598863"/>
          <p14:tracePt t="395533" x="3965575" y="3608388"/>
          <p14:tracePt t="395552" x="3946525" y="3608388"/>
          <p14:tracePt t="395563" x="3902075" y="3608388"/>
          <p14:tracePt t="395582" x="3884613" y="3608388"/>
          <p14:tracePt t="395615" x="3875088" y="3616325"/>
          <p14:tracePt t="395641" x="3867150" y="3616325"/>
          <p14:tracePt t="395661" x="3840163" y="3616325"/>
          <p14:tracePt t="395680" x="3830638" y="3616325"/>
          <p14:tracePt t="395692" x="3813175" y="3625850"/>
          <p14:tracePt t="395703" x="3795713" y="3625850"/>
          <p14:tracePt t="395722" x="3768725" y="3633788"/>
          <p14:tracePt t="395741" x="3759200" y="3633788"/>
          <p14:tracePt t="395753" x="3732213" y="3633788"/>
          <p14:tracePt t="395771" x="3714750" y="3633788"/>
          <p14:tracePt t="395783" x="3670300" y="3633788"/>
          <p14:tracePt t="395803" x="3660775" y="3633788"/>
          <p14:tracePt t="395815" x="3652838" y="3633788"/>
          <p14:tracePt t="395833" x="3643313" y="3633788"/>
          <p14:tracePt t="395845" x="3625850" y="3633788"/>
          <p14:tracePt t="395883" x="3616325" y="3633788"/>
          <p14:tracePt t="395895" x="3598863" y="3625850"/>
          <p14:tracePt t="395914" x="3589338" y="3616325"/>
          <p14:tracePt t="395925" x="3571875" y="3616325"/>
          <p14:tracePt t="395944" x="3562350" y="3616325"/>
          <p14:tracePt t="395990" x="3562350" y="3608388"/>
          <p14:tracePt t="396039" x="3554413" y="3608388"/>
          <p14:tracePt t="396291" x="3554413" y="3598863"/>
          <p14:tracePt t="396340" x="3544888" y="3598863"/>
          <p14:tracePt t="396461" x="3536950" y="3589338"/>
          <p14:tracePt t="396479" x="3517900" y="3589338"/>
          <p14:tracePt t="396557" x="3509963" y="3571875"/>
          <p14:tracePt t="396578" x="3500438" y="3571875"/>
          <p14:tracePt t="396601" x="3482975" y="3554413"/>
          <p14:tracePt t="396621" x="3438525" y="3517900"/>
          <p14:tracePt t="396632" x="3330575" y="3419475"/>
          <p14:tracePt t="396651" x="3286125" y="3384550"/>
          <p14:tracePt t="396663" x="3205163" y="3303588"/>
          <p14:tracePt t="396682" x="3143250" y="3259138"/>
          <p14:tracePt t="396701" x="3125788" y="3241675"/>
          <p14:tracePt t="396712" x="3108325" y="3224213"/>
          <p14:tracePt t="396731" x="3098800" y="3224213"/>
          <p14:tracePt t="396743" x="3062288" y="3197225"/>
          <p14:tracePt t="396762" x="3036888" y="3170238"/>
          <p14:tracePt t="396774" x="2955925" y="3125788"/>
          <p14:tracePt t="396793" x="2928938" y="3108325"/>
          <p14:tracePt t="396806" x="2874963" y="3071813"/>
          <p14:tracePt t="396825" x="2840038" y="3036888"/>
          <p14:tracePt t="396837" x="2768600" y="2965450"/>
          <p14:tracePt t="396856" x="2741613" y="2938463"/>
          <p14:tracePt t="396868" x="2670175" y="2867025"/>
          <p14:tracePt t="396886" x="2598738" y="2813050"/>
          <p14:tracePt t="396906" x="2589213" y="2803525"/>
          <p14:tracePt t="396933" x="2517775" y="2741613"/>
          <p14:tracePt t="396952" x="2500313" y="2724150"/>
          <p14:tracePt t="396963" x="2419350" y="2652713"/>
          <p14:tracePt t="396983" x="2384425" y="2625725"/>
          <p14:tracePt t="396995" x="2339975" y="2581275"/>
          <p14:tracePt t="397013" x="2322513" y="2562225"/>
          <p14:tracePt t="397044" x="2268538" y="2544763"/>
          <p14:tracePt t="397078" x="2232025" y="2536825"/>
          <p14:tracePt t="397109" x="2224088" y="2527300"/>
          <p14:tracePt t="397121" x="2197100" y="2517775"/>
          <p14:tracePt t="397140" x="2187575" y="2517775"/>
          <p14:tracePt t="397152" x="2143125" y="2517775"/>
          <p14:tracePt t="397171" x="2116138" y="2509838"/>
          <p14:tracePt t="397183" x="1982788" y="2455863"/>
          <p14:tracePt t="397203" x="1928813" y="2438400"/>
          <p14:tracePt t="397214" x="1866900" y="2411413"/>
          <p14:tracePt t="397233" x="1847850" y="2401888"/>
          <p14:tracePt t="397244" x="1839913" y="2393950"/>
          <p14:tracePt t="397263" x="1812925" y="2393950"/>
          <p14:tracePt t="397282" x="1795463" y="2384425"/>
          <p14:tracePt t="397310" x="1741488" y="2384425"/>
          <p14:tracePt t="397328" x="1724025" y="2384425"/>
          <p14:tracePt t="397340" x="1697038" y="2384425"/>
          <p14:tracePt t="397359" x="1679575" y="2374900"/>
          <p14:tracePt t="397371" x="1652588" y="2357438"/>
          <p14:tracePt t="397390" x="1643063" y="2357438"/>
          <p14:tracePt t="397401" x="1625600" y="2357438"/>
          <p14:tracePt t="397420" x="1616075" y="2357438"/>
          <p14:tracePt t="397439" x="1608138" y="2357438"/>
          <p14:tracePt t="399572" x="1608138" y="2366963"/>
          <p14:tracePt t="399587" x="1616075" y="2374900"/>
          <p14:tracePt t="399605" x="1633538" y="2393950"/>
          <p14:tracePt t="399624" x="1643063" y="2411413"/>
          <p14:tracePt t="399636" x="1660525" y="2438400"/>
          <p14:tracePt t="399655" x="1679575" y="2455863"/>
          <p14:tracePt t="399667" x="1704975" y="2482850"/>
          <p14:tracePt t="399687" x="1731963" y="2509838"/>
          <p14:tracePt t="399699" x="1768475" y="2562225"/>
          <p14:tracePt t="399717" x="1776413" y="2571750"/>
          <p14:tracePt t="399730" x="1812925" y="2625725"/>
          <p14:tracePt t="399749" x="1830388" y="2643188"/>
          <p14:tracePt t="399760" x="1893888" y="2714625"/>
          <p14:tracePt t="399780" x="1901825" y="2732088"/>
          <p14:tracePt t="399791" x="1938338" y="2759075"/>
          <p14:tracePt t="399811" x="1946275" y="2786063"/>
          <p14:tracePt t="399822" x="2000250" y="2822575"/>
          <p14:tracePt t="399842" x="2009775" y="2840038"/>
          <p14:tracePt t="399853" x="2044700" y="2874963"/>
          <p14:tracePt t="399873" x="2062163" y="2894013"/>
          <p14:tracePt t="399891" x="2081213" y="2901950"/>
          <p14:tracePt t="399903" x="2081213" y="2911475"/>
          <p14:tracePt t="399923" x="2098675" y="2928938"/>
          <p14:tracePt t="399935" x="2125663" y="2955925"/>
          <p14:tracePt t="399953" x="2143125" y="2973388"/>
          <p14:tracePt t="399969" x="2179638" y="3000375"/>
          <p14:tracePt t="399986" x="2197100" y="3027363"/>
          <p14:tracePt t="400002" x="2224088" y="3054350"/>
          <p14:tracePt t="400019" x="2268538" y="3098800"/>
          <p14:tracePt t="400036" x="2286000" y="3116263"/>
          <p14:tracePt t="400052" x="2322513" y="3143250"/>
          <p14:tracePt t="400069" x="2339975" y="3170238"/>
          <p14:tracePt t="400086" x="2384425" y="3205163"/>
          <p14:tracePt t="400103" x="2411413" y="3224213"/>
          <p14:tracePt t="400119" x="2455863" y="3259138"/>
          <p14:tracePt t="400136" x="2473325" y="3268663"/>
          <p14:tracePt t="400153" x="2482850" y="3286125"/>
          <p14:tracePt t="400169" x="2509838" y="3295650"/>
          <p14:tracePt t="400187" x="2517775" y="3303588"/>
          <p14:tracePt t="400203" x="2554288" y="3330575"/>
          <p14:tracePt t="400220" x="2554288" y="3340100"/>
          <p14:tracePt t="400236" x="2571750" y="3340100"/>
          <p14:tracePt t="400253" x="2625725" y="3367088"/>
          <p14:tracePt t="400270" x="2633663" y="3375025"/>
          <p14:tracePt t="400286" x="2670175" y="3394075"/>
          <p14:tracePt t="400303" x="2687638" y="3402013"/>
          <p14:tracePt t="400320" x="2714625" y="3419475"/>
          <p14:tracePt t="400336" x="2741613" y="3429000"/>
          <p14:tracePt t="400363" x="2751138" y="3446463"/>
          <p14:tracePt t="400389" x="2768600" y="3446463"/>
          <p14:tracePt t="400407" x="2786063" y="3465513"/>
          <p14:tracePt t="400426" x="2786063" y="3473450"/>
          <p14:tracePt t="400438" x="2803525" y="3473450"/>
          <p14:tracePt t="400457" x="2803525" y="3482975"/>
          <p14:tracePt t="400518" x="2830513" y="3490913"/>
          <p14:tracePt t="400536" x="2840038" y="3490913"/>
          <p14:tracePt t="404072" x="2847975" y="3490913"/>
          <p14:tracePt t="408321" x="2847975" y="3482975"/>
          <p14:tracePt t="409821" x="2857500" y="3482975"/>
          <p14:tracePt t="410821" x="2867025" y="3482975"/>
          <p14:tracePt t="411678" x="2874963" y="3482975"/>
          <p14:tracePt t="413072" x="2874963" y="3473450"/>
          <p14:tracePt t="413785" x="2874963" y="3455988"/>
          <p14:tracePt t="413976" x="2874963" y="3446463"/>
          <p14:tracePt t="414008" x="2911475" y="3419475"/>
          <p14:tracePt t="414041" x="2928938" y="3411538"/>
          <p14:tracePt t="414053" x="2938463" y="3411538"/>
          <p14:tracePt t="414077" x="2965450" y="3402013"/>
          <p14:tracePt t="414086" x="2973388" y="3402013"/>
          <p14:tracePt t="414098" x="3017838" y="3402013"/>
          <p14:tracePt t="414117" x="3027363" y="3402013"/>
          <p14:tracePt t="414129" x="3081338" y="3402013"/>
          <p14:tracePt t="414148" x="3098800" y="3394075"/>
          <p14:tracePt t="414182" x="3108325" y="3394075"/>
          <p14:tracePt t="414193" x="3133725" y="3394075"/>
          <p14:tracePt t="414213" x="3152775" y="3394075"/>
          <p14:tracePt t="414224" x="3179763" y="3384550"/>
          <p14:tracePt t="414244" x="3205163" y="3384550"/>
          <p14:tracePt t="414270" x="3214688" y="3384550"/>
          <p14:tracePt t="414289" x="3224213" y="3384550"/>
          <p14:tracePt t="414308" x="3241675" y="3367088"/>
          <p14:tracePt t="414320" x="3251200" y="3357563"/>
          <p14:tracePt t="414341" x="3268663" y="3348038"/>
          <p14:tracePt t="414352" x="3276600" y="3340100"/>
          <p14:tracePt t="414371" x="3295650" y="3322638"/>
          <p14:tracePt t="414399" x="3295650" y="3313113"/>
          <p14:tracePt t="414484" x="3303588" y="3313113"/>
          <p14:tracePt t="414637" x="3313113" y="3313113"/>
          <p14:tracePt t="414648" x="3313113" y="3322638"/>
          <p14:tracePt t="414667" x="3322638" y="3322638"/>
          <p14:tracePt t="414747" x="3330575" y="3330575"/>
          <p14:tracePt t="414777" x="3313113" y="3340100"/>
          <p14:tracePt t="414856" x="3313113" y="3348038"/>
          <p14:tracePt t="414868" x="3303588" y="3348038"/>
          <p14:tracePt t="414888" x="3286125" y="3348038"/>
          <p14:tracePt t="414933" x="3276600" y="3367088"/>
          <p14:tracePt t="414953" x="3268663" y="3367088"/>
          <p14:tracePt t="414964" x="3259138" y="3367088"/>
          <p14:tracePt t="415048" x="3259138" y="3375025"/>
          <p14:tracePt t="415087" x="3251200" y="3375025"/>
          <p14:tracePt t="415140" x="3241675" y="3384550"/>
          <p14:tracePt t="415172" x="3232150" y="3384550"/>
          <p14:tracePt t="415678" x="3224213" y="3384550"/>
          <p14:tracePt t="415703" x="3214688" y="3384550"/>
          <p14:tracePt t="415751" x="3205163" y="3384550"/>
          <p14:tracePt t="415770" x="3187700" y="3384550"/>
          <p14:tracePt t="415782" x="3170238" y="3384550"/>
          <p14:tracePt t="415802" x="3160713" y="3394075"/>
          <p14:tracePt t="415813" x="3152775" y="3394075"/>
          <p14:tracePt t="415843" x="3133725" y="3394075"/>
          <p14:tracePt t="415863" x="3108325" y="3394075"/>
          <p14:tracePt t="415874" x="3062288" y="3394075"/>
          <p14:tracePt t="415894" x="3044825" y="3394075"/>
          <p14:tracePt t="415906" x="3036888" y="3394075"/>
          <p14:tracePt t="415939" x="3017838" y="3394075"/>
          <p14:tracePt t="415958" x="3009900" y="3394075"/>
          <p14:tracePt t="416018" x="3000375" y="3394075"/>
          <p14:tracePt t="416131" x="2990850" y="3394075"/>
          <p14:tracePt t="416190" x="2982913" y="3394075"/>
          <p14:tracePt t="416694" x="2965450" y="3375025"/>
          <p14:tracePt t="416725" x="2928938" y="3357563"/>
          <p14:tracePt t="416744" x="2911475" y="3348038"/>
          <p14:tracePt t="416756" x="2901950" y="3340100"/>
          <p14:tracePt t="416808" x="2894013" y="3340100"/>
          <p14:tracePt t="416820" x="2884488" y="3340100"/>
          <p14:tracePt t="416840" x="2874963" y="3340100"/>
          <p14:tracePt t="416851" x="2867025" y="3340100"/>
          <p14:tracePt t="416882" x="2857500" y="3340100"/>
          <p14:tracePt t="416901" x="2840038" y="3340100"/>
          <p14:tracePt t="416913" x="2822575" y="3340100"/>
          <p14:tracePt t="416931" x="2813050" y="3340100"/>
          <p14:tracePt t="416942" x="2786063" y="3340100"/>
          <p14:tracePt t="416962" x="2776538" y="3340100"/>
          <p14:tracePt t="416974" x="2741613" y="3340100"/>
          <p14:tracePt t="416993" x="2724150" y="3340100"/>
          <p14:tracePt t="417027" x="2714625" y="3348038"/>
          <p14:tracePt t="417039" x="2705100" y="3348038"/>
          <p14:tracePt t="417057" x="2687638" y="3348038"/>
          <p14:tracePt t="417069" x="2670175" y="3357563"/>
          <p14:tracePt t="417088" x="2660650" y="3357563"/>
          <p14:tracePt t="417100" x="2643188" y="3367088"/>
          <p14:tracePt t="417119" x="2625725" y="3375025"/>
          <p14:tracePt t="417149" x="2616200" y="3375025"/>
          <p14:tracePt t="417168" x="2625725" y="3367088"/>
          <p14:tracePt t="417893" x="2633663" y="3367088"/>
          <p14:tracePt t="418017" x="2652713" y="3367088"/>
          <p14:tracePt t="418029" x="2652713" y="3357563"/>
          <p14:tracePt t="418047" x="2660650" y="3340100"/>
          <p14:tracePt t="418077" x="2660650" y="3330575"/>
          <p14:tracePt t="418110" x="2670175" y="3313113"/>
          <p14:tracePt t="418137" x="2679700" y="3303588"/>
          <p14:tracePt t="418158" x="2687638" y="3295650"/>
          <p14:tracePt t="418170" x="2687638" y="3286125"/>
          <p14:tracePt t="418233" x="2705100" y="3276600"/>
          <p14:tracePt t="418264" x="2714625" y="3251200"/>
          <p14:tracePt t="418283" x="2724150" y="3241675"/>
          <p14:tracePt t="418295" x="2724150" y="3232150"/>
          <p14:tracePt t="418315" x="2751138" y="3214688"/>
          <p14:tracePt t="418378" x="2759075" y="3214688"/>
          <p14:tracePt t="418390" x="2768600" y="3214688"/>
          <p14:tracePt t="418471" x="2776538" y="3205163"/>
          <p14:tracePt t="418483" x="2786063" y="3197225"/>
          <p14:tracePt t="418502" x="2795588" y="3170238"/>
          <p14:tracePt t="418535" x="2795588" y="3160713"/>
          <p14:tracePt t="418561" x="2795588" y="3152775"/>
          <p14:tracePt t="418626" x="2795588" y="3143250"/>
          <p14:tracePt t="418646" x="2795588" y="3133725"/>
          <p14:tracePt t="418678" x="2795588" y="3125788"/>
          <p14:tracePt t="418769" x="2795588" y="3116263"/>
          <p14:tracePt t="418788" x="2795588" y="3108325"/>
          <p14:tracePt t="418894" x="2795588" y="3098800"/>
          <p14:tracePt t="418959" x="2795588" y="3089275"/>
          <p14:tracePt t="418986" x="2795588" y="3081338"/>
          <p14:tracePt t="419050" x="2795588" y="3071813"/>
          <p14:tracePt t="419191" x="2795588" y="3062288"/>
          <p14:tracePt t="419650" x="2795588" y="3054350"/>
          <p14:tracePt t="419663" x="2795588" y="3044825"/>
          <p14:tracePt t="420426" x="2803525" y="3044825"/>
          <p14:tracePt t="422321" x="2803525" y="3054350"/>
          <p14:tracePt t="422635" x="2813050" y="3054350"/>
          <p14:tracePt t="423427" x="2822575" y="3054350"/>
          <p14:tracePt t="424571" x="2830513" y="3054350"/>
          <p14:tracePt t="424853" x="2840038" y="3054350"/>
          <p14:tracePt t="425432" x="2847975" y="3054350"/>
          <p14:tracePt t="425954" x="2857500" y="3054350"/>
          <p14:tracePt t="426157" x="2857500" y="3044825"/>
          <p14:tracePt t="426175" x="2857500" y="3036888"/>
          <p14:tracePt t="426187" x="2857500" y="3027363"/>
          <p14:tracePt t="426396" x="2857500" y="3017838"/>
          <p14:tracePt t="426443" x="2867025" y="3017838"/>
          <p14:tracePt t="426852" x="2874963" y="3017838"/>
          <p14:tracePt t="426884" x="2874963" y="3009900"/>
          <p14:tracePt t="426977" x="2884488" y="3009900"/>
          <p14:tracePt t="427263" x="2894013" y="3009900"/>
          <p14:tracePt t="427792" x="2911475" y="3017838"/>
          <p14:tracePt t="428641" x="2919413" y="3017838"/>
          <p14:tracePt t="428654" x="2955925" y="3027363"/>
          <p14:tracePt t="428673" x="2973388" y="3027363"/>
          <p14:tracePt t="428686" x="3017838" y="3044825"/>
          <p14:tracePt t="428706" x="3036888" y="3054350"/>
          <p14:tracePt t="428718" x="3089275" y="3081338"/>
          <p14:tracePt t="428737" x="3116263" y="3081338"/>
          <p14:tracePt t="428748" x="3170238" y="3098800"/>
          <p14:tracePt t="428767" x="3187700" y="3108325"/>
          <p14:tracePt t="428780" x="3268663" y="3133725"/>
          <p14:tracePt t="428798" x="3313113" y="3143250"/>
          <p14:tracePt t="428810" x="3394075" y="3170238"/>
          <p14:tracePt t="428829" x="3473450" y="3187700"/>
          <p14:tracePt t="428849" x="3490913" y="3197225"/>
          <p14:tracePt t="428861" x="3527425" y="3205163"/>
          <p14:tracePt t="428879" x="3554413" y="3214688"/>
          <p14:tracePt t="428891" x="3608388" y="3232150"/>
          <p14:tracePt t="428910" x="3633788" y="3241675"/>
          <p14:tracePt t="428925" x="3751263" y="3286125"/>
          <p14:tracePt t="428943" x="3795713" y="3303588"/>
          <p14:tracePt t="428956" x="3867150" y="3322638"/>
          <p14:tracePt t="428974" x="3911600" y="3330575"/>
          <p14:tracePt t="428990" x="3956050" y="3348038"/>
          <p14:tracePt t="429007" x="3983038" y="3348038"/>
          <p14:tracePt t="429023" x="4037013" y="3357563"/>
          <p14:tracePt t="429040" x="4062413" y="3357563"/>
          <p14:tracePt t="429056" x="4133850" y="3375025"/>
          <p14:tracePt t="429075" x="4170363" y="3384550"/>
          <p14:tracePt t="429090" x="4259263" y="3402013"/>
          <p14:tracePt t="429107" x="4286250" y="3402013"/>
          <p14:tracePt t="429123" x="4357688" y="3419475"/>
          <p14:tracePt t="429140" x="4384675" y="3419475"/>
          <p14:tracePt t="429157" x="4438650" y="3429000"/>
          <p14:tracePt t="429173" x="4446588" y="3438525"/>
          <p14:tracePt t="429190" x="4491038" y="3438525"/>
          <p14:tracePt t="429207" x="4545013" y="3438525"/>
          <p14:tracePt t="429224" x="4562475" y="3446463"/>
          <p14:tracePt t="429240" x="4616450" y="3455988"/>
          <p14:tracePt t="429257" x="4670425" y="3465513"/>
          <p14:tracePt t="429274" x="4759325" y="3490913"/>
          <p14:tracePt t="429290" x="4786313" y="3500438"/>
          <p14:tracePt t="429307" x="4848225" y="3509963"/>
          <p14:tracePt t="429324" x="4894263" y="3517900"/>
          <p14:tracePt t="429341" x="5000625" y="3536950"/>
          <p14:tracePt t="429357" x="5037138" y="3544888"/>
          <p14:tracePt t="429374" x="5197475" y="3581400"/>
          <p14:tracePt t="429391" x="5286375" y="3598863"/>
          <p14:tracePt t="429407" x="5357813" y="3608388"/>
          <p14:tracePt t="429424" x="5419725" y="3616325"/>
          <p14:tracePt t="429441" x="5527675" y="3633788"/>
          <p14:tracePt t="429458" x="5680075" y="3660775"/>
          <p14:tracePt t="429475" x="5705475" y="3660775"/>
          <p14:tracePt t="429491" x="5803900" y="3687763"/>
          <p14:tracePt t="429508" x="5857875" y="3697288"/>
          <p14:tracePt t="429525" x="5946775" y="3714750"/>
          <p14:tracePt t="429541" x="5991225" y="3732213"/>
          <p14:tracePt t="429558" x="6108700" y="3759200"/>
          <p14:tracePt t="429575" x="6161088" y="3776663"/>
          <p14:tracePt t="429591" x="6276975" y="3822700"/>
          <p14:tracePt t="429608" x="6367463" y="3848100"/>
          <p14:tracePt t="429625" x="6384925" y="3857625"/>
          <p14:tracePt t="429642" x="6446838" y="3875088"/>
          <p14:tracePt t="429658" x="6483350" y="3894138"/>
          <p14:tracePt t="429675" x="6491288" y="3902075"/>
          <p14:tracePt t="429695" x="6537325" y="3919538"/>
          <p14:tracePt t="429712" x="6554788" y="3929063"/>
          <p14:tracePt t="429725" x="6581775" y="3946525"/>
          <p14:tracePt t="429744" x="6589713" y="3946525"/>
          <p14:tracePt t="429758" x="6599238" y="3946525"/>
          <p14:tracePt t="429791" x="6616700" y="3965575"/>
          <p14:tracePt t="429818" x="6643688" y="3973513"/>
          <p14:tracePt t="429837" x="6653213" y="3983038"/>
          <p14:tracePt t="429848" x="6688138" y="4010025"/>
          <p14:tracePt t="429869" x="6705600" y="4017963"/>
          <p14:tracePt t="429881" x="6751638" y="4044950"/>
          <p14:tracePt t="429899" x="6769100" y="4054475"/>
          <p14:tracePt t="429912" x="6786563" y="4071938"/>
          <p14:tracePt t="429930" x="6804025" y="4071938"/>
          <p14:tracePt t="429943" x="6848475" y="4089400"/>
          <p14:tracePt t="429962" x="6902450" y="4108450"/>
          <p14:tracePt t="429981" x="6919913" y="4125913"/>
          <p14:tracePt t="429992" x="6983413" y="4143375"/>
          <p14:tracePt t="430012" x="7010400" y="4152900"/>
          <p14:tracePt t="430023" x="7062788" y="4179888"/>
          <p14:tracePt t="430043" x="7072313" y="4187825"/>
          <p14:tracePt t="430054" x="7126288" y="4214813"/>
          <p14:tracePt t="430073" x="7153275" y="4214813"/>
          <p14:tracePt t="430085" x="7205663" y="4241800"/>
          <p14:tracePt t="430106" x="7232650" y="4251325"/>
          <p14:tracePt t="430118" x="7286625" y="4276725"/>
          <p14:tracePt t="430137" x="7304088" y="4295775"/>
          <p14:tracePt t="430150" x="7358063" y="4313238"/>
          <p14:tracePt t="430169" x="7375525" y="4322763"/>
          <p14:tracePt t="430197" x="7385050" y="4322763"/>
          <p14:tracePt t="430217" x="7385050" y="4330700"/>
          <p14:tracePt t="430258" x="7375525" y="4330700"/>
          <p14:tracePt t="430388" x="7367588" y="4330700"/>
          <p14:tracePt t="430400" x="7340600" y="4330700"/>
          <p14:tracePt t="430420" x="7313613" y="4330700"/>
          <p14:tracePt t="430445" x="7269163" y="4330700"/>
          <p14:tracePt t="430465" x="7215188" y="4330700"/>
          <p14:tracePt t="430478" x="7010400" y="4303713"/>
          <p14:tracePt t="430496" x="6911975" y="4295775"/>
          <p14:tracePt t="430508" x="6724650" y="4286250"/>
          <p14:tracePt t="430527" x="6643688" y="4286250"/>
          <p14:tracePt t="430546" x="6616700" y="4286250"/>
          <p14:tracePt t="430559" x="6572250" y="4286250"/>
          <p14:tracePt t="430578" x="6545263" y="4286250"/>
          <p14:tracePt t="430589" x="6411913" y="4295775"/>
          <p14:tracePt t="430608" x="6313488" y="4295775"/>
          <p14:tracePt t="430620" x="6037263" y="4295775"/>
          <p14:tracePt t="430640" x="5956300" y="4303713"/>
          <p14:tracePt t="430651" x="5786438" y="4313238"/>
          <p14:tracePt t="430670" x="5732463" y="4313238"/>
          <p14:tracePt t="430684" x="5643563" y="4322763"/>
          <p14:tracePt t="430701" x="5589588" y="4322763"/>
          <p14:tracePt t="430712" x="5465763" y="4330700"/>
          <p14:tracePt t="430731" x="5313363" y="4340225"/>
          <p14:tracePt t="430750" x="5276850" y="4340225"/>
          <p14:tracePt t="430761" x="5160963" y="4348163"/>
          <p14:tracePt t="430779" x="5143500" y="4357688"/>
          <p14:tracePt t="430795" x="5054600" y="4367213"/>
          <p14:tracePt t="430812" x="5037138" y="4367213"/>
          <p14:tracePt t="430828" x="4991100" y="4375150"/>
          <p14:tracePt t="430846" x="4965700" y="4384675"/>
          <p14:tracePt t="430862" x="4929188" y="4384675"/>
          <p14:tracePt t="430879" x="4919663" y="4384675"/>
          <p14:tracePt t="430895" x="4911725" y="4384675"/>
          <p14:tracePt t="430937" x="4857750" y="4357688"/>
          <p14:tracePt t="430955" x="4840288" y="4357688"/>
          <p14:tracePt t="430966" x="4813300" y="4348163"/>
          <p14:tracePt t="430993" x="4795838" y="4340225"/>
          <p14:tracePt t="431006" x="4786313" y="4340225"/>
          <p14:tracePt t="431034" x="4768850" y="4340225"/>
          <p14:tracePt t="431046" x="4741863" y="4330700"/>
          <p14:tracePt t="431078" x="4724400" y="4322763"/>
          <p14:tracePt t="431090" x="4714875" y="4322763"/>
          <p14:tracePt t="431201" x="4714875" y="4313238"/>
          <p14:tracePt t="431284" x="4705350" y="4313238"/>
          <p14:tracePt t="431408" x="4687888" y="4313238"/>
          <p14:tracePt t="431632" x="4687888" y="4322763"/>
          <p14:tracePt t="431722" x="4679950" y="4322763"/>
          <p14:tracePt t="431818" x="4670425" y="4322763"/>
          <p14:tracePt t="431850" x="4670425" y="4330700"/>
          <p14:tracePt t="431862" x="4660900" y="4330700"/>
          <p14:tracePt t="431880" x="4652963" y="4330700"/>
          <p14:tracePt t="431961" x="4643438" y="4340225"/>
          <p14:tracePt t="431991" x="4643438" y="4348163"/>
          <p14:tracePt t="432050" x="4633913" y="4348163"/>
          <p14:tracePt t="432070" x="4625975" y="4348163"/>
          <p14:tracePt t="432102" x="4616450" y="4348163"/>
          <p14:tracePt t="432114" x="4616450" y="4357688"/>
          <p14:tracePt t="432177" x="4608513" y="4357688"/>
          <p14:tracePt t="432292" x="4598988" y="4357688"/>
          <p14:tracePt t="432432" x="4589463" y="4357688"/>
          <p14:tracePt t="432493" x="4572000" y="4367213"/>
          <p14:tracePt t="432505" x="4429125" y="4411663"/>
          <p14:tracePt t="432524" x="4367213" y="4419600"/>
          <p14:tracePt t="432537" x="4340225" y="4429125"/>
          <p14:tracePt t="432563" x="4295775" y="4438650"/>
          <p14:tracePt t="432590" x="4276725" y="4446588"/>
          <p14:tracePt t="432601" x="4232275" y="4465638"/>
          <p14:tracePt t="432622" x="4205288" y="4483100"/>
          <p14:tracePt t="432634" x="4108450" y="4518025"/>
          <p14:tracePt t="432653" x="4071938" y="4518025"/>
          <p14:tracePt t="432665" x="3929063" y="4562475"/>
          <p14:tracePt t="432684" x="3875088" y="4572000"/>
          <p14:tracePt t="432696" x="3813175" y="4581525"/>
          <p14:tracePt t="432715" x="3795713" y="4589463"/>
          <p14:tracePt t="432727" x="3732213" y="4598988"/>
          <p14:tracePt t="432746" x="3705225" y="4608513"/>
          <p14:tracePt t="432758" x="3643313" y="4625975"/>
          <p14:tracePt t="432777" x="3608388" y="4633913"/>
          <p14:tracePt t="432790" x="3517900" y="4652963"/>
          <p14:tracePt t="432818" x="3419475" y="4687888"/>
          <p14:tracePt t="432849" x="3367088" y="4697413"/>
          <p14:tracePt t="432870" x="3348038" y="4705350"/>
          <p14:tracePt t="432883" x="3259138" y="4724400"/>
          <p14:tracePt t="432903" x="3241675" y="4732338"/>
          <p14:tracePt t="432914" x="3179763" y="4751388"/>
          <p14:tracePt t="432933" x="3160713" y="4751388"/>
          <p14:tracePt t="432945" x="3133725" y="4759325"/>
          <p14:tracePt t="432963" x="3081338" y="4786313"/>
          <p14:tracePt t="432997" x="3054350" y="4795838"/>
          <p14:tracePt t="433009" x="3017838" y="4822825"/>
          <p14:tracePt t="433030" x="3009900" y="4830763"/>
          <p14:tracePt t="433042" x="2955925" y="4867275"/>
          <p14:tracePt t="433061" x="2938463" y="4875213"/>
          <p14:tracePt t="433072" x="2919413" y="4894263"/>
          <p14:tracePt t="433090" x="2874963" y="4946650"/>
          <p14:tracePt t="433124" x="2847975" y="4973638"/>
          <p14:tracePt t="433150" x="2840038" y="4991100"/>
          <p14:tracePt t="433169" x="2830513" y="4991100"/>
          <p14:tracePt t="433180" x="2813050" y="5018088"/>
          <p14:tracePt t="433199" x="2795588" y="5037138"/>
          <p14:tracePt t="433217" x="2786063" y="5045075"/>
          <p14:tracePt t="433229" x="2776538" y="5062538"/>
          <p14:tracePt t="433247" x="2759075" y="5081588"/>
          <p14:tracePt t="433281" x="2741613" y="5108575"/>
          <p14:tracePt t="433312" x="2741613" y="5116513"/>
          <p14:tracePt t="433324" x="2714625" y="5126038"/>
          <p14:tracePt t="433374" x="2697163" y="5143500"/>
          <p14:tracePt t="433387" x="2652713" y="5153025"/>
          <p14:tracePt t="433405" x="2633663" y="5160963"/>
          <p14:tracePt t="433417" x="2608263" y="5170488"/>
          <p14:tracePt t="433451" x="2598738" y="5180013"/>
          <p14:tracePt t="433463" x="2571750" y="5187950"/>
          <p14:tracePt t="433482" x="2544763" y="5214938"/>
          <p14:tracePt t="433500" x="2536825" y="5224463"/>
          <p14:tracePt t="433512" x="2527300" y="5232400"/>
          <p14:tracePt t="433576" x="2517775" y="5241925"/>
          <p14:tracePt t="433595" x="2517775" y="5251450"/>
          <p14:tracePt t="433640" x="2517775" y="5259388"/>
          <p14:tracePt t="433689" x="2509838" y="5259388"/>
          <p14:tracePt t="433733" x="2509838" y="5276850"/>
          <p14:tracePt t="433754" x="2490788" y="5276850"/>
          <p14:tracePt t="433765" x="2490788" y="5286375"/>
          <p14:tracePt t="433847" x="2473325" y="5286375"/>
          <p14:tracePt t="433873" x="2473325" y="5295900"/>
          <p14:tracePt t="434004" x="2482850" y="5295900"/>
          <p14:tracePt t="434016" x="2500313" y="5295900"/>
          <p14:tracePt t="434046" x="2509838" y="5295900"/>
          <p14:tracePt t="434067" x="2536825" y="5295900"/>
          <p14:tracePt t="434092" x="2562225" y="5295900"/>
          <p14:tracePt t="434122" x="2598738" y="5303838"/>
          <p14:tracePt t="434154" x="2608263" y="5303838"/>
          <p14:tracePt t="434158" x="2660650" y="5303838"/>
          <p14:tracePt t="434190" x="2714625" y="5303838"/>
          <p14:tracePt t="434223" x="2741613" y="5295900"/>
          <p14:tracePt t="434233" x="2786063" y="5295900"/>
          <p14:tracePt t="434256" x="2822575" y="5295900"/>
          <p14:tracePt t="434298" x="2857500" y="5295900"/>
          <p14:tracePt t="434318" x="2884488" y="5295900"/>
          <p14:tracePt t="434344" x="2894013" y="5295900"/>
          <p14:tracePt t="434363" x="2911475" y="5295900"/>
          <p14:tracePt t="434390" x="2928938" y="5303838"/>
          <p14:tracePt t="434421" x="2946400" y="5303838"/>
          <p14:tracePt t="434430" x="2965450" y="5313363"/>
          <p14:tracePt t="434457" x="3000375" y="5322888"/>
          <p14:tracePt t="434488" x="3009900" y="5330825"/>
          <p14:tracePt t="434491" x="3017838" y="5330825"/>
          <p14:tracePt t="434523" x="3027363" y="5330825"/>
          <p14:tracePt t="434586" x="3036888" y="5330825"/>
          <p14:tracePt t="434617" x="3036888" y="5340350"/>
          <p14:tracePt t="434645" x="3054350" y="5340350"/>
          <p14:tracePt t="434711" x="3071813" y="5357813"/>
          <p14:tracePt t="434756" x="3098800" y="5357813"/>
          <p14:tracePt t="434768" x="3125788" y="5357813"/>
          <p14:tracePt t="434791" x="3143250" y="5367338"/>
          <p14:tracePt t="434822" x="3197225" y="5375275"/>
          <p14:tracePt t="434855" x="3232150" y="5375275"/>
          <p14:tracePt t="434862" x="3322638" y="5394325"/>
          <p14:tracePt t="434894" x="3348038" y="5402263"/>
          <p14:tracePt t="434924" x="3402013" y="5402263"/>
          <p14:tracePt t="434956" x="3500438" y="5411788"/>
          <p14:tracePt t="434988" x="3536950" y="5411788"/>
          <p14:tracePt t="435007" x="3616325" y="5411788"/>
          <p14:tracePt t="435040" x="3643313" y="5411788"/>
          <p14:tracePt t="435058" x="3724275" y="5419725"/>
          <p14:tracePt t="435091" x="3803650" y="5419725"/>
          <p14:tracePt t="435123" x="3840163" y="5419725"/>
          <p14:tracePt t="435152" x="3911600" y="5419725"/>
          <p14:tracePt t="435184" x="3929063" y="5419725"/>
          <p14:tracePt t="435194" x="4017963" y="5419725"/>
          <p14:tracePt t="435226" x="4054475" y="5419725"/>
          <p14:tracePt t="435258" x="4089400" y="5419725"/>
          <p14:tracePt t="435273" x="4116388" y="5419725"/>
          <p14:tracePt t="435306" x="4125913" y="5419725"/>
          <p14:tracePt t="435326" x="4160838" y="5419725"/>
          <p14:tracePt t="435358" x="4179888" y="5419725"/>
          <p14:tracePt t="435390" x="4197350" y="5419725"/>
          <p14:tracePt t="435399" x="4205288" y="5419725"/>
          <p14:tracePt t="436572" x="4187825" y="5411788"/>
          <p14:tracePt t="436788" x="4179888" y="5402263"/>
          <p14:tracePt t="436816" x="4170363" y="5402263"/>
          <p14:tracePt t="436829" x="4143375" y="5394325"/>
          <p14:tracePt t="436861" x="4089400" y="5384800"/>
          <p14:tracePt t="436879" x="4017963" y="5367338"/>
          <p14:tracePt t="436911" x="4000500" y="5367338"/>
          <p14:tracePt t="436930" x="3973513" y="5357813"/>
          <p14:tracePt t="436963" x="3786188" y="5303838"/>
          <p14:tracePt t="436994" x="3732213" y="5259388"/>
          <p14:tracePt t="437003" x="3608388" y="5180013"/>
          <p14:tracePt t="437035" x="3616325" y="5180013"/>
          <p14:tracePt t="437102" x="3633788" y="5197475"/>
          <p14:tracePt t="437132" x="3751263" y="5276850"/>
          <p14:tracePt t="437166" x="3776663" y="5286375"/>
          <p14:tracePt t="437197" x="3786188" y="5295900"/>
          <p14:tracePt t="437209" x="3813175" y="5259388"/>
          <p14:tracePt t="437245" x="3813175" y="5241925"/>
          <p14:tracePt t="437264" x="3813175" y="5126038"/>
          <p14:tracePt t="437295" x="3795713" y="5062538"/>
          <p14:tracePt t="437326" x="3795713" y="5072063"/>
          <p14:tracePt t="437331" x="3786188" y="5081588"/>
          <p14:tracePt t="437442" x="3776663" y="5081588"/>
          <p14:tracePt t="437728" x="3768725" y="5081588"/>
          <p14:tracePt t="437773" x="3759200" y="5081588"/>
          <p14:tracePt t="437807" x="3759200" y="5089525"/>
          <p14:tracePt t="437935" x="3759200" y="5099050"/>
          <p14:tracePt t="440471" x="3751263" y="5099050"/>
          <p14:tracePt t="440747" x="3751263" y="5108575"/>
          <p14:tracePt t="440759" x="3751263" y="5116513"/>
          <p14:tracePt t="440874" x="3751263" y="5126038"/>
          <p14:tracePt t="441220" x="3751263" y="5133975"/>
          <p14:tracePt t="441580" x="3759200" y="5133975"/>
          <p14:tracePt t="441845" x="3759200" y="5143500"/>
          <p14:tracePt t="441944" x="3768725" y="5143500"/>
          <p14:tracePt t="442035" x="3768725" y="5153025"/>
          <p14:tracePt t="442226" x="3776663" y="5153025"/>
          <p14:tracePt t="442367" x="3786188" y="5153025"/>
          <p14:tracePt t="442773" x="3795713" y="5153025"/>
          <p14:tracePt t="443183" x="3803650" y="5153025"/>
          <p14:tracePt t="443323" x="3813175" y="5153025"/>
          <p14:tracePt t="443621" x="3813175" y="5160963"/>
          <p14:tracePt t="443713" x="3822700" y="5160963"/>
          <p14:tracePt t="444299" x="3830638" y="5160963"/>
          <p14:tracePt t="444610" x="3840163" y="5160963"/>
          <p14:tracePt t="444867" x="3848100" y="5160963"/>
          <p14:tracePt t="445083" x="3857625" y="5160963"/>
          <p14:tracePt t="445379" x="3867150" y="5160963"/>
          <p14:tracePt t="445527" x="3875088" y="5160963"/>
          <p14:tracePt t="445808" x="3884613" y="5160963"/>
          <p14:tracePt t="446292" x="3894138" y="5160963"/>
          <p14:tracePt t="447571" x="3902075" y="5160963"/>
          <p14:tracePt t="448074" x="3911600" y="5160963"/>
          <p14:tracePt t="448356" x="3919538" y="5160963"/>
          <p14:tracePt t="453572" x="3929063" y="5160963"/>
          <p14:tracePt t="455322" x="3929063" y="5170488"/>
          <p14:tracePt t="456571" x="3929063" y="5160963"/>
          <p14:tracePt t="457821" x="3946525" y="5160963"/>
          <p14:tracePt t="457975" x="3965575" y="5170488"/>
          <p14:tracePt t="457987" x="3990975" y="5180013"/>
          <p14:tracePt t="458006" x="3990975" y="5187950"/>
          <p14:tracePt t="458027" x="4000500" y="5187950"/>
          <p14:tracePt t="458058" x="4027488" y="5187950"/>
          <p14:tracePt t="458069" x="4037013" y="5187950"/>
          <p14:tracePt t="458094" x="4108450" y="5187950"/>
          <p14:tracePt t="458124" x="4170363" y="5187950"/>
          <p14:tracePt t="458131" x="4205288" y="5187950"/>
          <p14:tracePt t="458161" x="4251325" y="5187950"/>
          <p14:tracePt t="458192" x="4295775" y="5187950"/>
          <p14:tracePt t="458195" x="4394200" y="5187950"/>
          <p14:tracePt t="458225" x="4429125" y="5187950"/>
          <p14:tracePt t="458228" x="4518025" y="5187950"/>
          <p14:tracePt t="458259" x="4581525" y="5180013"/>
          <p14:tracePt t="458276" x="4616450" y="5180013"/>
          <p14:tracePt t="458294" x="4741863" y="5160963"/>
          <p14:tracePt t="458326" x="4803775" y="5153025"/>
          <p14:tracePt t="458338" x="4830763" y="5153025"/>
          <p14:tracePt t="458361" x="4938713" y="5133975"/>
          <p14:tracePt t="458393" x="5010150" y="5116513"/>
          <p14:tracePt t="458399" x="5054600" y="5108575"/>
          <p14:tracePt t="458428" x="5160963" y="5072063"/>
          <p14:tracePt t="458460" x="5241925" y="5037138"/>
          <p14:tracePt t="458464" x="5340350" y="4991100"/>
          <p14:tracePt t="458495" x="5456238" y="4929188"/>
          <p14:tracePt t="458527" x="5473700" y="4911725"/>
          <p14:tracePt t="458539" x="5518150" y="4884738"/>
          <p14:tracePt t="458562" x="5616575" y="4813300"/>
          <p14:tracePt t="458593" x="5653088" y="4795838"/>
          <p14:tracePt t="458601" x="5705475" y="4751388"/>
          <p14:tracePt t="458629" x="5759450" y="4687888"/>
          <p14:tracePt t="458661" x="5776913" y="4660900"/>
          <p14:tracePt t="458665" x="5830888" y="4589463"/>
          <p14:tracePt t="458696" x="5857875" y="4554538"/>
          <p14:tracePt t="458727" x="5867400" y="4527550"/>
          <p14:tracePt t="458733" x="5902325" y="4465638"/>
          <p14:tracePt t="458763" x="5946775" y="4384675"/>
          <p14:tracePt t="458794" x="5973763" y="4330700"/>
          <p14:tracePt t="458809" x="5991225" y="4303713"/>
          <p14:tracePt t="458829" x="6018213" y="4232275"/>
          <p14:tracePt t="458861" x="6054725" y="4179888"/>
          <p14:tracePt t="458870" x="6072188" y="4152900"/>
          <p14:tracePt t="458896" x="6108700" y="4108450"/>
          <p14:tracePt t="458928" x="6126163" y="4089400"/>
          <p14:tracePt t="458936" x="6134100" y="4081463"/>
          <p14:tracePt t="458963" x="6224588" y="4037013"/>
          <p14:tracePt t="458995" x="6296025" y="4010025"/>
          <p14:tracePt t="459011" x="6313488" y="4000500"/>
          <p14:tracePt t="459030" x="6384925" y="3973513"/>
          <p14:tracePt t="459062" x="6456363" y="3956050"/>
          <p14:tracePt t="459075" x="6537325" y="3946525"/>
          <p14:tracePt t="459097" x="6589713" y="3946525"/>
          <p14:tracePt t="459129" x="6680200" y="3929063"/>
          <p14:tracePt t="459136" x="6742113" y="3919538"/>
          <p14:tracePt t="459164" x="6786563" y="3919538"/>
          <p14:tracePt t="459196" x="6840538" y="3911600"/>
          <p14:tracePt t="459200" x="6919913" y="3902075"/>
          <p14:tracePt t="459231" x="7018338" y="3884613"/>
          <p14:tracePt t="459263" x="7072313" y="3875088"/>
          <p14:tracePt t="459281" x="7099300" y="3867150"/>
          <p14:tracePt t="459298" x="7197725" y="3848100"/>
          <p14:tracePt t="459330" x="7259638" y="3813175"/>
          <p14:tracePt t="459345" x="7277100" y="3813175"/>
          <p14:tracePt t="459365" x="7358063" y="3768725"/>
          <p14:tracePt t="459397" x="7375525" y="3768725"/>
          <p14:tracePt t="459401" x="7439025" y="3741738"/>
          <p14:tracePt t="459432" x="7510463" y="3705225"/>
          <p14:tracePt t="459463" x="7518400" y="3697288"/>
          <p14:tracePt t="459489" x="7554913" y="3660775"/>
          <p14:tracePt t="459515" x="7554913" y="3652838"/>
          <p14:tracePt t="459547" x="7562850" y="3652838"/>
          <p14:tracePt t="459565" x="7562850" y="3633788"/>
          <p14:tracePt t="459596" x="7572375" y="3616325"/>
          <p14:tracePt t="459606" x="7572375" y="3608388"/>
          <p14:tracePt t="459637" x="7581900" y="3598863"/>
          <p14:tracePt t="459665" x="7581900" y="3589338"/>
          <p14:tracePt t="459696" x="7581900" y="3571875"/>
          <p14:tracePt t="459707" x="7581900" y="3562350"/>
          <p14:tracePt t="459766" x="7581900" y="3554413"/>
          <p14:tracePt t="460128" x="7599363" y="3536950"/>
          <p14:tracePt t="460178" x="7599363" y="3527425"/>
          <p14:tracePt t="460191" x="7616825" y="3509963"/>
          <p14:tracePt t="460209" x="7634288" y="3509963"/>
          <p14:tracePt t="460233" x="7697788" y="3465513"/>
          <p14:tracePt t="460265" x="7742238" y="3446463"/>
          <p14:tracePt t="460279" x="7796213" y="3429000"/>
          <p14:tracePt t="460300" x="7848600" y="3429000"/>
          <p14:tracePt t="460332" x="7902575" y="3411538"/>
          <p14:tracePt t="460336" x="8018463" y="3384550"/>
          <p14:tracePt t="460367" x="8116888" y="3340100"/>
          <p14:tracePt t="460399" x="8143875" y="3322638"/>
          <p14:tracePt t="460409" x="8224838" y="3276600"/>
          <p14:tracePt t="460434" x="8313738" y="3205163"/>
          <p14:tracePt t="460467" x="8323263" y="3187700"/>
          <p14:tracePt t="460474" x="8348663" y="3160713"/>
          <p14:tracePt t="460501" x="8402638" y="3089275"/>
          <p14:tracePt t="460533" x="8402638" y="3071813"/>
          <p14:tracePt t="460536" x="8412163" y="3062288"/>
          <p14:tracePt t="460568" x="8412163" y="3044825"/>
          <p14:tracePt t="460580" x="8412163" y="3009900"/>
          <p14:tracePt t="460601" x="8394700" y="2955925"/>
          <p14:tracePt t="460633" x="8394700" y="2919413"/>
          <p14:tracePt t="460659" x="8385175" y="29114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AStringHistory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History&lt;String&gt;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String[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 smtClean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00400" y="5874124"/>
            <a:ext cx="4572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Replace all occurrences of String with T?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943312"/>
      </p:ext>
    </p:extLst>
  </p:cSld>
  <p:clrMapOvr>
    <a:masterClrMapping/>
  </p:clrMapOvr>
  <p:transition advTm="9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History&lt;T&gt;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T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(T)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(T element)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53879" y="2728615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 single </a:t>
            </a:r>
            <a:r>
              <a:rPr lang="en-US" dirty="0" smtClean="0"/>
              <a:t>version where </a:t>
            </a:r>
            <a:r>
              <a:rPr lang="en-US" dirty="0"/>
              <a:t>T = Object is shared by all of its elaborations.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6619" y="1545291"/>
            <a:ext cx="46518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2095500"/>
            <a:ext cx="1066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61619" y="2095500"/>
            <a:ext cx="1066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8609" y="2900065"/>
            <a:ext cx="46518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40684" y="3190280"/>
            <a:ext cx="46518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4038600"/>
            <a:ext cx="340774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52800" y="1526241"/>
            <a:ext cx="46518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353879" y="3919834"/>
            <a:ext cx="3332920" cy="1261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Must tell Java which of the various possible array element types </a:t>
            </a:r>
          </a:p>
          <a:p>
            <a:r>
              <a:rPr lang="en-US" dirty="0" smtClean="0"/>
              <a:t>we want</a:t>
            </a:r>
            <a:endParaRPr lang="en-US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373757" y="5333999"/>
            <a:ext cx="3332920" cy="9906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Finally a type parameter T must reduce to object</a:t>
            </a:r>
            <a:endParaRPr lang="en-US" dirty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440017" y="783291"/>
            <a:ext cx="3200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generic can pass its parameter to another generic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38483" x="8385175" y="2919413"/>
          <p14:tracePt t="38806" x="8394700" y="2919413"/>
          <p14:tracePt t="38818" x="8402638" y="2928938"/>
          <p14:tracePt t="38836" x="8412163" y="2928938"/>
          <p14:tracePt t="38848" x="8447088" y="2946400"/>
          <p14:tracePt t="38868" x="8466138" y="2946400"/>
          <p14:tracePt t="38879" x="8501063" y="2965450"/>
          <p14:tracePt t="38898" x="8562975" y="2973388"/>
          <p14:tracePt t="38918" x="8582025" y="2973388"/>
          <p14:tracePt t="38929" x="8616950" y="2982913"/>
          <p14:tracePt t="38948" x="8634413" y="2982913"/>
          <p14:tracePt t="38960" x="8688388" y="2982913"/>
          <p14:tracePt t="38978" x="8705850" y="2982913"/>
          <p14:tracePt t="38990" x="8769350" y="2982913"/>
          <p14:tracePt t="39009" x="8786813" y="2982913"/>
          <p14:tracePt t="39020" x="8840788" y="2982913"/>
          <p14:tracePt t="39039" x="8894763" y="2982913"/>
          <p14:tracePt t="39059" x="8920163" y="2982913"/>
          <p14:tracePt t="39071" x="8966200" y="2973388"/>
          <p14:tracePt t="39091" x="8991600" y="2973388"/>
          <p14:tracePt t="39102" x="9055100" y="2965450"/>
          <p14:tracePt t="39121" x="9072563" y="2965450"/>
          <p14:tracePt t="39133" x="9134475" y="2965450"/>
          <p14:tracePt t="39152" x="9134475" y="2955925"/>
          <p14:tracePt t="39247" x="9134475" y="2946400"/>
          <p14:tracePt t="39310" x="9134475" y="2938463"/>
          <p14:tracePt t="39352" x="9134475" y="2928938"/>
          <p14:tracePt t="39410" x="9134475" y="2919413"/>
          <p14:tracePt t="39466" x="9134475" y="2911475"/>
          <p14:tracePt t="39497" x="9134475" y="2894013"/>
          <p14:tracePt t="39528" x="9134475" y="2884488"/>
          <p14:tracePt t="39548" x="9134475" y="2874963"/>
          <p14:tracePt t="39576" x="9134475" y="2867025"/>
          <p14:tracePt t="39588" x="9134475" y="2857500"/>
          <p14:tracePt t="39619" x="9134475" y="2847975"/>
          <p14:tracePt t="39638" x="9134475" y="2840038"/>
          <p14:tracePt t="39671" x="9134475" y="2830513"/>
          <p14:tracePt t="41834" x="9134475" y="2822575"/>
          <p14:tracePt t="42236" x="9134475" y="2813050"/>
          <p14:tracePt t="42704" x="9134475" y="2803525"/>
          <p14:tracePt t="45232" x="9134475" y="2795588"/>
          <p14:tracePt t="46115" x="9134475" y="2786063"/>
          <p14:tracePt t="46825" x="9134475" y="2776538"/>
          <p14:tracePt t="46835" x="9126538" y="2768600"/>
          <p14:tracePt t="46867" x="9117013" y="2768600"/>
          <p14:tracePt t="46915" x="9109075" y="2751138"/>
          <p14:tracePt t="46933" x="9099550" y="2741613"/>
          <p14:tracePt t="46964" x="9090025" y="2741613"/>
          <p14:tracePt t="46976" x="9082088" y="2732088"/>
          <p14:tracePt t="46995" x="9072563" y="2724150"/>
          <p14:tracePt t="47007" x="9045575" y="2705100"/>
          <p14:tracePt t="47026" x="9028113" y="2697163"/>
          <p14:tracePt t="47039" x="9001125" y="2679700"/>
          <p14:tracePt t="47057" x="8983663" y="2670175"/>
          <p14:tracePt t="47069" x="8947150" y="2643188"/>
          <p14:tracePt t="47089" x="8902700" y="2616200"/>
          <p14:tracePt t="47108" x="8885238" y="2616200"/>
          <p14:tracePt t="47119" x="8840788" y="2589213"/>
          <p14:tracePt t="47138" x="8840788" y="2581275"/>
          <p14:tracePt t="47149" x="8813800" y="2581275"/>
          <p14:tracePt t="47169" x="8804275" y="2571750"/>
          <p14:tracePt t="47181" x="8769350" y="2562225"/>
          <p14:tracePt t="47201" x="8742363" y="2554288"/>
          <p14:tracePt t="47213" x="8697913" y="2554288"/>
          <p14:tracePt t="47232" x="8680450" y="2544763"/>
          <p14:tracePt t="47244" x="8653463" y="2536825"/>
          <p14:tracePt t="47262" x="8634413" y="2527300"/>
          <p14:tracePt t="47276" x="8616950" y="2527300"/>
          <p14:tracePt t="47313" x="8609013" y="2527300"/>
          <p14:tracePt t="47326" x="8599488" y="2527300"/>
          <p14:tracePt t="47337" x="8555038" y="2527300"/>
          <p14:tracePt t="47356" x="8537575" y="2527300"/>
          <p14:tracePt t="47369" x="8491538" y="2527300"/>
          <p14:tracePt t="47388" x="8483600" y="2527300"/>
          <p14:tracePt t="47399" x="8439150" y="2527300"/>
          <p14:tracePt t="47419" x="8412163" y="2536825"/>
          <p14:tracePt t="47430" x="8367713" y="2544763"/>
          <p14:tracePt t="47451" x="8358188" y="2544763"/>
          <p14:tracePt t="47462" x="8331200" y="2562225"/>
          <p14:tracePt t="47481" x="8277225" y="2581275"/>
          <p14:tracePt t="47501" x="8251825" y="2589213"/>
          <p14:tracePt t="47513" x="8188325" y="2608263"/>
          <p14:tracePt t="47545" x="8170863" y="2616200"/>
          <p14:tracePt t="47558" x="8126413" y="2643188"/>
          <p14:tracePt t="47590" x="8108950" y="2643188"/>
          <p14:tracePt t="47591" x="8054975" y="2670175"/>
          <p14:tracePt t="47623" x="8037513" y="2687638"/>
          <p14:tracePt t="47625" x="7956550" y="2714625"/>
          <p14:tracePt t="47657" x="7939088" y="2732088"/>
          <p14:tracePt t="47668" x="7875588" y="2759075"/>
          <p14:tracePt t="47692" x="7813675" y="2803525"/>
          <p14:tracePt t="47723" x="7786688" y="2813050"/>
          <p14:tracePt t="47731" x="7742238" y="2847975"/>
          <p14:tracePt t="47749" x="7705725" y="2867025"/>
          <p14:tracePt t="47761" x="7653338" y="2901950"/>
          <p14:tracePt t="47780" x="7634288" y="2911475"/>
          <p14:tracePt t="47792" x="7581900" y="2938463"/>
          <p14:tracePt t="47825" x="7527925" y="2965450"/>
          <p14:tracePt t="47830" x="7510463" y="2982913"/>
          <p14:tracePt t="47859" x="7429500" y="3017838"/>
          <p14:tracePt t="47859" x="7385050" y="3044825"/>
          <p14:tracePt t="47891" x="7348538" y="3062288"/>
          <p14:tracePt t="47904" x="7286625" y="3089275"/>
          <p14:tracePt t="47926" x="7269163" y="3098800"/>
          <p14:tracePt t="47943" x="7215188" y="3116263"/>
          <p14:tracePt t="47959" x="7197725" y="3125788"/>
          <p14:tracePt t="47976" x="7143750" y="3152775"/>
          <p14:tracePt t="47993" x="7089775" y="3170238"/>
          <p14:tracePt t="48010" x="7062788" y="3179763"/>
          <p14:tracePt t="48027" x="6965950" y="3214688"/>
          <p14:tracePt t="48060" x="6894513" y="3232150"/>
          <p14:tracePt t="48066" x="6884988" y="3232150"/>
          <p14:tracePt t="48093" x="6823075" y="3251200"/>
          <p14:tracePt t="48127" x="6777038" y="3268663"/>
          <p14:tracePt t="48144" x="6751638" y="3268663"/>
          <p14:tracePt t="48160" x="6653213" y="3276600"/>
          <p14:tracePt t="48193" x="6599238" y="3276600"/>
          <p14:tracePt t="48210" x="6545263" y="3286125"/>
          <p14:tracePt t="48242" x="6518275" y="3286125"/>
          <p14:tracePt t="48249" x="6446838" y="3295650"/>
          <p14:tracePt t="48277" x="6367463" y="3295650"/>
          <p14:tracePt t="48309" x="6340475" y="3303588"/>
          <p14:tracePt t="48312" x="6313488" y="3303588"/>
          <p14:tracePt t="48344" x="6251575" y="3303588"/>
          <p14:tracePt t="48348" x="6232525" y="3303588"/>
          <p14:tracePt t="48377" x="6027738" y="3303588"/>
          <p14:tracePt t="48413" x="6000750" y="3303588"/>
          <p14:tracePt t="48424" x="5946775" y="3295650"/>
          <p14:tracePt t="48444" x="5867400" y="3286125"/>
          <p14:tracePt t="48478" x="5840413" y="3286125"/>
          <p14:tracePt t="48486" x="5786438" y="3286125"/>
          <p14:tracePt t="48511" x="5732463" y="3286125"/>
          <p14:tracePt t="48545" x="5680075" y="3286125"/>
          <p14:tracePt t="48554" x="5661025" y="3286125"/>
          <p14:tracePt t="48578" x="5653088" y="3276600"/>
          <p14:tracePt t="48610" x="5643563" y="3268663"/>
          <p14:tracePt t="48615" x="5608638" y="3251200"/>
          <p14:tracePt t="48646" x="5545138" y="3214688"/>
          <p14:tracePt t="48678" x="5500688" y="3179763"/>
          <p14:tracePt t="48711" x="5491163" y="3179763"/>
          <p14:tracePt t="48742" x="5491163" y="3170238"/>
          <p14:tracePt t="48817" x="5491163" y="3160713"/>
          <p14:tracePt t="48898" x="5491163" y="3152775"/>
          <p14:tracePt t="48940" x="5491163" y="3143250"/>
          <p14:tracePt t="49822" x="5491163" y="3125788"/>
          <p14:tracePt t="49841" x="5491163" y="3098800"/>
          <p14:tracePt t="49872" x="5491163" y="3089275"/>
          <p14:tracePt t="49904" x="5491163" y="3081338"/>
          <p14:tracePt t="49930" x="5500688" y="3062288"/>
          <p14:tracePt t="49963" x="5500688" y="3044825"/>
          <p14:tracePt t="49983" x="5500688" y="3036888"/>
          <p14:tracePt t="50015" x="5510213" y="3009900"/>
          <p14:tracePt t="50048" x="5510213" y="2965450"/>
          <p14:tracePt t="50077" x="5510213" y="2911475"/>
          <p14:tracePt t="50112" x="5500688" y="2884488"/>
          <p14:tracePt t="50120" x="5500688" y="2847975"/>
          <p14:tracePt t="50153" x="5491163" y="2768600"/>
          <p14:tracePt t="50183" x="5473700" y="2687638"/>
          <p14:tracePt t="50216" x="5465763" y="2616200"/>
          <p14:tracePt t="50248" x="5465763" y="2589213"/>
          <p14:tracePt t="50266" x="5465763" y="2544763"/>
          <p14:tracePt t="50298" x="5446713" y="2482850"/>
          <p14:tracePt t="50316" x="5394325" y="2347913"/>
          <p14:tracePt t="50349" x="5330825" y="2241550"/>
          <p14:tracePt t="50381" x="5313363" y="2214563"/>
          <p14:tracePt t="50387" x="5259388" y="2133600"/>
          <p14:tracePt t="50419" x="5214938" y="2098675"/>
          <p14:tracePt t="50450" x="5108575" y="2017713"/>
          <p14:tracePt t="50483" x="5037138" y="1965325"/>
          <p14:tracePt t="50516" x="4973638" y="1919288"/>
          <p14:tracePt t="50536" x="4884738" y="1866900"/>
          <p14:tracePt t="50569" x="4830763" y="1839913"/>
          <p14:tracePt t="50584" x="4759325" y="1803400"/>
          <p14:tracePt t="50616" x="4660900" y="1776413"/>
          <p14:tracePt t="50648" x="4643438" y="1768475"/>
          <p14:tracePt t="50652" x="4554538" y="1768475"/>
          <p14:tracePt t="50685" x="4491038" y="1768475"/>
          <p14:tracePt t="50718" x="4402138" y="1768475"/>
          <p14:tracePt t="50750" x="4330700" y="1768475"/>
          <p14:tracePt t="50750" x="4295775" y="1768475"/>
          <p14:tracePt t="50784" x="4241800" y="1785938"/>
          <p14:tracePt t="50817" x="4179888" y="1803400"/>
          <p14:tracePt t="50850" x="4133850" y="1803400"/>
          <p14:tracePt t="50859" x="4000500" y="1803400"/>
          <p14:tracePt t="50892" x="3929063" y="1803400"/>
          <p14:tracePt t="50918" x="3902075" y="1803400"/>
          <p14:tracePt t="50951" x="3830638" y="1803400"/>
          <p14:tracePt t="50985" x="3768725" y="1803400"/>
          <p14:tracePt t="50988" x="3679825" y="1803400"/>
          <p14:tracePt t="51020" x="3633788" y="1803400"/>
          <p14:tracePt t="51053" x="3633788" y="1795463"/>
          <p14:tracePt t="51156" x="3633788" y="1768475"/>
          <p14:tracePt t="51176" x="3633788" y="1758950"/>
          <p14:tracePt t="51209" x="3633788" y="1751013"/>
          <p14:tracePt t="51367" x="3643313" y="1751013"/>
          <p14:tracePt t="54233" x="3652838" y="1751013"/>
          <p14:tracePt t="54445" x="3652838" y="1741488"/>
          <p14:tracePt t="54646" x="3660775" y="1741488"/>
          <p14:tracePt t="54778" x="3660775" y="1731963"/>
          <p14:tracePt t="54966" x="3670300" y="1731963"/>
          <p14:tracePt t="55219" x="3670300" y="1714500"/>
          <p14:tracePt t="55417" x="3670300" y="1704975"/>
          <p14:tracePt t="55865" x="3670300" y="1697038"/>
          <p14:tracePt t="56646" x="3670300" y="1687513"/>
          <p14:tracePt t="56725" x="3670300" y="1670050"/>
          <p14:tracePt t="56769" x="3670300" y="1660525"/>
          <p14:tracePt t="57322" x="3670300" y="1652588"/>
          <p14:tracePt t="57525" x="3660775" y="1643063"/>
          <p14:tracePt t="57558" x="3652838" y="1643063"/>
          <p14:tracePt t="57607" x="3643313" y="1643063"/>
          <p14:tracePt t="57684" x="3633788" y="1643063"/>
          <p14:tracePt t="57700" x="3633788" y="1652588"/>
          <p14:tracePt t="57807" x="3625850" y="1652588"/>
          <p14:tracePt t="57826" x="3616325" y="1652588"/>
          <p14:tracePt t="57870" x="3598863" y="1660525"/>
          <p14:tracePt t="57889" x="3589338" y="1660525"/>
          <p14:tracePt t="57906" x="3571875" y="1670050"/>
          <p14:tracePt t="57938" x="3562350" y="1670050"/>
          <p14:tracePt t="57963" x="3562350" y="1679575"/>
          <p14:tracePt t="58031" x="3562350" y="1687513"/>
          <p14:tracePt t="58237" x="3562350" y="1697038"/>
          <p14:tracePt t="58372" x="3571875" y="1697038"/>
          <p14:tracePt t="61232" x="3581400" y="1697038"/>
          <p14:tracePt t="62232" x="3589338" y="1697038"/>
          <p14:tracePt t="62292" x="3589338" y="1704975"/>
          <p14:tracePt t="62334" x="3598863" y="1704975"/>
          <p14:tracePt t="62417" x="3608388" y="1704975"/>
          <p14:tracePt t="64482" x="3598863" y="1704975"/>
          <p14:tracePt t="64980" x="3589338" y="1704975"/>
          <p14:tracePt t="65006" x="3581400" y="1704975"/>
          <p14:tracePt t="65044" x="3571875" y="1704975"/>
          <p14:tracePt t="65075" x="3562350" y="1714500"/>
          <p14:tracePt t="65087" x="3544888" y="1714500"/>
          <p14:tracePt t="65106" x="3517900" y="1724025"/>
          <p14:tracePt t="65128" x="3446463" y="1731963"/>
          <p14:tracePt t="65160" x="3411538" y="1751013"/>
          <p14:tracePt t="65169" x="3384550" y="1758950"/>
          <p14:tracePt t="65200" x="3375025" y="1768475"/>
          <p14:tracePt t="65228" x="3276600" y="1803400"/>
          <p14:tracePt t="65260" x="3187700" y="1830388"/>
          <p14:tracePt t="65265" x="3125788" y="1847850"/>
          <p14:tracePt t="65296" x="3062288" y="1866900"/>
          <p14:tracePt t="65329" x="2894013" y="1928813"/>
          <p14:tracePt t="65361" x="2840038" y="1946275"/>
          <p14:tracePt t="65368" x="2768600" y="1973263"/>
          <p14:tracePt t="65395" x="2660650" y="2017713"/>
          <p14:tracePt t="65428" x="2652713" y="2017713"/>
          <p14:tracePt t="65431" x="2562225" y="2062163"/>
          <p14:tracePt t="65462" x="2401888" y="2108200"/>
          <p14:tracePt t="65496" x="2374900" y="2116138"/>
          <p14:tracePt t="65519" x="2357438" y="2125663"/>
          <p14:tracePt t="65531" x="2268538" y="2152650"/>
          <p14:tracePt t="65563" x="2205038" y="2179638"/>
          <p14:tracePt t="65596" x="2179638" y="2179638"/>
          <p14:tracePt t="65606" x="2125663" y="2214563"/>
          <p14:tracePt t="65629" x="2071688" y="2268538"/>
          <p14:tracePt t="65662" x="2062163" y="2286000"/>
          <p14:tracePt t="65667" x="2027238" y="2322513"/>
          <p14:tracePt t="65697" x="1982788" y="2401888"/>
          <p14:tracePt t="65728" x="1982788" y="2419350"/>
          <p14:tracePt t="65730" x="1938338" y="2517775"/>
          <p14:tracePt t="65762" x="1919288" y="2589213"/>
          <p14:tracePt t="65779" x="1919288" y="2625725"/>
          <p14:tracePt t="65796" x="1911350" y="2705100"/>
          <p14:tracePt t="65828" x="1901825" y="2768600"/>
          <p14:tracePt t="65843" x="1893888" y="2830513"/>
          <p14:tracePt t="65863" x="1884363" y="2884488"/>
          <p14:tracePt t="65896" x="1884363" y="2911475"/>
          <p14:tracePt t="65905" x="1874838" y="2973388"/>
          <p14:tracePt t="65930" x="1874838" y="3054350"/>
          <p14:tracePt t="65963" x="1874838" y="3089275"/>
          <p14:tracePt t="65966" x="1874838" y="3179763"/>
          <p14:tracePt t="65997" x="1874838" y="3205163"/>
          <p14:tracePt t="66031" x="1893888" y="3251200"/>
          <p14:tracePt t="66038" x="1901825" y="3276600"/>
          <p14:tracePt t="66063" x="1919288" y="3357563"/>
          <p14:tracePt t="66095" x="1946275" y="3429000"/>
          <p14:tracePt t="66097" x="1982788" y="3509963"/>
          <p14:tracePt t="66128" x="1990725" y="3527425"/>
          <p14:tracePt t="66138" x="2017713" y="3571875"/>
          <p14:tracePt t="66164" x="2054225" y="3633788"/>
          <p14:tracePt t="66197" x="2089150" y="3687763"/>
          <p14:tracePt t="66205" x="2108200" y="3697288"/>
          <p14:tracePt t="66231" x="2143125" y="3759200"/>
          <p14:tracePt t="66263" x="2179638" y="3795713"/>
          <p14:tracePt t="66267" x="2187575" y="3813175"/>
          <p14:tracePt t="66298" x="2241550" y="3875088"/>
          <p14:tracePt t="66330" x="2276475" y="3902075"/>
          <p14:tracePt t="66341" x="2303463" y="3938588"/>
          <p14:tracePt t="66365" x="2366963" y="4000500"/>
          <p14:tracePt t="66398" x="2384425" y="4027488"/>
          <p14:tracePt t="66407" x="2419350" y="4062413"/>
          <p14:tracePt t="66432" x="2465388" y="4116388"/>
          <p14:tracePt t="66465" x="2482850" y="4133850"/>
          <p14:tracePt t="66469" x="2500313" y="4152900"/>
          <p14:tracePt t="66499" x="2544763" y="4197350"/>
          <p14:tracePt t="66532" x="2554288" y="4214813"/>
          <p14:tracePt t="66549" x="2562225" y="4214813"/>
          <p14:tracePt t="66567" x="2581275" y="4232275"/>
          <p14:tracePt t="66600" x="2589213" y="4251325"/>
          <p14:tracePt t="66610" x="2598738" y="4251325"/>
          <p14:tracePt t="66632" x="2616200" y="4259263"/>
          <p14:tracePt t="66666" x="2625725" y="4268788"/>
          <p14:tracePt t="66710" x="2633663" y="4286250"/>
          <p14:tracePt t="66736" x="2670175" y="4295775"/>
          <p14:tracePt t="66755" x="2679700" y="4303713"/>
          <p14:tracePt t="66787" x="2687638" y="4303713"/>
          <p14:tracePt t="66879" x="2697163" y="4303713"/>
          <p14:tracePt t="66927" x="2705100" y="4303713"/>
          <p14:tracePt t="67244" x="2705100" y="4295775"/>
          <p14:tracePt t="67270" x="2714625" y="4295775"/>
          <p14:tracePt t="67317" x="2714625" y="4286250"/>
          <p14:tracePt t="67336" x="2724150" y="4286250"/>
          <p14:tracePt t="67347" x="2732088" y="4259263"/>
          <p14:tracePt t="67368" x="2741613" y="4214813"/>
          <p14:tracePt t="67400" x="2751138" y="4179888"/>
          <p14:tracePt t="67417" x="2759075" y="4160838"/>
          <p14:tracePt t="67445" x="2768600" y="4143375"/>
          <p14:tracePt t="67468" x="2776538" y="4125913"/>
          <p14:tracePt t="67499" x="2776538" y="4116388"/>
          <p14:tracePt t="67508" x="2776538" y="4108450"/>
          <p14:tracePt t="67536" x="2786063" y="4108450"/>
          <p14:tracePt t="67599" x="2786063" y="4098925"/>
          <p14:tracePt t="67666" x="2795588" y="4089400"/>
          <p14:tracePt t="67806" x="2795588" y="4081463"/>
          <p14:tracePt t="67838" x="2795588" y="4071938"/>
          <p14:tracePt t="68137" x="2803525" y="4071938"/>
          <p14:tracePt t="68186" x="2813050" y="4071938"/>
          <p14:tracePt t="68452" x="2813050" y="4062413"/>
          <p14:tracePt t="68518" x="2813050" y="4054475"/>
          <p14:tracePt t="68706" x="2822575" y="4054475"/>
          <p14:tracePt t="68861" x="2822575" y="4044950"/>
          <p14:tracePt t="69053" x="2830513" y="4044950"/>
          <p14:tracePt t="69176" x="2840038" y="4044950"/>
          <p14:tracePt t="69316" x="2840038" y="4037013"/>
          <p14:tracePt t="69350" x="2840038" y="4027488"/>
          <p14:tracePt t="69693" x="2847975" y="4027488"/>
          <p14:tracePt t="69817" x="2847975" y="4017963"/>
          <p14:tracePt t="69867" x="2857500" y="4010025"/>
          <p14:tracePt t="69977" x="2857500" y="4000500"/>
          <p14:tracePt t="70037" x="2867025" y="3990975"/>
          <p14:tracePt t="70069" x="2874963" y="3990975"/>
          <p14:tracePt t="70101" x="2874963" y="3983038"/>
          <p14:tracePt t="70114" x="2884488" y="3983038"/>
          <p14:tracePt t="70152" x="2884488" y="3973513"/>
          <p14:tracePt t="70197" x="2894013" y="3973513"/>
          <p14:tracePt t="70232" x="2901950" y="3973513"/>
          <p14:tracePt t="70306" x="2901950" y="3965575"/>
          <p14:tracePt t="70325" x="2911475" y="3956050"/>
          <p14:tracePt t="70372" x="2919413" y="3956050"/>
          <p14:tracePt t="70496" x="2919413" y="3946525"/>
          <p14:tracePt t="70546" x="2928938" y="3946525"/>
          <p14:tracePt t="70603" x="2938463" y="3946525"/>
          <p14:tracePt t="70635" x="2938463" y="3938588"/>
          <p14:tracePt t="70886" x="2946400" y="3938588"/>
          <p14:tracePt t="71033" x="2946400" y="3929063"/>
          <p14:tracePt t="71106" x="2955925" y="3929063"/>
          <p14:tracePt t="72483" x="2965450" y="3929063"/>
          <p14:tracePt t="72609" x="2965450" y="3919538"/>
          <p14:tracePt t="72740" x="2965450" y="3911600"/>
          <p14:tracePt t="72792" x="2965450" y="3894138"/>
          <p14:tracePt t="72805" x="2965450" y="3875088"/>
          <p14:tracePt t="72857" x="2973388" y="3867150"/>
          <p14:tracePt t="72867" x="2982913" y="3848100"/>
          <p14:tracePt t="72886" x="2990850" y="3822700"/>
          <p14:tracePt t="72898" x="3009900" y="3803650"/>
          <p14:tracePt t="72918" x="3017838" y="3786188"/>
          <p14:tracePt t="72928" x="3036888" y="3759200"/>
          <p14:tracePt t="72947" x="3062288" y="3724275"/>
          <p14:tracePt t="72977" x="3108325" y="3679825"/>
          <p14:tracePt t="72997" x="3133725" y="3660775"/>
          <p14:tracePt t="73009" x="3205163" y="3598863"/>
          <p14:tracePt t="73029" x="3232150" y="3589338"/>
          <p14:tracePt t="73041" x="3303588" y="3554413"/>
          <p14:tracePt t="73059" x="3330575" y="3527425"/>
          <p14:tracePt t="73071" x="3465513" y="3446463"/>
          <p14:tracePt t="73089" x="3509963" y="3411538"/>
          <p14:tracePt t="73101" x="3687763" y="3286125"/>
          <p14:tracePt t="73120" x="3714750" y="3259138"/>
          <p14:tracePt t="73132" x="3857625" y="3170238"/>
          <p14:tracePt t="73151" x="3919538" y="3143250"/>
          <p14:tracePt t="73165" x="4054475" y="3071813"/>
          <p14:tracePt t="73186" x="4108450" y="3044825"/>
          <p14:tracePt t="73196" x="4303713" y="3000375"/>
          <p14:tracePt t="73217" x="4384675" y="2982913"/>
          <p14:tracePt t="73228" x="4545013" y="2938463"/>
          <p14:tracePt t="73248" x="4608513" y="2919413"/>
          <p14:tracePt t="73260" x="4697413" y="2884488"/>
          <p14:tracePt t="73278" x="4751388" y="2867025"/>
          <p14:tracePt t="73290" x="4894263" y="2822575"/>
          <p14:tracePt t="73310" x="4919663" y="2813050"/>
          <p14:tracePt t="73322" x="5072063" y="2751138"/>
          <p14:tracePt t="73341" x="5126038" y="2724150"/>
          <p14:tracePt t="73355" x="5224463" y="2697163"/>
          <p14:tracePt t="73376" x="5251450" y="2687638"/>
          <p14:tracePt t="73403" x="5357813" y="2670175"/>
          <p14:tracePt t="73421" x="5402263" y="2660650"/>
          <p14:tracePt t="73434" x="5572125" y="2633663"/>
          <p14:tracePt t="73453" x="5634038" y="2625725"/>
          <p14:tracePt t="73465" x="5697538" y="2616200"/>
          <p14:tracePt t="73484" x="5724525" y="2616200"/>
          <p14:tracePt t="73497" x="5813425" y="2608263"/>
          <p14:tracePt t="73516" x="5840413" y="2608263"/>
          <p14:tracePt t="73528" x="5929313" y="2598738"/>
          <p14:tracePt t="73546" x="5965825" y="2598738"/>
          <p14:tracePt t="73558" x="6045200" y="2571750"/>
          <p14:tracePt t="73577" x="6062663" y="2571750"/>
          <p14:tracePt t="73589" x="6108700" y="2554288"/>
          <p14:tracePt t="73609" x="6134100" y="2536825"/>
          <p14:tracePt t="73621" x="6180138" y="2527300"/>
          <p14:tracePt t="73640" x="6197600" y="2527300"/>
          <p14:tracePt t="73653" x="6276975" y="2509838"/>
          <p14:tracePt t="73671" x="6303963" y="2509838"/>
          <p14:tracePt t="73687" x="6367463" y="2500313"/>
          <p14:tracePt t="73704" x="6384925" y="2500313"/>
          <p14:tracePt t="73720" x="6446838" y="2500313"/>
          <p14:tracePt t="73737" x="6456363" y="2500313"/>
          <p14:tracePt t="73754" x="6510338" y="2500313"/>
          <p14:tracePt t="73771" x="6554788" y="2500313"/>
          <p14:tracePt t="73787" x="6626225" y="2500313"/>
          <p14:tracePt t="73804" x="6680200" y="2509838"/>
          <p14:tracePt t="73821" x="6796088" y="2517775"/>
          <p14:tracePt t="73838" x="6858000" y="2527300"/>
          <p14:tracePt t="73854" x="7072313" y="2562225"/>
          <p14:tracePt t="73871" x="7134225" y="2571750"/>
          <p14:tracePt t="73891" x="7153275" y="2571750"/>
          <p14:tracePt t="73904" x="7232650" y="2581275"/>
          <p14:tracePt t="73921" x="7242175" y="2581275"/>
          <p14:tracePt t="73938" x="7296150" y="2589213"/>
          <p14:tracePt t="73955" x="7340600" y="2589213"/>
          <p14:tracePt t="73971" x="7358063" y="2589213"/>
          <p14:tracePt t="73999" x="7375525" y="2589213"/>
          <p14:tracePt t="74020" x="7394575" y="2589213"/>
          <p14:tracePt t="74044" x="7429500" y="2589213"/>
          <p14:tracePt t="74064" x="7439025" y="2589213"/>
          <p14:tracePt t="74076" x="7473950" y="2589213"/>
          <p14:tracePt t="74095" x="7491413" y="2589213"/>
          <p14:tracePt t="74107" x="7537450" y="2598738"/>
          <p14:tracePt t="74125" x="7554913" y="2598738"/>
          <p14:tracePt t="74138" x="7599363" y="2616200"/>
          <p14:tracePt t="74155" x="7616825" y="2616200"/>
          <p14:tracePt t="74175" x="7634288" y="2616200"/>
          <p14:tracePt t="74217" x="7643813" y="2616200"/>
          <p14:tracePt t="74236" x="7653338" y="2616200"/>
          <p14:tracePt t="74248" x="7688263" y="2616200"/>
          <p14:tracePt t="74268" x="7697788" y="2608263"/>
          <p14:tracePt t="74279" x="7742238" y="2598738"/>
          <p14:tracePt t="74298" x="7796213" y="2589213"/>
          <p14:tracePt t="74317" x="7823200" y="2581275"/>
          <p14:tracePt t="74329" x="7885113" y="2571750"/>
          <p14:tracePt t="74349" x="7912100" y="2562225"/>
          <p14:tracePt t="74360" x="7966075" y="2544763"/>
          <p14:tracePt t="74379" x="7983538" y="2544763"/>
          <p14:tracePt t="74391" x="8062913" y="2527300"/>
          <p14:tracePt t="74410" x="8099425" y="2527300"/>
          <p14:tracePt t="74422" x="8180388" y="2509838"/>
          <p14:tracePt t="74440" x="8205788" y="2500313"/>
          <p14:tracePt t="74456" x="8296275" y="2482850"/>
          <p14:tracePt t="74472" x="8358188" y="2473325"/>
          <p14:tracePt t="74489" x="8466138" y="2465388"/>
          <p14:tracePt t="74507" x="8510588" y="2465388"/>
          <p14:tracePt t="74522" x="8697913" y="2465388"/>
          <p14:tracePt t="74539" x="8777288" y="2465388"/>
          <p14:tracePt t="74556" x="8929688" y="2482850"/>
          <p14:tracePt t="74573" x="8956675" y="2482850"/>
          <p14:tracePt t="74589" x="9028113" y="2482850"/>
          <p14:tracePt t="74607" x="9063038" y="2482850"/>
          <p14:tracePt t="74623" x="9134475" y="2473325"/>
          <p14:tracePt t="74640" x="9134475" y="2465388"/>
          <p14:tracePt t="74657" x="9134475" y="2455863"/>
          <p14:tracePt t="74674" x="9134475" y="2438400"/>
          <p14:tracePt t="74691" x="9134475" y="2428875"/>
          <p14:tracePt t="74711" x="9134475" y="2419350"/>
          <p14:tracePt t="74724" x="9134475" y="2411413"/>
          <p14:tracePt t="74755" x="9134475" y="2401888"/>
          <p14:tracePt t="74775" x="9134475" y="2393950"/>
          <p14:tracePt t="74787" x="9134475" y="2384425"/>
          <p14:tracePt t="75733" x="9134475" y="2401888"/>
          <p14:tracePt t="75792" x="9134475" y="2411413"/>
          <p14:tracePt t="75805" x="9134475" y="2438400"/>
          <p14:tracePt t="75906" x="9134475" y="2446338"/>
          <p14:tracePt t="75917" x="9134475" y="2490788"/>
          <p14:tracePt t="75936" x="9134475" y="2517775"/>
          <p14:tracePt t="75948" x="9134475" y="2554288"/>
          <p14:tracePt t="75968" x="9134475" y="2581275"/>
          <p14:tracePt t="75980" x="9134475" y="2643188"/>
          <p14:tracePt t="75999" x="9134475" y="2670175"/>
          <p14:tracePt t="76011" x="9134475" y="2697163"/>
          <p14:tracePt t="76028" x="9134475" y="2714625"/>
          <p14:tracePt t="76049" x="9134475" y="2724150"/>
          <p14:tracePt t="76061" x="9134475" y="2732088"/>
          <p14:tracePt t="76088" x="9134475" y="2741613"/>
          <p14:tracePt t="136232" x="9134475" y="2751138"/>
          <p14:tracePt t="137029" x="9134475" y="2768600"/>
          <p14:tracePt t="137040" x="9134475" y="2795588"/>
          <p14:tracePt t="137059" x="9134475" y="2803525"/>
          <p14:tracePt t="137091" x="9134475" y="2822575"/>
          <p14:tracePt t="137120" x="9134475" y="2830513"/>
          <p14:tracePt t="137152" x="9134475" y="2847975"/>
          <p14:tracePt t="137178" x="9134475" y="2874963"/>
          <p14:tracePt t="137210" x="9134475" y="2928938"/>
          <p14:tracePt t="137243" x="9134475" y="2938463"/>
          <p14:tracePt t="137247" x="9134475" y="2973388"/>
          <p14:tracePt t="137280" x="9134475" y="3017838"/>
          <p14:tracePt t="137312" x="9134475" y="3036888"/>
          <p14:tracePt t="137328" x="9134475" y="3054350"/>
          <p14:tracePt t="137361" x="9134475" y="3062288"/>
          <p14:tracePt t="137379" x="9134475" y="3071813"/>
          <p14:tracePt t="137411" x="9134475" y="3089275"/>
          <p14:tracePt t="137446" x="9134475" y="3098800"/>
          <p14:tracePt t="137482" x="9134475" y="3108325"/>
          <p14:tracePt t="137512" x="9134475" y="3116263"/>
          <p14:tracePt t="137564" x="9134475" y="3098800"/>
          <p14:tracePt t="137626" x="9134475" y="3081338"/>
          <p14:tracePt t="137656" x="9134475" y="3071813"/>
          <p14:tracePt t="137688" x="9134475" y="3062288"/>
          <p14:tracePt t="137713" x="9134475" y="3017838"/>
          <p14:tracePt t="137746" x="9134475" y="2982913"/>
          <p14:tracePt t="137779" x="9134475" y="2955925"/>
          <p14:tracePt t="137782" x="9134475" y="2901950"/>
          <p14:tracePt t="137814" x="9134475" y="2857500"/>
          <p14:tracePt t="137848" x="9134475" y="2840038"/>
          <p14:tracePt t="137861" x="9134475" y="2776538"/>
          <p14:tracePt t="137893" x="9134475" y="2732088"/>
          <p14:tracePt t="137914" x="9134475" y="2633663"/>
          <p14:tracePt t="137946" x="9134475" y="2455863"/>
          <p14:tracePt t="137979" x="9134475" y="2428875"/>
          <p14:tracePt t="137985" x="9134475" y="2330450"/>
          <p14:tracePt t="138017" x="9134475" y="2232025"/>
          <p14:tracePt t="138049" x="9134475" y="2125663"/>
          <p14:tracePt t="138081" x="9134475" y="2027238"/>
          <p14:tracePt t="138115" x="9134475" y="1965325"/>
          <p14:tracePt t="138128" x="9134475" y="1866900"/>
          <p14:tracePt t="138161" x="9134475" y="1847850"/>
          <p14:tracePt t="138181" x="9134475" y="1751013"/>
          <p14:tracePt t="138214" x="9134475" y="1660525"/>
          <p14:tracePt t="138247" x="9126538" y="1625600"/>
          <p14:tracePt t="138252" x="9109075" y="1571625"/>
          <p14:tracePt t="138285" x="9099550" y="1554163"/>
          <p14:tracePt t="138315" x="9063038" y="1500188"/>
          <p14:tracePt t="138348" x="9037638" y="1455738"/>
          <p14:tracePt t="138381" x="9028113" y="1455738"/>
          <p14:tracePt t="138412" x="9018588" y="1446213"/>
          <p14:tracePt t="138456" x="8991600" y="1438275"/>
          <p14:tracePt t="138476" x="8912225" y="1428750"/>
          <p14:tracePt t="138509" x="8885238" y="1428750"/>
          <p14:tracePt t="138518" x="8831263" y="1428750"/>
          <p14:tracePt t="138551" x="8813800" y="1428750"/>
          <p14:tracePt t="138583" x="8804275" y="1428750"/>
          <p14:tracePt t="138615" x="8804275" y="1438275"/>
          <p14:tracePt t="146233" x="8796338" y="1438275"/>
          <p14:tracePt t="147070" x="8777288" y="1438275"/>
          <p14:tracePt t="147216" x="8751888" y="1438275"/>
          <p14:tracePt t="147259" x="8715375" y="1438275"/>
          <p14:tracePt t="147278" x="8705850" y="1438275"/>
          <p14:tracePt t="147289" x="8634413" y="1446213"/>
          <p14:tracePt t="147309" x="8501063" y="1455738"/>
          <p14:tracePt t="147342" x="8385175" y="1465263"/>
          <p14:tracePt t="147375" x="8348663" y="1465263"/>
          <p14:tracePt t="147388" x="8323263" y="1465263"/>
          <p14:tracePt t="147409" x="8232775" y="1465263"/>
          <p14:tracePt t="147442" x="8161338" y="1465263"/>
          <p14:tracePt t="147450" x="8126413" y="1465263"/>
          <p14:tracePt t="147476" x="7939088" y="1465263"/>
          <p14:tracePt t="147509" x="7848600" y="1473200"/>
          <p14:tracePt t="147512" x="7510463" y="1517650"/>
          <p14:tracePt t="147547" x="7205663" y="1562100"/>
          <p14:tracePt t="147576" x="6902450" y="1608138"/>
          <p14:tracePt t="147608" x="6599238" y="1697038"/>
          <p14:tracePt t="147624" x="6491288" y="1731963"/>
          <p14:tracePt t="147643" x="6072188" y="1866900"/>
          <p14:tracePt t="147675" x="5813425" y="1928813"/>
          <p14:tracePt t="147685" x="5697538" y="1965325"/>
          <p14:tracePt t="147709" x="5214938" y="2054225"/>
          <p14:tracePt t="147741" x="4803775" y="2125663"/>
          <p14:tracePt t="147749" x="4741863" y="2143125"/>
          <p14:tracePt t="147777" x="4367213" y="2224088"/>
          <p14:tracePt t="147809" x="4268788" y="2259013"/>
          <p14:tracePt t="147817" x="4133850" y="2295525"/>
          <p14:tracePt t="147844" x="4027488" y="2330450"/>
          <p14:tracePt t="147876" x="4017963" y="2330450"/>
          <p14:tracePt t="147890" x="4037013" y="2330450"/>
          <p14:tracePt t="147965" x="4089400" y="2330450"/>
          <p14:tracePt t="147985" x="4116388" y="2330450"/>
          <p14:tracePt t="147996" x="4133850" y="2330450"/>
          <p14:tracePt t="148016" x="4152900" y="2339975"/>
          <p14:tracePt t="148050" x="4170363" y="2339975"/>
          <p14:tracePt t="148077" x="4205288" y="2339975"/>
          <p14:tracePt t="148109" x="4276725" y="2339975"/>
          <p14:tracePt t="148127" x="4295775" y="2339975"/>
          <p14:tracePt t="148144" x="4303713" y="2339975"/>
          <p14:tracePt t="148176" x="4259263" y="2366963"/>
          <p14:tracePt t="148395" x="4232275" y="2393950"/>
          <p14:tracePt t="148406" x="4160838" y="2438400"/>
          <p14:tracePt t="148426" x="4143375" y="2455863"/>
          <p14:tracePt t="148446" x="4017963" y="2554288"/>
          <p14:tracePt t="148478" x="3857625" y="2660650"/>
          <p14:tracePt t="148487" x="3768725" y="2705100"/>
          <p14:tracePt t="148512" x="3598863" y="2822575"/>
          <p14:tracePt t="148547" x="3490913" y="2884488"/>
          <p14:tracePt t="148550" x="3375025" y="2955925"/>
          <p14:tracePt t="148579" x="3295650" y="3009900"/>
          <p14:tracePt t="148610" x="3143250" y="3089275"/>
          <p14:tracePt t="148615" x="3017838" y="3179763"/>
          <p14:tracePt t="148646" x="2973388" y="3214688"/>
          <p14:tracePt t="148677" x="2919413" y="3259138"/>
          <p14:tracePt t="148703" x="2857500" y="3322638"/>
          <p14:tracePt t="148722" x="2776538" y="3384550"/>
          <p14:tracePt t="148746" x="2679700" y="3446463"/>
          <p14:tracePt t="148778" x="2660650" y="3465513"/>
          <p14:tracePt t="148797" x="2652713" y="3465513"/>
          <p14:tracePt t="148816" x="2616200" y="3482975"/>
          <p14:tracePt t="148847" x="2509838" y="3527425"/>
          <p14:tracePt t="148880" x="2455863" y="3544888"/>
          <p14:tracePt t="148897" x="2438400" y="3554413"/>
          <p14:tracePt t="148913" x="2411413" y="3562350"/>
          <p14:tracePt t="148945" x="2366963" y="3544888"/>
          <p14:tracePt t="148960" x="2366963" y="3536950"/>
          <p14:tracePt t="149036" x="2419350" y="3509963"/>
          <p14:tracePt t="149054" x="2473325" y="3482975"/>
          <p14:tracePt t="149065" x="2562225" y="3446463"/>
          <p14:tracePt t="149085" x="2571750" y="3446463"/>
          <p14:tracePt t="149176" x="2581275" y="3438525"/>
          <p14:tracePt t="149195" x="2589213" y="3438525"/>
          <p14:tracePt t="149214" x="2625725" y="3411538"/>
          <p14:tracePt t="149248" x="2633663" y="3411538"/>
          <p14:tracePt t="149651" x="2643188" y="3438525"/>
          <p14:tracePt t="149664" x="2679700" y="3490913"/>
          <p14:tracePt t="149683" x="2732088" y="3562350"/>
          <p14:tracePt t="149715" x="2732088" y="3581400"/>
          <p14:tracePt t="149725" x="2795588" y="3643313"/>
          <p14:tracePt t="149749" x="2990850" y="3813175"/>
          <p14:tracePt t="149782" x="3071813" y="3857625"/>
          <p14:tracePt t="149795" x="3071813" y="3867150"/>
          <p14:tracePt t="149816" x="3160713" y="3956050"/>
          <p14:tracePt t="149848" x="3205163" y="4000500"/>
          <p14:tracePt t="149851" x="3340100" y="4125913"/>
          <p14:tracePt t="149884" x="3394075" y="4170363"/>
          <p14:tracePt t="149917" x="3446463" y="4205288"/>
          <p14:tracePt t="149949" x="3465513" y="4224338"/>
          <p14:tracePt t="149965" x="3527425" y="4259263"/>
          <p14:tracePt t="149984" x="3705225" y="4402138"/>
          <p14:tracePt t="150017" x="3776663" y="4438650"/>
          <p14:tracePt t="150025" x="3840163" y="4483100"/>
          <p14:tracePt t="150050" x="3884613" y="4500563"/>
          <p14:tracePt t="150081" x="3938588" y="4518025"/>
          <p14:tracePt t="150092" x="4010025" y="4518025"/>
          <p14:tracePt t="150118" x="4098925" y="4483100"/>
          <p14:tracePt t="150151" x="4133850" y="4483100"/>
          <p14:tracePt t="150201" x="4152900" y="4483100"/>
          <p14:tracePt t="150211" x="4187825" y="4483100"/>
          <p14:tracePt t="150230" x="4205288" y="4483100"/>
          <p14:tracePt t="150251" x="4224338" y="4483100"/>
          <p14:tracePt t="150283" x="4232275" y="4483100"/>
          <p14:tracePt t="150291" x="4251325" y="4483100"/>
          <p14:tracePt t="150317" x="4276725" y="4483100"/>
          <p14:tracePt t="150349" x="4286250" y="4483100"/>
          <p14:tracePt t="150357" x="4295775" y="4483100"/>
          <p14:tracePt t="150406" x="4295775" y="4491038"/>
          <p14:tracePt t="153482" x="4295775" y="4473575"/>
          <p14:tracePt t="153581" x="4295775" y="4465638"/>
          <p14:tracePt t="153595" x="4286250" y="4438650"/>
          <p14:tracePt t="153612" x="4276725" y="4411663"/>
          <p14:tracePt t="153628" x="4276725" y="4384675"/>
          <p14:tracePt t="153660" x="4276725" y="4357688"/>
          <p14:tracePt t="153677" x="4276725" y="4340225"/>
          <p14:tracePt t="153695" x="4259263" y="4259263"/>
          <p14:tracePt t="153727" x="4259263" y="4170363"/>
          <p14:tracePt t="153739" x="4259263" y="4143375"/>
          <p14:tracePt t="153761" x="4259263" y="4044950"/>
          <p14:tracePt t="153795" x="4259263" y="3938588"/>
          <p14:tracePt t="153800" x="4251325" y="3884613"/>
          <p14:tracePt t="153828" x="4251325" y="3813175"/>
          <p14:tracePt t="153861" x="4241800" y="3759200"/>
          <p14:tracePt t="153864" x="4241800" y="3670300"/>
          <p14:tracePt t="153895" x="4241800" y="3562350"/>
          <p14:tracePt t="153928" x="4251325" y="3455988"/>
          <p14:tracePt t="153942" x="4251325" y="3384550"/>
          <p14:tracePt t="153962" x="4259263" y="3133725"/>
          <p14:tracePt t="153996" x="4276725" y="3017838"/>
          <p14:tracePt t="154006" x="4276725" y="3000375"/>
          <p14:tracePt t="154029" x="4276725" y="2919413"/>
          <p14:tracePt t="154063" x="4295775" y="2857500"/>
          <p14:tracePt t="154067" x="4303713" y="2840038"/>
          <p14:tracePt t="154096" x="4313238" y="2830513"/>
          <p14:tracePt t="154145" x="4340225" y="2822575"/>
          <p14:tracePt t="154163" x="4348163" y="2822575"/>
          <p14:tracePt t="154176" x="4402138" y="2803525"/>
          <p14:tracePt t="154196" x="4465638" y="2768600"/>
          <p14:tracePt t="154228" x="4483100" y="2759075"/>
          <p14:tracePt t="154236" x="4500563" y="2741613"/>
          <p14:tracePt t="154263" x="4545013" y="2679700"/>
          <p14:tracePt t="154296" x="4562475" y="2660650"/>
          <p14:tracePt t="154306" x="4581525" y="2633663"/>
          <p14:tracePt t="154331" x="4598988" y="2598738"/>
          <p14:tracePt t="154365" x="4633913" y="2562225"/>
          <p14:tracePt t="154397" x="4633913" y="2544763"/>
          <p14:tracePt t="154492" x="4643438" y="2536825"/>
          <p14:tracePt t="154523" x="4643438" y="2527300"/>
          <p14:tracePt t="154600" x="4643438" y="2517775"/>
          <p14:tracePt t="154666" x="4652963" y="2517775"/>
          <p14:tracePt t="154824" x="4652963" y="2509838"/>
          <p14:tracePt t="155010" x="4660900" y="2500313"/>
          <p14:tracePt t="155326" x="4670425" y="2490788"/>
          <p14:tracePt t="155339" x="4687888" y="2473325"/>
          <p14:tracePt t="155359" x="4697413" y="2465388"/>
          <p14:tracePt t="155386" x="4697413" y="2455863"/>
          <p14:tracePt t="155711" x="4705350" y="2455863"/>
          <p14:tracePt t="155731" x="4714875" y="2455863"/>
          <p14:tracePt t="155826" x="4732338" y="2455863"/>
          <p14:tracePt t="155845" x="4751388" y="2455863"/>
          <p14:tracePt t="155856" x="4795838" y="2465388"/>
          <p14:tracePt t="155877" x="4813300" y="2465388"/>
          <p14:tracePt t="155888" x="4830763" y="2465388"/>
          <p14:tracePt t="155967" x="4840288" y="2465388"/>
          <p14:tracePt t="155986" x="4848225" y="2465388"/>
          <p14:tracePt t="156032" x="4857750" y="2465388"/>
          <p14:tracePt t="156095" x="4867275" y="2465388"/>
          <p14:tracePt t="156125" x="4875213" y="2465388"/>
          <p14:tracePt t="156145" x="4884738" y="2465388"/>
          <p14:tracePt t="156193" x="4894263" y="2465388"/>
          <p14:tracePt t="156391" x="4894263" y="2446338"/>
          <p14:tracePt t="157733" x="4894263" y="2438400"/>
          <p14:tracePt t="159983" x="4884738" y="2428875"/>
          <p14:tracePt t="160026" x="4884738" y="2419350"/>
          <p14:tracePt t="160038" x="4857750" y="2419350"/>
          <p14:tracePt t="160056" x="4813300" y="2419350"/>
          <p14:tracePt t="160076" x="4759325" y="2419350"/>
          <p14:tracePt t="160088" x="4633913" y="2438400"/>
          <p14:tracePt t="160107" x="4581525" y="2455863"/>
          <p14:tracePt t="160119" x="4527550" y="2465388"/>
          <p14:tracePt t="160131" x="4411663" y="2473325"/>
          <p14:tracePt t="160150" x="4259263" y="2482850"/>
          <p14:tracePt t="160169" x="4160838" y="2490788"/>
          <p14:tracePt t="160181" x="3902075" y="2490788"/>
          <p14:tracePt t="160201" x="3803650" y="2490788"/>
          <p14:tracePt t="160215" x="3509963" y="2509838"/>
          <p14:tracePt t="160232" x="3429000" y="2509838"/>
          <p14:tracePt t="160248" x="3303588" y="2517775"/>
          <p14:tracePt t="160266" x="3214688" y="2517775"/>
          <p14:tracePt t="160281" x="3036888" y="2517775"/>
          <p14:tracePt t="160298" x="2982913" y="2517775"/>
          <p14:tracePt t="160315" x="2847975" y="2517775"/>
          <p14:tracePt t="160331" x="2822575" y="2517775"/>
          <p14:tracePt t="160348" x="2608263" y="2517775"/>
          <p14:tracePt t="160365" x="2509838" y="2490788"/>
          <p14:tracePt t="160382" x="2339975" y="2482850"/>
          <p14:tracePt t="160398" x="2295525" y="2482850"/>
          <p14:tracePt t="160415" x="2241550" y="2482850"/>
          <p14:tracePt t="160432" x="2214563" y="2482850"/>
          <p14:tracePt t="160466" x="2187575" y="2482850"/>
          <p14:tracePt t="160479" x="2089150" y="2482850"/>
          <p14:tracePt t="160499" x="2044700" y="2482850"/>
          <p14:tracePt t="160510" x="1955800" y="2482850"/>
          <p14:tracePt t="160530" x="1901825" y="2482850"/>
          <p14:tracePt t="160541" x="1822450" y="2482850"/>
          <p14:tracePt t="160562" x="1714500" y="2490788"/>
          <p14:tracePt t="160594" x="1704975" y="2490788"/>
          <p14:tracePt t="160606" x="1660525" y="2490788"/>
          <p14:tracePt t="160625" x="1643063" y="2490788"/>
          <p14:tracePt t="160636" x="1608138" y="2482850"/>
          <p14:tracePt t="160656" x="1589088" y="2473325"/>
          <p14:tracePt t="160667" x="1581150" y="2473325"/>
          <p14:tracePt t="160705" x="1562100" y="2473325"/>
          <p14:tracePt t="160730" x="1554163" y="2473325"/>
          <p14:tracePt t="160777" x="1562100" y="2465388"/>
          <p14:tracePt t="160827" x="1589088" y="2455863"/>
          <p14:tracePt t="160840" x="1687513" y="2455863"/>
          <p14:tracePt t="160859" x="1731963" y="2455863"/>
          <p14:tracePt t="160871" x="1822450" y="2455863"/>
          <p14:tracePt t="160890" x="1884363" y="2446338"/>
          <p14:tracePt t="160901" x="2089150" y="2446338"/>
          <p14:tracePt t="160920" x="2536825" y="2428875"/>
          <p14:tracePt t="160940" x="2714625" y="2419350"/>
          <p14:tracePt t="160952" x="2919413" y="2419350"/>
          <p14:tracePt t="160964" x="3465513" y="2419350"/>
          <p14:tracePt t="160985" x="3830638" y="2419350"/>
          <p14:tracePt t="161002" x="3884613" y="2419350"/>
          <p14:tracePt t="161014" x="4143375" y="2419350"/>
          <p14:tracePt t="161037" x="4224338" y="2419350"/>
          <p14:tracePt t="161047" x="4572000" y="2419350"/>
          <p14:tracePt t="161066" x="4705350" y="2419350"/>
          <p14:tracePt t="161078" x="4983163" y="2419350"/>
          <p14:tracePt t="161096" x="5018088" y="2411413"/>
          <p14:tracePt t="161108" x="5099050" y="2401888"/>
          <p14:tracePt t="161126" x="5153025" y="2384425"/>
          <p14:tracePt t="161153" x="5224463" y="2366963"/>
          <p14:tracePt t="161172" x="5241925" y="2357438"/>
          <p14:tracePt t="161184" x="5375275" y="2347913"/>
          <p14:tracePt t="161204" x="5473700" y="2347913"/>
          <p14:tracePt t="161222" x="5473700" y="2339975"/>
          <p14:tracePt t="161315" x="5465763" y="2339975"/>
          <p14:tracePt t="161346" x="5438775" y="2339975"/>
          <p14:tracePt t="161381" x="5429250" y="2339975"/>
          <p14:tracePt t="161406" x="5419725" y="2339975"/>
          <p14:tracePt t="161426" x="5411788" y="2339975"/>
          <p14:tracePt t="161458" x="5402263" y="2339975"/>
          <p14:tracePt t="161484" x="5384800" y="2339975"/>
          <p14:tracePt t="161549" x="5375275" y="2339975"/>
          <p14:tracePt t="161583" x="5357813" y="2339975"/>
          <p14:tracePt t="161616" x="5348288" y="2339975"/>
          <p14:tracePt t="161640" x="5340350" y="2339975"/>
          <p14:tracePt t="161689" x="5330825" y="2339975"/>
          <p14:tracePt t="161896" x="5322888" y="2339975"/>
          <p14:tracePt t="162256" x="5313363" y="2339975"/>
          <p14:tracePt t="162325" x="5303838" y="2339975"/>
          <p14:tracePt t="162336" x="5276850" y="2366963"/>
          <p14:tracePt t="162369" x="5232400" y="2401888"/>
          <p14:tracePt t="162382" x="5126038" y="2465388"/>
          <p14:tracePt t="162403" x="5081588" y="2490788"/>
          <p14:tracePt t="162412" x="5045075" y="2517775"/>
          <p14:tracePt t="162431" x="5018088" y="2527300"/>
          <p14:tracePt t="162443" x="4973638" y="2571750"/>
          <p14:tracePt t="162462" x="4956175" y="2589213"/>
          <p14:tracePt t="162475" x="4884738" y="2660650"/>
          <p14:tracePt t="162492" x="4795838" y="2751138"/>
          <p14:tracePt t="162511" x="4751388" y="2786063"/>
          <p14:tracePt t="162524" x="4705350" y="2830513"/>
          <p14:tracePt t="162539" x="4633913" y="2901950"/>
          <p14:tracePt t="162559" x="4562475" y="2990850"/>
          <p14:tracePt t="162588" x="4491038" y="3071813"/>
          <p14:tracePt t="162619" x="4367213" y="3143250"/>
          <p14:tracePt t="162637" x="4322763" y="3179763"/>
          <p14:tracePt t="162648" x="4251325" y="3232150"/>
          <p14:tracePt t="162667" x="4214813" y="3241675"/>
          <p14:tracePt t="162679" x="4197350" y="3259138"/>
          <p14:tracePt t="162698" x="4143375" y="3276600"/>
          <p14:tracePt t="162710" x="3973513" y="3295650"/>
          <p14:tracePt t="162738" x="3687763" y="3330575"/>
          <p14:tracePt t="162770" x="3571875" y="3340100"/>
          <p14:tracePt t="162778" x="3536950" y="3348038"/>
          <p14:tracePt t="162790" x="3517900" y="3357563"/>
          <p14:tracePt t="162809" x="3473450" y="3367088"/>
          <p14:tracePt t="162855" x="3446463" y="3367088"/>
          <p14:tracePt t="162868" x="3348038" y="3394075"/>
          <p14:tracePt t="162887" x="3268663" y="3402013"/>
          <p14:tracePt t="162899" x="3170238" y="3429000"/>
          <p14:tracePt t="162918" x="3116263" y="3438525"/>
          <p14:tracePt t="162932" x="3054350" y="3446463"/>
          <p14:tracePt t="162950" x="3017838" y="3446463"/>
          <p14:tracePt t="162961" x="2884488" y="3438525"/>
          <p14:tracePt t="162980" x="2813050" y="3438525"/>
          <p14:tracePt t="162995" x="2643188" y="3429000"/>
          <p14:tracePt t="163012" x="2616200" y="3429000"/>
          <p14:tracePt t="163025" x="2562225" y="3429000"/>
          <p14:tracePt t="163045" x="2536825" y="3429000"/>
          <p14:tracePt t="163056" x="2517775" y="3429000"/>
          <p14:tracePt t="163074" x="2500313" y="3438525"/>
          <p14:tracePt t="163106" x="2490788" y="3438525"/>
          <p14:tracePt t="163126" x="2490788" y="3455988"/>
          <p14:tracePt t="163166" x="2509838" y="3473450"/>
          <p14:tracePt t="163186" x="2517775" y="3482975"/>
          <p14:tracePt t="163197" x="2544763" y="3500438"/>
          <p14:tracePt t="163217" x="2554288" y="3509963"/>
          <p14:tracePt t="163262" x="2571750" y="3509963"/>
          <p14:tracePt t="163281" x="2581275" y="3509963"/>
          <p14:tracePt t="163294" x="2608263" y="3509963"/>
          <p14:tracePt t="163312" x="2608263" y="3500438"/>
          <p14:tracePt t="163326" x="2633663" y="3500438"/>
          <p14:tracePt t="163440" x="2679700" y="3517900"/>
          <p14:tracePt t="163451" x="2732088" y="3544888"/>
          <p14:tracePt t="163464" x="2894013" y="3616325"/>
          <p14:tracePt t="163482" x="3000375" y="3670300"/>
          <p14:tracePt t="163501" x="3062288" y="3697288"/>
          <p14:tracePt t="163514" x="3214688" y="3759200"/>
          <p14:tracePt t="163532" x="3276600" y="3795713"/>
          <p14:tracePt t="163545" x="3446463" y="3894138"/>
          <p14:tracePt t="163563" x="3517900" y="3929063"/>
          <p14:tracePt t="163576" x="3741738" y="4044950"/>
          <p14:tracePt t="163595" x="3840163" y="4098925"/>
          <p14:tracePt t="163608" x="3956050" y="4160838"/>
          <p14:tracePt t="163632" x="4044950" y="4197350"/>
          <p14:tracePt t="163645" x="4071938" y="4214813"/>
          <p14:tracePt t="163658" x="4152900" y="4259263"/>
          <p14:tracePt t="163683" x="4170363" y="4268788"/>
          <p14:tracePt t="163708" x="4241800" y="4313238"/>
          <p14:tracePt t="163742" x="4232275" y="4313238"/>
          <p14:tracePt t="163798" x="4241800" y="4322763"/>
          <p14:tracePt t="163968" x="4241800" y="4313238"/>
          <p14:tracePt t="164382" x="4241800" y="4303713"/>
          <p14:tracePt t="164556" x="4241800" y="4295775"/>
          <p14:tracePt t="164821" x="4251325" y="4286250"/>
          <p14:tracePt t="164835" x="4251325" y="4276725"/>
          <p14:tracePt t="164851" x="4251325" y="4268788"/>
          <p14:tracePt t="164863" x="4276725" y="4241800"/>
          <p14:tracePt t="164896" x="4295775" y="4187825"/>
          <p14:tracePt t="164929" x="4303713" y="4152900"/>
          <p14:tracePt t="164947" x="4313238" y="4133850"/>
          <p14:tracePt t="164962" x="4340225" y="4054475"/>
          <p14:tracePt t="164996" x="4348163" y="4000500"/>
          <p14:tracePt t="165010" x="4348163" y="3983038"/>
          <p14:tracePt t="165029" x="4367213" y="3911600"/>
          <p14:tracePt t="165063" x="4375150" y="3848100"/>
          <p14:tracePt t="165072" x="4375150" y="3813175"/>
          <p14:tracePt t="165096" x="4367213" y="3625850"/>
          <p14:tracePt t="165129" x="4348163" y="3473450"/>
          <p14:tracePt t="165135" x="4330700" y="3384550"/>
          <p14:tracePt t="165166" x="4313238" y="3286125"/>
          <p14:tracePt t="165196" x="4313238" y="3268663"/>
          <p14:tracePt t="165227" x="4313238" y="3224213"/>
          <p14:tracePt t="165257" x="4313238" y="3143250"/>
          <p14:tracePt t="165262" x="4303713" y="3036888"/>
          <p14:tracePt t="165294" x="4303713" y="2946400"/>
          <p14:tracePt t="165326" x="4303713" y="2938463"/>
          <p14:tracePt t="165336" x="4303713" y="2857500"/>
          <p14:tracePt t="165368" x="4303713" y="2822575"/>
          <p14:tracePt t="165397" x="4303713" y="2759075"/>
          <p14:tracePt t="165430" x="4303713" y="2724150"/>
          <p14:tracePt t="165462" x="4303713" y="2679700"/>
          <p14:tracePt t="165480" x="4313238" y="2608263"/>
          <p14:tracePt t="165512" x="4313238" y="2589213"/>
          <p14:tracePt t="165543" x="4313238" y="2581275"/>
          <p14:tracePt t="165574" x="4322763" y="2544763"/>
          <p14:tracePt t="165597" x="4340225" y="2490788"/>
          <p14:tracePt t="165629" x="4348163" y="2455863"/>
          <p14:tracePt t="165662" x="4348163" y="2438400"/>
          <p14:tracePt t="165671" x="4367213" y="2419350"/>
          <p14:tracePt t="165703" x="4375150" y="2411413"/>
          <p14:tracePt t="165731" x="4527550" y="2357438"/>
          <p14:tracePt t="165765" x="4589463" y="2339975"/>
          <p14:tracePt t="165797" x="4625975" y="2330450"/>
          <p14:tracePt t="165807" x="4697413" y="2322513"/>
          <p14:tracePt t="165807" x="4724400" y="2322513"/>
          <p14:tracePt t="165839" x="4786313" y="2322513"/>
          <p14:tracePt t="165865" x="4875213" y="2322513"/>
          <p14:tracePt t="165897" x="5010150" y="2322513"/>
          <p14:tracePt t="165930" x="5133975" y="2330450"/>
          <p14:tracePt t="165935" x="5545138" y="2419350"/>
          <p14:tracePt t="165967" x="5581650" y="2428875"/>
          <p14:tracePt t="165998" x="5822950" y="2490788"/>
          <p14:tracePt t="166031" x="5946775" y="2527300"/>
          <p14:tracePt t="166064" x="5973763" y="2527300"/>
          <p14:tracePt t="166077" x="6081713" y="2536825"/>
          <p14:tracePt t="166110" x="6108700" y="2544763"/>
          <p14:tracePt t="166132" x="6232525" y="2544763"/>
          <p14:tracePt t="166164" x="6340475" y="2544763"/>
          <p14:tracePt t="166196" x="6456363" y="2554288"/>
          <p14:tracePt t="166203" x="6581775" y="2562225"/>
          <p14:tracePt t="166237" x="6634163" y="2571750"/>
          <p14:tracePt t="166266" x="6653213" y="2571750"/>
          <p14:tracePt t="166296" x="6732588" y="2571750"/>
          <p14:tracePt t="166327" x="6769100" y="2571750"/>
          <p14:tracePt t="166332" x="6777038" y="2571750"/>
          <p14:tracePt t="177983" x="6777038" y="2581275"/>
          <p14:tracePt t="178688" x="6777038" y="2589213"/>
          <p14:tracePt t="178700" x="6777038" y="2598738"/>
          <p14:tracePt t="178712" x="6777038" y="2608263"/>
          <p14:tracePt t="178737" x="6777038" y="2697163"/>
          <p14:tracePt t="178769" x="6777038" y="2751138"/>
          <p14:tracePt t="178780" x="6777038" y="2786063"/>
          <p14:tracePt t="178803" x="6777038" y="2874963"/>
          <p14:tracePt t="178836" x="6777038" y="2955925"/>
          <p14:tracePt t="178842" x="6777038" y="2990850"/>
          <p14:tracePt t="178870" x="6742113" y="3170238"/>
          <p14:tracePt t="178901" x="6732588" y="3276600"/>
          <p14:tracePt t="178907" x="6732588" y="3322638"/>
          <p14:tracePt t="178907" x="6724650" y="3490913"/>
          <p14:tracePt t="178939" x="6715125" y="3679825"/>
          <p14:tracePt t="178971" x="6715125" y="3884613"/>
          <p14:tracePt t="179005" x="6715125" y="4152900"/>
          <p14:tracePt t="179037" x="6759575" y="4394200"/>
          <p14:tracePt t="179050" x="6769100" y="4446588"/>
          <p14:tracePt t="179071" x="6796088" y="4554538"/>
          <p14:tracePt t="179104" x="6796088" y="4581525"/>
          <p14:tracePt t="179107" x="6804025" y="4660900"/>
          <p14:tracePt t="179138" x="6813550" y="4724400"/>
          <p14:tracePt t="179173" x="6813550" y="4786313"/>
          <p14:tracePt t="179188" x="6813550" y="4813300"/>
          <p14:tracePt t="179205" x="6823075" y="4875213"/>
          <p14:tracePt t="179237" x="6823075" y="4911725"/>
          <p14:tracePt t="179251" x="6823075" y="4919663"/>
          <p14:tracePt t="179286" x="6831013" y="4919663"/>
          <p14:tracePt t="179359" x="6848475" y="4919663"/>
          <p14:tracePt t="179389" x="6858000" y="4919663"/>
          <p14:tracePt t="179408" x="6867525" y="4919663"/>
          <p14:tracePt t="179421" x="6894513" y="4911725"/>
          <p14:tracePt t="179440" x="6919913" y="4902200"/>
          <p14:tracePt t="179472" x="6929438" y="4894263"/>
          <p14:tracePt t="179487" x="6946900" y="4894263"/>
          <p14:tracePt t="179506" x="7000875" y="4857750"/>
          <p14:tracePt t="179539" x="7045325" y="4840288"/>
          <p14:tracePt t="179550" x="7062788" y="4830763"/>
          <p14:tracePt t="179572" x="7089775" y="4813300"/>
          <p14:tracePt t="179604" x="7126288" y="4786313"/>
          <p14:tracePt t="179616" x="7134225" y="4776788"/>
          <p14:tracePt t="179639" x="7170738" y="4732338"/>
          <p14:tracePt t="179671" x="7197725" y="4705350"/>
          <p14:tracePt t="179676" x="7205663" y="4679950"/>
          <p14:tracePt t="179706" x="7224713" y="4625975"/>
          <p14:tracePt t="179739" x="7224713" y="4616450"/>
          <p14:tracePt t="179757" x="7224713" y="4598988"/>
          <p14:tracePt t="179773" x="7215188" y="4562475"/>
          <p14:tracePt t="179806" x="7205663" y="4554538"/>
          <p14:tracePt t="179836" x="7197725" y="4537075"/>
          <p14:tracePt t="179867" x="7188200" y="4527550"/>
          <p14:tracePt t="179878" x="7153275" y="4491038"/>
          <p14:tracePt t="179907" x="7081838" y="4456113"/>
          <p14:tracePt t="179940" x="7081838" y="4446588"/>
          <p14:tracePt t="179943" x="7037388" y="4438650"/>
          <p14:tracePt t="179975" x="6991350" y="4429125"/>
          <p14:tracePt t="180007" x="6938963" y="4402138"/>
          <p14:tracePt t="180040" x="6956425" y="4394200"/>
          <p14:tracePt t="180181" x="6965950" y="4394200"/>
          <p14:tracePt t="180192" x="7010400" y="4394200"/>
          <p14:tracePt t="180212" x="7037388" y="4394200"/>
          <p14:tracePt t="180241" x="7072313" y="4384675"/>
          <p14:tracePt t="180275" x="7126288" y="4384675"/>
          <p14:tracePt t="180290" x="7153275" y="4384675"/>
          <p14:tracePt t="180308" x="7304088" y="4384675"/>
          <p14:tracePt t="180341" x="7439025" y="4384675"/>
          <p14:tracePt t="180352" x="7466013" y="4384675"/>
          <p14:tracePt t="180375" x="7599363" y="4394200"/>
          <p14:tracePt t="180407" x="7732713" y="4394200"/>
          <p14:tracePt t="180415" x="7777163" y="4402138"/>
          <p14:tracePt t="180442" x="8001000" y="4411663"/>
          <p14:tracePt t="180477" x="8089900" y="4411663"/>
          <p14:tracePt t="180495" x="8126413" y="4411663"/>
          <p14:tracePt t="180509" x="8313738" y="4419600"/>
          <p14:tracePt t="180543" x="8385175" y="4429125"/>
          <p14:tracePt t="180558" x="8412163" y="4429125"/>
          <p14:tracePt t="180575" x="8420100" y="4429125"/>
          <p14:tracePt t="180606" x="8447088" y="4429125"/>
          <p14:tracePt t="180616" x="8429625" y="4438650"/>
          <p14:tracePt t="180700" x="8394700" y="4446588"/>
          <p14:tracePt t="180712" x="8358188" y="4456113"/>
          <p14:tracePt t="180725" x="8277225" y="4465638"/>
          <p14:tracePt t="180744" x="8197850" y="4473575"/>
          <p14:tracePt t="180776" x="8089900" y="4500563"/>
          <p14:tracePt t="180809" x="7929563" y="4537075"/>
          <p14:tracePt t="180826" x="7867650" y="4545013"/>
          <p14:tracePt t="180843" x="7705725" y="4589463"/>
          <p14:tracePt t="180877" x="7670800" y="4598988"/>
          <p14:tracePt t="180884" x="7562850" y="4633913"/>
          <p14:tracePt t="180910" x="7412038" y="4660900"/>
          <p14:tracePt t="180942" x="7375525" y="4670425"/>
          <p14:tracePt t="180946" x="7277100" y="4705350"/>
          <p14:tracePt t="180978" x="7170738" y="4732338"/>
          <p14:tracePt t="181009" x="7099300" y="4759325"/>
          <p14:tracePt t="181027" x="7072313" y="4759325"/>
          <p14:tracePt t="181047" x="7045325" y="4776788"/>
          <p14:tracePt t="181077" x="6973888" y="4786313"/>
          <p14:tracePt t="181111" x="6884988" y="4795838"/>
          <p14:tracePt t="181125" x="6867525" y="4803775"/>
          <p14:tracePt t="181144" x="6848475" y="4813300"/>
          <p14:tracePt t="181176" x="6875463" y="4822825"/>
          <p14:tracePt t="181312" x="6902450" y="4822825"/>
          <p14:tracePt t="181325" x="6956425" y="4830763"/>
          <p14:tracePt t="181345" x="6983413" y="4830763"/>
          <p14:tracePt t="181391" x="7000875" y="4830763"/>
          <p14:tracePt t="181403" x="7045325" y="4830763"/>
          <p14:tracePt t="181422" x="7081838" y="4830763"/>
          <p14:tracePt t="181445" x="7180263" y="4822825"/>
          <p14:tracePt t="181478" x="7215188" y="4822825"/>
          <p14:tracePt t="181484" x="7232650" y="4822825"/>
          <p14:tracePt t="181512" x="7331075" y="4813300"/>
          <p14:tracePt t="181546" x="7429500" y="4813300"/>
          <p14:tracePt t="181579" x="7466013" y="4803775"/>
          <p14:tracePt t="181596" x="7483475" y="4803775"/>
          <p14:tracePt t="181612" x="7554913" y="4786313"/>
          <p14:tracePt t="181646" x="7589838" y="4776788"/>
          <p14:tracePt t="181657" x="7616825" y="4776788"/>
          <p14:tracePt t="181679" x="7697788" y="4768850"/>
          <p14:tracePt t="181712" x="7742238" y="4768850"/>
          <p14:tracePt t="181719" x="7769225" y="4759325"/>
          <p14:tracePt t="181746" x="7840663" y="4741863"/>
          <p14:tracePt t="181779" x="7902575" y="4741863"/>
          <p14:tracePt t="181782" x="7974013" y="4741863"/>
          <p14:tracePt t="181813" x="7991475" y="4741863"/>
          <p14:tracePt t="181846" x="8010525" y="4732338"/>
          <p14:tracePt t="181852" x="8010525" y="4741863"/>
          <p14:tracePt t="182002" x="7983538" y="4741863"/>
          <p14:tracePt t="182016" x="7875588" y="4776788"/>
          <p14:tracePt t="182036" x="7823200" y="4786313"/>
          <p14:tracePt t="182049" x="7732713" y="4822825"/>
          <p14:tracePt t="182080" x="7643813" y="4848225"/>
          <p14:tracePt t="182112" x="7589838" y="4867275"/>
          <p14:tracePt t="182123" x="7473950" y="4911725"/>
          <p14:tracePt t="182147" x="7367588" y="4946650"/>
          <p14:tracePt t="182179" x="7331075" y="4965700"/>
          <p14:tracePt t="182192" x="7296150" y="4973638"/>
          <p14:tracePt t="182214" x="7232650" y="5010150"/>
          <p14:tracePt t="182246" x="7205663" y="5027613"/>
          <p14:tracePt t="182255" x="7188200" y="5027613"/>
          <p14:tracePt t="182281" x="7170738" y="5037138"/>
          <p14:tracePt t="182332" x="7161213" y="5045075"/>
          <p14:tracePt t="182345" x="7126288" y="5045075"/>
          <p14:tracePt t="182365" x="7108825" y="5054600"/>
          <p14:tracePt t="182381" x="7062788" y="5072063"/>
          <p14:tracePt t="182415" x="7054850" y="5072063"/>
          <p14:tracePt t="182423" x="7045325" y="5072063"/>
          <p14:tracePt t="182538" x="7037388" y="5054600"/>
          <p14:tracePt t="183198" x="7018338" y="5037138"/>
          <p14:tracePt t="183226" x="6919913" y="4965700"/>
          <p14:tracePt t="183246" x="6840538" y="4902200"/>
          <p14:tracePt t="183258" x="6608763" y="4724400"/>
          <p14:tracePt t="183284" x="6330950" y="4518025"/>
          <p14:tracePt t="183317" x="6303963" y="4491038"/>
          <p14:tracePt t="183320" x="6180138" y="4394200"/>
          <p14:tracePt t="183351" x="6027738" y="4286250"/>
          <p14:tracePt t="183385" x="5857875" y="4197350"/>
          <p14:tracePt t="183402" x="5803900" y="4160838"/>
          <p14:tracePt t="183428" x="5688013" y="4116388"/>
          <p14:tracePt t="183451" x="5367338" y="3938588"/>
          <p14:tracePt t="183485" x="5268913" y="3875088"/>
          <p14:tracePt t="183494" x="4983163" y="3724275"/>
          <p14:tracePt t="183518" x="4759325" y="3589338"/>
          <p14:tracePt t="183552" x="4705350" y="3554413"/>
          <p14:tracePt t="183557" x="4446588" y="3419475"/>
          <p14:tracePt t="183586" x="4143375" y="3259138"/>
          <p14:tracePt t="183619" x="3867150" y="3108325"/>
          <p14:tracePt t="183651" x="3679825" y="3017838"/>
          <p14:tracePt t="183667" x="3411538" y="2857500"/>
          <p14:tracePt t="183686" x="3330575" y="2822575"/>
          <p14:tracePt t="183698" x="3232150" y="2759075"/>
          <p14:tracePt t="183710" x="3036888" y="2643188"/>
          <p14:tracePt t="183729" x="2847975" y="2536825"/>
          <p14:tracePt t="183752" x="2786063" y="2500313"/>
          <p14:tracePt t="183786" x="2759075" y="2473325"/>
          <p14:tracePt t="183793" x="2732088" y="2465388"/>
          <p14:tracePt t="183806" x="2643188" y="2401888"/>
          <p14:tracePt t="183826" x="2589213" y="2357438"/>
          <p14:tracePt t="183837" x="2411413" y="2259013"/>
          <p14:tracePt t="183856" x="2339975" y="2214563"/>
          <p14:tracePt t="183869" x="2251075" y="2170113"/>
          <p14:tracePt t="183887" x="2241550" y="2160588"/>
          <p14:tracePt t="183902" x="2214563" y="2152650"/>
          <p14:tracePt t="183919" x="2205038" y="2152650"/>
          <p14:tracePt t="183937" x="2187575" y="2152650"/>
          <p14:tracePt t="183964" x="2143125" y="2152650"/>
          <p14:tracePt t="183982" x="2125663" y="2170113"/>
          <p14:tracePt t="183996" x="2081213" y="2187575"/>
          <p14:tracePt t="184015" x="2054225" y="2187575"/>
          <p14:tracePt t="184028" x="2009775" y="2197100"/>
          <p14:tracePt t="184047" x="2009775" y="2205038"/>
          <p14:tracePt t="184057" x="1965325" y="2214563"/>
          <p14:tracePt t="184076" x="1946275" y="2224088"/>
          <p14:tracePt t="184087" x="1893888" y="2241550"/>
          <p14:tracePt t="184107" x="1830388" y="2259013"/>
          <p14:tracePt t="184126" x="1803400" y="2268538"/>
          <p14:tracePt t="184138" x="1776413" y="2276475"/>
          <p14:tracePt t="184156" x="1758950" y="2276475"/>
          <p14:tracePt t="184170" x="1714500" y="2295525"/>
          <p14:tracePt t="184187" x="1679575" y="2303463"/>
          <p14:tracePt t="184203" x="1652588" y="2303463"/>
          <p14:tracePt t="184235" x="1660525" y="2303463"/>
          <p14:tracePt t="184548" x="1670050" y="2303463"/>
          <p14:tracePt t="201732" x="1670050" y="2312988"/>
          <p14:tracePt t="202091" x="1679575" y="2303463"/>
          <p14:tracePt t="202153" x="1697038" y="2295525"/>
          <p14:tracePt t="202172" x="1724025" y="2286000"/>
          <p14:tracePt t="202185" x="1857375" y="2286000"/>
          <p14:tracePt t="202203" x="1955800" y="2286000"/>
          <p14:tracePt t="202216" x="2268538" y="2330450"/>
          <p14:tracePt t="202236" x="2411413" y="2347913"/>
          <p14:tracePt t="202247" x="2867025" y="2384425"/>
          <p14:tracePt t="202266" x="3027363" y="2411413"/>
          <p14:tracePt t="202278" x="3500438" y="2428875"/>
          <p14:tracePt t="202298" x="3687763" y="2438400"/>
          <p14:tracePt t="202310" x="4232275" y="2455863"/>
          <p14:tracePt t="202329" x="4483100" y="2455863"/>
          <p14:tracePt t="202341" x="5126038" y="2500313"/>
          <p14:tracePt t="202359" x="5848350" y="2554288"/>
          <p14:tracePt t="202379" x="6108700" y="2581275"/>
          <p14:tracePt t="202391" x="6367463" y="2598738"/>
          <p14:tracePt t="202418" x="6616700" y="2616200"/>
          <p14:tracePt t="202431" x="6823075" y="2625725"/>
          <p14:tracePt t="202443" x="7000875" y="2625725"/>
          <p14:tracePt t="202458" x="7134225" y="2633663"/>
          <p14:tracePt t="202475" x="7500938" y="2633663"/>
          <p14:tracePt t="202492" x="7680325" y="2633663"/>
          <p14:tracePt t="202508" x="8197850" y="2616200"/>
          <p14:tracePt t="202525" x="8296275" y="2616200"/>
          <p14:tracePt t="202542" x="8599488" y="2598738"/>
          <p14:tracePt t="202559" x="8643938" y="2598738"/>
          <p14:tracePt t="202576" x="9063038" y="2571750"/>
          <p14:tracePt t="202593" x="9134475" y="2554288"/>
          <p14:tracePt t="202611" x="9134475" y="2544763"/>
          <p14:tracePt t="202643" x="9134475" y="2527300"/>
          <p14:tracePt t="202677" x="9134475" y="2517775"/>
          <p14:tracePt t="202689" x="9134475" y="2482850"/>
          <p14:tracePt t="202702" x="9134475" y="2401888"/>
          <p14:tracePt t="202722" x="9134475" y="2366963"/>
          <p14:tracePt t="202735" x="9134475" y="2322513"/>
          <p14:tracePt t="202754" x="9134475" y="2303463"/>
          <p14:tracePt t="202766" x="9134475" y="2286000"/>
          <p14:tracePt t="202786" x="9134475" y="2276475"/>
          <p14:tracePt t="202798" x="9134475" y="2259013"/>
          <p14:tracePt t="202818" x="9134475" y="2241550"/>
          <p14:tracePt t="202829" x="9134475" y="2224088"/>
          <p14:tracePt t="202850" x="9134475" y="2214563"/>
          <p14:tracePt t="202861" x="9134475" y="2197100"/>
          <p14:tracePt t="202880" x="9134475" y="2187575"/>
          <p14:tracePt t="202893" x="9134475" y="21796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Instantiating a 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219200"/>
            <a:ext cx="8229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History&lt;String&gt;  </a:t>
            </a:r>
            <a:r>
              <a:rPr lang="en-US" dirty="0" err="1" smtClean="0"/>
              <a:t>stringHistory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AHistory</a:t>
            </a:r>
            <a:r>
              <a:rPr lang="en-US" dirty="0" smtClean="0"/>
              <a:t>&lt;String&gt;();</a:t>
            </a:r>
          </a:p>
          <a:p>
            <a:r>
              <a:rPr lang="en-US" dirty="0" smtClean="0"/>
              <a:t>History&lt;Point&gt;   </a:t>
            </a:r>
            <a:r>
              <a:rPr lang="en-US" dirty="0" err="1" smtClean="0"/>
              <a:t>pointHistory</a:t>
            </a:r>
            <a:r>
              <a:rPr lang="en-US" dirty="0" smtClean="0"/>
              <a:t> 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AHistory</a:t>
            </a:r>
            <a:r>
              <a:rPr lang="en-US" dirty="0" smtClean="0"/>
              <a:t>&lt;Point&gt;(); </a:t>
            </a:r>
          </a:p>
          <a:p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73988"/>
      </p:ext>
    </p:extLst>
  </p:cSld>
  <p:clrMapOvr>
    <a:masterClrMapping/>
  </p:clrMapOvr>
  <p:transition advTm="72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8" x="9063038" y="2152650"/>
          <p14:tracePt t="2391" x="9001125" y="2116138"/>
          <p14:tracePt t="2403" x="8813800" y="2044700"/>
          <p14:tracePt t="2422" x="8777288" y="2027238"/>
          <p14:tracePt t="2435" x="8759825" y="2027238"/>
          <p14:tracePt t="2455" x="8742363" y="2027238"/>
          <p14:tracePt t="2465" x="8732838" y="2027238"/>
          <p14:tracePt t="2482" x="8705850" y="2027238"/>
          <p14:tracePt t="2495" x="8609013" y="2027238"/>
          <p14:tracePt t="2513" x="8439150" y="2009775"/>
          <p14:tracePt t="2534" x="8358188" y="2009775"/>
          <p14:tracePt t="2545" x="8224838" y="2009775"/>
          <p14:tracePt t="2562" x="8170863" y="2009775"/>
          <p14:tracePt t="2576" x="8161338" y="2009775"/>
          <p14:tracePt t="2601" x="8143875" y="2009775"/>
          <p14:tracePt t="2613" x="8089900" y="2009775"/>
          <p14:tracePt t="2626" x="8054975" y="2009775"/>
          <p14:tracePt t="2643" x="7858125" y="2009775"/>
          <p14:tracePt t="2659" x="7777163" y="2017713"/>
          <p14:tracePt t="2676" x="7634288" y="2017713"/>
          <p14:tracePt t="2693" x="7572375" y="2027238"/>
          <p14:tracePt t="2710" x="7446963" y="2036763"/>
          <p14:tracePt t="2726" x="7429500" y="2044700"/>
          <p14:tracePt t="2743" x="7348538" y="2062163"/>
          <p14:tracePt t="2760" x="7215188" y="2081213"/>
          <p14:tracePt t="2776" x="7089775" y="2098675"/>
          <p14:tracePt t="2793" x="6965950" y="2108200"/>
          <p14:tracePt t="2811" x="6858000" y="2108200"/>
          <p14:tracePt t="2828" x="6796088" y="2116138"/>
          <p14:tracePt t="2847" x="6777038" y="2116138"/>
          <p14:tracePt t="2860" x="6697663" y="2125663"/>
          <p14:tracePt t="2878" x="6670675" y="2125663"/>
          <p14:tracePt t="2893" x="6589713" y="2133600"/>
          <p14:tracePt t="2910" x="6545263" y="2133600"/>
          <p14:tracePt t="2927" x="6446838" y="2152650"/>
          <p14:tracePt t="2944" x="6402388" y="2160588"/>
          <p14:tracePt t="2960" x="6340475" y="2170113"/>
          <p14:tracePt t="2977" x="6313488" y="2170113"/>
          <p14:tracePt t="2994" x="6251575" y="2170113"/>
          <p14:tracePt t="3010" x="6224588" y="2179638"/>
          <p14:tracePt t="3027" x="6161088" y="2179638"/>
          <p14:tracePt t="3046" x="6099175" y="2179638"/>
          <p14:tracePt t="3062" x="6081713" y="2179638"/>
          <p14:tracePt t="3077" x="6054725" y="2179638"/>
          <p14:tracePt t="3094" x="6037263" y="2179638"/>
          <p14:tracePt t="3113" x="6037263" y="2187575"/>
          <p14:tracePt t="3333" x="6027738" y="2179638"/>
          <p14:tracePt t="3412" x="6018213" y="2170113"/>
          <p14:tracePt t="3423" x="6010275" y="2170113"/>
          <p14:tracePt t="3443" x="6000750" y="2160588"/>
          <p14:tracePt t="3455" x="5973763" y="2133600"/>
          <p14:tracePt t="3473" x="5965825" y="2125663"/>
          <p14:tracePt t="3486" x="5946775" y="2116138"/>
          <p14:tracePt t="3504" x="5938838" y="2108200"/>
          <p14:tracePt t="3516" x="5929313" y="2108200"/>
          <p14:tracePt t="3535" x="5919788" y="2089150"/>
          <p14:tracePt t="3553" x="5911850" y="2089150"/>
          <p14:tracePt t="3566" x="5902325" y="2081213"/>
          <p14:tracePt t="3585" x="5894388" y="2071688"/>
          <p14:tracePt t="3598" x="5867400" y="2054225"/>
          <p14:tracePt t="3618" x="5857875" y="2054225"/>
          <p14:tracePt t="3663" x="5857875" y="2044700"/>
          <p14:tracePt t="3710" x="5857875" y="2036763"/>
          <p14:tracePt t="5278" x="5848350" y="2036763"/>
          <p14:tracePt t="5361" x="5840413" y="2027238"/>
          <p14:tracePt t="5407" x="5830888" y="2009775"/>
          <p14:tracePt t="5547" x="5822950" y="1990725"/>
          <p14:tracePt t="5564" x="5813425" y="1982788"/>
          <p14:tracePt t="5576" x="5803900" y="1982788"/>
          <p14:tracePt t="5595" x="5795963" y="1973263"/>
          <p14:tracePt t="5607" x="5786438" y="1955800"/>
          <p14:tracePt t="5625" x="5776913" y="1946275"/>
          <p14:tracePt t="5644" x="5768975" y="1946275"/>
          <p14:tracePt t="5657" x="5741988" y="1938338"/>
          <p14:tracePt t="5677" x="5715000" y="1938338"/>
          <p14:tracePt t="5689" x="5680075" y="1919288"/>
          <p14:tracePt t="5701" x="5589588" y="1901825"/>
          <p14:tracePt t="5719" x="5518150" y="1874838"/>
          <p14:tracePt t="5739" x="5473700" y="1874838"/>
          <p14:tracePt t="5766" x="5411788" y="1866900"/>
          <p14:tracePt t="5787" x="5367338" y="1857375"/>
          <p14:tracePt t="5797" x="5205413" y="1822450"/>
          <p14:tracePt t="5818" x="5126038" y="1803400"/>
          <p14:tracePt t="5829" x="4956175" y="1768475"/>
          <p14:tracePt t="5849" x="4894263" y="1751013"/>
          <p14:tracePt t="5860" x="4813300" y="1741488"/>
          <p14:tracePt t="5879" x="4759325" y="1731963"/>
          <p14:tracePt t="5891" x="4652963" y="1724025"/>
          <p14:tracePt t="5912" x="4598988" y="1714500"/>
          <p14:tracePt t="5923" x="4446588" y="1679575"/>
          <p14:tracePt t="5942" x="4367213" y="1670050"/>
          <p14:tracePt t="5953" x="4232275" y="1633538"/>
          <p14:tracePt t="5973" x="4160838" y="1625600"/>
          <p14:tracePt t="5986" x="4010025" y="1608138"/>
          <p14:tracePt t="6004" x="3973513" y="1608138"/>
          <p14:tracePt t="6019" x="3929063" y="1598613"/>
          <p14:tracePt t="6041" x="3911600" y="1598613"/>
          <p14:tracePt t="6053" x="3848100" y="1598613"/>
          <p14:tracePt t="6069" x="3813175" y="1598613"/>
          <p14:tracePt t="6086" x="3768725" y="1598613"/>
          <p14:tracePt t="6103" x="3741738" y="1598613"/>
          <p14:tracePt t="6119" x="3705225" y="1598613"/>
          <p14:tracePt t="6137" x="3679825" y="1598613"/>
          <p14:tracePt t="6153" x="3660775" y="1598613"/>
          <p14:tracePt t="6170" x="3571875" y="1598613"/>
          <p14:tracePt t="6186" x="3554413" y="1598613"/>
          <p14:tracePt t="6203" x="3490913" y="1608138"/>
          <p14:tracePt t="6220" x="3482975" y="1616075"/>
          <p14:tracePt t="6237" x="3446463" y="1616075"/>
          <p14:tracePt t="6253" x="3446463" y="1625600"/>
          <p14:tracePt t="6303" x="3438525" y="1633538"/>
          <p14:tracePt t="6330" x="3411538" y="1652588"/>
          <p14:tracePt t="6348" x="3375025" y="1670050"/>
          <p14:tracePt t="6367" x="3357563" y="1679575"/>
          <p14:tracePt t="6379" x="3322638" y="1697038"/>
          <p14:tracePt t="6397" x="3303588" y="1697038"/>
          <p14:tracePt t="6431" x="3276600" y="1704975"/>
          <p14:tracePt t="6444" x="3205163" y="1714500"/>
          <p14:tracePt t="6462" x="3179763" y="1714500"/>
          <p14:tracePt t="6474" x="3133725" y="1714500"/>
          <p14:tracePt t="6493" x="3125788" y="1714500"/>
          <p14:tracePt t="6504" x="3108325" y="1714500"/>
          <p14:tracePt t="6524" x="3098800" y="1714500"/>
          <p14:tracePt t="6615" x="3089275" y="1714500"/>
          <p14:tracePt t="6731" x="3081338" y="1714500"/>
          <p14:tracePt t="6757" x="3062288" y="1714500"/>
          <p14:tracePt t="6776" x="3044825" y="1714500"/>
          <p14:tracePt t="6821" x="3027363" y="1714500"/>
          <p14:tracePt t="6835" x="2990850" y="1714500"/>
          <p14:tracePt t="6854" x="2982913" y="1714500"/>
          <p14:tracePt t="6866" x="2973388" y="1714500"/>
          <p14:tracePt t="6886" x="2955925" y="1714500"/>
          <p14:tracePt t="6914" x="2919413" y="1714500"/>
          <p14:tracePt t="6934" x="2901950" y="1714500"/>
          <p14:tracePt t="6946" x="2857500" y="1704975"/>
          <p14:tracePt t="6965" x="2830513" y="1704975"/>
          <p14:tracePt t="6976" x="2822575" y="1704975"/>
          <p14:tracePt t="6995" x="2813050" y="1704975"/>
          <p14:tracePt t="7007" x="2822575" y="1704975"/>
          <p14:tracePt t="7181" x="2830513" y="1704975"/>
          <p14:tracePt t="7214" x="2874963" y="1714500"/>
          <p14:tracePt t="7232" x="2884488" y="1724025"/>
          <p14:tracePt t="7244" x="2919413" y="1724025"/>
          <p14:tracePt t="7263" x="2938463" y="1731963"/>
          <p14:tracePt t="7275" x="2946400" y="1731963"/>
          <p14:tracePt t="7295" x="2955925" y="1731963"/>
          <p14:tracePt t="7307" x="2965450" y="1731963"/>
          <p14:tracePt t="7327" x="2982913" y="1741488"/>
          <p14:tracePt t="7355" x="3000375" y="1741488"/>
          <p14:tracePt t="7367" x="3027363" y="1741488"/>
          <p14:tracePt t="7386" x="3044825" y="1741488"/>
          <p14:tracePt t="7421" x="3054350" y="1741488"/>
          <p14:tracePt t="7452" x="3071813" y="1741488"/>
          <p14:tracePt t="7514" x="3081338" y="1741488"/>
          <p14:tracePt t="8206" x="3089275" y="1741488"/>
          <p14:tracePt t="8579" x="3098800" y="1751013"/>
          <p14:tracePt t="9151" x="3081338" y="1751013"/>
          <p14:tracePt t="9385" x="3062288" y="1751013"/>
          <p14:tracePt t="9398" x="3017838" y="1751013"/>
          <p14:tracePt t="9417" x="3000375" y="1751013"/>
          <p14:tracePt t="9429" x="2938463" y="1751013"/>
          <p14:tracePt t="9449" x="2919413" y="1751013"/>
          <p14:tracePt t="9461" x="2867025" y="1751013"/>
          <p14:tracePt t="9480" x="2813050" y="1751013"/>
          <p14:tracePt t="9493" x="2679700" y="1751013"/>
          <p14:tracePt t="9514" x="2633663" y="1751013"/>
          <p14:tracePt t="9524" x="2581275" y="1751013"/>
          <p14:tracePt t="9539" x="2482850" y="1758950"/>
          <p14:tracePt t="9557" x="2455863" y="1758950"/>
          <p14:tracePt t="9568" x="2384425" y="1758950"/>
          <p14:tracePt t="9588" x="2357438" y="1758950"/>
          <p14:tracePt t="9600" x="2276475" y="1768475"/>
          <p14:tracePt t="9619" x="2224088" y="1776413"/>
          <p14:tracePt t="9632" x="2089150" y="1795463"/>
          <p14:tracePt t="9651" x="2044700" y="1795463"/>
          <p14:tracePt t="9665" x="1965325" y="1822450"/>
          <p14:tracePt t="9682" x="1928813" y="1822450"/>
          <p14:tracePt t="9697" x="1901825" y="1822450"/>
          <p14:tracePt t="9714" x="1893888" y="1822450"/>
          <p14:tracePt t="9740" x="1874838" y="1822450"/>
          <p14:tracePt t="9752" x="1866900" y="1822450"/>
          <p14:tracePt t="9764" x="1847850" y="1830388"/>
          <p14:tracePt t="9780" x="1839913" y="1830388"/>
          <p14:tracePt t="9797" x="1830388" y="1830388"/>
          <p14:tracePt t="9821" x="1812925" y="1830388"/>
          <p14:tracePt t="9840" x="1803400" y="1830388"/>
          <p14:tracePt t="9852" x="1758950" y="1830388"/>
          <p14:tracePt t="9871" x="1741488" y="1830388"/>
          <p14:tracePt t="9884" x="1704975" y="1822450"/>
          <p14:tracePt t="9901" x="1697038" y="1822450"/>
          <p14:tracePt t="9920" x="1687513" y="1822450"/>
          <p14:tracePt t="9946" x="1679575" y="1822450"/>
          <p14:tracePt t="9996" x="1670050" y="1822450"/>
          <p14:tracePt t="10236" x="1670050" y="1812925"/>
          <p14:tracePt t="10247" x="1660525" y="1812925"/>
          <p14:tracePt t="10267" x="1652588" y="1812925"/>
          <p14:tracePt t="10281" x="1643063" y="1812925"/>
          <p14:tracePt t="10358" x="1616075" y="1812925"/>
          <p14:tracePt t="10370" x="1554163" y="1803400"/>
          <p14:tracePt t="10389" x="1517650" y="1803400"/>
          <p14:tracePt t="10401" x="1455738" y="1803400"/>
          <p14:tracePt t="10421" x="1438275" y="1795463"/>
          <p14:tracePt t="10433" x="1411288" y="1795463"/>
          <p14:tracePt t="10453" x="1366838" y="1795463"/>
          <p14:tracePt t="10486" x="1357313" y="1795463"/>
          <p14:tracePt t="10525" x="1347788" y="1795463"/>
          <p14:tracePt t="10537" x="1339850" y="1795463"/>
          <p14:tracePt t="10549" x="1322388" y="1795463"/>
          <p14:tracePt t="10561" x="1312863" y="1795463"/>
          <p14:tracePt t="10580" x="1295400" y="1795463"/>
          <p14:tracePt t="10672" x="1276350" y="1795463"/>
          <p14:tracePt t="10705" x="1258888" y="1795463"/>
          <p14:tracePt t="10762" x="1241425" y="1795463"/>
          <p14:tracePt t="10781" x="1204913" y="1795463"/>
          <p14:tracePt t="10800" x="1187450" y="1795463"/>
          <p14:tracePt t="10811" x="1160463" y="1795463"/>
          <p14:tracePt t="10831" x="1133475" y="1795463"/>
          <p14:tracePt t="10857" x="1125538" y="1795463"/>
          <p14:tracePt t="10877" x="1116013" y="1795463"/>
          <p14:tracePt t="10889" x="1108075" y="1795463"/>
          <p14:tracePt t="10908" x="1089025" y="1795463"/>
          <p14:tracePt t="10939" x="1081088" y="1795463"/>
          <p14:tracePt t="10973" x="1071563" y="1795463"/>
          <p14:tracePt t="11014" x="1062038" y="1795463"/>
          <p14:tracePt t="11188" x="1054100" y="1795463"/>
          <p14:tracePt t="12277" x="1054100" y="1785938"/>
          <p14:tracePt t="13106" x="1062038" y="1785938"/>
          <p14:tracePt t="13721" x="1071563" y="1785938"/>
          <p14:tracePt t="13734" x="1098550" y="1785938"/>
          <p14:tracePt t="13754" x="1116013" y="1785938"/>
          <p14:tracePt t="13776" x="1187450" y="1795463"/>
          <p14:tracePt t="13808" x="1258888" y="1812925"/>
          <p14:tracePt t="13816" x="1393825" y="1839913"/>
          <p14:tracePt t="13847" x="1473200" y="1847850"/>
          <p14:tracePt t="13877" x="1509713" y="1866900"/>
          <p14:tracePt t="13877" x="1562100" y="1874838"/>
          <p14:tracePt t="13910" x="1589088" y="1874838"/>
          <p14:tracePt t="13922" x="1652588" y="1884363"/>
          <p14:tracePt t="13944" x="1731963" y="1893888"/>
          <p14:tracePt t="13976" x="1803400" y="1893888"/>
          <p14:tracePt t="13990" x="1822450" y="1893888"/>
          <p14:tracePt t="14010" x="1874838" y="1901825"/>
          <p14:tracePt t="14042" x="1901825" y="1901825"/>
          <p14:tracePt t="14052" x="1928813" y="1911350"/>
          <p14:tracePt t="14077" x="1990725" y="1911350"/>
          <p14:tracePt t="14109" x="2044700" y="1919288"/>
          <p14:tracePt t="14116" x="2054225" y="1919288"/>
          <p14:tracePt t="14144" x="2044700" y="1901825"/>
          <p14:tracePt t="14289" x="2036763" y="1901825"/>
          <p14:tracePt t="14321" x="2036763" y="1893888"/>
          <p14:tracePt t="14333" x="2027238" y="1874838"/>
          <p14:tracePt t="14395" x="2017713" y="1874838"/>
          <p14:tracePt t="14416" x="2009775" y="1857375"/>
          <p14:tracePt t="14490" x="2000250" y="1847850"/>
          <p14:tracePt t="14509" x="1982788" y="1830388"/>
          <p14:tracePt t="14650" x="1973263" y="1830388"/>
          <p14:tracePt t="14747" x="1973263" y="1822450"/>
          <p14:tracePt t="14774" x="1973263" y="1812925"/>
          <p14:tracePt t="15153" x="1973263" y="1803400"/>
          <p14:tracePt t="15497" x="1982788" y="1803400"/>
          <p14:tracePt t="16361" x="1990725" y="1803400"/>
          <p14:tracePt t="16501" x="2000250" y="1795463"/>
          <p14:tracePt t="16833" x="2009775" y="1795463"/>
          <p14:tracePt t="17164" x="2017713" y="1795463"/>
          <p14:tracePt t="17479" x="2027238" y="1795463"/>
          <p14:tracePt t="17619" x="2036763" y="1795463"/>
          <p14:tracePt t="17845" x="2044700" y="1785938"/>
          <p14:tracePt t="17885" x="2071688" y="1785938"/>
          <p14:tracePt t="17903" x="2089150" y="1785938"/>
          <p14:tracePt t="17916" x="2125663" y="1776413"/>
          <p14:tracePt t="17939" x="2197100" y="1768475"/>
          <p14:tracePt t="17970" x="2232025" y="1758950"/>
          <p14:tracePt t="17980" x="2295525" y="1741488"/>
          <p14:tracePt t="18006" x="2500313" y="1704975"/>
          <p14:tracePt t="18037" x="2589213" y="1704975"/>
          <p14:tracePt t="18046" x="2732088" y="1704975"/>
          <p14:tracePt t="18072" x="2982913" y="1704975"/>
          <p14:tracePt t="18103" x="3054350" y="1714500"/>
          <p14:tracePt t="18106" x="3259138" y="1714500"/>
          <p14:tracePt t="18138" x="3465513" y="1731963"/>
          <p14:tracePt t="18155" x="3536950" y="1731963"/>
          <p14:tracePt t="18172" x="3751263" y="1731963"/>
          <p14:tracePt t="18203" x="3875088" y="1731963"/>
          <p14:tracePt t="18219" x="3965575" y="1741488"/>
          <p14:tracePt t="18239" x="4322763" y="1758950"/>
          <p14:tracePt t="18271" x="4545013" y="1785938"/>
          <p14:tracePt t="18281" x="4633913" y="1795463"/>
          <p14:tracePt t="18306" x="4813300" y="1803400"/>
          <p14:tracePt t="18338" x="5000625" y="1822450"/>
          <p14:tracePt t="18344" x="5072063" y="1830388"/>
          <p14:tracePt t="18373" x="5259388" y="1839913"/>
          <p14:tracePt t="18404" x="5394325" y="1847850"/>
          <p14:tracePt t="18407" x="5384800" y="1847850"/>
          <p14:tracePt t="18906" x="5384800" y="1839913"/>
          <p14:tracePt t="19054" x="5384800" y="1830388"/>
          <p14:tracePt t="19729" x="5394325" y="1830388"/>
          <p14:tracePt t="19854" x="5394325" y="1822450"/>
          <p14:tracePt t="19865" x="5402263" y="1822450"/>
          <p14:tracePt t="19884" x="5419725" y="1822450"/>
          <p14:tracePt t="19928" x="5429250" y="1822450"/>
          <p14:tracePt t="19947" x="5438775" y="1812925"/>
          <p14:tracePt t="19978" x="5456238" y="1812925"/>
          <p14:tracePt t="20009" x="5465763" y="1812925"/>
          <p14:tracePt t="20032" x="5483225" y="1803400"/>
          <p14:tracePt t="20073" x="5491163" y="1803400"/>
          <p14:tracePt t="20147" x="5500688" y="1803400"/>
          <p14:tracePt t="20180" x="5527675" y="1803400"/>
          <p14:tracePt t="20200" x="5554663" y="1812925"/>
          <p14:tracePt t="20212" x="5616575" y="1822450"/>
          <p14:tracePt t="20244" x="5653088" y="1830388"/>
          <p14:tracePt t="20261" x="5661025" y="1830388"/>
          <p14:tracePt t="20279" x="5715000" y="1839913"/>
          <p14:tracePt t="20310" x="5751513" y="1847850"/>
          <p14:tracePt t="20323" x="5759450" y="1847850"/>
          <p14:tracePt t="20346" x="5803900" y="1847850"/>
          <p14:tracePt t="20377" x="5830888" y="1847850"/>
          <p14:tracePt t="20386" x="5840413" y="1847850"/>
          <p14:tracePt t="20412" x="5822950" y="1847850"/>
          <p14:tracePt t="20546" x="5803900" y="1847850"/>
          <p14:tracePt t="20558" x="5776913" y="1847850"/>
          <p14:tracePt t="20580" x="5751513" y="1847850"/>
          <p14:tracePt t="20611" x="5741988" y="1847850"/>
          <p14:tracePt t="20622" x="5732463" y="1847850"/>
          <p14:tracePt t="20647" x="5680075" y="1839913"/>
          <p14:tracePt t="20678" x="5626100" y="1830388"/>
          <p14:tracePt t="20684" x="5545138" y="1812925"/>
          <p14:tracePt t="20713" x="5483225" y="1803400"/>
          <p14:tracePt t="20744" x="5456238" y="1795463"/>
          <p14:tracePt t="20747" x="5402263" y="1768475"/>
          <p14:tracePt t="20779" x="5394325" y="1768475"/>
          <p14:tracePt t="20804" x="5375275" y="1768475"/>
          <p14:tracePt t="20816" x="5357813" y="1758950"/>
          <p14:tracePt t="20847" x="5313363" y="1751013"/>
          <p14:tracePt t="20879" x="5303838" y="1724025"/>
          <p14:tracePt t="20918" x="5276850" y="1697038"/>
          <p14:tracePt t="20937" x="5268913" y="1679575"/>
          <p14:tracePt t="20949" x="5232400" y="1643063"/>
          <p14:tracePt t="20980" x="5224463" y="1625600"/>
          <p14:tracePt t="20983" x="5187950" y="1589088"/>
          <p14:tracePt t="21014" x="5170488" y="1571625"/>
          <p14:tracePt t="21031" x="5170488" y="1562100"/>
          <p14:tracePt t="21049" x="5143500" y="1536700"/>
          <p14:tracePt t="21080" x="5133975" y="1536700"/>
          <p14:tracePt t="21201" x="5133975" y="1554163"/>
          <p14:tracePt t="21221" x="5126038" y="1562100"/>
          <p14:tracePt t="21232" x="5126038" y="1581150"/>
          <p14:tracePt t="21252" x="5126038" y="1589088"/>
          <p14:tracePt t="21282" x="5126038" y="1616075"/>
          <p14:tracePt t="21313" x="5133975" y="1633538"/>
          <p14:tracePt t="21317" x="5143500" y="1670050"/>
          <p14:tracePt t="21349" x="5153025" y="1697038"/>
          <p14:tracePt t="21374" x="5160963" y="1704975"/>
          <p14:tracePt t="21391" x="5170488" y="1724025"/>
          <p14:tracePt t="21415" x="5170488" y="1731963"/>
          <p14:tracePt t="21446" x="5180013" y="1741488"/>
          <p14:tracePt t="21520" x="5197475" y="1751013"/>
          <p14:tracePt t="21553" x="5214938" y="1751013"/>
          <p14:tracePt t="21587" x="5232400" y="1751013"/>
          <p14:tracePt t="21599" x="5251450" y="1758950"/>
          <p14:tracePt t="21616" x="5322888" y="1768475"/>
          <p14:tracePt t="21647" x="5375275" y="1768475"/>
          <p14:tracePt t="21662" x="5402263" y="1768475"/>
          <p14:tracePt t="21683" x="5473700" y="1768475"/>
          <p14:tracePt t="21715" x="5545138" y="1768475"/>
          <p14:tracePt t="21725" x="5572125" y="1768475"/>
          <p14:tracePt t="21750" x="5661025" y="1768475"/>
          <p14:tracePt t="21781" x="5724525" y="1768475"/>
          <p14:tracePt t="21787" x="5751513" y="1768475"/>
          <p14:tracePt t="21817" x="5840413" y="1768475"/>
          <p14:tracePt t="21848" x="5848350" y="1768475"/>
          <p14:tracePt t="21895" x="5867400" y="1758950"/>
          <p14:tracePt t="21907" x="5884863" y="1751013"/>
          <p14:tracePt t="21926" x="5902325" y="1751013"/>
          <p14:tracePt t="21950" x="5911850" y="1751013"/>
          <p14:tracePt t="21981" x="5929313" y="1731963"/>
          <p14:tracePt t="21991" x="5938838" y="1724025"/>
          <p14:tracePt t="22039" x="5946775" y="1724025"/>
          <p14:tracePt t="22086" x="5946775" y="1714500"/>
          <p14:tracePt t="22161" x="5946775" y="1704975"/>
          <p14:tracePt t="22191" x="5946775" y="1697038"/>
          <p14:tracePt t="23278" x="5946775" y="1687513"/>
          <p14:tracePt t="24528" x="5919788" y="1697038"/>
          <p14:tracePt t="24585" x="5911850" y="1697038"/>
          <p14:tracePt t="24596" x="5902325" y="1697038"/>
          <p14:tracePt t="24618" x="5884863" y="1697038"/>
          <p14:tracePt t="24629" x="5857875" y="1697038"/>
          <p14:tracePt t="24659" x="5813425" y="1697038"/>
          <p14:tracePt t="24689" x="5795963" y="1697038"/>
          <p14:tracePt t="24693" x="5705475" y="1697038"/>
          <p14:tracePt t="24725" x="5670550" y="1697038"/>
          <p14:tracePt t="24743" x="5661025" y="1697038"/>
          <p14:tracePt t="24786" x="5634038" y="1697038"/>
          <p14:tracePt t="24805" x="5581650" y="1704975"/>
          <p14:tracePt t="24837" x="5545138" y="1704975"/>
          <p14:tracePt t="24862" x="5518150" y="1704975"/>
          <p14:tracePt t="24895" x="5500688" y="1704975"/>
          <p14:tracePt t="24926" x="5491163" y="1704975"/>
          <p14:tracePt t="24962" x="5483225" y="1704975"/>
          <p14:tracePt t="25020" x="5473700" y="1704975"/>
          <p14:tracePt t="25067" x="5465763" y="1704975"/>
          <p14:tracePt t="25086" x="5456238" y="1704975"/>
          <p14:tracePt t="25100" x="5438775" y="1704975"/>
          <p14:tracePt t="25127" x="5411788" y="1714500"/>
          <p14:tracePt t="25158" x="5402263" y="1714500"/>
          <p14:tracePt t="25162" x="5367338" y="1724025"/>
          <p14:tracePt t="25193" x="5313363" y="1731963"/>
          <p14:tracePt t="25215" x="5303838" y="1731963"/>
          <p14:tracePt t="25227" x="5295900" y="1731963"/>
          <p14:tracePt t="25258" x="5276850" y="1751013"/>
          <p14:tracePt t="25278" x="5259388" y="1751013"/>
          <p14:tracePt t="25294" x="5214938" y="1751013"/>
          <p14:tracePt t="25325" x="5197475" y="1751013"/>
          <p14:tracePt t="25340" x="5197475" y="1758950"/>
          <p14:tracePt t="25361" x="5187950" y="1758950"/>
          <p14:tracePt t="25391" x="5170488" y="1758950"/>
          <p14:tracePt t="25401" x="5153025" y="1768475"/>
          <p14:tracePt t="25434" x="5143500" y="1768475"/>
          <p14:tracePt t="25514" x="5133975" y="1776413"/>
          <p14:tracePt t="25540" x="5133975" y="1785938"/>
          <p14:tracePt t="26012" x="5143500" y="1785938"/>
          <p14:tracePt t="26057" x="5153025" y="1785938"/>
          <p14:tracePt t="26076" x="5160963" y="1785938"/>
          <p14:tracePt t="26137" x="5170488" y="1776413"/>
          <p14:tracePt t="26157" x="5180013" y="1776413"/>
          <p14:tracePt t="26253" x="5170488" y="1776413"/>
          <p14:tracePt t="26704" x="5160963" y="1776413"/>
          <p14:tracePt t="26944" x="5170488" y="1776413"/>
          <p14:tracePt t="27053" x="5180013" y="1776413"/>
          <p14:tracePt t="27085" x="5205413" y="1776413"/>
          <p14:tracePt t="27118" x="5232400" y="1776413"/>
          <p14:tracePt t="27143" x="5251450" y="1776413"/>
          <p14:tracePt t="27163" x="5276850" y="1776413"/>
          <p14:tracePt t="27175" x="5303838" y="1776413"/>
          <p14:tracePt t="27195" x="5313363" y="1776413"/>
          <p14:tracePt t="27206" x="5322888" y="1768475"/>
          <p14:tracePt t="27227" x="5348288" y="1768475"/>
          <p14:tracePt t="27254" x="5367338" y="1768475"/>
          <p14:tracePt t="27273" x="5375275" y="1768475"/>
          <p14:tracePt t="27305" x="5384800" y="1768475"/>
          <p14:tracePt t="27660" x="5394325" y="1768475"/>
          <p14:tracePt t="27680" x="5402263" y="1768475"/>
          <p14:tracePt t="27692" x="5411788" y="1768475"/>
          <p14:tracePt t="27711" x="5419725" y="1768475"/>
          <p14:tracePt t="27745" x="5438775" y="1768475"/>
          <p14:tracePt t="27757" x="5465763" y="1768475"/>
          <p14:tracePt t="27777" x="5483225" y="1768475"/>
          <p14:tracePt t="27789" x="5510213" y="1768475"/>
          <p14:tracePt t="27808" x="5527675" y="1768475"/>
          <p14:tracePt t="27819" x="5537200" y="1768475"/>
          <p14:tracePt t="27885" x="5545138" y="1768475"/>
          <p14:tracePt t="27979" x="5572125" y="1768475"/>
          <p14:tracePt t="28022" x="5599113" y="1768475"/>
          <p14:tracePt t="28041" x="5616575" y="1768475"/>
          <p14:tracePt t="28053" x="5670550" y="1768475"/>
          <p14:tracePt t="28071" x="5741988" y="1768475"/>
          <p14:tracePt t="28090" x="5803900" y="1776413"/>
          <p14:tracePt t="28118" x="5840413" y="1776413"/>
          <p14:tracePt t="28138" x="5857875" y="1776413"/>
          <p14:tracePt t="28149" x="5875338" y="1776413"/>
          <p14:tracePt t="28169" x="5902325" y="1776413"/>
          <p14:tracePt t="28182" x="5911850" y="1776413"/>
          <p14:tracePt t="28218" x="5919788" y="1776413"/>
          <p14:tracePt t="28231" x="5946775" y="1776413"/>
          <p14:tracePt t="28263" x="5956300" y="1776413"/>
          <p14:tracePt t="28290" x="5965825" y="1776413"/>
          <p14:tracePt t="28308" x="5973763" y="1776413"/>
          <p14:tracePt t="28339" x="5956300" y="1776413"/>
          <p14:tracePt t="28669" x="5929313" y="1776413"/>
          <p14:tracePt t="28687" x="5919788" y="1776413"/>
          <p14:tracePt t="28720" x="5911850" y="1776413"/>
          <p14:tracePt t="28746" x="5884863" y="1776413"/>
          <p14:tracePt t="28764" x="5867400" y="1776413"/>
          <p14:tracePt t="28777" x="5813425" y="1776413"/>
          <p14:tracePt t="28797" x="5803900" y="1776413"/>
          <p14:tracePt t="28808" x="5759450" y="1776413"/>
          <p14:tracePt t="28827" x="5751513" y="1776413"/>
          <p14:tracePt t="28845" x="5724525" y="1776413"/>
          <p14:tracePt t="28857" x="5715000" y="1776413"/>
          <p14:tracePt t="28876" x="5705475" y="1776413"/>
          <p14:tracePt t="28888" x="5653088" y="1776413"/>
          <p14:tracePt t="28907" x="5643563" y="1776413"/>
          <p14:tracePt t="28919" x="5589588" y="1776413"/>
          <p14:tracePt t="28939" x="5572125" y="1776413"/>
          <p14:tracePt t="28951" x="5510213" y="1776413"/>
          <p14:tracePt t="28970" x="5491163" y="1776413"/>
          <p14:tracePt t="28982" x="5473700" y="1776413"/>
          <p14:tracePt t="29000" x="5456238" y="1776413"/>
          <p14:tracePt t="29013" x="5419725" y="1776413"/>
          <p14:tracePt t="29036" x="5402263" y="1776413"/>
          <p14:tracePt t="29046" x="5357813" y="1776413"/>
          <p14:tracePt t="29063" x="5340350" y="1776413"/>
          <p14:tracePt t="29081" x="5322888" y="1776413"/>
          <p14:tracePt t="29095" x="5295900" y="1776413"/>
          <p14:tracePt t="29125" x="5286375" y="1776413"/>
          <p14:tracePt t="29144" x="5276850" y="1776413"/>
          <p14:tracePt t="29156" x="5251450" y="1776413"/>
          <p14:tracePt t="29177" x="5241925" y="1776413"/>
          <p14:tracePt t="34277" x="5224463" y="1776413"/>
          <p14:tracePt t="34766" x="5143500" y="1776413"/>
          <p14:tracePt t="34785" x="5089525" y="1776413"/>
          <p14:tracePt t="34797" x="4983163" y="1776413"/>
          <p14:tracePt t="34817" x="4919663" y="1776413"/>
          <p14:tracePt t="34835" x="4902200" y="1776413"/>
          <p14:tracePt t="34847" x="4857750" y="1776413"/>
          <p14:tracePt t="34865" x="4840288" y="1776413"/>
          <p14:tracePt t="34877" x="4786313" y="1776413"/>
          <p14:tracePt t="34898" x="4732338" y="1768475"/>
          <p14:tracePt t="34924" x="4741863" y="1768475"/>
          <p14:tracePt t="35024" x="4751388" y="1768475"/>
          <p14:tracePt t="35036" x="4803775" y="1768475"/>
          <p14:tracePt t="35055" x="4840288" y="1768475"/>
          <p14:tracePt t="35066" x="4894263" y="1751013"/>
          <p14:tracePt t="35092" x="4911725" y="1741488"/>
          <p14:tracePt t="35104" x="4938713" y="1741488"/>
          <p14:tracePt t="35115" x="4956175" y="1731963"/>
          <p14:tracePt t="35128" x="5099050" y="1704975"/>
          <p14:tracePt t="35147" x="5170488" y="1704975"/>
          <p14:tracePt t="35159" x="5394325" y="1704975"/>
          <p14:tracePt t="35178" x="5456238" y="1704975"/>
          <p14:tracePt t="35191" x="5572125" y="1704975"/>
          <p14:tracePt t="35210" x="5599113" y="1704975"/>
          <p14:tracePt t="35225" x="5670550" y="1704975"/>
          <p14:tracePt t="35241" x="5688013" y="1704975"/>
          <p14:tracePt t="35260" x="5705475" y="1704975"/>
          <p14:tracePt t="35275" x="5724525" y="1704975"/>
          <p14:tracePt t="35291" x="5741988" y="1704975"/>
          <p14:tracePt t="35308" x="5768975" y="1704975"/>
          <p14:tracePt t="35325" x="5786438" y="1704975"/>
          <p14:tracePt t="35341" x="5875338" y="1704975"/>
          <p14:tracePt t="35358" x="5911850" y="1704975"/>
          <p14:tracePt t="35375" x="5983288" y="1704975"/>
          <p14:tracePt t="35391" x="6000750" y="1704975"/>
          <p14:tracePt t="35408" x="6054725" y="1704975"/>
          <p14:tracePt t="35426" x="6072188" y="1704975"/>
          <p14:tracePt t="35442" x="6099175" y="1704975"/>
          <p14:tracePt t="35458" x="6116638" y="1704975"/>
          <p14:tracePt t="35475" x="6143625" y="1704975"/>
          <p14:tracePt t="35494" x="6161088" y="1704975"/>
          <p14:tracePt t="35508" x="6232525" y="1704975"/>
          <p14:tracePt t="35526" x="6251575" y="1704975"/>
          <p14:tracePt t="35542" x="6276975" y="1704975"/>
          <p14:tracePt t="35559" x="6286500" y="1704975"/>
          <p14:tracePt t="35575" x="6296025" y="1714500"/>
          <p14:tracePt t="35601" x="6296025" y="1724025"/>
          <p14:tracePt t="35727" x="6269038" y="1731963"/>
          <p14:tracePt t="35746" x="6259513" y="1731963"/>
          <p14:tracePt t="35758" x="6242050" y="1741488"/>
          <p14:tracePt t="35777" x="6232525" y="1751013"/>
          <p14:tracePt t="35808" x="6224588" y="1751013"/>
          <p14:tracePt t="35835" x="6197600" y="1758950"/>
          <p14:tracePt t="35854" x="6170613" y="1768475"/>
          <p14:tracePt t="35882" x="6161088" y="1768475"/>
          <p14:tracePt t="35914" x="6161088" y="1776413"/>
          <p14:tracePt t="37004" x="6134100" y="1785938"/>
          <p14:tracePt t="37239" x="6116638" y="1795463"/>
          <p14:tracePt t="37251" x="6072188" y="1795463"/>
          <p14:tracePt t="37271" x="6045200" y="1803400"/>
          <p14:tracePt t="37282" x="5973763" y="1839913"/>
          <p14:tracePt t="37301" x="5956300" y="1847850"/>
          <p14:tracePt t="37314" x="5848350" y="1884363"/>
          <p14:tracePt t="37332" x="5768975" y="1901825"/>
          <p14:tracePt t="37344" x="5572125" y="1965325"/>
          <p14:tracePt t="37364" x="5491163" y="1990725"/>
          <p14:tracePt t="37377" x="5340350" y="2017713"/>
          <p14:tracePt t="37394" x="5276850" y="2036763"/>
          <p14:tracePt t="37406" x="5153025" y="2071688"/>
          <p14:tracePt t="37425" x="4938713" y="2116138"/>
          <p14:tracePt t="37444" x="4813300" y="2143125"/>
          <p14:tracePt t="37471" x="4518025" y="2170113"/>
          <p14:tracePt t="37489" x="4419600" y="2179638"/>
          <p14:tracePt t="37503" x="4241800" y="2197100"/>
          <p14:tracePt t="37521" x="4179888" y="2224088"/>
          <p14:tracePt t="37536" x="3956050" y="2241550"/>
          <p14:tracePt t="37552" x="3714750" y="2268538"/>
          <p14:tracePt t="37570" x="3633788" y="2286000"/>
          <p14:tracePt t="37582" x="3438525" y="2303463"/>
          <p14:tracePt t="37601" x="3375025" y="2312988"/>
          <p14:tracePt t="37612" x="3295650" y="2330450"/>
          <p14:tracePt t="37632" x="3224213" y="2339975"/>
          <p14:tracePt t="37643" x="3054350" y="2366963"/>
          <p14:tracePt t="37662" x="2982913" y="2374900"/>
          <p14:tracePt t="37673" x="2768600" y="2401888"/>
          <p14:tracePt t="37692" x="2544763" y="2401888"/>
          <p14:tracePt t="37711" x="2527300" y="2411413"/>
          <p14:tracePt t="37724" x="2465388" y="2411413"/>
          <p14:tracePt t="37742" x="2446338" y="2411413"/>
          <p14:tracePt t="37754" x="2393950" y="2411413"/>
          <p14:tracePt t="37772" x="2384425" y="2411413"/>
          <p14:tracePt t="37785" x="2347913" y="2411413"/>
          <p14:tracePt t="37804" x="2312988" y="2411413"/>
          <p14:tracePt t="37816" x="2286000" y="2401888"/>
          <p14:tracePt t="37835" x="2224088" y="2393950"/>
          <p14:tracePt t="37854" x="2205038" y="2374900"/>
          <p14:tracePt t="37865" x="2133600" y="2366963"/>
          <p14:tracePt t="37883" x="2116138" y="2347913"/>
          <p14:tracePt t="37899" x="2071688" y="2322513"/>
          <p14:tracePt t="37916" x="2027238" y="2295525"/>
          <p14:tracePt t="37940" x="2017713" y="2295525"/>
          <p14:tracePt t="37961" x="2000250" y="2295525"/>
          <p14:tracePt t="37974" x="1973263" y="2268538"/>
          <p14:tracePt t="37992" x="1955800" y="2259013"/>
          <p14:tracePt t="38003" x="1938338" y="2259013"/>
          <p14:tracePt t="38022" x="1938338" y="2251075"/>
          <p14:tracePt t="38041" x="1928813" y="2241550"/>
          <p14:tracePt t="38069" x="1919288" y="2241550"/>
          <p14:tracePt t="38087" x="1919288" y="2232025"/>
          <p14:tracePt t="38099" x="1911350" y="2224088"/>
          <p14:tracePt t="38117" x="1911350" y="2214563"/>
          <p14:tracePt t="38151" x="1911350" y="2205038"/>
          <p14:tracePt t="38242" x="1938338" y="2205038"/>
          <p14:tracePt t="38269" x="1955800" y="2205038"/>
          <p14:tracePt t="38282" x="1982788" y="2197100"/>
          <p14:tracePt t="38294" x="2000250" y="2197100"/>
          <p14:tracePt t="38304" x="2089150" y="2197100"/>
          <p14:tracePt t="38323" x="2125663" y="2197100"/>
          <p14:tracePt t="38334" x="2232025" y="2197100"/>
          <p14:tracePt t="38353" x="2286000" y="2197100"/>
          <p14:tracePt t="38367" x="2419350" y="2197100"/>
          <p14:tracePt t="38384" x="2643188" y="2205038"/>
          <p14:tracePt t="38404" x="2705100" y="2205038"/>
          <p14:tracePt t="38417" x="2867025" y="2205038"/>
          <p14:tracePt t="38434" x="2955925" y="2205038"/>
          <p14:tracePt t="38451" x="3197225" y="2224088"/>
          <p14:tracePt t="38467" x="3295650" y="2224088"/>
          <p14:tracePt t="38485" x="3562350" y="2224088"/>
          <p14:tracePt t="38501" x="3679825" y="2232025"/>
          <p14:tracePt t="38518" x="3956050" y="2232025"/>
          <p14:tracePt t="38536" x="4071938" y="2232025"/>
          <p14:tracePt t="38551" x="4313238" y="2232025"/>
          <p14:tracePt t="38568" x="4438650" y="2241550"/>
          <p14:tracePt t="38584" x="4776788" y="2241550"/>
          <p14:tracePt t="38601" x="5126038" y="2259013"/>
          <p14:tracePt t="38621" x="5251450" y="2268538"/>
          <p14:tracePt t="38635" x="5384800" y="2268538"/>
          <p14:tracePt t="38651" x="5599113" y="2268538"/>
          <p14:tracePt t="38670" x="5680075" y="2276475"/>
          <p14:tracePt t="38685" x="5946775" y="2276475"/>
          <p14:tracePt t="38701" x="6037263" y="2286000"/>
          <p14:tracePt t="38719" x="6323013" y="2312988"/>
          <p14:tracePt t="38735" x="6367463" y="2322513"/>
          <p14:tracePt t="38752" x="6527800" y="2339975"/>
          <p14:tracePt t="38768" x="6554788" y="2339975"/>
          <p14:tracePt t="38785" x="6634163" y="2347913"/>
          <p14:tracePt t="38803" x="6680200" y="2347913"/>
          <p14:tracePt t="38818" x="6786563" y="2357438"/>
          <p14:tracePt t="38836" x="6840538" y="2366963"/>
          <p14:tracePt t="38853" x="6884988" y="2366963"/>
          <p14:tracePt t="38870" x="6911975" y="2366963"/>
          <p14:tracePt t="38886" x="6929438" y="2374900"/>
          <p14:tracePt t="38903" x="6938963" y="2374900"/>
          <p14:tracePt t="69028" x="6938963" y="2366963"/>
          <p14:tracePt t="69936" x="6911975" y="2339975"/>
          <p14:tracePt t="69955" x="6894513" y="2312988"/>
          <p14:tracePt t="69967" x="6946900" y="2303463"/>
          <p14:tracePt t="70032" x="7072313" y="2276475"/>
          <p14:tracePt t="70051" x="7153275" y="2259013"/>
          <p14:tracePt t="70064" x="7304088" y="2214563"/>
          <p14:tracePt t="70082" x="7331075" y="2205038"/>
          <p14:tracePt t="70094" x="7402513" y="2170113"/>
          <p14:tracePt t="70113" x="7473950" y="2143125"/>
          <p14:tracePt t="70124" x="7688263" y="2062163"/>
          <p14:tracePt t="70145" x="7804150" y="2036763"/>
          <p14:tracePt t="70156" x="8161338" y="1965325"/>
          <p14:tracePt t="70175" x="8269288" y="1955800"/>
          <p14:tracePt t="70187" x="8589963" y="1911350"/>
          <p14:tracePt t="70205" x="8680450" y="1893888"/>
          <p14:tracePt t="70218" x="8796338" y="1857375"/>
          <p14:tracePt t="70236" x="8867775" y="1830388"/>
          <p14:tracePt t="70257" x="8885238" y="1822450"/>
          <p14:tracePt t="70270" x="9018588" y="1758950"/>
          <p14:tracePt t="70302" x="9045575" y="1731963"/>
          <p14:tracePt t="70313" x="9134475" y="1687513"/>
          <p14:tracePt t="70333" x="9134475" y="1670050"/>
          <p14:tracePt t="70344" x="9134475" y="1652588"/>
          <p14:tracePt t="70364" x="9134475" y="1643063"/>
          <p14:tracePt t="70375" x="9134475" y="1608138"/>
          <p14:tracePt t="70395" x="9134475" y="1589088"/>
          <p14:tracePt t="70406" x="9134475" y="1554163"/>
          <p14:tracePt t="70426" x="9134475" y="1544638"/>
          <p14:tracePt t="70438" x="9134475" y="1536700"/>
          <p14:tracePt t="70456" x="9134475" y="1527175"/>
          <p14:tracePt t="70551" x="9134475" y="1517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</a:t>
            </a:r>
          </a:p>
          <a:p>
            <a:r>
              <a:rPr lang="en-US" dirty="0" smtClean="0"/>
              <a:t>Collections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1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History&lt;T&gt;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T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(T)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(T element) {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element.charAt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(0));   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element.getX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());  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System.out.println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element.toString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219200" y="3876823"/>
            <a:ext cx="6096000" cy="800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5791200" y="38768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105400" y="2209800"/>
            <a:ext cx="35052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Only object operations can be assumed because the only guarantee is that T will be elaborated with a subtype of Object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781152"/>
      </p:ext>
    </p:extLst>
  </p:cSld>
  <p:clrMapOvr>
    <a:masterClrMapping/>
  </p:clrMapOvr>
  <p:transition advTm="12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34092" x="9134475" y="1509713"/>
          <p14:tracePt t="34223" x="9090025" y="1482725"/>
          <p14:tracePt t="34254" x="9045575" y="1455738"/>
          <p14:tracePt t="34266" x="8966200" y="1393825"/>
          <p14:tracePt t="34291" x="8885238" y="1347788"/>
          <p14:tracePt t="34324" x="8858250" y="1339850"/>
          <p14:tracePt t="34330" x="8786813" y="1312863"/>
          <p14:tracePt t="34358" x="8661400" y="1285875"/>
          <p14:tracePt t="34390" x="8626475" y="1276350"/>
          <p14:tracePt t="34394" x="8385175" y="1241425"/>
          <p14:tracePt t="34425" x="8072438" y="1143000"/>
          <p14:tracePt t="34457" x="7875588" y="1098550"/>
          <p14:tracePt t="34475" x="7831138" y="1081088"/>
          <p14:tracePt t="34501" x="7537450" y="965200"/>
          <p14:tracePt t="34525" x="6983413" y="785813"/>
          <p14:tracePt t="34557" x="6848475" y="741363"/>
          <p14:tracePt t="34565" x="6599238" y="652463"/>
          <p14:tracePt t="34592" x="6394450" y="588963"/>
          <p14:tracePt t="34625" x="6330950" y="581025"/>
          <p14:tracePt t="34627" x="6037263" y="554038"/>
          <p14:tracePt t="34659" x="5919788" y="544513"/>
          <p14:tracePt t="34691" x="5751513" y="544513"/>
          <p14:tracePt t="34694" x="5527675" y="581025"/>
          <p14:tracePt t="34726" x="5259388" y="642938"/>
          <p14:tracePt t="34758" x="5205413" y="660400"/>
          <p14:tracePt t="34769" x="5045075" y="696913"/>
          <p14:tracePt t="34793" x="4786313" y="776288"/>
          <p14:tracePt t="34824" x="4705350" y="795338"/>
          <p14:tracePt t="34831" x="4527550" y="839788"/>
          <p14:tracePt t="34860" x="4357688" y="893763"/>
          <p14:tracePt t="34891" x="4286250" y="911225"/>
          <p14:tracePt t="34896" x="4125913" y="965200"/>
          <p14:tracePt t="34926" x="4044950" y="990600"/>
          <p14:tracePt t="34958" x="3965575" y="1017588"/>
          <p14:tracePt t="34961" x="3894138" y="1054100"/>
          <p14:tracePt t="34994" x="3894138" y="1062038"/>
          <p14:tracePt t="35003" x="3884613" y="1062038"/>
          <p14:tracePt t="35101" x="3875088" y="1071563"/>
          <p14:tracePt t="35131" x="3867150" y="1071563"/>
          <p14:tracePt t="35167" x="3857625" y="1071563"/>
          <p14:tracePt t="35478" x="3848100" y="1071563"/>
          <p14:tracePt t="35556" x="3840163" y="1071563"/>
          <p14:tracePt t="35589" x="3830638" y="1071563"/>
          <p14:tracePt t="35602" x="3803650" y="1081088"/>
          <p14:tracePt t="35629" x="3759200" y="1089025"/>
          <p14:tracePt t="35660" x="3751263" y="1089025"/>
          <p14:tracePt t="35664" x="3697288" y="1089025"/>
          <p14:tracePt t="35696" x="3633788" y="1089025"/>
          <p14:tracePt t="35727" x="3581400" y="1098550"/>
          <p14:tracePt t="35745" x="3554413" y="1098550"/>
          <p14:tracePt t="35762" x="3490913" y="1098550"/>
          <p14:tracePt t="35795" x="3482975" y="1098550"/>
          <p14:tracePt t="35806" x="3455988" y="1098550"/>
          <p14:tracePt t="35829" x="3394075" y="1098550"/>
          <p14:tracePt t="35861" x="3375025" y="1108075"/>
          <p14:tracePt t="35868" x="3348038" y="1108075"/>
          <p14:tracePt t="35896" x="3295650" y="1108075"/>
          <p14:tracePt t="35928" x="3276600" y="1108075"/>
          <p14:tracePt t="35937" x="3259138" y="1116013"/>
          <p14:tracePt t="35963" x="3241675" y="1133475"/>
          <p14:tracePt t="36015" x="3241675" y="1152525"/>
          <p14:tracePt t="36027" x="3241675" y="1169988"/>
          <p14:tracePt t="36047" x="3241675" y="1187450"/>
          <p14:tracePt t="36066" x="3241675" y="1223963"/>
          <p14:tracePt t="36096" x="3259138" y="1258888"/>
          <p14:tracePt t="36127" x="3295650" y="1312863"/>
          <p14:tracePt t="36139" x="3295650" y="1322388"/>
          <p14:tracePt t="36164" x="3322638" y="1357313"/>
          <p14:tracePt t="36195" x="3322638" y="1366838"/>
          <p14:tracePt t="36205" x="3330575" y="1374775"/>
          <p14:tracePt t="36230" x="3367088" y="1393825"/>
          <p14:tracePt t="36262" x="3419475" y="1419225"/>
          <p14:tracePt t="36266" x="3438525" y="1428750"/>
          <p14:tracePt t="36297" x="3490913" y="1438275"/>
          <p14:tracePt t="36329" x="3544888" y="1455738"/>
          <p14:tracePt t="36344" x="3562350" y="1465263"/>
          <p14:tracePt t="36364" x="3633788" y="1482725"/>
          <p14:tracePt t="36395" x="3643313" y="1482725"/>
          <p14:tracePt t="36406" x="3652838" y="1482725"/>
          <p14:tracePt t="36484" x="3652838" y="1473200"/>
          <p14:tracePt t="36599" x="3652838" y="1465263"/>
          <p14:tracePt t="36969" x="3643313" y="1465263"/>
          <p14:tracePt t="37101" x="3643313" y="1455738"/>
          <p14:tracePt t="37995" x="3643313" y="1446213"/>
          <p14:tracePt t="38549" x="3643313" y="1438275"/>
          <p14:tracePt t="39156" x="3643313" y="1446213"/>
          <p14:tracePt t="40024" x="3652838" y="1446213"/>
          <p14:tracePt t="40066" x="3660775" y="1446213"/>
          <p14:tracePt t="40733" x="3660775" y="1455738"/>
          <p14:tracePt t="40806" x="3670300" y="1455738"/>
          <p14:tracePt t="40920" x="3670300" y="1465263"/>
          <p14:tracePt t="41469" x="3670300" y="1473200"/>
          <p14:tracePt t="41495" x="3679825" y="1473200"/>
          <p14:tracePt t="41531" x="3679825" y="1490663"/>
          <p14:tracePt t="41558" x="3687763" y="1536700"/>
          <p14:tracePt t="41576" x="3714750" y="1616075"/>
          <p14:tracePt t="41596" x="3714750" y="1633538"/>
          <p14:tracePt t="41613" x="3732213" y="1697038"/>
          <p14:tracePt t="41630" x="3751263" y="1724025"/>
          <p14:tracePt t="41657" x="3768725" y="1785938"/>
          <p14:tracePt t="41675" x="3786188" y="1822450"/>
          <p14:tracePt t="41687" x="3813175" y="1911350"/>
          <p14:tracePt t="41714" x="3857625" y="2009775"/>
          <p14:tracePt t="41746" x="3867150" y="2027238"/>
          <p14:tracePt t="41749" x="3884613" y="2071688"/>
          <p14:tracePt t="41767" x="3894138" y="2098675"/>
          <p14:tracePt t="41782" x="3919538" y="2160588"/>
          <p14:tracePt t="41800" x="3938588" y="2205038"/>
          <p14:tracePt t="41817" x="4000500" y="2339975"/>
          <p14:tracePt t="41832" x="4116388" y="2527300"/>
          <p14:tracePt t="41848" x="4125913" y="2554288"/>
          <p14:tracePt t="41865" x="4160838" y="2616200"/>
          <p14:tracePt t="41882" x="4179888" y="2643188"/>
          <p14:tracePt t="41899" x="4205288" y="2714625"/>
          <p14:tracePt t="41915" x="4232275" y="2759075"/>
          <p14:tracePt t="41932" x="4276725" y="2847975"/>
          <p14:tracePt t="41949" x="4286250" y="2884488"/>
          <p14:tracePt t="41966" x="4330700" y="2955925"/>
          <p14:tracePt t="41982" x="4340225" y="2982913"/>
          <p14:tracePt t="41999" x="4375150" y="3089275"/>
          <p14:tracePt t="42017" x="4411663" y="3187700"/>
          <p14:tracePt t="42033" x="4465638" y="3348038"/>
          <p14:tracePt t="42053" x="4483100" y="3394075"/>
          <p14:tracePt t="42069" x="4510088" y="3455988"/>
          <p14:tracePt t="42085" x="4518025" y="3482975"/>
          <p14:tracePt t="42099" x="4527550" y="3500438"/>
          <p14:tracePt t="42116" x="4527550" y="3536950"/>
          <p14:tracePt t="42133" x="4537075" y="3562350"/>
          <p14:tracePt t="42149" x="4545013" y="3589338"/>
          <p14:tracePt t="42166" x="4554538" y="3633788"/>
          <p14:tracePt t="42183" x="4562475" y="3697288"/>
          <p14:tracePt t="42199" x="4562475" y="3724275"/>
          <p14:tracePt t="42216" x="4562475" y="3751263"/>
          <p14:tracePt t="42233" x="4562475" y="3803650"/>
          <p14:tracePt t="42250" x="4572000" y="3830638"/>
          <p14:tracePt t="42266" x="4581525" y="3911600"/>
          <p14:tracePt t="42283" x="4581525" y="3919538"/>
          <p14:tracePt t="42300" x="4589463" y="3965575"/>
          <p14:tracePt t="42316" x="4598988" y="3990975"/>
          <p14:tracePt t="42334" x="4608513" y="3990975"/>
          <p14:tracePt t="42351" x="4625975" y="4027488"/>
          <p14:tracePt t="42398" x="4633913" y="4044950"/>
          <p14:tracePt t="42411" x="4660900" y="4054475"/>
          <p14:tracePt t="42424" x="4697413" y="4089400"/>
          <p14:tracePt t="42449" x="4714875" y="4098925"/>
          <p14:tracePt t="42461" x="4732338" y="4116388"/>
          <p14:tracePt t="42473" x="4803775" y="4152900"/>
          <p14:tracePt t="42493" x="4813300" y="4160838"/>
          <p14:tracePt t="42505" x="4840288" y="4170363"/>
          <p14:tracePt t="42525" x="4867275" y="4179888"/>
          <p14:tracePt t="42537" x="4875213" y="4187825"/>
          <p14:tracePt t="42556" x="4894263" y="4187825"/>
          <p14:tracePt t="42581" x="4902200" y="4197350"/>
          <p14:tracePt t="42601" x="4911725" y="4197350"/>
          <p14:tracePt t="42635" x="4919663" y="4197350"/>
          <p14:tracePt t="42676" x="4919663" y="4187825"/>
          <p14:tracePt t="42725" x="4919663" y="4179888"/>
          <p14:tracePt t="42742" x="4919663" y="4170363"/>
          <p14:tracePt t="42789" x="4929188" y="4160838"/>
          <p14:tracePt t="44841" x="4929188" y="4170363"/>
          <p14:tracePt t="44878" x="4929188" y="4179888"/>
          <p14:tracePt t="44909" x="4929188" y="4187825"/>
          <p14:tracePt t="44970" x="4929188" y="4197350"/>
          <p14:tracePt t="45022" x="4929188" y="4205288"/>
          <p14:tracePt t="45056" x="4929188" y="4214813"/>
          <p14:tracePt t="45103" x="4929188" y="4224338"/>
          <p14:tracePt t="45147" x="4929188" y="4232275"/>
          <p14:tracePt t="45196" x="4929188" y="4241800"/>
          <p14:tracePt t="45286" x="4929188" y="4251325"/>
          <p14:tracePt t="45380" x="4929188" y="4259263"/>
          <p14:tracePt t="45476" x="4938713" y="4268788"/>
          <p14:tracePt t="45557" x="4946650" y="4286250"/>
          <p14:tracePt t="45584" x="4946650" y="4295775"/>
          <p14:tracePt t="45611" x="4946650" y="4303713"/>
          <p14:tracePt t="45623" x="4956175" y="4303713"/>
          <p14:tracePt t="45635" x="4956175" y="4313238"/>
          <p14:tracePt t="45646" x="4956175" y="4322763"/>
          <p14:tracePt t="45726" x="4956175" y="4330700"/>
          <p14:tracePt t="45796" x="4965700" y="4330700"/>
          <p14:tracePt t="45936" x="4965700" y="4340225"/>
          <p14:tracePt t="47091" x="4973638" y="4340225"/>
          <p14:tracePt t="47605" x="4973638" y="4348163"/>
          <p14:tracePt t="47617" x="4983163" y="4367213"/>
          <p14:tracePt t="48131" x="5010150" y="4384675"/>
          <p14:tracePt t="48151" x="5027613" y="4411663"/>
          <p14:tracePt t="48162" x="5062538" y="4438650"/>
          <p14:tracePt t="48180" x="5072063" y="4456113"/>
          <p14:tracePt t="48192" x="5116513" y="4491038"/>
          <p14:tracePt t="48211" x="5133975" y="4518025"/>
          <p14:tracePt t="48230" x="5170488" y="4537075"/>
          <p14:tracePt t="48256" x="5180013" y="4545013"/>
          <p14:tracePt t="48276" x="5187950" y="4554538"/>
          <p14:tracePt t="48287" x="5197475" y="4562475"/>
          <p14:tracePt t="48306" x="5214938" y="4572000"/>
          <p14:tracePt t="48319" x="5232400" y="4581525"/>
          <p14:tracePt t="48338" x="5241925" y="4589463"/>
          <p14:tracePt t="48350" x="5251450" y="4598988"/>
          <p14:tracePt t="51592" x="5251450" y="4589463"/>
          <p14:tracePt t="51941" x="5259388" y="4589463"/>
          <p14:tracePt t="52005" x="5276850" y="4589463"/>
          <p14:tracePt t="52016" x="5303838" y="4598988"/>
          <p14:tracePt t="52029" x="5357813" y="4608513"/>
          <p14:tracePt t="52049" x="5491163" y="4616450"/>
          <p14:tracePt t="52066" x="5562600" y="4616450"/>
          <p14:tracePt t="52078" x="5840413" y="4616450"/>
          <p14:tracePt t="52098" x="5919788" y="4616450"/>
          <p14:tracePt t="52110" x="6126163" y="4616450"/>
          <p14:tracePt t="52129" x="6215063" y="4616450"/>
          <p14:tracePt t="52141" x="6510338" y="4608513"/>
          <p14:tracePt t="52160" x="6626225" y="4608513"/>
          <p14:tracePt t="52171" x="7018338" y="4598988"/>
          <p14:tracePt t="52191" x="7134225" y="4598988"/>
          <p14:tracePt t="52203" x="7385050" y="4554538"/>
          <p14:tracePt t="52221" x="7473950" y="4545013"/>
          <p14:tracePt t="52235" x="7608888" y="4518025"/>
          <p14:tracePt t="52254" x="7653338" y="4500563"/>
          <p14:tracePt t="52265" x="7777163" y="4456113"/>
          <p14:tracePt t="52284" x="7840663" y="4429125"/>
          <p14:tracePt t="52297" x="8018463" y="4375150"/>
          <p14:tracePt t="52316" x="8108950" y="4348163"/>
          <p14:tracePt t="52330" x="8286750" y="4303713"/>
          <p14:tracePt t="52346" x="8466138" y="4251325"/>
          <p14:tracePt t="52366" x="8518525" y="4241800"/>
          <p14:tracePt t="52380" x="8582025" y="4214813"/>
          <p14:tracePt t="52396" x="8589963" y="4214813"/>
          <p14:tracePt t="52413" x="8616950" y="4197350"/>
          <p14:tracePt t="52430" x="8643938" y="4187825"/>
          <p14:tracePt t="52447" x="8670925" y="4170363"/>
          <p14:tracePt t="52463" x="8680450" y="4170363"/>
          <p14:tracePt t="52480" x="8688388" y="4170363"/>
          <p14:tracePt t="52497" x="8697913" y="4152900"/>
          <p14:tracePt t="52516" x="8732838" y="4125913"/>
          <p14:tracePt t="52536" x="8751888" y="4098925"/>
          <p14:tracePt t="52548" x="8823325" y="4062413"/>
          <p14:tracePt t="52565" x="8885238" y="4017963"/>
          <p14:tracePt t="52585" x="8912225" y="4000500"/>
          <p14:tracePt t="52612" x="8920163" y="4000500"/>
          <p14:tracePt t="52632" x="8939213" y="3983038"/>
          <p14:tracePt t="52658" x="8974138" y="3965575"/>
          <p14:tracePt t="52678" x="8974138" y="3956050"/>
          <p14:tracePt t="121342" x="9001125" y="3956050"/>
          <p14:tracePt t="121694" x="9082088" y="3983038"/>
          <p14:tracePt t="121712" x="9117013" y="3983038"/>
          <p14:tracePt t="121724" x="9134475" y="4010025"/>
          <p14:tracePt t="121758" x="9134475" y="4017963"/>
          <p14:tracePt t="121789" x="9134475" y="4010025"/>
          <p14:tracePt t="121821" x="9134475" y="3973513"/>
          <p14:tracePt t="121837" x="9134475" y="3946525"/>
          <p14:tracePt t="121856" x="9134475" y="3894138"/>
          <p14:tracePt t="121888" x="9134475" y="3867150"/>
          <p14:tracePt t="121899" x="9134475" y="3857625"/>
          <p14:tracePt t="121923" x="9134475" y="3848100"/>
          <p14:tracePt t="121956" x="9134475" y="3822700"/>
          <p14:tracePt t="121961" x="9134475" y="3803650"/>
          <p14:tracePt t="121990" x="9134475" y="3741738"/>
          <p14:tracePt t="122022" x="9134475" y="3679825"/>
          <p14:tracePt t="122026" x="9134475" y="3571875"/>
          <p14:tracePt t="122059" x="9134475" y="3527425"/>
          <p14:tracePt t="122090" x="9134475" y="3500438"/>
          <p14:tracePt t="122099" x="9134475" y="3419475"/>
          <p14:tracePt t="122124" x="9134475" y="3303588"/>
          <p14:tracePt t="122157" x="9134475" y="3295650"/>
          <p14:tracePt t="122161" x="9134475" y="3259138"/>
          <p14:tracePt t="122190" x="9134475" y="3224213"/>
          <p14:tracePt t="122222" x="9134475" y="3170238"/>
          <p14:tracePt t="122227" x="9117013" y="3116263"/>
          <p14:tracePt t="122258" x="9090025" y="3062288"/>
          <p14:tracePt t="122289" x="9063038" y="3044825"/>
          <p14:tracePt t="122294" x="9055100" y="3036888"/>
          <p14:tracePt t="122324" x="9001125" y="2990850"/>
          <p14:tracePt t="122357" x="8983663" y="2982913"/>
          <p14:tracePt t="122377" x="8966200" y="2965450"/>
          <p14:tracePt t="122391" x="8902700" y="2919413"/>
          <p14:tracePt t="122424" x="8813800" y="2847975"/>
          <p14:tracePt t="122432" x="8786813" y="2830513"/>
          <p14:tracePt t="122458" x="8742363" y="2795588"/>
          <p14:tracePt t="122490" x="8705850" y="2776538"/>
          <p14:tracePt t="122497" x="8680450" y="2759075"/>
          <p14:tracePt t="122525" x="8528050" y="2714625"/>
          <p14:tracePt t="122557" x="8394700" y="2687638"/>
          <p14:tracePt t="122560" x="8259763" y="2670175"/>
          <p14:tracePt t="122592" x="8215313" y="2652713"/>
          <p14:tracePt t="122624" x="8188325" y="2652713"/>
          <p14:tracePt t="122650" x="8099425" y="2652713"/>
          <p14:tracePt t="122669" x="8062913" y="2660650"/>
          <p14:tracePt t="122692" x="7939088" y="2679700"/>
          <p14:tracePt t="122725" x="7867650" y="2687638"/>
          <p14:tracePt t="122730" x="7804150" y="2705100"/>
          <p14:tracePt t="122759" x="7688263" y="2751138"/>
          <p14:tracePt t="122759" x="7634288" y="2768600"/>
          <p14:tracePt t="122793" x="7500938" y="2822575"/>
          <p14:tracePt t="122812" x="7466013" y="2840038"/>
          <p14:tracePt t="122826" x="7358063" y="2884488"/>
          <p14:tracePt t="122858" x="7286625" y="2911475"/>
          <p14:tracePt t="122877" x="7277100" y="2911475"/>
          <p14:tracePt t="122892" x="7197725" y="2946400"/>
          <p14:tracePt t="122924" x="7143750" y="2973388"/>
          <p14:tracePt t="122938" x="7089775" y="2990850"/>
          <p14:tracePt t="122959" x="7054850" y="3027363"/>
          <p14:tracePt t="122991" x="7037388" y="3027363"/>
          <p14:tracePt t="122999" x="6991350" y="3062288"/>
          <p14:tracePt t="123033" x="6973888" y="3071813"/>
          <p14:tracePt t="123060" x="6929438" y="3108325"/>
          <p14:tracePt t="123092" x="6929438" y="3116263"/>
          <p14:tracePt t="123122" x="6929438" y="3133725"/>
          <p14:tracePt t="123174" x="6938963" y="3143250"/>
          <p14:tracePt t="123232" x="6956425" y="3170238"/>
          <p14:tracePt t="123251" x="7000875" y="3197225"/>
          <p14:tracePt t="123263" x="7108825" y="3251200"/>
          <p14:tracePt t="123295" x="7170738" y="3268663"/>
          <p14:tracePt t="123327" x="7215188" y="3286125"/>
          <p14:tracePt t="123345" x="7259638" y="3303588"/>
          <p14:tracePt t="123361" x="7473950" y="3330575"/>
          <p14:tracePt t="123392" x="7661275" y="3330575"/>
          <p14:tracePt t="123407" x="7680325" y="3340100"/>
          <p14:tracePt t="123427" x="7724775" y="3340100"/>
          <p14:tracePt t="123459" x="7777163" y="3340100"/>
          <p14:tracePt t="123469" x="7796213" y="3340100"/>
          <p14:tracePt t="123494" x="7902575" y="3330575"/>
          <p14:tracePt t="123526" x="8010525" y="3322638"/>
          <p14:tracePt t="123531" x="8099425" y="3322638"/>
          <p14:tracePt t="123561" x="8180388" y="3322638"/>
          <p14:tracePt t="123594" x="8197850" y="3322638"/>
          <p14:tracePt t="123613" x="8180388" y="3330575"/>
          <p14:tracePt t="123753" x="8161338" y="3340100"/>
          <p14:tracePt t="123765" x="8108950" y="3348038"/>
          <p14:tracePt t="123785" x="8072438" y="3348038"/>
          <p14:tracePt t="123797" x="7974013" y="3384550"/>
          <p14:tracePt t="123829" x="7813675" y="3419475"/>
          <p14:tracePt t="123860" x="7670800" y="3438525"/>
          <p14:tracePt t="123879" x="7616825" y="3446463"/>
          <p14:tracePt t="123896" x="7510463" y="3465513"/>
          <p14:tracePt t="123927" x="7491413" y="3465513"/>
          <p14:tracePt t="123936" x="7429500" y="3473450"/>
          <p14:tracePt t="123963" x="7313613" y="3490913"/>
          <p14:tracePt t="123994" x="7259638" y="3490913"/>
          <p14:tracePt t="124004" x="7197725" y="3509963"/>
          <p14:tracePt t="124029" x="7153275" y="3517900"/>
          <p14:tracePt t="124061" x="7134225" y="3517900"/>
          <p14:tracePt t="124065" x="7072313" y="3536950"/>
          <p14:tracePt t="124097" x="6991350" y="3562350"/>
          <p14:tracePt t="124128" x="6946900" y="3571875"/>
          <p14:tracePt t="124146" x="6929438" y="3571875"/>
          <p14:tracePt t="124163" x="6919913" y="3571875"/>
          <p14:tracePt t="124243" x="6911975" y="3571875"/>
          <p14:tracePt t="124283" x="6919913" y="3562350"/>
          <p14:tracePt t="124527" x="6938963" y="3554413"/>
          <p14:tracePt t="124540" x="6965950" y="3544888"/>
          <p14:tracePt t="124552" x="7037388" y="3527425"/>
          <p14:tracePt t="124571" x="7054850" y="3517900"/>
          <p14:tracePt t="124584" x="7116763" y="3500438"/>
          <p14:tracePt t="124604" x="7134225" y="3500438"/>
          <p14:tracePt t="124616" x="7197725" y="3482975"/>
          <p14:tracePt t="124636" x="7242175" y="3473450"/>
          <p14:tracePt t="124647" x="7412038" y="3465513"/>
          <p14:tracePt t="124666" x="7500938" y="3465513"/>
          <p14:tracePt t="124681" x="7653338" y="3455988"/>
          <p14:tracePt t="124698" x="7688263" y="3455988"/>
          <p14:tracePt t="124726" x="7751763" y="3455988"/>
          <p14:tracePt t="124746" x="7786688" y="3446463"/>
          <p14:tracePt t="124756" x="7875588" y="3446463"/>
          <p14:tracePt t="124775" x="7929563" y="3438525"/>
          <p14:tracePt t="124786" x="8037513" y="3438525"/>
          <p14:tracePt t="124807" x="8089900" y="3429000"/>
          <p14:tracePt t="124818" x="8170863" y="3419475"/>
          <p14:tracePt t="124838" x="8224838" y="3419475"/>
          <p14:tracePt t="124849" x="8296275" y="3411538"/>
          <p14:tracePt t="124869" x="8323263" y="3411538"/>
          <p14:tracePt t="124882" x="8402638" y="3411538"/>
          <p14:tracePt t="124900" x="8439150" y="3411538"/>
          <p14:tracePt t="124916" x="8537575" y="3411538"/>
          <p14:tracePt t="124932" x="8572500" y="3411538"/>
          <p14:tracePt t="124949" x="8582025" y="3411538"/>
          <p14:tracePt t="124966" x="8609013" y="3411538"/>
          <p14:tracePt t="124982" x="8643938" y="3411538"/>
          <p14:tracePt t="125012" x="8661400" y="3411538"/>
          <p14:tracePt t="125024" x="8715375" y="3411538"/>
          <p14:tracePt t="125044" x="8732838" y="34115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1000" y="2520177"/>
            <a:ext cx="8428038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History&lt;T&gt;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Passing Type Parameters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990600"/>
            <a:ext cx="8428038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History&lt;T&gt;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71600" y="3129777"/>
            <a:ext cx="624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The parameter of </a:t>
            </a:r>
            <a:r>
              <a:rPr lang="en-US" dirty="0" err="1" smtClean="0"/>
              <a:t>AHistory</a:t>
            </a:r>
            <a:r>
              <a:rPr lang="en-US" dirty="0" smtClean="0"/>
              <a:t>  is used as the parameter of History.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39243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calculateMyBMI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weight)  </a:t>
            </a:r>
            <a:r>
              <a:rPr lang="en-US" dirty="0"/>
              <a:t>{</a:t>
            </a:r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(weight, 1.77);</a:t>
            </a:r>
            <a:endParaRPr lang="en-US" dirty="0"/>
          </a:p>
          <a:p>
            <a:r>
              <a:rPr lang="en-US" dirty="0"/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401444" y="53340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 </a:t>
            </a:r>
            <a:r>
              <a:rPr lang="en-US" dirty="0" smtClean="0"/>
              <a:t>weight, </a:t>
            </a:r>
            <a:r>
              <a:rPr lang="en-US" b="1" dirty="0" smtClean="0"/>
              <a:t>double</a:t>
            </a:r>
            <a:r>
              <a:rPr lang="en-US" dirty="0" smtClean="0"/>
              <a:t> height)  {</a:t>
            </a:r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weight/(height*height);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5800" y="55245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5808856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0600" y="41148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295400" y="4669573"/>
            <a:ext cx="624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The parameter of </a:t>
            </a:r>
            <a:r>
              <a:rPr lang="en-US" dirty="0" err="1" smtClean="0"/>
              <a:t>calculateMyBMI</a:t>
            </a:r>
            <a:r>
              <a:rPr lang="en-US" dirty="0" smtClean="0"/>
              <a:t> is used as the parameter of </a:t>
            </a:r>
            <a:r>
              <a:rPr lang="en-US" dirty="0" err="1" smtClean="0"/>
              <a:t>calculateBMI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24200" y="12954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48400" y="1266593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43300" y="27432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745901"/>
      </p:ext>
    </p:extLst>
  </p:cSld>
  <p:clrMapOvr>
    <a:masterClrMapping/>
  </p:clrMapOvr>
  <p:transition advTm="4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4029" x="8732838" y="3419475"/>
          <p14:tracePt t="4234" x="8724900" y="3419475"/>
          <p14:tracePt t="4375" x="8715375" y="3419475"/>
          <p14:tracePt t="4387" x="8715375" y="3411538"/>
          <p14:tracePt t="4419" x="8697913" y="3402013"/>
          <p14:tracePt t="4437" x="8697913" y="3394075"/>
          <p14:tracePt t="4500" x="8688388" y="3394075"/>
          <p14:tracePt t="4513" x="8680450" y="3394075"/>
          <p14:tracePt t="4532" x="8670925" y="3384550"/>
          <p14:tracePt t="4544" x="8643938" y="3384550"/>
          <p14:tracePt t="4563" x="8626475" y="3375025"/>
          <p14:tracePt t="4575" x="8589963" y="3367088"/>
          <p14:tracePt t="4595" x="8518525" y="3340100"/>
          <p14:tracePt t="4628" x="8510588" y="3330575"/>
          <p14:tracePt t="4640" x="8491538" y="3322638"/>
          <p14:tracePt t="4652" x="8447088" y="3313113"/>
          <p14:tracePt t="4673" x="8439150" y="3303588"/>
          <p14:tracePt t="4684" x="8375650" y="3295650"/>
          <p14:tracePt t="4704" x="8340725" y="3286125"/>
          <p14:tracePt t="4722" x="8313738" y="3286125"/>
          <p14:tracePt t="4734" x="8286750" y="3286125"/>
          <p14:tracePt t="4764" x="8259763" y="3286125"/>
          <p14:tracePt t="4775" x="8224838" y="3286125"/>
          <p14:tracePt t="4787" x="8197850" y="3286125"/>
          <p14:tracePt t="4799" x="8170863" y="3286125"/>
          <p14:tracePt t="4811" x="8045450" y="3276600"/>
          <p14:tracePt t="4831" x="7974013" y="3259138"/>
          <p14:tracePt t="4843" x="7751763" y="3224213"/>
          <p14:tracePt t="4863" x="7705725" y="3214688"/>
          <p14:tracePt t="4874" x="7634288" y="3205163"/>
          <p14:tracePt t="4894" x="7608888" y="3197225"/>
          <p14:tracePt t="4906" x="7545388" y="3197225"/>
          <p14:tracePt t="4924" x="7518400" y="3197225"/>
          <p14:tracePt t="4940" x="7412038" y="3197225"/>
          <p14:tracePt t="4956" x="7375525" y="3197225"/>
          <p14:tracePt t="4973" x="7259638" y="3187700"/>
          <p14:tracePt t="4989" x="7215188" y="3187700"/>
          <p14:tracePt t="5006" x="7126288" y="3187700"/>
          <p14:tracePt t="5023" x="7089775" y="3187700"/>
          <p14:tracePt t="5039" x="6983413" y="3179763"/>
          <p14:tracePt t="5056" x="6946900" y="3179763"/>
          <p14:tracePt t="5073" x="6786563" y="3152775"/>
          <p14:tracePt t="5090" x="6545263" y="3098800"/>
          <p14:tracePt t="5106" x="6429375" y="3062288"/>
          <p14:tracePt t="5123" x="6108700" y="2955925"/>
          <p14:tracePt t="5140" x="5965825" y="2884488"/>
          <p14:tracePt t="5156" x="5616575" y="2741613"/>
          <p14:tracePt t="5173" x="5375275" y="2643188"/>
          <p14:tracePt t="5193" x="5286375" y="2616200"/>
          <p14:tracePt t="5207" x="5010150" y="2509838"/>
          <p14:tracePt t="5224" x="4911725" y="2465388"/>
          <p14:tracePt t="5240" x="4545013" y="2322513"/>
          <p14:tracePt t="5257" x="4411663" y="2259013"/>
          <p14:tracePt t="5274" x="3983038" y="2062163"/>
          <p14:tracePt t="5290" x="3598863" y="1893888"/>
          <p14:tracePt t="5307" x="3473450" y="1822450"/>
          <p14:tracePt t="5323" x="3330575" y="1724025"/>
          <p14:tracePt t="5340" x="3303588" y="1697038"/>
          <p14:tracePt t="5357" x="3214688" y="1616075"/>
          <p14:tracePt t="5374" x="3179763" y="1581150"/>
          <p14:tracePt t="5390" x="3089275" y="1482725"/>
          <p14:tracePt t="5407" x="3071813" y="1455738"/>
          <p14:tracePt t="5426" x="3054350" y="1428750"/>
          <p14:tracePt t="5470" x="3044825" y="1384300"/>
          <p14:tracePt t="5491" x="3044825" y="1366838"/>
          <p14:tracePt t="5502" x="3017838" y="1322388"/>
          <p14:tracePt t="5520" x="3027363" y="1322388"/>
          <p14:tracePt t="5584" x="3062288" y="1330325"/>
          <p14:tracePt t="5595" x="3125788" y="1339850"/>
          <p14:tracePt t="5614" x="3133725" y="1339850"/>
          <p14:tracePt t="5680" x="3143250" y="1339850"/>
          <p14:tracePt t="5707" x="3170238" y="1357313"/>
          <p14:tracePt t="5726" x="3205163" y="1374775"/>
          <p14:tracePt t="5736" x="3259138" y="1419225"/>
          <p14:tracePt t="5757" x="3268663" y="1428750"/>
          <p14:tracePt t="5769" x="3276600" y="1438275"/>
          <p14:tracePt t="5789" x="3286125" y="1446213"/>
          <p14:tracePt t="5816" x="3322638" y="1465263"/>
          <p14:tracePt t="5836" x="3357563" y="1482725"/>
          <p14:tracePt t="5866" x="3375025" y="1490663"/>
          <p14:tracePt t="5878" x="3394075" y="1490663"/>
          <p14:tracePt t="5912" x="3394075" y="1500188"/>
          <p14:tracePt t="5945" x="3402013" y="1500188"/>
          <p14:tracePt t="5957" x="3411538" y="1517650"/>
          <p14:tracePt t="5976" x="3419475" y="1517650"/>
          <p14:tracePt t="6010" x="3429000" y="1517650"/>
          <p14:tracePt t="6035" x="3438525" y="1536700"/>
          <p14:tracePt t="6054" x="3455988" y="1544638"/>
          <p14:tracePt t="6072" x="3465513" y="1562100"/>
          <p14:tracePt t="6083" x="3482975" y="1562100"/>
          <p14:tracePt t="6103" x="3482975" y="1571625"/>
          <p14:tracePt t="6129" x="3490913" y="1571625"/>
          <p14:tracePt t="6199" x="3490913" y="1581150"/>
          <p14:tracePt t="6210" x="3517900" y="1589088"/>
          <p14:tracePt t="6229" x="3536950" y="1598613"/>
          <p14:tracePt t="6244" x="3562350" y="1616075"/>
          <p14:tracePt t="6263" x="3562350" y="1625600"/>
          <p14:tracePt t="6728" x="3571875" y="1633538"/>
          <p14:tracePt t="6868" x="3581400" y="1633538"/>
          <p14:tracePt t="6886" x="3608388" y="1652588"/>
          <p14:tracePt t="6906" x="3625850" y="1660525"/>
          <p14:tracePt t="6918" x="3660775" y="1670050"/>
          <p14:tracePt t="6937" x="3670300" y="1687513"/>
          <p14:tracePt t="6949" x="3705225" y="1704975"/>
          <p14:tracePt t="6970" x="3741738" y="1704975"/>
          <p14:tracePt t="6996" x="3776663" y="1714500"/>
          <p14:tracePt t="7016" x="3795713" y="1724025"/>
          <p14:tracePt t="7027" x="3857625" y="1741488"/>
          <p14:tracePt t="7048" x="3875088" y="1741488"/>
          <p14:tracePt t="7058" x="3965575" y="1768475"/>
          <p14:tracePt t="7077" x="3990975" y="1776413"/>
          <p14:tracePt t="7089" x="4017963" y="1785938"/>
          <p14:tracePt t="7116" x="4044950" y="1795463"/>
          <p14:tracePt t="7127" x="4054475" y="1803400"/>
          <p14:tracePt t="7141" x="4071938" y="1803400"/>
          <p14:tracePt t="7151" x="4133850" y="1822450"/>
          <p14:tracePt t="7170" x="4197350" y="1839913"/>
          <p14:tracePt t="7189" x="4214813" y="1839913"/>
          <p14:tracePt t="7202" x="4268788" y="1847850"/>
          <p14:tracePt t="7218" x="4295775" y="1857375"/>
          <p14:tracePt t="7231" x="4340225" y="1874838"/>
          <p14:tracePt t="7250" x="4367213" y="1884363"/>
          <p14:tracePt t="7263" x="4429125" y="1901825"/>
          <p14:tracePt t="7280" x="4483100" y="1911350"/>
          <p14:tracePt t="7296" x="4581525" y="1928813"/>
          <p14:tracePt t="7313" x="4670425" y="1946275"/>
          <p14:tracePt t="7330" x="4705350" y="1955800"/>
          <p14:tracePt t="7346" x="4751388" y="1965325"/>
          <p14:tracePt t="7363" x="4768850" y="1965325"/>
          <p14:tracePt t="7380" x="4848225" y="1973263"/>
          <p14:tracePt t="7397" x="4884738" y="1973263"/>
          <p14:tracePt t="7413" x="4911725" y="1973263"/>
          <p14:tracePt t="7430" x="5010150" y="1982788"/>
          <p14:tracePt t="7446" x="5018088" y="1982788"/>
          <p14:tracePt t="7463" x="5081588" y="1990725"/>
          <p14:tracePt t="7480" x="5116513" y="1990725"/>
          <p14:tracePt t="7497" x="5205413" y="2000250"/>
          <p14:tracePt t="7513" x="5276850" y="2000250"/>
          <p14:tracePt t="7532" x="5340350" y="2009775"/>
          <p14:tracePt t="7551" x="5367338" y="2009775"/>
          <p14:tracePt t="7564" x="5429250" y="2009775"/>
          <p14:tracePt t="7583" x="5456238" y="2009775"/>
          <p14:tracePt t="7597" x="5500688" y="2009775"/>
          <p14:tracePt t="7613" x="5527675" y="2009775"/>
          <p14:tracePt t="7631" x="5599113" y="2009775"/>
          <p14:tracePt t="7647" x="5634038" y="2009775"/>
          <p14:tracePt t="7664" x="5697538" y="2000250"/>
          <p14:tracePt t="7680" x="5724525" y="2000250"/>
          <p14:tracePt t="7697" x="5751513" y="1990725"/>
          <p14:tracePt t="7714" x="5776913" y="1973263"/>
          <p14:tracePt t="7730" x="5830888" y="1946275"/>
          <p14:tracePt t="7748" x="5857875" y="1938338"/>
          <p14:tracePt t="7764" x="5938838" y="1901825"/>
          <p14:tracePt t="7781" x="5991225" y="1874838"/>
          <p14:tracePt t="7799" x="6010275" y="1866900"/>
          <p14:tracePt t="7814" x="6062663" y="1847850"/>
          <p14:tracePt t="7831" x="6116638" y="1822450"/>
          <p14:tracePt t="7850" x="6134100" y="1812925"/>
          <p14:tracePt t="7865" x="6153150" y="1803400"/>
          <p14:tracePt t="7882" x="6180138" y="1803400"/>
          <p14:tracePt t="7902" x="6197600" y="1803400"/>
          <p14:tracePt t="7915" x="6197600" y="1795463"/>
          <p14:tracePt t="7932" x="6232525" y="1776413"/>
          <p14:tracePt t="7948" x="6242050" y="1776413"/>
          <p14:tracePt t="7964" x="6296025" y="1751013"/>
          <p14:tracePt t="7981" x="6313488" y="1731963"/>
          <p14:tracePt t="7999" x="6357938" y="1714500"/>
          <p14:tracePt t="8016" x="6375400" y="1714500"/>
          <p14:tracePt t="8032" x="6402388" y="1697038"/>
          <p14:tracePt t="8048" x="6411913" y="1697038"/>
          <p14:tracePt t="8065" x="6411913" y="1687513"/>
          <p14:tracePt t="8087" x="6419850" y="1687513"/>
          <p14:tracePt t="8099" x="6429375" y="1687513"/>
          <p14:tracePt t="8116" x="6456363" y="1679575"/>
          <p14:tracePt t="8132" x="6473825" y="1670050"/>
          <p14:tracePt t="8149" x="6491288" y="1670050"/>
          <p14:tracePt t="8165" x="6500813" y="1660525"/>
          <p14:tracePt t="8182" x="6510338" y="1660525"/>
          <p14:tracePt t="8199" x="6510338" y="1652588"/>
          <p14:tracePt t="8226" x="6527800" y="1643063"/>
          <p14:tracePt t="8269" x="6527800" y="1633538"/>
          <p14:tracePt t="8289" x="6537325" y="1633538"/>
          <p14:tracePt t="8315" x="6537325" y="1625600"/>
          <p14:tracePt t="11280" x="6527800" y="1625600"/>
          <p14:tracePt t="11571" x="6537325" y="1625600"/>
          <p14:tracePt t="11687" x="6537325" y="1643063"/>
          <p14:tracePt t="11710" x="6537325" y="1670050"/>
          <p14:tracePt t="11730" x="6537325" y="1687513"/>
          <p14:tracePt t="11741" x="6527800" y="1724025"/>
          <p14:tracePt t="11760" x="6527800" y="1758950"/>
          <p14:tracePt t="11780" x="6527800" y="1785938"/>
          <p14:tracePt t="11793" x="6518275" y="1822450"/>
          <p14:tracePt t="11811" x="6518275" y="1847850"/>
          <p14:tracePt t="11824" x="6518275" y="1893888"/>
          <p14:tracePt t="11844" x="6510338" y="1911350"/>
          <p14:tracePt t="11869" x="6510338" y="1965325"/>
          <p14:tracePt t="11889" x="6500813" y="1982788"/>
          <p14:tracePt t="11902" x="6473825" y="2044700"/>
          <p14:tracePt t="11922" x="6456363" y="2081213"/>
          <p14:tracePt t="11933" x="6429375" y="2160588"/>
          <p14:tracePt t="11953" x="6411913" y="2205038"/>
          <p14:tracePt t="11965" x="6394450" y="2276475"/>
          <p14:tracePt t="11984" x="6384925" y="2295525"/>
          <p14:tracePt t="11995" x="6357938" y="2374900"/>
          <p14:tracePt t="12014" x="6340475" y="2419350"/>
          <p14:tracePt t="12027" x="6303963" y="2527300"/>
          <p14:tracePt t="12046" x="6286500" y="2589213"/>
          <p14:tracePt t="12064" x="6242050" y="2705100"/>
          <p14:tracePt t="12078" x="6224588" y="2751138"/>
          <p14:tracePt t="12094" x="6188075" y="2840038"/>
          <p14:tracePt t="12111" x="6180138" y="2867025"/>
          <p14:tracePt t="12128" x="6153150" y="2955925"/>
          <p14:tracePt t="12144" x="6134100" y="2982913"/>
          <p14:tracePt t="12161" x="6108700" y="3071813"/>
          <p14:tracePt t="12178" x="6089650" y="3116263"/>
          <p14:tracePt t="12194" x="6062663" y="3187700"/>
          <p14:tracePt t="12212" x="6045200" y="3224213"/>
          <p14:tracePt t="12228" x="6018213" y="3295650"/>
          <p14:tracePt t="12245" x="6000750" y="3330575"/>
          <p14:tracePt t="12261" x="5938838" y="3446463"/>
          <p14:tracePt t="12278" x="5902325" y="3527425"/>
          <p14:tracePt t="12296" x="5884863" y="3536950"/>
          <p14:tracePt t="12312" x="5848350" y="3598863"/>
          <p14:tracePt t="12328" x="5803900" y="3660775"/>
          <p14:tracePt t="12345" x="5786438" y="3687763"/>
          <p14:tracePt t="12362" x="5741988" y="3768725"/>
          <p14:tracePt t="12378" x="5732463" y="3803650"/>
          <p14:tracePt t="12395" x="5680075" y="3884613"/>
          <p14:tracePt t="12412" x="5680075" y="3894138"/>
          <p14:tracePt t="12428" x="5634038" y="3956050"/>
          <p14:tracePt t="12445" x="5616575" y="3983038"/>
          <p14:tracePt t="12462" x="5572125" y="4037013"/>
          <p14:tracePt t="12479" x="5554663" y="4062413"/>
          <p14:tracePt t="12495" x="5510213" y="4116388"/>
          <p14:tracePt t="12514" x="5473700" y="4170363"/>
          <p14:tracePt t="12533" x="5465763" y="4179888"/>
          <p14:tracePt t="12547" x="5419725" y="4224338"/>
          <p14:tracePt t="12564" x="5411788" y="4232275"/>
          <p14:tracePt t="12579" x="5402263" y="4241800"/>
          <p14:tracePt t="12596" x="5402263" y="4251325"/>
          <p14:tracePt t="12624" x="5394325" y="4251325"/>
          <p14:tracePt t="12643" x="5384800" y="4251325"/>
          <p14:tracePt t="12734" x="5375275" y="4251325"/>
          <p14:tracePt t="13128" x="5367338" y="4259263"/>
          <p14:tracePt t="14010" x="5340350" y="4268788"/>
          <p14:tracePt t="14044" x="5330825" y="4268788"/>
          <p14:tracePt t="14055" x="5303838" y="4276725"/>
          <p14:tracePt t="14075" x="5276850" y="4295775"/>
          <p14:tracePt t="14104" x="5259388" y="4295775"/>
          <p14:tracePt t="14116" x="5251450" y="4303713"/>
          <p14:tracePt t="14135" x="5241925" y="4313238"/>
          <p14:tracePt t="14148" x="5205413" y="4313238"/>
          <p14:tracePt t="14168" x="5205413" y="4322763"/>
          <p14:tracePt t="14179" x="5180013" y="4330700"/>
          <p14:tracePt t="14198" x="5170488" y="4340225"/>
          <p14:tracePt t="14210" x="5143500" y="4348163"/>
          <p14:tracePt t="14230" x="5133975" y="4357688"/>
          <p14:tracePt t="14242" x="5126038" y="4357688"/>
          <p14:tracePt t="14275" x="5116513" y="4357688"/>
          <p14:tracePt t="14295" x="5108575" y="4367213"/>
          <p14:tracePt t="14306" x="5062538" y="4384675"/>
          <p14:tracePt t="14326" x="5054600" y="4384675"/>
          <p14:tracePt t="14338" x="5018088" y="4394200"/>
          <p14:tracePt t="14357" x="5000625" y="4402138"/>
          <p14:tracePt t="14385" x="4991100" y="4411663"/>
          <p14:tracePt t="14404" x="4973638" y="4419600"/>
          <p14:tracePt t="14415" x="4946650" y="4419600"/>
          <p14:tracePt t="14434" x="4938713" y="4429125"/>
          <p14:tracePt t="14447" x="4902200" y="4438650"/>
          <p14:tracePt t="14466" x="4884738" y="4446588"/>
          <p14:tracePt t="14478" x="4857750" y="4446588"/>
          <p14:tracePt t="14496" x="4848225" y="4456113"/>
          <p14:tracePt t="14509" x="4830763" y="4456113"/>
          <p14:tracePt t="14529" x="4803775" y="4465638"/>
          <p14:tracePt t="14556" x="4786313" y="4465638"/>
          <p14:tracePt t="14576" x="4768850" y="4473575"/>
          <p14:tracePt t="14594" x="4759325" y="4483100"/>
          <p14:tracePt t="14605" x="4732338" y="4491038"/>
          <p14:tracePt t="14625" x="4714875" y="4491038"/>
          <p14:tracePt t="14655" x="4687888" y="4500563"/>
          <p14:tracePt t="14687" x="4670425" y="4510088"/>
          <p14:tracePt t="14713" x="4652963" y="4510088"/>
          <p14:tracePt t="14732" x="4625975" y="4518025"/>
          <p14:tracePt t="14750" x="4598988" y="4518025"/>
          <p14:tracePt t="14782" x="4589463" y="4527550"/>
          <p14:tracePt t="14794" x="4562475" y="4527550"/>
          <p14:tracePt t="14811" x="4545013" y="4527550"/>
          <p14:tracePt t="14823" x="4518025" y="4537075"/>
          <p14:tracePt t="14843" x="4510088" y="4537075"/>
          <p14:tracePt t="14854" x="4491038" y="4537075"/>
          <p14:tracePt t="14873" x="4465638" y="4537075"/>
          <p14:tracePt t="14893" x="4446588" y="4537075"/>
          <p14:tracePt t="14904" x="4419600" y="4545013"/>
          <p14:tracePt t="14923" x="4411663" y="4545013"/>
          <p14:tracePt t="14937" x="4384675" y="4545013"/>
          <p14:tracePt t="14955" x="4367213" y="4554538"/>
          <p14:tracePt t="14969" x="4340225" y="4554538"/>
          <p14:tracePt t="14986" x="4330700" y="4554538"/>
          <p14:tracePt t="15003" x="4322763" y="4554538"/>
          <p14:tracePt t="15019" x="4322763" y="4562475"/>
          <p14:tracePt t="15050" x="4313238" y="4562475"/>
          <p14:tracePt t="15063" x="4303713" y="4562475"/>
          <p14:tracePt t="15086" x="4295775" y="4562475"/>
          <p14:tracePt t="15118" x="4286250" y="4562475"/>
          <p14:tracePt t="15124" x="4276725" y="4562475"/>
          <p14:tracePt t="15173" x="4268788" y="4562475"/>
          <p14:tracePt t="15297" x="4268788" y="4572000"/>
          <p14:tracePt t="15421" x="4251325" y="4572000"/>
          <p14:tracePt t="15644" x="4232275" y="4572000"/>
          <p14:tracePt t="15656" x="4205288" y="4572000"/>
          <p14:tracePt t="15674" x="4187825" y="4572000"/>
          <p14:tracePt t="15694" x="4170363" y="4572000"/>
          <p14:tracePt t="15725" x="4116388" y="4572000"/>
          <p14:tracePt t="15755" x="4037013" y="4572000"/>
          <p14:tracePt t="15789" x="4017963" y="4572000"/>
          <p14:tracePt t="15798" x="3983038" y="4572000"/>
          <p14:tracePt t="15822" x="3956050" y="4572000"/>
          <p14:tracePt t="15854" x="3929063" y="4572000"/>
          <p14:tracePt t="15858" x="3894138" y="4581525"/>
          <p14:tracePt t="15889" x="3813175" y="4598988"/>
          <p14:tracePt t="15923" x="3795713" y="4598988"/>
          <p14:tracePt t="15926" x="3705225" y="4616450"/>
          <p14:tracePt t="15956" x="3616325" y="4633913"/>
          <p14:tracePt t="15989" x="3562350" y="4633913"/>
          <p14:tracePt t="16005" x="3536950" y="4633913"/>
          <p14:tracePt t="16023" x="3455988" y="4633913"/>
          <p14:tracePt t="16055" x="3419475" y="4633913"/>
          <p14:tracePt t="16066" x="3384550" y="4633913"/>
          <p14:tracePt t="16089" x="3340100" y="4633913"/>
          <p14:tracePt t="16123" x="3313113" y="4633913"/>
          <p14:tracePt t="16148" x="3303588" y="4633913"/>
          <p14:tracePt t="16174" x="3286125" y="4633913"/>
          <p14:tracePt t="16206" x="3295650" y="4616450"/>
          <p14:tracePt t="16412" x="3348038" y="4608513"/>
          <p14:tracePt t="16430" x="3367088" y="4608513"/>
          <p14:tracePt t="16443" x="3465513" y="4598988"/>
          <p14:tracePt t="16475" x="3581400" y="4581525"/>
          <p14:tracePt t="16507" x="3660775" y="4562475"/>
          <p14:tracePt t="16540" x="3687763" y="4554538"/>
          <p14:tracePt t="16574" x="3705225" y="4545013"/>
          <p14:tracePt t="16605" x="3714750" y="4527550"/>
          <p14:tracePt t="16637" x="3714750" y="4500563"/>
          <p14:tracePt t="16663" x="3714750" y="4483100"/>
          <p14:tracePt t="16697" x="3724275" y="4465638"/>
          <p14:tracePt t="16774" x="3751263" y="4456113"/>
          <p14:tracePt t="16794" x="3751263" y="4446588"/>
          <p14:tracePt t="16827" x="3768725" y="4446588"/>
          <p14:tracePt t="16841" x="3776663" y="4429125"/>
          <p14:tracePt t="16904" x="3776663" y="4419600"/>
          <p14:tracePt t="17136" x="3786188" y="4419600"/>
          <p14:tracePt t="17344" x="3795713" y="4419600"/>
          <p14:tracePt t="17654" x="3795713" y="4411663"/>
          <p14:tracePt t="17704" x="3803650" y="4411663"/>
          <p14:tracePt t="17715" x="3813175" y="4411663"/>
          <p14:tracePt t="17744" x="3848100" y="4411663"/>
          <p14:tracePt t="17777" x="3857625" y="4411663"/>
          <p14:tracePt t="17809" x="3875088" y="4411663"/>
          <p14:tracePt t="17813" x="3911600" y="4402138"/>
          <p14:tracePt t="17846" x="3946525" y="4394200"/>
          <p14:tracePt t="17878" x="3990975" y="4394200"/>
          <p14:tracePt t="17910" x="4062413" y="4394200"/>
          <p14:tracePt t="17942" x="4108450" y="4394200"/>
          <p14:tracePt t="17952" x="4224338" y="4394200"/>
          <p14:tracePt t="17984" x="4286250" y="4394200"/>
          <p14:tracePt t="18012" x="4402138" y="4394200"/>
          <p14:tracePt t="18046" x="4572000" y="4394200"/>
          <p14:tracePt t="18078" x="4741863" y="4394200"/>
          <p14:tracePt t="18096" x="4822825" y="4394200"/>
          <p14:tracePt t="18128" x="4848225" y="4394200"/>
          <p14:tracePt t="18146" x="4919663" y="4394200"/>
          <p14:tracePt t="18177" x="4938713" y="4394200"/>
          <p14:tracePt t="18209" x="4965700" y="4394200"/>
          <p14:tracePt t="18213" x="5027613" y="4394200"/>
          <p14:tracePt t="18246" x="5143500" y="4402138"/>
          <p14:tracePt t="18278" x="5214938" y="4411663"/>
          <p14:tracePt t="18284" x="5276850" y="4419600"/>
          <p14:tracePt t="18317" x="5286375" y="4419600"/>
          <p14:tracePt t="18346" x="5295900" y="4419600"/>
          <p14:tracePt t="18439" x="5295900" y="4429125"/>
          <p14:tracePt t="18473" x="5303838" y="4429125"/>
          <p14:tracePt t="18491" x="5303838" y="4419600"/>
          <p14:tracePt t="19107" x="5303838" y="4411663"/>
          <p14:tracePt t="19444" x="5303838" y="4402138"/>
          <p14:tracePt t="19766" x="5295900" y="4402138"/>
          <p14:tracePt t="20404" x="5276850" y="4411663"/>
          <p14:tracePt t="20424" x="5259388" y="4429125"/>
          <p14:tracePt t="20437" x="5241925" y="4456113"/>
          <p14:tracePt t="20456" x="5224463" y="4465638"/>
          <p14:tracePt t="20486" x="5072063" y="4643438"/>
          <p14:tracePt t="20519" x="5027613" y="4687888"/>
          <p14:tracePt t="20529" x="4965700" y="4759325"/>
          <p14:tracePt t="20553" x="4919663" y="4803775"/>
          <p14:tracePt t="20586" x="4803775" y="4946650"/>
          <p14:tracePt t="20596" x="4759325" y="4991100"/>
          <p14:tracePt t="20620" x="4608513" y="5153025"/>
          <p14:tracePt t="20653" x="4510088" y="5259388"/>
          <p14:tracePt t="20657" x="4465638" y="5303838"/>
          <p14:tracePt t="20686" x="4313238" y="5491163"/>
          <p14:tracePt t="20718" x="4268788" y="5527675"/>
          <p14:tracePt t="20721" x="4160838" y="5643563"/>
          <p14:tracePt t="20754" x="4098925" y="5724525"/>
          <p14:tracePt t="20769" x="4071938" y="5751513"/>
          <p14:tracePt t="20787" x="4000500" y="5884863"/>
          <p14:tracePt t="20820" x="3973513" y="5911850"/>
          <p14:tracePt t="20830" x="3946525" y="5946775"/>
          <p14:tracePt t="20853" x="3938588" y="5973763"/>
          <p14:tracePt t="20884" x="3938588" y="5983288"/>
          <p14:tracePt t="20909" x="3946525" y="5983288"/>
          <p14:tracePt t="21064" x="3956050" y="5983288"/>
          <p14:tracePt t="21116" x="3965575" y="5973763"/>
          <p14:tracePt t="21143" x="3983038" y="5973763"/>
          <p14:tracePt t="21162" x="4000500" y="5965825"/>
          <p14:tracePt t="21173" x="4010025" y="5965825"/>
          <p14:tracePt t="21226" x="4010025" y="5956300"/>
          <p14:tracePt t="21254" x="4010025" y="5946775"/>
          <p14:tracePt t="21384" x="3990975" y="5946775"/>
          <p14:tracePt t="21396" x="3983038" y="5946775"/>
          <p14:tracePt t="21422" x="3965575" y="5929313"/>
          <p14:tracePt t="21455" x="3965575" y="5919788"/>
          <p14:tracePt t="21556" x="3965575" y="5911850"/>
          <p14:tracePt t="21583" x="3973513" y="5894388"/>
          <p14:tracePt t="21601" x="3973513" y="5884863"/>
          <p14:tracePt t="21634" x="3990975" y="5875338"/>
          <p14:tracePt t="21659" x="4027488" y="5848350"/>
          <p14:tracePt t="21689" x="4116388" y="5830888"/>
          <p14:tracePt t="21723" x="4170363" y="5822950"/>
          <p14:tracePt t="21729" x="4197350" y="5822950"/>
          <p14:tracePt t="21756" x="4276725" y="5795963"/>
          <p14:tracePt t="21789" x="4375150" y="5776913"/>
          <p14:tracePt t="21794" x="4438650" y="5768975"/>
          <p14:tracePt t="21823" x="4589463" y="5741988"/>
          <p14:tracePt t="21856" x="4697413" y="5732463"/>
          <p14:tracePt t="21868" x="4786313" y="5724525"/>
          <p14:tracePt t="21890" x="5045075" y="5724525"/>
          <p14:tracePt t="21922" x="5251450" y="5724525"/>
          <p14:tracePt t="21931" x="5322888" y="5724525"/>
          <p14:tracePt t="21957" x="5537200" y="5732463"/>
          <p14:tracePt t="21990" x="5643563" y="5741988"/>
          <p14:tracePt t="21994" x="5705475" y="5741988"/>
          <p14:tracePt t="22025" x="6018213" y="5768975"/>
          <p14:tracePt t="22058" x="6099175" y="5776913"/>
          <p14:tracePt t="22076" x="6153150" y="5776913"/>
          <p14:tracePt t="22092" x="6330950" y="5795963"/>
          <p14:tracePt t="22125" x="6419850" y="5795963"/>
          <p14:tracePt t="22138" x="6473825" y="5803900"/>
          <p14:tracePt t="22165" x="6537325" y="5803900"/>
          <p14:tracePt t="22192" x="6653213" y="5803900"/>
          <p14:tracePt t="22226" x="6688138" y="5813425"/>
          <p14:tracePt t="22228" x="6759575" y="5813425"/>
          <p14:tracePt t="22258" x="6813550" y="5813425"/>
          <p14:tracePt t="22289" x="6840538" y="5803900"/>
          <p14:tracePt t="22295" x="6848475" y="5803900"/>
          <p14:tracePt t="22325" x="6858000" y="5803900"/>
          <p14:tracePt t="22373" x="6867525" y="5803900"/>
          <p14:tracePt t="22579" x="6875463" y="5803900"/>
          <p14:tracePt t="23188" x="6875463" y="5795963"/>
          <p14:tracePt t="23237" x="6884988" y="5795963"/>
          <p14:tracePt t="23314" x="6894513" y="5795963"/>
          <p14:tracePt t="23604" x="6902450" y="5795963"/>
          <p14:tracePt t="23914" x="6894513" y="5759450"/>
          <p14:tracePt t="24387" x="6894513" y="5751513"/>
          <p14:tracePt t="24399" x="6875463" y="5715000"/>
          <p14:tracePt t="24411" x="6840538" y="5661025"/>
          <p14:tracePt t="24432" x="6751638" y="5527675"/>
          <p14:tracePt t="24465" x="6688138" y="5411788"/>
          <p14:tracePt t="24480" x="6653213" y="5367338"/>
          <p14:tracePt t="24499" x="6608763" y="5286375"/>
          <p14:tracePt t="24532" x="6589713" y="5268913"/>
          <p14:tracePt t="24538" x="6554788" y="5224463"/>
          <p14:tracePt t="24567" x="6491288" y="5143500"/>
          <p14:tracePt t="24599" x="6367463" y="4946650"/>
          <p14:tracePt t="24631" x="6340475" y="4902200"/>
          <p14:tracePt t="24633" x="6269038" y="4803775"/>
          <p14:tracePt t="24665" x="6224588" y="4732338"/>
          <p14:tracePt t="24669" x="6215063" y="4732338"/>
          <p14:tracePt t="24699" x="6126163" y="4625975"/>
          <p14:tracePt t="24731" x="6108700" y="4608513"/>
          <p14:tracePt t="24742" x="6062663" y="4572000"/>
          <p14:tracePt t="24766" x="6000750" y="4527550"/>
          <p14:tracePt t="24798" x="5983288" y="4518025"/>
          <p14:tracePt t="24805" x="5919788" y="4483100"/>
          <p14:tracePt t="24834" x="5840413" y="4429125"/>
          <p14:tracePt t="24866" x="5786438" y="4394200"/>
          <p14:tracePt t="24874" x="5741988" y="4375150"/>
          <p14:tracePt t="24900" x="5653088" y="4313238"/>
          <p14:tracePt t="24932" x="5572125" y="4276725"/>
          <p14:tracePt t="24936" x="5545138" y="4268788"/>
          <p14:tracePt t="24967" x="5429250" y="4214813"/>
          <p14:tracePt t="24999" x="5402263" y="4214813"/>
          <p14:tracePt t="25012" x="5340350" y="4205288"/>
          <p14:tracePt t="25034" x="5180013" y="4205288"/>
          <p14:tracePt t="25066" x="5153025" y="4205288"/>
          <p14:tracePt t="25073" x="5089525" y="4224338"/>
          <p14:tracePt t="25100" x="5000625" y="4241800"/>
          <p14:tracePt t="25132" x="4956175" y="4251325"/>
          <p14:tracePt t="25136" x="4795838" y="4303713"/>
          <p14:tracePt t="25168" x="4652963" y="4340225"/>
          <p14:tracePt t="25201" x="4589463" y="4357688"/>
          <p14:tracePt t="25220" x="4572000" y="4367213"/>
          <p14:tracePt t="25235" x="4510088" y="4384675"/>
          <p14:tracePt t="25267" x="4456113" y="4394200"/>
          <p14:tracePt t="25281" x="4438650" y="4394200"/>
          <p14:tracePt t="25301" x="4419600" y="4402138"/>
          <p14:tracePt t="25333" x="4411663" y="4402138"/>
          <p14:tracePt t="25363" x="4419600" y="4402138"/>
          <p14:tracePt t="25816" x="4438650" y="4402138"/>
          <p14:tracePt t="25828" x="4473575" y="4394200"/>
          <p14:tracePt t="25848" x="4491038" y="4384675"/>
          <p14:tracePt t="25878" x="4491038" y="4375150"/>
          <p14:tracePt t="25955" x="4491038" y="4367213"/>
          <p14:tracePt t="25967" x="4483100" y="4340225"/>
          <p14:tracePt t="25989" x="4473575" y="4340225"/>
          <p14:tracePt t="26004" x="4465638" y="4330700"/>
          <p14:tracePt t="26036" x="4456113" y="4330700"/>
          <p14:tracePt t="26051" x="4446588" y="4330700"/>
          <p14:tracePt t="26079" x="4419600" y="4330700"/>
          <p14:tracePt t="26104" x="4394200" y="4322763"/>
          <p14:tracePt t="26136" x="4394200" y="4330700"/>
          <p14:tracePt t="26224" x="4394200" y="4348163"/>
          <p14:tracePt t="26235" x="4411663" y="4375150"/>
          <p14:tracePt t="26255" x="4419600" y="4394200"/>
          <p14:tracePt t="26271" x="4483100" y="4446588"/>
          <p14:tracePt t="26303" x="4545013" y="4473575"/>
          <p14:tracePt t="26307" x="4554538" y="4473575"/>
          <p14:tracePt t="26338" x="4545013" y="4419600"/>
          <p14:tracePt t="26396" x="4537075" y="4402138"/>
          <p14:tracePt t="26409" x="4518025" y="4384675"/>
          <p14:tracePt t="26427" x="4465638" y="4357688"/>
          <p14:tracePt t="26445" x="4419600" y="4348163"/>
          <p14:tracePt t="26472" x="4348163" y="4340225"/>
          <p14:tracePt t="26505" x="4303713" y="4340225"/>
          <p14:tracePt t="26509" x="4268788" y="4340225"/>
          <p14:tracePt t="26539" x="4251325" y="4348163"/>
          <p14:tracePt t="26570" x="4205288" y="4357688"/>
          <p14:tracePt t="26572" x="4170363" y="4384675"/>
          <p14:tracePt t="26604" x="4179888" y="4384675"/>
          <p14:tracePt t="27150" x="4197350" y="4384675"/>
          <p14:tracePt t="27161" x="4286250" y="4411663"/>
          <p14:tracePt t="27180" x="4357688" y="4419600"/>
          <p14:tracePt t="27207" x="4402138" y="4419600"/>
          <p14:tracePt t="27238" x="4411663" y="4419600"/>
          <p14:tracePt t="27241" x="4491038" y="4419600"/>
          <p14:tracePt t="27275" x="4598988" y="4429125"/>
          <p14:tracePt t="27295" x="4679950" y="4429125"/>
          <p14:tracePt t="27307" x="4848225" y="4438650"/>
          <p14:tracePt t="27339" x="4857750" y="4438650"/>
          <p14:tracePt t="27355" x="4884738" y="4438650"/>
          <p14:tracePt t="27374" x="4965700" y="4438650"/>
          <p14:tracePt t="27406" x="5000625" y="4438650"/>
          <p14:tracePt t="27417" x="5062538" y="4438650"/>
          <p14:tracePt t="27441" x="5160963" y="4438650"/>
          <p14:tracePt t="27473" x="5187950" y="4438650"/>
          <p14:tracePt t="27480" x="5205413" y="4438650"/>
          <p14:tracePt t="27516" x="5214938" y="4438650"/>
          <p14:tracePt t="27555" x="5259388" y="4438650"/>
          <p14:tracePt t="27575" x="5313363" y="4438650"/>
          <p14:tracePt t="27606" x="5322888" y="4438650"/>
          <p14:tracePt t="27654" x="5322888" y="4429125"/>
          <p14:tracePt t="27890" x="5322888" y="4419600"/>
          <p14:tracePt t="28048" x="5322888" y="4411663"/>
          <p14:tracePt t="28220" x="5322888" y="4402138"/>
          <p14:tracePt t="28296" x="5322888" y="4394200"/>
          <p14:tracePt t="28411" x="5313363" y="4394200"/>
          <p14:tracePt t="28509" x="5286375" y="4394200"/>
          <p14:tracePt t="28522" x="5251450" y="4402138"/>
          <p14:tracePt t="28547" x="5170488" y="4429125"/>
          <p14:tracePt t="28578" x="5108575" y="4446588"/>
          <p14:tracePt t="28609" x="5054600" y="4473575"/>
          <p14:tracePt t="28614" x="4946650" y="4510088"/>
          <p14:tracePt t="28645" x="4867275" y="4527550"/>
          <p14:tracePt t="28676" x="4840288" y="4537075"/>
          <p14:tracePt t="28686" x="4741863" y="4554538"/>
          <p14:tracePt t="28712" x="4652963" y="4572000"/>
          <p14:tracePt t="28729" x="4589463" y="4581525"/>
          <p14:tracePt t="28745" x="4527550" y="4598988"/>
          <p14:tracePt t="28762" x="4500563" y="4598988"/>
          <p14:tracePt t="28778" x="4411663" y="4625975"/>
          <p14:tracePt t="28810" x="4348163" y="4633913"/>
          <p14:tracePt t="28814" x="4276725" y="4652963"/>
          <p14:tracePt t="28845" x="4259263" y="4652963"/>
          <p14:tracePt t="28862" x="4152900" y="4679950"/>
          <p14:tracePt t="28878" x="4108450" y="4697413"/>
          <p14:tracePt t="28897" x="4071938" y="4705350"/>
          <p14:tracePt t="28927" x="4054475" y="4705350"/>
          <p14:tracePt t="28941" x="4037013" y="4705350"/>
          <p14:tracePt t="28959" x="4027488" y="4714875"/>
          <p14:tracePt t="28985" x="4017963" y="4714875"/>
          <p14:tracePt t="29004" x="4010025" y="4714875"/>
          <p14:tracePt t="29115" x="4010025" y="4705350"/>
          <p14:tracePt t="29148" x="4010025" y="4697413"/>
          <p14:tracePt t="29240" x="4010025" y="4687888"/>
          <p14:tracePt t="29258" x="4010025" y="4679950"/>
          <p14:tracePt t="29350" x="4010025" y="4670425"/>
          <p14:tracePt t="29384" x="4010025" y="4660900"/>
          <p14:tracePt t="29441" x="4010025" y="4652963"/>
          <p14:tracePt t="29664" x="4000500" y="4652963"/>
          <p14:tracePt t="29788" x="3990975" y="4643438"/>
          <p14:tracePt t="29819" x="3983038" y="4633913"/>
          <p14:tracePt t="29839" x="3973513" y="4633913"/>
          <p14:tracePt t="29865" x="3965575" y="4633913"/>
          <p14:tracePt t="29899" x="3938588" y="4625975"/>
          <p14:tracePt t="29917" x="3919538" y="4625975"/>
          <p14:tracePt t="29928" x="3902075" y="4625975"/>
          <p14:tracePt t="29948" x="3884613" y="4625975"/>
          <p14:tracePt t="29978" x="3875088" y="4616450"/>
          <p14:tracePt t="29997" x="3857625" y="4616450"/>
          <p14:tracePt t="30023" x="3830638" y="4616450"/>
          <p14:tracePt t="30045" x="3803650" y="4616450"/>
          <p14:tracePt t="30054" x="3795713" y="4616450"/>
          <p14:tracePt t="30082" x="3786188" y="4616450"/>
          <p14:tracePt t="30101" x="3759200" y="4616450"/>
          <p14:tracePt t="30120" x="3741738" y="4608513"/>
          <p14:tracePt t="30132" x="3705225" y="4598988"/>
          <p14:tracePt t="30151" x="3670300" y="4589463"/>
          <p14:tracePt t="30170" x="3643313" y="4581525"/>
          <p14:tracePt t="30199" x="3633788" y="4581525"/>
          <p14:tracePt t="30231" x="3625850" y="4581525"/>
          <p14:tracePt t="30243" x="3616325" y="4581525"/>
          <p14:tracePt t="30263" x="3608388" y="4581525"/>
          <p14:tracePt t="30326" x="3598863" y="4572000"/>
          <p14:tracePt t="30368" x="3589338" y="4572000"/>
          <p14:tracePt t="30387" x="3581400" y="4572000"/>
          <p14:tracePt t="30420" x="3571875" y="4572000"/>
          <p14:tracePt t="30485" x="3562350" y="4572000"/>
          <p14:tracePt t="30525" x="3554413" y="4562475"/>
          <p14:tracePt t="30657" x="3544888" y="4562475"/>
          <p14:tracePt t="30734" x="3536950" y="4562475"/>
          <p14:tracePt t="30750" x="3527425" y="4554538"/>
          <p14:tracePt t="30889" x="3517900" y="4554538"/>
          <p14:tracePt t="31080" x="3509963" y="4554538"/>
          <p14:tracePt t="31236" x="3500438" y="4554538"/>
          <p14:tracePt t="31804" x="3500438" y="4545013"/>
          <p14:tracePt t="32664" x="3509963" y="4545013"/>
          <p14:tracePt t="32683" x="3517900" y="4545013"/>
          <p14:tracePt t="32714" x="3536950" y="4545013"/>
          <p14:tracePt t="32747" x="3562350" y="4545013"/>
          <p14:tracePt t="32789" x="3581400" y="4537075"/>
          <p14:tracePt t="32808" x="3616325" y="4537075"/>
          <p14:tracePt t="32841" x="3633788" y="4537075"/>
          <p14:tracePt t="32853" x="3670300" y="4527550"/>
          <p14:tracePt t="32874" x="3697288" y="4527550"/>
          <p14:tracePt t="32884" x="3751263" y="4527550"/>
          <p14:tracePt t="32904" x="3768725" y="4527550"/>
          <p14:tracePt t="32915" x="3822700" y="4527550"/>
          <p14:tracePt t="32934" x="3830638" y="4527550"/>
          <p14:tracePt t="32946" x="3848100" y="4527550"/>
          <p14:tracePt t="32965" x="3875088" y="4527550"/>
          <p14:tracePt t="32995" x="3911600" y="4527550"/>
          <p14:tracePt t="33016" x="3929063" y="4527550"/>
          <p14:tracePt t="33028" x="3946525" y="4527550"/>
          <p14:tracePt t="33040" x="3983038" y="4527550"/>
          <p14:tracePt t="33059" x="4017963" y="4527550"/>
          <p14:tracePt t="33077" x="4044950" y="4527550"/>
          <p14:tracePt t="33104" x="4054475" y="4527550"/>
          <p14:tracePt t="33124" x="4062413" y="4527550"/>
          <p14:tracePt t="33168" x="4071938" y="4537075"/>
          <p14:tracePt t="33217" x="4071938" y="4545013"/>
          <p14:tracePt t="33264" x="4081463" y="4545013"/>
          <p14:tracePt t="33376" x="4081463" y="4554538"/>
          <p14:tracePt t="33417" x="4081463" y="4572000"/>
          <p14:tracePt t="34034" x="4098925" y="4598988"/>
          <p14:tracePt t="34061" x="4116388" y="4608513"/>
          <p14:tracePt t="34075" x="4116388" y="4625975"/>
          <p14:tracePt t="34085" x="4143375" y="4652963"/>
          <p14:tracePt t="34097" x="4170363" y="4687888"/>
          <p14:tracePt t="34110" x="4214813" y="4759325"/>
          <p14:tracePt t="34128" x="4286250" y="4867275"/>
          <p14:tracePt t="34148" x="4322763" y="4911725"/>
          <p14:tracePt t="34161" x="4348163" y="4965700"/>
          <p14:tracePt t="34177" x="4419600" y="5062538"/>
          <p14:tracePt t="34194" x="4446588" y="5108575"/>
          <p14:tracePt t="34211" x="4518025" y="5197475"/>
          <p14:tracePt t="34227" x="4545013" y="5241925"/>
          <p14:tracePt t="34244" x="4581525" y="5313363"/>
          <p14:tracePt t="34261" x="4633913" y="5375275"/>
          <p14:tracePt t="34282" x="4643438" y="5394325"/>
          <p14:tracePt t="34302" x="4643438" y="5402263"/>
          <p14:tracePt t="34314" x="4670425" y="5446713"/>
          <p14:tracePt t="34333" x="4697413" y="5473700"/>
          <p14:tracePt t="34344" x="4741863" y="5545138"/>
          <p14:tracePt t="34363" x="4776788" y="5599113"/>
          <p14:tracePt t="34383" x="4786313" y="5608638"/>
          <p14:tracePt t="34395" x="4795838" y="5626100"/>
          <p14:tracePt t="34414" x="4813300" y="5634038"/>
          <p14:tracePt t="34428" x="4840288" y="5688013"/>
          <p14:tracePt t="34446" x="4848225" y="5705475"/>
          <p14:tracePt t="34463" x="4884738" y="5741988"/>
          <p14:tracePt t="34479" x="4894263" y="5768975"/>
          <p14:tracePt t="34496" x="4919663" y="5813425"/>
          <p14:tracePt t="34513" x="4929188" y="5813425"/>
          <p14:tracePt t="34529" x="4929188" y="5822950"/>
          <p14:tracePt t="34546" x="4946650" y="5857875"/>
          <p14:tracePt t="34573" x="4956175" y="5875338"/>
          <p14:tracePt t="34585" x="4973638" y="5894388"/>
          <p14:tracePt t="34598" x="4991100" y="5946775"/>
          <p14:tracePt t="34617" x="5000625" y="5946775"/>
          <p14:tracePt t="34630" x="5000625" y="5956300"/>
          <p14:tracePt t="34648" x="5000625" y="5946775"/>
          <p14:tracePt t="34710" x="5010150" y="5946775"/>
          <p14:tracePt t="40030" x="5027613" y="5938838"/>
          <p14:tracePt t="41001" x="5045075" y="5938838"/>
          <p14:tracePt t="41015" x="5116513" y="5911850"/>
          <p14:tracePt t="41034" x="5160963" y="5894388"/>
          <p14:tracePt t="41046" x="5276850" y="5840413"/>
          <p14:tracePt t="41065" x="5322888" y="5813425"/>
          <p14:tracePt t="41074" x="5438775" y="5751513"/>
          <p14:tracePt t="41093" x="5465763" y="5724525"/>
          <p14:tracePt t="41105" x="5572125" y="5670550"/>
          <p14:tracePt t="41126" x="5599113" y="5653088"/>
          <p14:tracePt t="41138" x="5705475" y="5581650"/>
          <p14:tracePt t="41157" x="5795963" y="5537200"/>
          <p14:tracePt t="41184" x="5983288" y="5438775"/>
          <p14:tracePt t="41204" x="6037263" y="5402263"/>
          <p14:tracePt t="41216" x="6170613" y="5322888"/>
          <p14:tracePt t="41235" x="6215063" y="5295900"/>
          <p14:tracePt t="41247" x="6286500" y="5241925"/>
          <p14:tracePt t="41267" x="6330950" y="5205413"/>
          <p14:tracePt t="41278" x="6429375" y="5133975"/>
          <p14:tracePt t="41298" x="6473825" y="5099050"/>
          <p14:tracePt t="41311" x="6643688" y="5000625"/>
          <p14:tracePt t="41330" x="6697663" y="4973638"/>
          <p14:tracePt t="41342" x="6831013" y="4894263"/>
          <p14:tracePt t="41360" x="6875463" y="4867275"/>
          <p14:tracePt t="41373" x="6946900" y="4830763"/>
          <p14:tracePt t="41392" x="6973888" y="4803775"/>
          <p14:tracePt t="41404" x="7054850" y="4751388"/>
          <p14:tracePt t="41424" x="7161213" y="4679950"/>
          <p14:tracePt t="41442" x="7188200" y="4652963"/>
          <p14:tracePt t="41454" x="7269163" y="4562475"/>
          <p14:tracePt t="41474" x="7323138" y="4500563"/>
          <p14:tracePt t="41486" x="7394575" y="4402138"/>
          <p14:tracePt t="41505" x="7402513" y="4375150"/>
          <p14:tracePt t="41517" x="7456488" y="4330700"/>
          <p14:tracePt t="41537" x="7466013" y="4313238"/>
          <p14:tracePt t="41551" x="7510463" y="4268788"/>
          <p14:tracePt t="41569" x="7545388" y="4232275"/>
          <p14:tracePt t="41584" x="7608888" y="4179888"/>
          <p14:tracePt t="41600" x="7634288" y="4152900"/>
          <p14:tracePt t="41617" x="7661275" y="4125913"/>
          <p14:tracePt t="41634" x="7705725" y="4062413"/>
          <p14:tracePt t="41651" x="7742238" y="4037013"/>
          <p14:tracePt t="41667" x="7804150" y="3965575"/>
          <p14:tracePt t="41684" x="7858125" y="3894138"/>
          <p14:tracePt t="41701" x="7875588" y="3875088"/>
          <p14:tracePt t="41718" x="7902575" y="3857625"/>
          <p14:tracePt t="41734" x="7956550" y="3795713"/>
          <p14:tracePt t="41751" x="8081963" y="3741738"/>
          <p14:tracePt t="41768" x="8205788" y="3714750"/>
          <p14:tracePt t="41786" x="8269288" y="3697288"/>
          <p14:tracePt t="41801" x="8402638" y="3670300"/>
          <p14:tracePt t="41818" x="8429625" y="3660775"/>
          <p14:tracePt t="41834" x="8555038" y="3633788"/>
          <p14:tracePt t="41851" x="8572500" y="3625850"/>
          <p14:tracePt t="41868" x="8661400" y="3608388"/>
          <p14:tracePt t="41885" x="8697913" y="3608388"/>
          <p14:tracePt t="41901" x="8823325" y="3589338"/>
          <p14:tracePt t="41918" x="8912225" y="3589338"/>
          <p14:tracePt t="41935" x="9055100" y="3589338"/>
          <p14:tracePt t="41952" x="9134475" y="3581400"/>
          <p14:tracePt t="41968" x="9134475" y="3571875"/>
          <p14:tracePt t="42135" x="9134475" y="3562350"/>
          <p14:tracePt t="42257" x="9134475" y="3554413"/>
          <p14:tracePt t="42288" x="9134475" y="3544888"/>
          <p14:tracePt t="42320" x="9134475" y="3536950"/>
          <p14:tracePt t="42354" x="9134475" y="3517900"/>
          <p14:tracePt t="42494" x="9134475" y="3509963"/>
          <p14:tracePt t="42540" x="9134475" y="35004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1000" y="2520177"/>
            <a:ext cx="8428038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History&lt;T&gt;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Declared vs. Passed Name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990600"/>
            <a:ext cx="8428038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71600" y="3129777"/>
            <a:ext cx="624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Passed name must be the same as declared name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39243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calculateMyBMI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weight)  </a:t>
            </a:r>
            <a:r>
              <a:rPr lang="en-US" dirty="0"/>
              <a:t>{</a:t>
            </a:r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(w, </a:t>
            </a:r>
            <a:r>
              <a:rPr lang="en-US" dirty="0"/>
              <a:t>1.77);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1444" y="54102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 </a:t>
            </a:r>
            <a:r>
              <a:rPr lang="en-US" dirty="0" smtClean="0"/>
              <a:t>w, </a:t>
            </a:r>
            <a:r>
              <a:rPr lang="en-US" b="1" dirty="0" smtClean="0"/>
              <a:t>double</a:t>
            </a:r>
            <a:r>
              <a:rPr lang="en-US" dirty="0" smtClean="0"/>
              <a:t> height)  {</a:t>
            </a:r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smtClean="0"/>
              <a:t>w/(</a:t>
            </a:r>
            <a:r>
              <a:rPr lang="en-US" dirty="0"/>
              <a:t>height*height);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0600" y="41148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31981" y="1295400"/>
            <a:ext cx="592873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29000" y="12954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14750" y="4433570"/>
            <a:ext cx="2667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7352371" y="1092271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2343150" y="436245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19296"/>
      </p:ext>
    </p:extLst>
  </p:cSld>
  <p:clrMapOvr>
    <a:masterClrMapping/>
  </p:clrMapOvr>
  <p:transition advTm="93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  <p:extLst>
    <p:ext uri="{3A86A75C-4F4B-4683-9AE1-C65F6400EC91}">
      <p14:laserTraceLst xmlns:p14="http://schemas.microsoft.com/office/powerpoint/2010/main">
        <p14:tracePtLst>
          <p14:tracePt t="4933" x="9126538" y="3500438"/>
          <p14:tracePt t="5755" x="9117013" y="3500438"/>
          <p14:tracePt t="5800" x="9063038" y="3509963"/>
          <p14:tracePt t="5832" x="9010650" y="3536950"/>
          <p14:tracePt t="5851" x="9001125" y="3536950"/>
          <p14:tracePt t="5864" x="8956675" y="3562350"/>
          <p14:tracePt t="5875" x="8858250" y="3598863"/>
          <p14:tracePt t="5896" x="8796338" y="3633788"/>
          <p14:tracePt t="5908" x="8589963" y="3697288"/>
          <p14:tracePt t="5929" x="8501063" y="3724275"/>
          <p14:tracePt t="5940" x="8340725" y="3768725"/>
          <p14:tracePt t="5958" x="8269288" y="3776663"/>
          <p14:tracePt t="5970" x="8018463" y="3840163"/>
          <p14:tracePt t="5988" x="7680325" y="3894138"/>
          <p14:tracePt t="6007" x="7554913" y="3919538"/>
          <p14:tracePt t="6019" x="7242175" y="3983038"/>
          <p14:tracePt t="6038" x="7116763" y="4000500"/>
          <p14:tracePt t="6050" x="7062788" y="4017963"/>
          <p14:tracePt t="6076" x="6973888" y="4027488"/>
          <p14:tracePt t="6087" x="6858000" y="4037013"/>
          <p14:tracePt t="6099" x="6759575" y="4044950"/>
          <p14:tracePt t="6111" x="6554788" y="4054475"/>
          <p14:tracePt t="6130" x="6456363" y="4054475"/>
          <p14:tracePt t="6145" x="6286500" y="4071938"/>
          <p14:tracePt t="6163" x="6242050" y="4071938"/>
          <p14:tracePt t="6178" x="5929313" y="4062413"/>
          <p14:tracePt t="6195" x="5608638" y="4044950"/>
          <p14:tracePt t="6211" x="5491163" y="4037013"/>
          <p14:tracePt t="6228" x="5251450" y="4010025"/>
          <p14:tracePt t="6245" x="5224463" y="4010025"/>
          <p14:tracePt t="6261" x="5108575" y="3973513"/>
          <p14:tracePt t="6278" x="5000625" y="3919538"/>
          <p14:tracePt t="6305" x="4946650" y="3884613"/>
          <p14:tracePt t="6316" x="4803775" y="3830638"/>
          <p14:tracePt t="6336" x="4768850" y="3813175"/>
          <p14:tracePt t="6347" x="4679950" y="3759200"/>
          <p14:tracePt t="6367" x="4670425" y="3759200"/>
          <p14:tracePt t="6379" x="4598988" y="3724275"/>
          <p14:tracePt t="6398" x="4581525" y="3697288"/>
          <p14:tracePt t="6412" x="4500563" y="3625850"/>
          <p14:tracePt t="6429" x="4465638" y="3608388"/>
          <p14:tracePt t="6446" x="4384675" y="3544888"/>
          <p14:tracePt t="6462" x="4322763" y="3490913"/>
          <p14:tracePt t="6479" x="4303713" y="3473450"/>
          <p14:tracePt t="6496" x="4295775" y="3473450"/>
          <p14:tracePt t="6512" x="4276725" y="3455988"/>
          <p14:tracePt t="6529" x="4224338" y="3394075"/>
          <p14:tracePt t="6549" x="4179888" y="3340100"/>
          <p14:tracePt t="6563" x="4071938" y="3197225"/>
          <p14:tracePt t="6579" x="4054475" y="3179763"/>
          <p14:tracePt t="6595" x="4037013" y="3170238"/>
          <p14:tracePt t="6613" x="4037013" y="3152775"/>
          <p14:tracePt t="6629" x="4037013" y="3143250"/>
          <p14:tracePt t="6682" x="4037013" y="3133725"/>
          <p14:tracePt t="6695" x="4037013" y="3108325"/>
          <p14:tracePt t="6713" x="4037013" y="3081338"/>
          <p14:tracePt t="6726" x="4027488" y="3036888"/>
          <p14:tracePt t="6745" x="4027488" y="3027363"/>
          <p14:tracePt t="6755" x="4027488" y="2982913"/>
          <p14:tracePt t="6774" x="4027488" y="2973388"/>
          <p14:tracePt t="6786" x="4017963" y="2973388"/>
          <p14:tracePt t="6807" x="4017963" y="2965450"/>
          <p14:tracePt t="6834" x="4017963" y="2973388"/>
          <p14:tracePt t="6861" x="4017963" y="2982913"/>
          <p14:tracePt t="7150" x="4027488" y="2982913"/>
          <p14:tracePt t="7292" x="4017963" y="2973388"/>
          <p14:tracePt t="7479" x="4010025" y="2955925"/>
          <p14:tracePt t="7499" x="3990975" y="2946400"/>
          <p14:tracePt t="7510" x="3983038" y="2919413"/>
          <p14:tracePt t="7530" x="3965575" y="2901950"/>
          <p14:tracePt t="7541" x="3938588" y="2867025"/>
          <p14:tracePt t="7561" x="3929063" y="2847975"/>
          <p14:tracePt t="7572" x="3902075" y="2795588"/>
          <p14:tracePt t="7592" x="3884613" y="2768600"/>
          <p14:tracePt t="7605" x="3830638" y="2670175"/>
          <p14:tracePt t="7622" x="3803650" y="2643188"/>
          <p14:tracePt t="7649" x="3795713" y="2625725"/>
          <p14:tracePt t="7661" x="3768725" y="2571750"/>
          <p14:tracePt t="7674" x="3741738" y="2527300"/>
          <p14:tracePt t="7686" x="3724275" y="2490788"/>
          <p14:tracePt t="7700" x="3679825" y="2411413"/>
          <p14:tracePt t="7717" x="3660775" y="2384425"/>
          <p14:tracePt t="7733" x="3616325" y="2303463"/>
          <p14:tracePt t="7749" x="3598863" y="2268538"/>
          <p14:tracePt t="7766" x="3562350" y="2224088"/>
          <p14:tracePt t="7783" x="3527425" y="2160588"/>
          <p14:tracePt t="7800" x="3500438" y="2143125"/>
          <p14:tracePt t="7816" x="3455988" y="2071688"/>
          <p14:tracePt t="7833" x="3446463" y="2071688"/>
          <p14:tracePt t="7850" x="3446463" y="2054225"/>
          <p14:tracePt t="7866" x="3384550" y="2000250"/>
          <p14:tracePt t="7894" x="3348038" y="1973263"/>
          <p14:tracePt t="7906" x="3303588" y="1919288"/>
          <p14:tracePt t="7925" x="3286125" y="1901825"/>
          <p14:tracePt t="7937" x="3232150" y="1847850"/>
          <p14:tracePt t="7956" x="3224213" y="1830388"/>
          <p14:tracePt t="7968" x="3170238" y="1785938"/>
          <p14:tracePt t="7986" x="3133725" y="1758950"/>
          <p14:tracePt t="8017" x="3116263" y="1741488"/>
          <p14:tracePt t="8029" x="3071813" y="1704975"/>
          <p14:tracePt t="8048" x="3054350" y="1687513"/>
          <p14:tracePt t="8060" x="3009900" y="1633538"/>
          <p14:tracePt t="8078" x="2965450" y="1608138"/>
          <p14:tracePt t="8095" x="2919413" y="1562100"/>
          <p14:tracePt t="8124" x="2919413" y="1554163"/>
          <p14:tracePt t="8141" x="2894013" y="1527175"/>
          <p14:tracePt t="8161" x="2867025" y="1509713"/>
          <p14:tracePt t="8189" x="2857500" y="1509713"/>
          <p14:tracePt t="8206" x="2857500" y="1500188"/>
          <p14:tracePt t="8217" x="2840038" y="1490663"/>
          <p14:tracePt t="8236" x="2830513" y="1482725"/>
          <p14:tracePt t="8265" x="2822575" y="1482725"/>
          <p14:tracePt t="8330" x="2830513" y="1490663"/>
          <p14:tracePt t="8916" x="2847975" y="1490663"/>
          <p14:tracePt t="8928" x="2857500" y="1500188"/>
          <p14:tracePt t="8940" x="2911475" y="1509713"/>
          <p14:tracePt t="8959" x="2938463" y="1517650"/>
          <p14:tracePt t="8971" x="3009900" y="1536700"/>
          <p14:tracePt t="8990" x="3036888" y="1544638"/>
          <p14:tracePt t="9004" x="3062288" y="1554163"/>
          <p14:tracePt t="9022" x="3081338" y="1562100"/>
          <p14:tracePt t="9037" x="3133725" y="1562100"/>
          <p14:tracePt t="9056" x="3187700" y="1571625"/>
          <p14:tracePt t="9072" x="3205163" y="1581150"/>
          <p14:tracePt t="9088" x="3268663" y="1581150"/>
          <p14:tracePt t="9106" x="3286125" y="1589088"/>
          <p14:tracePt t="9121" x="3375025" y="1598613"/>
          <p14:tracePt t="9138" x="3411538" y="1608138"/>
          <p14:tracePt t="9155" x="3482975" y="1616075"/>
          <p14:tracePt t="9171" x="3517900" y="1625600"/>
          <p14:tracePt t="9187" x="3581400" y="1633538"/>
          <p14:tracePt t="9204" x="3598863" y="1633538"/>
          <p14:tracePt t="9230" x="3616325" y="1643063"/>
          <p14:tracePt t="9242" x="3625850" y="1643063"/>
          <p14:tracePt t="9256" x="3687763" y="1660525"/>
          <p14:tracePt t="9274" x="3741738" y="1670050"/>
          <p14:tracePt t="9293" x="3759200" y="1679575"/>
          <p14:tracePt t="9306" x="3803650" y="1687513"/>
          <p14:tracePt t="9325" x="3813175" y="1687513"/>
          <p14:tracePt t="9351" x="3822700" y="1687513"/>
          <p14:tracePt t="9385" x="3830638" y="1687513"/>
          <p14:tracePt t="9405" x="3840163" y="1687513"/>
          <p14:tracePt t="9780" x="3840163" y="1679575"/>
          <p14:tracePt t="9854" x="3848100" y="1679575"/>
          <p14:tracePt t="10198" x="3848100" y="1670050"/>
          <p14:tracePt t="10216" x="3867150" y="1670050"/>
          <p14:tracePt t="10251" x="3875088" y="1660525"/>
          <p14:tracePt t="10263" x="3884613" y="1652588"/>
          <p14:tracePt t="10283" x="3902075" y="1652588"/>
          <p14:tracePt t="10295" x="3929063" y="1652588"/>
          <p14:tracePt t="10313" x="3946525" y="1652588"/>
          <p14:tracePt t="10327" x="3983038" y="1643063"/>
          <p14:tracePt t="10346" x="4010025" y="1643063"/>
          <p14:tracePt t="10357" x="4062413" y="1633538"/>
          <p14:tracePt t="10376" x="4089400" y="1633538"/>
          <p14:tracePt t="10386" x="4143375" y="1633538"/>
          <p14:tracePt t="10406" x="4187825" y="1625600"/>
          <p14:tracePt t="10418" x="4303713" y="1625600"/>
          <p14:tracePt t="10437" x="4402138" y="1625600"/>
          <p14:tracePt t="10456" x="4438650" y="1625600"/>
          <p14:tracePt t="10469" x="4527550" y="1625600"/>
          <p14:tracePt t="10485" x="4562475" y="1625600"/>
          <p14:tracePt t="10498" x="4660900" y="1625600"/>
          <p14:tracePt t="10517" x="4687888" y="1633538"/>
          <p14:tracePt t="10530" x="4786313" y="1633538"/>
          <p14:tracePt t="10549" x="4803775" y="1633538"/>
          <p14:tracePt t="10562" x="4857750" y="1633538"/>
          <p14:tracePt t="10581" x="4884738" y="1633538"/>
          <p14:tracePt t="10593" x="4946650" y="1633538"/>
          <p14:tracePt t="10612" x="4965700" y="1633538"/>
          <p14:tracePt t="10626" x="5037138" y="1643063"/>
          <p14:tracePt t="10642" x="5062538" y="1643063"/>
          <p14:tracePt t="10658" x="5116513" y="1643063"/>
          <p14:tracePt t="10675" x="5133975" y="1643063"/>
          <p14:tracePt t="10692" x="5197475" y="1643063"/>
          <p14:tracePt t="10708" x="5224463" y="1643063"/>
          <p14:tracePt t="10725" x="5251450" y="1643063"/>
          <p14:tracePt t="10742" x="5268913" y="1643063"/>
          <p14:tracePt t="10758" x="5313363" y="1643063"/>
          <p14:tracePt t="10775" x="5330825" y="1643063"/>
          <p14:tracePt t="10810" x="5375275" y="1643063"/>
          <p14:tracePt t="10829" x="5429250" y="1643063"/>
          <p14:tracePt t="10848" x="5446713" y="1643063"/>
          <p14:tracePt t="10861" x="5510213" y="1643063"/>
          <p14:tracePt t="10879" x="5537200" y="1643063"/>
          <p14:tracePt t="10892" x="5599113" y="1643063"/>
          <p14:tracePt t="10912" x="5634038" y="1643063"/>
          <p14:tracePt t="10924" x="5697538" y="1633538"/>
          <p14:tracePt t="10942" x="5715000" y="1633538"/>
          <p14:tracePt t="10955" x="5776913" y="1633538"/>
          <p14:tracePt t="10974" x="5803900" y="1633538"/>
          <p14:tracePt t="10985" x="5857875" y="1625600"/>
          <p14:tracePt t="11005" x="5875338" y="1625600"/>
          <p14:tracePt t="11017" x="5938838" y="1625600"/>
          <p14:tracePt t="11037" x="5965825" y="1616075"/>
          <p14:tracePt t="11048" x="6037263" y="1616075"/>
          <p14:tracePt t="11067" x="6054725" y="1616075"/>
          <p14:tracePt t="11079" x="6126163" y="1616075"/>
          <p14:tracePt t="11097" x="6143625" y="1616075"/>
          <p14:tracePt t="11109" x="6197600" y="1616075"/>
          <p14:tracePt t="11127" x="6224588" y="1608138"/>
          <p14:tracePt t="11143" x="6276975" y="1608138"/>
          <p14:tracePt t="11160" x="6303963" y="1608138"/>
          <p14:tracePt t="11177" x="6313488" y="1608138"/>
          <p14:tracePt t="11193" x="6323013" y="1608138"/>
          <p14:tracePt t="11238" x="6340475" y="1608138"/>
          <p14:tracePt t="11271" x="6357938" y="1608138"/>
          <p14:tracePt t="11286" x="6375400" y="1608138"/>
          <p14:tracePt t="11304" x="6384925" y="1608138"/>
          <p14:tracePt t="11315" x="6411913" y="1608138"/>
          <p14:tracePt t="11336" x="6438900" y="1608138"/>
          <p14:tracePt t="11347" x="6491288" y="1608138"/>
          <p14:tracePt t="11367" x="6518275" y="1608138"/>
          <p14:tracePt t="11379" x="6537325" y="1608138"/>
          <p14:tracePt t="11394" x="6616700" y="1608138"/>
          <p14:tracePt t="11410" x="6688138" y="1608138"/>
          <p14:tracePt t="11430" x="6715125" y="1608138"/>
          <p14:tracePt t="11444" x="6786563" y="1608138"/>
          <p14:tracePt t="11462" x="6848475" y="1608138"/>
          <p14:tracePt t="11477" x="6973888" y="1625600"/>
          <p14:tracePt t="11496" x="7027863" y="1625600"/>
          <p14:tracePt t="11511" x="7072313" y="1625600"/>
          <p14:tracePt t="11527" x="7126288" y="1625600"/>
          <p14:tracePt t="11556" x="7143750" y="1625600"/>
          <p14:tracePt t="11594" x="7161213" y="1625600"/>
          <p14:tracePt t="11605" x="7188200" y="1625600"/>
          <p14:tracePt t="11617" x="7205663" y="1625600"/>
          <p14:tracePt t="11629" x="7251700" y="1625600"/>
          <p14:tracePt t="11649" x="7269163" y="1625600"/>
          <p14:tracePt t="11661" x="7277100" y="1625600"/>
          <p14:tracePt t="29684" x="7232650" y="1625600"/>
          <p14:tracePt t="30607" x="7072313" y="1625600"/>
          <p14:tracePt t="30627" x="6973888" y="1625600"/>
          <p14:tracePt t="30639" x="6804025" y="1625600"/>
          <p14:tracePt t="30659" x="6732588" y="1625600"/>
          <p14:tracePt t="30669" x="6581775" y="1652588"/>
          <p14:tracePt t="30689" x="6518275" y="1660525"/>
          <p14:tracePt t="30702" x="6348413" y="1670050"/>
          <p14:tracePt t="30720" x="6269038" y="1679575"/>
          <p14:tracePt t="30732" x="6153150" y="1687513"/>
          <p14:tracePt t="30752" x="6072188" y="1697038"/>
          <p14:tracePt t="30764" x="5813425" y="1697038"/>
          <p14:tracePt t="30782" x="5697538" y="1697038"/>
          <p14:tracePt t="30793" x="5419725" y="1697038"/>
          <p14:tracePt t="30815" x="5322888" y="1697038"/>
          <p14:tracePt t="30826" x="5116513" y="1697038"/>
          <p14:tracePt t="30849" x="5081588" y="1697038"/>
          <p14:tracePt t="30857" x="4911725" y="1697038"/>
          <p14:tracePt t="30875" x="4813300" y="1697038"/>
          <p14:tracePt t="30887" x="4572000" y="1679575"/>
          <p14:tracePt t="30906" x="4491038" y="1679575"/>
          <p14:tracePt t="30919" x="4224338" y="1660525"/>
          <p14:tracePt t="30937" x="4143375" y="1643063"/>
          <p14:tracePt t="30952" x="3983038" y="1625600"/>
          <p14:tracePt t="30969" x="3919538" y="1616075"/>
          <p14:tracePt t="30986" x="3813175" y="1589088"/>
          <p14:tracePt t="31003" x="3660775" y="1527175"/>
          <p14:tracePt t="31019" x="3643313" y="1517650"/>
          <p14:tracePt t="31036" x="3562350" y="1490663"/>
          <p14:tracePt t="31056" x="3527425" y="1473200"/>
          <p14:tracePt t="31080" x="3536950" y="1473200"/>
          <p14:tracePt t="31582" x="3536950" y="1465263"/>
          <p14:tracePt t="36682" x="3544888" y="1465263"/>
          <p14:tracePt t="36756" x="3554413" y="1465263"/>
          <p14:tracePt t="36895" x="3562350" y="1465263"/>
          <p14:tracePt t="37017" x="3571875" y="1465263"/>
          <p14:tracePt t="37182" x="3581400" y="1465263"/>
          <p14:tracePt t="37228" x="3589338" y="1465263"/>
          <p14:tracePt t="37290" x="3598863" y="1465263"/>
          <p14:tracePt t="37380" x="3608388" y="1465263"/>
          <p14:tracePt t="37506" x="3616325" y="1465263"/>
          <p14:tracePt t="37524" x="3625850" y="1465263"/>
          <p14:tracePt t="37678" x="3633788" y="1465263"/>
          <p14:tracePt t="37776" x="3643313" y="1465263"/>
          <p14:tracePt t="38089" x="3652838" y="1465263"/>
          <p14:tracePt t="38230" x="3660775" y="1465263"/>
          <p14:tracePt t="38535" x="3670300" y="1465263"/>
          <p14:tracePt t="38830" x="3679825" y="1465263"/>
          <p14:tracePt t="39007" x="3687763" y="1465263"/>
          <p14:tracePt t="39309" x="3697288" y="1465263"/>
          <p14:tracePt t="39616" x="3697288" y="1473200"/>
          <p14:tracePt t="43934" x="3705225" y="1473200"/>
          <p14:tracePt t="44558" x="3714750" y="1490663"/>
          <p14:tracePt t="44585" x="3724275" y="1517650"/>
          <p14:tracePt t="44596" x="3741738" y="1571625"/>
          <p14:tracePt t="44616" x="3751263" y="1589088"/>
          <p14:tracePt t="44627" x="3751263" y="1598613"/>
          <p14:tracePt t="44647" x="3768725" y="1608138"/>
          <p14:tracePt t="44659" x="3840163" y="1660525"/>
          <p14:tracePt t="44678" x="3911600" y="1679575"/>
          <p14:tracePt t="44690" x="4071938" y="1741488"/>
          <p14:tracePt t="44710" x="4125913" y="1751013"/>
          <p14:tracePt t="44722" x="4313238" y="1785938"/>
          <p14:tracePt t="44741" x="4402138" y="1795463"/>
          <p14:tracePt t="44753" x="4660900" y="1803400"/>
          <p14:tracePt t="44773" x="4786313" y="1803400"/>
          <p14:tracePt t="44786" x="5187950" y="1776413"/>
          <p14:tracePt t="44806" x="5357813" y="1751013"/>
          <p14:tracePt t="44816" x="5483225" y="1731963"/>
          <p14:tracePt t="44843" x="5554663" y="1724025"/>
          <p14:tracePt t="44855" x="5572125" y="1724025"/>
          <p14:tracePt t="44867" x="5653088" y="1714500"/>
          <p14:tracePt t="44879" x="5830888" y="1714500"/>
          <p14:tracePt t="44899" x="5929313" y="1714500"/>
          <p14:tracePt t="44912" x="6188075" y="1714500"/>
          <p14:tracePt t="44932" x="6259513" y="1714500"/>
          <p14:tracePt t="44947" x="6375400" y="1714500"/>
          <p14:tracePt t="44965" x="6419850" y="1724025"/>
          <p14:tracePt t="44992" x="6545263" y="1724025"/>
          <p14:tracePt t="45029" x="6599238" y="1731963"/>
          <p14:tracePt t="45038" x="6705600" y="1731963"/>
          <p14:tracePt t="45057" x="6777038" y="1731963"/>
          <p14:tracePt t="45068" x="6991350" y="1687513"/>
          <p14:tracePt t="45089" x="7000875" y="1687513"/>
          <p14:tracePt t="45101" x="7108825" y="1679575"/>
          <p14:tracePt t="45119" x="7180263" y="1670050"/>
          <p14:tracePt t="45131" x="7402513" y="1670050"/>
          <p14:tracePt t="45151" x="7419975" y="1670050"/>
          <p14:tracePt t="45163" x="7483475" y="1670050"/>
          <p14:tracePt t="45181" x="7527925" y="1660525"/>
          <p14:tracePt t="45242" x="7554913" y="1652588"/>
          <p14:tracePt t="45261" x="7572375" y="1652588"/>
          <p14:tracePt t="45273" x="7616825" y="1652588"/>
          <p14:tracePt t="45292" x="7626350" y="1652588"/>
          <p14:tracePt t="45368" x="7626350" y="1633538"/>
          <p14:tracePt t="45446" x="7626350" y="1625600"/>
          <p14:tracePt t="45466" x="7626350" y="1616075"/>
          <p14:tracePt t="45478" x="7626350" y="1598613"/>
          <p14:tracePt t="45496" x="7616825" y="1598613"/>
          <p14:tracePt t="45508" x="7616825" y="1589088"/>
          <p14:tracePt t="45560" x="7608888" y="1589088"/>
          <p14:tracePt t="46106" x="7608888" y="1581150"/>
          <p14:tracePt t="46297" x="7599363" y="1581150"/>
          <p14:tracePt t="46517" x="7599363" y="1571625"/>
          <p14:tracePt t="47683" x="7581900" y="1571625"/>
          <p14:tracePt t="48294" x="7554913" y="1571625"/>
          <p14:tracePt t="48306" x="7483475" y="1571625"/>
          <p14:tracePt t="48326" x="7419975" y="1581150"/>
          <p14:tracePt t="48337" x="7259638" y="1616075"/>
          <p14:tracePt t="48357" x="7197725" y="1625600"/>
          <p14:tracePt t="48368" x="7072313" y="1670050"/>
          <p14:tracePt t="48388" x="7054850" y="1679575"/>
          <p14:tracePt t="48401" x="6902450" y="1731963"/>
          <p14:tracePt t="48421" x="6804025" y="1758950"/>
          <p14:tracePt t="48433" x="6518275" y="1830388"/>
          <p14:tracePt t="48453" x="6419850" y="1857375"/>
          <p14:tracePt t="48466" x="6180138" y="1955800"/>
          <p14:tracePt t="48484" x="6116638" y="1982788"/>
          <p14:tracePt t="48496" x="6000750" y="2054225"/>
          <p14:tracePt t="48516" x="5965825" y="2071688"/>
          <p14:tracePt t="48527" x="5813425" y="2152650"/>
          <p14:tracePt t="48548" x="5741988" y="2187575"/>
          <p14:tracePt t="48559" x="5500688" y="2276475"/>
          <p14:tracePt t="48577" x="5419725" y="2303463"/>
          <p14:tracePt t="48590" x="5241925" y="2366963"/>
          <p14:tracePt t="48609" x="5187950" y="2384425"/>
          <p14:tracePt t="48624" x="4991100" y="2419350"/>
          <p14:tracePt t="48640" x="4919663" y="2419350"/>
          <p14:tracePt t="48657" x="4714875" y="2428875"/>
          <p14:tracePt t="48673" x="4643438" y="2438400"/>
          <p14:tracePt t="48690" x="4527550" y="2465388"/>
          <p14:tracePt t="48707" x="4456113" y="2482850"/>
          <p14:tracePt t="48723" x="4411663" y="2509838"/>
          <p14:tracePt t="48740" x="4286250" y="2562225"/>
          <p14:tracePt t="48757" x="4214813" y="2581275"/>
          <p14:tracePt t="48774" x="3965575" y="2660650"/>
          <p14:tracePt t="48790" x="3946525" y="2660650"/>
          <p14:tracePt t="48809" x="3929063" y="2670175"/>
          <p14:tracePt t="48829" x="3919538" y="2679700"/>
          <p14:tracePt t="48862" x="3911600" y="2679700"/>
          <p14:tracePt t="48887" x="3911600" y="2714625"/>
          <p14:tracePt t="48908" x="3911600" y="2732088"/>
          <p14:tracePt t="48919" x="3911600" y="2776538"/>
          <p14:tracePt t="48937" x="3911600" y="2803525"/>
          <p14:tracePt t="48950" x="3911600" y="2822575"/>
          <p14:tracePt t="48969" x="3911600" y="2840038"/>
          <p14:tracePt t="48981" x="3911600" y="2857500"/>
          <p14:tracePt t="49000" x="3911600" y="2874963"/>
          <p14:tracePt t="49012" x="3902075" y="2894013"/>
          <p14:tracePt t="49030" x="3902075" y="2919413"/>
          <p14:tracePt t="49050" x="3902075" y="2938463"/>
          <p14:tracePt t="49062" x="3902075" y="2973388"/>
          <p14:tracePt t="49081" x="3902075" y="3000375"/>
          <p14:tracePt t="49093" x="3911600" y="3009900"/>
          <p14:tracePt t="49129" x="3919538" y="3009900"/>
          <p14:tracePt t="49218" x="3929063" y="3009900"/>
          <p14:tracePt t="49237" x="3938588" y="3000375"/>
          <p14:tracePt t="49285" x="3938588" y="2990850"/>
          <p14:tracePt t="49297" x="3946525" y="2990850"/>
          <p14:tracePt t="49327" x="3946525" y="2982913"/>
          <p14:tracePt t="49491" x="3973513" y="2955925"/>
          <p14:tracePt t="50406" x="4017963" y="2938463"/>
          <p14:tracePt t="50418" x="4071938" y="2911475"/>
          <p14:tracePt t="50429" x="4241800" y="2840038"/>
          <p14:tracePt t="50448" x="4322763" y="2803525"/>
          <p14:tracePt t="50460" x="4537075" y="2741613"/>
          <p14:tracePt t="50479" x="4625975" y="2714625"/>
          <p14:tracePt t="50491" x="4803775" y="2670175"/>
          <p14:tracePt t="50510" x="4875213" y="2643188"/>
          <p14:tracePt t="50521" x="5081588" y="2571750"/>
          <p14:tracePt t="50542" x="5133975" y="2554288"/>
          <p14:tracePt t="50553" x="5295900" y="2482850"/>
          <p14:tracePt t="50572" x="5330825" y="2455863"/>
          <p14:tracePt t="50587" x="5446713" y="2384425"/>
          <p14:tracePt t="50604" x="5473700" y="2357438"/>
          <p14:tracePt t="50617" x="5545138" y="2312988"/>
          <p14:tracePt t="50636" x="5581650" y="2286000"/>
          <p14:tracePt t="50648" x="5670550" y="2241550"/>
          <p14:tracePt t="50667" x="5697538" y="2224088"/>
          <p14:tracePt t="50680" x="5768975" y="2179638"/>
          <p14:tracePt t="50698" x="5795963" y="2160588"/>
          <p14:tracePt t="50713" x="5902325" y="2108200"/>
          <p14:tracePt t="50730" x="6000750" y="2062163"/>
          <p14:tracePt t="50747" x="6062663" y="2027238"/>
          <p14:tracePt t="50763" x="6153150" y="1990725"/>
          <p14:tracePt t="50780" x="6180138" y="1973263"/>
          <p14:tracePt t="50797" x="6232525" y="1955800"/>
          <p14:tracePt t="50813" x="6259513" y="1938338"/>
          <p14:tracePt t="50830" x="6303963" y="1919288"/>
          <p14:tracePt t="50847" x="6323013" y="1911350"/>
          <p14:tracePt t="50864" x="6394450" y="1884363"/>
          <p14:tracePt t="50880" x="6411913" y="1874838"/>
          <p14:tracePt t="50897" x="6483350" y="1847850"/>
          <p14:tracePt t="50915" x="6545263" y="1822450"/>
          <p14:tracePt t="50933" x="6581775" y="1803400"/>
          <p14:tracePt t="50951" x="6616700" y="1785938"/>
          <p14:tracePt t="50964" x="6680200" y="1768475"/>
          <p14:tracePt t="50982" x="6697663" y="1758950"/>
          <p14:tracePt t="50997" x="6777038" y="1741488"/>
          <p14:tracePt t="51014" x="6777038" y="1731963"/>
          <p14:tracePt t="51031" x="6831013" y="1724025"/>
          <p14:tracePt t="51049" x="6875463" y="1697038"/>
          <p14:tracePt t="51080" x="6946900" y="1660525"/>
          <p14:tracePt t="51112" x="7027863" y="1652588"/>
          <p14:tracePt t="51123" x="7054850" y="1643063"/>
          <p14:tracePt t="51136" x="7089775" y="1633538"/>
          <p14:tracePt t="51155" x="7099300" y="1633538"/>
          <p14:tracePt t="51197" x="7108825" y="1633538"/>
          <p14:tracePt t="51297" x="7108825" y="1625600"/>
          <p14:tracePt t="51437" x="7108825" y="1616075"/>
          <p14:tracePt t="51529" x="7089775" y="1598613"/>
          <p14:tracePt t="51547" x="7062788" y="1581150"/>
          <p14:tracePt t="51626" x="7045325" y="1571625"/>
          <p14:tracePt t="51639" x="7000875" y="1554163"/>
          <p14:tracePt t="51658" x="6973888" y="1544638"/>
          <p14:tracePt t="51669" x="6938963" y="1544638"/>
          <p14:tracePt t="51689" x="6919913" y="1544638"/>
          <p14:tracePt t="51700" x="6848475" y="1527175"/>
          <p14:tracePt t="51719" x="6680200" y="1517650"/>
          <p14:tracePt t="51738" x="6599238" y="1509713"/>
          <p14:tracePt t="51749" x="6394450" y="1509713"/>
          <p14:tracePt t="51769" x="6367463" y="1509713"/>
          <p14:tracePt t="51780" x="6269038" y="1509713"/>
          <p14:tracePt t="51799" x="6259513" y="1509713"/>
          <p14:tracePt t="51810" x="6215063" y="1517650"/>
          <p14:tracePt t="51829" x="6197600" y="1517650"/>
          <p14:tracePt t="51841" x="6143625" y="1517650"/>
          <p14:tracePt t="51860" x="6054725" y="1517650"/>
          <p14:tracePt t="51878" x="6010275" y="1527175"/>
          <p14:tracePt t="51890" x="5867400" y="1608138"/>
          <p14:tracePt t="51910" x="5840413" y="1633538"/>
          <p14:tracePt t="51921" x="5715000" y="1731963"/>
          <p14:tracePt t="51940" x="5661025" y="1768475"/>
          <p14:tracePt t="51952" x="5572125" y="1812925"/>
          <p14:tracePt t="51980" x="5483225" y="1847850"/>
          <p14:tracePt t="51991" x="5348288" y="1901825"/>
          <p14:tracePt t="52002" x="5232400" y="1965325"/>
          <p14:tracePt t="52017" x="4867275" y="2197100"/>
          <p14:tracePt t="52035" x="4660900" y="2357438"/>
          <p14:tracePt t="52052" x="4598988" y="2401888"/>
          <p14:tracePt t="52067" x="4483100" y="2509838"/>
          <p14:tracePt t="52084" x="4419600" y="2544763"/>
          <p14:tracePt t="52101" x="4268788" y="2660650"/>
          <p14:tracePt t="52117" x="4205288" y="2705100"/>
          <p14:tracePt t="52134" x="4017963" y="2830513"/>
          <p14:tracePt t="52151" x="3965575" y="2867025"/>
          <p14:tracePt t="52168" x="3803650" y="2973388"/>
          <p14:tracePt t="52184" x="3751263" y="3000375"/>
          <p14:tracePt t="52201" x="3660775" y="3054350"/>
          <p14:tracePt t="52218" x="3571875" y="3116263"/>
          <p14:tracePt t="52234" x="3536950" y="3133725"/>
          <p14:tracePt t="52251" x="3473450" y="3197225"/>
          <p14:tracePt t="52268" x="3438525" y="3224213"/>
          <p14:tracePt t="52285" x="3348038" y="3313113"/>
          <p14:tracePt t="52302" x="3330575" y="3322638"/>
          <p14:tracePt t="52318" x="3303588" y="3340100"/>
          <p14:tracePt t="52350" x="3286125" y="3330575"/>
          <p14:tracePt t="52376" x="3286125" y="3322638"/>
          <p14:tracePt t="52502" x="3295650" y="3295650"/>
          <p14:tracePt t="52521" x="3303588" y="3286125"/>
          <p14:tracePt t="52533" x="3303588" y="3276600"/>
          <p14:tracePt t="52552" x="3303588" y="3268663"/>
          <p14:tracePt t="52633" x="3303588" y="3251200"/>
          <p14:tracePt t="52646" x="3303588" y="3241675"/>
          <p14:tracePt t="52664" x="3303588" y="3232150"/>
          <p14:tracePt t="52676" x="3313113" y="3232150"/>
          <p14:tracePt t="52695" x="3313113" y="3224213"/>
          <p14:tracePt t="52706" x="3313113" y="3214688"/>
          <p14:tracePt t="53009" x="3330575" y="3205163"/>
          <p14:tracePt t="53042" x="3348038" y="3205163"/>
          <p14:tracePt t="53053" x="3367088" y="3197225"/>
          <p14:tracePt t="53072" x="3375025" y="3187700"/>
          <p14:tracePt t="53087" x="3527425" y="3152775"/>
          <p14:tracePt t="53118" x="3697288" y="3098800"/>
          <p14:tracePt t="53134" x="3759200" y="3081338"/>
          <p14:tracePt t="53153" x="4010025" y="2973388"/>
          <p14:tracePt t="53186" x="4232275" y="2901950"/>
          <p14:tracePt t="53196" x="4483100" y="2813050"/>
          <p14:tracePt t="53221" x="4768850" y="2679700"/>
          <p14:tracePt t="53254" x="4840288" y="2652713"/>
          <p14:tracePt t="53258" x="5010150" y="2554288"/>
          <p14:tracePt t="53287" x="5160963" y="2473325"/>
          <p14:tracePt t="53319" x="5330825" y="2384425"/>
          <p14:tracePt t="53323" x="5572125" y="2312988"/>
          <p14:tracePt t="53355" x="5715000" y="2241550"/>
          <p14:tracePt t="53387" x="5741988" y="2224088"/>
          <p14:tracePt t="53397" x="5813425" y="2170113"/>
          <p14:tracePt t="53421" x="5956300" y="2054225"/>
          <p14:tracePt t="53455" x="6027738" y="2009775"/>
          <p14:tracePt t="53467" x="6054725" y="1982788"/>
          <p14:tracePt t="53489" x="6126163" y="1946275"/>
          <p14:tracePt t="53522" x="6180138" y="1919288"/>
          <p14:tracePt t="53527" x="6197600" y="1901825"/>
          <p14:tracePt t="53574" x="6215063" y="1884363"/>
          <p14:tracePt t="53588" x="6259513" y="1857375"/>
          <p14:tracePt t="53621" x="6323013" y="1803400"/>
          <p14:tracePt t="53624" x="6375400" y="1751013"/>
          <p14:tracePt t="53656" x="6402388" y="1724025"/>
          <p14:tracePt t="53689" x="6465888" y="1660525"/>
          <p14:tracePt t="53699" x="6518275" y="1616075"/>
          <p14:tracePt t="53722" x="6537325" y="1598613"/>
          <p14:tracePt t="53755" x="6545263" y="1598613"/>
          <p14:tracePt t="53859" x="6554788" y="1598613"/>
          <p14:tracePt t="53951" x="6562725" y="1598613"/>
          <p14:tracePt t="54016" x="6581775" y="1598613"/>
          <p14:tracePt t="54047" x="6599238" y="1598613"/>
          <p14:tracePt t="54058" x="6643688" y="1598613"/>
          <p14:tracePt t="54091" x="6680200" y="1598613"/>
          <p14:tracePt t="54123" x="6742113" y="1608138"/>
          <p14:tracePt t="54126" x="6848475" y="1616075"/>
          <p14:tracePt t="54158" x="7045325" y="1633538"/>
          <p14:tracePt t="54191" x="7108825" y="1643063"/>
          <p14:tracePt t="54223" x="7180263" y="1643063"/>
          <p14:tracePt t="54255" x="7205663" y="1643063"/>
          <p14:tracePt t="54262" x="7251700" y="1643063"/>
          <p14:tracePt t="54295" x="7277100" y="1643063"/>
          <p14:tracePt t="54324" x="7296150" y="1643063"/>
          <p14:tracePt t="54357" x="7348538" y="1652588"/>
          <p14:tracePt t="54390" x="7367588" y="1652588"/>
          <p14:tracePt t="54406" x="7385050" y="1652588"/>
          <p14:tracePt t="54439" x="7394575" y="1652588"/>
          <p14:tracePt t="54458" x="7412038" y="1652588"/>
          <p14:tracePt t="54490" x="7419975" y="1652588"/>
          <p14:tracePt t="54522" x="7419975" y="1643063"/>
          <p14:tracePt t="54546" x="7429500" y="1643063"/>
          <p14:tracePt t="54769" x="7429500" y="1633538"/>
          <p14:tracePt t="54977" x="7412038" y="1633538"/>
          <p14:tracePt t="55017" x="7385050" y="1633538"/>
          <p14:tracePt t="55036" x="7367588" y="1633538"/>
          <p14:tracePt t="55060" x="7286625" y="1633538"/>
          <p14:tracePt t="55092" x="7259638" y="1633538"/>
          <p14:tracePt t="55126" x="7242175" y="1633538"/>
          <p14:tracePt t="55131" x="7188200" y="1633538"/>
          <p14:tracePt t="55164" x="7161213" y="1633538"/>
          <p14:tracePt t="55194" x="7134225" y="1633538"/>
          <p14:tracePt t="55226" x="7081838" y="1633538"/>
          <p14:tracePt t="55259" x="7037388" y="1633538"/>
          <p14:tracePt t="55272" x="7000875" y="1633538"/>
          <p14:tracePt t="55304" x="6991350" y="1633538"/>
          <p14:tracePt t="55327" x="6938963" y="1633538"/>
          <p14:tracePt t="55359" x="6929438" y="1633538"/>
          <p14:tracePt t="55392" x="6929438" y="1625600"/>
          <p14:tracePt t="55479" x="6965950" y="1625600"/>
          <p14:tracePt t="55523" x="6991350" y="1625600"/>
          <p14:tracePt t="55535" x="7037388" y="1616075"/>
          <p14:tracePt t="55568" x="7108825" y="1616075"/>
          <p14:tracePt t="55595" x="7205663" y="1616075"/>
          <p14:tracePt t="55627" x="7259638" y="1616075"/>
          <p14:tracePt t="55659" x="7296150" y="1608138"/>
          <p14:tracePt t="55662" x="7304088" y="1598613"/>
          <p14:tracePt t="55694" x="7331075" y="1598613"/>
          <p14:tracePt t="55728" x="7385050" y="1598613"/>
          <p14:tracePt t="59684" x="7375525" y="1598613"/>
          <p14:tracePt t="59702" x="7367588" y="1598613"/>
          <p14:tracePt t="59749" x="7323138" y="1589088"/>
          <p14:tracePt t="59767" x="7286625" y="1589088"/>
          <p14:tracePt t="59780" x="7180263" y="1581150"/>
          <p14:tracePt t="59807" x="6929438" y="1562100"/>
          <p14:tracePt t="59840" x="6840538" y="1544638"/>
          <p14:tracePt t="59857" x="6804025" y="1544638"/>
          <p14:tracePt t="59874" x="6751638" y="1544638"/>
          <p14:tracePt t="59906" x="6680200" y="1544638"/>
          <p14:tracePt t="59911" x="6510338" y="1527175"/>
          <p14:tracePt t="59941" x="6348413" y="1509713"/>
          <p14:tracePt t="59974" x="6296025" y="1509713"/>
          <p14:tracePt t="59985" x="6215063" y="1500188"/>
          <p14:tracePt t="60008" x="6089650" y="1490663"/>
          <p14:tracePt t="60041" x="6010275" y="1482725"/>
          <p14:tracePt t="60053" x="5973763" y="1473200"/>
          <p14:tracePt t="60075" x="5894388" y="1455738"/>
          <p14:tracePt t="60106" x="5884863" y="1455738"/>
          <p14:tracePt t="60114" x="5875338" y="1455738"/>
          <p14:tracePt t="60207" x="5875338" y="1446213"/>
          <p14:tracePt t="60226" x="5867400" y="1446213"/>
          <p14:tracePt t="60273" x="5857875" y="1455738"/>
          <p14:tracePt t="60417" x="5840413" y="1455738"/>
          <p14:tracePt t="60427" x="5813425" y="1455738"/>
          <p14:tracePt t="60446" x="5786438" y="1455738"/>
          <p14:tracePt t="60476" x="5732463" y="1455738"/>
          <p14:tracePt t="60509" x="5697538" y="1465263"/>
          <p14:tracePt t="60519" x="5626100" y="1465263"/>
          <p14:tracePt t="60543" x="5527675" y="1465263"/>
          <p14:tracePt t="60576" x="5438775" y="1465263"/>
          <p14:tracePt t="60608" x="5357813" y="1428750"/>
          <p14:tracePt t="60616" x="5340350" y="1411288"/>
          <p14:tracePt t="60650" x="5330825" y="1401763"/>
          <p14:tracePt t="60676" x="5303838" y="1339850"/>
          <p14:tracePt t="60708" x="5295900" y="1285875"/>
          <p14:tracePt t="60711" x="5286375" y="1285875"/>
          <p14:tracePt t="60746" x="5268913" y="1276350"/>
          <p14:tracePt t="60776" x="5160963" y="1268413"/>
          <p14:tracePt t="60808" x="5081588" y="1268413"/>
          <p14:tracePt t="60821" x="5054600" y="1268413"/>
          <p14:tracePt t="60843" x="4946650" y="1268413"/>
          <p14:tracePt t="60876" x="4813300" y="1276350"/>
          <p14:tracePt t="60883" x="4759325" y="1295400"/>
          <p14:tracePt t="60910" x="4500563" y="1384300"/>
          <p14:tracePt t="60942" x="4483100" y="1393825"/>
          <p14:tracePt t="60947" x="4375150" y="1438275"/>
          <p14:tracePt t="60977" x="4268788" y="1473200"/>
          <p14:tracePt t="61009" x="4197350" y="1490663"/>
          <p14:tracePt t="61025" x="4133850" y="1500188"/>
          <p14:tracePt t="61045" x="4071938" y="1517650"/>
          <p14:tracePt t="61078" x="4010025" y="1527175"/>
          <p14:tracePt t="61111" x="3983038" y="1527175"/>
          <p14:tracePt t="61117" x="3938588" y="1527175"/>
          <p14:tracePt t="61145" x="3884613" y="1527175"/>
          <p14:tracePt t="61145" x="3857625" y="1536700"/>
          <p14:tracePt t="61178" x="3840163" y="1544638"/>
          <p14:tracePt t="61197" x="3803650" y="1562100"/>
          <p14:tracePt t="61216" x="3803650" y="1554163"/>
          <p14:tracePt t="61529" x="3822700" y="1554163"/>
          <p14:tracePt t="61540" x="3857625" y="1554163"/>
          <p14:tracePt t="61559" x="3929063" y="1554163"/>
          <p14:tracePt t="61579" x="4062413" y="1544638"/>
          <p14:tracePt t="61611" x="4133850" y="1544638"/>
          <p14:tracePt t="61621" x="4295775" y="1517650"/>
          <p14:tracePt t="61646" x="4473575" y="1490663"/>
          <p14:tracePt t="61679" x="4776788" y="1465263"/>
          <p14:tracePt t="61687" x="4894263" y="1465263"/>
          <p14:tracePt t="61713" x="5375275" y="1446213"/>
          <p14:tracePt t="61746" x="5653088" y="1446213"/>
          <p14:tracePt t="61749" x="5983288" y="1438275"/>
          <p14:tracePt t="61781" x="6367463" y="1419225"/>
          <p14:tracePt t="61813" x="6742113" y="1411288"/>
          <p14:tracePt t="61846" x="6983413" y="1393825"/>
          <p14:tracePt t="61860" x="7018338" y="1393825"/>
          <p14:tracePt t="61880" x="7180263" y="1384300"/>
          <p14:tracePt t="61913" x="7251700" y="1374775"/>
          <p14:tracePt t="61923" x="7331075" y="1374775"/>
          <p14:tracePt t="61947" x="7599363" y="1366838"/>
          <p14:tracePt t="61979" x="7705725" y="1366838"/>
          <p14:tracePt t="61986" x="7786688" y="1357313"/>
          <p14:tracePt t="62014" x="7796213" y="1357313"/>
          <p14:tracePt t="62124" x="7769225" y="1339850"/>
          <p14:tracePt t="62169" x="7670800" y="1312863"/>
          <p14:tracePt t="62188" x="7661275" y="1312863"/>
          <p14:tracePt t="62227" x="7634288" y="1312863"/>
          <p14:tracePt t="62239" x="7572375" y="1312863"/>
          <p14:tracePt t="62267" x="7554913" y="1312863"/>
          <p14:tracePt t="62281" x="7439025" y="1330325"/>
          <p14:tracePt t="62314" x="7375525" y="1347788"/>
          <p14:tracePt t="62329" x="7348538" y="1357313"/>
          <p14:tracePt t="62348" x="7340600" y="1357313"/>
          <p14:tracePt t="62380" x="7340600" y="1366838"/>
          <p14:tracePt t="62408" x="7313613" y="1384300"/>
          <p14:tracePt t="62427" x="7296150" y="1401763"/>
          <p14:tracePt t="62448" x="7286625" y="1401763"/>
          <p14:tracePt t="62480" x="7277100" y="1411288"/>
          <p14:tracePt t="62484" x="7269163" y="1428750"/>
          <p14:tracePt t="62515" x="7259638" y="1438275"/>
          <p14:tracePt t="62616" x="7251700" y="1446213"/>
          <p14:tracePt t="62628" x="7251700" y="1455738"/>
          <p14:tracePt t="62691" x="7242175" y="1455738"/>
          <p14:tracePt t="62740" x="7242175" y="1465263"/>
          <p14:tracePt t="62782" x="7232650" y="1465263"/>
          <p14:tracePt t="62926" x="7205663" y="1465263"/>
          <p14:tracePt t="62946" x="7205663" y="1455738"/>
          <p14:tracePt t="62958" x="7197725" y="1455738"/>
          <p14:tracePt t="69183" x="7180263" y="1446213"/>
          <p14:tracePt t="69328" x="7170738" y="1446213"/>
          <p14:tracePt t="69339" x="7143750" y="1428750"/>
          <p14:tracePt t="69366" x="7134225" y="1419225"/>
          <p14:tracePt t="69378" x="7126288" y="1411288"/>
          <p14:tracePt t="69404" x="7054850" y="1411288"/>
          <p14:tracePt t="69437" x="7027863" y="1411288"/>
          <p14:tracePt t="69447" x="6946900" y="1419225"/>
          <p14:tracePt t="69469" x="6848475" y="1419225"/>
          <p14:tracePt t="69501" x="6823075" y="1419225"/>
          <p14:tracePt t="69511" x="6715125" y="1438275"/>
          <p14:tracePt t="69536" x="6411913" y="1554163"/>
          <p14:tracePt t="69568" x="6330950" y="1589088"/>
          <p14:tracePt t="69573" x="6143625" y="1697038"/>
          <p14:tracePt t="69603" x="6010275" y="1758950"/>
          <p14:tracePt t="69635" x="5956300" y="1795463"/>
          <p14:tracePt t="69642" x="5911850" y="1812925"/>
          <p14:tracePt t="69670" x="5803900" y="1866900"/>
          <p14:tracePt t="69702" x="5715000" y="1919288"/>
          <p14:tracePt t="69706" x="5562600" y="2027238"/>
          <p14:tracePt t="69737" x="5384800" y="2170113"/>
          <p14:tracePt t="69770" x="5322888" y="2214563"/>
          <p14:tracePt t="69777" x="5180013" y="2347913"/>
          <p14:tracePt t="69804" x="5018088" y="2517775"/>
          <p14:tracePt t="69837" x="4929188" y="2679700"/>
          <p14:tracePt t="69846" x="4902200" y="2705100"/>
          <p14:tracePt t="69871" x="4848225" y="2840038"/>
          <p14:tracePt t="69903" x="4803775" y="2955925"/>
          <p14:tracePt t="69906" x="4776788" y="3036888"/>
          <p14:tracePt t="69937" x="4759325" y="3081338"/>
          <p14:tracePt t="69940" x="4724400" y="3205163"/>
          <p14:tracePt t="69972" x="4705350" y="3348038"/>
          <p14:tracePt t="70005" x="4697413" y="3455988"/>
          <p14:tracePt t="70037" x="4697413" y="3536950"/>
          <p14:tracePt t="70050" x="4697413" y="3589338"/>
          <p14:tracePt t="70071" x="4697413" y="3687763"/>
          <p14:tracePt t="70103" x="4697413" y="3741738"/>
          <p14:tracePt t="70111" x="4697413" y="3768725"/>
          <p14:tracePt t="70138" x="4705350" y="3813175"/>
          <p14:tracePt t="70170" x="4705350" y="3830638"/>
          <p14:tracePt t="70173" x="4705350" y="3894138"/>
          <p14:tracePt t="70207" x="4714875" y="3946525"/>
          <p14:tracePt t="70224" x="4724400" y="4000500"/>
          <p14:tracePt t="70239" x="4751388" y="4116388"/>
          <p14:tracePt t="70271" x="4759325" y="4179888"/>
          <p14:tracePt t="70286" x="4759325" y="4205288"/>
          <p14:tracePt t="70306" x="4776788" y="4232275"/>
          <p14:tracePt t="70338" x="4786313" y="4259263"/>
          <p14:tracePt t="70343" x="4786313" y="4268788"/>
          <p14:tracePt t="70691" x="4795838" y="4276725"/>
          <p14:tracePt t="70721" x="4822825" y="4295775"/>
          <p14:tracePt t="70740" x="4830763" y="4295775"/>
          <p14:tracePt t="70752" x="4857750" y="4313238"/>
          <p14:tracePt t="70773" x="4919663" y="4322763"/>
          <p14:tracePt t="70807" x="4965700" y="4340225"/>
          <p14:tracePt t="70821" x="4983163" y="4348163"/>
          <p14:tracePt t="70840" x="5037138" y="4367213"/>
          <p14:tracePt t="70873" x="5072063" y="4375150"/>
          <p14:tracePt t="70881" x="5089525" y="4375150"/>
          <p14:tracePt t="70907" x="5099050" y="4384675"/>
          <p14:tracePt t="70941" x="5108575" y="4384675"/>
          <p14:tracePt t="70979" x="5116513" y="4384675"/>
          <p14:tracePt t="71021" x="5126038" y="4384675"/>
          <p14:tracePt t="72183" x="5116513" y="4384675"/>
          <p14:tracePt t="72487" x="5099050" y="4384675"/>
          <p14:tracePt t="72499" x="5081588" y="4384675"/>
          <p14:tracePt t="72526" x="5072063" y="4384675"/>
          <p14:tracePt t="72548" x="5054600" y="4384675"/>
          <p14:tracePt t="72563" x="5027613" y="4384675"/>
          <p14:tracePt t="72582" x="5000625" y="4384675"/>
          <p14:tracePt t="72595" x="4911725" y="4394200"/>
          <p14:tracePt t="72613" x="4867275" y="4394200"/>
          <p14:tracePt t="72625" x="4786313" y="4402138"/>
          <p14:tracePt t="72643" x="4751388" y="4402138"/>
          <p14:tracePt t="72656" x="4687888" y="4411663"/>
          <p14:tracePt t="72674" x="4660900" y="4411663"/>
          <p14:tracePt t="72685" x="4608513" y="4419600"/>
          <p14:tracePt t="72705" x="4518025" y="4429125"/>
          <p14:tracePt t="72723" x="4473575" y="4429125"/>
          <p14:tracePt t="72736" x="4384675" y="4429125"/>
          <p14:tracePt t="72754" x="4357688" y="4429125"/>
          <p14:tracePt t="72767" x="4313238" y="4429125"/>
          <p14:tracePt t="72785" x="4295775" y="4429125"/>
          <p14:tracePt t="72797" x="4214813" y="4429125"/>
          <p14:tracePt t="72816" x="4179888" y="4429125"/>
          <p14:tracePt t="72829" x="4044950" y="4429125"/>
          <p14:tracePt t="72846" x="3911600" y="4411663"/>
          <p14:tracePt t="72865" x="3894138" y="4411663"/>
          <p14:tracePt t="72880" x="3848100" y="4411663"/>
          <p14:tracePt t="72897" x="3795713" y="4411663"/>
          <p14:tracePt t="72927" x="3776663" y="4411663"/>
          <p14:tracePt t="72939" x="3741738" y="4411663"/>
          <p14:tracePt t="72958" x="3732213" y="4419600"/>
          <p14:tracePt t="72970" x="3705225" y="4429125"/>
          <p14:tracePt t="72987" x="3652838" y="4429125"/>
          <p14:tracePt t="73054" x="3633788" y="4429125"/>
          <p14:tracePt t="73065" x="3616325" y="4429125"/>
          <p14:tracePt t="73084" x="3598863" y="4429125"/>
          <p14:tracePt t="73110" x="3625850" y="4419600"/>
          <p14:tracePt t="73237" x="3697288" y="4419600"/>
          <p14:tracePt t="73256" x="3724275" y="4419600"/>
          <p14:tracePt t="73267" x="3813175" y="4419600"/>
          <p14:tracePt t="73287" x="3840163" y="4419600"/>
          <p14:tracePt t="73315" x="3894138" y="4419600"/>
          <p14:tracePt t="73334" x="3946525" y="4419600"/>
          <p14:tracePt t="73346" x="4017963" y="4419600"/>
          <p14:tracePt t="73365" x="4089400" y="4411663"/>
          <p14:tracePt t="73376" x="4179888" y="4394200"/>
          <p14:tracePt t="73395" x="4224338" y="4384675"/>
          <p14:tracePt t="73416" x="4251325" y="4384675"/>
          <p14:tracePt t="73427" x="4367213" y="4394200"/>
          <p14:tracePt t="73446" x="4429125" y="4402138"/>
          <p14:tracePt t="73457" x="4589463" y="4429125"/>
          <p14:tracePt t="73475" x="4633913" y="4438650"/>
          <p14:tracePt t="73488" x="4714875" y="4465638"/>
          <p14:tracePt t="73507" x="4732338" y="4465638"/>
          <p14:tracePt t="73519" x="4751388" y="4465638"/>
          <p14:tracePt t="73538" x="4776788" y="4465638"/>
          <p14:tracePt t="73550" x="4803775" y="4465638"/>
          <p14:tracePt t="73569" x="4857750" y="4465638"/>
          <p14:tracePt t="73587" x="4884738" y="4465638"/>
          <p14:tracePt t="73599" x="4938713" y="4473575"/>
          <p14:tracePt t="73618" x="4956175" y="4473575"/>
          <p14:tracePt t="73632" x="4973638" y="4473575"/>
          <p14:tracePt t="73666" x="4983163" y="4473575"/>
          <p14:tracePt t="73677" x="5000625" y="4473575"/>
          <p14:tracePt t="73696" x="5000625" y="4465638"/>
          <p14:tracePt t="73707" x="5027613" y="4465638"/>
          <p14:tracePt t="73726" x="5037138" y="4465638"/>
          <p14:tracePt t="73738" x="5062538" y="4456113"/>
          <p14:tracePt t="73758" x="5081588" y="4456113"/>
          <p14:tracePt t="73770" x="5099050" y="4446588"/>
          <p14:tracePt t="73789" x="5116513" y="4438650"/>
          <p14:tracePt t="73808" x="5126038" y="4438650"/>
          <p14:tracePt t="73819" x="5160963" y="4438650"/>
          <p14:tracePt t="73838" x="5170488" y="4429125"/>
          <p14:tracePt t="73851" x="5197475" y="4419600"/>
          <p14:tracePt t="73870" x="5205413" y="4419600"/>
          <p14:tracePt t="73883" x="5224463" y="4419600"/>
          <p14:tracePt t="73900" x="5251450" y="4419600"/>
          <p14:tracePt t="73934" x="5259388" y="4419600"/>
          <p14:tracePt t="73959" x="5268913" y="4419600"/>
          <p14:tracePt t="73978" x="5268913" y="4411663"/>
          <p14:tracePt t="74025" x="5276850" y="4411663"/>
          <p14:tracePt t="74037" x="5276850" y="4402138"/>
          <p14:tracePt t="74166" x="5286375" y="4402138"/>
          <p14:tracePt t="74231" x="5286375" y="4411663"/>
          <p14:tracePt t="74338" x="5295900" y="4411663"/>
          <p14:tracePt t="74988" x="5286375" y="4419600"/>
          <p14:tracePt t="75688" x="5259388" y="4429125"/>
          <p14:tracePt t="75706" x="5214938" y="4446588"/>
          <p14:tracePt t="75727" x="5197475" y="4456113"/>
          <p14:tracePt t="75737" x="5160963" y="4473575"/>
          <p14:tracePt t="75757" x="5133975" y="4483100"/>
          <p14:tracePt t="75768" x="5072063" y="4518025"/>
          <p14:tracePt t="75788" x="5045075" y="4537075"/>
          <p14:tracePt t="75800" x="4991100" y="4572000"/>
          <p14:tracePt t="75819" x="4938713" y="4598988"/>
          <p14:tracePt t="75830" x="4822825" y="4643438"/>
          <p14:tracePt t="75849" x="4759325" y="4660900"/>
          <p14:tracePt t="75861" x="4670425" y="4687888"/>
          <p14:tracePt t="75880" x="4598988" y="4714875"/>
          <p14:tracePt t="75899" x="4572000" y="4724400"/>
          <p14:tracePt t="75911" x="4510088" y="4741863"/>
          <p14:tracePt t="75930" x="4456113" y="4759325"/>
          <p14:tracePt t="75942" x="4375150" y="4786313"/>
          <p14:tracePt t="75961" x="4348163" y="4795838"/>
          <p14:tracePt t="75973" x="4286250" y="4822825"/>
          <p14:tracePt t="75994" x="4268788" y="4830763"/>
          <p14:tracePt t="76006" x="4214813" y="4857750"/>
          <p14:tracePt t="76024" x="4197350" y="4857750"/>
          <p14:tracePt t="76049" x="4179888" y="4875213"/>
          <p14:tracePt t="76069" x="4170363" y="4875213"/>
          <p14:tracePt t="76131" x="4152900" y="4875213"/>
          <p14:tracePt t="76149" x="4143375" y="4875213"/>
          <p14:tracePt t="76175" x="4125913" y="4867275"/>
          <p14:tracePt t="76228" x="4116388" y="4848225"/>
          <p14:tracePt t="76256" x="4098925" y="4830763"/>
          <p14:tracePt t="76276" x="4081463" y="4822825"/>
          <p14:tracePt t="76287" x="4081463" y="4813300"/>
          <p14:tracePt t="76307" x="4071938" y="4803775"/>
          <p14:tracePt t="76319" x="4044950" y="4786313"/>
          <p14:tracePt t="76338" x="4037013" y="4786313"/>
          <p14:tracePt t="76350" x="4010025" y="4768850"/>
          <p14:tracePt t="76369" x="3983038" y="4759325"/>
          <p14:tracePt t="76381" x="3946525" y="4741863"/>
          <p14:tracePt t="76400" x="3938588" y="4741863"/>
          <p14:tracePt t="76412" x="3911600" y="4732338"/>
          <p14:tracePt t="76432" x="3894138" y="4724400"/>
          <p14:tracePt t="76443" x="3857625" y="4705350"/>
          <p14:tracePt t="76462" x="3840163" y="4705350"/>
          <p14:tracePt t="76490" x="3822700" y="4705350"/>
          <p14:tracePt t="76509" x="3813175" y="4705350"/>
          <p14:tracePt t="76521" x="3795713" y="4705350"/>
          <p14:tracePt t="76542" x="3768725" y="4697413"/>
          <p14:tracePt t="76554" x="3724275" y="4697413"/>
          <p14:tracePt t="76572" x="3705225" y="4697413"/>
          <p14:tracePt t="76585" x="3670300" y="4687888"/>
          <p14:tracePt t="76603" x="3660775" y="4687888"/>
          <p14:tracePt t="76615" x="3652838" y="4687888"/>
          <p14:tracePt t="76662" x="3633788" y="4687888"/>
          <p14:tracePt t="76680" x="3625850" y="4679950"/>
          <p14:tracePt t="76699" x="3608388" y="4679950"/>
          <p14:tracePt t="76710" x="3589338" y="4679950"/>
          <p14:tracePt t="76729" x="3589338" y="4670425"/>
          <p14:tracePt t="76757" x="3581400" y="4670425"/>
          <p14:tracePt t="76776" x="3571875" y="4670425"/>
          <p14:tracePt t="76795" x="3554413" y="4670425"/>
          <p14:tracePt t="76805" x="3544888" y="4660900"/>
          <p14:tracePt t="76825" x="3544888" y="4652963"/>
          <p14:tracePt t="76950" x="3554413" y="4652963"/>
          <p14:tracePt t="76980" x="3562350" y="4652963"/>
          <p14:tracePt t="76991" x="3598863" y="4652963"/>
          <p14:tracePt t="77010" x="3652838" y="4643438"/>
          <p14:tracePt t="77029" x="3660775" y="4643438"/>
          <p14:tracePt t="77042" x="3687763" y="4643438"/>
          <p14:tracePt t="77060" x="3714750" y="4643438"/>
          <p14:tracePt t="77072" x="3751263" y="4643438"/>
          <p14:tracePt t="77090" x="3776663" y="4643438"/>
          <p14:tracePt t="77102" x="3822700" y="4643438"/>
          <p14:tracePt t="77121" x="3867150" y="4643438"/>
          <p14:tracePt t="77140" x="3902075" y="4643438"/>
          <p14:tracePt t="77153" x="3956050" y="4643438"/>
          <p14:tracePt t="77171" x="3965575" y="4643438"/>
          <p14:tracePt t="77183" x="3983038" y="4643438"/>
          <p14:tracePt t="77202" x="3990975" y="4643438"/>
          <p14:tracePt t="77213" x="4000500" y="4643438"/>
          <p14:tracePt t="77266" x="3990975" y="4643438"/>
          <p14:tracePt t="77391" x="3983038" y="4643438"/>
          <p14:tracePt t="77623" x="3983038" y="4633913"/>
          <p14:tracePt t="81684" x="3990975" y="4652963"/>
          <p14:tracePt t="82104" x="4010025" y="4679950"/>
          <p14:tracePt t="82156" x="4027488" y="4697413"/>
          <p14:tracePt t="82169" x="4037013" y="4732338"/>
          <p14:tracePt t="82180" x="4054475" y="4795838"/>
          <p14:tracePt t="82208" x="4062413" y="4857750"/>
          <p14:tracePt t="82241" x="4062413" y="4884738"/>
          <p14:tracePt t="82249" x="4062413" y="4911725"/>
          <p14:tracePt t="82275" x="4062413" y="4983163"/>
          <p14:tracePt t="82308" x="4062413" y="5062538"/>
          <p14:tracePt t="82311" x="4062413" y="5160963"/>
          <p14:tracePt t="82342" x="4062413" y="5224463"/>
          <p14:tracePt t="82376" x="4062413" y="5276850"/>
          <p14:tracePt t="82409" x="4062413" y="5357813"/>
          <p14:tracePt t="82422" x="4062413" y="5384800"/>
          <p14:tracePt t="82442" x="4081463" y="5491163"/>
          <p14:tracePt t="82476" x="4089400" y="5518150"/>
          <p14:tracePt t="82479" x="4116388" y="5589588"/>
          <p14:tracePt t="82509" x="4187825" y="5670550"/>
          <p14:tracePt t="82509" x="4205288" y="5697538"/>
          <p14:tracePt t="82544" x="4241800" y="5724525"/>
          <p14:tracePt t="82562" x="4259263" y="5751513"/>
          <p14:tracePt t="82575" x="4303713" y="5803900"/>
          <p14:tracePt t="82609" x="4367213" y="5884863"/>
          <p14:tracePt t="82613" x="4394200" y="5919788"/>
          <p14:tracePt t="82643" x="4562475" y="6062663"/>
          <p14:tracePt t="82676" x="4581525" y="6089650"/>
          <p14:tracePt t="82686" x="4660900" y="6153150"/>
          <p14:tracePt t="82719" x="4714875" y="6197600"/>
          <p14:tracePt t="82743" x="4786313" y="6251575"/>
          <p14:tracePt t="82776" x="4822825" y="6269038"/>
          <p14:tracePt t="82807" x="4830763" y="6269038"/>
          <p14:tracePt t="82816" x="4840288" y="6269038"/>
          <p14:tracePt t="82858" x="4857750" y="6259513"/>
          <p14:tracePt t="82889" x="4875213" y="6215063"/>
          <p14:tracePt t="82922" x="4902200" y="6180138"/>
          <p14:tracePt t="82943" x="4911725" y="6081713"/>
          <p14:tracePt t="82975" x="4919663" y="6072188"/>
          <p14:tracePt t="83008" x="4919663" y="6054725"/>
          <p14:tracePt t="83018" x="4919663" y="6000750"/>
          <p14:tracePt t="83051" x="4919663" y="5983288"/>
          <p14:tracePt t="83077" x="4857750" y="5840413"/>
          <p14:tracePt t="83108" x="4786313" y="5741988"/>
          <p14:tracePt t="83141" x="4776788" y="5724525"/>
          <p14:tracePt t="83161" x="4759325" y="5715000"/>
          <p14:tracePt t="83235" x="4751388" y="5705475"/>
          <p14:tracePt t="83253" x="4741863" y="5705475"/>
          <p14:tracePt t="83286" x="4732338" y="5705475"/>
          <p14:tracePt t="83331" x="4714875" y="5715000"/>
          <p14:tracePt t="83366" x="4705350" y="5724525"/>
          <p14:tracePt t="83399" x="4687888" y="5751513"/>
          <p14:tracePt t="83428" x="4697413" y="5875338"/>
          <p14:tracePt t="83461" x="4697413" y="5902325"/>
          <p14:tracePt t="83478" x="4697413" y="5911850"/>
          <p14:tracePt t="83510" x="4697413" y="5919788"/>
          <p14:tracePt t="83544" x="4705350" y="5919788"/>
          <p14:tracePt t="83648" x="4714875" y="5911850"/>
          <p14:tracePt t="83660" x="4714875" y="5894388"/>
          <p14:tracePt t="83708" x="4714875" y="5875338"/>
          <p14:tracePt t="83741" x="4714875" y="5867400"/>
          <p14:tracePt t="83758" x="4714875" y="5857875"/>
          <p14:tracePt t="83790" x="4705350" y="5857875"/>
          <p14:tracePt t="84180" x="4687888" y="5848350"/>
          <p14:tracePt t="84199" x="4670425" y="5848350"/>
          <p14:tracePt t="84214" x="4660900" y="5840413"/>
          <p14:tracePt t="84308" x="4643438" y="5822950"/>
          <p14:tracePt t="84321" x="4562475" y="5803900"/>
          <p14:tracePt t="84348" x="4537075" y="5803900"/>
          <p14:tracePt t="84380" x="4545013" y="5803900"/>
          <p14:tracePt t="84425" x="4554538" y="5803900"/>
          <p14:tracePt t="84436" x="4545013" y="5803900"/>
          <p14:tracePt t="84498" x="4537075" y="5803900"/>
          <p14:tracePt t="84511" x="4527550" y="5803900"/>
          <p14:tracePt t="84608" x="4527550" y="5795963"/>
          <p14:tracePt t="84620" x="4518025" y="5776913"/>
          <p14:tracePt t="84640" x="4491038" y="5697538"/>
          <p14:tracePt t="84672" x="4483100" y="5653088"/>
          <p14:tracePt t="84683" x="4402138" y="5446713"/>
          <p14:tracePt t="84716" x="4340225" y="5259388"/>
          <p14:tracePt t="84748" x="4313238" y="5214938"/>
          <p14:tracePt t="84766" x="4295775" y="5170488"/>
          <p14:tracePt t="84798" x="4286250" y="5143500"/>
          <p14:tracePt t="84816" x="4259263" y="5081588"/>
          <p14:tracePt t="84848" x="4241800" y="5027613"/>
          <p14:tracePt t="84880" x="4224338" y="5000625"/>
          <p14:tracePt t="84886" x="4214813" y="4965700"/>
          <p14:tracePt t="84918" x="4179888" y="4911725"/>
          <p14:tracePt t="84950" x="4152900" y="4867275"/>
          <p14:tracePt t="84967" x="4125913" y="4822825"/>
          <p14:tracePt t="85000" x="4116388" y="4803775"/>
          <p14:tracePt t="85016" x="4081463" y="4741863"/>
          <p14:tracePt t="85049" x="4062413" y="4732338"/>
          <p14:tracePt t="85082" x="4054475" y="4714875"/>
          <p14:tracePt t="85088" x="4044950" y="4705350"/>
          <p14:tracePt t="85120" x="4000500" y="4670425"/>
          <p14:tracePt t="85150" x="3929063" y="4589463"/>
          <p14:tracePt t="85183" x="3929063" y="4598988"/>
          <p14:tracePt t="85224" x="3919538" y="4598988"/>
          <p14:tracePt t="85329" x="3911600" y="4589463"/>
          <p14:tracePt t="85377" x="3902075" y="4589463"/>
          <p14:tracePt t="85389" x="3875088" y="4581525"/>
          <p14:tracePt t="85417" x="3830638" y="4554538"/>
          <p14:tracePt t="85450" x="3830638" y="4572000"/>
          <p14:tracePt t="85534" x="3830638" y="4589463"/>
          <p14:tracePt t="85545" x="3875088" y="4679950"/>
          <p14:tracePt t="85565" x="3938588" y="4776788"/>
          <p14:tracePt t="85598" x="3946525" y="4795838"/>
          <p14:tracePt t="85618" x="3965575" y="4803775"/>
          <p14:tracePt t="85651" x="3938588" y="4786313"/>
          <p14:tracePt t="85721" x="3929063" y="4768850"/>
          <p14:tracePt t="85733" x="3929063" y="4759325"/>
          <p14:tracePt t="85813" x="3919538" y="4759325"/>
          <p14:tracePt t="85999" x="3919538" y="4751388"/>
          <p14:tracePt t="86147" x="3902075" y="4732338"/>
          <p14:tracePt t="86271" x="3894138" y="4724400"/>
          <p14:tracePt t="86282" x="3884613" y="4687888"/>
          <p14:tracePt t="86300" x="3867150" y="4660900"/>
          <p14:tracePt t="86321" x="3857625" y="4625975"/>
          <p14:tracePt t="86353" x="3848100" y="4625975"/>
          <p14:tracePt t="86397" x="3848100" y="4616450"/>
          <p14:tracePt t="86427" x="3848100" y="4608513"/>
          <p14:tracePt t="86604" x="3848100" y="4598988"/>
          <p14:tracePt t="86629" x="3867150" y="4616450"/>
          <p14:tracePt t="86699" x="3902075" y="4643438"/>
          <p14:tracePt t="86711" x="3919538" y="4670425"/>
          <p14:tracePt t="86723" x="3973513" y="4724400"/>
          <p14:tracePt t="86755" x="4044950" y="4795838"/>
          <p14:tracePt t="86788" x="4125913" y="4867275"/>
          <p14:tracePt t="86806" x="4160838" y="4884738"/>
          <p14:tracePt t="86822" x="4251325" y="4991100"/>
          <p14:tracePt t="86855" x="4313238" y="5054600"/>
          <p14:tracePt t="86869" x="4313238" y="5062538"/>
          <p14:tracePt t="86889" x="4357688" y="5116513"/>
          <p14:tracePt t="86921" x="4394200" y="5170488"/>
          <p14:tracePt t="86932" x="4411663" y="5180013"/>
          <p14:tracePt t="86956" x="4465638" y="5241925"/>
          <p14:tracePt t="86988" x="4500563" y="5286375"/>
          <p14:tracePt t="86993" x="4510088" y="5303838"/>
          <p14:tracePt t="87054" x="4518025" y="5322888"/>
          <p14:tracePt t="87073" x="4527550" y="5330825"/>
          <p14:tracePt t="87089" x="4545013" y="5357813"/>
          <p14:tracePt t="87122" x="4537075" y="5348288"/>
          <p14:tracePt t="87216" x="4537075" y="5340350"/>
          <p14:tracePt t="87226" x="4500563" y="5303838"/>
          <p14:tracePt t="87245" x="4491038" y="5276850"/>
          <p14:tracePt t="87257" x="4402138" y="5160963"/>
          <p14:tracePt t="87290" x="4340225" y="5081588"/>
          <p14:tracePt t="87309" x="4330700" y="5045075"/>
          <p14:tracePt t="87323" x="4286250" y="5010150"/>
          <p14:tracePt t="87356" x="4276725" y="4991100"/>
          <p14:tracePt t="87373" x="4268788" y="4973638"/>
          <p14:tracePt t="87390" x="4214813" y="4894263"/>
          <p14:tracePt t="87422" x="4179888" y="4857750"/>
          <p14:tracePt t="87435" x="4179888" y="4848225"/>
          <p14:tracePt t="87457" x="4160838" y="4830763"/>
          <p14:tracePt t="87489" x="4160838" y="4813300"/>
          <p14:tracePt t="87513" x="4152900" y="4813300"/>
          <p14:tracePt t="87525" x="4143375" y="4795838"/>
          <p14:tracePt t="87557" x="4133850" y="4776788"/>
          <p14:tracePt t="87623" x="4108450" y="4751388"/>
          <p14:tracePt t="87637" x="4037013" y="4670425"/>
          <p14:tracePt t="87658" x="3983038" y="4616450"/>
          <p14:tracePt t="87691" x="3973513" y="4616450"/>
          <p14:tracePt t="87782" x="3965575" y="4625975"/>
          <p14:tracePt t="87890" x="3956050" y="4625975"/>
          <p14:tracePt t="87922" x="3946525" y="4625975"/>
          <p14:tracePt t="87967" x="3946525" y="4633913"/>
          <p14:tracePt t="87987" x="3938588" y="4633913"/>
          <p14:tracePt t="88012" x="3929063" y="4633913"/>
          <p14:tracePt t="88047" x="3929063" y="4643438"/>
          <p14:tracePt t="88065" x="3919538" y="4643438"/>
          <p14:tracePt t="88160" x="3911600" y="4643438"/>
          <p14:tracePt t="88186" x="3902075" y="4643438"/>
          <p14:tracePt t="88316" x="3902075" y="4633913"/>
          <p14:tracePt t="88367" x="3894138" y="4633913"/>
          <p14:tracePt t="88378" x="3902075" y="4652963"/>
          <p14:tracePt t="88531" x="3938588" y="4705350"/>
          <p14:tracePt t="88551" x="3956050" y="4714875"/>
          <p14:tracePt t="88562" x="3983038" y="4732338"/>
          <p14:tracePt t="88594" x="3983038" y="4741863"/>
          <p14:tracePt t="88629" x="3990975" y="4741863"/>
          <p14:tracePt t="88679" x="3973513" y="4741863"/>
          <p14:tracePt t="89010" x="3956050" y="4724400"/>
          <p14:tracePt t="89034" x="3911600" y="4697413"/>
          <p14:tracePt t="89054" x="3902075" y="4679950"/>
          <p14:tracePt t="89087" x="3894138" y="4679950"/>
          <p14:tracePt t="89166" x="3894138" y="4670425"/>
          <p14:tracePt t="89191" x="3875088" y="4660900"/>
          <p14:tracePt t="89212" x="3875088" y="4643438"/>
          <p14:tracePt t="89229" x="3857625" y="4633913"/>
          <p14:tracePt t="89260" x="3867150" y="4633913"/>
          <p14:tracePt t="89368" x="3884613" y="4643438"/>
          <p14:tracePt t="89380" x="3884613" y="4652963"/>
          <p14:tracePt t="89400" x="3894138" y="4652963"/>
          <p14:tracePt t="89430" x="3911600" y="4670425"/>
          <p14:tracePt t="89462" x="3938588" y="4687888"/>
          <p14:tracePt t="89464" x="3973513" y="4714875"/>
          <p14:tracePt t="89497" x="3990975" y="4724400"/>
          <p14:tracePt t="89508" x="4000500" y="4741863"/>
          <p14:tracePt t="89530" x="4054475" y="4776788"/>
          <p14:tracePt t="89562" x="4081463" y="4795838"/>
          <p14:tracePt t="89569" x="4125913" y="4822825"/>
          <p14:tracePt t="89596" x="4160838" y="4848225"/>
          <p14:tracePt t="89628" x="4170363" y="4857750"/>
          <p14:tracePt t="89646" x="4160838" y="4840288"/>
          <p14:tracePt t="89728" x="4108450" y="4795838"/>
          <p14:tracePt t="89747" x="4089400" y="4776788"/>
          <p14:tracePt t="89764" x="4081463" y="4768850"/>
          <p14:tracePt t="89796" x="4062413" y="4759325"/>
          <p14:tracePt t="89802" x="4054475" y="4759325"/>
          <p14:tracePt t="89870" x="4054475" y="4751388"/>
          <p14:tracePt t="89882" x="4017963" y="4741863"/>
          <p14:tracePt t="89901" x="4010025" y="4741863"/>
          <p14:tracePt t="89931" x="4010025" y="4732338"/>
          <p14:tracePt t="90056" x="4000500" y="4732338"/>
          <p14:tracePt t="90086" x="4000500" y="4724400"/>
          <p14:tracePt t="90106" x="3990975" y="4724400"/>
          <p14:tracePt t="90124" x="3990975" y="4714875"/>
          <p14:tracePt t="90171" x="3983038" y="4714875"/>
          <p14:tracePt t="90198" x="3973513" y="4705350"/>
          <p14:tracePt t="90217" x="3965575" y="4697413"/>
          <p14:tracePt t="90232" x="3946525" y="4679950"/>
          <p14:tracePt t="90264" x="3938588" y="4679950"/>
          <p14:tracePt t="90324" x="3938588" y="4670425"/>
          <p14:tracePt t="90373" x="3929063" y="4660900"/>
          <p14:tracePt t="90423" x="3919538" y="4660900"/>
          <p14:tracePt t="90449" x="3911600" y="4660900"/>
          <p14:tracePt t="90496" x="3911600" y="4652963"/>
          <p14:tracePt t="90515" x="3902075" y="4652963"/>
          <p14:tracePt t="90562" x="3894138" y="4652963"/>
          <p14:tracePt t="90890" x="3894138" y="4643438"/>
          <p14:tracePt t="90922" x="3884613" y="46434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81000" y="2520177"/>
            <a:ext cx="8428038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interface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History&lt;T&gt;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Renaming Parameter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990600"/>
            <a:ext cx="8428038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…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71600" y="3129777"/>
            <a:ext cx="624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Caller can rename the parameter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39243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calculateMyBMI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weight)  </a:t>
            </a:r>
            <a:r>
              <a:rPr lang="en-US" dirty="0"/>
              <a:t>{</a:t>
            </a:r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(weight</a:t>
            </a:r>
            <a:r>
              <a:rPr lang="en-US" dirty="0"/>
              <a:t>, 1.77);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1444" y="53340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 </a:t>
            </a:r>
            <a:r>
              <a:rPr lang="en-US" dirty="0" smtClean="0"/>
              <a:t>w, </a:t>
            </a:r>
            <a:r>
              <a:rPr lang="en-US" b="1" dirty="0" smtClean="0"/>
              <a:t>double</a:t>
            </a:r>
            <a:r>
              <a:rPr lang="en-US" dirty="0" smtClean="0"/>
              <a:t> height)  {</a:t>
            </a:r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smtClean="0"/>
              <a:t>w/(</a:t>
            </a:r>
            <a:r>
              <a:rPr lang="en-US" dirty="0"/>
              <a:t>height*height);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17234" y="5772150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0600" y="41148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10400" y="1220129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94770" y="2710676"/>
            <a:ext cx="57243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29000" y="1220129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25250" y="436245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65134" y="5513813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310683"/>
      </p:ext>
    </p:extLst>
  </p:cSld>
  <p:clrMapOvr>
    <a:masterClrMapping/>
  </p:clrMapOvr>
  <p:transition advTm="43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2027" x="3894138" y="4652963"/>
          <p14:tracePt t="2541" x="3902075" y="4652963"/>
          <p14:tracePt t="2554" x="3919538" y="4652963"/>
          <p14:tracePt t="2574" x="3929063" y="4652963"/>
          <p14:tracePt t="2598" x="4000500" y="4633913"/>
          <p14:tracePt t="2632" x="4089400" y="4608513"/>
          <p14:tracePt t="2648" x="4143375" y="4598988"/>
          <p14:tracePt t="2663" x="4259263" y="4562475"/>
          <p14:tracePt t="2694" x="4402138" y="4537075"/>
          <p14:tracePt t="2698" x="4545013" y="4483100"/>
          <p14:tracePt t="2730" x="4598988" y="4465638"/>
          <p14:tracePt t="2741" x="4705350" y="4429125"/>
          <p14:tracePt t="2763" x="4973638" y="4375150"/>
          <p14:tracePt t="2795" x="5027613" y="4367213"/>
          <p14:tracePt t="2806" x="5160963" y="4340225"/>
          <p14:tracePt t="2830" x="5295900" y="4303713"/>
          <p14:tracePt t="2861" x="5330825" y="4295775"/>
          <p14:tracePt t="2866" x="5456238" y="4259263"/>
          <p14:tracePt t="2897" x="5599113" y="4232275"/>
          <p14:tracePt t="2928" x="5643563" y="4232275"/>
          <p14:tracePt t="2930" x="5732463" y="4214813"/>
          <p14:tracePt t="2961" x="5786438" y="4205288"/>
          <p14:tracePt t="2965" x="5911850" y="4179888"/>
          <p14:tracePt t="2996" x="6037263" y="4160838"/>
          <p14:tracePt t="3013" x="6072188" y="4152900"/>
          <p14:tracePt t="3031" x="6215063" y="4133850"/>
          <p14:tracePt t="3062" x="6276975" y="4116388"/>
          <p14:tracePt t="3076" x="6303963" y="4108450"/>
          <p14:tracePt t="3098" x="6429375" y="4081463"/>
          <p14:tracePt t="3129" x="6473825" y="4071938"/>
          <p14:tracePt t="3131" x="6581775" y="4044950"/>
          <p14:tracePt t="3163" x="6608763" y="4044950"/>
          <p14:tracePt t="3167" x="6643688" y="4037013"/>
          <p14:tracePt t="3198" x="6715125" y="4017963"/>
          <p14:tracePt t="3229" x="6858000" y="3983038"/>
          <p14:tracePt t="3246" x="6919913" y="3973513"/>
          <p14:tracePt t="3264" x="7045325" y="3946525"/>
          <p14:tracePt t="3296" x="7126288" y="3929063"/>
          <p14:tracePt t="3309" x="7153275" y="3919538"/>
          <p14:tracePt t="3332" x="7259638" y="3894138"/>
          <p14:tracePt t="3363" x="7375525" y="3875088"/>
          <p14:tracePt t="3373" x="7394575" y="3867150"/>
          <p14:tracePt t="3399" x="7510463" y="3840163"/>
          <p14:tracePt t="3430" x="7589838" y="3822700"/>
          <p14:tracePt t="3434" x="7688263" y="3795713"/>
          <p14:tracePt t="3466" x="7732713" y="3768725"/>
          <p14:tracePt t="3497" x="7742238" y="3768725"/>
          <p14:tracePt t="3517" x="7751763" y="3759200"/>
          <p14:tracePt t="3528" x="7759700" y="3759200"/>
          <p14:tracePt t="3541" x="7813675" y="3732213"/>
          <p14:tracePt t="3560" x="7848600" y="3714750"/>
          <p14:tracePt t="3578" x="7875588" y="3697288"/>
          <p14:tracePt t="3599" x="7902575" y="3687763"/>
          <p14:tracePt t="3631" x="7912100" y="3679825"/>
          <p14:tracePt t="3668" x="7912100" y="3670300"/>
          <p14:tracePt t="3686" x="7912100" y="3660775"/>
          <p14:tracePt t="3699" x="7894638" y="3571875"/>
          <p14:tracePt t="3718" x="7885113" y="3544888"/>
          <p14:tracePt t="3730" x="7848600" y="3473450"/>
          <p14:tracePt t="3749" x="7840663" y="3455988"/>
          <p14:tracePt t="3761" x="7804150" y="3394075"/>
          <p14:tracePt t="3781" x="7732713" y="3303588"/>
          <p14:tracePt t="3815" x="7715250" y="3286125"/>
          <p14:tracePt t="3826" x="7680325" y="3241675"/>
          <p14:tracePt t="3845" x="7653338" y="3224213"/>
          <p14:tracePt t="3858" x="7608888" y="3179763"/>
          <p14:tracePt t="3877" x="7589838" y="3160713"/>
          <p14:tracePt t="3889" x="7518400" y="3116263"/>
          <p14:tracePt t="3908" x="7466013" y="3071813"/>
          <p14:tracePt t="3920" x="7313613" y="2965450"/>
          <p14:tracePt t="3940" x="7232650" y="2919413"/>
          <p14:tracePt t="3952" x="7143750" y="2867025"/>
          <p14:tracePt t="3979" x="7089775" y="2840038"/>
          <p14:tracePt t="3991" x="7037388" y="2803525"/>
          <p14:tracePt t="4004" x="7010400" y="2786063"/>
          <p14:tracePt t="4017" x="6965950" y="2768600"/>
          <p14:tracePt t="4034" x="6858000" y="2724150"/>
          <p14:tracePt t="4051" x="6796088" y="2697163"/>
          <p14:tracePt t="4068" x="6670675" y="2652713"/>
          <p14:tracePt t="4084" x="6643688" y="2652713"/>
          <p14:tracePt t="4100" x="6562725" y="2616200"/>
          <p14:tracePt t="4118" x="6545263" y="2616200"/>
          <p14:tracePt t="4134" x="6456363" y="2598738"/>
          <p14:tracePt t="4151" x="6419850" y="2598738"/>
          <p14:tracePt t="4168" x="6276975" y="2562225"/>
          <p14:tracePt t="4184" x="6108700" y="2527300"/>
          <p14:tracePt t="4201" x="6054725" y="2517775"/>
          <p14:tracePt t="4218" x="5919788" y="2490788"/>
          <p14:tracePt t="4236" x="5741988" y="2438400"/>
          <p14:tracePt t="4252" x="5643563" y="2419350"/>
          <p14:tracePt t="4268" x="5330825" y="2339975"/>
          <p14:tracePt t="4285" x="5062538" y="2276475"/>
          <p14:tracePt t="4302" x="4991100" y="2251075"/>
          <p14:tracePt t="4318" x="4795838" y="2197100"/>
          <p14:tracePt t="4336" x="4768850" y="2197100"/>
          <p14:tracePt t="4352" x="4598988" y="2143125"/>
          <p14:tracePt t="4368" x="4554538" y="2133600"/>
          <p14:tracePt t="4385" x="4394200" y="2098675"/>
          <p14:tracePt t="4402" x="4303713" y="2081213"/>
          <p14:tracePt t="4419" x="4108450" y="2027238"/>
          <p14:tracePt t="4435" x="4071938" y="2017713"/>
          <p14:tracePt t="4452" x="3929063" y="1990725"/>
          <p14:tracePt t="4469" x="3751263" y="1938338"/>
          <p14:tracePt t="4485" x="3687763" y="1919288"/>
          <p14:tracePt t="4502" x="3411538" y="1847850"/>
          <p14:tracePt t="4519" x="3232150" y="1803400"/>
          <p14:tracePt t="4539" x="3179763" y="1795463"/>
          <p14:tracePt t="4556" x="3036888" y="1751013"/>
          <p14:tracePt t="4569" x="3017838" y="1741488"/>
          <p14:tracePt t="4586" x="2928938" y="1714500"/>
          <p14:tracePt t="4603" x="2901950" y="1704975"/>
          <p14:tracePt t="4619" x="2884488" y="1704975"/>
          <p14:tracePt t="4636" x="2830513" y="1679575"/>
          <p14:tracePt t="4653" x="2776538" y="1660525"/>
          <p14:tracePt t="4678" x="2751138" y="1652588"/>
          <p14:tracePt t="4706" x="2732088" y="1643063"/>
          <p14:tracePt t="4724" x="2724150" y="1643063"/>
          <p14:tracePt t="4765" x="2714625" y="1643063"/>
          <p14:tracePt t="4784" x="2705100" y="1643063"/>
          <p14:tracePt t="4863" x="2705100" y="1633538"/>
          <p14:tracePt t="4882" x="2697163" y="1633538"/>
          <p14:tracePt t="4894" x="2697163" y="1625600"/>
          <p14:tracePt t="4946" x="2705100" y="1625600"/>
          <p14:tracePt t="5161" x="2714625" y="1625600"/>
          <p14:tracePt t="5192" x="2741613" y="1625600"/>
          <p14:tracePt t="5214" x="2776538" y="1625600"/>
          <p14:tracePt t="5224" x="2840038" y="1633538"/>
          <p14:tracePt t="5244" x="2857500" y="1633538"/>
          <p14:tracePt t="5257" x="2919413" y="1633538"/>
          <p14:tracePt t="5277" x="2938463" y="1633538"/>
          <p14:tracePt t="5289" x="2946400" y="1643063"/>
          <p14:tracePt t="5307" x="2982913" y="1652588"/>
          <p14:tracePt t="5334" x="3036888" y="1652588"/>
          <p14:tracePt t="5351" x="3071813" y="1660525"/>
          <p14:tracePt t="5371" x="3089275" y="1660525"/>
          <p14:tracePt t="5382" x="3108325" y="1670050"/>
          <p14:tracePt t="5401" x="3116263" y="1670050"/>
          <p14:tracePt t="5429" x="3133725" y="1670050"/>
          <p14:tracePt t="5448" x="3152775" y="1687513"/>
          <p14:tracePt t="5460" x="3197225" y="1731963"/>
          <p14:tracePt t="5479" x="3205163" y="1758950"/>
          <p14:tracePt t="5491" x="3241675" y="1812925"/>
          <p14:tracePt t="5510" x="3259138" y="1847850"/>
          <p14:tracePt t="5522" x="3276600" y="1938338"/>
          <p14:tracePt t="5551" x="3295650" y="1982788"/>
          <p14:tracePt t="5565" x="3303588" y="2036763"/>
          <p14:tracePt t="5575" x="3313113" y="2089150"/>
          <p14:tracePt t="5589" x="3330575" y="2152650"/>
          <p14:tracePt t="5606" x="3340100" y="2197100"/>
          <p14:tracePt t="5622" x="3357563" y="2268538"/>
          <p14:tracePt t="5639" x="3375025" y="2312988"/>
          <p14:tracePt t="5656" x="3394075" y="2384425"/>
          <p14:tracePt t="5672" x="3402013" y="2428875"/>
          <p14:tracePt t="5689" x="3411538" y="2473325"/>
          <p14:tracePt t="5706" x="3411538" y="2500313"/>
          <p14:tracePt t="5723" x="3411538" y="2517775"/>
          <p14:tracePt t="5739" x="3419475" y="2554288"/>
          <p14:tracePt t="5756" x="3419475" y="2562225"/>
          <p14:tracePt t="5773" x="3419475" y="2608263"/>
          <p14:tracePt t="5789" x="3419475" y="2625725"/>
          <p14:tracePt t="5806" x="3419475" y="2697163"/>
          <p14:tracePt t="5823" x="3419475" y="2751138"/>
          <p14:tracePt t="5841" x="3419475" y="2776538"/>
          <p14:tracePt t="5856" x="3419475" y="2803525"/>
          <p14:tracePt t="5873" x="3419475" y="2822575"/>
          <p14:tracePt t="5890" x="3419475" y="2874963"/>
          <p14:tracePt t="5906" x="3419475" y="2901950"/>
          <p14:tracePt t="5923" x="3419475" y="2955925"/>
          <p14:tracePt t="5940" x="3419475" y="2965450"/>
          <p14:tracePt t="5957" x="3429000" y="3017838"/>
          <p14:tracePt t="5973" x="3429000" y="3027363"/>
          <p14:tracePt t="5990" x="3429000" y="3036888"/>
          <p14:tracePt t="6007" x="3438525" y="3044825"/>
          <p14:tracePt t="6023" x="3446463" y="3071813"/>
          <p14:tracePt t="6040" x="3446463" y="3081338"/>
          <p14:tracePt t="6060" x="3446463" y="3089275"/>
          <p14:tracePt t="6092" x="3455988" y="3089275"/>
          <p14:tracePt t="6343" x="3465513" y="3089275"/>
          <p14:tracePt t="6387" x="3473450" y="3089275"/>
          <p14:tracePt t="6436" x="3482975" y="3089275"/>
          <p14:tracePt t="6455" x="3500438" y="3089275"/>
          <p14:tracePt t="6467" x="3517900" y="3089275"/>
          <p14:tracePt t="6485" x="3536950" y="3089275"/>
          <p14:tracePt t="6497" x="3581400" y="3089275"/>
          <p14:tracePt t="6516" x="3598863" y="3089275"/>
          <p14:tracePt t="6529" x="3643313" y="3081338"/>
          <p14:tracePt t="6548" x="3660775" y="3081338"/>
          <p14:tracePt t="6560" x="3724275" y="3081338"/>
          <p14:tracePt t="6579" x="3751263" y="3081338"/>
          <p14:tracePt t="6592" x="3786188" y="3081338"/>
          <p14:tracePt t="6612" x="3803650" y="3081338"/>
          <p14:tracePt t="6626" x="3848100" y="3081338"/>
          <p14:tracePt t="6646" x="3894138" y="3081338"/>
          <p14:tracePt t="6673" x="3911600" y="3081338"/>
          <p14:tracePt t="6692" x="3929063" y="3081338"/>
          <p14:tracePt t="6703" x="3938588" y="3081338"/>
          <p14:tracePt t="6722" x="3946525" y="3081338"/>
          <p14:tracePt t="6734" x="3990975" y="3081338"/>
          <p14:tracePt t="6754" x="4017963" y="3081338"/>
          <p14:tracePt t="6780" x="4027488" y="3081338"/>
          <p14:tracePt t="6799" x="4037013" y="3081338"/>
          <p14:tracePt t="6810" x="4044950" y="3081338"/>
          <p14:tracePt t="6842" x="4054475" y="3081338"/>
          <p14:tracePt t="7464" x="4054475" y="3071813"/>
          <p14:tracePt t="7868" x="4062413" y="3071813"/>
          <p14:tracePt t="7981" x="4062413" y="3062288"/>
          <p14:tracePt t="8006" x="4071938" y="3062288"/>
          <p14:tracePt t="8179" x="4071938" y="3071813"/>
          <p14:tracePt t="8404" x="4071938" y="3062288"/>
          <p14:tracePt t="8906" x="4071938" y="3054350"/>
          <p14:tracePt t="8918" x="4071938" y="3036888"/>
          <p14:tracePt t="8937" x="4062413" y="3009900"/>
          <p14:tracePt t="8950" x="4037013" y="2955925"/>
          <p14:tracePt t="8968" x="4027488" y="2928938"/>
          <p14:tracePt t="8980" x="4000500" y="2847975"/>
          <p14:tracePt t="9000" x="3990975" y="2830513"/>
          <p14:tracePt t="9012" x="3956050" y="2741613"/>
          <p14:tracePt t="9031" x="3946525" y="2714625"/>
          <p14:tracePt t="9042" x="3902075" y="2633663"/>
          <p14:tracePt t="9061" x="3902075" y="2616200"/>
          <p14:tracePt t="9073" x="3867150" y="2544763"/>
          <p14:tracePt t="9093" x="3840163" y="2500313"/>
          <p14:tracePt t="9105" x="3786188" y="2374900"/>
          <p14:tracePt t="9125" x="3751263" y="2295525"/>
          <p14:tracePt t="9137" x="3652838" y="2125663"/>
          <p14:tracePt t="9158" x="3616325" y="2062163"/>
          <p14:tracePt t="9170" x="3527425" y="1919288"/>
          <p14:tracePt t="9189" x="3509963" y="1874838"/>
          <p14:tracePt t="9201" x="3419475" y="1741488"/>
          <p14:tracePt t="9220" x="3394075" y="1679575"/>
          <p14:tracePt t="9233" x="3330575" y="1571625"/>
          <p14:tracePt t="9251" x="3303588" y="1544638"/>
          <p14:tracePt t="9267" x="3259138" y="1473200"/>
          <p14:tracePt t="9284" x="3197225" y="1393825"/>
          <p14:tracePt t="9315" x="3187700" y="1384300"/>
          <p14:tracePt t="9327" x="3143250" y="1339850"/>
          <p14:tracePt t="9346" x="3125788" y="1322388"/>
          <p14:tracePt t="9359" x="3081338" y="1285875"/>
          <p14:tracePt t="9379" x="3062288" y="1268413"/>
          <p14:tracePt t="9390" x="3054350" y="1268413"/>
          <p14:tracePt t="9409" x="3044825" y="1268413"/>
          <p14:tracePt t="9421" x="3036888" y="1268413"/>
          <p14:tracePt t="9441" x="3017838" y="1268413"/>
          <p14:tracePt t="9454" x="2982913" y="1268413"/>
          <p14:tracePt t="9473" x="2965450" y="1268413"/>
          <p14:tracePt t="9516" x="2955925" y="1285875"/>
          <p14:tracePt t="9565" x="2955925" y="1295400"/>
          <p14:tracePt t="9578" x="2955925" y="1312863"/>
          <p14:tracePt t="9613" x="2965450" y="1322388"/>
          <p14:tracePt t="9673" x="2973388" y="1330325"/>
          <p14:tracePt t="9695" x="2982913" y="1339850"/>
          <p14:tracePt t="9705" x="3017838" y="1357313"/>
          <p14:tracePt t="9724" x="3036888" y="1357313"/>
          <p14:tracePt t="9735" x="3089275" y="1384300"/>
          <p14:tracePt t="9754" x="3116263" y="1384300"/>
          <p14:tracePt t="9766" x="3179763" y="1393825"/>
          <p14:tracePt t="9785" x="3187700" y="1393825"/>
          <p14:tracePt t="9797" x="3251200" y="1411288"/>
          <p14:tracePt t="9815" x="3313113" y="1419225"/>
          <p14:tracePt t="9835" x="3348038" y="1428750"/>
          <p14:tracePt t="9846" x="3438525" y="1438275"/>
          <p14:tracePt t="9865" x="3455988" y="1446213"/>
          <p14:tracePt t="9878" x="3482975" y="1455738"/>
          <p14:tracePt t="9898" x="3490913" y="1455738"/>
          <p14:tracePt t="9925" x="3500438" y="1455738"/>
          <p14:tracePt t="9972" x="3509963" y="1465263"/>
          <p14:tracePt t="9990" x="3536950" y="1473200"/>
          <p14:tracePt t="10004" x="3544888" y="1482725"/>
          <p14:tracePt t="10021" x="3562350" y="1490663"/>
          <p14:tracePt t="10036" x="3598863" y="1500188"/>
          <p14:tracePt t="10054" x="3616325" y="1509713"/>
          <p14:tracePt t="10065" x="3660775" y="1509713"/>
          <p14:tracePt t="10084" x="3679825" y="1509713"/>
          <p14:tracePt t="10097" x="3759200" y="1517650"/>
          <p14:tracePt t="10117" x="3822700" y="1517650"/>
          <p14:tracePt t="10129" x="4010025" y="1544638"/>
          <p14:tracePt t="10149" x="4081463" y="1554163"/>
          <p14:tracePt t="10161" x="4116388" y="1562100"/>
          <p14:tracePt t="10174" x="4214813" y="1562100"/>
          <p14:tracePt t="10192" x="4295775" y="1571625"/>
          <p14:tracePt t="10211" x="4330700" y="1571625"/>
          <p14:tracePt t="10223" x="4419600" y="1571625"/>
          <p14:tracePt t="10242" x="4446588" y="1571625"/>
          <p14:tracePt t="10255" x="4510088" y="1571625"/>
          <p14:tracePt t="10274" x="4562475" y="1571625"/>
          <p14:tracePt t="10299" x="4633913" y="1571625"/>
          <p14:tracePt t="10318" x="4724400" y="1571625"/>
          <p14:tracePt t="10338" x="4732338" y="1571625"/>
          <p14:tracePt t="10351" x="4786313" y="1571625"/>
          <p14:tracePt t="10368" x="4813300" y="1571625"/>
          <p14:tracePt t="10379" x="4929188" y="1581150"/>
          <p14:tracePt t="10399" x="4991100" y="1581150"/>
          <p14:tracePt t="10411" x="5187950" y="1608138"/>
          <p14:tracePt t="10431" x="5214938" y="1608138"/>
          <p14:tracePt t="10443" x="5295900" y="1608138"/>
          <p14:tracePt t="10462" x="5322888" y="1608138"/>
          <p14:tracePt t="10475" x="5429250" y="1616075"/>
          <p14:tracePt t="10495" x="5483225" y="1616075"/>
          <p14:tracePt t="10506" x="5653088" y="1643063"/>
          <p14:tracePt t="10525" x="5751513" y="1652588"/>
          <p14:tracePt t="10537" x="6000750" y="1679575"/>
          <p14:tracePt t="10556" x="6018213" y="1679575"/>
          <p14:tracePt t="10571" x="6108700" y="1687513"/>
          <p14:tracePt t="10587" x="6153150" y="1687513"/>
          <p14:tracePt t="10603" x="6251575" y="1697038"/>
          <p14:tracePt t="10620" x="6259513" y="1697038"/>
          <p14:tracePt t="10637" x="6313488" y="1697038"/>
          <p14:tracePt t="10653" x="6348413" y="1697038"/>
          <p14:tracePt t="10670" x="6384925" y="1697038"/>
          <p14:tracePt t="10687" x="6473825" y="1704975"/>
          <p14:tracePt t="10704" x="6500813" y="1704975"/>
          <p14:tracePt t="10720" x="6562725" y="1704975"/>
          <p14:tracePt t="10738" x="6581775" y="1704975"/>
          <p14:tracePt t="10755" x="6643688" y="1704975"/>
          <p14:tracePt t="10771" x="6697663" y="1704975"/>
          <p14:tracePt t="10788" x="6751638" y="1704975"/>
          <p14:tracePt t="10807" x="6777038" y="1704975"/>
          <p14:tracePt t="10822" x="6831013" y="1704975"/>
          <p14:tracePt t="10840" x="6858000" y="1704975"/>
          <p14:tracePt t="10855" x="6919913" y="1714500"/>
          <p14:tracePt t="10874" x="6938963" y="1714500"/>
          <p14:tracePt t="10887" x="6991350" y="1714500"/>
          <p14:tracePt t="10904" x="7018338" y="1714500"/>
          <p14:tracePt t="10921" x="7089775" y="1714500"/>
          <p14:tracePt t="10938" x="7116763" y="1714500"/>
          <p14:tracePt t="10954" x="7170738" y="1714500"/>
          <p14:tracePt t="10971" x="7188200" y="1714500"/>
          <p14:tracePt t="10988" x="7215188" y="1714500"/>
          <p14:tracePt t="11004" x="7251700" y="1714500"/>
          <p14:tracePt t="11023" x="7269163" y="1714500"/>
          <p14:tracePt t="11043" x="7296150" y="1714500"/>
          <p14:tracePt t="11059" x="7358063" y="1714500"/>
          <p14:tracePt t="11075" x="7419975" y="1724025"/>
          <p14:tracePt t="11101" x="7510463" y="1731963"/>
          <p14:tracePt t="11122" x="7527925" y="1731963"/>
          <p14:tracePt t="11134" x="7581900" y="1741488"/>
          <p14:tracePt t="11154" x="7608888" y="1741488"/>
          <p14:tracePt t="11164" x="7670800" y="1741488"/>
          <p14:tracePt t="11183" x="7697788" y="1741488"/>
          <p14:tracePt t="11195" x="7732713" y="1741488"/>
          <p14:tracePt t="11215" x="7786688" y="1741488"/>
          <p14:tracePt t="11234" x="7813675" y="1741488"/>
          <p14:tracePt t="11261" x="7823200" y="1741488"/>
          <p14:tracePt t="11280" x="7823200" y="1731963"/>
          <p14:tracePt t="11307" x="7840663" y="1731963"/>
          <p14:tracePt t="11325" x="7858125" y="1731963"/>
          <p14:tracePt t="11337" x="7867650" y="1731963"/>
          <p14:tracePt t="11357" x="7875588" y="1731963"/>
          <p14:tracePt t="11390" x="7885113" y="1731963"/>
          <p14:tracePt t="11470" x="7894638" y="1731963"/>
          <p14:tracePt t="11768" x="7894638" y="1724025"/>
          <p14:tracePt t="11809" x="7902575" y="1724025"/>
          <p14:tracePt t="14027" x="7902575" y="1731963"/>
          <p14:tracePt t="14060" x="7912100" y="1731963"/>
          <p14:tracePt t="14453" x="7920038" y="1731963"/>
          <p14:tracePt t="15055" x="7929563" y="1731963"/>
          <p14:tracePt t="15161" x="7939088" y="1731963"/>
          <p14:tracePt t="15600" x="7947025" y="1731963"/>
          <p14:tracePt t="15789" x="7956550" y="1731963"/>
          <p14:tracePt t="16135" x="7966075" y="1731963"/>
          <p14:tracePt t="16249" x="7966075" y="1724025"/>
          <p14:tracePt t="16480" x="7956550" y="1724025"/>
          <p14:tracePt t="16492" x="7947025" y="1724025"/>
          <p14:tracePt t="16531" x="7939088" y="1714500"/>
          <p14:tracePt t="16576" x="7920038" y="1704975"/>
          <p14:tracePt t="16591" x="7902575" y="1697038"/>
          <p14:tracePt t="16603" x="7875588" y="1697038"/>
          <p14:tracePt t="16630" x="7848600" y="1670050"/>
          <p14:tracePt t="16656" x="7777163" y="1643063"/>
          <p14:tracePt t="16688" x="7688263" y="1589088"/>
          <p14:tracePt t="16703" x="7670800" y="1589088"/>
          <p14:tracePt t="16722" x="7634288" y="1581150"/>
          <p14:tracePt t="16754" x="7608888" y="1581150"/>
          <p14:tracePt t="16760" x="7599363" y="1581150"/>
          <p14:tracePt t="16789" x="7483475" y="1581150"/>
          <p14:tracePt t="16821" x="7419975" y="1581150"/>
          <p14:tracePt t="16826" x="7259638" y="1581150"/>
          <p14:tracePt t="16856" x="7188200" y="1581150"/>
          <p14:tracePt t="16888" x="7108825" y="1581150"/>
          <p14:tracePt t="16892" x="7054850" y="1581150"/>
          <p14:tracePt t="16923" x="6742113" y="1581150"/>
          <p14:tracePt t="16956" x="6608763" y="1589088"/>
          <p14:tracePt t="16968" x="6473825" y="1589088"/>
          <p14:tracePt t="17000" x="6303963" y="1589088"/>
          <p14:tracePt t="17017" x="5884863" y="1571625"/>
          <p14:tracePt t="17050" x="5768975" y="1562100"/>
          <p14:tracePt t="17074" x="5473700" y="1554163"/>
          <p14:tracePt t="17106" x="5286375" y="1536700"/>
          <p14:tracePt t="17139" x="5062538" y="1517650"/>
          <p14:tracePt t="17145" x="4803775" y="1509713"/>
          <p14:tracePt t="17176" x="4660900" y="1509713"/>
          <p14:tracePt t="17207" x="4518025" y="1509713"/>
          <p14:tracePt t="17240" x="4330700" y="1509713"/>
          <p14:tracePt t="17272" x="4276725" y="1509713"/>
          <p14:tracePt t="17282" x="4125913" y="1509713"/>
          <p14:tracePt t="17314" x="3929063" y="1509713"/>
          <p14:tracePt t="17341" x="3830638" y="1509713"/>
          <p14:tracePt t="17373" x="3803650" y="1500188"/>
          <p14:tracePt t="17407" x="3813175" y="1500188"/>
          <p14:tracePt t="17419" x="3822700" y="1500188"/>
          <p14:tracePt t="17535" x="3830638" y="1500188"/>
          <p14:tracePt t="17658" x="3840163" y="1500188"/>
          <p14:tracePt t="18167" x="3848100" y="1500188"/>
          <p14:tracePt t="18464" x="3840163" y="1500188"/>
          <p14:tracePt t="18557" x="3830638" y="1500188"/>
          <p14:tracePt t="18605" x="3822700" y="1500188"/>
          <p14:tracePt t="18637" x="3813175" y="1500188"/>
          <p14:tracePt t="18699" x="3822700" y="1500188"/>
          <p14:tracePt t="18837" x="3830638" y="1500188"/>
          <p14:tracePt t="18915" x="3830638" y="1509713"/>
          <p14:tracePt t="19168" x="3822700" y="1509713"/>
          <p14:tracePt t="19307" x="3813175" y="1509713"/>
          <p14:tracePt t="19566" x="3803650" y="1500188"/>
          <p14:tracePt t="19622" x="3822700" y="1500188"/>
          <p14:tracePt t="20129" x="3840163" y="1500188"/>
          <p14:tracePt t="20141" x="3867150" y="1490663"/>
          <p14:tracePt t="20160" x="3875088" y="1482725"/>
          <p14:tracePt t="20183" x="3973513" y="1455738"/>
          <p14:tracePt t="20216" x="4098925" y="1438275"/>
          <p14:tracePt t="20223" x="4160838" y="1428750"/>
          <p14:tracePt t="20249" x="4411663" y="1384300"/>
          <p14:tracePt t="20282" x="4554538" y="1374775"/>
          <p14:tracePt t="20287" x="4598988" y="1366838"/>
          <p14:tracePt t="20316" x="5205413" y="1357313"/>
          <p14:tracePt t="20349" x="5330825" y="1357313"/>
          <p14:tracePt t="20360" x="5680075" y="1366838"/>
          <p14:tracePt t="20383" x="5894388" y="1374775"/>
          <p14:tracePt t="20416" x="5929313" y="1374775"/>
          <p14:tracePt t="20423" x="6153150" y="1393825"/>
          <p14:tracePt t="20450" x="6554788" y="1411288"/>
          <p14:tracePt t="20483" x="6759575" y="1428750"/>
          <p14:tracePt t="20492" x="6796088" y="1428750"/>
          <p14:tracePt t="20517" x="6902450" y="1411288"/>
          <p14:tracePt t="20550" x="6919913" y="1411288"/>
          <p14:tracePt t="20563" x="6991350" y="1411288"/>
          <p14:tracePt t="20584" x="7037388" y="1401763"/>
          <p14:tracePt t="20617" x="7081838" y="1401763"/>
          <p14:tracePt t="20634" x="7108825" y="1401763"/>
          <p14:tracePt t="20651" x="7180263" y="1401763"/>
          <p14:tracePt t="20683" x="7232650" y="1419225"/>
          <p14:tracePt t="20696" x="7232650" y="1428750"/>
          <p14:tracePt t="20902" x="7242175" y="1428750"/>
          <p14:tracePt t="20928" x="7242175" y="1438275"/>
          <p14:tracePt t="20994" x="7259638" y="1446213"/>
          <p14:tracePt t="21023" x="7259638" y="1419225"/>
          <p14:tracePt t="21120" x="7259638" y="1401763"/>
          <p14:tracePt t="21134" x="7259638" y="1393825"/>
          <p14:tracePt t="21152" x="7277100" y="1411288"/>
          <p14:tracePt t="21293" x="7304088" y="1428750"/>
          <p14:tracePt t="21306" x="7348538" y="1473200"/>
          <p14:tracePt t="21327" x="7340600" y="1473200"/>
          <p14:tracePt t="21355" x="7340600" y="1482725"/>
          <p14:tracePt t="21891" x="7348538" y="1482725"/>
          <p14:tracePt t="22015" x="7348538" y="1500188"/>
          <p14:tracePt t="22045" x="7358063" y="1500188"/>
          <p14:tracePt t="26276" x="7358063" y="1490663"/>
          <p14:tracePt t="26907" x="7358063" y="1500188"/>
          <p14:tracePt t="27126" x="7348538" y="1500188"/>
          <p14:tracePt t="27139" x="7348538" y="1509713"/>
          <p14:tracePt t="27151" x="7313613" y="1536700"/>
          <p14:tracePt t="27170" x="7251700" y="1581150"/>
          <p14:tracePt t="27206" x="7242175" y="1589088"/>
          <p14:tracePt t="27221" x="7224713" y="1616075"/>
          <p14:tracePt t="27237" x="7197725" y="1679575"/>
          <p14:tracePt t="27270" x="7170738" y="1724025"/>
          <p14:tracePt t="27283" x="7153275" y="1758950"/>
          <p14:tracePt t="27304" x="7099300" y="1839913"/>
          <p14:tracePt t="27337" x="7072313" y="1893888"/>
          <p14:tracePt t="27345" x="7054850" y="1911350"/>
          <p14:tracePt t="27371" x="6991350" y="1982788"/>
          <p14:tracePt t="27403" x="6946900" y="2054225"/>
          <p14:tracePt t="27406" x="6867525" y="2125663"/>
          <p14:tracePt t="27438" x="6769100" y="2224088"/>
          <p14:tracePt t="27471" x="6715125" y="2286000"/>
          <p14:tracePt t="27488" x="6688138" y="2312988"/>
          <p14:tracePt t="27505" x="6608763" y="2419350"/>
          <p14:tracePt t="27537" x="6510338" y="2544763"/>
          <p14:tracePt t="27551" x="6473825" y="2581275"/>
          <p14:tracePt t="27572" x="6394450" y="2679700"/>
          <p14:tracePt t="27604" x="6357938" y="2724150"/>
          <p14:tracePt t="27608" x="6313488" y="2803525"/>
          <p14:tracePt t="27639" x="6205538" y="2946400"/>
          <p14:tracePt t="27672" x="6180138" y="2990850"/>
          <p14:tracePt t="27685" x="6116638" y="3089275"/>
          <p14:tracePt t="27706" x="6054725" y="3214688"/>
          <p14:tracePt t="27738" x="5991225" y="3303588"/>
          <p14:tracePt t="27754" x="5973763" y="3322638"/>
          <p14:tracePt t="27772" x="5911850" y="3411538"/>
          <p14:tracePt t="27805" x="5867400" y="3482975"/>
          <p14:tracePt t="27816" x="5848350" y="3500438"/>
          <p14:tracePt t="27839" x="5776913" y="3616325"/>
          <p14:tracePt t="27872" x="5759450" y="3643313"/>
          <p14:tracePt t="27877" x="5715000" y="3705225"/>
          <p14:tracePt t="27906" x="5680075" y="3768725"/>
          <p14:tracePt t="27938" x="5634038" y="3822700"/>
          <p14:tracePt t="27941" x="5581650" y="3875088"/>
          <p14:tracePt t="27973" x="5518150" y="3946525"/>
          <p14:tracePt t="28005" x="5491163" y="3983038"/>
          <p14:tracePt t="28016" x="5446713" y="4037013"/>
          <p14:tracePt t="28040" x="5394325" y="4098925"/>
          <p14:tracePt t="28072" x="5394325" y="4108450"/>
          <p14:tracePt t="28078" x="5367338" y="4143375"/>
          <p14:tracePt t="28108" x="5330825" y="4187825"/>
          <p14:tracePt t="28140" x="5322888" y="4214813"/>
          <p14:tracePt t="28143" x="5276850" y="4295775"/>
          <p14:tracePt t="28176" x="5259388" y="4322763"/>
          <p14:tracePt t="28208" x="5251450" y="4348163"/>
          <p14:tracePt t="28240" x="5251450" y="4357688"/>
          <p14:tracePt t="29526" x="5251450" y="4348163"/>
          <p14:tracePt t="29534" x="5251450" y="4340225"/>
          <p14:tracePt t="29675" x="5259388" y="4340225"/>
          <p14:tracePt t="29700" x="5268913" y="4340225"/>
          <p14:tracePt t="30124" x="5268913" y="4330700"/>
          <p14:tracePt t="30175" x="5276850" y="4330700"/>
          <p14:tracePt t="30504" x="5276850" y="4322763"/>
          <p14:tracePt t="30715" x="5286375" y="4322763"/>
          <p14:tracePt t="30802" x="5295900" y="4322763"/>
          <p14:tracePt t="30926" x="5303838" y="4322763"/>
          <p14:tracePt t="31382" x="5286375" y="4322763"/>
          <p14:tracePt t="31555" x="5276850" y="4322763"/>
          <p14:tracePt t="31575" x="5268913" y="4322763"/>
          <p14:tracePt t="31586" x="5259388" y="4322763"/>
          <p14:tracePt t="31617" x="5251450" y="4322763"/>
          <p14:tracePt t="31649" x="5205413" y="4340225"/>
          <p14:tracePt t="31654" x="5187950" y="4348163"/>
          <p14:tracePt t="31684" x="5116513" y="4384675"/>
          <p14:tracePt t="31717" x="5108575" y="4394200"/>
          <p14:tracePt t="31730" x="5081588" y="4402138"/>
          <p14:tracePt t="31751" x="5027613" y="4438650"/>
          <p14:tracePt t="31783" x="4965700" y="4465638"/>
          <p14:tracePt t="31796" x="4946650" y="4483100"/>
          <p14:tracePt t="31817" x="4902200" y="4510088"/>
          <p14:tracePt t="31850" x="4848225" y="4537075"/>
          <p14:tracePt t="31856" x="4822825" y="4554538"/>
          <p14:tracePt t="31884" x="4724400" y="4616450"/>
          <p14:tracePt t="31917" x="4670425" y="4652963"/>
          <p14:tracePt t="31921" x="4589463" y="4697413"/>
          <p14:tracePt t="31952" x="4518025" y="4732338"/>
          <p14:tracePt t="31984" x="4500563" y="4751388"/>
          <p14:tracePt t="31995" x="4446588" y="4786313"/>
          <p14:tracePt t="32018" x="4402138" y="4813300"/>
          <p14:tracePt t="32050" x="4394200" y="4830763"/>
          <p14:tracePt t="32076" x="4375150" y="4857750"/>
          <p14:tracePt t="32092" x="4375150" y="4884738"/>
          <p14:tracePt t="32119" x="4340225" y="4973638"/>
          <p14:tracePt t="32152" x="4330700" y="4991100"/>
          <p14:tracePt t="32156" x="4313238" y="5027613"/>
          <p14:tracePt t="32185" x="4303713" y="5099050"/>
          <p14:tracePt t="32218" x="4313238" y="5133975"/>
          <p14:tracePt t="32228" x="4313238" y="5153025"/>
          <p14:tracePt t="32252" x="4313238" y="5160963"/>
          <p14:tracePt t="32285" x="4313238" y="5170488"/>
          <p14:tracePt t="32293" x="4322763" y="5197475"/>
          <p14:tracePt t="32319" x="4357688" y="5259388"/>
          <p14:tracePt t="32351" x="4367213" y="5268913"/>
          <p14:tracePt t="32354" x="4402138" y="5295900"/>
          <p14:tracePt t="32386" x="4411663" y="5313363"/>
          <p14:tracePt t="32418" x="4438650" y="5330825"/>
          <p14:tracePt t="32432" x="4456113" y="5348288"/>
          <p14:tracePt t="32453" x="4510088" y="5394325"/>
          <p14:tracePt t="32487" x="4518025" y="5394325"/>
          <p14:tracePt t="32519" x="4518025" y="5402263"/>
          <p14:tracePt t="32533" x="4527550" y="5411788"/>
          <p14:tracePt t="32580" x="4527550" y="5429250"/>
          <p14:tracePt t="32612" x="4527550" y="5438775"/>
          <p14:tracePt t="32623" x="4527550" y="5465763"/>
          <p14:tracePt t="32653" x="4527550" y="5510213"/>
          <p14:tracePt t="32685" x="4527550" y="5545138"/>
          <p14:tracePt t="32701" x="4518025" y="5562600"/>
          <p14:tracePt t="32721" x="4518025" y="5572125"/>
          <p14:tracePt t="32765" x="4527550" y="5589588"/>
          <p14:tracePt t="32784" x="4527550" y="5599113"/>
          <p14:tracePt t="32796" x="4545013" y="5626100"/>
          <p14:tracePt t="32821" x="4554538" y="5643563"/>
          <p14:tracePt t="32853" x="4554538" y="5653088"/>
          <p14:tracePt t="32858" x="4572000" y="5680075"/>
          <p14:tracePt t="32888" x="4608513" y="5724525"/>
          <p14:tracePt t="32920" x="4616450" y="5741988"/>
          <p14:tracePt t="32922" x="4625975" y="5751513"/>
          <p14:tracePt t="33036" x="4633913" y="5759450"/>
          <p14:tracePt t="33049" x="4643438" y="5759450"/>
          <p14:tracePt t="33067" x="4643438" y="5751513"/>
          <p14:tracePt t="33787" x="4643438" y="5759450"/>
          <p14:tracePt t="34000" x="4652963" y="5759450"/>
          <p14:tracePt t="34289" x="4652963" y="5768975"/>
          <p14:tracePt t="34670" x="4652963" y="5776913"/>
          <p14:tracePt t="34731" x="4652963" y="5786438"/>
          <p14:tracePt t="34763" x="4643438" y="5795963"/>
          <p14:tracePt t="34797" x="4643438" y="5803900"/>
          <p14:tracePt t="34854" x="4633913" y="5803900"/>
          <p14:tracePt t="34888" x="4616450" y="5803900"/>
          <p14:tracePt t="34907" x="4598988" y="5813425"/>
          <p14:tracePt t="34919" x="4581525" y="5813425"/>
          <p14:tracePt t="34950" x="4554538" y="5813425"/>
          <p14:tracePt t="34969" x="4537075" y="5813425"/>
          <p14:tracePt t="34981" x="4491038" y="5813425"/>
          <p14:tracePt t="35000" x="4473575" y="5813425"/>
          <p14:tracePt t="35013" x="4456113" y="5813425"/>
          <p14:tracePt t="35031" x="4456113" y="5822950"/>
          <p14:tracePt t="35139" x="4473575" y="5822950"/>
          <p14:tracePt t="35158" x="4510088" y="5830888"/>
          <p14:tracePt t="35172" x="4589463" y="5840413"/>
          <p14:tracePt t="35189" x="4608513" y="5840413"/>
          <p14:tracePt t="35202" x="4660900" y="5848350"/>
          <p14:tracePt t="35221" x="4687888" y="5848350"/>
          <p14:tracePt t="35235" x="4724400" y="5848350"/>
          <p14:tracePt t="35254" x="4732338" y="5848350"/>
          <p14:tracePt t="35264" x="4776788" y="5857875"/>
          <p14:tracePt t="35285" x="4822825" y="5857875"/>
          <p14:tracePt t="35309" x="4830763" y="5857875"/>
          <p14:tracePt t="35341" x="4830763" y="5848350"/>
          <p14:tracePt t="35644" x="4830763" y="5840413"/>
          <p14:tracePt t="35719" x="4840288" y="5822950"/>
          <p14:tracePt t="35738" x="4848225" y="5795963"/>
          <p14:tracePt t="35750" x="4884738" y="5697538"/>
          <p14:tracePt t="35770" x="4902200" y="5643563"/>
          <p14:tracePt t="35782" x="4938713" y="5537200"/>
          <p14:tracePt t="35801" x="4956175" y="5483225"/>
          <p14:tracePt t="35814" x="5010150" y="5375275"/>
          <p14:tracePt t="35833" x="5037138" y="5330825"/>
          <p14:tracePt t="35845" x="5099050" y="5197475"/>
          <p14:tracePt t="35865" x="5116513" y="5153025"/>
          <p14:tracePt t="35877" x="5180013" y="4919663"/>
          <p14:tracePt t="35898" x="5214938" y="4830763"/>
          <p14:tracePt t="35910" x="5276850" y="4581525"/>
          <p14:tracePt t="35929" x="5295900" y="4491038"/>
          <p14:tracePt t="35941" x="5313363" y="4465638"/>
          <p14:tracePt t="35956" x="5348288" y="4367213"/>
          <p14:tracePt t="35974" x="5348288" y="4357688"/>
          <p14:tracePt t="35986" x="5375275" y="4313238"/>
          <p14:tracePt t="36003" x="5384800" y="4276725"/>
          <p14:tracePt t="36038" x="5394325" y="42592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Renaming Type Variables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0" y="12192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28194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I2 &lt;T&gt;{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4724400"/>
            <a:ext cx="6477000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class </a:t>
            </a:r>
            <a:r>
              <a:rPr lang="en-US" dirty="0" smtClean="0">
                <a:solidFill>
                  <a:sysClr val="windowText" lastClr="000000"/>
                </a:solidFill>
              </a:rPr>
              <a:t>C&lt;T1, T2&gt; </a:t>
            </a:r>
            <a:r>
              <a:rPr lang="en-US" b="1" dirty="0" smtClean="0">
                <a:solidFill>
                  <a:sysClr val="windowText" lastClr="000000"/>
                </a:solidFill>
              </a:rPr>
              <a:t>implements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I1 &lt;T1&gt;, I2&lt;T2&gt;{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…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255468"/>
      </p:ext>
    </p:extLst>
  </p:cSld>
  <p:clrMapOvr>
    <a:masterClrMapping/>
  </p:clrMapOvr>
  <p:transition advTm="33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026" x="5394325" y="4268788"/>
          <p14:tracePt t="3295" x="5375275" y="4224338"/>
          <p14:tracePt t="3405" x="5187950" y="4027488"/>
          <p14:tracePt t="3424" x="5072063" y="3911600"/>
          <p14:tracePt t="3437" x="4705350" y="3500438"/>
          <p14:tracePt t="3457" x="4562475" y="3357563"/>
          <p14:tracePt t="3483" x="4205288" y="2955925"/>
          <p14:tracePt t="3515" x="4179888" y="2928938"/>
          <p14:tracePt t="3532" x="4152900" y="2901950"/>
          <p14:tracePt t="3550" x="3965575" y="2822575"/>
          <p14:tracePt t="3582" x="3813175" y="2803525"/>
          <p14:tracePt t="3614" x="3776663" y="2795588"/>
          <p14:tracePt t="3626" x="3687763" y="2795588"/>
          <p14:tracePt t="3650" x="3517900" y="2759075"/>
          <p14:tracePt t="3681" x="3429000" y="2741613"/>
          <p14:tracePt t="3688" x="3179763" y="2660650"/>
          <p14:tracePt t="3716" x="2813050" y="2500313"/>
          <p14:tracePt t="3748" x="2751138" y="2446338"/>
          <p14:tracePt t="3768" x="2697163" y="2401888"/>
          <p14:tracePt t="3800" x="2581275" y="2330450"/>
          <p14:tracePt t="3832" x="2571750" y="2312988"/>
          <p14:tracePt t="3844" x="2554288" y="2295525"/>
          <p14:tracePt t="3868" x="2527300" y="2259013"/>
          <p14:tracePt t="3900" x="2527300" y="2241550"/>
          <p14:tracePt t="3913" x="2527300" y="2232025"/>
          <p14:tracePt t="3934" x="2517775" y="2152650"/>
          <p14:tracePt t="3966" x="2509838" y="2116138"/>
          <p14:tracePt t="3968" x="2482850" y="2062163"/>
          <p14:tracePt t="3999" x="2473325" y="2054225"/>
          <p14:tracePt t="4021" x="2490788" y="2054225"/>
          <p14:tracePt t="4080" x="2517775" y="2054225"/>
          <p14:tracePt t="4098" x="2544763" y="2054225"/>
          <p14:tracePt t="4110" x="2643188" y="2081213"/>
          <p14:tracePt t="4134" x="2795588" y="2116138"/>
          <p14:tracePt t="4165" x="2813050" y="2116138"/>
          <p14:tracePt t="4172" x="2822575" y="2116138"/>
          <p14:tracePt t="4201" x="2830513" y="2116138"/>
          <p14:tracePt t="4232" x="2857500" y="2116138"/>
          <p14:tracePt t="4237" x="2901950" y="2108200"/>
          <p14:tracePt t="4268" x="2928938" y="2098675"/>
          <p14:tracePt t="4300" x="2938463" y="2089150"/>
          <p14:tracePt t="4346" x="2946400" y="2062163"/>
          <p14:tracePt t="4366" x="2955925" y="2044700"/>
          <p14:tracePt t="4398" x="2965450" y="2036763"/>
          <p14:tracePt t="4425" x="2965450" y="2027238"/>
          <p14:tracePt t="4522" x="2973388" y="2027238"/>
          <p14:tracePt t="4533" x="2982913" y="2017713"/>
          <p14:tracePt t="4556" x="2990850" y="2009775"/>
          <p14:tracePt t="4572" x="3000375" y="2000250"/>
          <p14:tracePt t="4617" x="3017838" y="1990725"/>
          <p14:tracePt t="4664" x="3044825" y="1973263"/>
          <p14:tracePt t="4677" x="3071813" y="1965325"/>
          <p14:tracePt t="4703" x="3108325" y="1946275"/>
          <p14:tracePt t="4734" x="3116263" y="1938338"/>
          <p14:tracePt t="4738" x="3125788" y="1928813"/>
          <p14:tracePt t="4772" x="3143250" y="1919288"/>
          <p14:tracePt t="4803" x="3160713" y="1911350"/>
          <p14:tracePt t="4838" x="3160713" y="1901825"/>
          <p14:tracePt t="4854" x="3170238" y="1901825"/>
          <p14:tracePt t="4880" x="3170238" y="1893888"/>
          <p14:tracePt t="5030" x="3187700" y="1884363"/>
          <p14:tracePt t="5309" x="3197225" y="1884363"/>
          <p14:tracePt t="5321" x="3205163" y="1884363"/>
          <p14:tracePt t="5341" x="3224213" y="1874838"/>
          <p14:tracePt t="5372" x="3241675" y="1874838"/>
          <p14:tracePt t="5405" x="3251200" y="1874838"/>
          <p14:tracePt t="5418" x="3259138" y="1866900"/>
          <p14:tracePt t="5448" x="3268663" y="1866900"/>
          <p14:tracePt t="5482" x="3276600" y="1866900"/>
          <p14:tracePt t="5586" x="3286125" y="1866900"/>
          <p14:tracePt t="5698" x="3295650" y="1866900"/>
          <p14:tracePt t="5874" x="3303588" y="1866900"/>
          <p14:tracePt t="6439" x="3313113" y="1866900"/>
          <p14:tracePt t="6911" x="3313113" y="1874838"/>
          <p14:tracePt t="7717" x="3313113" y="1884363"/>
          <p14:tracePt t="7728" x="3313113" y="1901825"/>
          <p14:tracePt t="7747" x="3303588" y="1928813"/>
          <p14:tracePt t="7778" x="3303588" y="1955800"/>
          <p14:tracePt t="7791" x="3295650" y="2027238"/>
          <p14:tracePt t="7812" x="3295650" y="2089150"/>
          <p14:tracePt t="7845" x="3286125" y="2125663"/>
          <p14:tracePt t="7853" x="3286125" y="2187575"/>
          <p14:tracePt t="7879" x="3268663" y="2259013"/>
          <p14:tracePt t="7910" x="3268663" y="2276475"/>
          <p14:tracePt t="7916" x="3268663" y="2303463"/>
          <p14:tracePt t="7946" x="3251200" y="2347913"/>
          <p14:tracePt t="7977" x="3251200" y="2366963"/>
          <p14:tracePt t="7980" x="3232150" y="2438400"/>
          <p14:tracePt t="8013" x="3214688" y="2473325"/>
          <p14:tracePt t="8029" x="3197225" y="2500313"/>
          <p14:tracePt t="8046" x="3133725" y="2643188"/>
          <p14:tracePt t="8102" x="3116263" y="2660650"/>
          <p14:tracePt t="8108" x="3108325" y="2687638"/>
          <p14:tracePt t="8120" x="3089275" y="2732088"/>
          <p14:tracePt t="8146" x="3081338" y="2795588"/>
          <p14:tracePt t="8177" x="3071813" y="2822575"/>
          <p14:tracePt t="8183" x="3054350" y="2884488"/>
          <p14:tracePt t="8215" x="3036888" y="2955925"/>
          <p14:tracePt t="8247" x="3017838" y="3000375"/>
          <p14:tracePt t="8266" x="3009900" y="3027363"/>
          <p14:tracePt t="8280" x="3000375" y="3089275"/>
          <p14:tracePt t="8311" x="2990850" y="3143250"/>
          <p14:tracePt t="8327" x="2990850" y="3160713"/>
          <p14:tracePt t="8347" x="2973388" y="3241675"/>
          <p14:tracePt t="8378" x="2965450" y="3268663"/>
          <p14:tracePt t="8389" x="2965450" y="3295650"/>
          <p14:tracePt t="8414" x="2946400" y="3322638"/>
          <p14:tracePt t="8446" x="2946400" y="3330575"/>
          <p14:tracePt t="8451" x="2946400" y="3348038"/>
          <p14:tracePt t="8499" x="2946400" y="3357563"/>
          <p14:tracePt t="8514" x="2946400" y="3367088"/>
          <p14:tracePt t="8561" x="2946400" y="3375025"/>
          <p14:tracePt t="8752" x="2955925" y="3384550"/>
          <p14:tracePt t="9286" x="2965450" y="3384550"/>
          <p14:tracePt t="9299" x="2982913" y="3384550"/>
          <p14:tracePt t="9318" x="3000375" y="3384550"/>
          <p14:tracePt t="9349" x="3009900" y="3384550"/>
          <p14:tracePt t="9414" x="3017838" y="3384550"/>
          <p14:tracePt t="9542" x="3027363" y="3384550"/>
          <p14:tracePt t="9568" x="3027363" y="3375025"/>
          <p14:tracePt t="9586" x="3036888" y="3375025"/>
          <p14:tracePt t="9597" x="3044825" y="3375025"/>
          <p14:tracePt t="9619" x="3081338" y="3367088"/>
          <p14:tracePt t="9651" x="3098800" y="3357563"/>
          <p14:tracePt t="9664" x="3143250" y="3357563"/>
          <p14:tracePt t="9685" x="3224213" y="3357563"/>
          <p14:tracePt t="9717" x="3251200" y="3357563"/>
          <p14:tracePt t="9726" x="3322638" y="3357563"/>
          <p14:tracePt t="9752" x="3429000" y="3357563"/>
          <p14:tracePt t="9786" x="3455988" y="3357563"/>
          <p14:tracePt t="9791" x="3500438" y="3367088"/>
          <p14:tracePt t="9819" x="3598863" y="3375025"/>
          <p14:tracePt t="9851" x="3625850" y="3384550"/>
          <p14:tracePt t="9854" x="3679825" y="3384550"/>
          <p14:tracePt t="9885" x="3705225" y="3384550"/>
          <p14:tracePt t="9900" x="3732213" y="3384550"/>
          <p14:tracePt t="9920" x="3751263" y="3384550"/>
          <p14:tracePt t="9951" x="3759200" y="3384550"/>
          <p14:tracePt t="11245" x="3759200" y="3394075"/>
          <p14:tracePt t="12274" x="3759200" y="3411538"/>
          <p14:tracePt t="12284" x="3751263" y="3438525"/>
          <p14:tracePt t="12303" x="3751263" y="3465513"/>
          <p14:tracePt t="12327" x="3732213" y="3544888"/>
          <p14:tracePt t="12359" x="3724275" y="3608388"/>
          <p14:tracePt t="12366" x="3687763" y="3803650"/>
          <p14:tracePt t="12394" x="3616325" y="4133850"/>
          <p14:tracePt t="12427" x="3598863" y="4214813"/>
          <p14:tracePt t="12430" x="3490913" y="4483100"/>
          <p14:tracePt t="12461" x="3357563" y="4786313"/>
          <p14:tracePt t="12495" x="3295650" y="4919663"/>
          <p14:tracePt t="12513" x="3268663" y="4973638"/>
          <p14:tracePt t="12527" x="3214688" y="5081588"/>
          <p14:tracePt t="12561" x="3170238" y="5197475"/>
          <p14:tracePt t="12576" x="3152775" y="5251450"/>
          <p14:tracePt t="12594" x="3098800" y="5402263"/>
          <p14:tracePt t="12627" x="3081338" y="5483225"/>
          <p14:tracePt t="12638" x="3071813" y="5483225"/>
          <p14:tracePt t="12661" x="3071813" y="5491163"/>
          <p14:tracePt t="12692" x="3062288" y="5537200"/>
          <p14:tracePt t="12714" x="3062288" y="5562600"/>
          <p14:tracePt t="12728" x="3054350" y="5643563"/>
          <p14:tracePt t="12760" x="3071813" y="5643563"/>
          <p14:tracePt t="12965" x="3089275" y="5643563"/>
          <p14:tracePt t="12977" x="3133725" y="5626100"/>
          <p14:tracePt t="12997" x="3170238" y="5616575"/>
          <p14:tracePt t="13029" x="3205163" y="5599113"/>
          <p14:tracePt t="13041" x="3286125" y="5589588"/>
          <p14:tracePt t="13062" x="3411538" y="5581650"/>
          <p14:tracePt t="13094" x="3455988" y="5581650"/>
          <p14:tracePt t="13103" x="3581400" y="5581650"/>
          <p14:tracePt t="13129" x="3697288" y="5589588"/>
          <p14:tracePt t="13160" x="3714750" y="5589588"/>
          <p14:tracePt t="13169" x="3732213" y="5589588"/>
          <p14:tracePt t="13196" x="3795713" y="5589588"/>
          <p14:tracePt t="13228" x="3857625" y="5589588"/>
          <p14:tracePt t="13234" x="3884613" y="5589588"/>
          <p14:tracePt t="13262" x="3956050" y="5589588"/>
          <p14:tracePt t="13294" x="3983038" y="5589588"/>
          <p14:tracePt t="13325" x="4017963" y="5589588"/>
          <p14:tracePt t="13344" x="4037013" y="5589588"/>
          <p14:tracePt t="13363" x="4116388" y="5589588"/>
          <p14:tracePt t="13394" x="4160838" y="5589588"/>
          <p14:tracePt t="13417" x="4205288" y="5581650"/>
          <p14:tracePt t="13437" x="4251325" y="5572125"/>
          <p14:tracePt t="13468" x="4286250" y="5572125"/>
          <p14:tracePt t="13497" x="4402138" y="5581650"/>
          <p14:tracePt t="13528" x="4483100" y="5599113"/>
          <p14:tracePt t="13547" x="4518025" y="5599113"/>
          <p14:tracePt t="13563" x="4679950" y="5626100"/>
          <p14:tracePt t="13595" x="4786313" y="5643563"/>
          <p14:tracePt t="13611" x="4840288" y="5653088"/>
          <p14:tracePt t="13631" x="4911725" y="5661025"/>
          <p14:tracePt t="13661" x="4965700" y="5661025"/>
          <p14:tracePt t="13674" x="4991100" y="5661025"/>
          <p14:tracePt t="13698" x="5062538" y="5661025"/>
          <p14:tracePt t="13729" x="5116513" y="5661025"/>
          <p14:tracePt t="13738" x="5170488" y="5661025"/>
          <p14:tracePt t="13765" x="5180013" y="5661025"/>
          <p14:tracePt t="13797" x="5187950" y="5661025"/>
          <p14:tracePt t="13831" x="5197475" y="5661025"/>
          <p14:tracePt t="13896" x="5205413" y="5653088"/>
          <p14:tracePt t="13958" x="5224463" y="5653088"/>
          <p14:tracePt t="13969" x="5268913" y="5643563"/>
          <p14:tracePt t="13989" x="5276850" y="5634038"/>
          <p14:tracePt t="14000" x="5330825" y="5616575"/>
          <p14:tracePt t="14032" x="5357813" y="5616575"/>
          <p14:tracePt t="14033" x="5394325" y="5608638"/>
          <p14:tracePt t="14052" x="5419725" y="5608638"/>
          <p14:tracePt t="14067" x="5473700" y="5608638"/>
          <p14:tracePt t="14083" x="5500688" y="5599113"/>
          <p14:tracePt t="14098" x="5527675" y="5589588"/>
          <p14:tracePt t="14130" x="5562600" y="5572125"/>
          <p14:tracePt t="14145" x="5572125" y="5572125"/>
          <p14:tracePt t="14177" x="5581650" y="5572125"/>
          <p14:tracePt t="14188" x="5616575" y="5562600"/>
          <p14:tracePt t="14207" x="5634038" y="5554663"/>
          <p14:tracePt t="14218" x="5688013" y="5545138"/>
          <p14:tracePt t="14237" x="5751513" y="5537200"/>
          <p14:tracePt t="14256" x="5786438" y="5537200"/>
          <p14:tracePt t="14267" x="5822950" y="5527675"/>
          <p14:tracePt t="14296" x="5857875" y="5527675"/>
          <p14:tracePt t="14308" x="5875338" y="5518150"/>
          <p14:tracePt t="14319" x="5919788" y="5510213"/>
          <p14:tracePt t="14333" x="5946775" y="5510213"/>
          <p14:tracePt t="14349" x="6000750" y="5500688"/>
          <p14:tracePt t="14366" x="6018213" y="5500688"/>
          <p14:tracePt t="14383" x="6081713" y="5500688"/>
          <p14:tracePt t="14400" x="6099175" y="5500688"/>
          <p14:tracePt t="14416" x="6161088" y="5500688"/>
          <p14:tracePt t="14433" x="6180138" y="5500688"/>
          <p14:tracePt t="14450" x="6232525" y="5491163"/>
          <p14:tracePt t="14466" x="6251575" y="5491163"/>
          <p14:tracePt t="14483" x="6269038" y="5483225"/>
          <p14:tracePt t="14500" x="6303963" y="5473700"/>
          <p14:tracePt t="14516" x="6313488" y="5473700"/>
          <p14:tracePt t="25527" x="6313488" y="5465763"/>
          <p14:tracePt t="25855" x="6313488" y="5456238"/>
          <p14:tracePt t="25874" x="6323013" y="5456238"/>
          <p14:tracePt t="26198" x="6375400" y="5438775"/>
          <p14:tracePt t="26217" x="6419850" y="5429250"/>
          <p14:tracePt t="26229" x="6537325" y="5394325"/>
          <p14:tracePt t="26249" x="6589713" y="5394325"/>
          <p14:tracePt t="26259" x="6705600" y="5375275"/>
          <p14:tracePt t="26278" x="6769100" y="5357813"/>
          <p14:tracePt t="26307" x="6831013" y="5348288"/>
          <p14:tracePt t="26325" x="6938963" y="5330825"/>
          <p14:tracePt t="26345" x="7018338" y="5330825"/>
          <p14:tracePt t="26357" x="7188200" y="5322888"/>
          <p14:tracePt t="26376" x="7242175" y="5322888"/>
          <p14:tracePt t="26388" x="7296150" y="5322888"/>
          <p14:tracePt t="26401" x="7394575" y="5322888"/>
          <p14:tracePt t="26420" x="7456488" y="5313363"/>
          <p14:tracePt t="26434" x="7608888" y="5303838"/>
          <p14:tracePt t="26452" x="7705725" y="5295900"/>
          <p14:tracePt t="26465" x="7974013" y="5268913"/>
          <p14:tracePt t="26484" x="8045450" y="5241925"/>
          <p14:tracePt t="26498" x="8242300" y="5224463"/>
          <p14:tracePt t="26517" x="8259763" y="5224463"/>
          <p14:tracePt t="26530" x="8412163" y="5205413"/>
          <p14:tracePt t="26547" x="8456613" y="5197475"/>
          <p14:tracePt t="26559" x="8715375" y="5180013"/>
          <p14:tracePt t="26578" x="8840788" y="5180013"/>
          <p14:tracePt t="26589" x="9134475" y="5170488"/>
          <p14:tracePt t="26609" x="9134475" y="5160963"/>
          <p14:tracePt t="26621" x="9134475" y="5153025"/>
          <p14:tracePt t="26653" x="9134475" y="5133975"/>
          <p14:tracePt t="26672" x="9134475" y="5126038"/>
          <p14:tracePt t="26683" x="9134475" y="5116513"/>
          <p14:tracePt t="26722" x="9134475" y="5108575"/>
          <p14:tracePt t="26735" x="9134475" y="5089525"/>
          <p14:tracePt t="26765" x="9134475" y="5081588"/>
          <p14:tracePt t="26784" x="9134475" y="5072063"/>
          <p14:tracePt t="26816" x="9134475" y="5081588"/>
          <p14:tracePt t="26879" x="9134475" y="5072063"/>
          <p14:tracePt t="27030" x="9134475" y="5062538"/>
          <p14:tracePt t="27082" x="9134475" y="5054600"/>
          <p14:tracePt t="27113" x="9134475" y="5045075"/>
          <p14:tracePt t="27125" x="9134475" y="5018088"/>
          <p14:tracePt t="27144" x="9134475" y="5010150"/>
          <p14:tracePt t="27157" x="9134475" y="4991100"/>
          <p14:tracePt t="27176" x="9134475" y="4973638"/>
          <p14:tracePt t="27187" x="9134475" y="4946650"/>
          <p14:tracePt t="27208" x="9134475" y="4929188"/>
          <p14:tracePt t="27218" x="9134475" y="4911725"/>
          <p14:tracePt t="27239" x="9134475" y="4902200"/>
          <p14:tracePt t="27271" x="9134475" y="4884738"/>
          <p14:tracePt t="27330" x="9134475" y="4875213"/>
          <p14:tracePt t="27348" x="9134475" y="4867275"/>
          <p14:tracePt t="27360" x="9134475" y="4840288"/>
          <p14:tracePt t="27380" x="9134475" y="4830763"/>
          <p14:tracePt t="27393" x="9134475" y="4803775"/>
          <p14:tracePt t="27412" x="9134475" y="4795838"/>
          <p14:tracePt t="27423" x="9134475" y="4776788"/>
          <p14:tracePt t="27442" x="9134475" y="4768850"/>
          <p14:tracePt t="27471" x="9134475" y="4759325"/>
          <p14:tracePt t="27491" x="9134475" y="4741863"/>
          <p14:tracePt t="27502" x="9134475" y="4714875"/>
          <p14:tracePt t="27523" x="9134475" y="4705350"/>
          <p14:tracePt t="27533" x="9134475" y="4687888"/>
          <p14:tracePt t="27557" x="9134475" y="4660900"/>
          <p14:tracePt t="27583" x="9134475" y="4652963"/>
          <p14:tracePt t="27596" x="9134475" y="4625975"/>
          <p14:tracePt t="27615" x="9134475" y="4598988"/>
          <p14:tracePt t="27633" x="9134475" y="4589463"/>
          <p14:tracePt t="27645" x="9134475" y="4572000"/>
          <p14:tracePt t="27664" x="9134475" y="4562475"/>
          <p14:tracePt t="27677" x="9134475" y="4527550"/>
          <p14:tracePt t="27695" x="9134475" y="4518025"/>
          <p14:tracePt t="27707" x="9134475" y="4500563"/>
          <p14:tracePt t="27734" x="9134475" y="4491038"/>
          <p14:tracePt t="27746" x="9134475" y="4465638"/>
          <p14:tracePt t="27758" x="9134475" y="4456113"/>
          <p14:tracePt t="27769" x="9134475" y="4411663"/>
          <p14:tracePt t="27789" x="9134475" y="4394200"/>
          <p14:tracePt t="27801" x="9134475" y="4330700"/>
          <p14:tracePt t="27820" x="9134475" y="4313238"/>
          <p14:tracePt t="27833" x="9134475" y="4259263"/>
          <p14:tracePt t="27852" x="9126538" y="4232275"/>
          <p14:tracePt t="27863" x="9126538" y="4214813"/>
          <p14:tracePt t="27883" x="9126538" y="4205288"/>
          <p14:tracePt t="27895" x="9126538" y="4170363"/>
          <p14:tracePt t="27914" x="9126538" y="4152900"/>
          <p14:tracePt t="27926" x="9126538" y="4143375"/>
          <p14:tracePt t="27945" x="9117013" y="4125913"/>
          <p14:tracePt t="27958" x="9109075" y="4108450"/>
          <p14:tracePt t="27977" x="9109075" y="4089400"/>
          <p14:tracePt t="28010" x="9109075" y="4081463"/>
          <p14:tracePt t="28024" x="9099550" y="4062413"/>
          <p14:tracePt t="28042" x="9099550" y="4044950"/>
          <p14:tracePt t="28053" x="9090025" y="4044950"/>
          <p14:tracePt t="28073" x="9082088" y="4027488"/>
          <p14:tracePt t="28085" x="9072563" y="4010025"/>
          <p14:tracePt t="28105" x="9063038" y="3990975"/>
          <p14:tracePt t="28129" x="9045575" y="3990975"/>
          <p14:tracePt t="28149" x="9045575" y="3983038"/>
          <p14:tracePt t="28161" x="9018588" y="3973513"/>
          <p14:tracePt t="28180" x="8974138" y="3956050"/>
          <p14:tracePt t="28201" x="8966200" y="3946525"/>
          <p14:tracePt t="28213" x="8947150" y="3938588"/>
          <p14:tracePt t="28224" x="8920163" y="3929063"/>
          <p14:tracePt t="28245" x="8902700" y="3929063"/>
          <p14:tracePt t="28256" x="8885238" y="3919538"/>
          <p14:tracePt t="28275" x="8867775" y="3911600"/>
          <p14:tracePt t="28291" x="8840788" y="3911600"/>
          <p14:tracePt t="28324" x="8831263" y="3911600"/>
          <p14:tracePt t="28350" x="8840788" y="3911600"/>
          <p14:tracePt t="28639" x="8848725" y="3911600"/>
          <p14:tracePt t="28665" x="8867775" y="3911600"/>
          <p14:tracePt t="28685" x="8875713" y="3902075"/>
          <p14:tracePt t="28745" x="8894763" y="3902075"/>
          <p14:tracePt t="28764" x="8912225" y="3902075"/>
          <p14:tracePt t="28776" x="8939213" y="3902075"/>
          <p14:tracePt t="28795" x="8956675" y="3902075"/>
          <p14:tracePt t="28795" x="8974138" y="3902075"/>
          <p14:tracePt t="28826" x="8983663" y="3902075"/>
          <p14:tracePt t="28859" x="8991600" y="3902075"/>
          <p14:tracePt t="28870" x="9001125" y="3902075"/>
          <p14:tracePt t="28893" x="9010650" y="3902075"/>
          <p14:tracePt t="28925" x="9018588" y="3902075"/>
          <p14:tracePt t="28933" x="9028113" y="3902075"/>
          <p14:tracePt t="28959" x="9045575" y="3902075"/>
          <p14:tracePt t="28992" x="9055100" y="3902075"/>
          <p14:tracePt t="29046" x="9063038" y="3902075"/>
          <p14:tracePt t="29138" x="9072563" y="3902075"/>
          <p14:tracePt t="29187" x="9082088" y="3902075"/>
          <p14:tracePt t="29220" x="9090025" y="3902075"/>
          <p14:tracePt t="29376" x="9099550" y="3902075"/>
          <p14:tracePt t="29643" x="9109075" y="3902075"/>
          <p14:tracePt t="29709" x="9109075" y="3894138"/>
          <p14:tracePt t="30101" x="9117013" y="3894138"/>
          <p14:tracePt t="30142" x="9117013" y="3884613"/>
          <p14:tracePt t="30366" x="9126538" y="3884613"/>
          <p14:tracePt t="30507" x="9126538" y="3875088"/>
          <p14:tracePt t="30715" x="9134475" y="3875088"/>
          <p14:tracePt t="30854" x="9134475" y="3867150"/>
          <p14:tracePt t="31196" x="9134475" y="3857625"/>
          <p14:tracePt t="31627" x="9134475" y="38481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PointHistory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4648200"/>
            <a:ext cx="82296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x,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y);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82296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interface</a:t>
            </a:r>
            <a:r>
              <a:rPr lang="en-US" sz="2000" dirty="0" smtClean="0"/>
              <a:t> History&lt;T&gt; {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void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(T element);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</a:t>
            </a:r>
            <a:r>
              <a:rPr lang="en-US" sz="2000" dirty="0" smtClean="0"/>
              <a:t> T </a:t>
            </a:r>
            <a:r>
              <a:rPr lang="en-US" sz="2000" dirty="0" err="1" smtClean="0"/>
              <a:t>elementAt</a:t>
            </a:r>
            <a:r>
              <a:rPr lang="en-US" sz="2000" dirty="0" smtClean="0"/>
              <a:t> (</a:t>
            </a:r>
            <a:r>
              <a:rPr lang="en-US" sz="2000" dirty="0" err="1" smtClean="0"/>
              <a:t>int</a:t>
            </a:r>
            <a:r>
              <a:rPr lang="en-US" sz="2000" dirty="0" smtClean="0"/>
              <a:t> index); 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</a:t>
            </a:r>
            <a:r>
              <a:rPr lang="en-US" sz="2000" b="1" dirty="0" err="1" smtClean="0"/>
              <a:t>int</a:t>
            </a:r>
            <a:r>
              <a:rPr lang="en-US" sz="2000" b="1" dirty="0" smtClean="0"/>
              <a:t> </a:t>
            </a:r>
            <a:r>
              <a:rPr lang="en-US" sz="2000" dirty="0" smtClean="0"/>
              <a:t>size();</a:t>
            </a:r>
          </a:p>
          <a:p>
            <a:r>
              <a:rPr lang="en-US" sz="2000" dirty="0" smtClean="0"/>
              <a:t>}</a:t>
            </a:r>
          </a:p>
          <a:p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4800" y="3048000"/>
            <a:ext cx="8229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PointHistory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History&lt;String&gt; {</a:t>
            </a:r>
          </a:p>
          <a:p>
            <a:endParaRPr lang="en-US" dirty="0" smtClean="0"/>
          </a:p>
          <a:p>
            <a:r>
              <a:rPr lang="en-US" dirty="0" smtClean="0"/>
              <a:t>} </a:t>
            </a:r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295400" y="5257800"/>
            <a:ext cx="43434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5562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538843"/>
      </p:ext>
    </p:extLst>
  </p:cSld>
  <p:clrMapOvr>
    <a:masterClrMapping/>
  </p:clrMapOvr>
  <p:transition advTm="184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20002" x="9134475" y="3840163"/>
          <p14:tracePt t="20928" x="9126538" y="3822700"/>
          <p14:tracePt t="20947" x="9117013" y="3813175"/>
          <p14:tracePt t="20958" x="9090025" y="3795713"/>
          <p14:tracePt t="20980" x="9063038" y="3776663"/>
          <p14:tracePt t="21012" x="9037638" y="3776663"/>
          <p14:tracePt t="21020" x="8991600" y="3776663"/>
          <p14:tracePt t="21048" x="8867775" y="3776663"/>
          <p14:tracePt t="21081" x="8742363" y="3786188"/>
          <p14:tracePt t="21112" x="8670925" y="3786188"/>
          <p14:tracePt t="21119" x="8616950" y="3795713"/>
          <p14:tracePt t="21147" x="8466138" y="3813175"/>
          <p14:tracePt t="21179" x="8340725" y="3830638"/>
          <p14:tracePt t="21184" x="8089900" y="3884613"/>
          <p14:tracePt t="21214" x="7929563" y="3929063"/>
          <p14:tracePt t="21247" x="7858125" y="3946525"/>
          <p14:tracePt t="21256" x="7697788" y="3965575"/>
          <p14:tracePt t="21281" x="7456488" y="3983038"/>
          <p14:tracePt t="21313" x="7348538" y="3990975"/>
          <p14:tracePt t="21325" x="7259638" y="3990975"/>
          <p14:tracePt t="21348" x="6929438" y="3990975"/>
          <p14:tracePt t="21380" x="6572250" y="3919538"/>
          <p14:tracePt t="21387" x="6429375" y="3884613"/>
          <p14:tracePt t="21415" x="5919788" y="3724275"/>
          <p14:tracePt t="21447" x="5715000" y="3633788"/>
          <p14:tracePt t="21450" x="5634038" y="3589338"/>
          <p14:tracePt t="21484" x="4768850" y="3071813"/>
          <p14:tracePt t="21517" x="4679950" y="3009900"/>
          <p14:tracePt t="21527" x="4429125" y="2813050"/>
          <p14:tracePt t="21550" x="4251325" y="2652713"/>
          <p14:tracePt t="21582" x="4170363" y="2581275"/>
          <p14:tracePt t="21588" x="3956050" y="2411413"/>
          <p14:tracePt t="21616" x="3705225" y="2224088"/>
          <p14:tracePt t="21648" x="3670300" y="2205038"/>
          <p14:tracePt t="21651" x="3589338" y="2133600"/>
          <p14:tracePt t="21683" x="3544888" y="2089150"/>
          <p14:tracePt t="21701" x="3509963" y="2071688"/>
          <p14:tracePt t="21717" x="3340100" y="1919288"/>
          <p14:tracePt t="21749" x="3232150" y="1812925"/>
          <p14:tracePt t="21762" x="3108325" y="1679575"/>
          <p14:tracePt t="21784" x="3027363" y="1571625"/>
          <p14:tracePt t="21816" x="2990850" y="1527175"/>
          <p14:tracePt t="21825" x="2919413" y="1465263"/>
          <p14:tracePt t="21849" x="2867025" y="1411288"/>
          <p14:tracePt t="21883" x="2857500" y="1384300"/>
          <p14:tracePt t="21901" x="2847975" y="1374775"/>
          <p14:tracePt t="21943" x="2830513" y="1357313"/>
          <p14:tracePt t="21954" x="2830513" y="1330325"/>
          <p14:tracePt t="21984" x="2813050" y="1312863"/>
          <p14:tracePt t="22016" x="2830513" y="1303338"/>
          <p14:tracePt t="22078" x="2840038" y="1303338"/>
          <p14:tracePt t="22090" x="2884488" y="1312863"/>
          <p14:tracePt t="22108" x="2928938" y="1322388"/>
          <p14:tracePt t="22127" x="2946400" y="1322388"/>
          <p14:tracePt t="22151" x="3027363" y="1347788"/>
          <p14:tracePt t="22183" x="3071813" y="1357313"/>
          <p14:tracePt t="22190" x="3108325" y="1366838"/>
          <p14:tracePt t="22218" x="3170238" y="1374775"/>
          <p14:tracePt t="22250" x="3224213" y="1384300"/>
          <p14:tracePt t="22253" x="3340100" y="1401763"/>
          <p14:tracePt t="22285" x="3367088" y="1411288"/>
          <p14:tracePt t="22294" x="3438525" y="1419225"/>
          <p14:tracePt t="22319" x="3490913" y="1419225"/>
          <p14:tracePt t="22350" x="3554413" y="1419225"/>
          <p14:tracePt t="22359" x="3589338" y="1419225"/>
          <p14:tracePt t="22386" x="3652838" y="1419225"/>
          <p14:tracePt t="22417" x="3679825" y="1419225"/>
          <p14:tracePt t="22420" x="3697288" y="1419225"/>
          <p14:tracePt t="22452" x="3714750" y="1419225"/>
          <p14:tracePt t="22458" x="3732213" y="1419225"/>
          <p14:tracePt t="22486" x="3776663" y="1419225"/>
          <p14:tracePt t="22518" x="3795713" y="1419225"/>
          <p14:tracePt t="22521" x="3795713" y="1411288"/>
          <p14:tracePt t="24003" x="3795713" y="1419225"/>
          <p14:tracePt t="24155" x="3786188" y="1446213"/>
          <p14:tracePt t="24186" x="3786188" y="1455738"/>
          <p14:tracePt t="24197" x="3768725" y="1517650"/>
          <p14:tracePt t="24229" x="3759200" y="1571625"/>
          <p14:tracePt t="24258" x="3732213" y="1670050"/>
          <p14:tracePt t="24290" x="3714750" y="1731963"/>
          <p14:tracePt t="24297" x="3705225" y="1785938"/>
          <p14:tracePt t="24329" x="3679825" y="1866900"/>
          <p14:tracePt t="24358" x="3643313" y="2089150"/>
          <p14:tracePt t="24392" x="3616325" y="2232025"/>
          <p14:tracePt t="24423" x="3616325" y="2276475"/>
          <p14:tracePt t="24433" x="3598863" y="2465388"/>
          <p14:tracePt t="24465" x="3598863" y="2562225"/>
          <p14:tracePt t="24491" x="3581400" y="2724150"/>
          <p14:tracePt t="24523" x="3562350" y="2847975"/>
          <p14:tracePt t="24556" x="3544888" y="2901950"/>
          <p14:tracePt t="24563" x="3509963" y="3009900"/>
          <p14:tracePt t="24595" x="3482975" y="3098800"/>
          <p14:tracePt t="24626" x="3446463" y="3197225"/>
          <p14:tracePt t="24658" x="3429000" y="3286125"/>
          <p14:tracePt t="24689" x="3411538" y="3348038"/>
          <p14:tracePt t="24706" x="3384550" y="3465513"/>
          <p14:tracePt t="24738" x="3384550" y="3482975"/>
          <p14:tracePt t="24759" x="3357563" y="3571875"/>
          <p14:tracePt t="24791" x="3340100" y="3625850"/>
          <p14:tracePt t="24822" x="3330575" y="3670300"/>
          <p14:tracePt t="24829" x="3313113" y="3732213"/>
          <p14:tracePt t="24860" x="3295650" y="3776663"/>
          <p14:tracePt t="24892" x="3295650" y="3795713"/>
          <p14:tracePt t="24910" x="3295650" y="3803650"/>
          <p14:tracePt t="24941" x="3286125" y="3803650"/>
          <p14:tracePt t="25032" x="3286125" y="3795713"/>
          <p14:tracePt t="25287" x="3276600" y="3786188"/>
          <p14:tracePt t="25332" x="3276600" y="3776663"/>
          <p14:tracePt t="25343" x="3268663" y="3759200"/>
          <p14:tracePt t="25363" x="3268663" y="3751263"/>
          <p14:tracePt t="25412" x="3268663" y="3741738"/>
          <p14:tracePt t="25471" x="3259138" y="3741738"/>
          <p14:tracePt t="25495" x="3268663" y="3741738"/>
          <p14:tracePt t="25648" x="3276600" y="3741738"/>
          <p14:tracePt t="25660" x="3286125" y="3741738"/>
          <p14:tracePt t="25680" x="3313113" y="3741738"/>
          <p14:tracePt t="25712" x="3367088" y="3741738"/>
          <p14:tracePt t="25729" x="3438525" y="3751263"/>
          <p14:tracePt t="25759" x="3517900" y="3759200"/>
          <p14:tracePt t="25791" x="3581400" y="3759200"/>
          <p14:tracePt t="25805" x="3687763" y="3768725"/>
          <p14:tracePt t="25837" x="3705225" y="3768725"/>
          <p14:tracePt t="25862" x="3867150" y="3795713"/>
          <p14:tracePt t="25893" x="3946525" y="3803650"/>
          <p14:tracePt t="25926" x="3983038" y="3803650"/>
          <p14:tracePt t="25929" x="4143375" y="3813175"/>
          <p14:tracePt t="25960" x="4286250" y="3822700"/>
          <p14:tracePt t="25992" x="4367213" y="3822700"/>
          <p14:tracePt t="26009" x="4473575" y="3830638"/>
          <p14:tracePt t="26042" x="4500563" y="3830638"/>
          <p14:tracePt t="26062" x="4608513" y="3840163"/>
          <p14:tracePt t="26094" x="4741863" y="3848100"/>
          <p14:tracePt t="26126" x="4768850" y="3848100"/>
          <p14:tracePt t="26131" x="4776788" y="3848100"/>
          <p14:tracePt t="26164" x="4795838" y="3848100"/>
          <p14:tracePt t="26195" x="4822825" y="3857625"/>
          <p14:tracePt t="26212" x="4848225" y="3867150"/>
          <p14:tracePt t="26245" x="4830763" y="3867150"/>
          <p14:tracePt t="26368" x="4813300" y="3875088"/>
          <p14:tracePt t="26404" x="4803775" y="3884613"/>
          <p14:tracePt t="26413" x="4751388" y="3894138"/>
          <p14:tracePt t="26447" x="4705350" y="3902075"/>
          <p14:tracePt t="26465" x="4643438" y="3929063"/>
          <p14:tracePt t="26497" x="4545013" y="3938588"/>
          <p14:tracePt t="26528" x="4500563" y="3946525"/>
          <p14:tracePt t="26539" x="4411663" y="3973513"/>
          <p14:tracePt t="26571" x="4384675" y="3983038"/>
          <p14:tracePt t="26597" x="4268788" y="4010025"/>
          <p14:tracePt t="26629" x="4160838" y="4017963"/>
          <p14:tracePt t="26661" x="4098925" y="4027488"/>
          <p14:tracePt t="26669" x="4089400" y="4027488"/>
          <p14:tracePt t="26700" x="4017963" y="4044950"/>
          <p14:tracePt t="26731" x="3929063" y="4044950"/>
          <p14:tracePt t="26764" x="3867150" y="4054475"/>
          <p14:tracePt t="26795" x="3813175" y="4062413"/>
          <p14:tracePt t="26804" x="3759200" y="4062413"/>
          <p14:tracePt t="26836" x="3724275" y="4071938"/>
          <p14:tracePt t="26865" x="3679825" y="4071938"/>
          <p14:tracePt t="26896" x="3625850" y="4081463"/>
          <p14:tracePt t="26928" x="3608388" y="4089400"/>
          <p14:tracePt t="26934" x="3581400" y="4098925"/>
          <p14:tracePt t="26968" x="3562350" y="4098925"/>
          <p14:tracePt t="26998" x="3554413" y="4098925"/>
          <p14:tracePt t="27030" x="3544888" y="4098925"/>
          <p14:tracePt t="27074" x="3544888" y="4108450"/>
          <p14:tracePt t="27896" x="3554413" y="4108450"/>
          <p14:tracePt t="28145" x="3562350" y="4108450"/>
          <p14:tracePt t="28472" x="3571875" y="4108450"/>
          <p14:tracePt t="28522" x="3581400" y="4108450"/>
          <p14:tracePt t="28556" x="3598863" y="4116388"/>
          <p14:tracePt t="28582" x="3608388" y="4116388"/>
          <p14:tracePt t="28614" x="3643313" y="4116388"/>
          <p14:tracePt t="28634" x="3660775" y="4125913"/>
          <p14:tracePt t="28646" x="3741738" y="4152900"/>
          <p14:tracePt t="28670" x="3822700" y="4170363"/>
          <p14:tracePt t="28704" x="3848100" y="4179888"/>
          <p14:tracePt t="28707" x="3946525" y="4197350"/>
          <p14:tracePt t="28737" x="4340225" y="4322763"/>
          <p14:tracePt t="28770" x="4616450" y="4411663"/>
          <p14:tracePt t="28788" x="4938713" y="4527550"/>
          <p14:tracePt t="28807" x="5018088" y="4554538"/>
          <p14:tracePt t="28837" x="5562600" y="4741863"/>
          <p14:tracePt t="28870" x="5653088" y="4768850"/>
          <p14:tracePt t="28881" x="5741988" y="4803775"/>
          <p14:tracePt t="28904" x="5857875" y="4840288"/>
          <p14:tracePt t="28936" x="5867400" y="4840288"/>
          <p14:tracePt t="28943" x="5884863" y="4848225"/>
          <p14:tracePt t="28972" x="5938838" y="4848225"/>
          <p14:tracePt t="29005" x="6018213" y="4840288"/>
          <p14:tracePt t="29037" x="6072188" y="4840288"/>
          <p14:tracePt t="29043" x="6099175" y="4822825"/>
          <p14:tracePt t="29071" x="6153150" y="4795838"/>
          <p14:tracePt t="29104" x="6188075" y="4776788"/>
          <p14:tracePt t="29120" x="6197600" y="4768850"/>
          <p14:tracePt t="29138" x="6215063" y="4751388"/>
          <p14:tracePt t="29170" x="6242050" y="4705350"/>
          <p14:tracePt t="29182" x="6251575" y="4697413"/>
          <p14:tracePt t="29205" x="6276975" y="4608513"/>
          <p14:tracePt t="29237" x="6286500" y="4581525"/>
          <p14:tracePt t="29244" x="6296025" y="4554538"/>
          <p14:tracePt t="29272" x="6296025" y="4518025"/>
          <p14:tracePt t="29303" x="6296025" y="4510088"/>
          <p14:tracePt t="29306" x="6296025" y="4446588"/>
          <p14:tracePt t="29338" x="6296025" y="4402138"/>
          <p14:tracePt t="29356" x="6296025" y="4394200"/>
          <p14:tracePt t="29372" x="6296025" y="4303713"/>
          <p14:tracePt t="29405" x="6296025" y="4286250"/>
          <p14:tracePt t="29416" x="6296025" y="4251325"/>
          <p14:tracePt t="29439" x="6296025" y="4187825"/>
          <p14:tracePt t="29471" x="6296025" y="4160838"/>
          <p14:tracePt t="29476" x="6286500" y="4116388"/>
          <p14:tracePt t="29506" x="6286500" y="4098925"/>
          <p14:tracePt t="29537" x="6286500" y="4062413"/>
          <p14:tracePt t="29540" x="6286500" y="4017963"/>
          <p14:tracePt t="29572" x="6286500" y="3990975"/>
          <p14:tracePt t="29590" x="6286500" y="3956050"/>
          <p14:tracePt t="29609" x="6286500" y="3946525"/>
          <p14:tracePt t="29640" x="6286500" y="3929063"/>
          <p14:tracePt t="29671" x="6276975" y="3902075"/>
          <p14:tracePt t="29684" x="6276975" y="3894138"/>
          <p14:tracePt t="29706" x="6276975" y="3875088"/>
          <p14:tracePt t="29738" x="6276975" y="3867150"/>
          <p14:tracePt t="29746" x="6276975" y="3857625"/>
          <p14:tracePt t="29773" x="6276975" y="3848100"/>
          <p14:tracePt t="29845" x="6276975" y="3840163"/>
          <p14:tracePt t="29969" x="6276975" y="3830638"/>
          <p14:tracePt t="30045" x="6286500" y="3830638"/>
          <p14:tracePt t="30264" x="6303963" y="3830638"/>
          <p14:tracePt t="30281" x="6330950" y="3840163"/>
          <p14:tracePt t="30300" x="6340475" y="3840163"/>
          <p14:tracePt t="30375" x="6348413" y="3840163"/>
          <p14:tracePt t="30441" x="6348413" y="3848100"/>
          <p14:tracePt t="30959" x="6357938" y="3848100"/>
          <p14:tracePt t="31017" x="6367463" y="3848100"/>
          <p14:tracePt t="31132" x="6375400" y="3848100"/>
          <p14:tracePt t="31144" x="6394450" y="3848100"/>
          <p14:tracePt t="31164" x="6411913" y="3848100"/>
          <p14:tracePt t="31178" x="6446838" y="3848100"/>
          <p14:tracePt t="31209" x="6491288" y="3857625"/>
          <p14:tracePt t="31212" x="6554788" y="3867150"/>
          <p14:tracePt t="31245" x="6572250" y="3875088"/>
          <p14:tracePt t="31254" x="6634163" y="3884613"/>
          <p14:tracePt t="31278" x="6705600" y="3894138"/>
          <p14:tracePt t="31310" x="6724650" y="3894138"/>
          <p14:tracePt t="31315" x="6742113" y="3902075"/>
          <p14:tracePt t="31345" x="6759575" y="3902075"/>
          <p14:tracePt t="31376" x="6777038" y="3902075"/>
          <p14:tracePt t="31380" x="6804025" y="3911600"/>
          <p14:tracePt t="31412" x="6823075" y="3911600"/>
          <p14:tracePt t="31431" x="6831013" y="3911600"/>
          <p14:tracePt t="31458" x="6840538" y="3911600"/>
          <p14:tracePt t="31478" x="6840538" y="3919538"/>
          <p14:tracePt t="31510" x="6848475" y="3919538"/>
          <p14:tracePt t="31524" x="6858000" y="3919538"/>
          <p14:tracePt t="32751" x="6875463" y="3919538"/>
          <p14:tracePt t="33057" x="6884988" y="3919538"/>
          <p14:tracePt t="33067" x="6894513" y="3929063"/>
          <p14:tracePt t="33083" x="6956425" y="3938588"/>
          <p14:tracePt t="33114" x="7000875" y="3946525"/>
          <p14:tracePt t="33129" x="7027863" y="3946525"/>
          <p14:tracePt t="33150" x="7188200" y="3973513"/>
          <p14:tracePt t="33182" x="7286625" y="3983038"/>
          <p14:tracePt t="33191" x="7323138" y="3983038"/>
          <p14:tracePt t="33217" x="7473950" y="4000500"/>
          <p14:tracePt t="33249" x="7581900" y="4010025"/>
          <p14:tracePt t="33256" x="7634288" y="4010025"/>
          <p14:tracePt t="33284" x="7858125" y="4027488"/>
          <p14:tracePt t="33315" x="7947025" y="4027488"/>
          <p14:tracePt t="33319" x="8001000" y="4037013"/>
          <p14:tracePt t="33351" x="8197850" y="4037013"/>
          <p14:tracePt t="33384" x="8242300" y="4044950"/>
          <p14:tracePt t="33393" x="8323263" y="4044950"/>
          <p14:tracePt t="33417" x="8447088" y="4044950"/>
          <p14:tracePt t="33449" x="8483600" y="4044950"/>
          <p14:tracePt t="33455" x="8510588" y="4044950"/>
          <p14:tracePt t="33484" x="8572500" y="4037013"/>
          <p14:tracePt t="33516" x="8589963" y="4027488"/>
          <p14:tracePt t="33519" x="8688388" y="4010025"/>
          <p14:tracePt t="33551" x="8759825" y="4000500"/>
          <p14:tracePt t="33567" x="8777288" y="3990975"/>
          <p14:tracePt t="33584" x="8848725" y="3990975"/>
          <p14:tracePt t="33616" x="8894763" y="3973513"/>
          <p14:tracePt t="33630" x="8920163" y="3973513"/>
          <p14:tracePt t="33651" x="9037638" y="3938588"/>
          <p14:tracePt t="33683" x="9063038" y="3929063"/>
          <p14:tracePt t="33692" x="9109075" y="3902075"/>
          <p14:tracePt t="33718" x="9117013" y="3902075"/>
          <p14:tracePt t="33750" x="9117013" y="3894138"/>
          <p14:tracePt t="33882" x="9117013" y="3884613"/>
          <p14:tracePt t="34087" x="9109075" y="3875088"/>
          <p14:tracePt t="34099" x="9082088" y="3848100"/>
          <p14:tracePt t="34119" x="9037638" y="3822700"/>
          <p14:tracePt t="34151" x="9028113" y="3813175"/>
          <p14:tracePt t="34163" x="9018588" y="3813175"/>
          <p14:tracePt t="34187" x="9001125" y="3803650"/>
          <p14:tracePt t="34219" x="9001125" y="3795713"/>
          <p14:tracePt t="34225" x="8983663" y="3795713"/>
          <p14:tracePt t="34253" x="8956675" y="3776663"/>
          <p14:tracePt t="34286" x="8947150" y="3768725"/>
          <p14:tracePt t="34293" x="8929688" y="3759200"/>
          <p14:tracePt t="34320" x="8902700" y="3732213"/>
          <p14:tracePt t="34353" x="8858250" y="3714750"/>
          <p14:tracePt t="34356" x="8848725" y="3705225"/>
          <p14:tracePt t="34387" x="8796338" y="3670300"/>
          <p14:tracePt t="34420" x="8777288" y="3660775"/>
          <p14:tracePt t="34430" x="8742363" y="3652838"/>
          <p14:tracePt t="34454" x="8661400" y="3625850"/>
          <p14:tracePt t="34486" x="8643938" y="3625850"/>
          <p14:tracePt t="34493" x="8589963" y="3608388"/>
          <p14:tracePt t="34521" x="8491538" y="3598863"/>
          <p14:tracePt t="34558" x="8394700" y="3589338"/>
          <p14:tracePt t="34575" x="8331200" y="3581400"/>
          <p14:tracePt t="34588" x="8180388" y="3571875"/>
          <p14:tracePt t="34620" x="8153400" y="3571875"/>
          <p14:tracePt t="34633" x="8054975" y="3571875"/>
          <p14:tracePt t="34655" x="7823200" y="3571875"/>
          <p14:tracePt t="34687" x="7759700" y="3562350"/>
          <p14:tracePt t="34695" x="7608888" y="3562350"/>
          <p14:tracePt t="34721" x="7439025" y="3562350"/>
          <p14:tracePt t="34753" x="7367588" y="3562350"/>
          <p14:tracePt t="34760" x="7269163" y="3562350"/>
          <p14:tracePt t="34789" x="7161213" y="3571875"/>
          <p14:tracePt t="34821" x="7116763" y="3571875"/>
          <p14:tracePt t="34825" x="7045325" y="3581400"/>
          <p14:tracePt t="34855" x="6973888" y="3581400"/>
          <p14:tracePt t="34887" x="6911975" y="3581400"/>
          <p14:tracePt t="34889" x="6813550" y="3581400"/>
          <p14:tracePt t="34921" x="6796088" y="3581400"/>
          <p14:tracePt t="34931" x="6732588" y="3581400"/>
          <p14:tracePt t="34956" x="6653213" y="3581400"/>
          <p14:tracePt t="34988" x="6589713" y="3581400"/>
          <p14:tracePt t="35000" x="6527800" y="3581400"/>
          <p14:tracePt t="35028" x="6465888" y="3581400"/>
          <p14:tracePt t="35057" x="6402388" y="3571875"/>
          <p14:tracePt t="35057" x="6384925" y="3571875"/>
          <p14:tracePt t="35090" x="6357938" y="3554413"/>
          <p14:tracePt t="35109" x="6340475" y="3544888"/>
          <p14:tracePt t="35123" x="6286500" y="3527425"/>
          <p14:tracePt t="35155" x="6259513" y="3509963"/>
          <p14:tracePt t="35172" x="6242050" y="3500438"/>
          <p14:tracePt t="35190" x="6205538" y="3482975"/>
          <p14:tracePt t="35222" x="6197600" y="3473450"/>
          <p14:tracePt t="35231" x="6188075" y="3465513"/>
          <p14:tracePt t="35256" x="6188075" y="3455988"/>
          <p14:tracePt t="35374" x="6180138" y="3455988"/>
          <p14:tracePt t="35470" x="6170613" y="3455988"/>
          <p14:tracePt t="35482" x="6161088" y="3465513"/>
          <p14:tracePt t="35500" x="6153150" y="3482975"/>
          <p14:tracePt t="35567" x="6143625" y="3500438"/>
          <p14:tracePt t="35583" x="6143625" y="3509963"/>
          <p14:tracePt t="35613" x="6143625" y="3517900"/>
          <p14:tracePt t="35626" x="6126163" y="3536950"/>
          <p14:tracePt t="35661" x="6099175" y="3571875"/>
          <p14:tracePt t="35693" x="6037263" y="3608388"/>
          <p14:tracePt t="35725" x="6018213" y="3625850"/>
          <p14:tracePt t="35734" x="5983288" y="3633788"/>
          <p14:tracePt t="35758" x="5965825" y="3652838"/>
          <p14:tracePt t="35790" x="5956300" y="3670300"/>
          <p14:tracePt t="35830" x="5946775" y="3670300"/>
          <p14:tracePt t="35877" x="5946775" y="3660775"/>
          <p14:tracePt t="36429" x="5946775" y="3643313"/>
          <p14:tracePt t="36460" x="5938838" y="3643313"/>
          <p14:tracePt t="37022" x="5929313" y="3643313"/>
          <p14:tracePt t="37046" x="5919788" y="3643313"/>
          <p14:tracePt t="37088" x="5911850" y="3643313"/>
          <p14:tracePt t="37385" x="5911850" y="3633788"/>
          <p14:tracePt t="37580" x="5911850" y="3625850"/>
          <p14:tracePt t="37592" x="5911850" y="3598863"/>
          <p14:tracePt t="37626" x="5911850" y="3589338"/>
          <p14:tracePt t="37637" x="5929313" y="3544888"/>
          <p14:tracePt t="37657" x="5938838" y="3517900"/>
          <p14:tracePt t="37669" x="5965825" y="3482975"/>
          <p14:tracePt t="37688" x="5973763" y="3465513"/>
          <p14:tracePt t="37699" x="6010275" y="3429000"/>
          <p14:tracePt t="37719" x="6027738" y="3411538"/>
          <p14:tracePt t="37731" x="6072188" y="3375025"/>
          <p14:tracePt t="37750" x="6089650" y="3357563"/>
          <p14:tracePt t="37765" x="6108700" y="3348038"/>
          <p14:tracePt t="37790" x="6126163" y="3330575"/>
          <p14:tracePt t="37801" x="6153150" y="3313113"/>
          <p14:tracePt t="37815" x="6180138" y="3286125"/>
          <p14:tracePt t="37831" x="6232525" y="3251200"/>
          <p14:tracePt t="37848" x="6242050" y="3251200"/>
          <p14:tracePt t="37864" x="6269038" y="3224213"/>
          <p14:tracePt t="37881" x="6286500" y="3214688"/>
          <p14:tracePt t="37898" x="6340475" y="3179763"/>
          <p14:tracePt t="37915" x="6384925" y="3143250"/>
          <p14:tracePt t="37931" x="6465888" y="3081338"/>
          <p14:tracePt t="37948" x="6491288" y="3054350"/>
          <p14:tracePt t="37965" x="6572250" y="2928938"/>
          <p14:tracePt t="37982" x="6599238" y="2884488"/>
          <p14:tracePt t="37998" x="6653213" y="2776538"/>
          <p14:tracePt t="38016" x="6670675" y="2759075"/>
          <p14:tracePt t="38034" x="6670675" y="2741613"/>
          <p14:tracePt t="38059" x="6661150" y="2741613"/>
          <p14:tracePt t="38191" x="6643688" y="2741613"/>
          <p14:tracePt t="38203" x="6608763" y="2741613"/>
          <p14:tracePt t="38220" x="6589713" y="2741613"/>
          <p14:tracePt t="38232" x="6562725" y="2741613"/>
          <p14:tracePt t="38251" x="6545263" y="2741613"/>
          <p14:tracePt t="38263" x="6473825" y="2732088"/>
          <p14:tracePt t="38283" x="6286500" y="2724150"/>
          <p14:tracePt t="38302" x="6197600" y="2724150"/>
          <p14:tracePt t="38313" x="6037263" y="2724150"/>
          <p14:tracePt t="38334" x="6010275" y="2724150"/>
          <p14:tracePt t="38345" x="5956300" y="2724150"/>
          <p14:tracePt t="38364" x="5919788" y="2724150"/>
          <p14:tracePt t="38391" x="5857875" y="2732088"/>
          <p14:tracePt t="38410" x="5822950" y="2732088"/>
          <p14:tracePt t="38424" x="5688013" y="2741613"/>
          <p14:tracePt t="38443" x="5608638" y="2751138"/>
          <p14:tracePt t="38454" x="5510213" y="2768600"/>
          <p14:tracePt t="38474" x="5456238" y="2786063"/>
          <p14:tracePt t="38486" x="5394325" y="2830513"/>
          <p14:tracePt t="38506" x="5348288" y="2857500"/>
          <p14:tracePt t="38517" x="5224463" y="2911475"/>
          <p14:tracePt t="38537" x="5170488" y="2928938"/>
          <p14:tracePt t="38550" x="5143500" y="2928938"/>
          <p14:tracePt t="38575" x="5108575" y="2938463"/>
          <p14:tracePt t="38587" x="5037138" y="2965450"/>
          <p14:tracePt t="38616" x="5018088" y="2973388"/>
          <p14:tracePt t="38628" x="4956175" y="2990850"/>
          <p14:tracePt t="38648" x="4929188" y="3000375"/>
          <p14:tracePt t="38659" x="4875213" y="3009900"/>
          <p14:tracePt t="38678" x="4848225" y="3009900"/>
          <p14:tracePt t="38709" x="4830763" y="3009900"/>
          <p14:tracePt t="38760" x="4813300" y="3009900"/>
          <p14:tracePt t="38772" x="4803775" y="3000375"/>
          <p14:tracePt t="38785" x="4768850" y="2973388"/>
          <p14:tracePt t="38803" x="4759325" y="2955925"/>
          <p14:tracePt t="38815" x="4732338" y="2919413"/>
          <p14:tracePt t="38834" x="4724400" y="2901950"/>
          <p14:tracePt t="38847" x="4724400" y="2894013"/>
          <p14:tracePt t="38876" x="4724400" y="2884488"/>
          <p14:tracePt t="38894" x="4714875" y="2884488"/>
          <p14:tracePt t="38913" x="4714875" y="2874963"/>
          <p14:tracePt t="38926" x="4714875" y="2867025"/>
          <p14:tracePt t="38945" x="4705350" y="2857500"/>
          <p14:tracePt t="38957" x="4679950" y="2803525"/>
          <p14:tracePt t="38976" x="4679950" y="2795588"/>
          <p14:tracePt t="38987" x="4643438" y="2724150"/>
          <p14:tracePt t="39006" x="4625975" y="2705100"/>
          <p14:tracePt t="39018" x="4589463" y="2643188"/>
          <p14:tracePt t="39037" x="4589463" y="2616200"/>
          <p14:tracePt t="39052" x="4562475" y="2571750"/>
          <p14:tracePt t="39071" x="4554538" y="2562225"/>
          <p14:tracePt t="39145" x="4554538" y="2554288"/>
          <p14:tracePt t="39193" x="4554538" y="2544763"/>
          <p14:tracePt t="39213" x="4545013" y="2544763"/>
          <p14:tracePt t="39287" x="4545013" y="2536825"/>
          <p14:tracePt t="39381" x="4537075" y="2527300"/>
          <p14:tracePt t="39572" x="4537075" y="2517775"/>
          <p14:tracePt t="39713" x="4527550" y="2517775"/>
          <p14:tracePt t="39795" x="4518025" y="2517775"/>
          <p14:tracePt t="40071" x="4510088" y="2536825"/>
          <p14:tracePt t="40105" x="4510088" y="2554288"/>
          <p14:tracePt t="40124" x="4500563" y="2562225"/>
          <p14:tracePt t="40151" x="4500563" y="2581275"/>
          <p14:tracePt t="40172" x="4491038" y="2598738"/>
          <p14:tracePt t="40184" x="4491038" y="2608263"/>
          <p14:tracePt t="40197" x="4483100" y="2625725"/>
          <p14:tracePt t="40216" x="4483100" y="2633663"/>
          <p14:tracePt t="40228" x="4473575" y="2652713"/>
          <p14:tracePt t="40248" x="4473575" y="2670175"/>
          <p14:tracePt t="40259" x="4465638" y="2687638"/>
          <p14:tracePt t="40279" x="4465638" y="2714625"/>
          <p14:tracePt t="40310" x="4465638" y="2724150"/>
          <p14:tracePt t="40323" x="4456113" y="2751138"/>
          <p14:tracePt t="40340" x="4456113" y="2768600"/>
          <p14:tracePt t="40359" x="4446588" y="2776538"/>
          <p14:tracePt t="40371" x="4446588" y="2795588"/>
          <p14:tracePt t="40390" x="4446588" y="2813050"/>
          <p14:tracePt t="40420" x="4446588" y="2822575"/>
          <p14:tracePt t="40432" x="4438650" y="2840038"/>
          <p14:tracePt t="40451" x="4438650" y="2847975"/>
          <p14:tracePt t="40470" x="4438650" y="2857500"/>
          <p14:tracePt t="40483" x="4438650" y="2874963"/>
          <p14:tracePt t="40502" x="4429125" y="2884488"/>
          <p14:tracePt t="40513" x="4429125" y="2901950"/>
          <p14:tracePt t="40533" x="4429125" y="2919413"/>
          <p14:tracePt t="40546" x="4429125" y="2946400"/>
          <p14:tracePt t="40563" x="4429125" y="2955925"/>
          <p14:tracePt t="40575" x="4429125" y="2965450"/>
          <p14:tracePt t="40594" x="4429125" y="2973388"/>
          <p14:tracePt t="40606" x="4429125" y="2990850"/>
          <p14:tracePt t="40626" x="4438650" y="3000375"/>
          <p14:tracePt t="40653" x="4438650" y="3027363"/>
          <p14:tracePt t="40674" x="4438650" y="3036888"/>
          <p14:tracePt t="40685" x="4438650" y="3054350"/>
          <p14:tracePt t="40705" x="4438650" y="3071813"/>
          <p14:tracePt t="40736" x="4438650" y="3081338"/>
          <p14:tracePt t="40748" x="4438650" y="3108325"/>
          <p14:tracePt t="40767" x="4438650" y="3133725"/>
          <p14:tracePt t="40795" x="4446588" y="3160713"/>
          <p14:tracePt t="40815" x="4446588" y="3187700"/>
          <p14:tracePt t="40840" x="4446588" y="3205163"/>
          <p14:tracePt t="40859" x="4446588" y="3214688"/>
          <p14:tracePt t="40878" x="4446588" y="3224213"/>
          <p14:tracePt t="40890" x="4446588" y="3232150"/>
          <p14:tracePt t="40910" x="4446588" y="3251200"/>
          <p14:tracePt t="40956" x="4446588" y="3276600"/>
          <p14:tracePt t="40987" x="4446588" y="3286125"/>
          <p14:tracePt t="41000" x="4438650" y="3303588"/>
          <p14:tracePt t="41019" x="4438650" y="3313113"/>
          <p14:tracePt t="41032" x="4429125" y="3330575"/>
          <p14:tracePt t="41051" x="4419600" y="3340100"/>
          <p14:tracePt t="41063" x="4419600" y="3357563"/>
          <p14:tracePt t="41081" x="4411663" y="3367088"/>
          <p14:tracePt t="41094" x="4402138" y="3375025"/>
          <p14:tracePt t="41114" x="4402138" y="3394075"/>
          <p14:tracePt t="41126" x="4384675" y="3402013"/>
          <p14:tracePt t="41146" x="4375150" y="3411538"/>
          <p14:tracePt t="41158" x="4348163" y="3438525"/>
          <p14:tracePt t="41176" x="4340225" y="3446463"/>
          <p14:tracePt t="41191" x="4303713" y="3473450"/>
          <p14:tracePt t="41208" x="4268788" y="3517900"/>
          <p14:tracePt t="41239" x="4259263" y="3536950"/>
          <p14:tracePt t="41252" x="4251325" y="3544888"/>
          <p14:tracePt t="41271" x="4241800" y="3562350"/>
          <p14:tracePt t="41283" x="4224338" y="3581400"/>
          <p14:tracePt t="41303" x="4214813" y="3589338"/>
          <p14:tracePt t="41330" x="4205288" y="3608388"/>
          <p14:tracePt t="41349" x="4197350" y="3616325"/>
          <p14:tracePt t="41361" x="4179888" y="3643313"/>
          <p14:tracePt t="41380" x="4170363" y="3660775"/>
          <p14:tracePt t="41406" x="4160838" y="3670300"/>
          <p14:tracePt t="41425" x="4160838" y="3679825"/>
          <p14:tracePt t="41472" x="4152900" y="3679825"/>
          <p14:tracePt t="41491" x="4152900" y="3687763"/>
          <p14:tracePt t="41549" x="4152900" y="3697288"/>
          <p14:tracePt t="41596" x="4143375" y="3697288"/>
          <p14:tracePt t="41615" x="4133850" y="3705225"/>
          <p14:tracePt t="42135" x="4125913" y="3705225"/>
          <p14:tracePt t="42147" x="4116388" y="3705225"/>
          <p14:tracePt t="42167" x="4108450" y="3714750"/>
          <p14:tracePt t="42180" x="4081463" y="3724275"/>
          <p14:tracePt t="42200" x="4071938" y="3732213"/>
          <p14:tracePt t="42213" x="4062413" y="3741738"/>
          <p14:tracePt t="42226" x="4027488" y="3768725"/>
          <p14:tracePt t="42246" x="4010025" y="3776663"/>
          <p14:tracePt t="42259" x="3983038" y="3803650"/>
          <p14:tracePt t="42278" x="3965575" y="3813175"/>
          <p14:tracePt t="42291" x="3956050" y="3830638"/>
          <p14:tracePt t="42303" x="3938588" y="3830638"/>
          <p14:tracePt t="42322" x="3929063" y="3848100"/>
          <p14:tracePt t="42334" x="3919538" y="3848100"/>
          <p14:tracePt t="42353" x="3902075" y="3867150"/>
          <p14:tracePt t="42366" x="3884613" y="3875088"/>
          <p14:tracePt t="42384" x="3867150" y="3884613"/>
          <p14:tracePt t="42404" x="3867150" y="3894138"/>
          <p14:tracePt t="42449" x="3857625" y="3894138"/>
          <p14:tracePt t="42518" x="3857625" y="3884613"/>
          <p14:tracePt t="42529" x="3857625" y="3875088"/>
          <p14:tracePt t="42556" x="3857625" y="3867150"/>
          <p14:tracePt t="42574" x="3857625" y="3848100"/>
          <p14:tracePt t="42587" x="3857625" y="3813175"/>
          <p14:tracePt t="42606" x="3857625" y="3803650"/>
          <p14:tracePt t="42618" x="3857625" y="3776663"/>
          <p14:tracePt t="42637" x="3857625" y="3768725"/>
          <p14:tracePt t="42648" x="3857625" y="3751263"/>
          <p14:tracePt t="42668" x="3857625" y="3732213"/>
          <p14:tracePt t="42680" x="3857625" y="3724275"/>
          <p14:tracePt t="42713" x="3867150" y="3705225"/>
          <p14:tracePt t="42747" x="3875088" y="3705225"/>
          <p14:tracePt t="42774" x="3911600" y="3687763"/>
          <p14:tracePt t="42793" x="3938588" y="3687763"/>
          <p14:tracePt t="42805" x="4000500" y="3687763"/>
          <p14:tracePt t="42825" x="4089400" y="3687763"/>
          <p14:tracePt t="42843" x="4133850" y="3687763"/>
          <p14:tracePt t="42871" x="4197350" y="3679825"/>
          <p14:tracePt t="42890" x="4232275" y="3679825"/>
          <p14:tracePt t="42901" x="4384675" y="3679825"/>
          <p14:tracePt t="42920" x="4491038" y="3697288"/>
          <p14:tracePt t="42933" x="4660900" y="3724275"/>
          <p14:tracePt t="42953" x="4697413" y="3732213"/>
          <p14:tracePt t="42964" x="4714875" y="3732213"/>
          <p14:tracePt t="42983" x="4776788" y="3732213"/>
          <p14:tracePt t="43011" x="4795838" y="3732213"/>
          <p14:tracePt t="43030" x="4822825" y="3732213"/>
          <p14:tracePt t="43042" x="4919663" y="3724275"/>
          <p14:tracePt t="43061" x="4983163" y="3724275"/>
          <p14:tracePt t="43073" x="5089525" y="3714750"/>
          <p14:tracePt t="43093" x="5116513" y="3714750"/>
          <p14:tracePt t="43106" x="5160963" y="3705225"/>
          <p14:tracePt t="43123" x="5187950" y="3697288"/>
          <p14:tracePt t="43143" x="5197475" y="3687763"/>
          <p14:tracePt t="43169" x="5205413" y="3687763"/>
          <p14:tracePt t="43188" x="5232400" y="3687763"/>
          <p14:tracePt t="43200" x="5286375" y="3670300"/>
          <p14:tracePt t="43219" x="5303838" y="3660775"/>
          <p14:tracePt t="43230" x="5367338" y="3652838"/>
          <p14:tracePt t="43249" x="5384800" y="3643313"/>
          <p14:tracePt t="43261" x="5402263" y="3643313"/>
          <p14:tracePt t="43280" x="5411788" y="3643313"/>
          <p14:tracePt t="43308" x="5429250" y="3643313"/>
          <p14:tracePt t="43327" x="5446713" y="3633788"/>
          <p14:tracePt t="43346" x="5456238" y="3633788"/>
          <p14:tracePt t="43358" x="5483225" y="3633788"/>
          <p14:tracePt t="43376" x="5491163" y="3633788"/>
          <p14:tracePt t="43389" x="5500688" y="3633788"/>
          <p14:tracePt t="43409" x="5510213" y="3633788"/>
          <p14:tracePt t="43436" x="5518150" y="3633788"/>
          <p14:tracePt t="43533" x="5527675" y="3633788"/>
          <p14:tracePt t="43689" x="5527675" y="3643313"/>
          <p14:tracePt t="62752" x="5518150" y="3643313"/>
          <p14:tracePt t="63549" x="5500688" y="3633788"/>
          <p14:tracePt t="63810" x="5500688" y="3625850"/>
          <p14:tracePt t="63830" x="5491163" y="3625850"/>
          <p14:tracePt t="64304" x="5446713" y="3625850"/>
          <p14:tracePt t="64315" x="5375275" y="3589338"/>
          <p14:tracePt t="64335" x="5340350" y="3571875"/>
          <p14:tracePt t="64347" x="5322888" y="3571875"/>
          <p14:tracePt t="64366" x="5303838" y="3571875"/>
          <p14:tracePt t="64427" x="5286375" y="3571875"/>
          <p14:tracePt t="64438" x="5241925" y="3571875"/>
          <p14:tracePt t="64458" x="5224463" y="3571875"/>
          <p14:tracePt t="64469" x="5197475" y="3571875"/>
          <p14:tracePt t="64488" x="5187950" y="3571875"/>
          <p14:tracePt t="64501" x="5108575" y="3571875"/>
          <p14:tracePt t="64520" x="5045075" y="3571875"/>
          <p14:tracePt t="64533" x="4911725" y="3571875"/>
          <p14:tracePt t="64554" x="4848225" y="3571875"/>
          <p14:tracePt t="64565" x="4776788" y="3581400"/>
          <p14:tracePt t="64582" x="4714875" y="3589338"/>
          <p14:tracePt t="64601" x="4679950" y="3598863"/>
          <p14:tracePt t="64613" x="4562475" y="3608388"/>
          <p14:tracePt t="64633" x="4518025" y="3616325"/>
          <p14:tracePt t="64645" x="4438650" y="3625850"/>
          <p14:tracePt t="64663" x="4429125" y="3625850"/>
          <p14:tracePt t="64691" x="4384675" y="3633788"/>
          <p14:tracePt t="64711" x="4357688" y="3633788"/>
          <p14:tracePt t="64723" x="4259263" y="3633788"/>
          <p14:tracePt t="64744" x="4232275" y="3633788"/>
          <p14:tracePt t="64755" x="4187825" y="3633788"/>
          <p14:tracePt t="64774" x="4160838" y="3633788"/>
          <p14:tracePt t="64786" x="4098925" y="3643313"/>
          <p14:tracePt t="64804" x="4081463" y="3643313"/>
          <p14:tracePt t="64816" x="4010025" y="3652838"/>
          <p14:tracePt t="64836" x="3990975" y="3652838"/>
          <p14:tracePt t="64849" x="3938588" y="3652838"/>
          <p14:tracePt t="64867" x="3911600" y="3652838"/>
          <p14:tracePt t="64880" x="3848100" y="3652838"/>
          <p14:tracePt t="64898" x="3830638" y="3652838"/>
          <p14:tracePt t="64914" x="3786188" y="3652838"/>
          <p14:tracePt t="64930" x="3697288" y="3652838"/>
          <p14:tracePt t="64948" x="3660775" y="3643313"/>
          <p14:tracePt t="64964" x="3581400" y="3625850"/>
          <p14:tracePt t="64980" x="3562350" y="3625850"/>
          <p14:tracePt t="64997" x="3554413" y="3625850"/>
          <p14:tracePt t="66002" x="3554413" y="3616325"/>
          <p14:tracePt t="66235" x="3544888" y="3616325"/>
          <p14:tracePt t="66269" x="3544888" y="3608388"/>
          <p14:tracePt t="66314" x="3554413" y="3608388"/>
          <p14:tracePt t="66600" x="3571875" y="3608388"/>
          <p14:tracePt t="66625" x="3581400" y="3608388"/>
          <p14:tracePt t="66655" x="3589338" y="3608388"/>
          <p14:tracePt t="66737" x="3589338" y="3616325"/>
          <p14:tracePt t="66754" x="3608388" y="3625850"/>
          <p14:tracePt t="66801" x="3625850" y="3625850"/>
          <p14:tracePt t="66879" x="3633788" y="3633788"/>
          <p14:tracePt t="66891" x="3643313" y="3633788"/>
          <p14:tracePt t="66911" x="3652838" y="3633788"/>
          <p14:tracePt t="66961" x="3670300" y="3633788"/>
          <p14:tracePt t="66992" x="3687763" y="3633788"/>
          <p14:tracePt t="67004" x="3724275" y="3633788"/>
          <p14:tracePt t="67023" x="3741738" y="3643313"/>
          <p14:tracePt t="67035" x="3751263" y="3643313"/>
          <p14:tracePt t="67056" x="3776663" y="3643313"/>
          <p14:tracePt t="67088" x="3803650" y="3643313"/>
          <p14:tracePt t="67100" x="3830638" y="3643313"/>
          <p14:tracePt t="67113" x="3911600" y="3660775"/>
          <p14:tracePt t="67133" x="3938588" y="3660775"/>
          <p14:tracePt t="67146" x="3956050" y="3660775"/>
          <p14:tracePt t="67165" x="3973513" y="3660775"/>
          <p14:tracePt t="67176" x="4017963" y="3670300"/>
          <p14:tracePt t="67198" x="4044950" y="3670300"/>
          <p14:tracePt t="67210" x="4071938" y="3670300"/>
          <p14:tracePt t="67222" x="4125913" y="3679825"/>
          <p14:tracePt t="67240" x="4152900" y="3679825"/>
          <p14:tracePt t="67254" x="4197350" y="3679825"/>
          <p14:tracePt t="67273" x="4214813" y="3687763"/>
          <p14:tracePt t="67287" x="4268788" y="3687763"/>
          <p14:tracePt t="67306" x="4276725" y="3687763"/>
          <p14:tracePt t="67320" x="4330700" y="3697288"/>
          <p14:tracePt t="67338" x="4340225" y="3697288"/>
          <p14:tracePt t="67364" x="4322763" y="3697288"/>
          <p14:tracePt t="67473" x="4286250" y="3697288"/>
          <p14:tracePt t="67493" x="4268788" y="3697288"/>
          <p14:tracePt t="67504" x="4259263" y="3697288"/>
          <p14:tracePt t="67524" x="4224338" y="3705225"/>
          <p14:tracePt t="67558" x="4187825" y="3714750"/>
          <p14:tracePt t="67588" x="4170363" y="3714750"/>
          <p14:tracePt t="67600" x="4098925" y="3714750"/>
          <p14:tracePt t="67620" x="4071938" y="3705225"/>
          <p14:tracePt t="67631" x="4010025" y="3687763"/>
          <p14:tracePt t="67651" x="3983038" y="3679825"/>
          <p14:tracePt t="67664" x="3956050" y="3670300"/>
          <p14:tracePt t="67683" x="3929063" y="3660775"/>
          <p14:tracePt t="67694" x="3902075" y="3652838"/>
          <p14:tracePt t="67714" x="3867150" y="3652838"/>
          <p14:tracePt t="67741" x="3813175" y="3652838"/>
          <p14:tracePt t="67760" x="3795713" y="3652838"/>
          <p14:tracePt t="67772" x="3759200" y="3652838"/>
          <p14:tracePt t="67791" x="3741738" y="3660775"/>
          <p14:tracePt t="67803" x="3714750" y="3660775"/>
          <p14:tracePt t="67821" x="3670300" y="3670300"/>
          <p14:tracePt t="67841" x="3652838" y="3670300"/>
          <p14:tracePt t="67854" x="3608388" y="3670300"/>
          <p14:tracePt t="67880" x="3589338" y="3670300"/>
          <p14:tracePt t="67892" x="3571875" y="3670300"/>
          <p14:tracePt t="67905" x="3554413" y="3670300"/>
          <p14:tracePt t="67916" x="3527425" y="3670300"/>
          <p14:tracePt t="67949" x="3509963" y="3670300"/>
          <p14:tracePt t="67961" x="3446463" y="3670300"/>
          <p14:tracePt t="67980" x="3438525" y="3670300"/>
          <p14:tracePt t="67992" x="3394075" y="3670300"/>
          <p14:tracePt t="68010" x="3375025" y="3670300"/>
          <p14:tracePt t="68022" x="3348038" y="3670300"/>
          <p14:tracePt t="68041" x="3322638" y="3660775"/>
          <p14:tracePt t="68060" x="3313113" y="3660775"/>
          <p14:tracePt t="68072" x="3276600" y="3660775"/>
          <p14:tracePt t="68092" x="3268663" y="3660775"/>
          <p14:tracePt t="68103" x="3259138" y="3660775"/>
          <p14:tracePt t="68124" x="3251200" y="3660775"/>
          <p14:tracePt t="68156" x="3232150" y="3660775"/>
          <p14:tracePt t="68197" x="3224213" y="3660775"/>
          <p14:tracePt t="68279" x="3214688" y="3660775"/>
          <p14:tracePt t="68546" x="3205163" y="3660775"/>
          <p14:tracePt t="68864" x="3197225" y="3660775"/>
          <p14:tracePt t="68955" x="3197225" y="3670300"/>
          <p14:tracePt t="69460" x="3205163" y="3670300"/>
          <p14:tracePt t="69472" x="3214688" y="3670300"/>
          <p14:tracePt t="69490" x="3224213" y="3670300"/>
          <p14:tracePt t="69515" x="3232150" y="3670300"/>
          <p14:tracePt t="69549" x="3268663" y="3670300"/>
          <p14:tracePt t="69568" x="3286125" y="3679825"/>
          <p14:tracePt t="69580" x="3303588" y="3679825"/>
          <p14:tracePt t="69598" x="3313113" y="3679825"/>
          <p14:tracePt t="69611" x="3322638" y="3679825"/>
          <p14:tracePt t="69673" x="3330575" y="3679825"/>
          <p14:tracePt t="70279" x="3340100" y="3679825"/>
          <p14:tracePt t="70290" x="3357563" y="3679825"/>
          <p14:tracePt t="70310" x="3367088" y="3679825"/>
          <p14:tracePt t="70321" x="3411538" y="3679825"/>
          <p14:tracePt t="70340" x="3438525" y="3679825"/>
          <p14:tracePt t="70352" x="3527425" y="3679825"/>
          <p14:tracePt t="70371" x="3562350" y="3679825"/>
          <p14:tracePt t="70384" x="3633788" y="3679825"/>
          <p14:tracePt t="70402" x="3660775" y="3679825"/>
          <p14:tracePt t="70415" x="3759200" y="3687763"/>
          <p14:tracePt t="70433" x="3795713" y="3687763"/>
          <p14:tracePt t="70447" x="3929063" y="3687763"/>
          <p14:tracePt t="70466" x="3990975" y="3697288"/>
          <p14:tracePt t="70480" x="4170363" y="3714750"/>
          <p14:tracePt t="70497" x="4179888" y="3714750"/>
          <p14:tracePt t="70514" x="4268788" y="3724275"/>
          <p14:tracePt t="70531" x="4286250" y="3724275"/>
          <p14:tracePt t="70548" x="4322763" y="3724275"/>
          <p14:tracePt t="70568" x="4348163" y="3724275"/>
          <p14:tracePt t="70580" x="4394200" y="3732213"/>
          <p14:tracePt t="70597" x="4491038" y="3732213"/>
          <p14:tracePt t="70614" x="4510088" y="3741738"/>
          <p14:tracePt t="70631" x="4572000" y="3741738"/>
          <p14:tracePt t="70647" x="4598988" y="3751263"/>
          <p14:tracePt t="70664" x="4616450" y="3751263"/>
          <p14:tracePt t="70696" x="4652963" y="3751263"/>
          <p14:tracePt t="70729" x="4679950" y="3751263"/>
          <p14:tracePt t="70750" x="4687888" y="3751263"/>
          <p14:tracePt t="70761" x="4724400" y="3741738"/>
          <p14:tracePt t="70780" x="4732338" y="3741738"/>
          <p14:tracePt t="70791" x="4786313" y="3741738"/>
          <p14:tracePt t="70810" x="4803775" y="3732213"/>
          <p14:tracePt t="70823" x="4848225" y="3732213"/>
          <p14:tracePt t="70842" x="4867275" y="3732213"/>
          <p14:tracePt t="70854" x="4946650" y="3732213"/>
          <p14:tracePt t="70873" x="4973638" y="3732213"/>
          <p14:tracePt t="70884" x="5027613" y="3732213"/>
          <p14:tracePt t="70904" x="5054600" y="3732213"/>
          <p14:tracePt t="70916" x="5126038" y="3732213"/>
          <p14:tracePt t="70935" x="5143500" y="3732213"/>
          <p14:tracePt t="70948" x="5197475" y="3732213"/>
          <p14:tracePt t="70965" x="5224463" y="3732213"/>
          <p14:tracePt t="70984" x="5232400" y="3732213"/>
          <p14:tracePt t="70999" x="5268913" y="3732213"/>
          <p14:tracePt t="71016" x="5276850" y="3732213"/>
          <p14:tracePt t="71092" x="5286375" y="3732213"/>
          <p14:tracePt t="71140" x="5303838" y="3732213"/>
          <p14:tracePt t="71151" x="5340350" y="3732213"/>
          <p14:tracePt t="71184" x="5375275" y="3732213"/>
          <p14:tracePt t="71204" x="5394325" y="3732213"/>
          <p14:tracePt t="71216" x="5473700" y="3724275"/>
          <p14:tracePt t="71235" x="5510213" y="3724275"/>
          <p14:tracePt t="71247" x="5599113" y="3714750"/>
          <p14:tracePt t="71267" x="5626100" y="3714750"/>
          <p14:tracePt t="71279" x="5680075" y="3714750"/>
          <p14:tracePt t="71298" x="5715000" y="3714750"/>
          <p14:tracePt t="71310" x="5776913" y="3714750"/>
          <p14:tracePt t="71329" x="5803900" y="3714750"/>
          <p14:tracePt t="71341" x="5857875" y="3714750"/>
          <p14:tracePt t="71360" x="5884863" y="3714750"/>
          <p14:tracePt t="71373" x="5894388" y="3714750"/>
          <p14:tracePt t="71392" x="5911850" y="3714750"/>
          <p14:tracePt t="71419" x="5919788" y="3714750"/>
          <p14:tracePt t="71439" x="5929313" y="3714750"/>
          <p14:tracePt t="71452" x="5938838" y="3724275"/>
          <p14:tracePt t="71472" x="5956300" y="3724275"/>
          <p14:tracePt t="71485" x="5956300" y="3732213"/>
          <p14:tracePt t="71506" x="5965825" y="3732213"/>
          <p14:tracePt t="71517" x="5983288" y="3732213"/>
          <p14:tracePt t="71545" x="6010275" y="3741738"/>
          <p14:tracePt t="71564" x="6037263" y="3741738"/>
          <p14:tracePt t="71597" x="6045200" y="3741738"/>
          <p14:tracePt t="71609" x="6054725" y="3741738"/>
          <p14:tracePt t="72142" x="6054725" y="3732213"/>
          <p14:tracePt t="72162" x="6072188" y="3714750"/>
          <p14:tracePt t="72240" x="6072188" y="3705225"/>
          <p14:tracePt t="72251" x="6089650" y="3687763"/>
          <p14:tracePt t="72270" x="6116638" y="3679825"/>
          <p14:tracePt t="72289" x="6126163" y="3660775"/>
          <p14:tracePt t="72301" x="6143625" y="3643313"/>
          <p14:tracePt t="72321" x="6153150" y="3625850"/>
          <p14:tracePt t="72332" x="6188075" y="3598863"/>
          <p14:tracePt t="72353" x="6205538" y="3581400"/>
          <p14:tracePt t="72364" x="6242050" y="3536950"/>
          <p14:tracePt t="72385" x="6251575" y="3490913"/>
          <p14:tracePt t="72395" x="6269038" y="3438525"/>
          <p14:tracePt t="72414" x="6269038" y="3375025"/>
          <p14:tracePt t="72442" x="6269038" y="3330575"/>
          <p14:tracePt t="72461" x="6251575" y="3303588"/>
          <p14:tracePt t="72492" x="6205538" y="3268663"/>
          <p14:tracePt t="72519" x="6153150" y="3232150"/>
          <p14:tracePt t="72538" x="6116638" y="3214688"/>
          <p14:tracePt t="72550" x="6027738" y="3197225"/>
          <p14:tracePt t="72572" x="6000750" y="3187700"/>
          <p14:tracePt t="72582" x="5938838" y="3187700"/>
          <p14:tracePt t="72602" x="5894388" y="3197225"/>
          <p14:tracePt t="72614" x="5884863" y="3205163"/>
          <p14:tracePt t="72649" x="5867400" y="3224213"/>
          <p14:tracePt t="72660" x="5830888" y="3268663"/>
          <p14:tracePt t="72680" x="5813425" y="3303588"/>
          <p14:tracePt t="72691" x="5795963" y="3322638"/>
          <p14:tracePt t="72711" x="5786438" y="3348038"/>
          <p14:tracePt t="72729" x="5786438" y="3375025"/>
          <p14:tracePt t="72757" x="5786438" y="3384550"/>
          <p14:tracePt t="72776" x="5795963" y="3411538"/>
          <p14:tracePt t="72824" x="5803900" y="3419475"/>
          <p14:tracePt t="72835" x="5840413" y="3455988"/>
          <p14:tracePt t="72854" x="5848350" y="3465513"/>
          <p14:tracePt t="72866" x="5857875" y="3482975"/>
          <p14:tracePt t="72885" x="5867400" y="3490913"/>
          <p14:tracePt t="72897" x="5875338" y="3509963"/>
          <p14:tracePt t="72917" x="5894388" y="3527425"/>
          <p14:tracePt t="72943" x="5938838" y="3562350"/>
          <p14:tracePt t="72962" x="5956300" y="3571875"/>
          <p14:tracePt t="72974" x="5991225" y="3589338"/>
          <p14:tracePt t="72994" x="6010275" y="3598863"/>
          <p14:tracePt t="73012" x="6037263" y="3598863"/>
          <p14:tracePt t="73024" x="6072188" y="3608388"/>
          <p14:tracePt t="73047" x="6089650" y="3608388"/>
          <p14:tracePt t="73059" x="6116638" y="3608388"/>
          <p14:tracePt t="73072" x="6126163" y="3589338"/>
          <p14:tracePt t="73120" x="6134100" y="3571875"/>
          <p14:tracePt t="73132" x="6134100" y="3554413"/>
          <p14:tracePt t="73152" x="6126163" y="3554413"/>
          <p14:tracePt t="73244" x="6116638" y="3544888"/>
          <p14:tracePt t="73263" x="6108700" y="3544888"/>
          <p14:tracePt t="73275" x="6089650" y="3544888"/>
          <p14:tracePt t="73294" x="6089650" y="3536950"/>
          <p14:tracePt t="73306" x="6081713" y="3536950"/>
          <p14:tracePt t="73354" x="6072188" y="3536950"/>
          <p14:tracePt t="73847" x="6072188" y="3544888"/>
          <p14:tracePt t="73904" x="6062663" y="3544888"/>
          <p14:tracePt t="73938" x="6062663" y="3554413"/>
          <p14:tracePt t="73968" x="6054725" y="3554413"/>
          <p14:tracePt t="73980" x="6037263" y="3562350"/>
          <p14:tracePt t="74032" x="6027738" y="3571875"/>
          <p14:tracePt t="74045" x="6010275" y="3571875"/>
          <p14:tracePt t="74062" x="5983288" y="3581400"/>
          <p14:tracePt t="74076" x="5946775" y="3589338"/>
          <p14:tracePt t="74094" x="5884863" y="3598863"/>
          <p14:tracePt t="74114" x="5867400" y="3598863"/>
          <p14:tracePt t="74126" x="5813425" y="3608388"/>
          <p14:tracePt t="74144" x="5803900" y="3608388"/>
          <p14:tracePt t="74155" x="5768975" y="3608388"/>
          <p14:tracePt t="74173" x="5741988" y="3616325"/>
          <p14:tracePt t="74185" x="5705475" y="3616325"/>
          <p14:tracePt t="74213" x="5670550" y="3625850"/>
          <p14:tracePt t="74224" x="5616575" y="3625850"/>
          <p14:tracePt t="74236" x="5599113" y="3625850"/>
          <p14:tracePt t="74250" x="5527675" y="3652838"/>
          <p14:tracePt t="74268" x="5510213" y="3660775"/>
          <p14:tracePt t="74280" x="5429250" y="3687763"/>
          <p14:tracePt t="74300" x="5411788" y="3697288"/>
          <p14:tracePt t="74311" x="5357813" y="3705225"/>
          <p14:tracePt t="74331" x="5330825" y="3714750"/>
          <p14:tracePt t="74343" x="5276850" y="3732213"/>
          <p14:tracePt t="74362" x="5259388" y="3741738"/>
          <p14:tracePt t="74376" x="5197475" y="3751263"/>
          <p14:tracePt t="74393" x="5170488" y="3751263"/>
          <p14:tracePt t="74409" x="5108575" y="3776663"/>
          <p14:tracePt t="74426" x="5089525" y="3776663"/>
          <p14:tracePt t="74442" x="5018088" y="3795713"/>
          <p14:tracePt t="74459" x="5000625" y="3795713"/>
          <p14:tracePt t="74476" x="4938713" y="3813175"/>
          <p14:tracePt t="74493" x="4911725" y="3830638"/>
          <p14:tracePt t="74509" x="4822825" y="3848100"/>
          <p14:tracePt t="74526" x="4741863" y="3857625"/>
          <p14:tracePt t="74543" x="4705350" y="3867150"/>
          <p14:tracePt t="74560" x="4660900" y="3867150"/>
          <p14:tracePt t="74576" x="4598988" y="3875088"/>
          <p14:tracePt t="74593" x="4537075" y="3884613"/>
          <p14:tracePt t="74610" x="4510088" y="3884613"/>
          <p14:tracePt t="74626" x="4411663" y="3894138"/>
          <p14:tracePt t="74644" x="4348163" y="3894138"/>
          <p14:tracePt t="74661" x="4322763" y="3894138"/>
          <p14:tracePt t="74677" x="4268788" y="3894138"/>
          <p14:tracePt t="74693" x="4251325" y="3894138"/>
          <p14:tracePt t="74710" x="4187825" y="3894138"/>
          <p14:tracePt t="74727" x="4160838" y="3894138"/>
          <p14:tracePt t="74743" x="4081463" y="3894138"/>
          <p14:tracePt t="74760" x="4044950" y="3884613"/>
          <p14:tracePt t="74777" x="3983038" y="3875088"/>
          <p14:tracePt t="74794" x="3965575" y="3867150"/>
          <p14:tracePt t="74816" x="3956050" y="3867150"/>
          <p14:tracePt t="89753" x="3956050" y="3875088"/>
          <p14:tracePt t="90677" x="3973513" y="3894138"/>
          <p14:tracePt t="90744" x="3990975" y="3894138"/>
          <p14:tracePt t="90770" x="4000500" y="3894138"/>
          <p14:tracePt t="90789" x="4027488" y="3894138"/>
          <p14:tracePt t="90809" x="4108450" y="3894138"/>
          <p14:tracePt t="90836" x="4224338" y="3867150"/>
          <p14:tracePt t="90855" x="4303713" y="3857625"/>
          <p14:tracePt t="90867" x="4438650" y="3840163"/>
          <p14:tracePt t="90887" x="4527550" y="3830638"/>
          <p14:tracePt t="90900" x="4803775" y="3803650"/>
          <p14:tracePt t="90918" x="4938713" y="3795713"/>
          <p14:tracePt t="90931" x="5303838" y="3795713"/>
          <p14:tracePt t="90950" x="5438775" y="3795713"/>
          <p14:tracePt t="90961" x="5751513" y="3776663"/>
          <p14:tracePt t="90981" x="5840413" y="3776663"/>
          <p14:tracePt t="90994" x="5875338" y="3768725"/>
          <p14:tracePt t="91009" x="6116638" y="3759200"/>
          <p14:tracePt t="91026" x="6286500" y="3732213"/>
          <p14:tracePt t="91044" x="6384925" y="3724275"/>
          <p14:tracePt t="91060" x="6465888" y="3705225"/>
          <p14:tracePt t="91076" x="6680200" y="3679825"/>
          <p14:tracePt t="91093" x="6786563" y="3643313"/>
          <p14:tracePt t="91109" x="6840538" y="3625850"/>
          <p14:tracePt t="91126" x="6929438" y="3571875"/>
          <p14:tracePt t="91143" x="6965950" y="3554413"/>
          <p14:tracePt t="91159" x="7062788" y="3509963"/>
          <p14:tracePt t="91176" x="7108825" y="3490913"/>
          <p14:tracePt t="91193" x="7197725" y="3455988"/>
          <p14:tracePt t="91210" x="7215188" y="3446463"/>
          <p14:tracePt t="91226" x="7286625" y="3419475"/>
          <p14:tracePt t="91243" x="7304088" y="3411538"/>
          <p14:tracePt t="91260" x="7419975" y="3394075"/>
          <p14:tracePt t="91277" x="7483475" y="3375025"/>
          <p14:tracePt t="91294" x="7510463" y="3357563"/>
          <p14:tracePt t="91310" x="7537450" y="3348038"/>
          <p14:tracePt t="91327" x="7554913" y="3340100"/>
          <p14:tracePt t="91344" x="7562850" y="3340100"/>
          <p14:tracePt t="91360" x="7581900" y="3330575"/>
          <p14:tracePt t="91377" x="7608888" y="3322638"/>
          <p14:tracePt t="91394" x="7616825" y="3322638"/>
          <p14:tracePt t="91420" x="7626350" y="3322638"/>
          <p14:tracePt t="93503" x="7616825" y="3303588"/>
          <p14:tracePt t="94453" x="7634288" y="3313113"/>
          <p14:tracePt t="94529" x="7661275" y="3322638"/>
          <p14:tracePt t="94547" x="7670800" y="3322638"/>
          <p14:tracePt t="94559" x="7724775" y="3322638"/>
          <p14:tracePt t="94577" x="7840663" y="3340100"/>
          <p14:tracePt t="94596" x="7894638" y="3348038"/>
          <p14:tracePt t="94609" x="7974013" y="3357563"/>
          <p14:tracePt t="94628" x="8010525" y="3357563"/>
          <p14:tracePt t="94640" x="8134350" y="3357563"/>
          <p14:tracePt t="94659" x="8215313" y="3357563"/>
          <p14:tracePt t="94671" x="8367713" y="3357563"/>
          <p14:tracePt t="94691" x="8439150" y="3357563"/>
          <p14:tracePt t="94702" x="8537575" y="3357563"/>
          <p14:tracePt t="94721" x="8555038" y="3357563"/>
          <p14:tracePt t="94733" x="8609013" y="3348038"/>
          <p14:tracePt t="94753" x="8616950" y="3340100"/>
          <p14:tracePt t="94778" x="8634413" y="3340100"/>
          <p14:tracePt t="94846" x="8634413" y="3330575"/>
          <p14:tracePt t="94912" x="8634413" y="3322638"/>
          <p14:tracePt t="94953" x="8634413" y="3313113"/>
          <p14:tracePt t="94972" x="8643938" y="3313113"/>
          <p14:tracePt t="94984" x="8643938" y="3303588"/>
          <p14:tracePt t="95003" x="8653463" y="3303588"/>
          <p14:tracePt t="95037" x="8661400" y="3295650"/>
          <p14:tracePt t="95063" x="8670925" y="3286125"/>
          <p14:tracePt t="95084" x="8680450" y="3268663"/>
          <p14:tracePt t="95094" x="8688388" y="3251200"/>
          <p14:tracePt t="95115" x="8688388" y="3241675"/>
          <p14:tracePt t="95141" x="8697913" y="3224213"/>
          <p14:tracePt t="95205" x="8705850" y="3197225"/>
          <p14:tracePt t="95225" x="8715375" y="3187700"/>
          <p14:tracePt t="95314" x="8715375" y="3179763"/>
          <p14:tracePt t="101502" x="8715375" y="3170238"/>
          <p14:tracePt t="102441" x="8705850" y="3160713"/>
          <p14:tracePt t="102547" x="8705850" y="3152775"/>
          <p14:tracePt t="102564" x="8688388" y="3152775"/>
          <p14:tracePt t="102597" x="8661400" y="3152775"/>
          <p14:tracePt t="102609" x="8589963" y="3152775"/>
          <p14:tracePt t="102628" x="8537575" y="3152775"/>
          <p14:tracePt t="102640" x="8402638" y="3152775"/>
          <p14:tracePt t="102659" x="8348663" y="3152775"/>
          <p14:tracePt t="102671" x="8143875" y="3152775"/>
          <p14:tracePt t="102691" x="8045450" y="3152775"/>
          <p14:tracePt t="102716" x="7947025" y="3152775"/>
          <p14:tracePt t="102728" x="7858125" y="3160713"/>
          <p14:tracePt t="102740" x="7786688" y="3170238"/>
          <p14:tracePt t="102753" x="7697788" y="3179763"/>
          <p14:tracePt t="102773" x="7626350" y="3197225"/>
          <p14:tracePt t="102785" x="7554913" y="3214688"/>
          <p14:tracePt t="102797" x="7304088" y="3259138"/>
          <p14:tracePt t="102816" x="7205663" y="3286125"/>
          <p14:tracePt t="102830" x="6929438" y="3367088"/>
          <p14:tracePt t="102849" x="6831013" y="3402013"/>
          <p14:tracePt t="102861" x="6589713" y="3500438"/>
          <p14:tracePt t="102880" x="6545263" y="3527425"/>
          <p14:tracePt t="102894" x="6375400" y="3608388"/>
          <p14:tracePt t="102911" x="6303963" y="3643313"/>
          <p14:tracePt t="102928" x="6116638" y="3751263"/>
          <p14:tracePt t="102945" x="6037263" y="3786188"/>
          <p14:tracePt t="102961" x="5813425" y="3902075"/>
          <p14:tracePt t="102978" x="5741988" y="3956050"/>
          <p14:tracePt t="102995" x="5554663" y="4062413"/>
          <p14:tracePt t="103012" x="5340350" y="4179888"/>
          <p14:tracePt t="103028" x="5259388" y="4224338"/>
          <p14:tracePt t="103045" x="5037138" y="4322763"/>
          <p14:tracePt t="103061" x="4973638" y="4367213"/>
          <p14:tracePt t="103079" x="4776788" y="4465638"/>
          <p14:tracePt t="103095" x="4705350" y="4491038"/>
          <p14:tracePt t="103112" x="4537075" y="4581525"/>
          <p14:tracePt t="103112" x="4465638" y="4616450"/>
          <p14:tracePt t="103129" x="4286250" y="4705350"/>
          <p14:tracePt t="103147" x="4214813" y="4741863"/>
          <p14:tracePt t="103162" x="4027488" y="4830763"/>
          <p14:tracePt t="103179" x="4000500" y="4840288"/>
          <p14:tracePt t="103195" x="3848100" y="4938713"/>
          <p14:tracePt t="103212" x="3776663" y="4965700"/>
          <p14:tracePt t="103229" x="3608388" y="5054600"/>
          <p14:tracePt t="103245" x="3348038" y="5160963"/>
          <p14:tracePt t="103262" x="3303588" y="5170488"/>
          <p14:tracePt t="103279" x="3116263" y="5232400"/>
          <p14:tracePt t="103296" x="3062288" y="5241925"/>
          <p14:tracePt t="103312" x="2965450" y="5286375"/>
          <p14:tracePt t="103329" x="2928938" y="5303838"/>
          <p14:tracePt t="103346" x="2830513" y="5357813"/>
          <p14:tracePt t="103363" x="2768600" y="5384800"/>
          <p14:tracePt t="103381" x="2741613" y="5402263"/>
          <p14:tracePt t="103396" x="2679700" y="5419725"/>
          <p14:tracePt t="103413" x="2625725" y="5438775"/>
          <p14:tracePt t="103431" x="2598738" y="5438775"/>
          <p14:tracePt t="103479" x="2581275" y="5429250"/>
          <p14:tracePt t="103506" x="2571750" y="5419725"/>
          <p14:tracePt t="103524" x="2571750" y="5411788"/>
          <p14:tracePt t="103551" x="2571750" y="5402263"/>
          <p14:tracePt t="103603" x="2571750" y="5394325"/>
          <p14:tracePt t="103616" x="2608263" y="5357813"/>
          <p14:tracePt t="103635" x="2625725" y="5340350"/>
          <p14:tracePt t="103646" x="2652713" y="5313363"/>
          <p14:tracePt t="103666" x="2670175" y="5286375"/>
          <p14:tracePt t="103677" x="2687638" y="5251450"/>
          <p14:tracePt t="103697" x="2705100" y="5232400"/>
          <p14:tracePt t="103708" x="2724150" y="5205413"/>
          <p14:tracePt t="103727" x="2741613" y="5197475"/>
          <p14:tracePt t="103740" x="2795588" y="5170488"/>
          <p14:tracePt t="103758" x="2830513" y="5153025"/>
          <p14:tracePt t="103777" x="2847975" y="5143500"/>
          <p14:tracePt t="103790" x="2928938" y="5116513"/>
          <p14:tracePt t="103808" x="2946400" y="5099050"/>
          <p14:tracePt t="103819" x="3000375" y="5072063"/>
          <p14:tracePt t="103840" x="3009900" y="5072063"/>
          <p14:tracePt t="103851" x="3036888" y="5072063"/>
          <p14:tracePt t="103871" x="3054350" y="5072063"/>
          <p14:tracePt t="103898" x="3062288" y="5072063"/>
          <p14:tracePt t="105002" x="3062288" y="5081588"/>
          <p14:tracePt t="105396" x="3062288" y="5089525"/>
          <p14:tracePt t="105409" x="3062288" y="5116513"/>
          <p14:tracePt t="105429" x="3062288" y="5126038"/>
          <p14:tracePt t="105440" x="3062288" y="5133975"/>
          <p14:tracePt t="105453" x="3062288" y="5153025"/>
          <p14:tracePt t="105473" x="3062288" y="5160963"/>
          <p14:tracePt t="105504" x="3062288" y="5170488"/>
          <p14:tracePt t="105566" x="3071813" y="5170488"/>
          <p14:tracePt t="105631" x="3071813" y="5160963"/>
          <p14:tracePt t="105642" x="3071813" y="5133975"/>
          <p14:tracePt t="105661" x="3071813" y="5116513"/>
          <p14:tracePt t="105673" x="3071813" y="5054600"/>
          <p14:tracePt t="105693" x="3071813" y="5037138"/>
          <p14:tracePt t="105704" x="3081338" y="4965700"/>
          <p14:tracePt t="105724" x="3081338" y="4956175"/>
          <p14:tracePt t="105737" x="3089275" y="4902200"/>
          <p14:tracePt t="105755" x="3098800" y="4875213"/>
          <p14:tracePt t="105770" x="3098800" y="4822825"/>
          <p14:tracePt t="105787" x="3116263" y="4795838"/>
          <p14:tracePt t="105804" x="3160713" y="4660900"/>
          <p14:tracePt t="105820" x="3224213" y="4545013"/>
          <p14:tracePt t="105837" x="3251200" y="4500563"/>
          <p14:tracePt t="105854" x="3295650" y="4446588"/>
          <p14:tracePt t="105870" x="3303588" y="4446588"/>
          <p14:tracePt t="105896" x="3348038" y="4402138"/>
          <p14:tracePt t="105915" x="3375025" y="4375150"/>
          <p14:tracePt t="105927" x="3438525" y="4322763"/>
          <p14:tracePt t="105947" x="3465513" y="4286250"/>
          <p14:tracePt t="105959" x="3527425" y="4224338"/>
          <p14:tracePt t="105978" x="3544888" y="4197350"/>
          <p14:tracePt t="105991" x="3598863" y="4108450"/>
          <p14:tracePt t="106010" x="3616325" y="4081463"/>
          <p14:tracePt t="106022" x="3633788" y="4044950"/>
          <p14:tracePt t="106038" x="3660775" y="3983038"/>
          <p14:tracePt t="106059" x="3679825" y="3965575"/>
          <p14:tracePt t="106071" x="3724275" y="3884613"/>
          <p14:tracePt t="106088" x="3751263" y="3803650"/>
          <p14:tracePt t="106106" x="3751263" y="3759200"/>
          <p14:tracePt t="106121" x="3751263" y="3608388"/>
          <p14:tracePt t="106138" x="3741738" y="3517900"/>
          <p14:tracePt t="106155" x="3687763" y="3340100"/>
          <p14:tracePt t="106171" x="3679825" y="3322638"/>
          <p14:tracePt t="106188" x="3633788" y="3179763"/>
          <p14:tracePt t="106205" x="3608388" y="3108325"/>
          <p14:tracePt t="106222" x="3581400" y="3027363"/>
          <p14:tracePt t="106238" x="3509963" y="2847975"/>
          <p14:tracePt t="106255" x="3473450" y="2776538"/>
          <p14:tracePt t="106272" x="3384550" y="2554288"/>
          <p14:tracePt t="106289" x="3348038" y="2446338"/>
          <p14:tracePt t="106306" x="3340100" y="2419350"/>
          <p14:tracePt t="106322" x="3322638" y="2366963"/>
          <p14:tracePt t="106338" x="3303588" y="2322513"/>
          <p14:tracePt t="106355" x="3295650" y="2259013"/>
          <p14:tracePt t="106372" x="3286125" y="2232025"/>
          <p14:tracePt t="106389" x="3286125" y="2179638"/>
          <p14:tracePt t="106406" x="3286125" y="2143125"/>
          <p14:tracePt t="106422" x="3286125" y="2081213"/>
          <p14:tracePt t="106445" x="3313113" y="1990725"/>
          <p14:tracePt t="106465" x="3313113" y="1973263"/>
          <p14:tracePt t="106477" x="3322638" y="1911350"/>
          <p14:tracePt t="106496" x="3322638" y="1893888"/>
          <p14:tracePt t="106509" x="3330575" y="1884363"/>
          <p14:tracePt t="106528" x="3340100" y="1847850"/>
          <p14:tracePt t="106586" x="3340100" y="1751013"/>
          <p14:tracePt t="106604" x="3340100" y="1687513"/>
          <p14:tracePt t="106616" x="3322638" y="1517650"/>
          <p14:tracePt t="106634" x="3322638" y="1465263"/>
          <p14:tracePt t="106647" x="3322638" y="1473200"/>
          <p14:tracePt t="106695" x="3340100" y="1544638"/>
          <p14:tracePt t="106714" x="3348038" y="1562100"/>
          <p14:tracePt t="106725" x="3367088" y="1589088"/>
          <p14:tracePt t="106744" x="3367088" y="1598613"/>
          <p14:tracePt t="106836" x="3375025" y="1608138"/>
          <p14:tracePt t="106855" x="3384550" y="1616075"/>
          <p14:tracePt t="106887" x="3394075" y="1616075"/>
          <p14:tracePt t="106938" x="3402013" y="1616075"/>
          <p14:tracePt t="106979" x="3473450" y="1616075"/>
          <p14:tracePt t="106999" x="3509963" y="1633538"/>
          <p14:tracePt t="107011" x="3571875" y="1643063"/>
          <p14:tracePt t="107031" x="3589338" y="1652588"/>
          <p14:tracePt t="107042" x="3652838" y="1660525"/>
          <p14:tracePt t="107062" x="3660775" y="1670050"/>
          <p14:tracePt t="107075" x="3705225" y="1670050"/>
          <p14:tracePt t="107092" x="3724275" y="1670050"/>
          <p14:tracePt t="107104" x="3751263" y="1670050"/>
          <p14:tracePt t="107125" x="3768725" y="1670050"/>
          <p14:tracePt t="107137" x="3786188" y="1670050"/>
          <p14:tracePt t="107156" x="3803650" y="1679575"/>
          <p14:tracePt t="107168" x="3840163" y="1679575"/>
          <p14:tracePt t="107187" x="3848100" y="1687513"/>
          <p14:tracePt t="107199" x="3884613" y="1697038"/>
          <p14:tracePt t="107218" x="3902075" y="1697038"/>
          <p14:tracePt t="107251" x="3911600" y="1704975"/>
          <p14:tracePt t="107344" x="3911600" y="1714500"/>
          <p14:tracePt t="107355" x="3929063" y="1751013"/>
          <p14:tracePt t="107376" x="3938588" y="1758950"/>
          <p14:tracePt t="107388" x="3956050" y="1785938"/>
          <p14:tracePt t="107406" x="3973513" y="1803400"/>
          <p14:tracePt t="107418" x="3983038" y="1847850"/>
          <p14:tracePt t="107436" x="4000500" y="1866900"/>
          <p14:tracePt t="107449" x="4010025" y="1911350"/>
          <p14:tracePt t="107477" x="4010025" y="1973263"/>
          <p14:tracePt t="107489" x="4010025" y="2027238"/>
          <p14:tracePt t="107500" x="4010025" y="2089150"/>
          <p14:tracePt t="107512" x="3990975" y="2276475"/>
          <p14:tracePt t="107532" x="3983038" y="2347913"/>
          <p14:tracePt t="107546" x="3973513" y="2509838"/>
          <p14:tracePt t="107564" x="3973513" y="2759075"/>
          <p14:tracePt t="107581" x="3973513" y="2813050"/>
          <p14:tracePt t="107593" x="3973513" y="3036888"/>
          <p14:tracePt t="107612" x="3973513" y="3108325"/>
          <p14:tracePt t="107626" x="3973513" y="3313113"/>
          <p14:tracePt t="107643" x="3973513" y="3394075"/>
          <p14:tracePt t="107659" x="3983038" y="3633788"/>
          <p14:tracePt t="107676" x="3990975" y="3741738"/>
          <p14:tracePt t="107693" x="4027488" y="4044950"/>
          <p14:tracePt t="107709" x="4054475" y="4160838"/>
          <p14:tracePt t="107726" x="4116388" y="4446588"/>
          <p14:tracePt t="107743" x="4133850" y="4554538"/>
          <p14:tracePt t="107760" x="4170363" y="4670425"/>
          <p14:tracePt t="107776" x="4179888" y="4705350"/>
          <p14:tracePt t="107793" x="4179888" y="4732338"/>
          <p14:tracePt t="107810" x="4179888" y="4741863"/>
          <p14:tracePt t="107894" x="4179888" y="4751388"/>
          <p14:tracePt t="107904" x="4187825" y="4795838"/>
          <p14:tracePt t="107924" x="4187825" y="4867275"/>
          <p14:tracePt t="107944" x="4187825" y="4902200"/>
          <p14:tracePt t="107954" x="4197350" y="4946650"/>
          <p14:tracePt t="107974" x="4197350" y="4973638"/>
          <p14:tracePt t="107986" x="4197350" y="5027613"/>
          <p14:tracePt t="108005" x="4197350" y="5045075"/>
          <p14:tracePt t="108031" x="4197350" y="5062538"/>
          <p14:tracePt t="108051" x="4197350" y="5081588"/>
          <p14:tracePt t="108065" x="4197350" y="5143500"/>
          <p14:tracePt t="108084" x="4197350" y="5170488"/>
          <p14:tracePt t="108096" x="4187825" y="5187950"/>
          <p14:tracePt t="108115" x="4187825" y="5197475"/>
          <p14:tracePt t="108145" x="4187825" y="5205413"/>
          <p14:tracePt t="108205" x="4187825" y="5232400"/>
          <p14:tracePt t="108224" x="4179888" y="5251450"/>
          <p14:tracePt t="108237" x="4179888" y="5259388"/>
          <p14:tracePt t="108263" x="4170363" y="5268913"/>
          <p14:tracePt t="108274" x="4160838" y="5268913"/>
          <p14:tracePt t="108287" x="4143375" y="5276850"/>
          <p14:tracePt t="108298" x="4125913" y="5295900"/>
          <p14:tracePt t="108317" x="4116388" y="5303838"/>
          <p14:tracePt t="108337" x="4098925" y="5313363"/>
          <p14:tracePt t="108349" x="4062413" y="5330825"/>
          <p14:tracePt t="108380" x="4027488" y="5357813"/>
          <p14:tracePt t="108398" x="4017963" y="5357813"/>
          <p14:tracePt t="108410" x="4000500" y="5367338"/>
          <p14:tracePt t="108428" x="3990975" y="5375275"/>
          <p14:tracePt t="108441" x="3956050" y="5394325"/>
          <p14:tracePt t="108461" x="3938588" y="5394325"/>
          <p14:tracePt t="108487" x="3938588" y="5402263"/>
          <p14:tracePt t="108556" x="3946525" y="5402263"/>
          <p14:tracePt t="108728" x="3956050" y="5402263"/>
          <p14:tracePt t="108759" x="3973513" y="5411788"/>
          <p14:tracePt t="108771" x="4010025" y="5411788"/>
          <p14:tracePt t="108790" x="4017963" y="5411788"/>
          <p14:tracePt t="108802" x="4062413" y="5411788"/>
          <p14:tracePt t="108821" x="4089400" y="5419725"/>
          <p14:tracePt t="108834" x="4108450" y="5419725"/>
          <p14:tracePt t="108854" x="4125913" y="5419725"/>
          <p14:tracePt t="108865" x="4170363" y="5419725"/>
          <p14:tracePt t="108884" x="4187825" y="5419725"/>
          <p14:tracePt t="108896" x="4241800" y="5419725"/>
          <p14:tracePt t="108915" x="4276725" y="5429250"/>
          <p14:tracePt t="108930" x="4313238" y="5429250"/>
          <p14:tracePt t="108947" x="4330700" y="5429250"/>
          <p14:tracePt t="108963" x="4375150" y="5438775"/>
          <p14:tracePt t="108980" x="4384675" y="5438775"/>
          <p14:tracePt t="108997" x="4402138" y="5438775"/>
          <p14:tracePt t="109013" x="4429125" y="5438775"/>
          <p14:tracePt t="109061" x="4446588" y="5438775"/>
          <p14:tracePt t="109073" x="4465638" y="5438775"/>
          <p14:tracePt t="109085" x="4500563" y="5446713"/>
          <p14:tracePt t="109104" x="4510088" y="5446713"/>
          <p14:tracePt t="109117" x="4554538" y="5456238"/>
          <p14:tracePt t="109135" x="4562475" y="5456238"/>
          <p14:tracePt t="109148" x="4598988" y="5465763"/>
          <p14:tracePt t="109168" x="4616450" y="5465763"/>
          <p14:tracePt t="109180" x="4652963" y="5473700"/>
          <p14:tracePt t="109198" x="4679950" y="5473700"/>
          <p14:tracePt t="109214" x="4687888" y="5473700"/>
          <p14:tracePt t="109231" x="4705350" y="5473700"/>
          <p14:tracePt t="109247" x="4724400" y="5473700"/>
          <p14:tracePt t="109265" x="4732338" y="5483225"/>
          <p14:tracePt t="109281" x="4741863" y="5483225"/>
          <p14:tracePt t="109297" x="4751388" y="5491163"/>
          <p14:tracePt t="109341" x="4759325" y="5491163"/>
          <p14:tracePt t="109480" x="4759325" y="5500688"/>
          <p14:tracePt t="109940" x="4768850" y="5500688"/>
          <p14:tracePt t="109951" x="4830763" y="5518150"/>
          <p14:tracePt t="109970" x="4875213" y="5527675"/>
          <p14:tracePt t="109983" x="4991100" y="5545138"/>
          <p14:tracePt t="110017" x="5018088" y="5545138"/>
          <p14:tracePt t="110032" x="5072063" y="5554663"/>
          <p14:tracePt t="110059" x="5126038" y="5554663"/>
          <p14:tracePt t="110083" x="5160963" y="5554663"/>
          <p14:tracePt t="110116" x="5180013" y="5554663"/>
          <p14:tracePt t="110190" x="5187950" y="5554663"/>
          <p14:tracePt t="110201" x="5205413" y="5554663"/>
          <p14:tracePt t="110221" x="5214938" y="5554663"/>
          <p14:tracePt t="110250" x="5232400" y="5554663"/>
          <p14:tracePt t="110282" x="5241925" y="5554663"/>
          <p14:tracePt t="110299" x="5251450" y="5554663"/>
          <p14:tracePt t="110317" x="5276850" y="5554663"/>
          <p14:tracePt t="110349" x="5303838" y="5554663"/>
          <p14:tracePt t="110362" x="5313363" y="5554663"/>
          <p14:tracePt t="110384" x="5340350" y="5554663"/>
          <p14:tracePt t="110416" x="5348288" y="5554663"/>
          <p14:tracePt t="110426" x="5357813" y="5554663"/>
          <p14:tracePt t="110474" x="5375275" y="5554663"/>
          <p14:tracePt t="110500" x="5384800" y="5554663"/>
          <p14:tracePt t="110556" x="5394325" y="5554663"/>
          <p14:tracePt t="110648" x="5402263" y="5554663"/>
          <p14:tracePt t="110705" x="5411788" y="5562600"/>
          <p14:tracePt t="110738" x="5419725" y="5562600"/>
          <p14:tracePt t="110782" x="5438775" y="5562600"/>
          <p14:tracePt t="110802" x="5446713" y="5562600"/>
          <p14:tracePt t="110818" x="5483225" y="5562600"/>
          <p14:tracePt t="110849" x="5518150" y="5562600"/>
          <p14:tracePt t="110864" x="5537200" y="5562600"/>
          <p14:tracePt t="110885" x="5608638" y="5562600"/>
          <p14:tracePt t="110916" x="5697538" y="5554663"/>
          <p14:tracePt t="110949" x="5768975" y="5554663"/>
          <p14:tracePt t="110958" x="5867400" y="5554663"/>
          <p14:tracePt t="110991" x="5929313" y="5554663"/>
          <p14:tracePt t="111019" x="5973763" y="5554663"/>
          <p14:tracePt t="111051" x="6027738" y="5554663"/>
          <p14:tracePt t="111082" x="6089650" y="5554663"/>
          <p14:tracePt t="111086" x="6161088" y="5554663"/>
          <p14:tracePt t="111118" x="6215063" y="5554663"/>
          <p14:tracePt t="111149" x="6276975" y="5545138"/>
          <p14:tracePt t="111153" x="6303963" y="5545138"/>
          <p14:tracePt t="111185" x="6411913" y="5545138"/>
          <p14:tracePt t="111216" x="6438900" y="5545138"/>
          <p14:tracePt t="111220" x="6500813" y="5545138"/>
          <p14:tracePt t="111252" x="6581775" y="5545138"/>
          <p14:tracePt t="111283" x="6608763" y="5537200"/>
          <p14:tracePt t="111287" x="6680200" y="5537200"/>
          <p14:tracePt t="111318" x="6777038" y="5537200"/>
          <p14:tracePt t="111350" x="6848475" y="5527675"/>
          <p14:tracePt t="111354" x="6902450" y="5527675"/>
          <p14:tracePt t="111386" x="6919913" y="5527675"/>
          <p14:tracePt t="111418" x="6965950" y="5510213"/>
          <p14:tracePt t="111430" x="7054850" y="5491163"/>
          <p14:tracePt t="111461" x="7108825" y="5483225"/>
          <p14:tracePt t="111488" x="7180263" y="5465763"/>
          <p14:tracePt t="111519" x="7224713" y="5456238"/>
          <p14:tracePt t="111552" x="7286625" y="5446713"/>
          <p14:tracePt t="111559" x="7402513" y="5419725"/>
          <p14:tracePt t="111591" x="7483475" y="5402263"/>
          <p14:tracePt t="111622" x="7572375" y="5384800"/>
          <p14:tracePt t="111654" x="7670800" y="5375275"/>
          <p14:tracePt t="111686" x="7742238" y="5367338"/>
          <p14:tracePt t="111698" x="7831138" y="5357813"/>
          <p14:tracePt t="111730" x="7858125" y="5348288"/>
          <p14:tracePt t="111755" x="7991475" y="5330825"/>
          <p14:tracePt t="111786" x="8153400" y="5322888"/>
          <p14:tracePt t="111818" x="8232775" y="5313363"/>
          <p14:tracePt t="111822" x="8259763" y="5313363"/>
          <p14:tracePt t="111853" x="8331200" y="5313363"/>
          <p14:tracePt t="111885" x="8394700" y="5313363"/>
          <p14:tracePt t="111888" x="8466138" y="5303838"/>
          <p14:tracePt t="111920" x="8537575" y="5303838"/>
          <p14:tracePt t="111952" x="8555038" y="5295900"/>
          <p14:tracePt t="111960" x="8616950" y="5286375"/>
          <p14:tracePt t="111991" x="8634413" y="5276850"/>
          <p14:tracePt t="112022" x="8661400" y="5259388"/>
          <p14:tracePt t="112058" x="8680450" y="5259388"/>
          <p14:tracePt t="112089" x="8688388" y="5251450"/>
          <p14:tracePt t="112121" x="8697913" y="5251450"/>
          <p14:tracePt t="112153" x="8705850" y="5251450"/>
          <p14:tracePt t="112165" x="8715375" y="5251450"/>
          <p14:tracePt t="112197" x="8724900" y="5251450"/>
          <p14:tracePt t="119252" x="8724900" y="5259388"/>
          <p14:tracePt t="119369" x="8715375" y="5251450"/>
          <p14:tracePt t="119511" x="8705850" y="5232400"/>
          <p14:tracePt t="119523" x="8653463" y="5153025"/>
          <p14:tracePt t="119549" x="8589963" y="5045075"/>
          <p14:tracePt t="119579" x="8545513" y="4973638"/>
          <p14:tracePt t="119611" x="8518525" y="4929188"/>
          <p14:tracePt t="119619" x="8483600" y="4875213"/>
          <p14:tracePt t="119647" x="8412163" y="4768850"/>
          <p14:tracePt t="119678" x="8251825" y="4491038"/>
          <p14:tracePt t="119709" x="8215313" y="4419600"/>
          <p14:tracePt t="119712" x="8134350" y="4286250"/>
          <p14:tracePt t="119743" x="8099425" y="4232275"/>
          <p14:tracePt t="119747" x="7974013" y="4017963"/>
          <p14:tracePt t="119779" x="7875588" y="3822700"/>
          <p14:tracePt t="119795" x="7840663" y="3759200"/>
          <p14:tracePt t="119812" x="7680325" y="3527425"/>
          <p14:tracePt t="119845" x="7572375" y="3384550"/>
          <p14:tracePt t="119858" x="7510463" y="3330575"/>
          <p14:tracePt t="119879" x="7323138" y="3152775"/>
          <p14:tracePt t="119911" x="7170738" y="3044825"/>
          <p14:tracePt t="119919" x="7134225" y="3017838"/>
          <p14:tracePt t="119946" x="7000875" y="2919413"/>
          <p14:tracePt t="119978" x="6867525" y="2813050"/>
          <p14:tracePt t="119996" x="6715125" y="2714625"/>
          <p14:tracePt t="120015" x="6491288" y="2598738"/>
          <p14:tracePt t="120047" x="6313488" y="2517775"/>
          <p14:tracePt t="120079" x="6242050" y="2482850"/>
          <p14:tracePt t="120089" x="6170613" y="2455863"/>
          <p14:tracePt t="120116" x="6099175" y="2428875"/>
          <p14:tracePt t="120147" x="5991225" y="2401888"/>
          <p14:tracePt t="120179" x="5965825" y="2393950"/>
          <p14:tracePt t="120182" x="5867400" y="2384425"/>
          <p14:tracePt t="120214" x="5653088" y="2339975"/>
          <p14:tracePt t="120247" x="5554663" y="2312988"/>
          <p14:tracePt t="120263" x="5483225" y="2295525"/>
          <p14:tracePt t="120283" x="5394325" y="2286000"/>
          <p14:tracePt t="120315" x="5241925" y="2251075"/>
          <p14:tracePt t="120347" x="5197475" y="2251075"/>
          <p14:tracePt t="120356" x="5072063" y="2214563"/>
          <p14:tracePt t="120381" x="4884738" y="2152650"/>
          <p14:tracePt t="120413" x="4759325" y="2108200"/>
          <p14:tracePt t="120424" x="4724400" y="2098675"/>
          <p14:tracePt t="120448" x="4633913" y="2062163"/>
          <p14:tracePt t="120480" x="4616450" y="2054225"/>
          <p14:tracePt t="120487" x="4598988" y="2044700"/>
          <p14:tracePt t="120514" x="4545013" y="2009775"/>
          <p14:tracePt t="120550" x="4527550" y="1990725"/>
          <p14:tracePt t="120560" x="4491038" y="1965325"/>
          <p14:tracePt t="120581" x="4438650" y="1919288"/>
          <p14:tracePt t="120614" x="4367213" y="1839913"/>
          <p14:tracePt t="120645" x="4348163" y="1822450"/>
          <p14:tracePt t="120657" x="4340225" y="1785938"/>
          <p14:tracePt t="120682" x="4295775" y="1741488"/>
          <p14:tracePt t="120714" x="4286250" y="1731963"/>
          <p14:tracePt t="120720" x="4276725" y="1731963"/>
          <p14:tracePt t="120752" x="4276725" y="1724025"/>
          <p14:tracePt t="120782" x="4276725" y="1714500"/>
          <p14:tracePt t="120827" x="4276725" y="1704975"/>
          <p14:tracePt t="120900" x="4286250" y="1704975"/>
          <p14:tracePt t="120912" x="4303713" y="1704975"/>
          <p14:tracePt t="120940" x="4313238" y="1704975"/>
          <p14:tracePt t="120959" x="4330700" y="1704975"/>
          <p14:tracePt t="120982" x="4411663" y="1704975"/>
          <p14:tracePt t="121015" x="4446588" y="1704975"/>
          <p14:tracePt t="121035" x="4510088" y="1697038"/>
          <p14:tracePt t="121067" x="4518025" y="1697038"/>
          <p14:tracePt t="121082" x="4545013" y="1697038"/>
          <p14:tracePt t="121113" x="4572000" y="1697038"/>
          <p14:tracePt t="121130" x="4589463" y="1697038"/>
          <p14:tracePt t="121150" x="4625975" y="1687513"/>
          <p14:tracePt t="121181" x="4643438" y="1687513"/>
          <p14:tracePt t="121193" x="4643438" y="1679575"/>
          <p14:tracePt t="121225" x="4643438" y="1660525"/>
          <p14:tracePt t="121302" x="4633913" y="1643063"/>
          <p14:tracePt t="121332" x="4633913" y="1633538"/>
          <p14:tracePt t="121400" x="4625975" y="1633538"/>
          <p14:tracePt t="121441" x="4625975" y="1625600"/>
          <p14:tracePt t="121460" x="4608513" y="1616075"/>
          <p14:tracePt t="121472" x="4598988" y="1616075"/>
          <p14:tracePt t="121584" x="4589463" y="1616075"/>
          <p14:tracePt t="121869" x="4581525" y="1616075"/>
          <p14:tracePt t="130253" x="4581525" y="1625600"/>
          <p14:tracePt t="130294" x="4581525" y="1633538"/>
          <p14:tracePt t="130305" x="4581525" y="1652588"/>
          <p14:tracePt t="130324" x="4581525" y="1660525"/>
          <p14:tracePt t="130346" x="4581525" y="1679575"/>
          <p14:tracePt t="130377" x="4581525" y="1724025"/>
          <p14:tracePt t="130387" x="4581525" y="1768475"/>
          <p14:tracePt t="130414" x="4581525" y="1866900"/>
          <p14:tracePt t="130444" x="4572000" y="2054225"/>
          <p14:tracePt t="130476" x="4572000" y="2098675"/>
          <p14:tracePt t="130482" x="4572000" y="2224088"/>
          <p14:tracePt t="130511" x="4572000" y="2571750"/>
          <p14:tracePt t="130548" x="4572000" y="2759075"/>
          <p14:tracePt t="130561" x="4572000" y="2830513"/>
          <p14:tracePt t="130578" x="4562475" y="3054350"/>
          <p14:tracePt t="130610" x="4537075" y="3232150"/>
          <p14:tracePt t="130625" x="4527550" y="3295650"/>
          <p14:tracePt t="130645" x="4510088" y="3554413"/>
          <p14:tracePt t="130676" x="4491038" y="3776663"/>
          <p14:tracePt t="130688" x="4491038" y="3867150"/>
          <p14:tracePt t="130711" x="4483100" y="4143375"/>
          <p14:tracePt t="130742" x="4483100" y="4384675"/>
          <p14:tracePt t="130751" x="4483100" y="4500563"/>
          <p14:tracePt t="130778" x="4483100" y="4697413"/>
          <p14:tracePt t="130809" x="4483100" y="4803775"/>
          <p14:tracePt t="130813" x="4473575" y="4894263"/>
          <p14:tracePt t="130845" x="4473575" y="4919663"/>
          <p14:tracePt t="130856" x="4465638" y="5000625"/>
          <p14:tracePt t="130879" x="4456113" y="5062538"/>
          <p14:tracePt t="130911" x="4446588" y="5081588"/>
          <p14:tracePt t="130925" x="4438650" y="5099050"/>
          <p14:tracePt t="130953" x="4429125" y="5116513"/>
          <p14:tracePt t="130979" x="4429125" y="5126038"/>
          <p14:tracePt t="131011" x="4429125" y="5143500"/>
          <p14:tracePt t="131015" x="4411663" y="5170488"/>
          <p14:tracePt t="131046" x="4384675" y="5224463"/>
          <p14:tracePt t="131078" x="4367213" y="5251450"/>
          <p14:tracePt t="131097" x="4367213" y="5276850"/>
          <p14:tracePt t="131113" x="4348163" y="5330825"/>
          <p14:tracePt t="131144" x="4340225" y="5357813"/>
          <p14:tracePt t="131158" x="4340225" y="5375275"/>
          <p14:tracePt t="131179" x="4330700" y="5384800"/>
          <p14:tracePt t="131239" x="4330700" y="5394325"/>
          <p14:tracePt t="131250" x="4322763" y="5411788"/>
          <p14:tracePt t="131269" x="4313238" y="5419725"/>
          <p14:tracePt t="131300" x="4313238" y="5429250"/>
          <p14:tracePt t="131365" x="4313238" y="5438775"/>
          <p14:tracePt t="131396" x="4313238" y="5446713"/>
          <p14:tracePt t="131408" x="4322763" y="5456238"/>
          <p14:tracePt t="131487" x="4330700" y="5456238"/>
          <p14:tracePt t="131521" x="4340225" y="5456238"/>
          <p14:tracePt t="131556" x="4348163" y="5456238"/>
          <p14:tracePt t="131566" x="4357688" y="5456238"/>
          <p14:tracePt t="131583" x="4402138" y="5456238"/>
          <p14:tracePt t="131614" x="4438650" y="5465763"/>
          <p14:tracePt t="131645" x="4483100" y="5465763"/>
          <p14:tracePt t="131664" x="4500563" y="5473700"/>
          <p14:tracePt t="131681" x="4581525" y="5483225"/>
          <p14:tracePt t="131712" x="4608513" y="5483225"/>
          <p14:tracePt t="131720" x="4660900" y="5491163"/>
          <p14:tracePt t="131748" x="4741863" y="5500688"/>
          <p14:tracePt t="131779" x="4768850" y="5500688"/>
          <p14:tracePt t="131785" x="4813300" y="5510213"/>
          <p14:tracePt t="131815" x="4884738" y="5518150"/>
          <p14:tracePt t="131846" x="4919663" y="5527675"/>
          <p14:tracePt t="131852" x="4946650" y="5537200"/>
          <p14:tracePt t="131882" x="5054600" y="5554663"/>
          <p14:tracePt t="131912" x="5062538" y="5554663"/>
          <p14:tracePt t="131929" x="5081588" y="5554663"/>
          <p14:tracePt t="131948" x="5108575" y="5554663"/>
          <p14:tracePt t="131979" x="5143500" y="5554663"/>
          <p14:tracePt t="131987" x="5170488" y="5554663"/>
          <p14:tracePt t="132016" x="5197475" y="5554663"/>
          <p14:tracePt t="132047" x="5205413" y="5554663"/>
          <p14:tracePt t="132087" x="5214938" y="5554663"/>
          <p14:tracePt t="132153" x="5224463" y="5554663"/>
          <p14:tracePt t="132210" x="5232400" y="5554663"/>
          <p14:tracePt t="132334" x="5241925" y="5554663"/>
          <p14:tracePt t="132401" x="5251450" y="5554663"/>
          <p14:tracePt t="132427" x="5259388" y="5554663"/>
          <p14:tracePt t="132542" x="5268913" y="5554663"/>
          <p14:tracePt t="132619" x="5268913" y="5562600"/>
          <p14:tracePt t="132685" x="5276850" y="5562600"/>
          <p14:tracePt t="137752" x="5286375" y="5562600"/>
          <p14:tracePt t="138503" x="5276850" y="5562600"/>
          <p14:tracePt t="138751" x="5259388" y="5562600"/>
          <p14:tracePt t="139099" x="5205413" y="5537200"/>
          <p14:tracePt t="139125" x="5126038" y="5491163"/>
          <p14:tracePt t="139144" x="5108575" y="5483225"/>
          <p14:tracePt t="139157" x="5081588" y="5483225"/>
          <p14:tracePt t="139176" x="5054600" y="5473700"/>
          <p14:tracePt t="139204" x="4929188" y="5446713"/>
          <p14:tracePt t="139238" x="4822825" y="5419725"/>
          <p14:tracePt t="139241" x="4724400" y="5394325"/>
          <p14:tracePt t="139271" x="4697413" y="5375275"/>
          <p14:tracePt t="139304" x="4652963" y="5367338"/>
          <p14:tracePt t="139307" x="4572000" y="5340350"/>
          <p14:tracePt t="139338" x="4456113" y="5322888"/>
          <p14:tracePt t="139370" x="4394200" y="5303838"/>
          <p14:tracePt t="139382" x="4367213" y="5303838"/>
          <p14:tracePt t="139405" x="4241800" y="5286375"/>
          <p14:tracePt t="139437" x="4081463" y="5224463"/>
          <p14:tracePt t="139445" x="4010025" y="5197475"/>
          <p14:tracePt t="139472" x="3803650" y="5133975"/>
          <p14:tracePt t="139504" x="3768725" y="5108575"/>
          <p14:tracePt t="139507" x="3705225" y="5081588"/>
          <p14:tracePt t="139540" x="3705225" y="5072063"/>
          <p14:tracePt t="139551" x="3652838" y="5062538"/>
          <p14:tracePt t="139572" x="3625850" y="5062538"/>
          <p14:tracePt t="139605" x="3608388" y="5062538"/>
          <p14:tracePt t="139616" x="3581400" y="5062538"/>
          <p14:tracePt t="139650" x="3562350" y="5062538"/>
          <p14:tracePt t="139672" x="3490913" y="5062538"/>
          <p14:tracePt t="139704" x="3429000" y="5062538"/>
          <p14:tracePt t="139712" x="3402013" y="5062538"/>
          <p14:tracePt t="139739" x="3367088" y="5062538"/>
          <p14:tracePt t="139771" x="3357563" y="5062538"/>
          <p14:tracePt t="139834" x="3357563" y="5072063"/>
          <p14:tracePt t="141002" x="3357563" y="5045075"/>
          <p14:tracePt t="141126" x="3357563" y="5037138"/>
          <p14:tracePt t="141138" x="3357563" y="5018088"/>
          <p14:tracePt t="141157" x="3375025" y="4973638"/>
          <p14:tracePt t="141189" x="3375025" y="4965700"/>
          <p14:tracePt t="141210" x="3402013" y="4902200"/>
          <p14:tracePt t="141242" x="3429000" y="4803775"/>
          <p14:tracePt t="141275" x="3429000" y="4786313"/>
          <p14:tracePt t="141280" x="3446463" y="4714875"/>
          <p14:tracePt t="141312" x="3465513" y="4633913"/>
          <p14:tracePt t="141344" x="3473450" y="4581525"/>
          <p14:tracePt t="141361" x="3490913" y="4483100"/>
          <p14:tracePt t="141395" x="3490913" y="4446588"/>
          <p14:tracePt t="141411" x="3473450" y="4170363"/>
          <p14:tracePt t="141443" x="3419475" y="3884613"/>
          <p14:tracePt t="141475" x="3367088" y="3616325"/>
          <p14:tracePt t="141478" x="3348038" y="3598863"/>
          <p14:tracePt t="141510" x="3357563" y="3625850"/>
          <p14:tracePt t="141542" x="3367088" y="3643313"/>
          <p14:tracePt t="141548" x="3357563" y="3633788"/>
          <p14:tracePt t="141628" x="3348038" y="3625850"/>
          <p14:tracePt t="141640" x="3340100" y="3616325"/>
          <p14:tracePt t="141672" x="3340100" y="3608388"/>
          <p14:tracePt t="141678" x="3330575" y="3608388"/>
          <p14:tracePt t="141710" x="3348038" y="3625850"/>
          <p14:tracePt t="141818" x="3367088" y="3643313"/>
          <p14:tracePt t="141830" x="3402013" y="3660775"/>
          <p14:tracePt t="141848" x="3455988" y="3697288"/>
          <p14:tracePt t="141880" x="3455988" y="3687763"/>
          <p14:tracePt t="141944" x="3455988" y="3679825"/>
          <p14:tracePt t="141955" x="3446463" y="3670300"/>
          <p14:tracePt t="141979" x="3429000" y="3670300"/>
          <p14:tracePt t="142011" x="3419475" y="3670300"/>
          <p14:tracePt t="142042" x="3446463" y="3687763"/>
          <p14:tracePt t="142087" x="3509963" y="3714750"/>
          <p14:tracePt t="142113" x="3500438" y="3714750"/>
          <p14:tracePt t="142192" x="3465513" y="3687763"/>
          <p14:tracePt t="142212" x="3419475" y="3660775"/>
          <p14:tracePt t="142244" x="3402013" y="3660775"/>
          <p14:tracePt t="142255" x="3438525" y="3670300"/>
          <p14:tracePt t="142337" x="3465513" y="3679825"/>
          <p14:tracePt t="142348" x="3473450" y="3679825"/>
          <p14:tracePt t="142380" x="3465513" y="3679825"/>
          <p14:tracePt t="142399" x="3482975" y="3679825"/>
          <p14:tracePt t="142442" x="3633788" y="3705225"/>
          <p14:tracePt t="142461" x="3776663" y="3724275"/>
          <p14:tracePt t="142493" x="4340225" y="3786188"/>
          <p14:tracePt t="142514" x="4384675" y="3795713"/>
          <p14:tracePt t="142547" x="4419600" y="3803650"/>
          <p14:tracePt t="142579" x="4510088" y="3813175"/>
          <p14:tracePt t="142587" x="4776788" y="3840163"/>
          <p14:tracePt t="142618" x="4857750" y="3848100"/>
          <p14:tracePt t="142648" x="4991100" y="3875088"/>
          <p14:tracePt t="142680" x="5045075" y="3884613"/>
          <p14:tracePt t="142712" x="5197475" y="3894138"/>
          <p14:tracePt t="142715" x="5599113" y="3929063"/>
          <p14:tracePt t="142747" x="5715000" y="3929063"/>
          <p14:tracePt t="142779" x="5724525" y="3929063"/>
          <p14:tracePt t="142789" x="5759450" y="3929063"/>
          <p14:tracePt t="142821" x="5830888" y="3919538"/>
          <p14:tracePt t="142848" x="6180138" y="3919538"/>
          <p14:tracePt t="142881" x="6465888" y="3929063"/>
          <p14:tracePt t="142888" x="6510338" y="3929063"/>
          <p14:tracePt t="142915" x="6537325" y="3929063"/>
          <p14:tracePt t="142946" x="6554788" y="3911600"/>
          <p14:tracePt t="142994" x="6589713" y="3911600"/>
          <p14:tracePt t="143013" x="6608763" y="3911600"/>
          <p14:tracePt t="143025" x="6643688" y="3911600"/>
          <p14:tracePt t="143049" x="6653213" y="3911600"/>
          <p14:tracePt t="143081" x="6653213" y="3902075"/>
          <p14:tracePt t="143120" x="6643688" y="3884613"/>
          <p14:tracePt t="143132" x="6589713" y="3768725"/>
          <p14:tracePt t="143153" x="6473825" y="3589338"/>
          <p14:tracePt t="143183" x="6394450" y="3509963"/>
          <p14:tracePt t="143215" x="6348413" y="3455988"/>
          <p14:tracePt t="143233" x="6340475" y="3455988"/>
          <p14:tracePt t="143263" x="6340475" y="3446463"/>
          <p14:tracePt t="143283" x="6259513" y="3429000"/>
          <p14:tracePt t="143314" x="6197600" y="3419475"/>
          <p14:tracePt t="143327" x="6170613" y="3419475"/>
          <p14:tracePt t="143349" x="6108700" y="3429000"/>
          <p14:tracePt t="143381" x="6089650" y="3438525"/>
          <p14:tracePt t="143388" x="6081713" y="3455988"/>
          <p14:tracePt t="143421" x="6072188" y="3465513"/>
          <p14:tracePt t="143453" x="6072188" y="3509963"/>
          <p14:tracePt t="143484" x="6081713" y="3527425"/>
          <p14:tracePt t="143515" x="6081713" y="3554413"/>
          <p14:tracePt t="143622" x="6072188" y="3616325"/>
          <p14:tracePt t="143640" x="6072188" y="3625850"/>
          <p14:tracePt t="143652" x="6072188" y="3652838"/>
          <p14:tracePt t="143683" x="6089650" y="3670300"/>
          <p14:tracePt t="143689" x="6099175" y="3687763"/>
          <p14:tracePt t="143718" x="6108700" y="3679825"/>
          <p14:tracePt t="143766" x="6116638" y="3652838"/>
          <p14:tracePt t="143779" x="6116638" y="3643313"/>
          <p14:tracePt t="143798" x="6116638" y="3633788"/>
          <p14:tracePt t="143818" x="6108700" y="3633788"/>
          <p14:tracePt t="143892" x="6099175" y="3633788"/>
          <p14:tracePt t="143903" x="6081713" y="3633788"/>
          <p14:tracePt t="143922" x="6099175" y="3633788"/>
          <p14:tracePt t="143968" x="6143625" y="3633788"/>
          <p14:tracePt t="143987" x="6126163" y="3633788"/>
          <p14:tracePt t="144061" x="6143625" y="3643313"/>
          <p14:tracePt t="144127" x="6224588" y="3643313"/>
          <p14:tracePt t="144139" x="6242050" y="3643313"/>
          <p14:tracePt t="144158" x="6232525" y="3643313"/>
          <p14:tracePt t="144186" x="6197600" y="3633788"/>
          <p14:tracePt t="144217" x="6062663" y="3625850"/>
          <p14:tracePt t="144222" x="6045200" y="3625850"/>
          <p14:tracePt t="144253" x="6045200" y="3616325"/>
          <p14:tracePt t="144284" x="6037263" y="3625850"/>
          <p14:tracePt t="144360" x="5991225" y="3652838"/>
          <p14:tracePt t="144379" x="5973763" y="3660775"/>
          <p14:tracePt t="144474" x="5956300" y="3670300"/>
          <p14:tracePt t="144485" x="5919788" y="3697288"/>
          <p14:tracePt t="144504" x="5911850" y="3714750"/>
          <p14:tracePt t="144520" x="5902325" y="3724275"/>
          <p14:tracePt t="144552" x="5894388" y="3732213"/>
          <p14:tracePt t="144568" x="5867400" y="3759200"/>
          <p14:tracePt t="144600" x="5822950" y="3786188"/>
          <p14:tracePt t="144620" x="5759450" y="3830638"/>
          <p14:tracePt t="144652" x="5732463" y="3848100"/>
          <p14:tracePt t="144679" x="5697538" y="3875088"/>
          <p14:tracePt t="144710" x="5661025" y="3884613"/>
          <p14:tracePt t="144722" x="5626100" y="3911600"/>
          <p14:tracePt t="144756" x="5616575" y="3911600"/>
          <p14:tracePt t="144771" x="5608638" y="3929063"/>
          <p14:tracePt t="144788" x="5572125" y="3938588"/>
          <p14:tracePt t="144819" x="5545138" y="3973513"/>
          <p14:tracePt t="144822" x="5491163" y="4027488"/>
          <p14:tracePt t="144854" x="5473700" y="4044950"/>
          <p14:tracePt t="144865" x="5456238" y="4062413"/>
          <p14:tracePt t="144888" x="5419725" y="4089400"/>
          <p14:tracePt t="144920" x="5411788" y="4098925"/>
          <p14:tracePt t="144924" x="5394325" y="4116388"/>
          <p14:tracePt t="144955" x="5375275" y="4125913"/>
          <p14:tracePt t="144986" x="5357813" y="4152900"/>
          <p14:tracePt t="144988" x="5303838" y="4197350"/>
          <p14:tracePt t="145021" x="5241925" y="4251325"/>
          <p14:tracePt t="145038" x="5153025" y="4303713"/>
          <p14:tracePt t="145059" x="5027613" y="4375150"/>
          <p14:tracePt t="145089" x="4956175" y="4411663"/>
          <p14:tracePt t="145121" x="4938713" y="4419600"/>
          <p14:tracePt t="145130" x="4894263" y="4446588"/>
          <p14:tracePt t="145155" x="4857750" y="4473575"/>
          <p14:tracePt t="145187" x="4803775" y="4510088"/>
          <p14:tracePt t="145197" x="4795838" y="4537075"/>
          <p14:tracePt t="145222" x="4705350" y="4589463"/>
          <p14:tracePt t="145257" x="4633913" y="4625975"/>
          <p14:tracePt t="145259" x="4598988" y="4652963"/>
          <p14:tracePt t="145290" x="4581525" y="4679950"/>
          <p14:tracePt t="145322" x="4545013" y="4705350"/>
          <p14:tracePt t="145338" x="4527550" y="4714875"/>
          <p14:tracePt t="145356" x="4429125" y="4759325"/>
          <p14:tracePt t="145388" x="4411663" y="4776788"/>
          <p14:tracePt t="145402" x="4402138" y="4786313"/>
          <p14:tracePt t="145452" x="4384675" y="4813300"/>
          <p14:tracePt t="145463" x="4367213" y="4830763"/>
          <p14:tracePt t="145490" x="4313238" y="4902200"/>
          <p14:tracePt t="145521" x="4276725" y="4929188"/>
          <p14:tracePt t="145526" x="4251325" y="4956175"/>
          <p14:tracePt t="145559" x="4205288" y="5000625"/>
          <p14:tracePt t="145590" x="4125913" y="5072063"/>
          <p14:tracePt t="145621" x="4071938" y="5116513"/>
          <p14:tracePt t="145638" x="4062413" y="5126038"/>
          <p14:tracePt t="145656" x="4010025" y="5180013"/>
          <p14:tracePt t="145688" x="3965575" y="5205413"/>
          <p14:tracePt t="145699" x="3946525" y="5224463"/>
          <p14:tracePt t="145724" x="3867150" y="5268913"/>
          <p14:tracePt t="145756" x="3813175" y="5303838"/>
          <p14:tracePt t="145760" x="3786188" y="5313363"/>
          <p14:tracePt t="145790" x="3724275" y="5367338"/>
          <p14:tracePt t="145822" x="3679825" y="5411788"/>
          <p14:tracePt t="145842" x="3660775" y="5419725"/>
          <p14:tracePt t="145857" x="3589338" y="5473700"/>
          <p14:tracePt t="145888" x="3571875" y="5491163"/>
          <p14:tracePt t="145902" x="3544888" y="5500688"/>
          <p14:tracePt t="145924" x="3438525" y="5545138"/>
          <p14:tracePt t="145955" x="3402013" y="5554663"/>
          <p14:tracePt t="145980" x="3340100" y="5572125"/>
          <p14:tracePt t="145999" x="3330575" y="5572125"/>
          <p14:tracePt t="146024" x="3303588" y="5572125"/>
          <p14:tracePt t="146055" x="3295650" y="5581650"/>
          <p14:tracePt t="146058" x="3286125" y="5581650"/>
          <p14:tracePt t="146090" x="3276600" y="5581650"/>
          <p14:tracePt t="146121" x="3286125" y="5572125"/>
          <p14:tracePt t="146324" x="3295650" y="5562600"/>
          <p14:tracePt t="146343" x="3303588" y="5562600"/>
          <p14:tracePt t="146375" x="3313113" y="5562600"/>
          <p14:tracePt t="146441" x="3313113" y="5554663"/>
          <p14:tracePt t="153752" x="3313113" y="5562600"/>
          <p14:tracePt t="154109" x="3313113" y="5545138"/>
          <p14:tracePt t="154267" x="3313113" y="5537200"/>
          <p14:tracePt t="154278" x="3313113" y="5518150"/>
          <p14:tracePt t="154325" x="3322638" y="5500688"/>
          <p14:tracePt t="154358" x="3322638" y="5491163"/>
          <p14:tracePt t="154377" x="3330575" y="5473700"/>
          <p14:tracePt t="154408" x="3330575" y="5465763"/>
          <p14:tracePt t="154440" x="3330575" y="5456238"/>
          <p14:tracePt t="154552" x="3340100" y="5446713"/>
          <p14:tracePt t="154624" x="3340100" y="5438775"/>
          <p14:tracePt t="154661" x="3340100" y="5419725"/>
          <p14:tracePt t="154694" x="3348038" y="5411788"/>
          <p14:tracePt t="154706" x="3348038" y="5402263"/>
          <p14:tracePt t="154725" x="3357563" y="5394325"/>
          <p14:tracePt t="154751" x="3357563" y="5375275"/>
          <p14:tracePt t="154784" x="3357563" y="5348288"/>
          <p14:tracePt t="154801" x="3357563" y="5340350"/>
          <p14:tracePt t="154834" x="3367088" y="5340350"/>
          <p14:tracePt t="154860" x="3367088" y="5322888"/>
          <p14:tracePt t="155270" x="3375025" y="5313363"/>
          <p14:tracePt t="155331" x="3375025" y="5286375"/>
          <p14:tracePt t="155350" x="3384550" y="5251450"/>
          <p14:tracePt t="155370" x="3384550" y="5232400"/>
          <p14:tracePt t="155386" x="3402013" y="5180013"/>
          <p14:tracePt t="155418" x="3419475" y="5133975"/>
          <p14:tracePt t="155429" x="3419475" y="5126038"/>
          <p14:tracePt t="155453" x="3455988" y="4983163"/>
          <p14:tracePt t="155485" x="3482975" y="4848225"/>
          <p14:tracePt t="155492" x="3490913" y="4776788"/>
          <p14:tracePt t="155520" x="3527425" y="4554538"/>
          <p14:tracePt t="155552" x="3536950" y="4446588"/>
          <p14:tracePt t="155558" x="3544888" y="4232275"/>
          <p14:tracePt t="155587" x="3554413" y="3983038"/>
          <p14:tracePt t="155620" x="3554413" y="3919538"/>
          <p14:tracePt t="155629" x="3554413" y="3660775"/>
          <p14:tracePt t="155654" x="3544888" y="3313113"/>
          <p14:tracePt t="155671" x="3536950" y="3187700"/>
          <p14:tracePt t="155687" x="3509963" y="3036888"/>
          <p14:tracePt t="155704" x="3509963" y="3009900"/>
          <p14:tracePt t="155727" x="3500438" y="2894013"/>
          <p14:tracePt t="155755" x="3490913" y="2751138"/>
          <p14:tracePt t="155788" x="3482975" y="2660650"/>
          <p14:tracePt t="155791" x="3455988" y="2438400"/>
          <p14:tracePt t="155809" x="3455988" y="2411413"/>
          <p14:tracePt t="155821" x="3446463" y="2295525"/>
          <p14:tracePt t="155840" x="3438525" y="2251075"/>
          <p14:tracePt t="155854" x="3438525" y="2143125"/>
          <p14:tracePt t="155871" x="3438525" y="2108200"/>
          <p14:tracePt t="155888" x="3438525" y="2044700"/>
          <p14:tracePt t="155905" x="3429000" y="2017713"/>
          <p14:tracePt t="155921" x="3429000" y="2000250"/>
          <p14:tracePt t="155938" x="3429000" y="1973263"/>
          <p14:tracePt t="155965" x="3429000" y="1965325"/>
          <p14:tracePt t="155978" x="3419475" y="1893888"/>
          <p14:tracePt t="155997" x="3419475" y="1847850"/>
          <p14:tracePt t="156009" x="3402013" y="1731963"/>
          <p14:tracePt t="156027" x="3402013" y="1704975"/>
          <p14:tracePt t="156039" x="3394075" y="1679575"/>
          <p14:tracePt t="156058" x="3394075" y="1660525"/>
          <p14:tracePt t="156121" x="3394075" y="1652588"/>
          <p14:tracePt t="156133" x="3384550" y="1625600"/>
          <p14:tracePt t="156151" x="3375025" y="1571625"/>
          <p14:tracePt t="156171" x="3375025" y="1562100"/>
          <p14:tracePt t="156183" x="3367088" y="1500188"/>
          <p14:tracePt t="156202" x="3367088" y="1490663"/>
          <p14:tracePt t="156214" x="3367088" y="1482725"/>
          <p14:tracePt t="156233" x="3357563" y="1473200"/>
          <p14:tracePt t="156258" x="3357563" y="1465263"/>
          <p14:tracePt t="156278" x="3357563" y="1455738"/>
          <p14:tracePt t="156338" x="3357563" y="1438275"/>
          <p14:tracePt t="156369" x="3357563" y="1428750"/>
          <p14:tracePt t="156389" x="3357563" y="1419225"/>
          <p14:tracePt t="156401" x="3357563" y="1411288"/>
          <p14:tracePt t="156420" x="3357563" y="1419225"/>
          <p14:tracePt t="157333" x="3367088" y="1419225"/>
          <p14:tracePt t="157539" x="3367088" y="1428750"/>
          <p14:tracePt t="157838" x="3367088" y="1438275"/>
          <p14:tracePt t="157879" x="3367088" y="1455738"/>
          <p14:tracePt t="157929" x="3367088" y="1465263"/>
          <p14:tracePt t="157940" x="3367088" y="1500188"/>
          <p14:tracePt t="157959" x="3367088" y="1581150"/>
          <p14:tracePt t="157979" x="3367088" y="1616075"/>
          <p14:tracePt t="157991" x="3367088" y="1697038"/>
          <p14:tracePt t="158009" x="3367088" y="1724025"/>
          <p14:tracePt t="158020" x="3375025" y="1803400"/>
          <p14:tracePt t="158039" x="3375025" y="1830388"/>
          <p14:tracePt t="158053" x="3384550" y="1893888"/>
          <p14:tracePt t="158072" x="3384550" y="1919288"/>
          <p14:tracePt t="158098" x="3384550" y="2017713"/>
          <p14:tracePt t="158117" x="3394075" y="2071688"/>
          <p14:tracePt t="158130" x="3402013" y="2179638"/>
          <p14:tracePt t="158148" x="3419475" y="2268538"/>
          <p14:tracePt t="158167" x="3419475" y="2303463"/>
          <p14:tracePt t="158179" x="3429000" y="2438400"/>
          <p14:tracePt t="158199" x="3429000" y="2527300"/>
          <p14:tracePt t="158211" x="3429000" y="2581275"/>
          <p14:tracePt t="158223" x="3446463" y="2759075"/>
          <p14:tracePt t="158242" x="3455988" y="2847975"/>
          <p14:tracePt t="158261" x="3455988" y="2894013"/>
          <p14:tracePt t="158273" x="3465513" y="3027363"/>
          <p14:tracePt t="158292" x="3465513" y="3081338"/>
          <p14:tracePt t="158303" x="3465513" y="3160713"/>
          <p14:tracePt t="158322" x="3473450" y="3214688"/>
          <p14:tracePt t="158335" x="3473450" y="3322638"/>
          <p14:tracePt t="158353" x="3482975" y="3375025"/>
          <p14:tracePt t="158365" x="3482975" y="3455988"/>
          <p14:tracePt t="158385" x="3490913" y="3509963"/>
          <p14:tracePt t="158397" x="3490913" y="3571875"/>
          <p14:tracePt t="158415" x="3490913" y="3660775"/>
          <p14:tracePt t="158434" x="3500438" y="3705225"/>
          <p14:tracePt t="158446" x="3500438" y="3803650"/>
          <p14:tracePt t="158465" x="3509963" y="3857625"/>
          <p14:tracePt t="158478" x="3517900" y="3946525"/>
          <p14:tracePt t="158495" x="3527425" y="4010025"/>
          <p14:tracePt t="158528" x="3527425" y="4017963"/>
          <p14:tracePt t="158557" x="3527425" y="4027488"/>
          <p14:tracePt t="158573" x="3527425" y="4054475"/>
          <p14:tracePt t="158600" x="3517900" y="4062413"/>
          <p14:tracePt t="158667" x="3509963" y="4062413"/>
          <p14:tracePt t="158716" x="3500438" y="4062413"/>
          <p14:tracePt t="158728" x="3482975" y="4062413"/>
          <p14:tracePt t="158747" x="3465513" y="4062413"/>
          <p14:tracePt t="158759" x="3438525" y="4062413"/>
          <p14:tracePt t="158777" x="3438525" y="4054475"/>
          <p14:tracePt t="158789" x="3429000" y="4062413"/>
          <p14:tracePt t="158807" x="3429000" y="4232275"/>
          <p14:tracePt t="158826" x="3446463" y="4348163"/>
          <p14:tracePt t="158839" x="3473450" y="4510088"/>
          <p14:tracePt t="158858" x="3473450" y="4518025"/>
          <p14:tracePt t="158918" x="3473450" y="4537075"/>
          <p14:tracePt t="158936" x="3465513" y="4554538"/>
          <p14:tracePt t="158948" x="3455988" y="4589463"/>
          <p14:tracePt t="158968" x="3446463" y="4616450"/>
          <p14:tracePt t="158979" x="3429000" y="4679950"/>
          <p14:tracePt t="158999" x="3429000" y="4697413"/>
          <p14:tracePt t="159010" x="3419475" y="4741863"/>
          <p14:tracePt t="159031" x="3411538" y="4759325"/>
          <p14:tracePt t="159041" x="3411538" y="4795838"/>
          <p14:tracePt t="159061" x="3402013" y="4813300"/>
          <p14:tracePt t="159074" x="3402013" y="4848225"/>
          <p14:tracePt t="159093" x="3402013" y="4867275"/>
          <p14:tracePt t="159104" x="3394075" y="4911725"/>
          <p14:tracePt t="159123" x="3394075" y="4965700"/>
          <p14:tracePt t="159142" x="3394075" y="5000625"/>
          <p14:tracePt t="159154" x="3394075" y="5062538"/>
          <p14:tracePt t="159173" x="3394075" y="5081588"/>
          <p14:tracePt t="159185" x="3402013" y="5126038"/>
          <p14:tracePt t="159204" x="3402013" y="5133975"/>
          <p14:tracePt t="159216" x="3402013" y="5180013"/>
          <p14:tracePt t="159234" x="3402013" y="5205413"/>
          <p14:tracePt t="159248" x="3419475" y="5268913"/>
          <p14:tracePt t="159266" x="3429000" y="5313363"/>
          <p14:tracePt t="159281" x="3438525" y="5367338"/>
          <p14:tracePt t="159298" x="3446463" y="5384800"/>
          <p14:tracePt t="159315" x="3465513" y="5411788"/>
          <p14:tracePt t="159331" x="3465513" y="5438775"/>
          <p14:tracePt t="159348" x="3465513" y="5446713"/>
          <p14:tracePt t="159365" x="3473450" y="5456238"/>
          <p14:tracePt t="159403" x="3482975" y="5456238"/>
          <p14:tracePt t="159682" x="3490913" y="5456238"/>
          <p14:tracePt t="159722" x="3500438" y="5456238"/>
          <p14:tracePt t="159748" x="3509963" y="5456238"/>
          <p14:tracePt t="159786" x="3517900" y="5456238"/>
          <p14:tracePt t="159846" x="3527425" y="5456238"/>
          <p14:tracePt t="159879" x="3536950" y="5456238"/>
          <p14:tracePt t="159939" x="3544888" y="5456238"/>
          <p14:tracePt t="160037" x="3554413" y="5456238"/>
          <p14:tracePt t="160079" x="3562350" y="5456238"/>
          <p14:tracePt t="160144" x="3571875" y="5456238"/>
          <p14:tracePt t="160220" x="3581400" y="5456238"/>
          <p14:tracePt t="160318" x="3589338" y="5456238"/>
          <p14:tracePt t="160351" x="3598863" y="5456238"/>
          <p14:tracePt t="160442" x="3608388" y="5456238"/>
          <p14:tracePt t="160468" x="3616325" y="5456238"/>
          <p14:tracePt t="160487" x="3625850" y="5456238"/>
          <p14:tracePt t="160524" x="3625850" y="5446713"/>
          <p14:tracePt t="160537" x="3643313" y="5438775"/>
          <p14:tracePt t="160557" x="3643313" y="5429250"/>
          <p14:tracePt t="160569" x="3687763" y="5357813"/>
          <p14:tracePt t="160587" x="3714750" y="5276850"/>
          <p14:tracePt t="160598" x="3776663" y="5045075"/>
          <p14:tracePt t="160619" x="3795713" y="4956175"/>
          <p14:tracePt t="160629" x="3848100" y="4741863"/>
          <p14:tracePt t="160649" x="3857625" y="4670425"/>
          <p14:tracePt t="160660" x="3884613" y="4545013"/>
          <p14:tracePt t="160679" x="3929063" y="4419600"/>
          <p14:tracePt t="160698" x="3938588" y="4375150"/>
          <p14:tracePt t="160709" x="3956050" y="4224338"/>
          <p14:tracePt t="160729" x="3965575" y="4160838"/>
          <p14:tracePt t="160741" x="3983038" y="4054475"/>
          <p14:tracePt t="160761" x="3983038" y="4017963"/>
          <p14:tracePt t="160772" x="3990975" y="3938588"/>
          <p14:tracePt t="160790" x="3990975" y="3911600"/>
          <p14:tracePt t="160803" x="4000500" y="3803650"/>
          <p14:tracePt t="160821" x="4000500" y="3751263"/>
          <p14:tracePt t="160836" x="4017963" y="3598863"/>
          <p14:tracePt t="160853" x="4017963" y="3536950"/>
          <p14:tracePt t="160870" x="4017963" y="3482975"/>
          <p14:tracePt t="160886" x="4017963" y="3455988"/>
          <p14:tracePt t="160903" x="4017963" y="3348038"/>
          <p14:tracePt t="160920" x="4017963" y="3295650"/>
          <p14:tracePt t="160936" x="4037013" y="3089275"/>
          <p14:tracePt t="160953" x="4037013" y="2786063"/>
          <p14:tracePt t="160970" x="4037013" y="2687638"/>
          <p14:tracePt t="160986" x="4037013" y="2527300"/>
          <p14:tracePt t="161003" x="4044950" y="2473325"/>
          <p14:tracePt t="161020" x="4044950" y="2401888"/>
          <p14:tracePt t="161037" x="4044950" y="2374900"/>
          <p14:tracePt t="161053" x="4054475" y="2268538"/>
          <p14:tracePt t="161070" x="4054475" y="2232025"/>
          <p14:tracePt t="161089" x="4054475" y="2214563"/>
          <p14:tracePt t="161104" x="4054475" y="2160588"/>
          <p14:tracePt t="161120" x="4054475" y="2133600"/>
          <p14:tracePt t="161137" x="4054475" y="2081213"/>
          <p14:tracePt t="161154" x="4054475" y="2036763"/>
          <p14:tracePt t="161170" x="4054475" y="1955800"/>
          <p14:tracePt t="161187" x="4054475" y="1884363"/>
          <p14:tracePt t="161204" x="4054475" y="1866900"/>
          <p14:tracePt t="161220" x="4054475" y="1847850"/>
          <p14:tracePt t="161237" x="4054475" y="1830388"/>
          <p14:tracePt t="161371" x="4054475" y="1822450"/>
          <p14:tracePt t="161384" x="4054475" y="1768475"/>
          <p14:tracePt t="161402" x="4054475" y="1741488"/>
          <p14:tracePt t="161414" x="4054475" y="1714500"/>
          <p14:tracePt t="161434" x="4054475" y="1704975"/>
          <p14:tracePt t="162374" x="4054475" y="1714500"/>
          <p14:tracePt t="162563" x="4037013" y="1731963"/>
          <p14:tracePt t="162582" x="4027488" y="1758950"/>
          <p14:tracePt t="162594" x="4010025" y="1839913"/>
          <p14:tracePt t="162613" x="4000500" y="1874838"/>
          <p14:tracePt t="162625" x="3973513" y="1973263"/>
          <p14:tracePt t="162643" x="3946525" y="2062163"/>
          <p14:tracePt t="162662" x="3938588" y="2089150"/>
          <p14:tracePt t="162675" x="3919538" y="2205038"/>
          <p14:tracePt t="162694" x="3911600" y="2251075"/>
          <p14:tracePt t="162705" x="3902075" y="2419350"/>
          <p14:tracePt t="162725" x="3884613" y="2517775"/>
          <p14:tracePt t="162737" x="3867150" y="2714625"/>
          <p14:tracePt t="162757" x="3857625" y="2786063"/>
          <p14:tracePt t="162769" x="3848100" y="2919413"/>
          <p14:tracePt t="162787" x="3840163" y="2965450"/>
          <p14:tracePt t="162799" x="3840163" y="3081338"/>
          <p14:tracePt t="162819" x="3840163" y="3108325"/>
          <p14:tracePt t="162845" x="3840163" y="3187700"/>
          <p14:tracePt t="162865" x="3830638" y="3205163"/>
          <p14:tracePt t="162876" x="3830638" y="3276600"/>
          <p14:tracePt t="162896" x="3830638" y="3340100"/>
          <p14:tracePt t="162907" x="3857625" y="3571875"/>
          <p14:tracePt t="162926" x="3894138" y="3759200"/>
          <p14:tracePt t="162946" x="3911600" y="3840163"/>
          <p14:tracePt t="162957" x="3946525" y="3965575"/>
          <p14:tracePt t="162976" x="3946525" y="3990975"/>
          <p14:tracePt t="162988" x="3983038" y="4089400"/>
          <p14:tracePt t="163007" x="3990975" y="4152900"/>
          <p14:tracePt t="163019" x="4027488" y="4330700"/>
          <p14:tracePt t="163038" x="4044950" y="4394200"/>
          <p14:tracePt t="163050" x="4071938" y="4491038"/>
          <p14:tracePt t="163070" x="4081463" y="4518025"/>
          <p14:tracePt t="163080" x="4098925" y="4589463"/>
          <p14:tracePt t="163099" x="4098925" y="4616450"/>
          <p14:tracePt t="163118" x="4108450" y="4633913"/>
          <p14:tracePt t="163129" x="4116388" y="4697413"/>
          <p14:tracePt t="163149" x="4116388" y="4724400"/>
          <p14:tracePt t="163161" x="4125913" y="4776788"/>
          <p14:tracePt t="163180" x="4125913" y="4803775"/>
          <p14:tracePt t="163210" x="4125913" y="4813300"/>
          <p14:tracePt t="163222" x="4125913" y="4840288"/>
          <p14:tracePt t="163239" x="4125913" y="4884738"/>
          <p14:tracePt t="163259" x="4125913" y="4911725"/>
          <p14:tracePt t="163270" x="4125913" y="4973638"/>
          <p14:tracePt t="163289" x="4125913" y="4983163"/>
          <p14:tracePt t="163302" x="4125913" y="5000625"/>
          <p14:tracePt t="163321" x="4133850" y="5037138"/>
          <p14:tracePt t="163352" x="4133850" y="5054600"/>
          <p14:tracePt t="163364" x="4133850" y="5062538"/>
          <p14:tracePt t="163382" x="4143375" y="5108575"/>
          <p14:tracePt t="163401" x="4143375" y="5126038"/>
          <p14:tracePt t="163445" x="4143375" y="5143500"/>
          <p14:tracePt t="163464" x="4143375" y="5160963"/>
          <p14:tracePt t="163476" x="4152900" y="5197475"/>
          <p14:tracePt t="163496" x="4152900" y="5224463"/>
          <p14:tracePt t="163507" x="4160838" y="5241925"/>
          <p14:tracePt t="163528" x="4160838" y="5251450"/>
          <p14:tracePt t="163557" x="4160838" y="5259388"/>
          <p14:tracePt t="163575" x="4160838" y="5276850"/>
          <p14:tracePt t="163647" x="4160838" y="5295900"/>
          <p14:tracePt t="163666" x="4170363" y="5313363"/>
          <p14:tracePt t="163699" x="4170363" y="5322888"/>
          <p14:tracePt t="163712" x="4179888" y="5322888"/>
          <p14:tracePt t="163729" x="4179888" y="5330825"/>
          <p14:tracePt t="163763" x="4179888" y="5348288"/>
          <p14:tracePt t="163803" x="4179888" y="5357813"/>
          <p14:tracePt t="163837" x="4187825" y="5367338"/>
          <p14:tracePt t="163856" x="4187825" y="5375275"/>
          <p14:tracePt t="163868" x="4197350" y="5402263"/>
          <p14:tracePt t="163887" x="4205288" y="5411788"/>
          <p14:tracePt t="163898" x="4205288" y="5419725"/>
          <p14:tracePt t="163917" x="4214813" y="5429250"/>
          <p14:tracePt t="163929" x="4214813" y="5438775"/>
          <p14:tracePt t="163947" x="4224338" y="5438775"/>
          <p14:tracePt t="163967" x="4224338" y="5446713"/>
          <p14:tracePt t="163978" x="4224338" y="5456238"/>
          <p14:tracePt t="164056" x="4232275" y="5473700"/>
          <p14:tracePt t="164119" x="4232275" y="5465763"/>
          <p14:tracePt t="165753" x="4232275" y="5473700"/>
          <p14:tracePt t="167753" x="4241800" y="5473700"/>
          <p14:tracePt t="168101" x="4232275" y="5473700"/>
          <p14:tracePt t="168791" x="4241800" y="5473700"/>
          <p14:tracePt t="169361" x="4241800" y="5465763"/>
          <p14:tracePt t="169578" x="4251325" y="5465763"/>
          <p14:tracePt t="169591" x="4251325" y="5438775"/>
          <p14:tracePt t="169610" x="4251325" y="5429250"/>
          <p14:tracePt t="169629" x="4251325" y="5411788"/>
          <p14:tracePt t="169662" x="4251325" y="5394325"/>
          <p14:tracePt t="169671" x="4251325" y="5384800"/>
          <p14:tracePt t="169696" x="4251325" y="5322888"/>
          <p14:tracePt t="169728" x="4241800" y="5276850"/>
          <p14:tracePt t="169735" x="4232275" y="5259388"/>
          <p14:tracePt t="169763" x="4224338" y="5187950"/>
          <p14:tracePt t="169796" x="4214813" y="5126038"/>
          <p14:tracePt t="169798" x="4205288" y="5099050"/>
          <p14:tracePt t="169829" x="4160838" y="4884738"/>
          <p14:tracePt t="169832" x="4098925" y="4714875"/>
          <p14:tracePt t="169864" x="4071938" y="4598988"/>
          <p14:tracePt t="169896" x="4071938" y="4589463"/>
          <p14:tracePt t="169905" x="4062413" y="4537075"/>
          <p14:tracePt t="169930" x="4037013" y="4429125"/>
          <p14:tracePt t="169965" x="4027488" y="4384675"/>
          <p14:tracePt t="169968" x="4017963" y="4367213"/>
          <p14:tracePt t="169997" x="4000500" y="4313238"/>
          <p14:tracePt t="170030" x="4000500" y="4303713"/>
          <p14:tracePt t="170032" x="4000500" y="4276725"/>
          <p14:tracePt t="170067" x="3990975" y="4205288"/>
          <p14:tracePt t="170097" x="3983038" y="4125913"/>
          <p14:tracePt t="170129" x="3973513" y="4044950"/>
          <p14:tracePt t="170161" x="3973513" y="3990975"/>
          <p14:tracePt t="170175" x="3965575" y="3929063"/>
          <p14:tracePt t="170207" x="3965575" y="3902075"/>
          <p14:tracePt t="170233" x="3956050" y="3867150"/>
          <p14:tracePt t="170264" x="3946525" y="3776663"/>
          <p14:tracePt t="170297" x="3946525" y="3705225"/>
          <p14:tracePt t="170302" x="3946525" y="3616325"/>
          <p14:tracePt t="170335" x="3946525" y="3589338"/>
          <p14:tracePt t="170365" x="3946525" y="3571875"/>
          <p14:tracePt t="170396" x="3946525" y="3517900"/>
          <p14:tracePt t="170429" x="3956050" y="3509963"/>
          <p14:tracePt t="170437" x="3965575" y="3465513"/>
          <p14:tracePt t="170468" x="3973513" y="3375025"/>
          <p14:tracePt t="170499" x="3973513" y="3322638"/>
          <p14:tracePt t="170499" x="3973513" y="3313113"/>
          <p14:tracePt t="170532" x="3973513" y="3259138"/>
          <p14:tracePt t="170567" x="3973513" y="3125788"/>
          <p14:tracePt t="170571" x="3919538" y="2795588"/>
          <p14:tracePt t="170603" x="3894138" y="2633663"/>
          <p14:tracePt t="170633" x="3894138" y="2571750"/>
          <p14:tracePt t="170664" x="3884613" y="2411413"/>
          <p14:tracePt t="170697" x="3857625" y="2187575"/>
          <p14:tracePt t="170709" x="3848100" y="2089150"/>
          <p14:tracePt t="170741" x="3822700" y="1795463"/>
          <p14:tracePt t="170766" x="3822700" y="1785938"/>
          <p14:tracePt t="170799" x="3822700" y="1751013"/>
          <p14:tracePt t="170831" x="3813175" y="1724025"/>
          <p14:tracePt t="170833" x="3803650" y="1687513"/>
          <p14:tracePt t="170866" x="3795713" y="1643063"/>
          <p14:tracePt t="170898" x="3795713" y="1625600"/>
          <p14:tracePt t="170915" x="3786188" y="1589088"/>
          <p14:tracePt t="170947" x="3776663" y="1562100"/>
          <p14:tracePt t="170967" x="3768725" y="1509713"/>
          <p14:tracePt t="171000" x="3751263" y="1428750"/>
          <p14:tracePt t="171032" x="3741738" y="1401763"/>
          <p14:tracePt t="171040" x="3732213" y="1393825"/>
          <p14:tracePt t="171072" x="3732213" y="1384300"/>
          <p14:tracePt t="171104" x="3732213" y="1374775"/>
          <p14:tracePt t="171148" x="3741738" y="1374775"/>
          <p14:tracePt t="171685" x="3751263" y="1374775"/>
          <p14:tracePt t="171825" x="3751263" y="1384300"/>
          <p14:tracePt t="171838" x="3776663" y="1428750"/>
          <p14:tracePt t="171858" x="3786188" y="1438275"/>
          <p14:tracePt t="171870" x="3822700" y="1517650"/>
          <p14:tracePt t="171901" x="3840163" y="1554163"/>
          <p14:tracePt t="171903" x="3875088" y="1741488"/>
          <p14:tracePt t="171934" x="3929063" y="1919288"/>
          <p14:tracePt t="171953" x="3956050" y="2009775"/>
          <p14:tracePt t="171969" x="4037013" y="2286000"/>
          <p14:tracePt t="172001" x="4081463" y="2482850"/>
          <p14:tracePt t="172014" x="4108450" y="2581275"/>
          <p14:tracePt t="172036" x="4152900" y="2847975"/>
          <p14:tracePt t="172068" x="4187825" y="3062288"/>
          <p14:tracePt t="172078" x="4205288" y="3160713"/>
          <p14:tracePt t="172103" x="4241800" y="3322638"/>
          <p14:tracePt t="172135" x="4268788" y="3429000"/>
          <p14:tracePt t="172140" x="4295775" y="3652838"/>
          <p14:tracePt t="172170" x="4322763" y="3830638"/>
          <p14:tracePt t="172202" x="4357688" y="3990975"/>
          <p14:tracePt t="172219" x="4367213" y="4054475"/>
          <p14:tracePt t="172237" x="4429125" y="4276725"/>
          <p14:tracePt t="172269" x="4465638" y="4438650"/>
          <p14:tracePt t="172279" x="4500563" y="4537075"/>
          <p14:tracePt t="172303" x="4545013" y="4714875"/>
          <p14:tracePt t="172335" x="4562475" y="4751388"/>
          <p14:tracePt t="172356" x="4581525" y="4848225"/>
          <p14:tracePt t="172375" x="4589463" y="4875213"/>
          <p14:tracePt t="172404" x="4625975" y="4956175"/>
          <p14:tracePt t="172437" x="4652963" y="5045075"/>
          <p14:tracePt t="172438" x="4697413" y="5187950"/>
          <p14:tracePt t="172470" x="4732338" y="5251450"/>
          <p14:tracePt t="172487" x="4741863" y="5303838"/>
          <p14:tracePt t="172514" x="4751388" y="5322888"/>
          <p14:tracePt t="172537" x="4759325" y="5330825"/>
          <p14:tracePt t="172569" x="4768850" y="5340350"/>
          <p14:tracePt t="172575" x="4786313" y="5367338"/>
          <p14:tracePt t="172605" x="4803775" y="5394325"/>
          <p14:tracePt t="172637" x="4803775" y="5411788"/>
          <p14:tracePt t="172638" x="4813300" y="5419725"/>
          <p14:tracePt t="172670" x="4822825" y="5419725"/>
          <p14:tracePt t="172739" x="4822825" y="5429250"/>
          <p14:tracePt t="172955" x="4830763" y="5429250"/>
          <p14:tracePt t="173129" x="4840288" y="5429250"/>
          <p14:tracePt t="173461" x="4848225" y="5429250"/>
          <p14:tracePt t="173602" x="4848225" y="5438775"/>
          <p14:tracePt t="173834" x="4857750" y="5438775"/>
          <p14:tracePt t="173900" x="4867275" y="5438775"/>
          <p14:tracePt t="174214" x="4875213" y="5438775"/>
          <p14:tracePt t="174528" x="4884738" y="5438775"/>
          <p14:tracePt t="174702" x="4894263" y="5438775"/>
          <p14:tracePt t="175486" x="4894263" y="5429250"/>
          <p14:tracePt t="175519" x="4902200" y="5419725"/>
          <p14:tracePt t="175579" x="4911725" y="5411788"/>
          <p14:tracePt t="175678" x="4902200" y="5411788"/>
          <p14:tracePt t="175771" x="4884738" y="5402263"/>
          <p14:tracePt t="175784" x="4857750" y="5384800"/>
          <p14:tracePt t="175803" x="4840288" y="5384800"/>
          <p14:tracePt t="175815" x="4822825" y="5384800"/>
          <p14:tracePt t="175847" x="4803775" y="5375275"/>
          <p14:tracePt t="175863" x="4759325" y="5375275"/>
          <p14:tracePt t="175882" x="4732338" y="5375275"/>
          <p14:tracePt t="175914" x="4670425" y="5375275"/>
          <p14:tracePt t="175915" x="4545013" y="5375275"/>
          <p14:tracePt t="175946" x="4518025" y="5375275"/>
          <p14:tracePt t="175957" x="4456113" y="5375275"/>
          <p14:tracePt t="175981" x="4322763" y="5384800"/>
          <p14:tracePt t="176013" x="4286250" y="5384800"/>
          <p14:tracePt t="176021" x="4241800" y="5394325"/>
          <p14:tracePt t="176048" x="4133850" y="5402263"/>
          <p14:tracePt t="176080" x="4054475" y="5411788"/>
          <p14:tracePt t="176084" x="3919538" y="5419725"/>
          <p14:tracePt t="176115" x="3848100" y="5419725"/>
          <p14:tracePt t="176118" x="3554413" y="5419725"/>
          <p14:tracePt t="176148" x="3446463" y="5419725"/>
          <p14:tracePt t="176180" x="3384550" y="5419725"/>
          <p14:tracePt t="176196" x="3357563" y="5419725"/>
          <p14:tracePt t="176215" x="3286125" y="5419725"/>
          <p14:tracePt t="176247" x="3232150" y="5419725"/>
          <p14:tracePt t="176258" x="3205163" y="5419725"/>
          <p14:tracePt t="176282" x="3108325" y="5419725"/>
          <p14:tracePt t="176313" x="3081338" y="5402263"/>
          <p14:tracePt t="176319" x="3054350" y="5394325"/>
          <p14:tracePt t="176349" x="3027363" y="5367338"/>
          <p14:tracePt t="176380" x="3009900" y="5357813"/>
          <p14:tracePt t="176383" x="2990850" y="5340350"/>
          <p14:tracePt t="176414" x="2982913" y="5322888"/>
          <p14:tracePt t="176527" x="2973388" y="5303838"/>
          <p14:tracePt t="176559" x="2973388" y="5295900"/>
          <p14:tracePt t="176584" x="2965450" y="5295900"/>
          <p14:tracePt t="177752" x="2965450" y="5286375"/>
          <p14:tracePt t="178236" x="2973388" y="5276850"/>
          <p14:tracePt t="178255" x="2973388" y="5259388"/>
          <p14:tracePt t="178267" x="2982913" y="5232400"/>
          <p14:tracePt t="178288" x="3027363" y="5133975"/>
          <p14:tracePt t="178319" x="3036888" y="5099050"/>
          <p14:tracePt t="178328" x="3071813" y="5010150"/>
          <p14:tracePt t="178355" x="3116263" y="4867275"/>
          <p14:tracePt t="178387" x="3125788" y="4840288"/>
          <p14:tracePt t="178391" x="3170238" y="4705350"/>
          <p14:tracePt t="178422" x="3224213" y="4510088"/>
          <p14:tracePt t="178454" x="3241675" y="4456113"/>
          <p14:tracePt t="178456" x="3276600" y="4313238"/>
          <p14:tracePt t="178487" x="3295650" y="4187825"/>
          <p14:tracePt t="178505" x="3313113" y="4125913"/>
          <p14:tracePt t="178522" x="3348038" y="3956050"/>
          <p14:tracePt t="178554" x="3367088" y="3848100"/>
          <p14:tracePt t="178567" x="3394075" y="3741738"/>
          <p14:tracePt t="178589" x="3419475" y="3581400"/>
          <p14:tracePt t="178620" x="3429000" y="3490913"/>
          <p14:tracePt t="178629" x="3455988" y="3303588"/>
          <p14:tracePt t="178656" x="3473450" y="3143250"/>
          <p14:tracePt t="178687" x="3473450" y="3116263"/>
          <p14:tracePt t="178707" x="3473450" y="3036888"/>
          <p14:tracePt t="178727" x="3473450" y="3009900"/>
          <p14:tracePt t="178756" x="3473450" y="2884488"/>
          <p14:tracePt t="178788" x="3465513" y="2776538"/>
          <p14:tracePt t="178791" x="3455988" y="2625725"/>
          <p14:tracePt t="178823" x="3446463" y="2589213"/>
          <p14:tracePt t="178832" x="3429000" y="2490788"/>
          <p14:tracePt t="178857" x="3411538" y="2330450"/>
          <p14:tracePt t="178889" x="3411538" y="2303463"/>
          <p14:tracePt t="178894" x="3394075" y="2197100"/>
          <p14:tracePt t="178924" x="3367088" y="2017713"/>
          <p14:tracePt t="178956" x="3340100" y="1919288"/>
          <p14:tracePt t="178975" x="3330575" y="1812925"/>
          <p14:tracePt t="178995" x="3322638" y="1785938"/>
          <p14:tracePt t="179024" x="3322638" y="1731963"/>
          <p14:tracePt t="179055" x="3313113" y="1704975"/>
          <p14:tracePt t="179058" x="3286125" y="1589088"/>
          <p14:tracePt t="179090" x="3286125" y="1554163"/>
          <p14:tracePt t="179101" x="3268663" y="1455738"/>
          <p14:tracePt t="179124" x="3251200" y="1347788"/>
          <p14:tracePt t="179155" x="3241675" y="1322388"/>
          <p14:tracePt t="179163" x="3232150" y="1312863"/>
          <p14:tracePt t="179191" x="3232150" y="1303338"/>
          <p14:tracePt t="179222" x="3232150" y="1312863"/>
          <p14:tracePt t="179272" x="3241675" y="1322388"/>
          <p14:tracePt t="179292" x="3241675" y="1330325"/>
          <p14:tracePt t="179529" x="3251200" y="1330325"/>
          <p14:tracePt t="180062" x="3251200" y="1339850"/>
          <p14:tracePt t="180081" x="3251200" y="1347788"/>
          <p14:tracePt t="180615" x="3259138" y="1347788"/>
          <p14:tracePt t="180654" x="3268663" y="1347788"/>
          <p14:tracePt t="181522" x="3268663" y="1357313"/>
          <p14:tracePt t="181745" x="3276600" y="135731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AHistory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History&lt;T&gt;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T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(T)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(T element)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410200" y="2438400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reuse this code in </a:t>
            </a:r>
            <a:r>
              <a:rPr lang="en-US" dirty="0" err="1" smtClean="0"/>
              <a:t>PointHistory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7038" y="4541838"/>
            <a:ext cx="82296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x,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y);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333111"/>
      </p:ext>
    </p:extLst>
  </p:cSld>
  <p:clrMapOvr>
    <a:masterClrMapping/>
  </p:clrMapOvr>
  <p:transition advTm="31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136" x="3276600" y="1366838"/>
          <p14:tracePt t="2493" x="3276600" y="1384300"/>
          <p14:tracePt t="2505" x="3276600" y="1411288"/>
          <p14:tracePt t="2525" x="3286125" y="1438275"/>
          <p14:tracePt t="2537" x="3286125" y="1490663"/>
          <p14:tracePt t="2567" x="3286125" y="1536700"/>
          <p14:tracePt t="2599" x="3286125" y="1589088"/>
          <p14:tracePt t="2612" x="3313113" y="1670050"/>
          <p14:tracePt t="2633" x="3348038" y="1839913"/>
          <p14:tracePt t="2666" x="3357563" y="1874838"/>
          <p14:tracePt t="2675" x="3384550" y="1946275"/>
          <p14:tracePt t="2699" x="3402013" y="1990725"/>
          <p14:tracePt t="2731" x="3402013" y="1982788"/>
          <p14:tracePt t="3102" x="3402013" y="1973263"/>
          <p14:tracePt t="3433" x="3402013" y="1965325"/>
          <p14:tracePt t="3466" x="3402013" y="1955800"/>
          <p14:tracePt t="3540" x="3402013" y="1938338"/>
          <p14:tracePt t="3560" x="3402013" y="1928813"/>
          <p14:tracePt t="3687" x="3402013" y="1919288"/>
          <p14:tracePt t="3763" x="3402013" y="1911350"/>
          <p14:tracePt t="3776" x="3394075" y="1938338"/>
          <p14:tracePt t="3905" x="3375025" y="1955800"/>
          <p14:tracePt t="3917" x="3330575" y="2017713"/>
          <p14:tracePt t="3937" x="3268663" y="2125663"/>
          <p14:tracePt t="3969" x="3251200" y="2143125"/>
          <p14:tracePt t="3980" x="3232150" y="2214563"/>
          <p14:tracePt t="4003" x="3179763" y="2312988"/>
          <p14:tracePt t="4034" x="3170238" y="2339975"/>
          <p14:tracePt t="4042" x="3125788" y="2393950"/>
          <p14:tracePt t="4060" x="3089275" y="2465388"/>
          <p14:tracePt t="4080" x="3071813" y="2490788"/>
          <p14:tracePt t="4091" x="3044825" y="2544763"/>
          <p14:tracePt t="4110" x="3036888" y="2571750"/>
          <p14:tracePt t="4137" x="3009900" y="2616200"/>
          <p14:tracePt t="4169" x="2973388" y="2670175"/>
          <p14:tracePt t="4170" x="2965450" y="2687638"/>
          <p14:tracePt t="4188" x="2946400" y="2751138"/>
          <p14:tracePt t="4205" x="2938463" y="2768600"/>
          <p14:tracePt t="4220" x="2919413" y="2795588"/>
          <p14:tracePt t="4238" x="2911475" y="2813050"/>
          <p14:tracePt t="4281" x="2894013" y="2830513"/>
          <p14:tracePt t="4314" x="2894013" y="2840038"/>
          <p14:tracePt t="4346" x="2884488" y="2840038"/>
          <p14:tracePt t="4406" x="2884488" y="2847975"/>
          <p14:tracePt t="4423" x="2884488" y="2840038"/>
          <p14:tracePt t="4615" x="2884488" y="2830513"/>
          <p14:tracePt t="4661" x="2884488" y="2813050"/>
          <p14:tracePt t="4674" x="2894013" y="2786063"/>
          <p14:tracePt t="4692" x="2901950" y="2776538"/>
          <p14:tracePt t="4706" x="2928938" y="2741613"/>
          <p14:tracePt t="4724" x="2938463" y="2732088"/>
          <p14:tracePt t="4737" x="2990850" y="2705100"/>
          <p14:tracePt t="4755" x="3009900" y="2697163"/>
          <p14:tracePt t="4766" x="3081338" y="2679700"/>
          <p14:tracePt t="4787" x="3098800" y="2670175"/>
          <p14:tracePt t="4798" x="3152775" y="2670175"/>
          <p14:tracePt t="4817" x="3179763" y="2670175"/>
          <p14:tracePt t="4829" x="3232150" y="2660650"/>
          <p14:tracePt t="4846" x="3295650" y="2643188"/>
          <p14:tracePt t="4866" x="3303588" y="2643188"/>
          <p14:tracePt t="4877" x="3357563" y="2643188"/>
          <p14:tracePt t="4896" x="3375025" y="2643188"/>
          <p14:tracePt t="4908" x="3455988" y="2643188"/>
          <p14:tracePt t="4927" x="3500438" y="2643188"/>
          <p14:tracePt t="4940" x="3581400" y="2643188"/>
          <p14:tracePt t="4958" x="3608388" y="2643188"/>
          <p14:tracePt t="4973" x="3670300" y="2652713"/>
          <p14:tracePt t="4990" x="3697288" y="2652713"/>
          <p14:tracePt t="5006" x="3759200" y="2652713"/>
          <p14:tracePt t="5023" x="3786188" y="2660650"/>
          <p14:tracePt t="5040" x="3875088" y="2670175"/>
          <p14:tracePt t="5058" x="3990975" y="2697163"/>
          <p14:tracePt t="5074" x="4044950" y="2697163"/>
          <p14:tracePt t="5091" x="4098925" y="2705100"/>
          <p14:tracePt t="5108" x="4197350" y="2732088"/>
          <p14:tracePt t="5125" x="4232275" y="2741613"/>
          <p14:tracePt t="5141" x="4322763" y="2759075"/>
          <p14:tracePt t="5158" x="4367213" y="2768600"/>
          <p14:tracePt t="5174" x="4438650" y="2776538"/>
          <p14:tracePt t="5192" x="4491038" y="2776538"/>
          <p14:tracePt t="5208" x="4554538" y="2786063"/>
          <p14:tracePt t="5228" x="4589463" y="2786063"/>
          <p14:tracePt t="5241" x="4616450" y="2786063"/>
          <p14:tracePt t="5259" x="4625975" y="2795588"/>
          <p14:tracePt t="5275" x="4652963" y="2795588"/>
          <p14:tracePt t="5292" x="4660900" y="2795588"/>
          <p14:tracePt t="5317" x="4670425" y="2795588"/>
          <p14:tracePt t="5399" x="4687888" y="2795588"/>
          <p14:tracePt t="6046" x="4705350" y="2795588"/>
          <p14:tracePt t="6058" x="4759325" y="2795588"/>
          <p14:tracePt t="6077" x="4776788" y="2795588"/>
          <p14:tracePt t="6088" x="4848225" y="2803525"/>
          <p14:tracePt t="6108" x="4902200" y="2822575"/>
          <p14:tracePt t="6120" x="5010150" y="2847975"/>
          <p14:tracePt t="6138" x="5037138" y="2847975"/>
          <p14:tracePt t="6151" x="5180013" y="2874963"/>
          <p14:tracePt t="6170" x="5214938" y="2884488"/>
          <p14:tracePt t="6181" x="5340350" y="2901950"/>
          <p14:tracePt t="6202" x="5402263" y="2911475"/>
          <p14:tracePt t="6226" x="5527675" y="2928938"/>
          <p14:tracePt t="6246" x="5554663" y="2928938"/>
          <p14:tracePt t="6258" x="5599113" y="2928938"/>
          <p14:tracePt t="6278" x="5634038" y="2928938"/>
          <p14:tracePt t="6289" x="5670550" y="2928938"/>
          <p14:tracePt t="6309" x="5751513" y="2928938"/>
          <p14:tracePt t="6327" x="5768975" y="2928938"/>
          <p14:tracePt t="6339" x="5840413" y="2928938"/>
          <p14:tracePt t="6358" x="5902325" y="2928938"/>
          <p14:tracePt t="6371" x="5991225" y="2938463"/>
          <p14:tracePt t="6390" x="6027738" y="2938463"/>
          <p14:tracePt t="6402" x="6099175" y="2938463"/>
          <p14:tracePt t="6424" x="6126163" y="2938463"/>
          <p14:tracePt t="6435" x="6143625" y="2938463"/>
          <p14:tracePt t="6447" x="6197600" y="2938463"/>
          <p14:tracePt t="6467" x="6224588" y="2938463"/>
          <p14:tracePt t="6478" x="6276975" y="2938463"/>
          <p14:tracePt t="6498" x="6303963" y="2938463"/>
          <p14:tracePt t="6511" x="6357938" y="2938463"/>
          <p14:tracePt t="6528" x="6384925" y="2938463"/>
          <p14:tracePt t="6547" x="6411913" y="2938463"/>
          <p14:tracePt t="6562" x="6429375" y="2938463"/>
          <p14:tracePt t="6578" x="6473825" y="2938463"/>
          <p14:tracePt t="6595" x="6518275" y="2938463"/>
          <p14:tracePt t="6611" x="6527800" y="2938463"/>
          <p14:tracePt t="6628" x="6537325" y="2938463"/>
          <p14:tracePt t="6645" x="6545263" y="2938463"/>
          <p14:tracePt t="6661" x="6554788" y="2938463"/>
          <p14:tracePt t="6698" x="6554788" y="2928938"/>
          <p14:tracePt t="6746" x="6562725" y="2928938"/>
          <p14:tracePt t="6764" x="6572250" y="2928938"/>
          <p14:tracePt t="6950" x="6581775" y="2928938"/>
          <p14:tracePt t="6984" x="6589713" y="2928938"/>
          <p14:tracePt t="7002" x="6599238" y="2928938"/>
          <p14:tracePt t="7029" x="6626225" y="2919413"/>
          <p14:tracePt t="7048" x="6643688" y="2919413"/>
          <p14:tracePt t="7060" x="6680200" y="2911475"/>
          <p14:tracePt t="7079" x="6697663" y="2901950"/>
          <p14:tracePt t="7091" x="6732588" y="2901950"/>
          <p14:tracePt t="7110" x="6751638" y="2894013"/>
          <p14:tracePt t="7122" x="6796088" y="2874963"/>
          <p14:tracePt t="7141" x="6848475" y="2857500"/>
          <p14:tracePt t="7160" x="6875463" y="2847975"/>
          <p14:tracePt t="7174" x="6919913" y="2830513"/>
          <p14:tracePt t="7191" x="6946900" y="2830513"/>
          <p14:tracePt t="7204" x="7010400" y="2813050"/>
          <p14:tracePt t="7224" x="7037388" y="2803525"/>
          <p14:tracePt t="7236" x="7072313" y="2786063"/>
          <p14:tracePt t="7253" x="7081838" y="2786063"/>
          <p14:tracePt t="7266" x="7108825" y="2768600"/>
          <p14:tracePt t="7285" x="7126288" y="2768600"/>
          <p14:tracePt t="7297" x="7153275" y="2751138"/>
          <p14:tracePt t="7316" x="7161213" y="2751138"/>
          <p14:tracePt t="7342" x="7170738" y="2732088"/>
          <p14:tracePt t="7362" x="7180263" y="2732088"/>
          <p14:tracePt t="7375" x="7197725" y="2705100"/>
          <p14:tracePt t="7411" x="7205663" y="2697163"/>
          <p14:tracePt t="7425" x="7215188" y="2697163"/>
          <p14:tracePt t="7458" x="7215188" y="2687638"/>
          <p14:tracePt t="7539" x="7205663" y="2679700"/>
          <p14:tracePt t="7563" x="7197725" y="2670175"/>
          <p14:tracePt t="7628" x="7197725" y="2660650"/>
          <p14:tracePt t="7664" x="7188200" y="2652713"/>
          <p14:tracePt t="7675" x="7170738" y="2633663"/>
          <p14:tracePt t="7694" x="7153275" y="2616200"/>
          <p14:tracePt t="7705" x="7116763" y="2571750"/>
          <p14:tracePt t="7725" x="7099300" y="2562225"/>
          <p14:tracePt t="7737" x="7054850" y="2517775"/>
          <p14:tracePt t="7757" x="7037388" y="2509838"/>
          <p14:tracePt t="7768" x="6956425" y="2465388"/>
          <p14:tracePt t="7788" x="6902450" y="2438400"/>
          <p14:tracePt t="7800" x="6848475" y="2411413"/>
          <p14:tracePt t="7827" x="6796088" y="2384425"/>
          <p14:tracePt t="7839" x="6769100" y="2366963"/>
          <p14:tracePt t="7851" x="6742113" y="2357438"/>
          <p14:tracePt t="7865" x="6653213" y="2322513"/>
          <p14:tracePt t="7883" x="6581775" y="2295525"/>
          <p14:tracePt t="7898" x="6465888" y="2268538"/>
          <p14:tracePt t="7916" x="6411913" y="2251075"/>
          <p14:tracePt t="7932" x="6323013" y="2232025"/>
          <p14:tracePt t="7948" x="6259513" y="2224088"/>
          <p14:tracePt t="7965" x="6153150" y="2205038"/>
          <p14:tracePt t="7982" x="6099175" y="2197100"/>
          <p14:tracePt t="7999" x="5919788" y="2179638"/>
          <p14:tracePt t="8015" x="5857875" y="2170113"/>
          <p14:tracePt t="8032" x="5680075" y="2170113"/>
          <p14:tracePt t="8049" x="5545138" y="2170113"/>
          <p14:tracePt t="8069" x="5483225" y="2179638"/>
          <p14:tracePt t="8083" x="5330825" y="2187575"/>
          <p14:tracePt t="8100" x="5295900" y="2197100"/>
          <p14:tracePt t="8116" x="5180013" y="2232025"/>
          <p14:tracePt t="8132" x="5054600" y="2259013"/>
          <p14:tracePt t="8149" x="4991100" y="2286000"/>
          <p14:tracePt t="8166" x="4857750" y="2357438"/>
          <p14:tracePt t="8183" x="4795838" y="2384425"/>
          <p14:tracePt t="8199" x="4705350" y="2419350"/>
          <p14:tracePt t="8216" x="4670425" y="2446338"/>
          <p14:tracePt t="8233" x="4608513" y="2490788"/>
          <p14:tracePt t="8249" x="4572000" y="2517775"/>
          <p14:tracePt t="8266" x="4527550" y="2562225"/>
          <p14:tracePt t="8283" x="4510088" y="2581275"/>
          <p14:tracePt t="8300" x="4446588" y="2670175"/>
          <p14:tracePt t="8316" x="4402138" y="2724150"/>
          <p14:tracePt t="8335" x="4367213" y="2776538"/>
          <p14:tracePt t="8355" x="4348163" y="2795588"/>
          <p14:tracePt t="8367" x="4322763" y="2857500"/>
          <p14:tracePt t="8386" x="4313238" y="2874963"/>
          <p14:tracePt t="8400" x="4286250" y="2938463"/>
          <p14:tracePt t="8417" x="4276725" y="2955925"/>
          <p14:tracePt t="8433" x="4251325" y="3036888"/>
          <p14:tracePt t="8450" x="4241800" y="3062288"/>
          <p14:tracePt t="8467" x="4224338" y="3143250"/>
          <p14:tracePt t="8484" x="4224338" y="3179763"/>
          <p14:tracePt t="8500" x="4224338" y="3259138"/>
          <p14:tracePt t="8517" x="4224338" y="3322638"/>
          <p14:tracePt t="8534" x="4241800" y="3446463"/>
          <p14:tracePt t="8550" x="4251325" y="3509963"/>
          <p14:tracePt t="8567" x="4276725" y="3598863"/>
          <p14:tracePt t="8584" x="4295775" y="3616325"/>
          <p14:tracePt t="8600" x="4330700" y="3687763"/>
          <p14:tracePt t="8617" x="4357688" y="3741738"/>
          <p14:tracePt t="8634" x="4402138" y="3813175"/>
          <p14:tracePt t="8651" x="4438650" y="3875088"/>
          <p14:tracePt t="8667" x="4465638" y="3911600"/>
          <p14:tracePt t="8684" x="4537075" y="4000500"/>
          <p14:tracePt t="8701" x="4581525" y="4054475"/>
          <p14:tracePt t="8717" x="4679950" y="4160838"/>
          <p14:tracePt t="8734" x="4813300" y="4268788"/>
          <p14:tracePt t="8751" x="4857750" y="4303713"/>
          <p14:tracePt t="8768" x="4894263" y="4330700"/>
          <p14:tracePt t="8784" x="4965700" y="4394200"/>
          <p14:tracePt t="8801" x="5010150" y="4419600"/>
          <p14:tracePt t="8818" x="5116513" y="4473575"/>
          <p14:tracePt t="8835" x="5180013" y="4527550"/>
          <p14:tracePt t="8851" x="5438775" y="4625975"/>
          <p14:tracePt t="8868" x="5562600" y="4660900"/>
          <p14:tracePt t="8885" x="5589588" y="4670425"/>
          <p14:tracePt t="8901" x="5653088" y="4679950"/>
          <p14:tracePt t="8918" x="5680075" y="4679950"/>
          <p14:tracePt t="8935" x="5751513" y="4679950"/>
          <p14:tracePt t="8951" x="5884863" y="4679950"/>
          <p14:tracePt t="8968" x="5946775" y="4670425"/>
          <p14:tracePt t="8985" x="6018213" y="4660900"/>
          <p14:tracePt t="9002" x="6197600" y="4625975"/>
          <p14:tracePt t="9018" x="6215063" y="4625975"/>
          <p14:tracePt t="9036" x="6303963" y="4598988"/>
          <p14:tracePt t="9052" x="6330950" y="4589463"/>
          <p14:tracePt t="9069" x="6456363" y="4545013"/>
          <p14:tracePt t="9086" x="6589713" y="4500563"/>
          <p14:tracePt t="9102" x="6670675" y="4456113"/>
          <p14:tracePt t="9119" x="6840538" y="4276725"/>
          <p14:tracePt t="9136" x="6965950" y="4125913"/>
          <p14:tracePt t="9156" x="7010400" y="4071938"/>
          <p14:tracePt t="9169" x="7089775" y="3990975"/>
          <p14:tracePt t="9187" x="7126288" y="3965575"/>
          <p14:tracePt t="9202" x="7232650" y="3867150"/>
          <p14:tracePt t="9219" x="7286625" y="3776663"/>
          <p14:tracePt t="9237" x="7412038" y="3500438"/>
          <p14:tracePt t="9253" x="7439025" y="3419475"/>
          <p14:tracePt t="9269" x="7473950" y="3214688"/>
          <p14:tracePt t="9286" x="7491413" y="3125788"/>
          <p14:tracePt t="9303" x="7510463" y="3044825"/>
          <p14:tracePt t="9319" x="7537450" y="3000375"/>
          <p14:tracePt t="9336" x="7545388" y="2990850"/>
          <p14:tracePt t="9353" x="7554913" y="2965450"/>
          <p14:tracePt t="9369" x="7562850" y="2946400"/>
          <p14:tracePt t="9386" x="7572375" y="2928938"/>
          <p14:tracePt t="9403" x="7581900" y="2901950"/>
          <p14:tracePt t="9420" x="7608888" y="2857500"/>
          <p14:tracePt t="9437" x="7626350" y="2813050"/>
          <p14:tracePt t="9454" x="7643813" y="2795588"/>
          <p14:tracePt t="9470" x="7661275" y="2732088"/>
          <p14:tracePt t="9486" x="7661275" y="2724150"/>
          <p14:tracePt t="9503" x="7670800" y="2670175"/>
          <p14:tracePt t="9519" x="7680325" y="2608263"/>
          <p14:tracePt t="9544" x="7680325" y="2554288"/>
          <p14:tracePt t="9561" x="7680325" y="2509838"/>
          <p14:tracePt t="9596" x="7680325" y="2490788"/>
          <p14:tracePt t="9607" x="7680325" y="2465388"/>
          <p14:tracePt t="9654" x="7680325" y="2455863"/>
          <p14:tracePt t="9672" x="7680325" y="2446338"/>
          <p14:tracePt t="9686" x="7680325" y="2438400"/>
          <p14:tracePt t="9705" x="7670800" y="2438400"/>
          <p14:tracePt t="9911" x="7670800" y="2428875"/>
          <p14:tracePt t="10002" x="7661275" y="2428875"/>
          <p14:tracePt t="10256" x="7661275" y="2419350"/>
          <p14:tracePt t="12385" x="7670800" y="2419350"/>
          <p14:tracePt t="12766" x="7670800" y="2411413"/>
          <p14:tracePt t="12899" x="7680325" y="2411413"/>
          <p14:tracePt t="13066" x="7680325" y="2401888"/>
          <p14:tracePt t="13238" x="7680325" y="2393950"/>
          <p14:tracePt t="13306" x="7688263" y="2393950"/>
          <p14:tracePt t="13354" x="7705725" y="2384425"/>
          <p14:tracePt t="13365" x="7732713" y="2384425"/>
          <p14:tracePt t="13382" x="7742238" y="2374900"/>
          <p14:tracePt t="13398" x="7823200" y="2357438"/>
          <p14:tracePt t="13430" x="7894638" y="2339975"/>
          <p14:tracePt t="13445" x="7912100" y="2339975"/>
          <p14:tracePt t="13465" x="7983538" y="2322513"/>
          <p14:tracePt t="13497" x="8037513" y="2312988"/>
          <p14:tracePt t="13508" x="8054975" y="2303463"/>
          <p14:tracePt t="13532" x="8161338" y="2268538"/>
          <p14:tracePt t="13567" x="8180388" y="2268538"/>
          <p14:tracePt t="13571" x="8197850" y="2259013"/>
          <p14:tracePt t="13599" x="8232775" y="2259013"/>
          <p14:tracePt t="13631" x="8242300" y="2259013"/>
          <p14:tracePt t="13634" x="8251825" y="2259013"/>
          <p14:tracePt t="13666" x="8259763" y="2259013"/>
          <p14:tracePt t="13742" x="8269288" y="2251075"/>
          <p14:tracePt t="13762" x="8277225" y="2251075"/>
          <p14:tracePt t="13810" x="8286750" y="2251075"/>
          <p14:tracePt t="13968" x="8286750" y="2241550"/>
          <p14:tracePt t="13980" x="8286750" y="2232025"/>
          <p14:tracePt t="14108" x="8304213" y="2232025"/>
          <p14:tracePt t="14136" x="8313738" y="2232025"/>
          <p14:tracePt t="14166" x="8323263" y="2232025"/>
          <p14:tracePt t="14230" x="8331200" y="2232025"/>
          <p14:tracePt t="14310" x="8340725" y="2224088"/>
          <p14:tracePt t="14358" x="8348663" y="2224088"/>
          <p14:tracePt t="14485" x="8358188" y="2224088"/>
          <p14:tracePt t="14799" x="8367713" y="2224088"/>
          <p14:tracePt t="14968" x="8367713" y="2205038"/>
          <p14:tracePt t="15192" x="8367713" y="2197100"/>
          <p14:tracePt t="15332" x="8367713" y="2187575"/>
          <p14:tracePt t="15646" x="8367713" y="2179638"/>
          <p14:tracePt t="15784" x="8367713" y="2170113"/>
          <p14:tracePt t="15815" x="8367713" y="2160588"/>
          <p14:tracePt t="15848" x="8367713" y="2143125"/>
          <p14:tracePt t="15879" x="8375650" y="2143125"/>
          <p14:tracePt t="15899" x="8375650" y="2133600"/>
          <p14:tracePt t="15910" x="8375650" y="2125663"/>
          <p14:tracePt t="15976" x="8375650" y="2116138"/>
          <p14:tracePt t="16324" x="8375650" y="2108200"/>
          <p14:tracePt t="16625" x="8385175" y="2108200"/>
          <p14:tracePt t="16780" x="8375650" y="2108200"/>
          <p14:tracePt t="17229" x="8348663" y="2108200"/>
          <p14:tracePt t="17249" x="8323263" y="2108200"/>
          <p14:tracePt t="17261" x="8215313" y="2098675"/>
          <p14:tracePt t="17281" x="8170863" y="2098675"/>
          <p14:tracePt t="17310" x="8062913" y="2098675"/>
          <p14:tracePt t="17341" x="7939088" y="2098675"/>
          <p14:tracePt t="17346" x="7554913" y="2071688"/>
          <p14:tracePt t="17377" x="7000875" y="1982788"/>
          <p14:tracePt t="17410" x="6938963" y="1973263"/>
          <p14:tracePt t="17418" x="6840538" y="1955800"/>
          <p14:tracePt t="17444" x="6742113" y="1955800"/>
          <p14:tracePt t="17475" x="6732588" y="1955800"/>
          <p14:tracePt t="17481" x="6697663" y="1965325"/>
          <p14:tracePt t="17511" x="6653213" y="1982788"/>
          <p14:tracePt t="17543" x="6599238" y="2000250"/>
          <p14:tracePt t="17550" x="6589713" y="2009775"/>
          <p14:tracePt t="17578" x="6572250" y="2017713"/>
          <p14:tracePt t="17610" x="6572250" y="2027238"/>
          <p14:tracePt t="17865" x="6599238" y="2036763"/>
          <p14:tracePt t="17910" x="6634163" y="2044700"/>
          <p14:tracePt t="17924" x="6715125" y="2062163"/>
          <p14:tracePt t="17945" x="6946900" y="2143125"/>
          <p14:tracePt t="17977" x="7000875" y="2160588"/>
          <p14:tracePt t="17987" x="7143750" y="2187575"/>
          <p14:tracePt t="18012" x="7375525" y="2232025"/>
          <p14:tracePt t="18047" x="7439025" y="2241550"/>
          <p14:tracePt t="18052" x="7510463" y="2251075"/>
          <p14:tracePt t="18079" x="7751763" y="2276475"/>
          <p14:tracePt t="18112" x="7786688" y="2276475"/>
          <p14:tracePt t="18121" x="7885113" y="2276475"/>
          <p14:tracePt t="18146" x="8062913" y="2276475"/>
          <p14:tracePt t="18179" x="8116888" y="2276475"/>
          <p14:tracePt t="18187" x="8215313" y="2276475"/>
          <p14:tracePt t="18213" x="8412163" y="2276475"/>
          <p14:tracePt t="18245" x="8537575" y="2276475"/>
          <p14:tracePt t="18258" x="8572500" y="2276475"/>
          <p14:tracePt t="18279" x="8653463" y="2276475"/>
          <p14:tracePt t="18312" x="8680450" y="2276475"/>
          <p14:tracePt t="18320" x="8732838" y="2268538"/>
          <p14:tracePt t="18348" x="8823325" y="2268538"/>
          <p14:tracePt t="18380" x="8848725" y="2268538"/>
          <p14:tracePt t="18413" x="8858250" y="2259013"/>
          <p14:tracePt t="18457" x="8867775" y="22590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to Generic?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28038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&lt;T&gt;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History&lt;T&gt;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Object[]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Object[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];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size() {return size;}</a:t>
            </a:r>
            <a:endParaRPr lang="en-US" b="1" dirty="0" smtClean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  <a:p>
            <a:pPr lvl="1"/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T elementAt (</a:t>
            </a:r>
            <a:r>
              <a:rPr lang="fr-FR" b="1" dirty="0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	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(T)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;}</a:t>
            </a:r>
            <a:endParaRPr lang="en-US" dirty="0" smtClean="0">
              <a:latin typeface="Courier New"/>
            </a:endParaRP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(T element) {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pPr marL="0" lvl="2"/>
            <a:r>
              <a:rPr lang="en-US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);     </a:t>
            </a:r>
          </a:p>
          <a:p>
            <a:pPr marL="0" lvl="2"/>
            <a:r>
              <a:rPr lang="en-US" b="1" dirty="0">
                <a:solidFill>
                  <a:srgbClr val="7F0055"/>
                </a:solidFill>
                <a:latin typeface="Courier New"/>
              </a:rPr>
              <a:t>     else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pPr lvl="2"/>
            <a:r>
              <a:rPr lang="en-US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pPr lvl="1"/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fr-FR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Courier New"/>
              </a:rPr>
              <a:t>anX</a:t>
            </a:r>
            <a:r>
              <a:rPr lang="fr-FR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fr-FR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fr-FR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Courier New"/>
              </a:rPr>
              <a:t>aY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new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x,y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410200" y="2438400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Method makes no sense for non point histories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5531005"/>
            <a:ext cx="6320246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6248400" y="555656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34000" y="3959250"/>
            <a:ext cx="32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Can only pass to </a:t>
            </a:r>
            <a:r>
              <a:rPr lang="en-US" dirty="0" err="1" smtClean="0"/>
              <a:t>addElement</a:t>
            </a:r>
            <a:r>
              <a:rPr lang="en-US" dirty="0" smtClean="0"/>
              <a:t> a 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674308"/>
      </p:ext>
    </p:extLst>
  </p:cSld>
  <p:clrMapOvr>
    <a:masterClrMapping/>
  </p:clrMapOvr>
  <p:transition advTm="85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2165" x="8867775" y="2276475"/>
          <p14:tracePt t="12500" x="8858250" y="2276475"/>
          <p14:tracePt t="12526" x="8848725" y="2295525"/>
          <p14:tracePt t="12540" x="8786813" y="2347913"/>
          <p14:tracePt t="12572" x="8680450" y="2446338"/>
          <p14:tracePt t="12604" x="8555038" y="2536825"/>
          <p14:tracePt t="12617" x="8313738" y="2679700"/>
          <p14:tracePt t="12649" x="8170863" y="2768600"/>
          <p14:tracePt t="12672" x="7966075" y="2894013"/>
          <p14:tracePt t="12704" x="7912100" y="2919413"/>
          <p14:tracePt t="12709" x="7804150" y="2973388"/>
          <p14:tracePt t="12738" x="7670800" y="3071813"/>
          <p14:tracePt t="12770" x="7653338" y="3098800"/>
          <p14:tracePt t="12773" x="7510463" y="3224213"/>
          <p14:tracePt t="12805" x="7394575" y="3348038"/>
          <p14:tracePt t="12824" x="7367588" y="3375025"/>
          <p14:tracePt t="12840" x="7269163" y="3482975"/>
          <p14:tracePt t="12871" x="7215188" y="3536950"/>
          <p14:tracePt t="12885" x="7197725" y="3562350"/>
          <p14:tracePt t="12906" x="7180263" y="3581400"/>
          <p14:tracePt t="12938" x="7205663" y="3581400"/>
          <p14:tracePt t="13086" x="7251700" y="3581400"/>
          <p14:tracePt t="13105" x="7269163" y="3571875"/>
          <p14:tracePt t="13116" x="7296150" y="3562350"/>
          <p14:tracePt t="13139" x="7340600" y="3562350"/>
          <p14:tracePt t="13171" x="7402513" y="3562350"/>
          <p14:tracePt t="13185" x="7446963" y="3562350"/>
          <p14:tracePt t="13206" x="7616825" y="3562350"/>
          <p14:tracePt t="13238" x="7724775" y="3571875"/>
          <p14:tracePt t="13246" x="7759700" y="3571875"/>
          <p14:tracePt t="13273" x="7823200" y="3581400"/>
          <p14:tracePt t="13305" x="7858125" y="3581400"/>
          <p14:tracePt t="13310" x="7920038" y="3581400"/>
          <p14:tracePt t="13340" x="8010525" y="3589338"/>
          <p14:tracePt t="13372" x="8072438" y="3589338"/>
          <p14:tracePt t="13389" x="8099425" y="3589338"/>
          <p14:tracePt t="13407" x="8180388" y="3598863"/>
          <p14:tracePt t="13439" x="8232775" y="3598863"/>
          <p14:tracePt t="13451" x="8242300" y="3598863"/>
          <p14:tracePt t="13474" x="8296275" y="3608388"/>
          <p14:tracePt t="13506" x="8313738" y="3608388"/>
          <p14:tracePt t="13514" x="8340725" y="3608388"/>
          <p14:tracePt t="13541" x="8439150" y="3598863"/>
          <p14:tracePt t="13574" x="8528050" y="3598863"/>
          <p14:tracePt t="13578" x="8616950" y="3598863"/>
          <p14:tracePt t="13608" x="8680450" y="3598863"/>
          <p14:tracePt t="13640" x="8715375" y="3598863"/>
          <p14:tracePt t="13652" x="8786813" y="3598863"/>
          <p14:tracePt t="13675" x="8867775" y="3598863"/>
          <p14:tracePt t="13707" x="8875713" y="3598863"/>
          <p14:tracePt t="13715" x="8894763" y="3598863"/>
          <p14:tracePt t="13741" x="8894763" y="3589338"/>
          <p14:tracePt t="13775" x="8912225" y="3589338"/>
          <p14:tracePt t="13780" x="8912225" y="3581400"/>
          <p14:tracePt t="13808" x="8947150" y="3581400"/>
          <p14:tracePt t="13841" x="8974138" y="3581400"/>
          <p14:tracePt t="13845" x="8983663" y="3571875"/>
          <p14:tracePt t="31165" x="8983663" y="3562350"/>
          <p14:tracePt t="31894" x="8983663" y="3581400"/>
          <p14:tracePt t="31955" x="8983663" y="3589338"/>
          <p14:tracePt t="31967" x="8983663" y="3633788"/>
          <p14:tracePt t="31985" x="8983663" y="3652838"/>
          <p14:tracePt t="31997" x="8956675" y="3724275"/>
          <p14:tracePt t="32019" x="8956675" y="3741738"/>
          <p14:tracePt t="32028" x="8902700" y="3786188"/>
          <p14:tracePt t="32046" x="8813800" y="3848100"/>
          <p14:tracePt t="32067" x="8759825" y="3867150"/>
          <p14:tracePt t="32079" x="8661400" y="3894138"/>
          <p14:tracePt t="32098" x="8626475" y="3911600"/>
          <p14:tracePt t="32110" x="8609013" y="3929063"/>
          <p14:tracePt t="32129" x="8599488" y="3946525"/>
          <p14:tracePt t="32142" x="8562975" y="3973513"/>
          <p14:tracePt t="32155" x="8510588" y="4054475"/>
          <p14:tracePt t="32176" x="8474075" y="4081463"/>
          <p14:tracePt t="32186" x="8385175" y="4160838"/>
          <p14:tracePt t="32205" x="8313738" y="4205288"/>
          <p14:tracePt t="32217" x="8108950" y="4313238"/>
          <p14:tracePt t="32236" x="7894638" y="4429125"/>
          <p14:tracePt t="32255" x="7831138" y="4456113"/>
          <p14:tracePt t="32266" x="7751763" y="4483100"/>
          <p14:tracePt t="32295" x="7688263" y="4510088"/>
          <p14:tracePt t="32305" x="7608888" y="4545013"/>
          <p14:tracePt t="32317" x="7527925" y="4581525"/>
          <p14:tracePt t="32330" x="7242175" y="4660900"/>
          <p14:tracePt t="32348" x="7153275" y="4687888"/>
          <p14:tracePt t="32364" x="6911975" y="4786313"/>
          <p14:tracePt t="32380" x="6875463" y="4795838"/>
          <p14:tracePt t="32398" x="6724650" y="4884738"/>
          <p14:tracePt t="32415" x="6670675" y="4911725"/>
          <p14:tracePt t="32431" x="6446838" y="4983163"/>
          <p14:tracePt t="32448" x="6126163" y="5099050"/>
          <p14:tracePt t="32465" x="6037263" y="5116513"/>
          <p14:tracePt t="32481" x="5786438" y="5187950"/>
          <p14:tracePt t="32498" x="5697538" y="5214938"/>
          <p14:tracePt t="32516" x="5357813" y="5303838"/>
          <p14:tracePt t="32537" x="5108575" y="5367338"/>
          <p14:tracePt t="32555" x="5018088" y="5394325"/>
          <p14:tracePt t="32566" x="4830763" y="5465763"/>
          <p14:tracePt t="32585" x="4768850" y="5500688"/>
          <p14:tracePt t="32599" x="4670425" y="5545138"/>
          <p14:tracePt t="32617" x="4625975" y="5572125"/>
          <p14:tracePt t="32632" x="4518025" y="5626100"/>
          <p14:tracePt t="32649" x="4456113" y="5653088"/>
          <p14:tracePt t="32666" x="4268788" y="5741988"/>
          <p14:tracePt t="32683" x="4197350" y="5768975"/>
          <p14:tracePt t="32699" x="4010025" y="5830888"/>
          <p14:tracePt t="32716" x="3956050" y="5857875"/>
          <p14:tracePt t="32733" x="3884613" y="5884863"/>
          <p14:tracePt t="32749" x="3813175" y="5919788"/>
          <p14:tracePt t="32770" x="3724275" y="5956300"/>
          <p14:tracePt t="32790" x="3687763" y="5965825"/>
          <p14:tracePt t="32802" x="3554413" y="6018213"/>
          <p14:tracePt t="32822" x="3517900" y="6037263"/>
          <p14:tracePt t="32834" x="3438525" y="6062663"/>
          <p14:tracePt t="32852" x="3419475" y="6072188"/>
          <p14:tracePt t="32866" x="3340100" y="6099175"/>
          <p14:tracePt t="32884" x="3295650" y="6116638"/>
          <p14:tracePt t="32900" x="3160713" y="6153150"/>
          <p14:tracePt t="32917" x="3108325" y="6170613"/>
          <p14:tracePt t="32933" x="2982913" y="6188075"/>
          <p14:tracePt t="32950" x="2955925" y="6188075"/>
          <p14:tracePt t="32967" x="2938463" y="6188075"/>
          <p14:tracePt t="32984" x="2919413" y="6188075"/>
          <p14:tracePt t="33000" x="2901950" y="6188075"/>
          <p14:tracePt t="33026" x="2884488" y="6188075"/>
          <p14:tracePt t="33037" x="2813050" y="6180138"/>
          <p14:tracePt t="33055" x="2776538" y="6161088"/>
          <p14:tracePt t="33083" x="2741613" y="6153150"/>
          <p14:tracePt t="33103" x="2741613" y="6143625"/>
          <p14:tracePt t="33165" x="2741613" y="6134100"/>
          <p14:tracePt t="33198" x="2732088" y="6134100"/>
          <p14:tracePt t="33210" x="2732088" y="6126163"/>
          <p14:tracePt t="33289" x="2732088" y="6116638"/>
          <p14:tracePt t="33333" x="2732088" y="6081713"/>
          <p14:tracePt t="33352" x="2732088" y="5991225"/>
          <p14:tracePt t="33371" x="2732088" y="5894388"/>
          <p14:tracePt t="33383" x="2741613" y="5581650"/>
          <p14:tracePt t="33402" x="2759075" y="5438775"/>
          <p14:tracePt t="33415" x="2795588" y="5108575"/>
          <p14:tracePt t="33435" x="2795588" y="5037138"/>
          <p14:tracePt t="33445" x="2803525" y="4938713"/>
          <p14:tracePt t="33465" x="2813050" y="4875213"/>
          <p14:tracePt t="33477" x="2822575" y="4705350"/>
          <p14:tracePt t="33495" x="2822575" y="4660900"/>
          <p14:tracePt t="33508" x="2847975" y="4527550"/>
          <p14:tracePt t="33528" x="2857500" y="4465638"/>
          <p14:tracePt t="33539" x="2867025" y="4241800"/>
          <p14:tracePt t="33559" x="2867025" y="4152900"/>
          <p14:tracePt t="33571" x="2867025" y="3919538"/>
          <p14:tracePt t="33590" x="2867025" y="3822700"/>
          <p14:tracePt t="33603" x="2867025" y="3741738"/>
          <p14:tracePt t="33622" x="2867025" y="3732213"/>
          <p14:tracePt t="33635" x="2867025" y="3705225"/>
          <p14:tracePt t="33653" x="2867025" y="3670300"/>
          <p14:tracePt t="33686" x="2867025" y="3679825"/>
          <p14:tracePt t="33840" x="2911475" y="3759200"/>
          <p14:tracePt t="33858" x="2928938" y="3803650"/>
          <p14:tracePt t="33885" x="2946400" y="3822700"/>
          <p14:tracePt t="33905" x="2946400" y="3830638"/>
          <p14:tracePt t="33931" x="2946400" y="3822700"/>
          <p14:tracePt t="34125" x="2955925" y="3813175"/>
          <p14:tracePt t="34316" x="2973388" y="3813175"/>
          <p14:tracePt t="34340" x="3036888" y="3803650"/>
          <p14:tracePt t="34360" x="3062288" y="3803650"/>
          <p14:tracePt t="34372" x="3143250" y="3795713"/>
          <p14:tracePt t="34392" x="3187700" y="3795713"/>
          <p14:tracePt t="34406" x="3259138" y="3795713"/>
          <p14:tracePt t="34426" x="3322638" y="3795713"/>
          <p14:tracePt t="34436" x="3419475" y="3795713"/>
          <p14:tracePt t="34457" x="3482975" y="3795713"/>
          <p14:tracePt t="34468" x="3589338" y="3803650"/>
          <p14:tracePt t="34486" x="3616325" y="3803650"/>
          <p14:tracePt t="34498" x="3687763" y="3803650"/>
          <p14:tracePt t="34518" x="3724275" y="3803650"/>
          <p14:tracePt t="34530" x="3795713" y="3803650"/>
          <p14:tracePt t="34549" x="3830638" y="3803650"/>
          <p14:tracePt t="34561" x="3902075" y="3803650"/>
          <p14:tracePt t="34581" x="3919538" y="3803650"/>
          <p14:tracePt t="34592" x="3973513" y="3803650"/>
          <p14:tracePt t="34611" x="3990975" y="3803650"/>
          <p14:tracePt t="34624" x="4010025" y="3803650"/>
          <p14:tracePt t="34642" x="4017963" y="3803650"/>
          <p14:tracePt t="34692" x="4027488" y="3803650"/>
          <p14:tracePt t="34734" x="4044950" y="3813175"/>
          <p14:tracePt t="34752" x="4054475" y="3813175"/>
          <p14:tracePt t="34765" x="4081463" y="3822700"/>
          <p14:tracePt t="34785" x="4098925" y="3830638"/>
          <p14:tracePt t="34816" x="4098925" y="3840163"/>
          <p14:tracePt t="34828" x="4116388" y="3848100"/>
          <p14:tracePt t="34848" x="4125913" y="3848100"/>
          <p14:tracePt t="34860" x="4133850" y="3857625"/>
          <p14:tracePt t="34879" x="4143375" y="3857625"/>
          <p14:tracePt t="34891" x="4152900" y="3857625"/>
          <p14:tracePt t="35159" x="4152900" y="3867150"/>
          <p14:tracePt t="35903" x="4152900" y="3884613"/>
          <p14:tracePt t="35946" x="4160838" y="3902075"/>
          <p14:tracePt t="35959" x="4160838" y="3956050"/>
          <p14:tracePt t="35977" x="4187825" y="4044950"/>
          <p14:tracePt t="35996" x="4197350" y="4071938"/>
          <p14:tracePt t="36009" x="4205288" y="4133850"/>
          <p14:tracePt t="36028" x="4214813" y="4152900"/>
          <p14:tracePt t="36040" x="4224338" y="4232275"/>
          <p14:tracePt t="36059" x="4232275" y="4259263"/>
          <p14:tracePt t="36070" x="4259263" y="4384675"/>
          <p14:tracePt t="36089" x="4259263" y="4411663"/>
          <p14:tracePt t="36101" x="4295775" y="4537075"/>
          <p14:tracePt t="36121" x="4303713" y="4572000"/>
          <p14:tracePt t="36132" x="4322763" y="4687888"/>
          <p14:tracePt t="36152" x="4340225" y="4759325"/>
          <p14:tracePt t="36165" x="4394200" y="4991100"/>
          <p14:tracePt t="36184" x="4411663" y="5072063"/>
          <p14:tracePt t="36196" x="4446588" y="5205413"/>
          <p14:tracePt t="36215" x="4465638" y="5286375"/>
          <p14:tracePt t="36227" x="4473575" y="5303838"/>
          <p14:tracePt t="36253" x="4483100" y="5357813"/>
          <p14:tracePt t="36267" x="4500563" y="5429250"/>
          <p14:tracePt t="36278" x="4518025" y="5456238"/>
          <p14:tracePt t="36294" x="4545013" y="5572125"/>
          <p14:tracePt t="36311" x="4545013" y="5599113"/>
          <p14:tracePt t="36327" x="4562475" y="5653088"/>
          <p14:tracePt t="36345" x="4572000" y="5661025"/>
          <p14:tracePt t="36360" x="4572000" y="5670550"/>
          <p14:tracePt t="36377" x="4581525" y="5724525"/>
          <p14:tracePt t="36435" x="4608513" y="5786438"/>
          <p14:tracePt t="36452" x="4616450" y="5813425"/>
          <p14:tracePt t="36465" x="4643438" y="5848350"/>
          <p14:tracePt t="36485" x="4660900" y="5875338"/>
          <p14:tracePt t="36511" x="4670425" y="5902325"/>
          <p14:tracePt t="36531" x="4670425" y="5919788"/>
          <p14:tracePt t="36542" x="4687888" y="5956300"/>
          <p14:tracePt t="36561" x="4705350" y="5973763"/>
          <p14:tracePt t="36573" x="4714875" y="6027738"/>
          <p14:tracePt t="36593" x="4732338" y="6045200"/>
          <p14:tracePt t="36606" x="4759325" y="6099175"/>
          <p14:tracePt t="36626" x="4759325" y="6116638"/>
          <p14:tracePt t="36636" x="4786313" y="6161088"/>
          <p14:tracePt t="36656" x="4795838" y="6188075"/>
          <p14:tracePt t="36667" x="4822825" y="6232525"/>
          <p14:tracePt t="36686" x="4830763" y="6251575"/>
          <p14:tracePt t="36699" x="4857750" y="6296025"/>
          <p14:tracePt t="36717" x="4867275" y="6313488"/>
          <p14:tracePt t="36749" x="4875213" y="6303963"/>
          <p14:tracePt t="36856" x="4875213" y="6296025"/>
          <p14:tracePt t="36905" x="4884738" y="6269038"/>
          <p14:tracePt t="36970" x="4884738" y="6259513"/>
          <p14:tracePt t="36984" x="4884738" y="6205538"/>
          <p14:tracePt t="37004" x="4884738" y="6188075"/>
          <p14:tracePt t="37014" x="4884738" y="6180138"/>
          <p14:tracePt t="37040" x="4884738" y="6161088"/>
          <p14:tracePt t="37051" x="4884738" y="6153150"/>
          <p14:tracePt t="37064" x="4884738" y="6134100"/>
          <p14:tracePt t="37075" x="4894263" y="6126163"/>
          <p14:tracePt t="37095" x="4894263" y="6108700"/>
          <p14:tracePt t="37106" x="4894263" y="6089650"/>
          <p14:tracePt t="37127" x="4894263" y="6081713"/>
          <p14:tracePt t="37173" x="4894263" y="6062663"/>
          <p14:tracePt t="37218" x="4894263" y="6054725"/>
          <p14:tracePt t="37237" x="4894263" y="6045200"/>
          <p14:tracePt t="37248" x="4894263" y="6027738"/>
          <p14:tracePt t="37267" x="4894263" y="6018213"/>
          <p14:tracePt t="37299" x="4894263" y="6000750"/>
          <p14:tracePt t="37326" x="4894263" y="5991225"/>
          <p14:tracePt t="37378" x="4902200" y="5991225"/>
          <p14:tracePt t="37599" x="4902200" y="5983288"/>
          <p14:tracePt t="37611" x="4902200" y="5973763"/>
          <p14:tracePt t="38916" x="4911725" y="5973763"/>
          <p14:tracePt t="39233" x="4911725" y="5983288"/>
          <p14:tracePt t="39504" x="4919663" y="5983288"/>
          <p14:tracePt t="39644" x="4929188" y="5983288"/>
          <p14:tracePt t="39859" x="4938713" y="5965825"/>
          <p14:tracePt t="40255" x="4938713" y="5946775"/>
          <p14:tracePt t="40266" x="4938713" y="5902325"/>
          <p14:tracePt t="40287" x="4938713" y="5857875"/>
          <p14:tracePt t="40306" x="4938713" y="5759450"/>
          <p14:tracePt t="40339" x="4938713" y="5697538"/>
          <p14:tracePt t="40348" x="4938713" y="5670550"/>
          <p14:tracePt t="40373" x="4946650" y="5589588"/>
          <p14:tracePt t="40406" x="4946650" y="5537200"/>
          <p14:tracePt t="40410" x="4946650" y="5465763"/>
          <p14:tracePt t="40440" x="4956175" y="5357813"/>
          <p14:tracePt t="40474" x="4956175" y="5303838"/>
          <p14:tracePt t="40491" x="4956175" y="5276850"/>
          <p14:tracePt t="40507" x="4956175" y="5187950"/>
          <p14:tracePt t="40541" x="4956175" y="5160963"/>
          <p14:tracePt t="40550" x="4956175" y="5099050"/>
          <p14:tracePt t="40582" x="4956175" y="5045075"/>
          <p14:tracePt t="40602" x="4956175" y="4956175"/>
          <p14:tracePt t="40635" x="4956175" y="4929188"/>
          <p14:tracePt t="40657" x="4956175" y="4795838"/>
          <p14:tracePt t="40689" x="4956175" y="4751388"/>
          <p14:tracePt t="40721" x="4956175" y="4687888"/>
          <p14:tracePt t="40725" x="4956175" y="4598988"/>
          <p14:tracePt t="40758" x="4965700" y="4510088"/>
          <p14:tracePt t="40790" x="4973638" y="4456113"/>
          <p14:tracePt t="40806" x="4973638" y="4402138"/>
          <p14:tracePt t="40838" x="4973638" y="4384675"/>
          <p14:tracePt t="40857" x="4973638" y="4330700"/>
          <p14:tracePt t="40890" x="4973638" y="4241800"/>
          <p14:tracePt t="40922" x="4973638" y="4187825"/>
          <p14:tracePt t="40929" x="4973638" y="4108450"/>
          <p14:tracePt t="40962" x="4973638" y="4081463"/>
          <p14:tracePt t="40991" x="4973638" y="4027488"/>
          <p14:tracePt t="41025" x="4973638" y="3946525"/>
          <p14:tracePt t="41057" x="4973638" y="3919538"/>
          <p14:tracePt t="41066" x="4973638" y="3848100"/>
          <p14:tracePt t="41098" x="4973638" y="3803650"/>
          <p14:tracePt t="41125" x="4973638" y="3768725"/>
          <p14:tracePt t="41158" x="4973638" y="3697288"/>
          <p14:tracePt t="41190" x="4973638" y="3633788"/>
          <p14:tracePt t="41197" x="4973638" y="3589338"/>
          <p14:tracePt t="41230" x="4973638" y="3571875"/>
          <p14:tracePt t="41230" x="4965700" y="3527425"/>
          <p14:tracePt t="41259" x="4946650" y="3455988"/>
          <p14:tracePt t="41292" x="4919663" y="3411538"/>
          <p14:tracePt t="41324" x="4911725" y="3394075"/>
          <p14:tracePt t="41355" x="4884738" y="3375025"/>
          <p14:tracePt t="41387" x="4884738" y="3367088"/>
          <p14:tracePt t="41397" x="4875213" y="3357563"/>
          <p14:tracePt t="41429" x="4867275" y="3357563"/>
          <p14:tracePt t="41508" x="4867275" y="3348038"/>
          <p14:tracePt t="41527" x="4857750" y="3348038"/>
          <p14:tracePt t="41699" x="4857750" y="3340100"/>
          <p14:tracePt t="41828" x="4848225" y="3340100"/>
          <p14:tracePt t="43165" x="4848225" y="3330575"/>
          <p14:tracePt t="46416" x="4857750" y="3330575"/>
          <p14:tracePt t="46428" x="4857750" y="3340100"/>
          <p14:tracePt t="46665" x="4848225" y="3348038"/>
          <p14:tracePt t="46716" x="4840288" y="3367088"/>
          <p14:tracePt t="46727" x="4830763" y="3402013"/>
          <p14:tracePt t="46748" x="4830763" y="3411538"/>
          <p14:tracePt t="46775" x="4813300" y="3473450"/>
          <p14:tracePt t="46807" x="4795838" y="3517900"/>
          <p14:tracePt t="46811" x="4795838" y="3554413"/>
          <p14:tracePt t="46842" x="4795838" y="3705225"/>
          <p14:tracePt t="46876" x="4795838" y="3813175"/>
          <p14:tracePt t="46887" x="4795838" y="3857625"/>
          <p14:tracePt t="46909" x="4813300" y="4081463"/>
          <p14:tracePt t="46941" x="4822825" y="4133850"/>
          <p14:tracePt t="46949" x="4830763" y="4241800"/>
          <p14:tracePt t="46976" x="4884738" y="4500563"/>
          <p14:tracePt t="47008" x="4902200" y="4562475"/>
          <p14:tracePt t="47012" x="4919663" y="4643438"/>
          <p14:tracePt t="47043" x="4965700" y="4759325"/>
          <p14:tracePt t="47076" x="4983163" y="4848225"/>
          <p14:tracePt t="47093" x="4991100" y="4894263"/>
          <p14:tracePt t="47110" x="5027613" y="5018088"/>
          <p14:tracePt t="47142" x="5045075" y="5099050"/>
          <p14:tracePt t="47156" x="5054600" y="5126038"/>
          <p14:tracePt t="47176" x="5099050" y="5330825"/>
          <p14:tracePt t="47208" x="5133975" y="5473700"/>
          <p14:tracePt t="47218" x="5153025" y="5527675"/>
          <p14:tracePt t="47244" x="5187950" y="5643563"/>
          <p14:tracePt t="47276" x="5205413" y="5715000"/>
          <p14:tracePt t="47279" x="5232400" y="5803900"/>
          <p14:tracePt t="47310" x="5241925" y="5822950"/>
          <p14:tracePt t="47342" x="5259388" y="5857875"/>
          <p14:tracePt t="47346" x="5276850" y="5919788"/>
          <p14:tracePt t="47378" x="5313363" y="6000750"/>
          <p14:tracePt t="47410" x="5330825" y="6027738"/>
          <p14:tracePt t="47419" x="5348288" y="6081713"/>
          <p14:tracePt t="47444" x="5411788" y="6153150"/>
          <p14:tracePt t="47476" x="5411788" y="6161088"/>
          <p14:tracePt t="47484" x="5419725" y="6161088"/>
          <p14:tracePt t="47537" x="5429250" y="6161088"/>
          <p14:tracePt t="47644" x="5438775" y="6153150"/>
          <p14:tracePt t="47702" x="5446713" y="6134100"/>
          <p14:tracePt t="47721" x="5446713" y="6116638"/>
          <p14:tracePt t="47752" x="5446713" y="6099175"/>
          <p14:tracePt t="47764" x="5446713" y="6081713"/>
          <p14:tracePt t="47783" x="5446713" y="6072188"/>
          <p14:tracePt t="47811" x="5438775" y="6027738"/>
          <p14:tracePt t="47843" x="5429250" y="6018213"/>
          <p14:tracePt t="47847" x="5402263" y="5973763"/>
          <p14:tracePt t="47878" x="5384800" y="5946775"/>
          <p14:tracePt t="47910" x="5357813" y="5902325"/>
          <p14:tracePt t="47928" x="5348288" y="5894388"/>
          <p14:tracePt t="47946" x="5340350" y="5875338"/>
          <p14:tracePt t="47978" x="5330825" y="5867400"/>
          <p14:tracePt t="47989" x="5330825" y="5857875"/>
          <p14:tracePt t="48012" x="5322888" y="5848350"/>
          <p14:tracePt t="48044" x="5322888" y="5840413"/>
          <p14:tracePt t="48052" x="5313363" y="5840413"/>
          <p14:tracePt t="48079" x="5303838" y="5822950"/>
          <p14:tracePt t="48111" x="5295900" y="5822950"/>
          <p14:tracePt t="48118" x="5276850" y="5803900"/>
          <p14:tracePt t="48146" x="5251450" y="5786438"/>
          <p14:tracePt t="48177" x="5241925" y="5776913"/>
          <p14:tracePt t="48219" x="5205413" y="5768975"/>
          <p14:tracePt t="48238" x="5187950" y="5768975"/>
          <p14:tracePt t="48257" x="5170488" y="5759450"/>
          <p14:tracePt t="48289" x="5160963" y="5759450"/>
          <p14:tracePt t="48313" x="5126038" y="5759450"/>
          <p14:tracePt t="48344" x="5062538" y="5759450"/>
          <p14:tracePt t="48351" x="5037138" y="5759450"/>
          <p14:tracePt t="48380" x="4973638" y="5751513"/>
          <p14:tracePt t="48412" x="4965700" y="5751513"/>
          <p14:tracePt t="48429" x="4956175" y="5751513"/>
          <p14:tracePt t="48447" x="4946650" y="5751513"/>
          <p14:tracePt t="48478" x="4929188" y="5751513"/>
          <p14:tracePt t="48491" x="4919663" y="5751513"/>
          <p14:tracePt t="48521" x="4894263" y="5751513"/>
          <p14:tracePt t="48555" x="4884738" y="5751513"/>
          <p14:tracePt t="48634" x="4875213" y="5751513"/>
          <p14:tracePt t="48710" x="4875213" y="5741988"/>
          <p14:tracePt t="48882" x="4875213" y="5732463"/>
          <p14:tracePt t="48921" x="4875213" y="5724525"/>
          <p14:tracePt t="48933" x="4875213" y="5705475"/>
          <p14:tracePt t="48948" x="4875213" y="5653088"/>
          <p14:tracePt t="48980" x="4884738" y="5616575"/>
          <p14:tracePt t="48996" x="4894263" y="5599113"/>
          <p14:tracePt t="49015" x="4911725" y="5537200"/>
          <p14:tracePt t="49046" x="4929188" y="5473700"/>
          <p14:tracePt t="49059" x="4938713" y="5456238"/>
          <p14:tracePt t="49082" x="4956175" y="5375275"/>
          <p14:tracePt t="49114" x="4965700" y="5357813"/>
          <p14:tracePt t="49120" x="4973638" y="5340350"/>
          <p14:tracePt t="49149" x="4983163" y="5276850"/>
          <p14:tracePt t="49180" x="4991100" y="5232400"/>
          <p14:tracePt t="49184" x="5000625" y="5224463"/>
          <p14:tracePt t="49216" x="5000625" y="5214938"/>
          <p14:tracePt t="49265" x="5010150" y="5214938"/>
          <p14:tracePt t="49306" x="5010150" y="5205413"/>
          <p14:tracePt t="49339" x="5018088" y="5205413"/>
          <p14:tracePt t="49446" x="5018088" y="5197475"/>
          <p14:tracePt t="49670" x="5018088" y="5187950"/>
          <p14:tracePt t="49845" x="5027613" y="5180013"/>
          <p14:tracePt t="49857" x="5037138" y="5170488"/>
          <p14:tracePt t="49888" x="5037138" y="5160963"/>
          <p14:tracePt t="49921" x="5045075" y="5153025"/>
          <p14:tracePt t="49955" x="5054600" y="5143500"/>
          <p14:tracePt t="50003" x="5062538" y="5133975"/>
          <p14:tracePt t="50015" x="5081588" y="5108575"/>
          <p14:tracePt t="50038" x="5089525" y="5099050"/>
          <p14:tracePt t="50052" x="5099050" y="5081588"/>
          <p14:tracePt t="50085" x="5108575" y="5072063"/>
          <p14:tracePt t="50091" x="5143500" y="5054600"/>
          <p14:tracePt t="50119" x="5170488" y="5018088"/>
          <p14:tracePt t="50152" x="5187950" y="5010150"/>
          <p14:tracePt t="50155" x="5224463" y="4973638"/>
          <p14:tracePt t="50186" x="5241925" y="4956175"/>
          <p14:tracePt t="50218" x="5295900" y="4929188"/>
          <p14:tracePt t="50222" x="5313363" y="4919663"/>
          <p14:tracePt t="50252" x="5375275" y="4867275"/>
          <p14:tracePt t="50284" x="5394325" y="4857750"/>
          <p14:tracePt t="50298" x="5411788" y="4840288"/>
          <p14:tracePt t="50319" x="5491163" y="4776788"/>
          <p14:tracePt t="50351" x="5518150" y="4759325"/>
          <p14:tracePt t="50378" x="5527675" y="4759325"/>
          <p14:tracePt t="50390" x="5537200" y="4751388"/>
          <p14:tracePt t="50420" x="5554663" y="4741863"/>
          <p14:tracePt t="50451" x="5581650" y="4741863"/>
          <p14:tracePt t="50455" x="5599113" y="4741863"/>
          <p14:tracePt t="50502" x="5599113" y="4732338"/>
          <p14:tracePt t="50520" x="5608638" y="4732338"/>
          <p14:tracePt t="50552" x="5616575" y="4732338"/>
          <p14:tracePt t="50567" x="5626100" y="4724400"/>
          <p14:tracePt t="50599" x="5634038" y="4724400"/>
          <p14:tracePt t="50620" x="5643563" y="4724400"/>
          <p14:tracePt t="50651" x="5643563" y="4714875"/>
          <p14:tracePt t="50657" x="5661025" y="4714875"/>
          <p14:tracePt t="50725" x="5670550" y="4714875"/>
          <p14:tracePt t="50769" x="5670550" y="4705350"/>
          <p14:tracePt t="50827" x="5680075" y="4705350"/>
          <p14:tracePt t="50847" x="5688013" y="4705350"/>
          <p14:tracePt t="50897" x="5697538" y="4705350"/>
          <p14:tracePt t="50975" x="5697538" y="4697413"/>
          <p14:tracePt t="51008" x="5705475" y="4697413"/>
          <p14:tracePt t="51019" x="5715000" y="4697413"/>
          <p14:tracePt t="51083" x="5715000" y="4687888"/>
          <p14:tracePt t="51324" x="5724525" y="4687888"/>
          <p14:tracePt t="51463" x="5724525" y="4679950"/>
          <p14:tracePt t="51711" x="5724525" y="4670425"/>
          <p14:tracePt t="51952" x="5724525" y="4660900"/>
          <p14:tracePt t="52138" x="5724525" y="4652963"/>
          <p14:tracePt t="52212" x="5732463" y="4652963"/>
          <p14:tracePt t="52749" x="5741988" y="4652963"/>
          <p14:tracePt t="52847" x="5741988" y="4643438"/>
          <p14:tracePt t="52986" x="5751513" y="4643438"/>
          <p14:tracePt t="53047" x="5768975" y="4633913"/>
          <p14:tracePt t="53077" x="5768975" y="4625975"/>
          <p14:tracePt t="53098" x="5776913" y="4625975"/>
          <p14:tracePt t="53125" x="5795963" y="4625975"/>
          <p14:tracePt t="53142" x="5803900" y="4616450"/>
          <p14:tracePt t="53155" x="5822950" y="4608513"/>
          <p14:tracePt t="53175" x="5840413" y="4598988"/>
          <p14:tracePt t="53195" x="5848350" y="4589463"/>
          <p14:tracePt t="53217" x="5867400" y="4581525"/>
          <p14:tracePt t="53237" x="5875338" y="4581525"/>
          <p14:tracePt t="53249" x="5902325" y="4562475"/>
          <p14:tracePt t="53269" x="5911850" y="4562475"/>
          <p14:tracePt t="53282" x="5919788" y="4562475"/>
          <p14:tracePt t="53301" x="5929313" y="4554538"/>
          <p14:tracePt t="53329" x="5938838" y="4554538"/>
          <p14:tracePt t="53360" x="5946775" y="4545013"/>
          <p14:tracePt t="53380" x="5956300" y="4545013"/>
          <p14:tracePt t="53570" x="5965825" y="4545013"/>
          <p14:tracePt t="53946" x="5973763" y="4545013"/>
          <p14:tracePt t="54136" x="5983288" y="4545013"/>
          <p14:tracePt t="54228" x="5991225" y="4545013"/>
          <p14:tracePt t="54287" x="6000750" y="4545013"/>
          <p14:tracePt t="54400" x="6010275" y="4545013"/>
          <p14:tracePt t="55777" x="6010275" y="4537075"/>
          <p14:tracePt t="55881" x="6010275" y="4527550"/>
          <p14:tracePt t="55940" x="6027738" y="4518025"/>
          <p14:tracePt t="55958" x="6045200" y="4510088"/>
          <p14:tracePt t="55989" x="6062663" y="4491038"/>
          <p14:tracePt t="56016" x="6081713" y="4483100"/>
          <p14:tracePt t="56037" x="6089650" y="4465638"/>
          <p14:tracePt t="56047" x="6126163" y="4438650"/>
          <p14:tracePt t="56067" x="6143625" y="4419600"/>
          <p14:tracePt t="56078" x="6180138" y="4394200"/>
          <p14:tracePt t="56097" x="6205538" y="4384675"/>
          <p14:tracePt t="56109" x="6242050" y="4348163"/>
          <p14:tracePt t="56128" x="6276975" y="4330700"/>
          <p14:tracePt t="56148" x="6296025" y="4313238"/>
          <p14:tracePt t="56159" x="6348413" y="4268788"/>
          <p14:tracePt t="56178" x="6357938" y="4251325"/>
          <p14:tracePt t="56190" x="6394450" y="4214813"/>
          <p14:tracePt t="56211" x="6411913" y="4187825"/>
          <p14:tracePt t="56222" x="6465888" y="4125913"/>
          <p14:tracePt t="56240" x="6465888" y="4108450"/>
          <p14:tracePt t="56254" x="6500813" y="4054475"/>
          <p14:tracePt t="56271" x="6518275" y="4037013"/>
          <p14:tracePt t="56287" x="6537325" y="3983038"/>
          <p14:tracePt t="56305" x="6554788" y="3956050"/>
          <p14:tracePt t="56321" x="6581775" y="3902075"/>
          <p14:tracePt t="56338" x="6589713" y="3884613"/>
          <p14:tracePt t="56354" x="6616700" y="3830638"/>
          <p14:tracePt t="56371" x="6616700" y="3813175"/>
          <p14:tracePt t="56387" x="6634163" y="3759200"/>
          <p14:tracePt t="56404" x="6653213" y="3697288"/>
          <p14:tracePt t="56421" x="6661150" y="3679825"/>
          <p14:tracePt t="56438" x="6680200" y="3625850"/>
          <p14:tracePt t="56454" x="6680200" y="3598863"/>
          <p14:tracePt t="56471" x="6715125" y="3517900"/>
          <p14:tracePt t="56488" x="6732588" y="3473450"/>
          <p14:tracePt t="56506" x="6742113" y="3455988"/>
          <p14:tracePt t="56521" x="6759575" y="3402013"/>
          <p14:tracePt t="56539" x="6777038" y="3340100"/>
          <p14:tracePt t="56556" x="6786563" y="3330575"/>
          <p14:tracePt t="56571" x="6796088" y="3313113"/>
          <p14:tracePt t="56588" x="6796088" y="3303588"/>
          <p14:tracePt t="56605" x="6804025" y="3295650"/>
          <p14:tracePt t="56621" x="6804025" y="3268663"/>
          <p14:tracePt t="56663" x="6804025" y="3214688"/>
          <p14:tracePt t="56681" x="6804025" y="3197225"/>
          <p14:tracePt t="56694" x="6804025" y="3170238"/>
          <p14:tracePt t="56713" x="6804025" y="3160713"/>
          <p14:tracePt t="56725" x="6796088" y="3152775"/>
          <p14:tracePt t="56744" x="6786563" y="3133725"/>
          <p14:tracePt t="56771" x="6769100" y="3108325"/>
          <p14:tracePt t="56791" x="6769100" y="3089275"/>
          <p14:tracePt t="56834" x="6759575" y="3081338"/>
          <p14:tracePt t="56852" x="6751638" y="3062288"/>
          <p14:tracePt t="56866" x="6724650" y="3044825"/>
          <p14:tracePt t="56885" x="6724650" y="3036888"/>
          <p14:tracePt t="56896" x="6697663" y="3027363"/>
          <p14:tracePt t="56915" x="6688138" y="3017838"/>
          <p14:tracePt t="56942" x="6661150" y="3000375"/>
          <p14:tracePt t="56961" x="6608763" y="2973388"/>
          <p14:tracePt t="56981" x="6581775" y="2955925"/>
          <p14:tracePt t="56993" x="6554788" y="2938463"/>
          <p14:tracePt t="57012" x="6537325" y="2928938"/>
          <p14:tracePt t="57025" x="6527800" y="2919413"/>
          <p14:tracePt t="57046" x="6518275" y="2919413"/>
          <p14:tracePt t="57069" x="6500813" y="2911475"/>
          <p14:tracePt t="57087" x="6473825" y="2894013"/>
          <p14:tracePt t="57106" x="6456363" y="2884488"/>
          <p14:tracePt t="57137" x="6429375" y="2874963"/>
          <p14:tracePt t="57164" x="6419850" y="2867025"/>
          <p14:tracePt t="57182" x="6402388" y="2857500"/>
          <p14:tracePt t="57195" x="6384925" y="2847975"/>
          <p14:tracePt t="57216" x="6384925" y="2840038"/>
          <p14:tracePt t="57227" x="6375400" y="2840038"/>
          <p14:tracePt t="57247" x="6367463" y="2840038"/>
          <p14:tracePt t="57279" x="6357938" y="2840038"/>
          <p14:tracePt t="57291" x="6357938" y="2830513"/>
          <p14:tracePt t="57309" x="6340475" y="2822575"/>
          <p14:tracePt t="57342" x="6330950" y="2822575"/>
          <p14:tracePt t="57369" x="6323013" y="2813050"/>
          <p14:tracePt t="57388" x="6313488" y="2803525"/>
          <p14:tracePt t="57435" x="6296025" y="2803525"/>
          <p14:tracePt t="57462" x="6276975" y="2803525"/>
          <p14:tracePt t="57527" x="6242050" y="2822575"/>
          <p14:tracePt t="57545" x="6232525" y="2830513"/>
          <p14:tracePt t="57558" x="6197600" y="2874963"/>
          <p14:tracePt t="57577" x="6180138" y="2894013"/>
          <p14:tracePt t="57588" x="6143625" y="2938463"/>
          <p14:tracePt t="57616" x="6108700" y="2973388"/>
          <p14:tracePt t="57627" x="6072188" y="3017838"/>
          <p14:tracePt t="57639" x="6062663" y="3036888"/>
          <p14:tracePt t="57651" x="6018213" y="3125788"/>
          <p14:tracePt t="57669" x="6000750" y="3152775"/>
          <p14:tracePt t="57681" x="5965825" y="3197225"/>
          <p14:tracePt t="57700" x="5919788" y="3268663"/>
          <p14:tracePt t="57719" x="5902325" y="3286125"/>
          <p14:tracePt t="57731" x="5857875" y="3340100"/>
          <p14:tracePt t="57751" x="5840413" y="3357563"/>
          <p14:tracePt t="57762" x="5786438" y="3419475"/>
          <p14:tracePt t="57781" x="5759450" y="3446463"/>
          <p14:tracePt t="57793" x="5697538" y="3527425"/>
          <p14:tracePt t="57811" x="5661025" y="3581400"/>
          <p14:tracePt t="57825" x="5581650" y="3705225"/>
          <p14:tracePt t="57842" x="5510213" y="3830638"/>
          <p14:tracePt t="57861" x="5491163" y="3848100"/>
          <p14:tracePt t="57875" x="5429250" y="3973513"/>
          <p14:tracePt t="57892" x="5411788" y="4027488"/>
          <p14:tracePt t="57909" x="5375275" y="4098925"/>
          <p14:tracePt t="57925" x="5367338" y="4125913"/>
          <p14:tracePt t="57942" x="5322888" y="4205288"/>
          <p14:tracePt t="57959" x="5286375" y="4259263"/>
          <p14:tracePt t="57976" x="5268913" y="4276725"/>
          <p14:tracePt t="57992" x="5232400" y="4330700"/>
          <p14:tracePt t="58009" x="5180013" y="4384675"/>
          <p14:tracePt t="58029" x="5143500" y="4429125"/>
          <p14:tracePt t="58046" x="5108575" y="4483100"/>
          <p14:tracePt t="58066" x="5099050" y="4500563"/>
          <p14:tracePt t="58077" x="5062538" y="4545013"/>
          <p14:tracePt t="58097" x="5054600" y="4562475"/>
          <p14:tracePt t="58110" x="5045075" y="4589463"/>
          <p14:tracePt t="58126" x="5037138" y="4589463"/>
          <p14:tracePt t="58142" x="5027613" y="4616450"/>
          <p14:tracePt t="58159" x="5018088" y="4625975"/>
          <p14:tracePt t="58190" x="5018088" y="4633913"/>
          <p14:tracePt t="58249" x="5010150" y="4643438"/>
          <p14:tracePt t="58268" x="5000625" y="4652963"/>
          <p14:tracePt t="58295" x="4991100" y="4660900"/>
          <p14:tracePt t="58365" x="4991100" y="4670425"/>
          <p14:tracePt t="58422" x="4991100" y="4679950"/>
          <p14:tracePt t="58531" x="4983163" y="4679950"/>
          <p14:tracePt t="58615" x="4983163" y="4687888"/>
          <p14:tracePt t="58626" x="4983163" y="4697413"/>
          <p14:tracePt t="58663" x="4973638" y="4697413"/>
          <p14:tracePt t="58710" x="4973638" y="4705350"/>
          <p14:tracePt t="58768" x="4973638" y="4714875"/>
          <p14:tracePt t="58851" x="4973638" y="4724400"/>
          <p14:tracePt t="58926" x="4973638" y="4732338"/>
          <p14:tracePt t="58976" x="4965700" y="4732338"/>
          <p14:tracePt t="59008" x="4965700" y="4741863"/>
          <p14:tracePt t="59396" x="4956175" y="4768850"/>
          <p14:tracePt t="59415" x="4946650" y="4776788"/>
          <p14:tracePt t="59426" x="4929188" y="4822825"/>
          <p14:tracePt t="59446" x="4902200" y="4867275"/>
          <p14:tracePt t="59465" x="4902200" y="4884738"/>
          <p14:tracePt t="59476" x="4875213" y="4938713"/>
          <p14:tracePt t="59495" x="4857750" y="4956175"/>
          <p14:tracePt t="59506" x="4848225" y="5000625"/>
          <p14:tracePt t="59526" x="4830763" y="5010150"/>
          <p14:tracePt t="59538" x="4803775" y="5072063"/>
          <p14:tracePt t="59558" x="4795838" y="5099050"/>
          <p14:tracePt t="59568" x="4768850" y="5160963"/>
          <p14:tracePt t="59588" x="4759325" y="5187950"/>
          <p14:tracePt t="59600" x="4732338" y="5241925"/>
          <p14:tracePt t="59620" x="4724400" y="5268913"/>
          <p14:tracePt t="59630" x="4705350" y="5322888"/>
          <p14:tracePt t="59649" x="4697413" y="5340350"/>
          <p14:tracePt t="59668" x="4697413" y="5375275"/>
          <p14:tracePt t="59680" x="4697413" y="5411788"/>
          <p14:tracePt t="59698" x="4679950" y="5465763"/>
          <p14:tracePt t="59725" x="4679950" y="5491163"/>
          <p14:tracePt t="59744" x="4670425" y="5537200"/>
          <p14:tracePt t="59762" x="4670425" y="5545138"/>
          <p14:tracePt t="59774" x="4670425" y="5572125"/>
          <p14:tracePt t="59792" x="4670425" y="5589588"/>
          <p14:tracePt t="59804" x="4660900" y="5634038"/>
          <p14:tracePt t="59822" x="4660900" y="5653088"/>
          <p14:tracePt t="59841" x="4660900" y="5661025"/>
          <p14:tracePt t="59853" x="4652963" y="5670550"/>
          <p14:tracePt t="59872" x="4652963" y="5680075"/>
          <p14:tracePt t="59898" x="4652963" y="5688013"/>
          <p14:tracePt t="59917" x="4652963" y="5697538"/>
          <p14:tracePt t="60105" x="4660900" y="5697538"/>
          <p14:tracePt t="60122" x="4670425" y="5697538"/>
          <p14:tracePt t="60134" x="4679950" y="5697538"/>
          <p14:tracePt t="60278" x="4687888" y="5697538"/>
          <p14:tracePt t="60308" x="4697413" y="5697538"/>
          <p14:tracePt t="60329" x="4705350" y="5697538"/>
          <p14:tracePt t="60340" x="4741863" y="5697538"/>
          <p14:tracePt t="60359" x="4759325" y="5697538"/>
          <p14:tracePt t="60372" x="4822825" y="5697538"/>
          <p14:tracePt t="60390" x="4867275" y="5697538"/>
          <p14:tracePt t="60402" x="4911725" y="5697538"/>
          <p14:tracePt t="60424" x="4929188" y="5688013"/>
          <p14:tracePt t="60435" x="4946650" y="5688013"/>
          <p14:tracePt t="60454" x="4946650" y="5680075"/>
          <p14:tracePt t="60467" x="4956175" y="5680075"/>
          <p14:tracePt t="60499" x="4965700" y="5680075"/>
          <p14:tracePt t="60511" x="4965700" y="5670550"/>
          <p14:tracePt t="60531" x="4965700" y="5661025"/>
          <p14:tracePt t="60768" x="4965700" y="5653088"/>
          <p14:tracePt t="60779" x="4965700" y="5643563"/>
          <p14:tracePt t="60798" x="4965700" y="5634038"/>
          <p14:tracePt t="60810" x="4965700" y="5608638"/>
          <p14:tracePt t="60843" x="4965700" y="5572125"/>
          <p14:tracePt t="60861" x="4965700" y="5554663"/>
          <p14:tracePt t="60874" x="4973638" y="5554663"/>
          <p14:tracePt t="60892" x="4973638" y="5537200"/>
          <p14:tracePt t="60905" x="4991100" y="5500688"/>
          <p14:tracePt t="60924" x="4991100" y="5483225"/>
          <p14:tracePt t="60936" x="5010150" y="5367338"/>
          <p14:tracePt t="60954" x="5037138" y="5133975"/>
          <p14:tracePt t="60973" x="5037138" y="5037138"/>
          <p14:tracePt t="60986" x="5062538" y="4786313"/>
          <p14:tracePt t="61004" x="5062538" y="4687888"/>
          <p14:tracePt t="61016" x="5081588" y="4483100"/>
          <p14:tracePt t="61036" x="5089525" y="4456113"/>
          <p14:tracePt t="61046" x="5099050" y="4357688"/>
          <p14:tracePt t="61065" x="5108575" y="4348163"/>
          <p14:tracePt t="61076" x="5116513" y="4303713"/>
          <p14:tracePt t="61096" x="5089525" y="4303713"/>
          <p14:tracePt t="61335" x="5072063" y="4303713"/>
          <p14:tracePt t="61347" x="5018088" y="4303713"/>
          <p14:tracePt t="61367" x="5000625" y="4303713"/>
          <p14:tracePt t="61379" x="4983163" y="4313238"/>
          <p14:tracePt t="61393" x="4946650" y="4330700"/>
          <p14:tracePt t="61411" x="4894263" y="4375150"/>
          <p14:tracePt t="61447" x="4875213" y="4394200"/>
          <p14:tracePt t="61457" x="4857750" y="4411663"/>
          <p14:tracePt t="61476" x="4822825" y="4429125"/>
          <p14:tracePt t="61487" x="4776788" y="4465638"/>
          <p14:tracePt t="61505" x="4768850" y="4465638"/>
          <p14:tracePt t="61520" x="4751388" y="4483100"/>
          <p14:tracePt t="61543" x="4741863" y="4483100"/>
          <p14:tracePt t="61554" x="4724400" y="4491038"/>
          <p14:tracePt t="61570" x="4705350" y="4500563"/>
          <p14:tracePt t="61586" x="4652963" y="4518025"/>
          <p14:tracePt t="61603" x="4589463" y="4554538"/>
          <p14:tracePt t="61620" x="4572000" y="4554538"/>
          <p14:tracePt t="61636" x="4554538" y="4562475"/>
          <p14:tracePt t="61653" x="4527550" y="4572000"/>
          <p14:tracePt t="61673" x="4483100" y="4572000"/>
          <p14:tracePt t="61706" x="4473575" y="4562475"/>
          <p14:tracePt t="61752" x="4456113" y="4545013"/>
          <p14:tracePt t="61771" x="4438650" y="4483100"/>
          <p14:tracePt t="61790" x="4419600" y="4429125"/>
          <p14:tracePt t="61802" x="4384675" y="4259263"/>
          <p14:tracePt t="61820" x="4375150" y="4205288"/>
          <p14:tracePt t="61832" x="4357688" y="4071938"/>
          <p14:tracePt t="61852" x="4348163" y="3990975"/>
          <p14:tracePt t="61863" x="4313238" y="3732213"/>
          <p14:tracePt t="61882" x="4303713" y="3616325"/>
          <p14:tracePt t="61893" x="4259263" y="3286125"/>
          <p14:tracePt t="61912" x="4224338" y="2830513"/>
          <p14:tracePt t="61932" x="4214813" y="2697163"/>
          <p14:tracePt t="61945" x="4187825" y="2455863"/>
          <p14:tracePt t="61964" x="4187825" y="2393950"/>
          <p14:tracePt t="61975" x="4179888" y="2241550"/>
          <p14:tracePt t="61995" x="4179888" y="2214563"/>
          <p14:tracePt t="62006" x="4179888" y="2098675"/>
          <p14:tracePt t="62025" x="4170363" y="2081213"/>
          <p14:tracePt t="62039" x="4170363" y="1990725"/>
          <p14:tracePt t="62056" x="4170363" y="1928813"/>
          <p14:tracePt t="62071" x="4160838" y="1795463"/>
          <p14:tracePt t="62088" x="4160838" y="1731963"/>
          <p14:tracePt t="62104" x="4152900" y="1660525"/>
          <p14:tracePt t="62122" x="4143375" y="1652588"/>
          <p14:tracePt t="62138" x="4125913" y="1616075"/>
          <p14:tracePt t="62196" x="4071938" y="1581150"/>
          <p14:tracePt t="62214" x="4037013" y="1562100"/>
          <p14:tracePt t="62225" x="3965575" y="1554163"/>
          <p14:tracePt t="62245" x="3946525" y="1554163"/>
          <p14:tracePt t="62256" x="3919538" y="1554163"/>
          <p14:tracePt t="62275" x="3894138" y="1554163"/>
          <p14:tracePt t="62286" x="3840163" y="1554163"/>
          <p14:tracePt t="62306" x="3776663" y="1544638"/>
          <p14:tracePt t="62332" x="3759200" y="1536700"/>
          <p14:tracePt t="62344" x="3732213" y="1527175"/>
          <p14:tracePt t="62355" x="3724275" y="1527175"/>
          <p14:tracePt t="62368" x="3687763" y="1517650"/>
          <p14:tracePt t="62386" x="3670300" y="1509713"/>
          <p14:tracePt t="62412" x="3652838" y="1509713"/>
          <p14:tracePt t="62431" x="3616325" y="1509713"/>
          <p14:tracePt t="62450" x="3608388" y="1509713"/>
          <p14:tracePt t="62461" x="3598863" y="1509713"/>
          <p14:tracePt t="62481" x="3589338" y="1509713"/>
          <p14:tracePt t="62493" x="3581400" y="1509713"/>
          <p14:tracePt t="62696" x="3581400" y="1500188"/>
          <p14:tracePt t="62969" x="3589338" y="1500188"/>
          <p14:tracePt t="63028" x="3589338" y="1490663"/>
          <p14:tracePt t="63078" x="3589338" y="1482725"/>
          <p14:tracePt t="63111" x="3598863" y="1482725"/>
          <p14:tracePt t="63152" x="3608388" y="1482725"/>
          <p14:tracePt t="63251" x="3625850" y="1500188"/>
          <p14:tracePt t="63264" x="3643313" y="1554163"/>
          <p14:tracePt t="63282" x="3660775" y="1581150"/>
          <p14:tracePt t="63294" x="3697288" y="1670050"/>
          <p14:tracePt t="63313" x="3705225" y="1704975"/>
          <p14:tracePt t="63326" x="3714750" y="1751013"/>
          <p14:tracePt t="63345" x="3732213" y="1822450"/>
          <p14:tracePt t="63356" x="3768725" y="1955800"/>
          <p14:tracePt t="63376" x="3822700" y="2160588"/>
          <p14:tracePt t="63395" x="3840163" y="2232025"/>
          <p14:tracePt t="63406" x="3867150" y="2330450"/>
          <p14:tracePt t="63426" x="3875088" y="2384425"/>
          <p14:tracePt t="63437" x="3919538" y="2527300"/>
          <p14:tracePt t="63457" x="3929063" y="2581275"/>
          <p14:tracePt t="63470" x="3965575" y="2687638"/>
          <p14:tracePt t="63489" x="3973513" y="2741613"/>
          <p14:tracePt t="63501" x="3973513" y="2795588"/>
          <p14:tracePt t="63514" x="4010025" y="2919413"/>
          <p14:tracePt t="63533" x="4027488" y="2990850"/>
          <p14:tracePt t="63546" x="4054475" y="3108325"/>
          <p14:tracePt t="63563" x="4081463" y="3187700"/>
          <p14:tracePt t="63582" x="4081463" y="3214688"/>
          <p14:tracePt t="63596" x="4089400" y="3251200"/>
          <p14:tracePt t="63614" x="4098925" y="3276600"/>
          <p14:tracePt t="63626" x="4125913" y="3357563"/>
          <p14:tracePt t="63645" x="4143375" y="3384550"/>
          <p14:tracePt t="63660" x="4160838" y="3429000"/>
          <p14:tracePt t="63677" x="4170363" y="3446463"/>
          <p14:tracePt t="63707" x="4170363" y="3455988"/>
          <p14:tracePt t="63865" x="4179888" y="3455988"/>
          <p14:tracePt t="63939" x="4179888" y="3465513"/>
          <p14:tracePt t="63958" x="4187825" y="3482975"/>
          <p14:tracePt t="63969" x="4205288" y="3500438"/>
          <p14:tracePt t="63989" x="4205288" y="3509963"/>
          <p14:tracePt t="64001" x="4205288" y="3517900"/>
          <p14:tracePt t="64032" x="4205288" y="3562350"/>
          <p14:tracePt t="64052" x="4205288" y="3598863"/>
          <p14:tracePt t="64069" x="4205288" y="3616325"/>
          <p14:tracePt t="64080" x="4214813" y="3660775"/>
          <p14:tracePt t="64099" x="4214813" y="3687763"/>
          <p14:tracePt t="64111" x="4224338" y="3776663"/>
          <p14:tracePt t="64130" x="4224338" y="3795713"/>
          <p14:tracePt t="64142" x="4232275" y="3848100"/>
          <p14:tracePt t="64161" x="4232275" y="3875088"/>
          <p14:tracePt t="64173" x="4232275" y="3929063"/>
          <p14:tracePt t="64192" x="4232275" y="3946525"/>
          <p14:tracePt t="64210" x="4232275" y="3973513"/>
          <p14:tracePt t="64221" x="4232275" y="4037013"/>
          <p14:tracePt t="64239" x="4241800" y="4054475"/>
          <p14:tracePt t="64251" x="4251325" y="4108450"/>
          <p14:tracePt t="64271" x="4251325" y="4133850"/>
          <p14:tracePt t="64283" x="4268788" y="4224338"/>
          <p14:tracePt t="64302" x="4295775" y="4303713"/>
          <p14:tracePt t="64321" x="4303713" y="4303713"/>
          <p14:tracePt t="64333" x="4313238" y="4357688"/>
          <p14:tracePt t="64352" x="4322763" y="4375150"/>
          <p14:tracePt t="64364" x="4348163" y="4429125"/>
          <p14:tracePt t="64382" x="4348163" y="4446588"/>
          <p14:tracePt t="64396" x="4384675" y="4500563"/>
          <p14:tracePt t="64412" x="4402138" y="4537075"/>
          <p14:tracePt t="64429" x="4438650" y="4589463"/>
          <p14:tracePt t="64445" x="4456113" y="4608513"/>
          <p14:tracePt t="64462" x="4456113" y="4616450"/>
          <p14:tracePt t="64487" x="4465638" y="4625975"/>
          <p14:tracePt t="64520" x="4473575" y="4625975"/>
          <p14:tracePt t="64619" x="4473575" y="4616450"/>
          <p14:tracePt t="64756" x="4483100" y="4616450"/>
          <p14:tracePt t="64786" x="4483100" y="4608513"/>
          <p14:tracePt t="64806" x="4491038" y="4598988"/>
          <p14:tracePt t="64856" x="4500563" y="4589463"/>
          <p14:tracePt t="64881" x="4500563" y="4581525"/>
          <p14:tracePt t="64948" x="4518025" y="4562475"/>
          <p14:tracePt t="64980" x="4527550" y="4562475"/>
          <p14:tracePt t="64992" x="4537075" y="4545013"/>
          <p14:tracePt t="65011" x="4545013" y="4537075"/>
          <p14:tracePt t="65024" x="4545013" y="4527550"/>
          <p14:tracePt t="65042" x="4562475" y="4510088"/>
          <p14:tracePt t="65054" x="4598988" y="4483100"/>
          <p14:tracePt t="65072" x="4616450" y="4465638"/>
          <p14:tracePt t="65085" x="4652963" y="4438650"/>
          <p14:tracePt t="65104" x="4679950" y="4419600"/>
          <p14:tracePt t="65116" x="4732338" y="4394200"/>
          <p14:tracePt t="65135" x="4822825" y="4367213"/>
          <p14:tracePt t="65155" x="4875213" y="4348163"/>
          <p14:tracePt t="65166" x="5054600" y="4313238"/>
          <p14:tracePt t="65186" x="5133975" y="4295775"/>
          <p14:tracePt t="65198" x="5367338" y="4259263"/>
          <p14:tracePt t="65216" x="5419725" y="4251325"/>
          <p14:tracePt t="65231" x="5554663" y="4224338"/>
          <p14:tracePt t="65248" x="5634038" y="4205288"/>
          <p14:tracePt t="65265" x="5803900" y="4170363"/>
          <p14:tracePt t="65281" x="5867400" y="4160838"/>
          <p14:tracePt t="65298" x="6081713" y="4125913"/>
          <p14:tracePt t="65315" x="6116638" y="4116388"/>
          <p14:tracePt t="65331" x="6259513" y="4089400"/>
          <p14:tracePt t="65348" x="6303963" y="4071938"/>
          <p14:tracePt t="65365" x="6375400" y="4054475"/>
          <p14:tracePt t="65381" x="6419850" y="4044950"/>
          <p14:tracePt t="65398" x="6510338" y="4017963"/>
          <p14:tracePt t="65415" x="6545263" y="4017963"/>
          <p14:tracePt t="65432" x="6653213" y="4010025"/>
          <p14:tracePt t="65449" x="6653213" y="4000500"/>
          <p14:tracePt t="65559" x="6653213" y="3990975"/>
          <p14:tracePt t="65576" x="6661150" y="3990975"/>
          <p14:tracePt t="65650" x="6670675" y="3990975"/>
          <p14:tracePt t="65669" x="6680200" y="3990975"/>
          <p14:tracePt t="65688" x="6705600" y="3990975"/>
          <p14:tracePt t="65732" x="6715125" y="3990975"/>
          <p14:tracePt t="65746" x="6751638" y="3990975"/>
          <p14:tracePt t="65766" x="6777038" y="3990975"/>
          <p14:tracePt t="65777" x="6823075" y="3990975"/>
          <p14:tracePt t="65796" x="6831013" y="3990975"/>
          <p14:tracePt t="65807" x="6858000" y="3983038"/>
          <p14:tracePt t="65827" x="6875463" y="3973513"/>
          <p14:tracePt t="65839" x="6929438" y="3965575"/>
          <p14:tracePt t="65858" x="6965950" y="3956050"/>
          <p14:tracePt t="65877" x="6991350" y="3956050"/>
          <p14:tracePt t="65889" x="7018338" y="3946525"/>
          <p14:tracePt t="65908" x="7027863" y="3938588"/>
          <p14:tracePt t="65935" x="7045325" y="3938588"/>
          <p14:tracePt t="65954" x="7081838" y="3929063"/>
          <p14:tracePt t="65986" x="7099300" y="3929063"/>
          <p14:tracePt t="65998" x="7108825" y="3929063"/>
          <p14:tracePt t="66047" x="7126288" y="3929063"/>
          <p14:tracePt t="66066" x="7134225" y="3929063"/>
          <p14:tracePt t="66076" x="7161213" y="3929063"/>
          <p14:tracePt t="66096" x="7170738" y="3929063"/>
          <p14:tracePt t="66108" x="7180263" y="3929063"/>
          <p14:tracePt t="66128" x="7188200" y="3929063"/>
          <p14:tracePt t="66154" x="7197725" y="3929063"/>
          <p14:tracePt t="66201" x="7197725" y="39195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799" y="5029200"/>
            <a:ext cx="8391939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x,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y);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799" y="3369365"/>
            <a:ext cx="8391939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interface</a:t>
            </a:r>
            <a:r>
              <a:rPr lang="en-US" sz="2000" dirty="0" smtClean="0"/>
              <a:t> History&lt;T&gt; {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void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(T element);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</a:t>
            </a:r>
            <a:r>
              <a:rPr lang="en-US" sz="2000" dirty="0" smtClean="0"/>
              <a:t> T </a:t>
            </a:r>
            <a:r>
              <a:rPr lang="en-US" sz="2000" dirty="0" err="1" smtClean="0"/>
              <a:t>elementAt</a:t>
            </a:r>
            <a:r>
              <a:rPr lang="en-US" sz="2000" dirty="0" smtClean="0"/>
              <a:t> (</a:t>
            </a:r>
            <a:r>
              <a:rPr lang="en-US" sz="2000" dirty="0" err="1" smtClean="0"/>
              <a:t>int</a:t>
            </a:r>
            <a:r>
              <a:rPr lang="en-US" sz="2000" dirty="0" smtClean="0"/>
              <a:t> index); 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</a:t>
            </a:r>
            <a:r>
              <a:rPr lang="en-US" sz="2000" b="1" dirty="0" err="1" smtClean="0"/>
              <a:t>int</a:t>
            </a:r>
            <a:r>
              <a:rPr lang="en-US" sz="2000" b="1" dirty="0" smtClean="0"/>
              <a:t> </a:t>
            </a:r>
            <a:r>
              <a:rPr lang="en-US" sz="2000" dirty="0" smtClean="0"/>
              <a:t>size();</a:t>
            </a:r>
          </a:p>
          <a:p>
            <a:r>
              <a:rPr lang="en-US" sz="2000" dirty="0" smtClean="0"/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Inheriting </a:t>
            </a:r>
            <a:r>
              <a:rPr lang="en-US" dirty="0" err="1" smtClean="0"/>
              <a:t>APointHistory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4739" y="1066800"/>
            <a:ext cx="83820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class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APointHistory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extends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&lt;Point&gt;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PointHistory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public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void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x,y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}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4382869"/>
            <a:ext cx="3886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Has both </a:t>
            </a:r>
            <a:r>
              <a:rPr lang="en-US" dirty="0" err="1"/>
              <a:t>addElement</a:t>
            </a:r>
            <a:r>
              <a:rPr lang="en-US" dirty="0"/>
              <a:t> methods!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85549"/>
      </p:ext>
    </p:extLst>
  </p:cSld>
  <p:clrMapOvr>
    <a:masterClrMapping/>
  </p:clrMapOvr>
  <p:transition advTm="207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21195" x="7197725" y="3911600"/>
          <p14:tracePt t="21957" x="7197725" y="3902075"/>
          <p14:tracePt t="22067" x="7180263" y="3875088"/>
          <p14:tracePt t="22100" x="7170738" y="3857625"/>
          <p14:tracePt t="22112" x="7134225" y="3813175"/>
          <p14:tracePt t="22133" x="7108825" y="3768725"/>
          <p14:tracePt t="22145" x="7072313" y="3670300"/>
          <p14:tracePt t="22165" x="7054850" y="3625850"/>
          <p14:tracePt t="22176" x="7037388" y="3571875"/>
          <p14:tracePt t="22189" x="6991350" y="3429000"/>
          <p14:tracePt t="22208" x="6973888" y="3375025"/>
          <p14:tracePt t="22222" x="6929438" y="3232150"/>
          <p14:tracePt t="22240" x="6902450" y="3170238"/>
          <p14:tracePt t="22256" x="6858000" y="2990850"/>
          <p14:tracePt t="22272" x="6823075" y="2901950"/>
          <p14:tracePt t="22289" x="6751638" y="2679700"/>
          <p14:tracePt t="22306" x="6680200" y="2455863"/>
          <p14:tracePt t="22322" x="6643688" y="2357438"/>
          <p14:tracePt t="22339" x="6599238" y="2160588"/>
          <p14:tracePt t="22355" x="6581775" y="2116138"/>
          <p14:tracePt t="22371" x="6562725" y="2027238"/>
          <p14:tracePt t="22388" x="6554788" y="2009775"/>
          <p14:tracePt t="22405" x="6537325" y="1955800"/>
          <p14:tracePt t="22422" x="6527800" y="1928813"/>
          <p14:tracePt t="22438" x="6527800" y="1911350"/>
          <p14:tracePt t="22455" x="6518275" y="1893888"/>
          <p14:tracePt t="22472" x="6518275" y="1884363"/>
          <p14:tracePt t="22492" x="6510338" y="1884363"/>
          <p14:tracePt t="22505" x="6510338" y="1839913"/>
          <p14:tracePt t="22525" x="6510338" y="1822450"/>
          <p14:tracePt t="22539" x="6510338" y="1768475"/>
          <p14:tracePt t="22557" x="6510338" y="1741488"/>
          <p14:tracePt t="22572" x="6510338" y="1731963"/>
          <p14:tracePt t="22645" x="6518275" y="1724025"/>
          <p14:tracePt t="22665" x="6545263" y="1714500"/>
          <p14:tracePt t="22691" x="6562725" y="1697038"/>
          <p14:tracePt t="22710" x="6572250" y="1679575"/>
          <p14:tracePt t="22724" x="6608763" y="1652588"/>
          <p14:tracePt t="22742" x="6616700" y="1625600"/>
          <p14:tracePt t="22753" x="6643688" y="1598613"/>
          <p14:tracePt t="22774" x="6653213" y="1581150"/>
          <p14:tracePt t="22785" x="6670675" y="1554163"/>
          <p14:tracePt t="22805" x="6680200" y="1536700"/>
          <p14:tracePt t="22817" x="6705600" y="1500188"/>
          <p14:tracePt t="22835" x="6732588" y="1455738"/>
          <p14:tracePt t="22853" x="6742113" y="1446213"/>
          <p14:tracePt t="22867" x="6742113" y="1438275"/>
          <p14:tracePt t="22962" x="6742113" y="1428750"/>
          <p14:tracePt t="23153" x="6742113" y="1446213"/>
          <p14:tracePt t="23245" x="6742113" y="1455738"/>
          <p14:tracePt t="23256" x="6724650" y="1490663"/>
          <p14:tracePt t="23290" x="6643688" y="1536700"/>
          <p14:tracePt t="23310" x="6616700" y="1571625"/>
          <p14:tracePt t="23322" x="6518275" y="1633538"/>
          <p14:tracePt t="23341" x="6456363" y="1670050"/>
          <p14:tracePt t="23353" x="6251575" y="1758950"/>
          <p14:tracePt t="23372" x="6143625" y="1785938"/>
          <p14:tracePt t="23385" x="5795963" y="1874838"/>
          <p14:tracePt t="23404" x="5688013" y="1901825"/>
          <p14:tracePt t="23415" x="5419725" y="1955800"/>
          <p14:tracePt t="23434" x="5330825" y="1973263"/>
          <p14:tracePt t="23447" x="5153025" y="2009775"/>
          <p14:tracePt t="23465" x="5081588" y="2017713"/>
          <p14:tracePt t="23478" x="4795838" y="2062163"/>
          <p14:tracePt t="23496" x="4679950" y="2071688"/>
          <p14:tracePt t="23508" x="4357688" y="2125663"/>
          <p14:tracePt t="23529" x="4251325" y="2133600"/>
          <p14:tracePt t="23545" x="4071938" y="2170113"/>
          <p14:tracePt t="23560" x="4037013" y="2179638"/>
          <p14:tracePt t="23575" x="3946525" y="2187575"/>
          <p14:tracePt t="23592" x="3938588" y="2187575"/>
          <p14:tracePt t="23609" x="3919538" y="2187575"/>
          <p14:tracePt t="23626" x="3848100" y="2197100"/>
          <p14:tracePt t="23656" x="3830638" y="2197100"/>
          <p14:tracePt t="23668" x="3759200" y="2197100"/>
          <p14:tracePt t="23688" x="3732213" y="2197100"/>
          <p14:tracePt t="23715" x="3732213" y="2187575"/>
          <p14:tracePt t="24092" x="3741738" y="2187575"/>
          <p14:tracePt t="24137" x="3759200" y="2179638"/>
          <p14:tracePt t="24155" x="3803650" y="2179638"/>
          <p14:tracePt t="24174" x="3822700" y="2179638"/>
          <p14:tracePt t="24187" x="3884613" y="2179638"/>
          <p14:tracePt t="24206" x="3911600" y="2179638"/>
          <p14:tracePt t="24217" x="3973513" y="2179638"/>
          <p14:tracePt t="24237" x="4000500" y="2179638"/>
          <p14:tracePt t="24249" x="4044950" y="2179638"/>
          <p14:tracePt t="24268" x="4071938" y="2179638"/>
          <p14:tracePt t="24280" x="4125913" y="2179638"/>
          <p14:tracePt t="24300" x="4143375" y="2179638"/>
          <p14:tracePt t="24312" x="4197350" y="2179638"/>
          <p14:tracePt t="24330" x="4205288" y="2179638"/>
          <p14:tracePt t="24344" x="4241800" y="2179638"/>
          <p14:tracePt t="24361" x="4268788" y="2179638"/>
          <p14:tracePt t="24394" x="4276725" y="2179638"/>
          <p14:tracePt t="24420" x="4286250" y="2179638"/>
          <p14:tracePt t="24452" x="4286250" y="2170113"/>
          <p14:tracePt t="24676" x="4295775" y="2170113"/>
          <p14:tracePt t="24784" x="4303713" y="2170113"/>
          <p14:tracePt t="25009" x="4313238" y="2170113"/>
          <p14:tracePt t="25174" x="4322763" y="2170113"/>
          <p14:tracePt t="25364" x="4330700" y="2170113"/>
          <p14:tracePt t="25480" x="4340225" y="2170113"/>
          <p14:tracePt t="25684" x="4348163" y="2170113"/>
          <p14:tracePt t="25914" x="4348163" y="2179638"/>
          <p14:tracePt t="25965" x="4357688" y="2179638"/>
          <p14:tracePt t="26013" x="4367213" y="2187575"/>
          <p14:tracePt t="26155" x="4375150" y="2187575"/>
          <p14:tracePt t="26167" x="4384675" y="2187575"/>
          <p14:tracePt t="26247" x="4394200" y="2187575"/>
          <p14:tracePt t="26305" x="4402138" y="2197100"/>
          <p14:tracePt t="26324" x="4411663" y="2197100"/>
          <p14:tracePt t="26405" x="4419600" y="2197100"/>
          <p14:tracePt t="26487" x="4429125" y="2197100"/>
          <p14:tracePt t="26653" x="4429125" y="2205038"/>
          <p14:tracePt t="26751" x="4438650" y="2205038"/>
          <p14:tracePt t="26761" x="4438650" y="2214563"/>
          <p14:tracePt t="26842" x="4446588" y="2214563"/>
          <p14:tracePt t="26909" x="4456113" y="2214563"/>
          <p14:tracePt t="27269" x="4465638" y="2214563"/>
          <p14:tracePt t="35444" x="4473575" y="2214563"/>
          <p14:tracePt t="35649" x="4483100" y="2214563"/>
          <p14:tracePt t="35660" x="4518025" y="2205038"/>
          <p14:tracePt t="35679" x="4545013" y="2205038"/>
          <p14:tracePt t="35691" x="4598988" y="2197100"/>
          <p14:tracePt t="35710" x="4660900" y="2179638"/>
          <p14:tracePt t="35744" x="4687888" y="2170113"/>
          <p14:tracePt t="35755" x="4786313" y="2133600"/>
          <p14:tracePt t="35775" x="4848225" y="2116138"/>
          <p14:tracePt t="35786" x="5018088" y="2071688"/>
          <p14:tracePt t="35806" x="5054600" y="2062163"/>
          <p14:tracePt t="35817" x="5089525" y="2054225"/>
          <p14:tracePt t="35836" x="5108575" y="2044700"/>
          <p14:tracePt t="35849" x="5153025" y="2036763"/>
          <p14:tracePt t="35876" x="5214938" y="2027238"/>
          <p14:tracePt t="35888" x="5276850" y="2017713"/>
          <p14:tracePt t="35900" x="5367338" y="2009775"/>
          <p14:tracePt t="35913" x="5537200" y="1990725"/>
          <p14:tracePt t="35931" x="5562600" y="1982788"/>
          <p14:tracePt t="35948" x="5661025" y="1973263"/>
          <p14:tracePt t="35963" x="5751513" y="1955800"/>
          <p14:tracePt t="35981" x="5813425" y="1946275"/>
          <p14:tracePt t="35996" x="6010275" y="1919288"/>
          <p14:tracePt t="36015" x="6081713" y="1911350"/>
          <p14:tracePt t="36036" x="6269038" y="1884363"/>
          <p14:tracePt t="36046" x="6348413" y="1874838"/>
          <p14:tracePt t="36062" x="6518275" y="1857375"/>
          <p14:tracePt t="36079" x="6616700" y="1830388"/>
          <p14:tracePt t="36096" x="6840538" y="1812925"/>
          <p14:tracePt t="36114" x="6902450" y="1803400"/>
          <p14:tracePt t="36129" x="7027863" y="1768475"/>
          <p14:tracePt t="36147" x="7072313" y="1758950"/>
          <p14:tracePt t="36164" x="7161213" y="1741488"/>
          <p14:tracePt t="36180" x="7259638" y="1714500"/>
          <p14:tracePt t="36198" x="7402513" y="1697038"/>
          <p14:tracePt t="36217" x="7456488" y="1697038"/>
          <p14:tracePt t="36231" x="7562850" y="1670050"/>
          <p14:tracePt t="36249" x="7589838" y="1670050"/>
          <p14:tracePt t="36264" x="7643813" y="1670050"/>
          <p14:tracePt t="36281" x="7670800" y="1670050"/>
          <p14:tracePt t="36297" x="7697788" y="1670050"/>
          <p14:tracePt t="36314" x="7724775" y="1670050"/>
          <p14:tracePt t="36331" x="7777163" y="1670050"/>
          <p14:tracePt t="36348" x="7804150" y="1660525"/>
          <p14:tracePt t="36365" x="7867650" y="1660525"/>
          <p14:tracePt t="36381" x="7912100" y="1652588"/>
          <p14:tracePt t="36402" x="7929563" y="1643063"/>
          <p14:tracePt t="36421" x="7947025" y="1643063"/>
          <p14:tracePt t="36434" x="7966075" y="1633538"/>
          <p14:tracePt t="36454" x="7983538" y="1633538"/>
          <p14:tracePt t="36466" x="8045450" y="1625600"/>
          <p14:tracePt t="36483" x="8054975" y="1625600"/>
          <p14:tracePt t="36498" x="8089900" y="1616075"/>
          <p14:tracePt t="36515" x="8116888" y="1608138"/>
          <p14:tracePt t="36531" x="8134350" y="1598613"/>
          <p14:tracePt t="36548" x="8153400" y="1589088"/>
          <p14:tracePt t="36565" x="8170863" y="1581150"/>
          <p14:tracePt t="36581" x="8224838" y="1554163"/>
          <p14:tracePt t="36598" x="8277225" y="1536700"/>
          <p14:tracePt t="36615" x="8286750" y="1536700"/>
          <p14:tracePt t="36632" x="8340725" y="1509713"/>
          <p14:tracePt t="36649" x="8358188" y="1490663"/>
          <p14:tracePt t="36668" x="8394700" y="1465263"/>
          <p14:tracePt t="36688" x="8420100" y="1446213"/>
          <p14:tracePt t="36700" x="8456613" y="1419225"/>
          <p14:tracePt t="36720" x="8510588" y="1357313"/>
          <p14:tracePt t="36747" x="8537575" y="1322388"/>
          <p14:tracePt t="36766" x="8562975" y="1295400"/>
          <p14:tracePt t="36779" x="8599488" y="1250950"/>
          <p14:tracePt t="36798" x="8609013" y="1231900"/>
          <p14:tracePt t="36811" x="8634413" y="1196975"/>
          <p14:tracePt t="36829" x="8643938" y="1179513"/>
          <p14:tracePt t="36840" x="8670925" y="1143000"/>
          <p14:tracePt t="36860" x="8688388" y="1108075"/>
          <p14:tracePt t="36872" x="8715375" y="1071563"/>
          <p14:tracePt t="36891" x="8724900" y="1036638"/>
          <p14:tracePt t="36904" x="8742363" y="982663"/>
          <p14:tracePt t="36922" x="8742363" y="965200"/>
          <p14:tracePt t="36934" x="8751888" y="946150"/>
          <p14:tracePt t="36953" x="8751888" y="938213"/>
          <p14:tracePt t="36966" x="8759825" y="919163"/>
          <p14:tracePt t="36985" x="8759825" y="893763"/>
          <p14:tracePt t="37017" x="8759825" y="884238"/>
          <p14:tracePt t="37045" x="8759825" y="866775"/>
          <p14:tracePt t="37064" x="8759825" y="857250"/>
          <p14:tracePt t="37075" x="8759825" y="830263"/>
          <p14:tracePt t="37095" x="8751888" y="822325"/>
          <p14:tracePt t="37127" x="8751888" y="803275"/>
          <p14:tracePt t="37139" x="8751888" y="795338"/>
          <p14:tracePt t="37219" x="8751888" y="785813"/>
          <p14:tracePt t="37343" x="8751888" y="776288"/>
          <p14:tracePt t="39445" x="8759825" y="776288"/>
          <p14:tracePt t="40208" x="8769350" y="776288"/>
          <p14:tracePt t="40350" x="8777288" y="776288"/>
          <p14:tracePt t="40643" x="8786813" y="776288"/>
          <p14:tracePt t="40948" x="8796338" y="776288"/>
          <p14:tracePt t="41072" x="8804275" y="776288"/>
          <p14:tracePt t="41370" x="8813800" y="776288"/>
          <p14:tracePt t="41665" x="8823325" y="776288"/>
          <p14:tracePt t="41973" x="8831263" y="776288"/>
          <p14:tracePt t="42112" x="8840788" y="776288"/>
          <p14:tracePt t="42407" x="8848725" y="776288"/>
          <p14:tracePt t="42703" x="8858250" y="776288"/>
          <p14:tracePt t="42845" x="8867775" y="776288"/>
          <p14:tracePt t="43148" x="8875713" y="776288"/>
          <p14:tracePt t="43446" x="8875713" y="785813"/>
          <p14:tracePt t="43646" x="8885238" y="785813"/>
          <p14:tracePt t="43783" x="8894763" y="785813"/>
          <p14:tracePt t="43965" x="8902700" y="785813"/>
          <p14:tracePt t="44277" x="8902700" y="795338"/>
          <p14:tracePt t="44312" x="8912225" y="795338"/>
          <p14:tracePt t="44875" x="8920163" y="795338"/>
          <p14:tracePt t="45014" x="8902700" y="795338"/>
          <p14:tracePt t="45286" x="8894763" y="795338"/>
          <p14:tracePt t="45297" x="8875713" y="795338"/>
          <p14:tracePt t="45315" x="8848725" y="795338"/>
          <p14:tracePt t="45327" x="8751888" y="795338"/>
          <p14:tracePt t="45346" x="8688388" y="795338"/>
          <p14:tracePt t="45373" x="8626475" y="795338"/>
          <p14:tracePt t="45385" x="8616950" y="803275"/>
          <p14:tracePt t="45397" x="8589963" y="803275"/>
          <p14:tracePt t="45410" x="8518525" y="812800"/>
          <p14:tracePt t="45429" x="8474075" y="812800"/>
          <p14:tracePt t="45442" x="8358188" y="822325"/>
          <p14:tracePt t="45460" x="8286750" y="830263"/>
          <p14:tracePt t="45475" x="8197850" y="847725"/>
          <p14:tracePt t="45492" x="8143875" y="857250"/>
          <p14:tracePt t="45509" x="8037513" y="893763"/>
          <p14:tracePt t="45526" x="7991475" y="901700"/>
          <p14:tracePt t="45543" x="7858125" y="938213"/>
          <p14:tracePt t="45559" x="7813675" y="946150"/>
          <p14:tracePt t="45576" x="7670800" y="982663"/>
          <p14:tracePt t="45593" x="7589838" y="990600"/>
          <p14:tracePt t="45609" x="7446963" y="1017588"/>
          <p14:tracePt t="45626" x="7251700" y="1062038"/>
          <p14:tracePt t="45643" x="7143750" y="1081088"/>
          <p14:tracePt t="45659" x="6724650" y="1116013"/>
          <p14:tracePt t="45676" x="6429375" y="1133475"/>
          <p14:tracePt t="45695" x="6348413" y="1133475"/>
          <p14:tracePt t="45709" x="6126163" y="1143000"/>
          <p14:tracePt t="45726" x="6089650" y="1143000"/>
          <p14:tracePt t="45743" x="5956300" y="1143000"/>
          <p14:tracePt t="45760" x="5867400" y="1152525"/>
          <p14:tracePt t="45776" x="5680075" y="1179513"/>
          <p14:tracePt t="45793" x="5581650" y="1187450"/>
          <p14:tracePt t="45810" x="5367338" y="1214438"/>
          <p14:tracePt t="45827" x="5180013" y="1231900"/>
          <p14:tracePt t="45843" x="5153025" y="1241425"/>
          <p14:tracePt t="45860" x="5027613" y="1258888"/>
          <p14:tracePt t="45877" x="4965700" y="1268413"/>
          <p14:tracePt t="45893" x="4795838" y="1295400"/>
          <p14:tracePt t="45910" x="4732338" y="1303338"/>
          <p14:tracePt t="45927" x="4491038" y="1347788"/>
          <p14:tracePt t="45944" x="4375150" y="1366838"/>
          <p14:tracePt t="45961" x="4303713" y="1384300"/>
          <p14:tracePt t="45977" x="4197350" y="1401763"/>
          <p14:tracePt t="45994" x="4133850" y="1411288"/>
          <p14:tracePt t="46011" x="4000500" y="1419225"/>
          <p14:tracePt t="46027" x="3946525" y="1428750"/>
          <p14:tracePt t="46044" x="3848100" y="1455738"/>
          <p14:tracePt t="46061" x="3822700" y="1455738"/>
          <p14:tracePt t="46077" x="3751263" y="1465263"/>
          <p14:tracePt t="46094" x="3705225" y="1473200"/>
          <p14:tracePt t="46111" x="3616325" y="1482725"/>
          <p14:tracePt t="46127" x="3544888" y="1509713"/>
          <p14:tracePt t="46144" x="3527425" y="1509713"/>
          <p14:tracePt t="46164" x="3482975" y="1527175"/>
          <p14:tracePt t="46182" x="3465513" y="1536700"/>
          <p14:tracePt t="46195" x="3446463" y="1544638"/>
          <p14:tracePt t="46215" x="3429000" y="1544638"/>
          <p14:tracePt t="46273" x="3419475" y="1544638"/>
          <p14:tracePt t="46292" x="3411538" y="1544638"/>
          <p14:tracePt t="46324" x="3394075" y="1536700"/>
          <p14:tracePt t="46372" x="3394075" y="1527175"/>
          <p14:tracePt t="46413" x="3375025" y="1527175"/>
          <p14:tracePt t="46431" x="3367088" y="1527175"/>
          <p14:tracePt t="46496" x="3357563" y="1527175"/>
          <p14:tracePt t="47694" x="3367088" y="1527175"/>
          <p14:tracePt t="48112" x="3375025" y="1527175"/>
          <p14:tracePt t="48664" x="3384550" y="1527175"/>
          <p14:tracePt t="48804" x="3394075" y="1527175"/>
          <p14:tracePt t="49076" x="3402013" y="1527175"/>
          <p14:tracePt t="49387" x="3411538" y="1527175"/>
          <p14:tracePt t="49529" x="3419475" y="1527175"/>
          <p14:tracePt t="49809" x="3429000" y="1527175"/>
          <p14:tracePt t="50091" x="3438525" y="1527175"/>
          <p14:tracePt t="50389" x="3446463" y="1527175"/>
          <p14:tracePt t="50538" x="3446463" y="1536700"/>
          <p14:tracePt t="50770" x="3438525" y="1536700"/>
          <p14:tracePt t="50804" x="3438525" y="1554163"/>
          <p14:tracePt t="50814" x="3419475" y="1562100"/>
          <p14:tracePt t="50835" x="3419475" y="1571625"/>
          <p14:tracePt t="50847" x="3402013" y="1598613"/>
          <p14:tracePt t="50866" x="3384550" y="1608138"/>
          <p14:tracePt t="50878" x="3375025" y="1616075"/>
          <p14:tracePt t="50905" x="3357563" y="1643063"/>
          <p14:tracePt t="50916" x="3348038" y="1660525"/>
          <p14:tracePt t="50928" x="3330575" y="1670050"/>
          <p14:tracePt t="50942" x="3303588" y="1724025"/>
          <p14:tracePt t="50960" x="3295650" y="1731963"/>
          <p14:tracePt t="50976" x="3259138" y="1785938"/>
          <p14:tracePt t="50992" x="3251200" y="1803400"/>
          <p14:tracePt t="51009" x="3224213" y="1847850"/>
          <p14:tracePt t="51026" x="3214688" y="1866900"/>
          <p14:tracePt t="51043" x="3187700" y="1893888"/>
          <p14:tracePt t="51059" x="3170238" y="1919288"/>
          <p14:tracePt t="51076" x="3160713" y="1928813"/>
          <p14:tracePt t="51092" x="3152775" y="1928813"/>
          <p14:tracePt t="51109" x="3152775" y="1938338"/>
          <p14:tracePt t="51126" x="3143250" y="1946275"/>
          <p14:tracePt t="51150" x="3133725" y="1955800"/>
          <p14:tracePt t="51177" x="3125788" y="1955800"/>
          <p14:tracePt t="51195" x="3108325" y="1965325"/>
          <p14:tracePt t="51207" x="3081338" y="1973263"/>
          <p14:tracePt t="51228" x="3071813" y="1973263"/>
          <p14:tracePt t="51259" x="3062288" y="1973263"/>
          <p14:tracePt t="51317" x="3054350" y="1955800"/>
          <p14:tracePt t="51336" x="3044825" y="1938338"/>
          <p14:tracePt t="51348" x="3036888" y="1901825"/>
          <p14:tracePt t="51368" x="3027363" y="1874838"/>
          <p14:tracePt t="51380" x="3027363" y="1839913"/>
          <p14:tracePt t="51398" x="3027363" y="1803400"/>
          <p14:tracePt t="51417" x="3027363" y="1795463"/>
          <p14:tracePt t="51429" x="3027363" y="1768475"/>
          <p14:tracePt t="51448" x="3027363" y="1751013"/>
          <p14:tracePt t="51459" x="3027363" y="1741488"/>
          <p14:tracePt t="51478" x="3027363" y="1731963"/>
          <p14:tracePt t="52445" x="3036888" y="1731963"/>
          <p14:tracePt t="52531" x="3062288" y="1724025"/>
          <p14:tracePt t="52577" x="3081338" y="1724025"/>
          <p14:tracePt t="52595" x="3098800" y="1714500"/>
          <p14:tracePt t="52608" x="3125788" y="1714500"/>
          <p14:tracePt t="52627" x="3133725" y="1704975"/>
          <p14:tracePt t="52639" x="3160713" y="1697038"/>
          <p14:tracePt t="52658" x="3187700" y="1687513"/>
          <p14:tracePt t="52689" x="3197225" y="1687513"/>
          <p14:tracePt t="52701" x="3214688" y="1687513"/>
          <p14:tracePt t="52721" x="3232150" y="1679575"/>
          <p14:tracePt t="52732" x="3259138" y="1679575"/>
          <p14:tracePt t="52752" x="3268663" y="1670050"/>
          <p14:tracePt t="52766" x="3295650" y="1670050"/>
          <p14:tracePt t="52786" x="3303588" y="1670050"/>
          <p14:tracePt t="52816" x="3313113" y="1670050"/>
          <p14:tracePt t="53101" x="3313113" y="1660525"/>
          <p14:tracePt t="53142" x="3322638" y="1660525"/>
          <p14:tracePt t="53193" x="3330575" y="1660525"/>
          <p14:tracePt t="53204" x="3340100" y="1660525"/>
          <p14:tracePt t="53237" x="3357563" y="1652588"/>
          <p14:tracePt t="53277" x="3367088" y="1652588"/>
          <p14:tracePt t="53361" x="3375025" y="1652588"/>
          <p14:tracePt t="53426" x="3384550" y="1652588"/>
          <p14:tracePt t="53517" x="3394075" y="1652588"/>
          <p14:tracePt t="53600" x="3402013" y="1652588"/>
          <p14:tracePt t="53708" x="3411538" y="1652588"/>
          <p14:tracePt t="53741" x="3419475" y="1652588"/>
          <p14:tracePt t="53807" x="3429000" y="1652588"/>
          <p14:tracePt t="53865" x="3438525" y="1652588"/>
          <p14:tracePt t="53914" x="3446463" y="1652588"/>
          <p14:tracePt t="53974" x="3455988" y="1652588"/>
          <p14:tracePt t="54086" x="3465513" y="1643063"/>
          <p14:tracePt t="54169" x="3473450" y="1643063"/>
          <p14:tracePt t="54195" x="3482975" y="1643063"/>
          <p14:tracePt t="54262" x="3490913" y="1643063"/>
          <p14:tracePt t="54310" x="3500438" y="1643063"/>
          <p14:tracePt t="54350" x="3509963" y="1643063"/>
          <p14:tracePt t="54433" x="3517900" y="1643063"/>
          <p14:tracePt t="54525" x="3527425" y="1643063"/>
          <p14:tracePt t="54574" x="3536950" y="1643063"/>
          <p14:tracePt t="54717" x="3544888" y="1643063"/>
          <p14:tracePt t="54809" x="3562350" y="1643063"/>
          <p14:tracePt t="54848" x="3571875" y="1643063"/>
          <p14:tracePt t="54861" x="3581400" y="1633538"/>
          <p14:tracePt t="54873" x="3625850" y="1625600"/>
          <p14:tracePt t="54892" x="3633788" y="1625600"/>
          <p14:tracePt t="54903" x="3670300" y="1616075"/>
          <p14:tracePt t="54923" x="3687763" y="1616075"/>
          <p14:tracePt t="54934" x="3741738" y="1616075"/>
          <p14:tracePt t="54955" x="3759200" y="1616075"/>
          <p14:tracePt t="54967" x="3813175" y="1608138"/>
          <p14:tracePt t="54985" x="3848100" y="1608138"/>
          <p14:tracePt t="54999" x="3875088" y="1608138"/>
          <p14:tracePt t="55012" x="3938588" y="1608138"/>
          <p14:tracePt t="55032" x="3965575" y="1608138"/>
          <p14:tracePt t="55047" x="4017963" y="1608138"/>
          <p14:tracePt t="55061" x="4054475" y="1608138"/>
          <p14:tracePt t="55074" x="4143375" y="1608138"/>
          <p14:tracePt t="55094" x="4205288" y="1608138"/>
          <p14:tracePt t="55106" x="4286250" y="1608138"/>
          <p14:tracePt t="55124" x="4330700" y="1608138"/>
          <p14:tracePt t="55138" x="4429125" y="1625600"/>
          <p14:tracePt t="55155" x="4527550" y="1633538"/>
          <p14:tracePt t="55174" x="4562475" y="1633538"/>
          <p14:tracePt t="55188" x="4660900" y="1643063"/>
          <p14:tracePt t="55206" x="4697413" y="1643063"/>
          <p14:tracePt t="55222" x="4795838" y="1652588"/>
          <p14:tracePt t="55238" x="4857750" y="1660525"/>
          <p14:tracePt t="55255" x="4973638" y="1679575"/>
          <p14:tracePt t="55272" x="5018088" y="1679575"/>
          <p14:tracePt t="55288" x="5126038" y="1697038"/>
          <p14:tracePt t="55305" x="5153025" y="1697038"/>
          <p14:tracePt t="55322" x="5241925" y="1714500"/>
          <p14:tracePt t="55338" x="5268913" y="1714500"/>
          <p14:tracePt t="55357" x="5348288" y="1731963"/>
          <p14:tracePt t="55372" x="5394325" y="1731963"/>
          <p14:tracePt t="55389" x="5510213" y="1758950"/>
          <p14:tracePt t="55406" x="5581650" y="1768475"/>
          <p14:tracePt t="55424" x="5634038" y="1776413"/>
          <p14:tracePt t="55439" x="5732463" y="1785938"/>
          <p14:tracePt t="55456" x="5768975" y="1795463"/>
          <p14:tracePt t="55472" x="5857875" y="1803400"/>
          <p14:tracePt t="55489" x="5875338" y="1812925"/>
          <p14:tracePt t="55506" x="5946775" y="1822450"/>
          <p14:tracePt t="55522" x="5973763" y="1830388"/>
          <p14:tracePt t="55539" x="6054725" y="1839913"/>
          <p14:tracePt t="55556" x="6089650" y="1847850"/>
          <p14:tracePt t="55573" x="6161088" y="1857375"/>
          <p14:tracePt t="55589" x="6224588" y="1866900"/>
          <p14:tracePt t="55607" x="6251575" y="1866900"/>
          <p14:tracePt t="55623" x="6276975" y="1866900"/>
          <p14:tracePt t="55639" x="6303963" y="1874838"/>
          <p14:tracePt t="55656" x="6357938" y="1884363"/>
          <p14:tracePt t="55673" x="6429375" y="1893888"/>
          <p14:tracePt t="55694" x="6456363" y="1901825"/>
          <p14:tracePt t="55706" x="6473825" y="1901825"/>
          <p14:tracePt t="55723" x="6537325" y="1911350"/>
          <p14:tracePt t="55740" x="6562725" y="1911350"/>
          <p14:tracePt t="55757" x="6616700" y="1919288"/>
          <p14:tracePt t="55773" x="6634163" y="1919288"/>
          <p14:tracePt t="55790" x="6697663" y="1928813"/>
          <p14:tracePt t="55807" x="6751638" y="1928813"/>
          <p14:tracePt t="55833" x="6777038" y="1928813"/>
          <p14:tracePt t="55844" x="6831013" y="1928813"/>
          <p14:tracePt t="55863" x="6858000" y="1938338"/>
          <p14:tracePt t="55877" x="6911975" y="1938338"/>
          <p14:tracePt t="55894" x="6938963" y="1946275"/>
          <p14:tracePt t="55907" x="7000875" y="1946275"/>
          <p14:tracePt t="55926" x="7062788" y="1955800"/>
          <p14:tracePt t="55944" x="7081838" y="1955800"/>
          <p14:tracePt t="55957" x="7134225" y="1955800"/>
          <p14:tracePt t="55976" x="7161213" y="1955800"/>
          <p14:tracePt t="55991" x="7215188" y="1965325"/>
          <p14:tracePt t="56007" x="7232650" y="1965325"/>
          <p14:tracePt t="56024" x="7277100" y="1973263"/>
          <p14:tracePt t="56041" x="7304088" y="1973263"/>
          <p14:tracePt t="56057" x="7358063" y="1982788"/>
          <p14:tracePt t="56074" x="7385050" y="1982788"/>
          <p14:tracePt t="56091" x="7439025" y="1990725"/>
          <p14:tracePt t="56108" x="7466013" y="1990725"/>
          <p14:tracePt t="56124" x="7500938" y="1990725"/>
          <p14:tracePt t="56141" x="7527925" y="1990725"/>
          <p14:tracePt t="56158" x="7581900" y="1990725"/>
          <p14:tracePt t="56176" x="7589838" y="1990725"/>
          <p14:tracePt t="56193" x="7616825" y="1990725"/>
          <p14:tracePt t="56208" x="7626350" y="1990725"/>
          <p14:tracePt t="56226" x="7661275" y="2000250"/>
          <p14:tracePt t="56243" x="7680325" y="2000250"/>
          <p14:tracePt t="56258" x="7697788" y="2000250"/>
          <p14:tracePt t="56275" x="7705725" y="2000250"/>
          <p14:tracePt t="56291" x="7732713" y="2000250"/>
          <p14:tracePt t="56308" x="7759700" y="2000250"/>
          <p14:tracePt t="56332" x="7777163" y="2000250"/>
          <p14:tracePt t="56351" x="7796213" y="2000250"/>
          <p14:tracePt t="56363" x="7804150" y="2000250"/>
          <p14:tracePt t="56381" x="7813675" y="2000250"/>
          <p14:tracePt t="56394" x="7840663" y="2000250"/>
          <p14:tracePt t="56446" x="7858125" y="2000250"/>
          <p14:tracePt t="56476" x="7867650" y="2000250"/>
          <p14:tracePt t="56507" x="7894638" y="2000250"/>
          <p14:tracePt t="56526" x="7902575" y="2000250"/>
          <p14:tracePt t="56571" x="7912100" y="2000250"/>
          <p14:tracePt t="56583" x="7920038" y="2000250"/>
          <p14:tracePt t="56603" x="7929563" y="2000250"/>
          <p14:tracePt t="56661" x="7939088" y="2000250"/>
          <p14:tracePt t="56680" x="7947025" y="2000250"/>
          <p14:tracePt t="56728" x="7956550" y="2000250"/>
          <p14:tracePt t="56834" x="7966075" y="2000250"/>
          <p14:tracePt t="56934" x="7974013" y="2000250"/>
          <p14:tracePt t="56974" x="7983538" y="2000250"/>
          <p14:tracePt t="57075" x="7991475" y="2000250"/>
          <p14:tracePt t="57150" x="8001000" y="2000250"/>
          <p14:tracePt t="57205" x="8010525" y="2000250"/>
          <p14:tracePt t="57295" x="8018463" y="2000250"/>
          <p14:tracePt t="57386" x="8027988" y="2000250"/>
          <p14:tracePt t="57485" x="8037513" y="2000250"/>
          <p14:tracePt t="57561" x="8045450" y="2000250"/>
          <p14:tracePt t="57858" x="8054975" y="2000250"/>
          <p14:tracePt t="58096" x="8062913" y="2000250"/>
          <p14:tracePt t="58107" x="8072438" y="2000250"/>
          <p14:tracePt t="58408" x="8081963" y="2000250"/>
          <p14:tracePt t="69695" x="8081963" y="2017713"/>
          <p14:tracePt t="70199" x="8072438" y="2027238"/>
          <p14:tracePt t="70230" x="8037513" y="2062163"/>
          <p14:tracePt t="70251" x="8001000" y="2081213"/>
          <p14:tracePt t="70263" x="7991475" y="2081213"/>
          <p14:tracePt t="70284" x="7902575" y="2133600"/>
          <p14:tracePt t="70316" x="7875588" y="2143125"/>
          <p14:tracePt t="70323" x="7823200" y="2160588"/>
          <p14:tracePt t="70351" x="7724775" y="2205038"/>
          <p14:tracePt t="70382" x="7705725" y="2214563"/>
          <p14:tracePt t="70387" x="7626350" y="2251075"/>
          <p14:tracePt t="70418" x="7572375" y="2276475"/>
          <p14:tracePt t="70451" x="7518400" y="2303463"/>
          <p14:tracePt t="70468" x="7500938" y="2312988"/>
          <p14:tracePt t="70484" x="7456488" y="2330450"/>
          <p14:tracePt t="70517" x="7412038" y="2347913"/>
          <p14:tracePt t="70529" x="7394575" y="2347913"/>
          <p14:tracePt t="70553" x="7375525" y="2357438"/>
          <p14:tracePt t="70584" x="7348538" y="2366963"/>
          <p14:tracePt t="70616" x="7340600" y="2366963"/>
          <p14:tracePt t="70648" x="7331075" y="2366963"/>
          <p14:tracePt t="70693" x="7323138" y="2366963"/>
          <p14:tracePt t="70872" x="7313613" y="2366963"/>
          <p14:tracePt t="71219" x="7286625" y="2366963"/>
          <p14:tracePt t="71238" x="7277100" y="2366963"/>
          <p14:tracePt t="71253" x="7232650" y="2374900"/>
          <p14:tracePt t="71285" x="7180263" y="2419350"/>
          <p14:tracePt t="71317" x="7134225" y="2455863"/>
          <p14:tracePt t="71333" x="7000875" y="2562225"/>
          <p14:tracePt t="71365" x="6965950" y="2598738"/>
          <p14:tracePt t="71387" x="6796088" y="2795588"/>
          <p14:tracePt t="71418" x="6705600" y="2901950"/>
          <p14:tracePt t="71450" x="6643688" y="2973388"/>
          <p14:tracePt t="71455" x="6545263" y="3071813"/>
          <p14:tracePt t="71486" x="6518275" y="3108325"/>
          <p14:tracePt t="71489" x="6384925" y="3251200"/>
          <p14:tracePt t="71521" x="6224588" y="3446463"/>
          <p14:tracePt t="71555" x="6153150" y="3536950"/>
          <p14:tracePt t="71568" x="6126163" y="3571875"/>
          <p14:tracePt t="71587" x="6010275" y="3697288"/>
          <p14:tracePt t="71620" x="5973763" y="3724275"/>
          <p14:tracePt t="71630" x="5956300" y="3751263"/>
          <p14:tracePt t="71654" x="5840413" y="3894138"/>
          <p14:tracePt t="71686" x="5813425" y="3919538"/>
          <p14:tracePt t="71692" x="5768975" y="3973513"/>
          <p14:tracePt t="71721" x="5724525" y="4017963"/>
          <p14:tracePt t="71753" x="5680075" y="4062413"/>
          <p14:tracePt t="71772" x="5661025" y="4081463"/>
          <p14:tracePt t="71788" x="5616575" y="4133850"/>
          <p14:tracePt t="71820" x="5608638" y="4160838"/>
          <p14:tracePt t="71823" x="5581650" y="4205288"/>
          <p14:tracePt t="71855" x="5572125" y="4214813"/>
          <p14:tracePt t="71888" x="5562600" y="4232275"/>
          <p14:tracePt t="71894" x="5562600" y="4224338"/>
          <p14:tracePt t="72040" x="5562600" y="4214813"/>
          <p14:tracePt t="72051" x="5562600" y="4187825"/>
          <p14:tracePt t="72070" x="5562600" y="4179888"/>
          <p14:tracePt t="72089" x="5562600" y="4170363"/>
          <p14:tracePt t="72120" x="5562600" y="4160838"/>
          <p14:tracePt t="72215" x="5562600" y="4152900"/>
          <p14:tracePt t="72260" x="5562600" y="4133850"/>
          <p14:tracePt t="72290" x="5554663" y="4098925"/>
          <p14:tracePt t="72303" x="5545138" y="4062413"/>
          <p14:tracePt t="72323" x="5537200" y="4054475"/>
          <p14:tracePt t="72355" x="5537200" y="4000500"/>
          <p14:tracePt t="72368" x="5527675" y="3929063"/>
          <p14:tracePt t="72390" x="5473700" y="3776663"/>
          <p14:tracePt t="72421" x="5456238" y="3732213"/>
          <p14:tracePt t="72430" x="5429250" y="3660775"/>
          <p14:tracePt t="72457" x="5394325" y="3562350"/>
          <p14:tracePt t="72489" x="5375275" y="3509963"/>
          <p14:tracePt t="72493" x="5330825" y="3348038"/>
          <p14:tracePt t="72524" x="5232400" y="3089275"/>
          <p14:tracePt t="72559" x="5160963" y="2955925"/>
          <p14:tracePt t="72575" x="5143500" y="2901950"/>
          <p14:tracePt t="72590" x="5054600" y="2705100"/>
          <p14:tracePt t="72622" x="4983163" y="2554288"/>
          <p14:tracePt t="72637" x="4956175" y="2500313"/>
          <p14:tracePt t="72657" x="4875213" y="2401888"/>
          <p14:tracePt t="72689" x="4822825" y="2339975"/>
          <p14:tracePt t="72700" x="4813300" y="2312988"/>
          <p14:tracePt t="72724" x="4741863" y="2224088"/>
          <p14:tracePt t="72756" x="4697413" y="2170113"/>
          <p14:tracePt t="72763" x="4670425" y="2143125"/>
          <p14:tracePt t="72791" x="4545013" y="2054225"/>
          <p14:tracePt t="72791" x="4483100" y="2000250"/>
          <p14:tracePt t="72827" x="4411663" y="1946275"/>
          <p14:tracePt t="72846" x="4384675" y="1919288"/>
          <p14:tracePt t="72858" x="4330700" y="1874838"/>
          <p14:tracePt t="72892" x="4313238" y="1857375"/>
          <p14:tracePt t="72905" x="4295775" y="1839913"/>
          <p14:tracePt t="72925" x="4241800" y="1803400"/>
          <p14:tracePt t="72956" x="4214813" y="1785938"/>
          <p14:tracePt t="72966" x="4187825" y="1776413"/>
          <p14:tracePt t="72992" x="4160838" y="1776413"/>
          <p14:tracePt t="73024" x="4143375" y="1768475"/>
          <p14:tracePt t="73058" x="4116388" y="1751013"/>
          <p14:tracePt t="73076" x="4108450" y="1751013"/>
          <p14:tracePt t="73092" x="4089400" y="1731963"/>
          <p14:tracePt t="73124" x="4062413" y="1704975"/>
          <p14:tracePt t="73138" x="4027488" y="1660525"/>
          <p14:tracePt t="73159" x="3973513" y="1608138"/>
          <p14:tracePt t="73190" x="3965575" y="1589088"/>
          <p14:tracePt t="73200" x="3956050" y="1581150"/>
          <p14:tracePt t="73225" x="3946525" y="1571625"/>
          <p14:tracePt t="73267" x="3938588" y="1562100"/>
          <p14:tracePt t="73451" x="3929063" y="1554163"/>
          <p14:tracePt t="74695" x="3929063" y="1544638"/>
          <p14:tracePt t="74793" x="3929063" y="1536700"/>
          <p14:tracePt t="75092" x="3929063" y="1544638"/>
          <p14:tracePt t="75324" x="3929063" y="1554163"/>
          <p14:tracePt t="75336" x="3919538" y="1581150"/>
          <p14:tracePt t="75356" x="3919538" y="1608138"/>
          <p14:tracePt t="75368" x="3911600" y="1687513"/>
          <p14:tracePt t="75399" x="3911600" y="1704975"/>
          <p14:tracePt t="75431" x="3911600" y="1758950"/>
          <p14:tracePt t="75436" x="3911600" y="1785938"/>
          <p14:tracePt t="75466" x="3902075" y="2036763"/>
          <p14:tracePt t="75498" x="3894138" y="2081213"/>
          <p14:tracePt t="75511" x="3894138" y="2170113"/>
          <p14:tracePt t="75533" x="3884613" y="2303463"/>
          <p14:tracePt t="75566" x="3884613" y="2446338"/>
          <p14:tracePt t="75599" x="3875088" y="2562225"/>
          <p14:tracePt t="75609" x="3875088" y="2581275"/>
          <p14:tracePt t="75633" x="3875088" y="2768600"/>
          <p14:tracePt t="75664" x="3875088" y="2857500"/>
          <p14:tracePt t="75669" x="3875088" y="2965450"/>
          <p14:tracePt t="75700" x="3875088" y="3081338"/>
          <p14:tracePt t="75732" x="3875088" y="3143250"/>
          <p14:tracePt t="75750" x="3875088" y="3197225"/>
          <p14:tracePt t="75767" x="3884613" y="3330575"/>
          <p14:tracePt t="75799" x="3884613" y="3429000"/>
          <p14:tracePt t="75810" x="3894138" y="3473450"/>
          <p14:tracePt t="75834" x="3894138" y="3562350"/>
          <p14:tracePt t="75866" x="3894138" y="3581400"/>
          <p14:tracePt t="75874" x="3894138" y="3633788"/>
          <p14:tracePt t="75900" x="3902075" y="3875088"/>
          <p14:tracePt t="75933" x="3902075" y="3911600"/>
          <p14:tracePt t="75937" x="3902075" y="3965575"/>
          <p14:tracePt t="75967" x="3894138" y="4054475"/>
          <p14:tracePt t="76000" x="3884613" y="4152900"/>
          <p14:tracePt t="76017" x="3875088" y="4232275"/>
          <p14:tracePt t="76034" x="3848100" y="4357688"/>
          <p14:tracePt t="76067" x="3840163" y="4411663"/>
          <p14:tracePt t="76078" x="3786188" y="4518025"/>
          <p14:tracePt t="76112" x="3776663" y="4545013"/>
          <p14:tracePt t="76134" x="3741738" y="4643438"/>
          <p14:tracePt t="76167" x="3724275" y="4687888"/>
          <p14:tracePt t="76173" x="3705225" y="4714875"/>
          <p14:tracePt t="76201" x="3687763" y="4751388"/>
          <p14:tracePt t="76234" x="3670300" y="4776788"/>
          <p14:tracePt t="76237" x="3633788" y="4857750"/>
          <p14:tracePt t="76268" x="3598863" y="4946650"/>
          <p14:tracePt t="76301" x="3571875" y="4973638"/>
          <p14:tracePt t="76314" x="3562350" y="4991100"/>
          <p14:tracePt t="76335" x="3554413" y="5000625"/>
          <p14:tracePt t="76366" x="3544888" y="5010150"/>
          <p14:tracePt t="76374" x="3527425" y="5037138"/>
          <p14:tracePt t="76402" x="3500438" y="5089525"/>
          <p14:tracePt t="76434" x="3490913" y="5108575"/>
          <p14:tracePt t="76437" x="3473450" y="5170488"/>
          <p14:tracePt t="76468" x="3455988" y="5232400"/>
          <p14:tracePt t="76474" x="3446463" y="5251450"/>
          <p14:tracePt t="76502" x="3438525" y="5384800"/>
          <p14:tracePt t="76540" x="3438525" y="5402263"/>
          <p14:tracePt t="76548" x="3438525" y="5438775"/>
          <p14:tracePt t="76569" x="3438525" y="5456238"/>
          <p14:tracePt t="76601" x="3438525" y="5465763"/>
          <p14:tracePt t="76630" x="3438525" y="5473700"/>
          <p14:tracePt t="76656" x="3438525" y="5483225"/>
          <p14:tracePt t="76675" x="3438525" y="5465763"/>
          <p14:tracePt t="76739" x="3446463" y="5465763"/>
          <p14:tracePt t="77000" x="3455988" y="5465763"/>
          <p14:tracePt t="77206" x="3465513" y="5456238"/>
          <p14:tracePt t="77570" x="3465513" y="5438775"/>
          <p14:tracePt t="77588" x="3473450" y="5411788"/>
          <p14:tracePt t="77621" x="3473450" y="5402263"/>
          <p14:tracePt t="77639" x="3500438" y="5303838"/>
          <p14:tracePt t="77671" x="3509963" y="5187950"/>
          <p14:tracePt t="77685" x="3517900" y="5153025"/>
          <p14:tracePt t="77706" x="3544888" y="5045075"/>
          <p14:tracePt t="77738" x="3554413" y="4938713"/>
          <p14:tracePt t="77746" x="3562350" y="4902200"/>
          <p14:tracePt t="77773" x="3581400" y="4803775"/>
          <p14:tracePt t="77805" x="3589338" y="4759325"/>
          <p14:tracePt t="77808" x="3608388" y="4572000"/>
          <p14:tracePt t="77840" x="3608388" y="4500563"/>
          <p14:tracePt t="77850" x="3616325" y="4313238"/>
          <p14:tracePt t="77873" x="3633788" y="4071938"/>
          <p14:tracePt t="77905" x="3643313" y="3911600"/>
          <p14:tracePt t="77922" x="3643313" y="3857625"/>
          <p14:tracePt t="77940" x="3652838" y="3786188"/>
          <p14:tracePt t="77972" x="3652838" y="3768725"/>
          <p14:tracePt t="77978" x="3652838" y="3759200"/>
          <p14:tracePt t="78007" x="3652838" y="3687763"/>
          <p14:tracePt t="78039" x="3652838" y="3652838"/>
          <p14:tracePt t="78042" x="3643313" y="3527425"/>
          <p14:tracePt t="78074" x="3616325" y="3384550"/>
          <p14:tracePt t="78105" x="3598863" y="3313113"/>
          <p14:tracePt t="78123" x="3589338" y="3303588"/>
          <p14:tracePt t="78140" x="3581400" y="3303588"/>
          <p14:tracePt t="78172" x="3581400" y="3295650"/>
          <p14:tracePt t="78198" x="3571875" y="3286125"/>
          <p14:tracePt t="78218" x="3562350" y="3286125"/>
          <p14:tracePt t="78241" x="3536950" y="3286125"/>
          <p14:tracePt t="78273" x="3509963" y="3303588"/>
          <p14:tracePt t="78281" x="3500438" y="3303588"/>
          <p14:tracePt t="78308" x="3473450" y="3313113"/>
          <p14:tracePt t="78340" x="3438525" y="3322638"/>
          <p14:tracePt t="78342" x="3367088" y="3340100"/>
          <p14:tracePt t="78376" x="3303588" y="3384550"/>
          <p14:tracePt t="78408" x="3276600" y="3394075"/>
          <p14:tracePt t="78423" x="3259138" y="3402013"/>
          <p14:tracePt t="78441" x="3214688" y="3429000"/>
          <p14:tracePt t="78474" x="3179763" y="3455988"/>
          <p14:tracePt t="78484" x="3160713" y="3465513"/>
          <p14:tracePt t="78508" x="3108325" y="3509963"/>
          <p14:tracePt t="78541" x="3089275" y="3517900"/>
          <p14:tracePt t="78545" x="3081338" y="3536950"/>
          <p14:tracePt t="78579" x="3062288" y="3544888"/>
          <p14:tracePt t="78608" x="3071813" y="3544888"/>
          <p14:tracePt t="78720" x="3081338" y="3544888"/>
          <p14:tracePt t="78795" x="3089275" y="3544888"/>
          <p14:tracePt t="78814" x="3108325" y="3544888"/>
          <p14:tracePt t="78844" x="3116263" y="3544888"/>
          <p14:tracePt t="78856" x="3197225" y="3544888"/>
          <p14:tracePt t="78876" x="3322638" y="3536950"/>
          <p14:tracePt t="78894" x="3394075" y="3527425"/>
          <p14:tracePt t="78906" x="3562350" y="3527425"/>
          <p14:tracePt t="78926" x="3581400" y="3527425"/>
          <p14:tracePt t="78938" x="3652838" y="3527425"/>
          <p14:tracePt t="78957" x="3679825" y="3527425"/>
          <p14:tracePt t="78969" x="3732213" y="3527425"/>
          <p14:tracePt t="78988" x="3751263" y="3527425"/>
          <p14:tracePt t="78999" x="3776663" y="3527425"/>
          <p14:tracePt t="79018" x="3786188" y="3527425"/>
          <p14:tracePt t="79049" x="3786188" y="3517900"/>
          <p14:tracePt t="81194" x="3776663" y="3517900"/>
          <p14:tracePt t="82694" x="3751263" y="3536950"/>
          <p14:tracePt t="82777" x="3741738" y="3544888"/>
          <p14:tracePt t="82789" x="3705225" y="3581400"/>
          <p14:tracePt t="82809" x="3687763" y="3589338"/>
          <p14:tracePt t="82820" x="3660775" y="3625850"/>
          <p14:tracePt t="82839" x="3643313" y="3643313"/>
          <p14:tracePt t="82851" x="3598863" y="3697288"/>
          <p14:tracePt t="82872" x="3571875" y="3751263"/>
          <p14:tracePt t="82883" x="3517900" y="3830638"/>
          <p14:tracePt t="82902" x="3490913" y="3884613"/>
          <p14:tracePt t="82914" x="3429000" y="3983038"/>
          <p14:tracePt t="82933" x="3402013" y="4037013"/>
          <p14:tracePt t="82944" x="3330575" y="4187825"/>
          <p14:tracePt t="82962" x="3251200" y="4375150"/>
          <p14:tracePt t="82982" x="3232150" y="4411663"/>
          <p14:tracePt t="82994" x="3187700" y="4518025"/>
          <p14:tracePt t="83012" x="3179763" y="4527550"/>
          <p14:tracePt t="83024" x="3143250" y="4589463"/>
          <p14:tracePt t="83046" x="3125788" y="4616450"/>
          <p14:tracePt t="83059" x="3098800" y="4670425"/>
          <p14:tracePt t="83077" x="3081338" y="4697413"/>
          <p14:tracePt t="83089" x="3054350" y="4751388"/>
          <p14:tracePt t="83108" x="3044825" y="4768850"/>
          <p14:tracePt t="83122" x="3044825" y="4776788"/>
          <p14:tracePt t="83139" x="3044825" y="4759325"/>
          <p14:tracePt t="83293" x="3044825" y="4741863"/>
          <p14:tracePt t="83320" x="3044825" y="4732338"/>
          <p14:tracePt t="83343" x="3044825" y="4714875"/>
          <p14:tracePt t="83370" x="3044825" y="4679950"/>
          <p14:tracePt t="83389" x="3044825" y="4670425"/>
          <p14:tracePt t="83401" x="3044825" y="4625975"/>
          <p14:tracePt t="83419" x="3044825" y="4616450"/>
          <p14:tracePt t="83431" x="3044825" y="4608513"/>
          <p14:tracePt t="83449" x="3044825" y="4589463"/>
          <p14:tracePt t="83469" x="3044825" y="4581525"/>
          <p14:tracePt t="83495" x="3044825" y="4572000"/>
          <p14:tracePt t="83514" x="3044825" y="4581525"/>
          <p14:tracePt t="83589" x="3044825" y="4608513"/>
          <p14:tracePt t="83608" x="3044825" y="4633913"/>
          <p14:tracePt t="83619" x="3054350" y="4670425"/>
          <p14:tracePt t="83639" x="3054350" y="4679950"/>
          <p14:tracePt t="83657" x="3054350" y="4697413"/>
          <p14:tracePt t="83669" x="3054350" y="4768850"/>
          <p14:tracePt t="83688" x="3054350" y="4795838"/>
          <p14:tracePt t="83699" x="3044825" y="4894263"/>
          <p14:tracePt t="83719" x="3044825" y="4911725"/>
          <p14:tracePt t="83731" x="3044825" y="5018088"/>
          <p14:tracePt t="83751" x="3044825" y="5062538"/>
          <p14:tracePt t="83762" x="3071813" y="5276850"/>
          <p14:tracePt t="83781" x="3081338" y="5348288"/>
          <p14:tracePt t="83793" x="3098800" y="5518150"/>
          <p14:tracePt t="83814" x="3098800" y="5562600"/>
          <p14:tracePt t="83826" x="3116263" y="5634038"/>
          <p14:tracePt t="83843" x="3133725" y="5732463"/>
          <p14:tracePt t="83863" x="3133725" y="5751513"/>
          <p14:tracePt t="83875" x="3143250" y="5786438"/>
          <p14:tracePt t="83891" x="3152775" y="5875338"/>
          <p14:tracePt t="83908" x="3160713" y="5938838"/>
          <p14:tracePt t="83925" x="3170238" y="5956300"/>
          <p14:tracePt t="83941" x="3170238" y="5983288"/>
          <p14:tracePt t="83958" x="3179763" y="6000750"/>
          <p14:tracePt t="83975" x="3187700" y="6045200"/>
          <p14:tracePt t="83991" x="3187700" y="6062663"/>
          <p14:tracePt t="84008" x="3187700" y="6081713"/>
          <p14:tracePt t="84025" x="3197225" y="6081713"/>
          <p14:tracePt t="84042" x="3197225" y="6062663"/>
          <p14:tracePt t="84102" x="3197225" y="6072188"/>
          <p14:tracePt t="85010" x="3197225" y="6062663"/>
          <p14:tracePt t="85357" x="3197225" y="6054725"/>
          <p14:tracePt t="85369" x="3197225" y="6045200"/>
          <p14:tracePt t="85380" x="3197225" y="5991225"/>
          <p14:tracePt t="85399" x="3197225" y="5929313"/>
          <p14:tracePt t="85418" x="3205163" y="5911850"/>
          <p14:tracePt t="85429" x="3205163" y="5840413"/>
          <p14:tracePt t="85449" x="3214688" y="5786438"/>
          <p14:tracePt t="85460" x="3214688" y="5661025"/>
          <p14:tracePt t="85480" x="3214688" y="5599113"/>
          <p14:tracePt t="85491" x="3224213" y="5483225"/>
          <p14:tracePt t="85512" x="3224213" y="5465763"/>
          <p14:tracePt t="85524" x="3224213" y="5384800"/>
          <p14:tracePt t="85542" x="3232150" y="5357813"/>
          <p14:tracePt t="85554" x="3232150" y="5286375"/>
          <p14:tracePt t="85574" x="3232150" y="5241925"/>
          <p14:tracePt t="85584" x="3232150" y="5133975"/>
          <p14:tracePt t="85603" x="3232150" y="5018088"/>
          <p14:tracePt t="85623" x="3232150" y="4956175"/>
          <p14:tracePt t="85636" x="3232150" y="4884738"/>
          <p14:tracePt t="85653" x="3232150" y="4857750"/>
          <p14:tracePt t="85680" x="3232150" y="4776788"/>
          <p14:tracePt t="85699" x="3232150" y="4768850"/>
          <p14:tracePt t="85711" x="3232150" y="4697413"/>
          <p14:tracePt t="85730" x="3232150" y="4679950"/>
          <p14:tracePt t="85742" x="3232150" y="4670425"/>
          <p14:tracePt t="85761" x="3232150" y="4660900"/>
          <p14:tracePt t="85781" x="3232150" y="4652963"/>
          <p14:tracePt t="85792" x="3232150" y="4608513"/>
          <p14:tracePt t="85812" x="3241675" y="4581525"/>
          <p14:tracePt t="85826" x="3241675" y="4545013"/>
          <p14:tracePt t="85842" x="3241675" y="4527550"/>
          <p14:tracePt t="85855" x="3241675" y="4465638"/>
          <p14:tracePt t="85873" x="3241675" y="4419600"/>
          <p14:tracePt t="85900" x="3241675" y="4402138"/>
          <p14:tracePt t="85919" x="3241675" y="4384675"/>
          <p14:tracePt t="85931" x="3241675" y="4340225"/>
          <p14:tracePt t="85951" x="3241675" y="4313238"/>
          <p14:tracePt t="85964" x="3241675" y="4251325"/>
          <p14:tracePt t="85982" x="3241675" y="4241800"/>
          <p14:tracePt t="86012" x="3241675" y="4232275"/>
          <p14:tracePt t="86045" x="3251200" y="4224338"/>
          <p14:tracePt t="86062" x="3251200" y="4214813"/>
          <p14:tracePt t="86073" x="3251200" y="4205288"/>
          <p14:tracePt t="86092" x="3251200" y="4214813"/>
          <p14:tracePt t="86300" x="3251200" y="4224338"/>
          <p14:tracePt t="86332" x="3251200" y="4241800"/>
          <p14:tracePt t="86344" x="3251200" y="4259263"/>
          <p14:tracePt t="86355" x="3251200" y="4303713"/>
          <p14:tracePt t="86374" x="3251200" y="4330700"/>
          <p14:tracePt t="86386" x="3251200" y="4402138"/>
          <p14:tracePt t="86405" x="3251200" y="4473575"/>
          <p14:tracePt t="86423" x="3251200" y="4510088"/>
          <p14:tracePt t="86435" x="3251200" y="4572000"/>
          <p14:tracePt t="86454" x="3251200" y="4589463"/>
          <p14:tracePt t="86481" x="3259138" y="4670425"/>
          <p14:tracePt t="86500" x="3259138" y="4705350"/>
          <p14:tracePt t="86512" x="3259138" y="4768850"/>
          <p14:tracePt t="86535" x="3268663" y="4795838"/>
          <p14:tracePt t="86544" x="3268663" y="4867275"/>
          <p14:tracePt t="86563" x="3268663" y="4894263"/>
          <p14:tracePt t="86574" x="3276600" y="4946650"/>
          <p14:tracePt t="86595" x="3286125" y="4965700"/>
          <p14:tracePt t="86606" x="3295650" y="5027613"/>
          <p14:tracePt t="86626" x="3295650" y="5054600"/>
          <p14:tracePt t="86637" x="3295650" y="5081588"/>
          <p14:tracePt t="86657" x="3303588" y="5116513"/>
          <p14:tracePt t="86675" x="3303588" y="5133975"/>
          <p14:tracePt t="86686" x="3303588" y="5153025"/>
          <p14:tracePt t="86706" x="3313113" y="5187950"/>
          <p14:tracePt t="86717" x="3340100" y="5259388"/>
          <p14:tracePt t="86737" x="3348038" y="5303838"/>
          <p14:tracePt t="86750" x="3375025" y="5357813"/>
          <p14:tracePt t="86769" x="3394075" y="5402263"/>
          <p14:tracePt t="86799" x="3402013" y="5411788"/>
          <p14:tracePt t="86811" x="3402013" y="5438775"/>
          <p14:tracePt t="86829" x="3411538" y="5456238"/>
          <p14:tracePt t="86848" x="3411538" y="5473700"/>
          <p14:tracePt t="86860" x="3429000" y="5518150"/>
          <p14:tracePt t="86879" x="3438525" y="5537200"/>
          <p14:tracePt t="86891" x="3446463" y="5589588"/>
          <p14:tracePt t="86910" x="3455988" y="5616575"/>
          <p14:tracePt t="86923" x="3473450" y="5670550"/>
          <p14:tracePt t="86942" x="3482975" y="5697538"/>
          <p14:tracePt t="86954" x="3490913" y="5724525"/>
          <p14:tracePt t="86974" x="3490913" y="5741988"/>
          <p14:tracePt t="86985" x="3517900" y="5786438"/>
          <p14:tracePt t="87003" x="3527425" y="5822950"/>
          <p14:tracePt t="87017" x="3544888" y="5884863"/>
          <p14:tracePt t="87035" x="3562350" y="5902325"/>
          <p14:tracePt t="87050" x="3571875" y="5956300"/>
          <p14:tracePt t="87067" x="3589338" y="5973763"/>
          <p14:tracePt t="87084" x="3598863" y="5983288"/>
          <p14:tracePt t="87100" x="3598863" y="5991225"/>
          <p14:tracePt t="87117" x="3598863" y="6000750"/>
          <p14:tracePt t="87147" x="3608388" y="6010275"/>
          <p14:tracePt t="87158" x="3608388" y="6000750"/>
          <p14:tracePt t="87253" x="3608388" y="5991225"/>
          <p14:tracePt t="87290" x="3608388" y="5983288"/>
          <p14:tracePt t="87336" x="3608388" y="5973763"/>
          <p14:tracePt t="87394" x="3608388" y="5965825"/>
          <p14:tracePt t="87444" x="3608388" y="5956300"/>
          <p14:tracePt t="87494" x="3608388" y="5946775"/>
          <p14:tracePt t="87691" x="3616325" y="5938838"/>
          <p14:tracePt t="87710" x="3625850" y="5919788"/>
          <p14:tracePt t="87744" x="3625850" y="5911850"/>
          <p14:tracePt t="87755" x="3633788" y="5875338"/>
          <p14:tracePt t="87775" x="3643313" y="5857875"/>
          <p14:tracePt t="87786" x="3660775" y="5803900"/>
          <p14:tracePt t="87805" x="3660775" y="5786438"/>
          <p14:tracePt t="87816" x="3679825" y="5715000"/>
          <p14:tracePt t="87835" x="3687763" y="5634038"/>
          <p14:tracePt t="87854" x="3687763" y="5599113"/>
          <p14:tracePt t="87866" x="3697288" y="5518150"/>
          <p14:tracePt t="87885" x="3697288" y="5491163"/>
          <p14:tracePt t="87897" x="3705225" y="5419725"/>
          <p14:tracePt t="87916" x="3705225" y="5394325"/>
          <p14:tracePt t="87928" x="3714750" y="5340350"/>
          <p14:tracePt t="87946" x="3714750" y="5313363"/>
          <p14:tracePt t="87959" x="3724275" y="5205413"/>
          <p14:tracePt t="87978" x="3724275" y="5180013"/>
          <p14:tracePt t="87990" x="3724275" y="5081588"/>
          <p14:tracePt t="88010" x="3724275" y="5018088"/>
          <p14:tracePt t="88022" x="3741738" y="4919663"/>
          <p14:tracePt t="88041" x="3741738" y="4902200"/>
          <p14:tracePt t="88067" x="3741738" y="4884738"/>
          <p14:tracePt t="88079" x="3741738" y="4867275"/>
          <p14:tracePt t="88091" x="3741738" y="4840288"/>
          <p14:tracePt t="88103" x="3741738" y="4813300"/>
          <p14:tracePt t="88121" x="3751263" y="4759325"/>
          <p14:tracePt t="88137" x="3751263" y="4732338"/>
          <p14:tracePt t="88154" x="3751263" y="4660900"/>
          <p14:tracePt t="88170" x="3741738" y="4572000"/>
          <p14:tracePt t="88187" x="3741738" y="4554538"/>
          <p14:tracePt t="88204" x="3741738" y="4491038"/>
          <p14:tracePt t="88221" x="3741738" y="4465638"/>
          <p14:tracePt t="88237" x="3741738" y="4402138"/>
          <p14:tracePt t="88254" x="3741738" y="4375150"/>
          <p14:tracePt t="88271" x="3732213" y="4303713"/>
          <p14:tracePt t="88287" x="3732213" y="4286250"/>
          <p14:tracePt t="88304" x="3724275" y="4205288"/>
          <p14:tracePt t="88321" x="3714750" y="4187825"/>
          <p14:tracePt t="88338" x="3714750" y="4143375"/>
          <p14:tracePt t="88358" x="3705225" y="4125913"/>
          <p14:tracePt t="88371" x="3705225" y="4098925"/>
          <p14:tracePt t="88388" x="3705225" y="4037013"/>
          <p14:tracePt t="88404" x="3697288" y="4017963"/>
          <p14:tracePt t="88421" x="3697288" y="3965575"/>
          <p14:tracePt t="88438" x="3697288" y="3956050"/>
          <p14:tracePt t="88455" x="3697288" y="3911600"/>
          <p14:tracePt t="88471" x="3697288" y="3875088"/>
          <p14:tracePt t="88496" x="3697288" y="3857625"/>
          <p14:tracePt t="88508" x="3697288" y="3830638"/>
          <p14:tracePt t="88526" x="3687763" y="3803650"/>
          <p14:tracePt t="88546" x="3687763" y="3795713"/>
          <p14:tracePt t="88573" x="3687763" y="3776663"/>
          <p14:tracePt t="88592" x="3687763" y="3786188"/>
          <p14:tracePt t="88922" x="3687763" y="3795713"/>
          <p14:tracePt t="88934" x="3697288" y="3795713"/>
          <p14:tracePt t="88953" x="3697288" y="3803650"/>
          <p14:tracePt t="89003" x="3697288" y="3813175"/>
          <p14:tracePt t="89066" x="3705225" y="3813175"/>
          <p14:tracePt t="89075" x="3705225" y="3830638"/>
          <p14:tracePt t="89110" x="3714750" y="3848100"/>
          <p14:tracePt t="89122" x="3741738" y="3911600"/>
          <p14:tracePt t="89141" x="3759200" y="3919538"/>
          <p14:tracePt t="89153" x="3786188" y="3990975"/>
          <p14:tracePt t="89172" x="3795713" y="4010025"/>
          <p14:tracePt t="89184" x="3822700" y="4071938"/>
          <p14:tracePt t="89203" x="3848100" y="4160838"/>
          <p14:tracePt t="89221" x="3857625" y="4170363"/>
          <p14:tracePt t="89234" x="3875088" y="4224338"/>
          <p14:tracePt t="89254" x="3884613" y="4241800"/>
          <p14:tracePt t="89265" x="3902075" y="4286250"/>
          <p14:tracePt t="89284" x="3911600" y="4313238"/>
          <p14:tracePt t="89296" x="3929063" y="4367213"/>
          <p14:tracePt t="89314" x="3946525" y="4419600"/>
          <p14:tracePt t="89326" x="3990975" y="4545013"/>
          <p14:tracePt t="89345" x="4010025" y="4625975"/>
          <p14:tracePt t="89358" x="4071938" y="4741863"/>
          <p14:tracePt t="89377" x="4081463" y="4768850"/>
          <p14:tracePt t="89391" x="4133850" y="4857750"/>
          <p14:tracePt t="89408" x="4170363" y="4946650"/>
          <p14:tracePt t="89425" x="4187825" y="4991100"/>
          <p14:tracePt t="89441" x="4224338" y="5081588"/>
          <p14:tracePt t="89458" x="4241800" y="5116513"/>
          <p14:tracePt t="89475" x="4268788" y="5180013"/>
          <p14:tracePt t="89491" x="4286250" y="5214938"/>
          <p14:tracePt t="89508" x="4303713" y="5251450"/>
          <p14:tracePt t="89525" x="4313238" y="5286375"/>
          <p14:tracePt t="89542" x="4330700" y="5340350"/>
          <p14:tracePt t="89558" x="4330700" y="5357813"/>
          <p14:tracePt t="89575" x="4348163" y="5411788"/>
          <p14:tracePt t="89592" x="4367213" y="5465763"/>
          <p14:tracePt t="89608" x="4375150" y="5483225"/>
          <p14:tracePt t="89625" x="4375150" y="5491163"/>
          <p14:tracePt t="89646" x="4384675" y="5500688"/>
          <p14:tracePt t="89659" x="4394200" y="5562600"/>
          <p14:tracePt t="89676" x="4402138" y="5581650"/>
          <p14:tracePt t="89692" x="4429125" y="5626100"/>
          <p14:tracePt t="89709" x="4446588" y="5697538"/>
          <p14:tracePt t="89726" x="4456113" y="5724525"/>
          <p14:tracePt t="89755" x="4456113" y="5732463"/>
          <p14:tracePt t="89767" x="4465638" y="5759450"/>
          <p14:tracePt t="89786" x="4473575" y="5776913"/>
          <p14:tracePt t="89797" x="4491038" y="5813425"/>
          <p14:tracePt t="89816" x="4491038" y="5857875"/>
          <p14:tracePt t="89844" x="4500563" y="5867400"/>
          <p14:tracePt t="89875" x="4510088" y="5894388"/>
          <p14:tracePt t="89895" x="4510088" y="5902325"/>
          <p14:tracePt t="89913" x="4510088" y="5911850"/>
          <p14:tracePt t="89927" x="4510088" y="5919788"/>
          <p14:tracePt t="89988" x="4510088" y="5938838"/>
          <p14:tracePt t="90056" x="4518025" y="5946775"/>
          <p14:tracePt t="90065" x="4518025" y="5956300"/>
          <p14:tracePt t="90176" x="4518025" y="5946775"/>
          <p14:tracePt t="90669" x="4518025" y="5938838"/>
          <p14:tracePt t="90833" x="4518025" y="5919788"/>
          <p14:tracePt t="90901" x="4518025" y="5911850"/>
          <p14:tracePt t="90912" x="4527550" y="5884863"/>
          <p14:tracePt t="90933" x="4527550" y="5867400"/>
          <p14:tracePt t="90946" x="4527550" y="5830888"/>
          <p14:tracePt t="90965" x="4527550" y="5813425"/>
          <p14:tracePt t="90976" x="4537075" y="5759450"/>
          <p14:tracePt t="90996" x="4537075" y="5741988"/>
          <p14:tracePt t="91008" x="4545013" y="5688013"/>
          <p14:tracePt t="91027" x="4545013" y="5661025"/>
          <p14:tracePt t="91038" x="4554538" y="5608638"/>
          <p14:tracePt t="91057" x="4562475" y="5545138"/>
          <p14:tracePt t="91076" x="4562475" y="5527675"/>
          <p14:tracePt t="91088" x="4572000" y="5465763"/>
          <p14:tracePt t="91107" x="4572000" y="5438775"/>
          <p14:tracePt t="91119" x="4572000" y="5402263"/>
          <p14:tracePt t="91138" x="4572000" y="5384800"/>
          <p14:tracePt t="91150" x="4589463" y="5340350"/>
          <p14:tracePt t="91168" x="4598988" y="5313363"/>
          <p14:tracePt t="91202" x="4608513" y="5295900"/>
          <p14:tracePt t="91227" x="4616450" y="5241925"/>
          <p14:tracePt t="91246" x="4633913" y="5187950"/>
          <p14:tracePt t="91266" x="4633913" y="5160963"/>
          <p14:tracePt t="91278" x="4633913" y="5108575"/>
          <p14:tracePt t="91308" x="4633913" y="5062538"/>
          <p14:tracePt t="91327" x="4633913" y="5027613"/>
          <p14:tracePt t="91339" x="4625975" y="4973638"/>
          <p14:tracePt t="91358" x="4616450" y="4919663"/>
          <p14:tracePt t="91371" x="4598988" y="4867275"/>
          <p14:tracePt t="91390" x="4589463" y="4848225"/>
          <p14:tracePt t="91401" x="4581525" y="4795838"/>
          <p14:tracePt t="91420" x="4572000" y="4768850"/>
          <p14:tracePt t="91432" x="4562475" y="4705350"/>
          <p14:tracePt t="91451" x="4562475" y="4670425"/>
          <p14:tracePt t="91464" x="4562475" y="4562475"/>
          <p14:tracePt t="91482" x="4554538" y="4510088"/>
          <p14:tracePt t="91497" x="4554538" y="4411663"/>
          <p14:tracePt t="91514" x="4545013" y="4357688"/>
          <p14:tracePt t="91533" x="4545013" y="4330700"/>
          <p14:tracePt t="91562" x="4545013" y="4303713"/>
          <p14:tracePt t="91574" x="4545013" y="4259263"/>
          <p14:tracePt t="91593" x="4537075" y="4232275"/>
          <p14:tracePt t="91604" x="4537075" y="4187825"/>
          <p14:tracePt t="91624" x="4527550" y="4179888"/>
          <p14:tracePt t="91635" x="4527550" y="4160838"/>
          <p14:tracePt t="91654" x="4527550" y="4133850"/>
          <p14:tracePt t="91673" x="4527550" y="4125913"/>
          <p14:tracePt t="91734" x="4537075" y="4098925"/>
          <p14:tracePt t="91753" x="4545013" y="4081463"/>
          <p14:tracePt t="91764" x="4554538" y="4054475"/>
          <p14:tracePt t="91783" x="4562475" y="4037013"/>
          <p14:tracePt t="91794" x="4562475" y="4027488"/>
          <p14:tracePt t="91815" x="4572000" y="4017963"/>
          <p14:tracePt t="91825" x="4581525" y="4000500"/>
          <p14:tracePt t="91844" x="4589463" y="3973513"/>
          <p14:tracePt t="91879" x="4589463" y="3965575"/>
          <p14:tracePt t="91889" x="4598988" y="3946525"/>
          <p14:tracePt t="91908" x="4598988" y="3929063"/>
          <p14:tracePt t="91919" x="4608513" y="3929063"/>
          <p14:tracePt t="91938" x="4616450" y="3919538"/>
          <p14:tracePt t="91950" x="4616450" y="3902075"/>
          <p14:tracePt t="91969" x="4625975" y="3894138"/>
          <p14:tracePt t="92015" x="4633913" y="3884613"/>
          <p14:tracePt t="92036" x="4652963" y="3867150"/>
          <p14:tracePt t="92078" x="4660900" y="3867150"/>
          <p14:tracePt t="92098" x="4670425" y="3867150"/>
          <p14:tracePt t="92109" x="4679950" y="3867150"/>
          <p14:tracePt t="92154" x="4687888" y="3848100"/>
          <p14:tracePt t="92188" x="4697413" y="3830638"/>
          <p14:tracePt t="92218" x="4697413" y="3822700"/>
          <p14:tracePt t="92287" x="4705350" y="3822700"/>
          <p14:tracePt t="92362" x="4714875" y="3803650"/>
          <p14:tracePt t="92394" x="4724400" y="3813175"/>
          <p14:tracePt t="92540" x="4724400" y="3822700"/>
          <p14:tracePt t="92599" x="4724400" y="3848100"/>
          <p14:tracePt t="92629" x="4724400" y="3857625"/>
          <p14:tracePt t="92641" x="4724400" y="3894138"/>
          <p14:tracePt t="92660" x="4724400" y="3946525"/>
          <p14:tracePt t="92680" x="4724400" y="3965575"/>
          <p14:tracePt t="92692" x="4724400" y="3990975"/>
          <p14:tracePt t="92711" x="4724400" y="4010025"/>
          <p14:tracePt t="92723" x="4724400" y="4062413"/>
          <p14:tracePt t="92741" x="4724400" y="4081463"/>
          <p14:tracePt t="92754" x="4724400" y="4125913"/>
          <p14:tracePt t="92783" x="4705350" y="4179888"/>
          <p14:tracePt t="92792" x="4697413" y="4214813"/>
          <p14:tracePt t="92804" x="4687888" y="4259263"/>
          <p14:tracePt t="92818" x="4670425" y="4348163"/>
          <p14:tracePt t="92835" x="4652963" y="4375150"/>
          <p14:tracePt t="92852" x="4633913" y="4446588"/>
          <p14:tracePt t="92868" x="4608513" y="4518025"/>
          <p14:tracePt t="92885" x="4598988" y="4537075"/>
          <p14:tracePt t="92902" x="4562475" y="4616450"/>
          <p14:tracePt t="92919" x="4562475" y="4643438"/>
          <p14:tracePt t="92935" x="4518025" y="4732338"/>
          <p14:tracePt t="92952" x="4500563" y="4759325"/>
          <p14:tracePt t="92969" x="4456113" y="4848225"/>
          <p14:tracePt t="92985" x="4438650" y="4875213"/>
          <p14:tracePt t="93002" x="4411663" y="4938713"/>
          <p14:tracePt t="93019" x="4375150" y="5027613"/>
          <p14:tracePt t="93041" x="4357688" y="5054600"/>
          <p14:tracePt t="93053" x="4330700" y="5108575"/>
          <p14:tracePt t="93071" x="4295775" y="5153025"/>
          <p14:tracePt t="93099" x="4286250" y="5170488"/>
          <p14:tracePt t="93118" x="4276725" y="5180013"/>
          <p14:tracePt t="93150" x="4268788" y="5197475"/>
          <p14:tracePt t="93162" x="4268788" y="5232400"/>
          <p14:tracePt t="93182" x="4268788" y="5259388"/>
          <p14:tracePt t="93194" x="4259263" y="5295900"/>
          <p14:tracePt t="93212" x="4251325" y="5313363"/>
          <p14:tracePt t="93224" x="4241800" y="5340350"/>
          <p14:tracePt t="93242" x="4241800" y="5357813"/>
          <p14:tracePt t="93254" x="4241800" y="5375275"/>
          <p14:tracePt t="93274" x="4241800" y="5411788"/>
          <p14:tracePt t="93287" x="4241800" y="5456238"/>
          <p14:tracePt t="93305" x="4251325" y="5483225"/>
          <p14:tracePt t="93324" x="4259263" y="5500688"/>
          <p14:tracePt t="93337" x="4268788" y="5518150"/>
          <p14:tracePt t="93368" x="4295775" y="5545138"/>
          <p14:tracePt t="93399" x="4348163" y="5572125"/>
          <p14:tracePt t="93417" x="4375150" y="5581650"/>
          <p14:tracePt t="93429" x="4402138" y="5589588"/>
          <p14:tracePt t="93448" x="4411663" y="5599113"/>
          <p14:tracePt t="93459" x="4429125" y="5599113"/>
          <p14:tracePt t="93479" x="4446588" y="5599113"/>
          <p14:tracePt t="93491" x="4483100" y="5599113"/>
          <p14:tracePt t="93510" x="4491038" y="5599113"/>
          <p14:tracePt t="93522" x="4527550" y="5599113"/>
          <p14:tracePt t="93541" x="4537075" y="5599113"/>
          <p14:tracePt t="93568" x="4545013" y="5608638"/>
          <p14:tracePt t="93602" x="4554538" y="5608638"/>
          <p14:tracePt t="93620" x="4581525" y="5608638"/>
          <p14:tracePt t="93632" x="4625975" y="5616575"/>
          <p14:tracePt t="93652" x="4652963" y="5616575"/>
          <p14:tracePt t="93664" x="4679950" y="5616575"/>
          <p14:tracePt t="93681" x="4741863" y="5616575"/>
          <p14:tracePt t="93701" x="4759325" y="5616575"/>
          <p14:tracePt t="93713" x="4830763" y="5626100"/>
          <p14:tracePt t="93732" x="4840288" y="5626100"/>
          <p14:tracePt t="93744" x="4911725" y="5634038"/>
          <p14:tracePt t="93764" x="4938713" y="5634038"/>
          <p14:tracePt t="93793" x="4973638" y="5634038"/>
          <p14:tracePt t="93824" x="4983163" y="5643563"/>
          <p14:tracePt t="93837" x="5010150" y="5653088"/>
          <p14:tracePt t="93855" x="5027613" y="5653088"/>
          <p14:tracePt t="93867" x="5062538" y="5661025"/>
          <p14:tracePt t="93887" x="5126038" y="5688013"/>
          <p14:tracePt t="93922" x="5133975" y="5688013"/>
          <p14:tracePt t="93933" x="5180013" y="5697538"/>
          <p14:tracePt t="93953" x="5197475" y="5705475"/>
          <p14:tracePt t="93965" x="5224463" y="5715000"/>
          <p14:tracePt t="93984" x="5241925" y="5724525"/>
          <p14:tracePt t="93996" x="5286375" y="5732463"/>
          <p14:tracePt t="94015" x="5303838" y="5732463"/>
          <p14:tracePt t="94027" x="5340350" y="5751513"/>
          <p14:tracePt t="94045" x="5367338" y="5759450"/>
          <p14:tracePt t="94057" x="5411788" y="5768975"/>
          <p14:tracePt t="94076" x="5429250" y="5768975"/>
          <p14:tracePt t="94089" x="5473700" y="5776913"/>
          <p14:tracePt t="94106" x="5510213" y="5786438"/>
          <p14:tracePt t="94126" x="5510213" y="5795963"/>
          <p14:tracePt t="94138" x="5545138" y="5795963"/>
          <p14:tracePt t="94157" x="5581650" y="5795963"/>
          <p14:tracePt t="94184" x="5626100" y="5803900"/>
          <p14:tracePt t="94204" x="5634038" y="5803900"/>
          <p14:tracePt t="94216" x="5653088" y="5803900"/>
          <p14:tracePt t="94235" x="5670550" y="5803900"/>
          <p14:tracePt t="94246" x="5705475" y="5803900"/>
          <p14:tracePt t="94266" x="5724525" y="5813425"/>
          <p14:tracePt t="94278" x="5759450" y="5822950"/>
          <p14:tracePt t="94297" x="5776913" y="5830888"/>
          <p14:tracePt t="94309" x="5813425" y="5830888"/>
          <p14:tracePt t="94329" x="5830888" y="5840413"/>
          <p14:tracePt t="94356" x="5848350" y="5848350"/>
          <p14:tracePt t="94375" x="5857875" y="5848350"/>
          <p14:tracePt t="94387" x="5875338" y="5857875"/>
          <p14:tracePt t="94407" x="5894388" y="5857875"/>
          <p14:tracePt t="94418" x="5919788" y="5867400"/>
          <p14:tracePt t="94436" x="5956300" y="5875338"/>
          <p14:tracePt t="94455" x="5983288" y="5884863"/>
          <p14:tracePt t="94467" x="6018213" y="5894388"/>
          <p14:tracePt t="94487" x="6027738" y="5894388"/>
          <p14:tracePt t="94498" x="6054725" y="5902325"/>
          <p14:tracePt t="94517" x="6081713" y="5902325"/>
          <p14:tracePt t="94549" x="6089650" y="5902325"/>
          <p14:tracePt t="94575" x="6099175" y="5911850"/>
          <p14:tracePt t="94594" x="6116638" y="5911850"/>
          <p14:tracePt t="94622" x="6126163" y="5911850"/>
          <p14:tracePt t="94641" x="6134100" y="5911850"/>
          <p14:tracePt t="94661" x="6134100" y="5919788"/>
          <p14:tracePt t="94673" x="6143625" y="5919788"/>
          <p14:tracePt t="94685" x="6180138" y="5929313"/>
          <p14:tracePt t="94704" x="6188075" y="5929313"/>
          <p14:tracePt t="94716" x="6205538" y="5938838"/>
          <p14:tracePt t="94734" x="6232525" y="5946775"/>
          <p14:tracePt t="94754" x="6259513" y="5956300"/>
          <p14:tracePt t="94765" x="6286500" y="5965825"/>
          <p14:tracePt t="94784" x="6303963" y="5965825"/>
          <p14:tracePt t="94796" x="6340475" y="5983288"/>
          <p14:tracePt t="94814" x="6357938" y="5983288"/>
          <p14:tracePt t="94827" x="6402388" y="6000750"/>
          <p14:tracePt t="94846" x="6429375" y="6010275"/>
          <p14:tracePt t="94857" x="6446838" y="6010275"/>
          <p14:tracePt t="94876" x="6510338" y="6018213"/>
          <p14:tracePt t="94897" x="6545263" y="6027738"/>
          <p14:tracePt t="94922" x="6589713" y="6037263"/>
          <p14:tracePt t="94941" x="6608763" y="6037263"/>
          <p14:tracePt t="94953" x="6643688" y="6045200"/>
          <p14:tracePt t="94972" x="6653213" y="6045200"/>
          <p14:tracePt t="94984" x="6705600" y="6054725"/>
          <p14:tracePt t="95003" x="6715125" y="6054725"/>
          <p14:tracePt t="95014" x="6732588" y="6054725"/>
          <p14:tracePt t="95036" x="6742113" y="6054725"/>
          <p14:tracePt t="95055" x="6751638" y="6054725"/>
          <p14:tracePt t="95097" x="6769100" y="6062663"/>
          <p14:tracePt t="95152" x="6786563" y="6081713"/>
          <p14:tracePt t="95164" x="6786563" y="6072188"/>
          <p14:tracePt t="111195" x="6786563" y="6062663"/>
          <p14:tracePt t="111324" x="6777038" y="6062663"/>
          <p14:tracePt t="111337" x="6769100" y="6045200"/>
          <p14:tracePt t="111358" x="6759575" y="6037263"/>
          <p14:tracePt t="111370" x="6742113" y="6018213"/>
          <p14:tracePt t="111382" x="6724650" y="6000750"/>
          <p14:tracePt t="111400" x="6715125" y="5991225"/>
          <p14:tracePt t="111412" x="6680200" y="5946775"/>
          <p14:tracePt t="111433" x="6661150" y="5929313"/>
          <p14:tracePt t="111444" x="6562725" y="5830888"/>
          <p14:tracePt t="111464" x="6527800" y="5786438"/>
          <p14:tracePt t="111477" x="6473825" y="5705475"/>
          <p14:tracePt t="111496" x="6446838" y="5680075"/>
          <p14:tracePt t="111509" x="6394450" y="5608638"/>
          <p14:tracePt t="111528" x="6348413" y="5554663"/>
          <p14:tracePt t="111553" x="6296025" y="5465763"/>
          <p14:tracePt t="111576" x="6259513" y="5411788"/>
          <p14:tracePt t="111586" x="6134100" y="5205413"/>
          <p14:tracePt t="111606" x="6099175" y="5126038"/>
          <p14:tracePt t="111617" x="5965825" y="4884738"/>
          <p14:tracePt t="111637" x="5938838" y="4803775"/>
          <p14:tracePt t="111649" x="5884863" y="4687888"/>
          <p14:tracePt t="111667" x="5867400" y="4670425"/>
          <p14:tracePt t="111679" x="5822950" y="4581525"/>
          <p14:tracePt t="111698" x="5759450" y="4446588"/>
          <p14:tracePt t="111718" x="5724525" y="4384675"/>
          <p14:tracePt t="111730" x="5697538" y="4330700"/>
          <p14:tracePt t="111742" x="5661025" y="4276725"/>
          <p14:tracePt t="111771" x="5616575" y="4205288"/>
          <p14:tracePt t="111782" x="5581650" y="4125913"/>
          <p14:tracePt t="111794" x="5527675" y="4027488"/>
          <p14:tracePt t="111809" x="5411788" y="3822700"/>
          <p14:tracePt t="111825" x="5322888" y="3687763"/>
          <p14:tracePt t="111844" x="5303838" y="3660775"/>
          <p14:tracePt t="111859" x="5268913" y="3625850"/>
          <p14:tracePt t="111876" x="5224463" y="3554413"/>
          <p14:tracePt t="111892" x="5187950" y="3482975"/>
          <p14:tracePt t="111909" x="5072063" y="3313113"/>
          <p14:tracePt t="111926" x="5037138" y="3241675"/>
          <p14:tracePt t="111942" x="4902200" y="3036888"/>
          <p14:tracePt t="111959" x="4803775" y="2884488"/>
          <p14:tracePt t="111976" x="4768850" y="2840038"/>
          <p14:tracePt t="111993" x="4751388" y="2813050"/>
          <p14:tracePt t="112009" x="4608513" y="2589213"/>
          <p14:tracePt t="112027" x="4510088" y="2428875"/>
          <p14:tracePt t="112046" x="4473575" y="2366963"/>
          <p14:tracePt t="112060" x="4402138" y="2241550"/>
          <p14:tracePt t="112076" x="4340225" y="2152650"/>
          <p14:tracePt t="112095" x="4313238" y="2125663"/>
          <p14:tracePt t="112110" x="4286250" y="2089150"/>
          <p14:tracePt t="112127" x="4268788" y="2071688"/>
          <p14:tracePt t="112143" x="4232275" y="2027238"/>
          <p14:tracePt t="112160" x="4224338" y="2009775"/>
          <p14:tracePt t="112177" x="4197350" y="1973263"/>
          <p14:tracePt t="112193" x="4179888" y="1955800"/>
          <p14:tracePt t="112210" x="4133850" y="1911350"/>
          <p14:tracePt t="112227" x="4116388" y="1893888"/>
          <p14:tracePt t="112243" x="4081463" y="1847850"/>
          <p14:tracePt t="112260" x="4062413" y="1830388"/>
          <p14:tracePt t="112277" x="4010025" y="1768475"/>
          <p14:tracePt t="112294" x="3965575" y="1724025"/>
          <p14:tracePt t="112312" x="3946525" y="1724025"/>
          <p14:tracePt t="112378" x="3946525" y="1731963"/>
          <p14:tracePt t="112390" x="3902075" y="1795463"/>
          <p14:tracePt t="112410" x="3875088" y="1830388"/>
          <p14:tracePt t="112421" x="3830638" y="1938338"/>
          <p14:tracePt t="112441" x="3830638" y="1973263"/>
          <p14:tracePt t="112454" x="3813175" y="2017713"/>
          <p14:tracePt t="112465" x="3786188" y="2133600"/>
          <p14:tracePt t="112485" x="3768725" y="2187575"/>
          <p14:tracePt t="112497" x="3724275" y="2366963"/>
          <p14:tracePt t="112516" x="3705225" y="2446338"/>
          <p14:tracePt t="112531" x="3687763" y="2544763"/>
          <p14:tracePt t="112556" x="3670300" y="2616200"/>
          <p14:tracePt t="112567" x="3633788" y="2732088"/>
          <p14:tracePt t="112579" x="3598863" y="2946400"/>
          <p14:tracePt t="112598" x="3589338" y="3027363"/>
          <p14:tracePt t="112611" x="3554413" y="3259138"/>
          <p14:tracePt t="112629" x="3544888" y="3322638"/>
          <p14:tracePt t="112645" x="3517900" y="3429000"/>
          <p14:tracePt t="112661" x="3500438" y="3482975"/>
          <p14:tracePt t="112680" x="3490913" y="3544888"/>
          <p14:tracePt t="112696" x="3490913" y="3581400"/>
          <p14:tracePt t="112711" x="3473450" y="3660775"/>
          <p14:tracePt t="112728" x="3473450" y="3705225"/>
          <p14:tracePt t="112745" x="3455988" y="3776663"/>
          <p14:tracePt t="112761" x="3455988" y="3813175"/>
          <p14:tracePt t="112778" x="3446463" y="3875088"/>
          <p14:tracePt t="112798" x="3446463" y="3929063"/>
          <p14:tracePt t="112815" x="3446463" y="3973513"/>
          <p14:tracePt t="112829" x="3446463" y="4044950"/>
          <p14:tracePt t="112846" x="3446463" y="4116388"/>
          <p14:tracePt t="112866" x="3446463" y="4133850"/>
          <p14:tracePt t="112879" x="3446463" y="4170363"/>
          <p14:tracePt t="112896" x="3446463" y="4205288"/>
          <p14:tracePt t="112912" x="3446463" y="4259263"/>
          <p14:tracePt t="112929" x="3446463" y="4286250"/>
          <p14:tracePt t="112946" x="3446463" y="4357688"/>
          <p14:tracePt t="112962" x="3446463" y="4384675"/>
          <p14:tracePt t="112979" x="3446463" y="4446588"/>
          <p14:tracePt t="112995" x="3446463" y="4465638"/>
          <p14:tracePt t="113012" x="3446463" y="4537075"/>
          <p14:tracePt t="113029" x="3446463" y="4562475"/>
          <p14:tracePt t="113046" x="3446463" y="4670425"/>
          <p14:tracePt t="113062" x="3446463" y="4714875"/>
          <p14:tracePt t="113079" x="3446463" y="4822825"/>
          <p14:tracePt t="113096" x="3446463" y="4875213"/>
          <p14:tracePt t="113116" x="3446463" y="4902200"/>
          <p14:tracePt t="113129" x="3446463" y="4946650"/>
          <p14:tracePt t="113147" x="3446463" y="5010150"/>
          <p14:tracePt t="113174" x="3446463" y="5081588"/>
          <p14:tracePt t="113193" x="3446463" y="5126038"/>
          <p14:tracePt t="113205" x="3446463" y="5241925"/>
          <p14:tracePt t="113223" x="3446463" y="5268913"/>
          <p14:tracePt t="113235" x="3446463" y="5322888"/>
          <p14:tracePt t="113254" x="3446463" y="5384800"/>
          <p14:tracePt t="113274" x="3446463" y="5402263"/>
          <p14:tracePt t="113285" x="3446463" y="5456238"/>
          <p14:tracePt t="113306" x="3446463" y="5483225"/>
          <p14:tracePt t="113317" x="3446463" y="5510213"/>
          <p14:tracePt t="113345" x="3446463" y="5545138"/>
          <p14:tracePt t="113357" x="3446463" y="5572125"/>
          <p14:tracePt t="113369" x="3446463" y="5589588"/>
          <p14:tracePt t="113380" x="3446463" y="5616575"/>
          <p14:tracePt t="113397" x="3446463" y="5680075"/>
          <p14:tracePt t="113414" x="3446463" y="5705475"/>
          <p14:tracePt t="113430" x="3446463" y="5732463"/>
          <p14:tracePt t="113447" x="3446463" y="5741988"/>
          <p14:tracePt t="113473" x="3446463" y="5724525"/>
          <p14:tracePt t="113556" x="3455988" y="5705475"/>
          <p14:tracePt t="113605" x="3455988" y="5697538"/>
          <p14:tracePt t="113628" x="3455988" y="5670550"/>
          <p14:tracePt t="113886" x="3455988" y="5643563"/>
          <p14:tracePt t="113898" x="3465513" y="5562600"/>
          <p14:tracePt t="113918" x="3473450" y="5500688"/>
          <p14:tracePt t="113930" x="3490913" y="5402263"/>
          <p14:tracePt t="113948" x="3490913" y="5375275"/>
          <p14:tracePt t="113960" x="3500438" y="5276850"/>
          <p14:tracePt t="113979" x="3509963" y="5268913"/>
          <p14:tracePt t="113991" x="3509963" y="5214938"/>
          <p14:tracePt t="114011" x="3517900" y="5187950"/>
          <p14:tracePt t="114024" x="3517900" y="5108575"/>
          <p14:tracePt t="114043" x="3527425" y="5072063"/>
          <p14:tracePt t="114057" x="3517900" y="4919663"/>
          <p14:tracePt t="114073" x="3517900" y="4830763"/>
          <p14:tracePt t="114084" x="3509963" y="4759325"/>
          <p14:tracePt t="114106" x="3500438" y="4741863"/>
          <p14:tracePt t="114151" x="3490913" y="4724400"/>
          <p14:tracePt t="114164" x="3438525" y="4652963"/>
          <p14:tracePt t="114183" x="3419475" y="4633913"/>
          <p14:tracePt t="114195" x="3394075" y="4598988"/>
          <p14:tracePt t="114216" x="3367088" y="4581525"/>
          <p14:tracePt t="114226" x="3303588" y="4527550"/>
          <p14:tracePt t="114246" x="3259138" y="4510088"/>
          <p14:tracePt t="114279" x="3251200" y="4491038"/>
          <p14:tracePt t="114292" x="3197225" y="4446588"/>
          <p14:tracePt t="114310" x="3179763" y="4438650"/>
          <p14:tracePt t="114322" x="3143250" y="4411663"/>
          <p14:tracePt t="114341" x="3133725" y="4402138"/>
          <p14:tracePt t="114369" x="3108325" y="4357688"/>
          <p14:tracePt t="114388" x="3098800" y="4340225"/>
          <p14:tracePt t="114400" x="3089275" y="4295775"/>
          <p14:tracePt t="114419" x="3081338" y="4268788"/>
          <p14:tracePt t="114431" x="3071813" y="4205288"/>
          <p14:tracePt t="114450" x="3062288" y="4179888"/>
          <p14:tracePt t="114461" x="3062288" y="4133850"/>
          <p14:tracePt t="114481" x="3062288" y="4089400"/>
          <p14:tracePt t="114501" x="3062288" y="4062413"/>
          <p14:tracePt t="114513" x="3071813" y="4037013"/>
          <p14:tracePt t="114524" x="3089275" y="3983038"/>
          <p14:tracePt t="114547" x="3089275" y="3965575"/>
          <p14:tracePt t="114558" x="3089275" y="3938588"/>
          <p14:tracePt t="114575" x="3098800" y="3938588"/>
          <p14:tracePt t="114593" x="3108325" y="3929063"/>
          <p14:tracePt t="114793" x="3116263" y="3929063"/>
          <p14:tracePt t="114860" x="3125788" y="3929063"/>
          <p14:tracePt t="114886" x="3152775" y="3929063"/>
          <p14:tracePt t="114904" x="3170238" y="3929063"/>
          <p14:tracePt t="114933" x="3187700" y="3929063"/>
          <p14:tracePt t="114944" x="3224213" y="3929063"/>
          <p14:tracePt t="114957" x="3251200" y="3929063"/>
          <p14:tracePt t="114969" x="3286125" y="3938588"/>
          <p14:tracePt t="114985" x="3384550" y="3946525"/>
          <p14:tracePt t="115002" x="3419475" y="3956050"/>
          <p14:tracePt t="115018" x="3500438" y="3965575"/>
          <p14:tracePt t="115035" x="3562350" y="3965575"/>
          <p14:tracePt t="115052" x="3589338" y="3965575"/>
          <p14:tracePt t="115068" x="3608388" y="3973513"/>
          <p14:tracePt t="115085" x="3660775" y="3973513"/>
          <p14:tracePt t="115102" x="3687763" y="3973513"/>
          <p14:tracePt t="115119" x="3751263" y="3983038"/>
          <p14:tracePt t="115137" x="3776663" y="3983038"/>
          <p14:tracePt t="115152" x="3830638" y="3990975"/>
          <p14:tracePt t="115169" x="3894138" y="3990975"/>
          <p14:tracePt t="115185" x="3911600" y="3990975"/>
          <p14:tracePt t="115202" x="4000500" y="4000500"/>
          <p14:tracePt t="115219" x="4017963" y="4000500"/>
          <p14:tracePt t="115237" x="4027488" y="4000500"/>
          <p14:tracePt t="115252" x="4062413" y="4000500"/>
          <p14:tracePt t="115269" x="4089400" y="4010025"/>
          <p14:tracePt t="115286" x="4116388" y="4010025"/>
          <p14:tracePt t="115303" x="4152900" y="4017963"/>
          <p14:tracePt t="115330" x="4160838" y="4017963"/>
          <p14:tracePt t="115342" x="4179888" y="4017963"/>
          <p14:tracePt t="115360" x="4197350" y="4017963"/>
          <p14:tracePt t="115396" x="4205288" y="4017963"/>
          <p14:tracePt t="115408" x="4214813" y="4017963"/>
          <p14:tracePt t="115427" x="4232275" y="4017963"/>
          <p14:tracePt t="115439" x="4241800" y="4017963"/>
          <p14:tracePt t="115470" x="4251325" y="4017963"/>
          <p14:tracePt t="115536" x="4259263" y="4017963"/>
          <p14:tracePt t="115566" x="4268788" y="4017963"/>
          <p14:tracePt t="115663" x="4276725" y="4017963"/>
          <p14:tracePt t="116008" x="4276725" y="4010025"/>
          <p14:tracePt t="172444" x="4268788" y="4000500"/>
          <p14:tracePt t="172586" x="4259263" y="4000500"/>
          <p14:tracePt t="172599" x="4232275" y="3990975"/>
          <p14:tracePt t="172625" x="4179888" y="3956050"/>
          <p14:tracePt t="172657" x="4170363" y="3938588"/>
          <p14:tracePt t="172677" x="4133850" y="3894138"/>
          <p14:tracePt t="172697" x="4089400" y="3822700"/>
          <p14:tracePt t="172725" x="4010025" y="3705225"/>
          <p14:tracePt t="172759" x="3965575" y="3625850"/>
          <p14:tracePt t="172791" x="3902075" y="3509963"/>
          <p14:tracePt t="172808" x="3875088" y="3455988"/>
          <p14:tracePt t="172826" x="3768725" y="3259138"/>
          <p14:tracePt t="172858" x="3679825" y="3089275"/>
          <p14:tracePt t="172873" x="3652838" y="3027363"/>
          <p14:tracePt t="172893" x="3581400" y="2857500"/>
          <p14:tracePt t="172925" x="3527425" y="2751138"/>
          <p14:tracePt t="172935" x="3517900" y="2732088"/>
          <p14:tracePt t="172959" x="3446463" y="2554288"/>
          <p14:tracePt t="172991" x="3367088" y="2339975"/>
          <p14:tracePt t="172996" x="3232150" y="1982788"/>
          <p14:tracePt t="173027" x="3152775" y="1768475"/>
          <p14:tracePt t="173060" x="3098800" y="1616075"/>
          <p14:tracePt t="173077" x="3081338" y="1562100"/>
          <p14:tracePt t="173093" x="3027363" y="1438275"/>
          <p14:tracePt t="173125" x="3027363" y="1411288"/>
          <p14:tracePt t="173139" x="3017838" y="1401763"/>
          <p14:tracePt t="173165" x="3017838" y="1411288"/>
          <p14:tracePt t="173194" x="3017838" y="1401763"/>
          <p14:tracePt t="173280" x="3017838" y="1393825"/>
          <p14:tracePt t="173291" x="3017838" y="1401763"/>
          <p14:tracePt t="173357" x="3017838" y="1419225"/>
          <p14:tracePt t="173369" x="3017838" y="1428750"/>
          <p14:tracePt t="173394" x="3017838" y="1438275"/>
          <p14:tracePt t="173449" x="3027363" y="1438275"/>
          <p14:tracePt t="174157" x="3062288" y="1438275"/>
          <p14:tracePt t="174178" x="3081338" y="1438275"/>
          <p14:tracePt t="174189" x="3108325" y="1438275"/>
          <p14:tracePt t="174209" x="3116263" y="1438275"/>
          <p14:tracePt t="174230" x="3133725" y="1446213"/>
          <p14:tracePt t="174262" x="3143250" y="1446213"/>
          <p14:tracePt t="174279" x="3160713" y="1446213"/>
          <p14:tracePt t="174297" x="3205163" y="1446213"/>
          <p14:tracePt t="174329" x="3251200" y="1446213"/>
          <p14:tracePt t="174347" x="3295650" y="1446213"/>
          <p14:tracePt t="174381" x="3303588" y="1446213"/>
          <p14:tracePt t="174397" x="3313113" y="1446213"/>
          <p14:tracePt t="174429" x="3322638" y="1446213"/>
          <p14:tracePt t="174440" x="3330575" y="1446213"/>
          <p14:tracePt t="174464" x="3340100" y="1446213"/>
          <p14:tracePt t="174505" x="3348038" y="1446213"/>
          <p14:tracePt t="174538" x="3357563" y="1446213"/>
          <p14:tracePt t="174550" x="3367088" y="1446213"/>
          <p14:tracePt t="174579" x="3402013" y="1446213"/>
          <p14:tracePt t="174598" x="3473450" y="1446213"/>
          <p14:tracePt t="174630" x="3544888" y="1446213"/>
          <p14:tracePt t="174648" x="3571875" y="1446213"/>
          <p14:tracePt t="174667" x="3652838" y="1446213"/>
          <p14:tracePt t="174698" x="3741738" y="1446213"/>
          <p14:tracePt t="174730" x="3813175" y="1446213"/>
          <p14:tracePt t="174741" x="3830638" y="1446213"/>
          <p14:tracePt t="174765" x="3911600" y="1446213"/>
          <p14:tracePt t="174796" x="3973513" y="1446213"/>
          <p14:tracePt t="174806" x="3990975" y="1446213"/>
          <p14:tracePt t="174832" x="4081463" y="1446213"/>
          <p14:tracePt t="174864" x="4125913" y="1446213"/>
          <p14:tracePt t="174879" x="4179888" y="1455738"/>
          <p14:tracePt t="174899" x="4214813" y="1455738"/>
          <p14:tracePt t="174932" x="4224338" y="1455738"/>
          <p14:tracePt t="174943" x="4241800" y="1455738"/>
          <p14:tracePt t="174965" x="4286250" y="1455738"/>
          <p14:tracePt t="174997" x="4303713" y="1455738"/>
          <p14:tracePt t="175006" x="4357688" y="1455738"/>
          <p14:tracePt t="175032" x="4384675" y="1455738"/>
          <p14:tracePt t="175067" x="4402138" y="1455738"/>
          <p14:tracePt t="175076" x="4446588" y="1455738"/>
          <p14:tracePt t="175100" x="4518025" y="1446213"/>
          <p14:tracePt t="175131" x="4581525" y="1438275"/>
          <p14:tracePt t="175149" x="4608513" y="1438275"/>
          <p14:tracePt t="175166" x="4660900" y="1438275"/>
          <p14:tracePt t="175198" x="4751388" y="1438275"/>
          <p14:tracePt t="175211" x="4875213" y="1438275"/>
          <p14:tracePt t="175233" x="5054600" y="1438275"/>
          <p14:tracePt t="175265" x="5089525" y="1446213"/>
          <p14:tracePt t="175273" x="5180013" y="1446213"/>
          <p14:tracePt t="175300" x="5259388" y="1455738"/>
          <p14:tracePt t="175331" x="5303838" y="1455738"/>
          <p14:tracePt t="175336" x="5367338" y="1455738"/>
          <p14:tracePt t="175367" x="5438775" y="1455738"/>
          <p14:tracePt t="175399" x="5500688" y="1455738"/>
          <p14:tracePt t="175418" x="5527675" y="1455738"/>
          <p14:tracePt t="175434" x="5608638" y="1465263"/>
          <p14:tracePt t="175465" x="5680075" y="1465263"/>
          <p14:tracePt t="175481" x="5705475" y="1473200"/>
          <p14:tracePt t="175500" x="5759450" y="1473200"/>
          <p14:tracePt t="175532" x="5768975" y="1473200"/>
          <p14:tracePt t="175543" x="5786438" y="1473200"/>
          <p14:tracePt t="175574" x="5795963" y="1473200"/>
          <p14:tracePt t="175729" x="5795963" y="1465263"/>
          <p14:tracePt t="176014" x="5786438" y="1465263"/>
          <p14:tracePt t="177195" x="5786438" y="1455738"/>
          <p14:tracePt t="177866" x="5768975" y="1446213"/>
          <p14:tracePt t="177883" x="5759450" y="1446213"/>
          <p14:tracePt t="177896" x="5724525" y="1438275"/>
          <p14:tracePt t="177914" x="5643563" y="1419225"/>
          <p14:tracePt t="177941" x="5527675" y="1401763"/>
          <p14:tracePt t="177975" x="5510213" y="1393825"/>
          <p14:tracePt t="177978" x="5456238" y="1393825"/>
          <p14:tracePt t="178008" x="5232400" y="1384300"/>
          <p14:tracePt t="178041" x="5081588" y="1357313"/>
          <p14:tracePt t="178059" x="5000625" y="1347788"/>
          <p14:tracePt t="178075" x="4803775" y="1330325"/>
          <p14:tracePt t="178108" x="4697413" y="1322388"/>
          <p14:tracePt t="178122" x="4643438" y="1322388"/>
          <p14:tracePt t="178142" x="4491038" y="1312863"/>
          <p14:tracePt t="178174" x="4402138" y="1312863"/>
          <p14:tracePt t="178186" x="4367213" y="1303338"/>
          <p14:tracePt t="178209" x="4322763" y="1303338"/>
          <p14:tracePt t="178242" x="4295775" y="1303338"/>
          <p14:tracePt t="178249" x="4268788" y="1303338"/>
          <p14:tracePt t="178275" x="4133850" y="1303338"/>
          <p14:tracePt t="178307" x="4054475" y="1303338"/>
          <p14:tracePt t="178310" x="3990975" y="1303338"/>
          <p14:tracePt t="178343" x="3946525" y="1312863"/>
          <p14:tracePt t="178354" x="3840163" y="1312863"/>
          <p14:tracePt t="178376" x="3652838" y="1339850"/>
          <p14:tracePt t="178408" x="3625850" y="1347788"/>
          <p14:tracePt t="178416" x="3527425" y="1366838"/>
          <p14:tracePt t="178443" x="3394075" y="1384300"/>
          <p14:tracePt t="178474" x="3367088" y="1384300"/>
          <p14:tracePt t="178478" x="3224213" y="1393825"/>
          <p14:tracePt t="178510" x="3125788" y="1393825"/>
          <p14:tracePt t="178529" x="3089275" y="1393825"/>
          <p14:tracePt t="178543" x="3000375" y="1401763"/>
          <p14:tracePt t="178577" x="2946400" y="1401763"/>
          <p14:tracePt t="178608" x="2884488" y="1401763"/>
          <p14:tracePt t="178611" x="2847975" y="1401763"/>
          <p14:tracePt t="178643" x="2840038" y="1401763"/>
          <p14:tracePt t="179695" x="2847975" y="1401763"/>
          <p14:tracePt t="179788" x="2867025" y="1401763"/>
          <p14:tracePt t="179816" x="2894013" y="1401763"/>
          <p14:tracePt t="179835" x="2901950" y="1401763"/>
          <p14:tracePt t="179847" x="2973388" y="1401763"/>
          <p14:tracePt t="179880" x="3054350" y="1393825"/>
          <p14:tracePt t="179900" x="3089275" y="1393825"/>
          <p14:tracePt t="179914" x="3268663" y="1393825"/>
          <p14:tracePt t="179947" x="3330575" y="1393825"/>
          <p14:tracePt t="179956" x="3482975" y="1393825"/>
          <p14:tracePt t="179981" x="3759200" y="1393825"/>
          <p14:tracePt t="180013" x="3857625" y="1401763"/>
          <p14:tracePt t="180019" x="4044950" y="1411288"/>
          <p14:tracePt t="180048" x="4251325" y="1438275"/>
          <p14:tracePt t="180080" x="4330700" y="1446213"/>
          <p14:tracePt t="180082" x="4527550" y="1465263"/>
          <p14:tracePt t="180115" x="4687888" y="1482725"/>
          <p14:tracePt t="180148" x="4822825" y="1482725"/>
          <p14:tracePt t="180163" x="4956175" y="1490663"/>
          <p14:tracePt t="180197" x="4983163" y="1490663"/>
          <p14:tracePt t="180215" x="5116513" y="1500188"/>
          <p14:tracePt t="180246" x="5251450" y="1517650"/>
          <p14:tracePt t="180256" x="5367338" y="1527175"/>
          <p14:tracePt t="180276" x="5411788" y="1536700"/>
          <p14:tracePt t="180288" x="5465763" y="1544638"/>
          <p14:tracePt t="180300" x="5527675" y="1554163"/>
          <p14:tracePt t="180320" x="5581650" y="1554163"/>
          <p14:tracePt t="180349" x="5680075" y="1562100"/>
          <p14:tracePt t="180381" x="5751513" y="1562100"/>
          <p14:tracePt t="180384" x="5795963" y="1562100"/>
          <p14:tracePt t="180399" x="5884863" y="1571625"/>
          <p14:tracePt t="180416" x="5894388" y="1571625"/>
          <p14:tracePt t="180432" x="5929313" y="1571625"/>
          <p14:tracePt t="180449" x="5938838" y="1571625"/>
          <p14:tracePt t="185444" x="5946775" y="1571625"/>
          <p14:tracePt t="185868" x="5956300" y="1571625"/>
          <p14:tracePt t="186944" x="5956300" y="1562100"/>
          <p14:tracePt t="191694" x="5965825" y="1562100"/>
          <p14:tracePt t="193195" x="5965825" y="1554163"/>
          <p14:tracePt t="193745" x="5973763" y="1554163"/>
          <p14:tracePt t="193870" x="5983288" y="1554163"/>
          <p14:tracePt t="194205" x="5991225" y="1554163"/>
          <p14:tracePt t="194362" x="6000750" y="1554163"/>
          <p14:tracePt t="194938" x="6010275" y="1554163"/>
          <p14:tracePt t="195267" x="6018213" y="1554163"/>
          <p14:tracePt t="195442" x="6027738" y="1554163"/>
          <p14:tracePt t="195787" x="6037263" y="1562100"/>
          <p14:tracePt t="196373" x="6045200" y="1562100"/>
          <p14:tracePt t="196717" x="6054725" y="1562100"/>
          <p14:tracePt t="196858" x="6062663" y="1562100"/>
          <p14:tracePt t="197276" x="6062663" y="1571625"/>
          <p14:tracePt t="197391" x="6072188" y="1571625"/>
          <p14:tracePt t="197548" x="6081713" y="1571625"/>
          <p14:tracePt t="197838" x="6089650" y="1571625"/>
          <p14:tracePt t="198210" x="6089650" y="1581150"/>
          <p14:tracePt t="198243" x="6099175" y="1581150"/>
          <p14:tracePt t="198558" x="6099175" y="1589088"/>
          <p14:tracePt t="198902" x="6108700" y="1589088"/>
          <p14:tracePt t="198951" x="6116638" y="1589088"/>
          <p14:tracePt t="199076" x="6126163" y="1589088"/>
          <p14:tracePt t="199991" x="6126163" y="1598613"/>
          <p14:tracePt t="200346" x="6134100" y="15986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Delegation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19200"/>
            <a:ext cx="83820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APointHistory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PointHistory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History&lt;Point&gt; contents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AHistory</a:t>
            </a:r>
            <a:r>
              <a:rPr lang="en-US" dirty="0" smtClean="0"/>
              <a:t>&lt;Point&gt;();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void </a:t>
            </a:r>
            <a:r>
              <a:rPr lang="en-US" dirty="0" err="1" smtClean="0"/>
              <a:t>addElement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x, </a:t>
            </a:r>
            <a:r>
              <a:rPr lang="en-US" dirty="0" err="1" smtClean="0"/>
              <a:t>int</a:t>
            </a:r>
            <a:r>
              <a:rPr lang="en-US" dirty="0" smtClean="0"/>
              <a:t> y)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contents.addElement</a:t>
            </a:r>
            <a:r>
              <a:rPr lang="en-US" dirty="0" smtClean="0"/>
              <a:t>(new </a:t>
            </a:r>
            <a:r>
              <a:rPr lang="en-US" dirty="0" err="1" smtClean="0"/>
              <a:t>ACartesianPoint</a:t>
            </a:r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Point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index)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contents.elementAt</a:t>
            </a:r>
            <a:r>
              <a:rPr lang="en-US" dirty="0" smtClean="0"/>
              <a:t>(index);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contents.size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57400" y="5181600"/>
            <a:ext cx="3124200" cy="1304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 delegation, </a:t>
            </a:r>
            <a:r>
              <a:rPr lang="en-US" dirty="0" smtClean="0"/>
              <a:t>delegating class  </a:t>
            </a:r>
            <a:r>
              <a:rPr lang="en-US" dirty="0"/>
              <a:t>C1 has-a reference to </a:t>
            </a:r>
            <a:r>
              <a:rPr lang="en-US" dirty="0" smtClean="0"/>
              <a:t>reused delegate </a:t>
            </a:r>
            <a:r>
              <a:rPr lang="en-US" dirty="0"/>
              <a:t>class C2, rather than C1 IS-A C2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5873" y="5603000"/>
            <a:ext cx="27432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What is this delegator doing?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8849443" flipV="1">
            <a:off x="6360988" y="964099"/>
            <a:ext cx="193293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Delegate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2068013" flipH="1" flipV="1">
            <a:off x="925452" y="739574"/>
            <a:ext cx="2072642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Delegator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416530" flipV="1">
            <a:off x="4211505" y="3289568"/>
            <a:ext cx="3100487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Forwarding Proxy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416530" flipV="1">
            <a:off x="5198500" y="2533793"/>
            <a:ext cx="2584521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Forwarding Proxy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0416530" flipV="1">
            <a:off x="6337218" y="1782591"/>
            <a:ext cx="193293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Adapter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214767"/>
      </p:ext>
    </p:extLst>
  </p:cSld>
  <p:clrMapOvr>
    <a:masterClrMapping/>
  </p:clrMapOvr>
  <p:transition advTm="482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919" x="6126163" y="1598613"/>
          <p14:tracePt t="2655" x="6108700" y="1598613"/>
          <p14:tracePt t="2683" x="6045200" y="1589088"/>
          <p14:tracePt t="2710" x="5973763" y="1581150"/>
          <p14:tracePt t="2722" x="5911850" y="1562100"/>
          <p14:tracePt t="2734" x="5776913" y="1554163"/>
          <p14:tracePt t="2754" x="5751513" y="1544638"/>
          <p14:tracePt t="2765" x="5715000" y="1544638"/>
          <p14:tracePt t="2777" x="5634038" y="1544638"/>
          <p14:tracePt t="2797" x="5537200" y="1536700"/>
          <p14:tracePt t="2816" x="5500688" y="1536700"/>
          <p14:tracePt t="2827" x="5348288" y="1536700"/>
          <p14:tracePt t="2846" x="5313363" y="1536700"/>
          <p14:tracePt t="2858" x="5187950" y="1544638"/>
          <p14:tracePt t="2876" x="5153025" y="1554163"/>
          <p14:tracePt t="2888" x="5072063" y="1562100"/>
          <p14:tracePt t="2908" x="5054600" y="1562100"/>
          <p14:tracePt t="2919" x="4938713" y="1571625"/>
          <p14:tracePt t="2940" x="4894263" y="1571625"/>
          <p14:tracePt t="2950" x="4705350" y="1581150"/>
          <p14:tracePt t="2983" x="4562475" y="1608138"/>
          <p14:tracePt t="2989" x="4545013" y="1616075"/>
          <p14:tracePt t="3017" x="4411663" y="1633538"/>
          <p14:tracePt t="3017" x="4232275" y="1660525"/>
          <p14:tracePt t="3051" x="4152900" y="1670050"/>
          <p14:tracePt t="3065" x="4000500" y="1679575"/>
          <p14:tracePt t="3084" x="3902075" y="1679575"/>
          <p14:tracePt t="3117" x="3875088" y="1679575"/>
          <p14:tracePt t="3125" x="3822700" y="1679575"/>
          <p14:tracePt t="3151" x="3714750" y="1679575"/>
          <p14:tracePt t="3183" x="3652838" y="1679575"/>
          <p14:tracePt t="3201" x="3429000" y="1704975"/>
          <p14:tracePt t="3234" x="3375025" y="1714500"/>
          <p14:tracePt t="3266" x="3357563" y="1724025"/>
          <p14:tracePt t="3286" x="3357563" y="1741488"/>
          <p14:tracePt t="3359" x="3357563" y="1758950"/>
          <p14:tracePt t="3379" x="3357563" y="1768475"/>
          <p14:tracePt t="3455" x="3357563" y="1776413"/>
          <p14:tracePt t="3552" x="3367088" y="1776413"/>
          <p14:tracePt t="3564" x="3384550" y="1785938"/>
          <p14:tracePt t="3583" x="3394075" y="1795463"/>
          <p14:tracePt t="3601" x="3446463" y="1803400"/>
          <p14:tracePt t="3633" x="3465513" y="1812925"/>
          <p14:tracePt t="3643" x="3500438" y="1822450"/>
          <p14:tracePt t="3668" x="3554413" y="1830388"/>
          <p14:tracePt t="3701" x="3571875" y="1830388"/>
          <p14:tracePt t="3706" x="3589338" y="1839913"/>
          <p14:tracePt t="3735" x="3670300" y="1857375"/>
          <p14:tracePt t="3766" x="3687763" y="1857375"/>
          <p14:tracePt t="3769" x="3776663" y="1884363"/>
          <p14:tracePt t="3800" x="3830638" y="1901825"/>
          <p14:tracePt t="3820" x="3857625" y="1901825"/>
          <p14:tracePt t="3835" x="3973513" y="1928813"/>
          <p14:tracePt t="3867" x="4108450" y="1965325"/>
          <p14:tracePt t="3883" x="4322763" y="2027238"/>
          <p14:tracePt t="3915" x="4375150" y="2036763"/>
          <p14:tracePt t="3936" x="4510088" y="2071688"/>
          <p14:tracePt t="3968" x="4589463" y="2089150"/>
          <p14:tracePt t="3974" x="4643438" y="2098675"/>
          <p14:tracePt t="4006" x="4679950" y="2098675"/>
          <p14:tracePt t="4036" x="4714875" y="2098675"/>
          <p14:tracePt t="4067" x="4768850" y="2098675"/>
          <p14:tracePt t="4071" x="4848225" y="2081213"/>
          <p14:tracePt t="4102" x="4911725" y="2062163"/>
          <p14:tracePt t="4134" x="4938713" y="2054225"/>
          <p14:tracePt t="4145" x="5010150" y="2027238"/>
          <p14:tracePt t="4177" x="5062538" y="2009775"/>
          <p14:tracePt t="4204" x="5143500" y="2000250"/>
          <p14:tracePt t="4236" x="5187950" y="1982788"/>
          <p14:tracePt t="4268" x="5197475" y="1973263"/>
          <p14:tracePt t="4302" x="5224463" y="1965325"/>
          <p14:tracePt t="4334" x="5251450" y="1946275"/>
          <p14:tracePt t="4348" x="5259388" y="1938338"/>
          <p14:tracePt t="4381" x="5268913" y="1919288"/>
          <p14:tracePt t="4404" x="5286375" y="1911350"/>
          <p14:tracePt t="4436" x="5322888" y="1884363"/>
          <p14:tracePt t="4467" x="5330825" y="1866900"/>
          <p14:tracePt t="4489" x="5340350" y="1866900"/>
          <p14:tracePt t="7918" x="5348288" y="1866900"/>
          <p14:tracePt t="8690" x="5357813" y="1866900"/>
          <p14:tracePt t="8883" x="5348288" y="1866900"/>
          <p14:tracePt t="9224" x="5340350" y="1866900"/>
          <p14:tracePt t="9274" x="5330825" y="1866900"/>
          <p14:tracePt t="9305" x="5322888" y="1874838"/>
          <p14:tracePt t="9316" x="5303838" y="1874838"/>
          <p14:tracePt t="9335" x="5286375" y="1874838"/>
          <p14:tracePt t="9352" x="5259388" y="1893888"/>
          <p14:tracePt t="9385" x="5214938" y="1901825"/>
          <p14:tracePt t="9388" x="5170488" y="1928813"/>
          <p14:tracePt t="9419" x="5116513" y="1965325"/>
          <p14:tracePt t="9452" x="5099050" y="1965325"/>
          <p14:tracePt t="9459" x="5045075" y="2000250"/>
          <p14:tracePt t="9486" x="4965700" y="2036763"/>
          <p14:tracePt t="9518" x="4911725" y="2062163"/>
          <p14:tracePt t="9527" x="4894263" y="2071688"/>
          <p14:tracePt t="9556" x="4813300" y="2116138"/>
          <p14:tracePt t="9586" x="4697413" y="2152650"/>
          <p14:tracePt t="9616" x="4633913" y="2197100"/>
          <p14:tracePt t="9619" x="4545013" y="2251075"/>
          <p14:tracePt t="9651" x="4527550" y="2268538"/>
          <p14:tracePt t="9662" x="4473575" y="2295525"/>
          <p14:tracePt t="9686" x="4394200" y="2347913"/>
          <p14:tracePt t="9718" x="4322763" y="2411413"/>
          <p14:tracePt t="9730" x="4303713" y="2419350"/>
          <p14:tracePt t="9753" x="4232275" y="2482850"/>
          <p14:tracePt t="9785" x="4179888" y="2536825"/>
          <p14:tracePt t="9791" x="4160838" y="2554288"/>
          <p14:tracePt t="9820" x="4125913" y="2589213"/>
          <p14:tracePt t="9852" x="4108450" y="2608263"/>
          <p14:tracePt t="9856" x="4044950" y="2660650"/>
          <p14:tracePt t="9887" x="3990975" y="2714625"/>
          <p14:tracePt t="9918" x="3956050" y="2751138"/>
          <p14:tracePt t="9933" x="3938588" y="2768600"/>
          <p14:tracePt t="9954" x="3894138" y="2813050"/>
          <p14:tracePt t="9985" x="3822700" y="2884488"/>
          <p14:tracePt t="9999" x="3822700" y="2894013"/>
          <p14:tracePt t="10020" x="3776663" y="2928938"/>
          <p14:tracePt t="10052" x="3759200" y="2955925"/>
          <p14:tracePt t="10060" x="3751263" y="2955925"/>
          <p14:tracePt t="10087" x="3705225" y="3000375"/>
          <p14:tracePt t="10119" x="3670300" y="3027363"/>
          <p14:tracePt t="10123" x="3633788" y="3044825"/>
          <p14:tracePt t="10154" x="3589338" y="3071813"/>
          <p14:tracePt t="10186" x="3562350" y="3089275"/>
          <p14:tracePt t="10203" x="3544888" y="3108325"/>
          <p14:tracePt t="10228" x="3517900" y="3116263"/>
          <p14:tracePt t="10255" x="3509963" y="3125788"/>
          <p14:tracePt t="10287" x="3500438" y="3125788"/>
          <p14:tracePt t="10324" x="3490913" y="3133725"/>
          <p14:tracePt t="10439" x="3482975" y="3133725"/>
          <p14:tracePt t="10580" x="3482975" y="3116263"/>
          <p14:tracePt t="10705" x="3482975" y="3108325"/>
          <p14:tracePt t="10717" x="3482975" y="3089275"/>
          <p14:tracePt t="10736" x="3482975" y="3071813"/>
          <p14:tracePt t="10782" x="3482975" y="3062288"/>
          <p14:tracePt t="10793" x="3482975" y="3054350"/>
          <p14:tracePt t="10823" x="3482975" y="3027363"/>
          <p14:tracePt t="10856" x="3482975" y="3000375"/>
          <p14:tracePt t="10861" x="3482975" y="2982913"/>
          <p14:tracePt t="10890" x="3482975" y="2938463"/>
          <p14:tracePt t="10923" x="3482975" y="2911475"/>
          <p14:tracePt t="10926" x="3482975" y="2874963"/>
          <p14:tracePt t="10957" x="3490913" y="2840038"/>
          <p14:tracePt t="10990" x="3490913" y="2822575"/>
          <p14:tracePt t="10998" x="3490913" y="2786063"/>
          <p14:tracePt t="11024" x="3490913" y="2741613"/>
          <p14:tracePt t="11056" x="3490913" y="2732088"/>
          <p14:tracePt t="11062" x="3490913" y="2697163"/>
          <p14:tracePt t="11091" x="3500438" y="2643188"/>
          <p14:tracePt t="11123" x="3500438" y="2633663"/>
          <p14:tracePt t="11126" x="3500438" y="2562225"/>
          <p14:tracePt t="11158" x="3500438" y="2544763"/>
          <p14:tracePt t="11190" x="3500438" y="2509838"/>
          <p14:tracePt t="11207" x="3500438" y="2500313"/>
          <p14:tracePt t="11224" x="3500438" y="2473325"/>
          <p14:tracePt t="11257" x="3500438" y="2446338"/>
          <p14:tracePt t="11265" x="3500438" y="2438400"/>
          <p14:tracePt t="11302" x="3500438" y="2419350"/>
          <p14:tracePt t="11325" x="3500438" y="2374900"/>
          <p14:tracePt t="11357" x="3500438" y="2339975"/>
          <p14:tracePt t="11364" x="3500438" y="2330450"/>
          <p14:tracePt t="11407" x="3500438" y="2303463"/>
          <p14:tracePt t="11426" x="3500438" y="2268538"/>
          <p14:tracePt t="11459" x="3500438" y="2251075"/>
          <p14:tracePt t="11492" x="3500438" y="2241550"/>
          <p14:tracePt t="11532" x="3500438" y="2224088"/>
          <p14:tracePt t="11555" x="3500438" y="2205038"/>
          <p14:tracePt t="11570" x="3500438" y="2197100"/>
          <p14:tracePt t="11592" x="3500438" y="2187575"/>
          <p14:tracePt t="11625" x="3500438" y="2170113"/>
          <p14:tracePt t="11628" x="3490913" y="2152650"/>
          <p14:tracePt t="11659" x="3490913" y="2143125"/>
          <p14:tracePt t="11880" x="3473450" y="2143125"/>
          <p14:tracePt t="12104" x="3465513" y="2143125"/>
          <p14:tracePt t="12164" x="3455988" y="2143125"/>
          <p14:tracePt t="12191" x="3438525" y="2133600"/>
          <p14:tracePt t="12203" x="3429000" y="2133600"/>
          <p14:tracePt t="12289" x="3411538" y="2133600"/>
          <p14:tracePt t="12309" x="3402013" y="2133600"/>
          <p14:tracePt t="12339" x="3394075" y="2133600"/>
          <p14:tracePt t="12431" x="3384550" y="2133600"/>
          <p14:tracePt t="12464" x="3375025" y="2133600"/>
          <p14:tracePt t="12555" x="3367088" y="2133600"/>
          <p14:tracePt t="12606" x="3357563" y="2133600"/>
          <p14:tracePt t="12680" x="3367088" y="2133600"/>
          <p14:tracePt t="13075" x="3375025" y="2133600"/>
          <p14:tracePt t="13106" x="3394075" y="2133600"/>
          <p14:tracePt t="13137" x="3402013" y="2133600"/>
          <p14:tracePt t="13156" x="3419475" y="2133600"/>
          <p14:tracePt t="13168" x="3438525" y="2133600"/>
          <p14:tracePt t="13197" x="3446463" y="2133600"/>
          <p14:tracePt t="13229" x="3455988" y="2133600"/>
          <p14:tracePt t="13232" x="3473450" y="2143125"/>
          <p14:tracePt t="13264" x="3509963" y="2143125"/>
          <p14:tracePt t="13296" x="3544888" y="2143125"/>
          <p14:tracePt t="13299" x="3554413" y="2143125"/>
          <p14:tracePt t="13332" x="3571875" y="2143125"/>
          <p14:tracePt t="13364" x="3589338" y="2152650"/>
          <p14:tracePt t="13372" x="3625850" y="2160588"/>
          <p14:tracePt t="13397" x="3643313" y="2170113"/>
          <p14:tracePt t="13430" x="3660775" y="2179638"/>
          <p14:tracePt t="13438" x="3679825" y="2179638"/>
          <p14:tracePt t="13464" x="3687763" y="2179638"/>
          <p14:tracePt t="13497" x="3697288" y="2187575"/>
          <p14:tracePt t="13514" x="3705225" y="2187575"/>
          <p14:tracePt t="13550" x="3714750" y="2187575"/>
          <p14:tracePt t="13658" x="3724275" y="2187575"/>
          <p14:tracePt t="13862" x="3732213" y="2187575"/>
          <p14:tracePt t="14160" x="3741738" y="2187575"/>
          <p14:tracePt t="14333" x="3732213" y="2187575"/>
          <p14:tracePt t="14647" x="3732213" y="2197100"/>
          <p14:tracePt t="14666" x="3724275" y="2197100"/>
          <p14:tracePt t="14679" x="3724275" y="2205038"/>
          <p14:tracePt t="14701" x="3714750" y="2214563"/>
          <p14:tracePt t="14733" x="3705225" y="2214563"/>
          <p14:tracePt t="14754" x="3705225" y="2224088"/>
          <p14:tracePt t="14788" x="3697288" y="2224088"/>
          <p14:tracePt t="14808" x="3679825" y="2232025"/>
          <p14:tracePt t="14835" x="3670300" y="2241550"/>
          <p14:tracePt t="14854" x="3652838" y="2251075"/>
          <p14:tracePt t="14869" x="3633788" y="2259013"/>
          <p14:tracePt t="14885" x="3616325" y="2268538"/>
          <p14:tracePt t="14943" x="3616325" y="2276475"/>
          <p14:tracePt t="14976" x="3608388" y="2276475"/>
          <p14:tracePt t="14995" x="3608388" y="2286000"/>
          <p14:tracePt t="15058" x="3589338" y="2286000"/>
          <p14:tracePt t="15107" x="3589338" y="2295525"/>
          <p14:tracePt t="15133" x="3589338" y="2303463"/>
          <p14:tracePt t="15215" x="3581400" y="2303463"/>
          <p14:tracePt t="15248" x="3571875" y="2312988"/>
          <p14:tracePt t="15292" x="3571875" y="2330450"/>
          <p14:tracePt t="15343" x="3562350" y="2339975"/>
          <p14:tracePt t="15369" x="3562350" y="2347913"/>
          <p14:tracePt t="15418" x="3554413" y="2357438"/>
          <p14:tracePt t="15450" x="3554413" y="2366963"/>
          <p14:tracePt t="15483" x="3554413" y="2374900"/>
          <p14:tracePt t="15626" x="3562350" y="2374900"/>
          <p14:tracePt t="16079" x="3571875" y="2374900"/>
          <p14:tracePt t="16186" x="3581400" y="2374900"/>
          <p14:tracePt t="16317" x="3589338" y="2374900"/>
          <p14:tracePt t="16342" x="3598863" y="2374900"/>
          <p14:tracePt t="16548" x="3598863" y="2366963"/>
          <p14:tracePt t="16647" x="3608388" y="2366963"/>
          <p14:tracePt t="16659" x="3608388" y="2357438"/>
          <p14:tracePt t="16677" x="3616325" y="2339975"/>
          <p14:tracePt t="16690" x="3616325" y="2312988"/>
          <p14:tracePt t="16708" x="3625850" y="2295525"/>
          <p14:tracePt t="16741" x="3625850" y="2286000"/>
          <p14:tracePt t="16767" x="3633788" y="2268538"/>
          <p14:tracePt t="16801" x="3633788" y="2241550"/>
          <p14:tracePt t="16819" x="3643313" y="2224088"/>
          <p14:tracePt t="16849" x="3643313" y="2205038"/>
          <p14:tracePt t="16881" x="3643313" y="2187575"/>
          <p14:tracePt t="16927" x="3643313" y="2179638"/>
          <p14:tracePt t="16940" x="3643313" y="2170113"/>
          <p14:tracePt t="17021" x="3643313" y="2160588"/>
          <p14:tracePt t="17132" x="3643313" y="2152650"/>
          <p14:tracePt t="17144" x="3643313" y="2143125"/>
          <p14:tracePt t="17224" x="3643313" y="2133600"/>
          <p14:tracePt t="17275" x="3643313" y="2125663"/>
          <p14:tracePt t="17323" x="3643313" y="2116138"/>
          <p14:tracePt t="17363" x="3643313" y="2108200"/>
          <p14:tracePt t="17416" x="3643313" y="2098675"/>
          <p14:tracePt t="17571" x="3643313" y="2089150"/>
          <p14:tracePt t="18105" x="3643313" y="2081213"/>
          <p14:tracePt t="18467" x="3652838" y="2089150"/>
          <p14:tracePt t="18731" x="3652838" y="2098675"/>
          <p14:tracePt t="18751" x="3670300" y="2125663"/>
          <p14:tracePt t="18762" x="3679825" y="2133600"/>
          <p14:tracePt t="18782" x="3687763" y="2152650"/>
          <p14:tracePt t="18800" x="3697288" y="2170113"/>
          <p14:tracePt t="18812" x="3705225" y="2187575"/>
          <p14:tracePt t="18858" x="3714750" y="2197100"/>
          <p14:tracePt t="18877" x="3714750" y="2205038"/>
          <p14:tracePt t="18889" x="3724275" y="2224088"/>
          <p14:tracePt t="18908" x="3732213" y="2232025"/>
          <p14:tracePt t="18920" x="3741738" y="2251075"/>
          <p14:tracePt t="18940" x="3741738" y="2259013"/>
          <p14:tracePt t="18970" x="3751263" y="2276475"/>
          <p14:tracePt t="19017" x="3759200" y="2295525"/>
          <p14:tracePt t="19037" x="3768725" y="2303463"/>
          <p14:tracePt t="19048" x="3776663" y="2330450"/>
          <p14:tracePt t="19069" x="3776663" y="2339975"/>
          <p14:tracePt t="19092" x="3786188" y="2347913"/>
          <p14:tracePt t="19125" x="3786188" y="2357438"/>
          <p14:tracePt t="19144" x="3786188" y="2366963"/>
          <p14:tracePt t="19250" x="3795713" y="2366963"/>
          <p14:tracePt t="19319" x="3803650" y="2366963"/>
          <p14:tracePt t="19649" x="3803650" y="2374900"/>
          <p14:tracePt t="19897" x="3813175" y="2374900"/>
          <p14:tracePt t="20183" x="3813175" y="2384425"/>
          <p14:tracePt t="21168" x="3813175" y="2393950"/>
          <p14:tracePt t="21173" x="3813175" y="2401888"/>
          <p14:tracePt t="21205" x="3813175" y="2411413"/>
          <p14:tracePt t="21250" x="3813175" y="2419350"/>
          <p14:tracePt t="21284" x="3803650" y="2438400"/>
          <p14:tracePt t="21297" x="3795713" y="2438400"/>
          <p14:tracePt t="21315" x="3786188" y="2446338"/>
          <p14:tracePt t="21327" x="3759200" y="2473325"/>
          <p14:tracePt t="21347" x="3751263" y="2490788"/>
          <p14:tracePt t="21359" x="3724275" y="2509838"/>
          <p14:tracePt t="21377" x="3705225" y="2536825"/>
          <p14:tracePt t="21390" x="3679825" y="2562225"/>
          <p14:tracePt t="21410" x="3670300" y="2571750"/>
          <p14:tracePt t="21422" x="3643313" y="2625725"/>
          <p14:tracePt t="21442" x="3633788" y="2652713"/>
          <p14:tracePt t="21455" x="3598863" y="2724150"/>
          <p14:tracePt t="21473" x="3598863" y="2732088"/>
          <p14:tracePt t="21489" x="3589338" y="2786063"/>
          <p14:tracePt t="21505" x="3581400" y="2803525"/>
          <p14:tracePt t="21522" x="3571875" y="2847975"/>
          <p14:tracePt t="21539" x="3562350" y="2874963"/>
          <p14:tracePt t="21565" x="3562350" y="2894013"/>
          <p14:tracePt t="21610" x="3562350" y="2911475"/>
          <p14:tracePt t="21637" x="3562350" y="2919413"/>
          <p14:tracePt t="21648" x="3562350" y="2938463"/>
          <p14:tracePt t="21660" x="3562350" y="2965450"/>
          <p14:tracePt t="21691" x="3562350" y="2973388"/>
          <p14:tracePt t="21977" x="3571875" y="2973388"/>
          <p14:tracePt t="22035" x="3571875" y="2965450"/>
          <p14:tracePt t="22883" x="3571875" y="2955925"/>
          <p14:tracePt t="23203" x="3571875" y="2946400"/>
          <p14:tracePt t="23243" x="3571875" y="2938463"/>
          <p14:tracePt t="23326" x="3571875" y="2946400"/>
          <p14:tracePt t="23561" x="3571875" y="2973388"/>
          <p14:tracePt t="23593" x="3571875" y="2982913"/>
          <p14:tracePt t="23620" x="3571875" y="2990850"/>
          <p14:tracePt t="23639" x="3571875" y="3009900"/>
          <p14:tracePt t="23658" x="3571875" y="3017838"/>
          <p14:tracePt t="23669" x="3571875" y="3027363"/>
          <p14:tracePt t="23688" x="3581400" y="3054350"/>
          <p14:tracePt t="23700" x="3598863" y="3062288"/>
          <p14:tracePt t="23751" x="3598863" y="3071813"/>
          <p14:tracePt t="23776" x="3625850" y="3089275"/>
          <p14:tracePt t="23795" x="3643313" y="3098800"/>
          <p14:tracePt t="23815" x="3652838" y="3108325"/>
          <p14:tracePt t="23841" x="3660775" y="3116263"/>
          <p14:tracePt t="23860" x="3687763" y="3116263"/>
          <p14:tracePt t="23894" x="3697288" y="3125788"/>
          <p14:tracePt t="23906" x="3705225" y="3133725"/>
          <p14:tracePt t="23919" x="3714750" y="3133725"/>
          <p14:tracePt t="23937" x="3724275" y="3133725"/>
          <p14:tracePt t="23971" x="3732213" y="3133725"/>
          <p14:tracePt t="23997" x="3741738" y="3143250"/>
          <p14:tracePt t="24016" x="3751263" y="3143250"/>
          <p14:tracePt t="24028" x="3759200" y="3143250"/>
          <p14:tracePt t="24048" x="3768725" y="3152775"/>
          <p14:tracePt t="24081" x="3776663" y="3152775"/>
          <p14:tracePt t="24130" x="3786188" y="3152775"/>
          <p14:tracePt t="24143" x="3795713" y="3152775"/>
          <p14:tracePt t="24154" x="3803650" y="3152775"/>
          <p14:tracePt t="24174" x="3822700" y="3160713"/>
          <p14:tracePt t="24186" x="3857625" y="3160713"/>
          <p14:tracePt t="24206" x="3875088" y="3170238"/>
          <p14:tracePt t="24217" x="3911600" y="3170238"/>
          <p14:tracePt t="24236" x="3919538" y="3179763"/>
          <p14:tracePt t="24249" x="3983038" y="3179763"/>
          <p14:tracePt t="24268" x="4010025" y="3187700"/>
          <p14:tracePt t="24281" x="4062413" y="3197225"/>
          <p14:tracePt t="24299" x="4089400" y="3205163"/>
          <p14:tracePt t="24314" x="4125913" y="3214688"/>
          <p14:tracePt t="24331" x="4143375" y="3214688"/>
          <p14:tracePt t="24347" x="4205288" y="3224213"/>
          <p14:tracePt t="24365" x="4232275" y="3224213"/>
          <p14:tracePt t="24381" x="4251325" y="3224213"/>
          <p14:tracePt t="24397" x="4259263" y="3224213"/>
          <p14:tracePt t="24414" x="4303713" y="3224213"/>
          <p14:tracePt t="24431" x="4348163" y="3224213"/>
          <p14:tracePt t="24447" x="4367213" y="3224213"/>
          <p14:tracePt t="24464" x="4419600" y="3232150"/>
          <p14:tracePt t="24481" x="4438650" y="3232150"/>
          <p14:tracePt t="24498" x="4491038" y="3232150"/>
          <p14:tracePt t="24515" x="4518025" y="3232150"/>
          <p14:tracePt t="24532" x="4581525" y="3232150"/>
          <p14:tracePt t="24548" x="4589463" y="3232150"/>
          <p14:tracePt t="24566" x="4633913" y="3232150"/>
          <p14:tracePt t="24581" x="4660900" y="3232150"/>
          <p14:tracePt t="24597" x="4705350" y="3232150"/>
          <p14:tracePt t="24616" x="4732338" y="3232150"/>
          <p14:tracePt t="24643" x="4768850" y="3232150"/>
          <p14:tracePt t="24663" x="4776788" y="3232150"/>
          <p14:tracePt t="24673" x="4803775" y="3224213"/>
          <p14:tracePt t="24693" x="4813300" y="3224213"/>
          <p14:tracePt t="24705" x="4822825" y="3224213"/>
          <p14:tracePt t="24724" x="4830763" y="3224213"/>
          <p14:tracePt t="24736" x="4857750" y="3224213"/>
          <p14:tracePt t="24754" x="4884738" y="3224213"/>
          <p14:tracePt t="24773" x="4894263" y="3224213"/>
          <p14:tracePt t="24817" x="4902200" y="3214688"/>
          <p14:tracePt t="24836" x="4911725" y="3214688"/>
          <p14:tracePt t="24883" x="4919663" y="3214688"/>
          <p14:tracePt t="25023" x="4911725" y="3214688"/>
          <p14:tracePt t="25166" x="4902200" y="3214688"/>
          <p14:tracePt t="25178" x="4875213" y="3214688"/>
          <p14:tracePt t="25239" x="4830763" y="3214688"/>
          <p14:tracePt t="25258" x="4803775" y="3214688"/>
          <p14:tracePt t="25270" x="4759325" y="3214688"/>
          <p14:tracePt t="25290" x="4741863" y="3214688"/>
          <p14:tracePt t="25302" x="4697413" y="3214688"/>
          <p14:tracePt t="25323" x="4679950" y="3214688"/>
          <p14:tracePt t="25334" x="4616450" y="3224213"/>
          <p14:tracePt t="25354" x="4562475" y="3232150"/>
          <p14:tracePt t="25366" x="4491038" y="3251200"/>
          <p14:tracePt t="25387" x="4473575" y="3259138"/>
          <p14:tracePt t="25398" x="4394200" y="3276600"/>
          <p14:tracePt t="25418" x="4375150" y="3286125"/>
          <p14:tracePt t="25429" x="4340225" y="3295650"/>
          <p14:tracePt t="25446" x="4313238" y="3295650"/>
          <p14:tracePt t="25458" x="4259263" y="3322638"/>
          <p14:tracePt t="25477" x="4170363" y="3340100"/>
          <p14:tracePt t="25496" x="4152900" y="3348038"/>
          <p14:tracePt t="25508" x="4089400" y="3367088"/>
          <p14:tracePt t="25528" x="4089400" y="3375025"/>
          <p14:tracePt t="25544" x="4037013" y="3384550"/>
          <p14:tracePt t="25560" x="4017963" y="3394075"/>
          <p14:tracePt t="25571" x="3990975" y="3411538"/>
          <p14:tracePt t="25597" x="3973513" y="3411538"/>
          <p14:tracePt t="25609" x="3956050" y="3419475"/>
          <p14:tracePt t="25621" x="3929063" y="3429000"/>
          <p14:tracePt t="25634" x="3867150" y="3446463"/>
          <p14:tracePt t="25652" x="3840163" y="3455988"/>
          <p14:tracePt t="25668" x="3786188" y="3465513"/>
          <p14:tracePt t="25684" x="3768725" y="3473450"/>
          <p14:tracePt t="25701" x="3705225" y="3490913"/>
          <p14:tracePt t="25718" x="3687763" y="3500438"/>
          <p14:tracePt t="25735" x="3633788" y="3517900"/>
          <p14:tracePt t="25751" x="3608388" y="3517900"/>
          <p14:tracePt t="25768" x="3536950" y="3536950"/>
          <p14:tracePt t="25785" x="3509963" y="3544888"/>
          <p14:tracePt t="25801" x="3455988" y="3554413"/>
          <p14:tracePt t="25818" x="3438525" y="3562350"/>
          <p14:tracePt t="25835" x="3402013" y="3571875"/>
          <p14:tracePt t="25851" x="3375025" y="3571875"/>
          <p14:tracePt t="25868" x="3303588" y="3589338"/>
          <p14:tracePt t="25885" x="3241675" y="3598863"/>
          <p14:tracePt t="25903" x="3214688" y="3608388"/>
          <p14:tracePt t="25918" x="3160713" y="3625850"/>
          <p14:tracePt t="25936" x="3108325" y="3633788"/>
          <p14:tracePt t="25952" x="3081338" y="3643313"/>
          <p14:tracePt t="25968" x="3017838" y="3660775"/>
          <p14:tracePt t="25985" x="3000375" y="3660775"/>
          <p14:tracePt t="26002" x="2955925" y="3670300"/>
          <p14:tracePt t="26019" x="2928938" y="3679825"/>
          <p14:tracePt t="26036" x="2884488" y="3687763"/>
          <p14:tracePt t="26054" x="2874963" y="3687763"/>
          <p14:tracePt t="26069" x="2867025" y="3697288"/>
          <p14:tracePt t="26093" x="2840038" y="3705225"/>
          <p14:tracePt t="26105" x="2813050" y="3714750"/>
          <p14:tracePt t="26123" x="2803525" y="3714750"/>
          <p14:tracePt t="26136" x="2786063" y="3714750"/>
          <p14:tracePt t="26154" x="2776538" y="3724275"/>
          <p14:tracePt t="26173" x="2768600" y="3724275"/>
          <p14:tracePt t="26201" x="2759075" y="3732213"/>
          <p14:tracePt t="26218" x="2768600" y="3732213"/>
          <p14:tracePt t="26764" x="2786063" y="3741738"/>
          <p14:tracePt t="26783" x="2803525" y="3751263"/>
          <p14:tracePt t="26795" x="2822575" y="3759200"/>
          <p14:tracePt t="26813" x="2847975" y="3768725"/>
          <p14:tracePt t="26833" x="2867025" y="3776663"/>
          <p14:tracePt t="26845" x="2901950" y="3795713"/>
          <p14:tracePt t="26864" x="2919413" y="3803650"/>
          <p14:tracePt t="26876" x="2982913" y="3822700"/>
          <p14:tracePt t="26895" x="3009900" y="3840163"/>
          <p14:tracePt t="26907" x="3062288" y="3867150"/>
          <p14:tracePt t="26927" x="3081338" y="3875088"/>
          <p14:tracePt t="26939" x="3133725" y="3894138"/>
          <p14:tracePt t="26958" x="3152775" y="3902075"/>
          <p14:tracePt t="26972" x="3197225" y="3911600"/>
          <p14:tracePt t="26989" x="3224213" y="3929063"/>
          <p14:tracePt t="27005" x="3276600" y="3938588"/>
          <p14:tracePt t="27022" x="3295650" y="3956050"/>
          <p14:tracePt t="27039" x="3322638" y="3965575"/>
          <p14:tracePt t="27056" x="3348038" y="3965575"/>
          <p14:tracePt t="27075" x="3367088" y="3973513"/>
          <p14:tracePt t="27094" x="3384550" y="3983038"/>
          <p14:tracePt t="27114" x="3402013" y="3990975"/>
          <p14:tracePt t="27141" x="3411538" y="3990975"/>
          <p14:tracePt t="27175" x="3419475" y="3990975"/>
          <p14:tracePt t="27253" x="3429000" y="4000500"/>
          <p14:tracePt t="27272" x="3438525" y="4000500"/>
          <p14:tracePt t="27284" x="3446463" y="4010025"/>
          <p14:tracePt t="27304" x="3455988" y="4010025"/>
          <p14:tracePt t="27316" x="3455988" y="4017963"/>
          <p14:tracePt t="27335" x="3465513" y="4017963"/>
          <p14:tracePt t="27347" x="3473450" y="4017963"/>
          <p14:tracePt t="27410" x="3482975" y="4017963"/>
          <p14:tracePt t="27508" x="3482975" y="4027488"/>
          <p14:tracePt t="27521" x="3490913" y="4027488"/>
          <p14:tracePt t="27556" x="3500438" y="4027488"/>
          <p14:tracePt t="27627" x="3509963" y="4027488"/>
          <p14:tracePt t="27646" x="3517900" y="4027488"/>
          <p14:tracePt t="27790" x="3527425" y="4027488"/>
          <p14:tracePt t="27849" x="3536950" y="4027488"/>
          <p14:tracePt t="27882" x="3544888" y="4037013"/>
          <p14:tracePt t="27949" x="3554413" y="4037013"/>
          <p14:tracePt t="27961" x="3562350" y="4037013"/>
          <p14:tracePt t="27980" x="3581400" y="4037013"/>
          <p14:tracePt t="27992" x="3589338" y="4037013"/>
          <p14:tracePt t="28026" x="3608388" y="4037013"/>
          <p14:tracePt t="28058" x="3616325" y="4037013"/>
          <p14:tracePt t="28069" x="3625850" y="4037013"/>
          <p14:tracePt t="28088" x="3643313" y="4037013"/>
          <p14:tracePt t="28100" x="3679825" y="4044950"/>
          <p14:tracePt t="28119" x="3697288" y="4044950"/>
          <p14:tracePt t="28130" x="3751263" y="4054475"/>
          <p14:tracePt t="28150" x="3768725" y="4054475"/>
          <p14:tracePt t="28162" x="3830638" y="4062413"/>
          <p14:tracePt t="28182" x="3857625" y="4062413"/>
          <p14:tracePt t="28194" x="3884613" y="4062413"/>
          <p14:tracePt t="28213" x="3911600" y="4062413"/>
          <p14:tracePt t="28226" x="3956050" y="4062413"/>
          <p14:tracePt t="28245" x="3973513" y="4062413"/>
          <p14:tracePt t="28259" x="4037013" y="4062413"/>
          <p14:tracePt t="28277" x="4062413" y="4062413"/>
          <p14:tracePt t="28293" x="4116388" y="4071938"/>
          <p14:tracePt t="28309" x="4133850" y="4071938"/>
          <p14:tracePt t="28326" x="4179888" y="4071938"/>
          <p14:tracePt t="28343" x="4205288" y="4071938"/>
          <p14:tracePt t="28359" x="4241800" y="4071938"/>
          <p14:tracePt t="28377" x="4303713" y="4071938"/>
          <p14:tracePt t="28405" x="4313238" y="4071938"/>
          <p14:tracePt t="28416" x="4357688" y="4071938"/>
          <p14:tracePt t="28436" x="4367213" y="4071938"/>
          <p14:tracePt t="28447" x="4419600" y="4081463"/>
          <p14:tracePt t="28467" x="4429125" y="4081463"/>
          <p14:tracePt t="28479" x="4473575" y="4081463"/>
          <p14:tracePt t="28498" x="4491038" y="4081463"/>
          <p14:tracePt t="28510" x="4527550" y="4081463"/>
          <p14:tracePt t="28529" x="4581525" y="4081463"/>
          <p14:tracePt t="28557" x="4616450" y="4081463"/>
          <p14:tracePt t="28577" x="4643438" y="4081463"/>
          <p14:tracePt t="28588" x="4687888" y="4089400"/>
          <p14:tracePt t="28608" x="4724400" y="4089400"/>
          <p14:tracePt t="28635" x="4751388" y="4089400"/>
          <p14:tracePt t="28668" x="4768850" y="4089400"/>
          <p14:tracePt t="28688" x="4786313" y="4089400"/>
          <p14:tracePt t="28716" x="4795838" y="4089400"/>
          <p14:tracePt t="28745" x="4803775" y="4089400"/>
          <p14:tracePt t="28764" x="4813300" y="4089400"/>
          <p14:tracePt t="28859" x="4822825" y="4089400"/>
          <p14:tracePt t="28918" x="4830763" y="4089400"/>
          <p14:tracePt t="28983" x="4830763" y="4098925"/>
          <p14:tracePt t="29032" x="4840288" y="4098925"/>
          <p14:tracePt t="29074" x="4848225" y="4098925"/>
          <p14:tracePt t="29157" x="4857750" y="4098925"/>
          <p14:tracePt t="29231" x="4867275" y="4098925"/>
          <p14:tracePt t="29251" x="4867275" y="4108450"/>
          <p14:tracePt t="29284" x="4875213" y="4108450"/>
          <p14:tracePt t="29379" x="4875213" y="4116388"/>
          <p14:tracePt t="29439" x="4884738" y="4116388"/>
          <p14:tracePt t="29461" x="4894263" y="4116388"/>
          <p14:tracePt t="29504" x="4902200" y="4116388"/>
          <p14:tracePt t="29836" x="4911725" y="4116388"/>
          <p14:tracePt t="30150" x="4919663" y="4116388"/>
          <p14:tracePt t="30493" x="4919663" y="4108450"/>
          <p14:tracePt t="30583" x="4919663" y="4081463"/>
          <p14:tracePt t="30603" x="4919663" y="4071938"/>
          <p14:tracePt t="30614" x="4919663" y="4037013"/>
          <p14:tracePt t="30634" x="4929188" y="4010025"/>
          <p14:tracePt t="30646" x="4929188" y="3973513"/>
          <p14:tracePt t="30664" x="4929188" y="3965575"/>
          <p14:tracePt t="30677" x="4929188" y="3956050"/>
          <p14:tracePt t="30695" x="4929188" y="3938588"/>
          <p14:tracePt t="30742" x="4938713" y="3919538"/>
          <p14:tracePt t="30761" x="4946650" y="3902075"/>
          <p14:tracePt t="30773" x="4956175" y="3867150"/>
          <p14:tracePt t="30793" x="4956175" y="3848100"/>
          <p14:tracePt t="30806" x="4965700" y="3803650"/>
          <p14:tracePt t="30827" x="4965700" y="3786188"/>
          <p14:tracePt t="30840" x="4973638" y="3768725"/>
          <p14:tracePt t="30852" x="4991100" y="3714750"/>
          <p14:tracePt t="30871" x="4991100" y="3687763"/>
          <p14:tracePt t="30884" x="5010150" y="3633788"/>
          <p14:tracePt t="30903" x="5018088" y="3608388"/>
          <p14:tracePt t="30915" x="5037138" y="3509963"/>
          <p14:tracePt t="30934" x="5045075" y="3455988"/>
          <p14:tracePt t="30946" x="5054600" y="3384550"/>
          <p14:tracePt t="30965" x="5062538" y="3367088"/>
          <p14:tracePt t="30977" x="5062538" y="3348038"/>
          <p14:tracePt t="30996" x="5062538" y="3340100"/>
          <p14:tracePt t="31023" x="5072063" y="3330575"/>
          <p14:tracePt t="31072" x="5081588" y="3303588"/>
          <p14:tracePt t="31091" x="5089525" y="3286125"/>
          <p14:tracePt t="31117" x="5089525" y="3232150"/>
          <p14:tracePt t="31136" x="5089525" y="3197225"/>
          <p14:tracePt t="31168" x="5099050" y="3179763"/>
          <p14:tracePt t="31181" x="5099050" y="3125788"/>
          <p14:tracePt t="31200" x="5108575" y="3071813"/>
          <p14:tracePt t="31227" x="5116513" y="3027363"/>
          <p14:tracePt t="31246" x="5116513" y="3009900"/>
          <p14:tracePt t="31258" x="5126038" y="2982913"/>
          <p14:tracePt t="31278" x="5126038" y="2965450"/>
          <p14:tracePt t="31290" x="5133975" y="2919413"/>
          <p14:tracePt t="31309" x="5143500" y="2857500"/>
          <p14:tracePt t="31327" x="5143500" y="2830513"/>
          <p14:tracePt t="31340" x="5160963" y="2768600"/>
          <p14:tracePt t="31358" x="5160963" y="2741613"/>
          <p14:tracePt t="31370" x="5170488" y="2697163"/>
          <p14:tracePt t="31389" x="5170488" y="2670175"/>
          <p14:tracePt t="31401" x="5180013" y="2633663"/>
          <p14:tracePt t="31420" x="5180013" y="2616200"/>
          <p14:tracePt t="31433" x="5187950" y="2571750"/>
          <p14:tracePt t="31452" x="5197475" y="2544763"/>
          <p14:tracePt t="31465" x="5205413" y="2490788"/>
          <p14:tracePt t="31482" x="5205413" y="2473325"/>
          <p14:tracePt t="31495" x="5205413" y="2455863"/>
          <p14:tracePt t="31514" x="5214938" y="2428875"/>
          <p14:tracePt t="31526" x="5214938" y="2401888"/>
          <p14:tracePt t="31546" x="5214938" y="2384425"/>
          <p14:tracePt t="31558" x="5224463" y="2357438"/>
          <p14:tracePt t="31577" x="5224463" y="2330450"/>
          <p14:tracePt t="31605" x="5232400" y="2312988"/>
          <p14:tracePt t="31625" x="5232400" y="2295525"/>
          <p14:tracePt t="31637" x="5232400" y="2286000"/>
          <p14:tracePt t="31655" x="5232400" y="2276475"/>
          <p14:tracePt t="31667" x="5232400" y="2259013"/>
          <p14:tracePt t="31686" x="5241925" y="2268538"/>
          <p14:tracePt t="31872" x="5251450" y="2295525"/>
          <p14:tracePt t="31890" x="5259388" y="2303463"/>
          <p14:tracePt t="31918" x="5259388" y="2312988"/>
          <p14:tracePt t="31930" x="5259388" y="2330450"/>
          <p14:tracePt t="31941" x="5268913" y="2347913"/>
          <p14:tracePt t="31953" x="5268913" y="2357438"/>
          <p14:tracePt t="31970" x="5286375" y="2401888"/>
          <p14:tracePt t="31986" x="5295900" y="2438400"/>
          <p14:tracePt t="32003" x="5295900" y="2465388"/>
          <p14:tracePt t="32020" x="5313363" y="2536825"/>
          <p14:tracePt t="32037" x="5322888" y="2554288"/>
          <p14:tracePt t="32054" x="5340350" y="2571750"/>
          <p14:tracePt t="32070" x="5340350" y="2581275"/>
          <p14:tracePt t="32087" x="5348288" y="2608263"/>
          <p14:tracePt t="32103" x="5357813" y="2625725"/>
          <p14:tracePt t="32146" x="5367338" y="2625725"/>
          <p14:tracePt t="32171" x="5367338" y="2633663"/>
          <p14:tracePt t="32190" x="5375275" y="2633663"/>
          <p14:tracePt t="32287" x="5394325" y="2633663"/>
          <p14:tracePt t="32315" x="5402263" y="2625725"/>
          <p14:tracePt t="32346" x="5419725" y="2571750"/>
          <p14:tracePt t="32365" x="5429250" y="2527300"/>
          <p14:tracePt t="32377" x="5438775" y="2455863"/>
          <p14:tracePt t="32397" x="5446713" y="2428875"/>
          <p14:tracePt t="32421" x="5456238" y="2384425"/>
          <p14:tracePt t="32453" x="5473700" y="2322513"/>
          <p14:tracePt t="32459" x="5473700" y="2295525"/>
          <p14:tracePt t="32488" x="5473700" y="2241550"/>
          <p14:tracePt t="32521" x="5473700" y="2232025"/>
          <p14:tracePt t="32523" x="5473700" y="2224088"/>
          <p14:tracePt t="32555" x="5465763" y="2197100"/>
          <p14:tracePt t="32569" x="5419725" y="2170113"/>
          <p14:tracePt t="32588" x="5286375" y="2098675"/>
          <p14:tracePt t="32621" x="5251450" y="2071688"/>
          <p14:tracePt t="32631" x="5241925" y="2071688"/>
          <p14:tracePt t="32678" x="5224463" y="2071688"/>
          <p14:tracePt t="32704" x="5160963" y="2071688"/>
          <p14:tracePt t="32724" x="5081588" y="2089150"/>
          <p14:tracePt t="32756" x="5045075" y="2098675"/>
          <p14:tracePt t="32787" x="5010150" y="2125663"/>
          <p14:tracePt t="32805" x="4965700" y="2152650"/>
          <p14:tracePt t="32822" x="4822825" y="2197100"/>
          <p14:tracePt t="32854" x="4768850" y="2224088"/>
          <p14:tracePt t="32868" x="4751388" y="2232025"/>
          <p14:tracePt t="32900" x="4741863" y="2241550"/>
          <p14:tracePt t="32923" x="4714875" y="2268538"/>
          <p14:tracePt t="32955" x="4697413" y="2295525"/>
          <p14:tracePt t="32960" x="4687888" y="2312988"/>
          <p14:tracePt t="32989" x="4660900" y="2357438"/>
          <p14:tracePt t="33021" x="4660900" y="2465388"/>
          <p14:tracePt t="33054" x="4679950" y="2509838"/>
          <p14:tracePt t="33069" x="4687888" y="2517775"/>
          <p14:tracePt t="33101" x="4759325" y="2589213"/>
          <p14:tracePt t="33124" x="4929188" y="2714625"/>
          <p14:tracePt t="33156" x="5160963" y="2822575"/>
          <p14:tracePt t="33188" x="5251450" y="2867025"/>
          <p14:tracePt t="33195" x="5411788" y="2901950"/>
          <p14:tracePt t="33227" x="5724525" y="2955925"/>
          <p14:tracePt t="33258" x="6045200" y="2990850"/>
          <p14:tracePt t="33290" x="6143625" y="2990850"/>
          <p14:tracePt t="33322" x="6224588" y="2990850"/>
          <p14:tracePt t="33338" x="6456363" y="2990850"/>
          <p14:tracePt t="33370" x="6527800" y="2990850"/>
          <p14:tracePt t="33391" x="6858000" y="2990850"/>
          <p14:tracePt t="33422" x="6911975" y="2973388"/>
          <p14:tracePt t="33454" x="6929438" y="2973388"/>
          <p14:tracePt t="33474" x="6938963" y="2965450"/>
          <p14:tracePt t="33509" x="6965950" y="2901950"/>
          <p14:tracePt t="33528" x="7010400" y="2751138"/>
          <p14:tracePt t="33561" x="7018338" y="2714625"/>
          <p14:tracePt t="33591" x="7018338" y="2652713"/>
          <p14:tracePt t="33623" x="7010400" y="2581275"/>
          <p14:tracePt t="33656" x="6973888" y="2527300"/>
          <p14:tracePt t="33668" x="6919913" y="2482850"/>
          <p14:tracePt t="33700" x="6813550" y="2411413"/>
          <p14:tracePt t="33725" x="6661150" y="2322513"/>
          <p14:tracePt t="33758" x="6572250" y="2286000"/>
          <p14:tracePt t="33790" x="6510338" y="2268538"/>
          <p14:tracePt t="33811" x="6402388" y="2259013"/>
          <p14:tracePt t="33843" x="6348413" y="2251075"/>
          <p14:tracePt t="33859" x="6242050" y="2241550"/>
          <p14:tracePt t="33891" x="6161088" y="2241550"/>
          <p14:tracePt t="33923" x="6089650" y="2259013"/>
          <p14:tracePt t="33937" x="6010275" y="2276475"/>
          <p14:tracePt t="33968" x="5991225" y="2286000"/>
          <p14:tracePt t="33993" x="5929313" y="2303463"/>
          <p14:tracePt t="34024" x="5884863" y="2322513"/>
          <p14:tracePt t="34057" x="5840413" y="2347913"/>
          <p14:tracePt t="34060" x="5768975" y="2393950"/>
          <p14:tracePt t="34092" x="5724525" y="2438400"/>
          <p14:tracePt t="34125" x="5715000" y="2446338"/>
          <p14:tracePt t="34141" x="5705475" y="2473325"/>
          <p14:tracePt t="34173" x="5697538" y="2490788"/>
          <p14:tracePt t="34193" x="5688013" y="2509838"/>
          <p14:tracePt t="34225" x="5688013" y="2517775"/>
          <p14:tracePt t="34264" x="5688013" y="2527300"/>
          <p14:tracePt t="34356" x="5705475" y="2536825"/>
          <p14:tracePt t="34375" x="5715000" y="2536825"/>
          <p14:tracePt t="34394" x="5776913" y="2554288"/>
          <p14:tracePt t="34425" x="5822950" y="2562225"/>
          <p14:tracePt t="34458" x="5848350" y="2562225"/>
          <p14:tracePt t="34469" x="5894388" y="2562225"/>
          <p14:tracePt t="34501" x="5919788" y="2562225"/>
          <p14:tracePt t="34528" x="6027738" y="2562225"/>
          <p14:tracePt t="34560" x="6134100" y="2554288"/>
          <p14:tracePt t="34592" x="6180138" y="2536825"/>
          <p14:tracePt t="34610" x="6205538" y="2527300"/>
          <p14:tracePt t="34642" x="6276975" y="2517775"/>
          <p14:tracePt t="34662" x="6348413" y="2490788"/>
          <p14:tracePt t="34694" x="6429375" y="2473325"/>
          <p14:tracePt t="34726" x="6446838" y="2473325"/>
          <p14:tracePt t="34738" x="6456363" y="2465388"/>
          <p14:tracePt t="34769" x="6473825" y="2465388"/>
          <p14:tracePt t="34796" x="6500813" y="2438400"/>
          <p14:tracePt t="34828" x="6518275" y="2428875"/>
          <p14:tracePt t="34860" x="6537325" y="2419350"/>
          <p14:tracePt t="34876" x="6545263" y="2419350"/>
          <p14:tracePt t="34908" x="6562725" y="2411413"/>
          <p14:tracePt t="34929" x="6581775" y="2366963"/>
          <p14:tracePt t="34961" x="6581775" y="2357438"/>
          <p14:tracePt t="34993" x="6581775" y="2347913"/>
          <p14:tracePt t="35056" x="6562725" y="2339975"/>
          <p14:tracePt t="35081" x="6527800" y="2312988"/>
          <p14:tracePt t="35113" x="6518275" y="2312988"/>
          <p14:tracePt t="35130" x="6510338" y="2303463"/>
          <p14:tracePt t="35162" x="6438900" y="2295525"/>
          <p14:tracePt t="35195" x="6438900" y="2286000"/>
          <p14:tracePt t="35207" x="6429375" y="2286000"/>
          <p14:tracePt t="35238" x="6411913" y="2286000"/>
          <p14:tracePt t="35263" x="6357938" y="2276475"/>
          <p14:tracePt t="35295" x="6276975" y="2276475"/>
          <p14:tracePt t="35328" x="6259513" y="2276475"/>
          <p14:tracePt t="35332" x="6224588" y="2276475"/>
          <p14:tracePt t="35366" x="6170613" y="2276475"/>
          <p14:tracePt t="35397" x="6143625" y="2286000"/>
          <p14:tracePt t="35429" x="6126163" y="2286000"/>
          <p14:tracePt t="35461" x="6116638" y="2295525"/>
          <p14:tracePt t="35492" x="6089650" y="2303463"/>
          <p14:tracePt t="35526" x="6081713" y="2303463"/>
          <p14:tracePt t="35551" x="6081713" y="2312988"/>
          <p14:tracePt t="35583" x="6072188" y="2312988"/>
          <p14:tracePt t="35634" x="6072188" y="2322513"/>
          <p14:tracePt t="35665" x="6062663" y="2322513"/>
          <p14:tracePt t="35977" x="6054725" y="2322513"/>
          <p14:tracePt t="35996" x="6045200" y="2330450"/>
          <p14:tracePt t="36008" x="6010275" y="2357438"/>
          <p14:tracePt t="36033" x="5884863" y="2428875"/>
          <p14:tracePt t="36065" x="5857875" y="2438400"/>
          <p14:tracePt t="36071" x="5786438" y="2482850"/>
          <p14:tracePt t="36099" x="5732463" y="2527300"/>
          <p14:tracePt t="36132" x="5705475" y="2536825"/>
          <p14:tracePt t="36136" x="5608638" y="2616200"/>
          <p14:tracePt t="36166" x="5510213" y="2679700"/>
          <p14:tracePt t="36198" x="5438775" y="2714625"/>
          <p14:tracePt t="36215" x="5419725" y="2732088"/>
          <p14:tracePt t="36233" x="5348288" y="2786063"/>
          <p14:tracePt t="36265" x="5295900" y="2822575"/>
          <p14:tracePt t="36276" x="5286375" y="2830513"/>
          <p14:tracePt t="36300" x="5205413" y="2901950"/>
          <p14:tracePt t="36333" x="5187950" y="2911475"/>
          <p14:tracePt t="36341" x="5153025" y="2946400"/>
          <p14:tracePt t="36367" x="5089525" y="3000375"/>
          <p14:tracePt t="36367" x="5072063" y="3009900"/>
          <p14:tracePt t="36400" x="5027613" y="3054350"/>
          <p14:tracePt t="36418" x="5010150" y="3062288"/>
          <p14:tracePt t="36433" x="4946650" y="3116263"/>
          <p14:tracePt t="36466" x="4919663" y="3143250"/>
          <p14:tracePt t="36481" x="4911725" y="3143250"/>
          <p14:tracePt t="36508" x="4902200" y="3152775"/>
          <p14:tracePt t="36534" x="4884738" y="3170238"/>
          <p14:tracePt t="36566" x="4875213" y="3187700"/>
          <p14:tracePt t="36577" x="4867275" y="3187700"/>
          <p14:tracePt t="37460" x="4867275" y="3205163"/>
          <p14:tracePt t="37486" x="4867275" y="3214688"/>
          <p14:tracePt t="37498" x="4857750" y="3232150"/>
          <p14:tracePt t="37518" x="4848225" y="3251200"/>
          <p14:tracePt t="37537" x="4822825" y="3295650"/>
          <p14:tracePt t="37570" x="4803775" y="3330575"/>
          <p14:tracePt t="37579" x="4786313" y="3357563"/>
          <p14:tracePt t="37604" x="4768850" y="3384550"/>
          <p14:tracePt t="37637" x="4759325" y="3402013"/>
          <p14:tracePt t="37661" x="4751388" y="3419475"/>
          <p14:tracePt t="37691" x="4741863" y="3438525"/>
          <p14:tracePt t="37704" x="4732338" y="3455988"/>
          <p14:tracePt t="37736" x="4724400" y="3482975"/>
          <p14:tracePt t="37740" x="4705350" y="3517900"/>
          <p14:tracePt t="37771" x="4705350" y="3527425"/>
          <p14:tracePt t="37803" x="4697413" y="3544888"/>
          <p14:tracePt t="37807" x="4687888" y="3589338"/>
          <p14:tracePt t="37838" x="4679950" y="3616325"/>
          <p14:tracePt t="37871" x="4679950" y="3633788"/>
          <p14:tracePt t="37878" x="4679950" y="3660775"/>
          <p14:tracePt t="37905" x="4679950" y="3670300"/>
          <p14:tracePt t="37937" x="4679950" y="3687763"/>
          <p14:tracePt t="37945" x="4679950" y="3697288"/>
          <p14:tracePt t="37977" x="4679950" y="3705225"/>
          <p14:tracePt t="38036" x="4679950" y="3714750"/>
          <p14:tracePt t="38096" x="4679950" y="3724275"/>
          <p14:tracePt t="38144" x="4679950" y="3732213"/>
          <p14:tracePt t="38337" x="4679950" y="3741738"/>
          <p14:tracePt t="38726" x="4670425" y="3741738"/>
          <p14:tracePt t="38966" x="4670425" y="3751263"/>
          <p14:tracePt t="40168" x="4670425" y="3759200"/>
          <p14:tracePt t="40538" x="4660900" y="3768725"/>
          <p14:tracePt t="40550" x="4633913" y="3803650"/>
          <p14:tracePt t="40568" x="4633913" y="3813175"/>
          <p14:tracePt t="40581" x="4608513" y="3857625"/>
          <p14:tracePt t="40613" x="4589463" y="3867150"/>
          <p14:tracePt t="40627" x="4545013" y="3911600"/>
          <p14:tracePt t="40646" x="4483100" y="3965575"/>
          <p14:tracePt t="40678" x="4429125" y="4010025"/>
          <p14:tracePt t="40695" x="4402138" y="4027488"/>
          <p14:tracePt t="40713" x="4340225" y="4089400"/>
          <p14:tracePt t="40746" x="4286250" y="4133850"/>
          <p14:tracePt t="40758" x="4259263" y="4160838"/>
          <p14:tracePt t="40784" x="4241800" y="4170363"/>
          <p14:tracePt t="40813" x="4197350" y="4205288"/>
          <p14:tracePt t="40845" x="4179888" y="4224338"/>
          <p14:tracePt t="40863" x="4170363" y="4224338"/>
          <p14:tracePt t="40896" x="4160838" y="4224338"/>
          <p14:tracePt t="40977" x="4160838" y="4214813"/>
          <p14:tracePt t="41103" x="4179888" y="4205288"/>
          <p14:tracePt t="41136" x="4179888" y="4197350"/>
          <p14:tracePt t="41147" x="4197350" y="4187825"/>
          <p14:tracePt t="41167" x="4205288" y="4187825"/>
          <p14:tracePt t="41193" x="4214813" y="4179888"/>
          <p14:tracePt t="41214" x="4232275" y="4170363"/>
          <p14:tracePt t="41247" x="4241800" y="4170363"/>
          <p14:tracePt t="41257" x="4251325" y="4160838"/>
          <p14:tracePt t="41281" x="4259263" y="4160838"/>
          <p14:tracePt t="41429" x="4276725" y="4160838"/>
          <p14:tracePt t="41636" x="4286250" y="4160838"/>
          <p14:tracePt t="42918" x="4295775" y="4160838"/>
          <p14:tracePt t="134417" x="4295775" y="4170363"/>
          <p14:tracePt t="134960" x="4303713" y="4179888"/>
          <p14:tracePt t="135052" x="4313238" y="4179888"/>
          <p14:tracePt t="135064" x="4322763" y="4179888"/>
          <p14:tracePt t="135111" x="4340225" y="4179888"/>
          <p14:tracePt t="135134" x="4357688" y="4179888"/>
          <p14:tracePt t="135143" x="4394200" y="4170363"/>
          <p14:tracePt t="135165" x="4456113" y="4152900"/>
          <p14:tracePt t="135198" x="4473575" y="4152900"/>
          <p14:tracePt t="135207" x="4510088" y="4143375"/>
          <p14:tracePt t="135231" x="4554538" y="4125913"/>
          <p14:tracePt t="135264" x="4598988" y="4108450"/>
          <p14:tracePt t="135274" x="4608513" y="4098925"/>
          <p14:tracePt t="135298" x="4687888" y="4071938"/>
          <p14:tracePt t="135330" x="4741863" y="4044950"/>
          <p14:tracePt t="135336" x="4786313" y="4010025"/>
          <p14:tracePt t="135365" x="4822825" y="3973513"/>
          <p14:tracePt t="135397" x="4840288" y="3929063"/>
          <p14:tracePt t="135415" x="4848225" y="3919538"/>
          <p14:tracePt t="135432" x="4884738" y="3848100"/>
          <p14:tracePt t="135464" x="4902200" y="3813175"/>
          <p14:tracePt t="135476" x="4911725" y="3786188"/>
          <p14:tracePt t="135499" x="4919663" y="3759200"/>
          <p14:tracePt t="135531" x="4919663" y="3741738"/>
          <p14:tracePt t="135541" x="4919663" y="3724275"/>
          <p14:tracePt t="135570" x="4919663" y="3714750"/>
          <p14:tracePt t="135598" x="4919663" y="3705225"/>
          <p14:tracePt t="135630" x="4919663" y="3697288"/>
          <p14:tracePt t="135633" x="4919663" y="3679825"/>
          <p14:tracePt t="135666" x="4919663" y="3670300"/>
          <p14:tracePt t="135728" x="4919663" y="3652838"/>
          <p14:tracePt t="135761" x="4919663" y="3643313"/>
          <p14:tracePt t="135919" x="4929188" y="3643313"/>
          <p14:tracePt t="136109" x="4929188" y="3652838"/>
          <p14:tracePt t="136135" x="4938713" y="3652838"/>
          <p14:tracePt t="136183" x="4946650" y="3652838"/>
          <p14:tracePt t="136228" x="4946650" y="3660775"/>
          <p14:tracePt t="136275" x="4946650" y="3670300"/>
          <p14:tracePt t="136626" x="4956175" y="3670300"/>
          <p14:tracePt t="136717" x="4973638" y="3679825"/>
          <p14:tracePt t="137003" x="5000625" y="3687763"/>
          <p14:tracePt t="137016" x="5045075" y="3687763"/>
          <p14:tracePt t="137037" x="5126038" y="3705225"/>
          <p14:tracePt t="137069" x="5153025" y="3714750"/>
          <p14:tracePt t="137076" x="5214938" y="3714750"/>
          <p14:tracePt t="137104" x="5322888" y="3724275"/>
          <p14:tracePt t="137136" x="5402263" y="3732213"/>
          <p14:tracePt t="137144" x="5419725" y="3732213"/>
          <p14:tracePt t="137170" x="5527675" y="3751263"/>
          <p14:tracePt t="137203" x="5545138" y="3759200"/>
          <p14:tracePt t="137209" x="5581650" y="3759200"/>
          <p14:tracePt t="137237" x="5670550" y="3768725"/>
          <p14:tracePt t="137270" x="5724525" y="3768725"/>
          <p14:tracePt t="137287" x="5741988" y="3768725"/>
          <p14:tracePt t="137304" x="5795963" y="3768725"/>
          <p14:tracePt t="137336" x="5848350" y="3768725"/>
          <p14:tracePt t="137347" x="5902325" y="3768725"/>
          <p14:tracePt t="137371" x="5938838" y="3768725"/>
          <p14:tracePt t="137403" x="5956300" y="3768725"/>
          <p14:tracePt t="137409" x="6010275" y="3759200"/>
          <p14:tracePt t="137438" x="6045200" y="3741738"/>
          <p14:tracePt t="137470" x="6054725" y="3741738"/>
          <p14:tracePt t="137476" x="6081713" y="3714750"/>
          <p14:tracePt t="137505" x="6126163" y="3670300"/>
          <p14:tracePt t="137538" x="6153150" y="3625850"/>
          <p14:tracePt t="137552" x="6161088" y="3616325"/>
          <p14:tracePt t="137571" x="6180138" y="3562350"/>
          <p14:tracePt t="137604" x="6188075" y="3527425"/>
          <p14:tracePt t="137613" x="6205538" y="3429000"/>
          <p14:tracePt t="137638" x="6205538" y="3187700"/>
          <p14:tracePt t="137672" x="6197600" y="3143250"/>
          <p14:tracePt t="137675" x="6188075" y="3036888"/>
          <p14:tracePt t="137706" x="6170613" y="2901950"/>
          <p14:tracePt t="137738" x="6134100" y="2705100"/>
          <p14:tracePt t="137755" x="6089650" y="2554288"/>
          <p14:tracePt t="137774" x="6027738" y="2438400"/>
          <p14:tracePt t="137806" x="5929313" y="2259013"/>
          <p14:tracePt t="137838" x="5884863" y="2179638"/>
          <p14:tracePt t="137849" x="5786438" y="2009775"/>
          <p14:tracePt t="137873" x="5661025" y="1758950"/>
          <p14:tracePt t="137905" x="5643563" y="1741488"/>
          <p14:tracePt t="137911" x="5608638" y="1660525"/>
          <p14:tracePt t="137939" x="5545138" y="1562100"/>
          <p14:tracePt t="137973" x="5510213" y="1517650"/>
          <p14:tracePt t="137980" x="5429250" y="1419225"/>
          <p14:tracePt t="138006" x="5322888" y="1285875"/>
          <p14:tracePt t="138040" x="5224463" y="1179513"/>
          <p14:tracePt t="138059" x="5187950" y="1133475"/>
          <p14:tracePt t="138074" x="5099050" y="1017588"/>
          <p14:tracePt t="138107" x="5027613" y="965200"/>
          <p14:tracePt t="138139" x="5018088" y="965200"/>
          <p14:tracePt t="138147" x="4983163" y="938213"/>
          <p14:tracePt t="138173" x="4894263" y="901700"/>
          <p14:tracePt t="138207" x="4840288" y="884238"/>
          <p14:tracePt t="138210" x="4732338" y="839788"/>
          <p14:tracePt t="138241" x="4679950" y="822325"/>
          <p14:tracePt t="138273" x="4652963" y="822325"/>
          <p14:tracePt t="138289" x="4598988" y="822325"/>
          <p14:tracePt t="138307" x="4518025" y="830263"/>
          <p14:tracePt t="138340" x="4500563" y="830263"/>
          <p14:tracePt t="138351" x="4456113" y="830263"/>
          <p14:tracePt t="138374" x="4429125" y="830263"/>
          <p14:tracePt t="138406" x="4419600" y="839788"/>
          <p14:tracePt t="138445" x="4411663" y="847725"/>
          <p14:tracePt t="138464" x="4411663" y="857250"/>
          <p14:tracePt t="138522" x="4402138" y="866775"/>
          <p14:tracePt t="138540" x="4402138" y="884238"/>
          <p14:tracePt t="138560" x="4402138" y="893763"/>
          <p14:tracePt t="138574" x="4402138" y="919163"/>
          <p14:tracePt t="138605" x="4411663" y="938213"/>
          <p14:tracePt t="138621" x="4429125" y="955675"/>
          <p14:tracePt t="138641" x="4589463" y="1054100"/>
          <p14:tracePt t="138673" x="4643438" y="1081088"/>
          <p14:tracePt t="138682" x="4670425" y="1098550"/>
          <p14:tracePt t="138708" x="4857750" y="1160463"/>
          <p14:tracePt t="138740" x="4911725" y="1169988"/>
          <p14:tracePt t="138759" x="4991100" y="1187450"/>
          <p14:tracePt t="138778" x="5054600" y="1196975"/>
          <p14:tracePt t="138809" x="5322888" y="1204913"/>
          <p14:tracePt t="138841" x="5357813" y="1204913"/>
          <p14:tracePt t="138851" x="5473700" y="1179513"/>
          <p14:tracePt t="138876" x="5599113" y="1133475"/>
          <p14:tracePt t="138908" x="5661025" y="1089025"/>
          <p14:tracePt t="138921" x="5680075" y="1081088"/>
          <p14:tracePt t="138942" x="5776913" y="973138"/>
          <p14:tracePt t="138974" x="5857875" y="839788"/>
          <p14:tracePt t="138984" x="5884863" y="795338"/>
          <p14:tracePt t="139009" x="5991225" y="536575"/>
          <p14:tracePt t="139040" x="6027738" y="374650"/>
          <p14:tracePt t="139046" x="6037263" y="339725"/>
          <p14:tracePt t="139076" x="6045200" y="231775"/>
          <p14:tracePt t="139107" x="6054725" y="223838"/>
          <p14:tracePt t="139110" x="6054725" y="187325"/>
          <p14:tracePt t="139142" x="6054725" y="133350"/>
          <p14:tracePt t="139151" x="6045200" y="44450"/>
          <p14:tracePt t="139176" x="6010275" y="0"/>
          <p14:tracePt t="139209" x="5991225" y="0"/>
          <p14:tracePt t="139219" x="5956300" y="0"/>
          <p14:tracePt t="139251" x="5938838" y="0"/>
          <p14:tracePt t="139277" x="5875338" y="0"/>
          <p14:tracePt t="139309" x="5795963" y="0"/>
          <p14:tracePt t="139314" x="5776913" y="0"/>
          <p14:tracePt t="139343" x="5643563" y="0"/>
          <p14:tracePt t="139375" x="5554663" y="0"/>
          <p14:tracePt t="139378" x="5491163" y="0"/>
          <p14:tracePt t="139409" x="5465763" y="0"/>
          <p14:tracePt t="139423" x="5429250" y="0"/>
          <p14:tracePt t="139444" x="5394325" y="0"/>
          <p14:tracePt t="139475" x="5375275" y="0"/>
          <p14:tracePt t="139482" x="5348288" y="0"/>
          <p14:tracePt t="139510" x="5303838" y="26988"/>
          <p14:tracePt t="139542" x="5303838" y="36513"/>
          <p14:tracePt t="139560" x="5286375" y="44450"/>
          <p14:tracePt t="139577" x="5259388" y="61913"/>
          <p14:tracePt t="139609" x="5214938" y="115888"/>
          <p14:tracePt t="139628" x="5205413" y="133350"/>
          <p14:tracePt t="139644" x="5170488" y="187325"/>
          <p14:tracePt t="139677" x="5170488" y="204788"/>
          <p14:tracePt t="139690" x="5160963" y="231775"/>
          <p14:tracePt t="139717" x="5153025" y="241300"/>
          <p14:tracePt t="139744" x="5153025" y="258763"/>
          <p14:tracePt t="139776" x="5143500" y="268288"/>
          <p14:tracePt t="139785" x="5143500" y="285750"/>
          <p14:tracePt t="139811" x="5133975" y="295275"/>
          <p14:tracePt t="139843" x="5133975" y="312738"/>
          <p14:tracePt t="139875" x="5133975" y="322263"/>
          <p14:tracePt t="142918" x="5126038" y="322263"/>
          <p14:tracePt t="143271" x="5126038" y="312738"/>
          <p14:tracePt t="143290" x="5126038" y="303213"/>
          <p14:tracePt t="143337" x="5126038" y="295275"/>
          <p14:tracePt t="143370" x="5116513" y="276225"/>
          <p14:tracePt t="143400" x="5116513" y="268288"/>
          <p14:tracePt t="143412" x="5099050" y="241300"/>
          <p14:tracePt t="143430" x="5099050" y="231775"/>
          <p14:tracePt t="143443" x="5081588" y="204788"/>
          <p14:tracePt t="143462" x="5072063" y="196850"/>
          <p14:tracePt t="143474" x="5054600" y="187325"/>
          <p14:tracePt t="143508" x="5045075" y="179388"/>
          <p14:tracePt t="143535" x="5027613" y="160338"/>
          <p14:tracePt t="143548" x="5000625" y="160338"/>
          <p14:tracePt t="143560" x="5000625" y="152400"/>
          <p14:tracePt t="143576" x="4991100" y="152400"/>
          <p14:tracePt t="143590" x="4983163" y="152400"/>
          <p14:tracePt t="143607" x="4965700" y="152400"/>
          <p14:tracePt t="143623" x="4946650" y="152400"/>
          <p14:tracePt t="143640" x="4911725" y="152400"/>
          <p14:tracePt t="143657" x="4894263" y="152400"/>
          <p14:tracePt t="143674" x="4848225" y="179388"/>
          <p14:tracePt t="143690" x="4840288" y="179388"/>
          <p14:tracePt t="143707" x="4803775" y="204788"/>
          <p14:tracePt t="143724" x="4786313" y="231775"/>
          <p14:tracePt t="143740" x="4776788" y="231775"/>
          <p14:tracePt t="143757" x="4741863" y="258763"/>
          <p14:tracePt t="143774" x="4732338" y="276225"/>
          <p14:tracePt t="143793" x="4724400" y="295275"/>
          <p14:tracePt t="143807" x="4714875" y="303213"/>
          <p14:tracePt t="143824" x="4705350" y="322263"/>
          <p14:tracePt t="143841" x="4697413" y="339725"/>
          <p14:tracePt t="143857" x="4687888" y="357188"/>
          <p14:tracePt t="143875" x="4687888" y="366713"/>
          <p14:tracePt t="143891" x="4687888" y="374650"/>
          <p14:tracePt t="143914" x="4687888" y="393700"/>
          <p14:tracePt t="143932" x="4687888" y="401638"/>
          <p14:tracePt t="143951" x="4687888" y="419100"/>
          <p14:tracePt t="143964" x="4687888" y="438150"/>
          <p14:tracePt t="143982" x="4705350" y="446088"/>
          <p14:tracePt t="143993" x="4714875" y="465138"/>
          <p14:tracePt t="144013" x="4768850" y="509588"/>
          <p14:tracePt t="144046" x="4776788" y="509588"/>
          <p14:tracePt t="144059" x="4822825" y="536575"/>
          <p14:tracePt t="144076" x="4848225" y="544513"/>
          <p14:tracePt t="144090" x="4911725" y="561975"/>
          <p14:tracePt t="144106" x="4929188" y="561975"/>
          <p14:tracePt t="144118" x="5010150" y="581025"/>
          <p14:tracePt t="144137" x="5099050" y="588963"/>
          <p14:tracePt t="144156" x="5116513" y="588963"/>
          <p14:tracePt t="144168" x="5170488" y="588963"/>
          <p14:tracePt t="144187" x="5197475" y="588963"/>
          <p14:tracePt t="144198" x="5251450" y="588963"/>
          <p14:tracePt t="144217" x="5286375" y="588963"/>
          <p14:tracePt t="144229" x="5340350" y="588963"/>
          <p14:tracePt t="144249" x="5367338" y="588963"/>
          <p14:tracePt t="144261" x="5394325" y="588963"/>
          <p14:tracePt t="144279" x="5419725" y="588963"/>
          <p14:tracePt t="144292" x="5438775" y="581025"/>
          <p14:tracePt t="144318" x="5465763" y="571500"/>
          <p14:tracePt t="144330" x="5483225" y="571500"/>
          <p14:tracePt t="144342" x="5518150" y="554038"/>
          <p14:tracePt t="144360" x="5545138" y="536575"/>
          <p14:tracePt t="144376" x="5572125" y="517525"/>
          <p14:tracePt t="144393" x="5581650" y="509588"/>
          <p14:tracePt t="144409" x="5581650" y="500063"/>
          <p14:tracePt t="144426" x="5599113" y="490538"/>
          <p14:tracePt t="144443" x="5616575" y="465138"/>
          <p14:tracePt t="144459" x="5634038" y="438150"/>
          <p14:tracePt t="144476" x="5653088" y="393700"/>
          <p14:tracePt t="144493" x="5653088" y="374650"/>
          <p14:tracePt t="144509" x="5661025" y="366713"/>
          <p14:tracePt t="144526" x="5661025" y="357188"/>
          <p14:tracePt t="144543" x="5661025" y="347663"/>
          <p14:tracePt t="144559" x="5661025" y="322263"/>
          <p14:tracePt t="144576" x="5661025" y="312738"/>
          <p14:tracePt t="144595" x="5661025" y="295275"/>
          <p14:tracePt t="144610" x="5661025" y="285750"/>
          <p14:tracePt t="144627" x="5661025" y="258763"/>
          <p14:tracePt t="144654" x="5643563" y="223838"/>
          <p14:tracePt t="144673" x="5634038" y="196850"/>
          <p14:tracePt t="144685" x="5616575" y="169863"/>
          <p14:tracePt t="144705" x="5608638" y="160338"/>
          <p14:tracePt t="144731" x="5608638" y="152400"/>
          <p14:tracePt t="144750" x="5599113" y="142875"/>
          <p14:tracePt t="144769" x="5581650" y="125413"/>
          <p14:tracePt t="144781" x="5562600" y="98425"/>
          <p14:tracePt t="144799" x="5545138" y="88900"/>
          <p14:tracePt t="144811" x="5527675" y="71438"/>
          <p14:tracePt t="144830" x="5491163" y="44450"/>
          <p14:tracePt t="144863" x="5483225" y="44450"/>
          <p14:tracePt t="144874" x="5473700" y="36513"/>
          <p14:tracePt t="144894" x="5473700" y="26988"/>
          <p14:tracePt t="144906" x="5456238" y="26988"/>
          <p14:tracePt t="144924" x="5446713" y="26988"/>
          <p14:tracePt t="144958" x="5438775" y="17463"/>
          <p14:tracePt t="145918" x="5429250" y="17463"/>
          <p14:tracePt t="147668" x="5429250" y="26988"/>
          <p14:tracePt t="150417" x="5438775" y="26988"/>
          <p14:tracePt t="150710" x="5446713" y="26988"/>
          <p14:tracePt t="151433" x="5456238" y="26988"/>
          <p14:tracePt t="151936" x="5465763" y="26988"/>
          <p14:tracePt t="152866" x="5473700" y="26988"/>
          <p14:tracePt t="155417" x="5483225" y="26988"/>
          <p14:tracePt t="155570" x="5483225" y="17463"/>
          <p14:tracePt t="155593" x="5491163" y="17463"/>
          <p14:tracePt t="155632" x="5491163" y="9525"/>
          <p14:tracePt t="155644" x="5491163" y="0"/>
          <p14:tracePt t="155663" x="5500688" y="0"/>
          <p14:tracePt t="155783" x="5510213" y="0"/>
          <p14:tracePt t="156513" x="5518150" y="0"/>
          <p14:tracePt t="156810" x="5527675" y="0"/>
          <p14:tracePt t="157139" x="5537200" y="0"/>
          <p14:tracePt t="157279" x="5545138" y="0"/>
          <p14:tracePt t="157561" x="5554663" y="0"/>
          <p14:tracePt t="157912" x="5562600" y="0"/>
          <p14:tracePt t="158318" x="5572125" y="0"/>
          <p14:tracePt t="158458" x="5581650" y="0"/>
          <p14:tracePt t="158959" x="5589588" y="0"/>
          <p14:tracePt t="160418" x="5599113" y="0"/>
          <p14:tracePt t="160799" x="5599113" y="9525"/>
          <p14:tracePt t="161087" x="5608638" y="9525"/>
          <p14:tracePt t="161853" x="5616575" y="9525"/>
          <p14:tracePt t="162200" x="5616575" y="17463"/>
          <p14:tracePt t="162299" x="5626100" y="17463"/>
          <p14:tracePt t="162311" x="5634038" y="17463"/>
          <p14:tracePt t="162406" x="5643563" y="17463"/>
          <p14:tracePt t="162734" x="5643563" y="26988"/>
          <p14:tracePt t="162753" x="5653088" y="26988"/>
          <p14:tracePt t="163064" x="5661025" y="26988"/>
          <p14:tracePt t="163083" x="5670550" y="36513"/>
          <p14:tracePt t="163156" x="5680075" y="36513"/>
          <p14:tracePt t="163240" x="5680075" y="44450"/>
          <p14:tracePt t="163265" x="5688013" y="44450"/>
          <p14:tracePt t="163471" x="5688013" y="36513"/>
          <p14:tracePt t="163730" x="5697538" y="36513"/>
          <p14:tracePt t="163739" x="5697538" y="26988"/>
          <p14:tracePt t="163758" x="5705475" y="9525"/>
          <p14:tracePt t="163770" x="5715000" y="0"/>
          <p14:tracePt t="163791" x="5724525" y="0"/>
          <p14:tracePt t="163802" x="5732463" y="0"/>
          <p14:tracePt t="163834" x="5741988" y="0"/>
          <p14:tracePt t="163852" x="5751513" y="0"/>
          <p14:tracePt t="163864" x="5768975" y="0"/>
          <p14:tracePt t="163883" x="5776913" y="0"/>
          <p14:tracePt t="163895" x="5786438" y="0"/>
          <p14:tracePt t="163915" x="5795963" y="0"/>
          <p14:tracePt t="163945" x="5803900" y="0"/>
          <p14:tracePt t="163977" x="5776913" y="0"/>
          <p14:tracePt t="164089" x="5759450" y="0"/>
          <p14:tracePt t="164101" x="5751513" y="0"/>
          <p14:tracePt t="164135" x="5724525" y="0"/>
          <p14:tracePt t="164146" x="5705475" y="0"/>
          <p14:tracePt t="164165" x="5680075" y="0"/>
          <p14:tracePt t="164178" x="5643563" y="0"/>
          <p14:tracePt t="164197" x="5599113" y="0"/>
          <p14:tracePt t="164210" x="5527675" y="0"/>
          <p14:tracePt t="164228" x="5510213" y="0"/>
          <p14:tracePt t="164240" x="5473700" y="0"/>
          <p14:tracePt t="164259" x="5411788" y="0"/>
          <p14:tracePt t="164293" x="5367338" y="0"/>
          <p14:tracePt t="164305" x="5286375" y="9525"/>
          <p14:tracePt t="164324" x="5232400" y="26988"/>
          <p14:tracePt t="164336" x="5143500" y="53975"/>
          <p14:tracePt t="164356" x="5108575" y="71438"/>
          <p14:tracePt t="164368" x="5045075" y="115888"/>
          <p14:tracePt t="164389" x="5027613" y="133350"/>
          <p14:tracePt t="164399" x="4991100" y="160338"/>
          <p14:tracePt t="164420" x="4983163" y="179388"/>
          <p14:tracePt t="164432" x="4956175" y="214313"/>
          <p14:tracePt t="164444" x="4929188" y="268288"/>
          <p14:tracePt t="164462" x="4902200" y="339725"/>
          <p14:tracePt t="164481" x="4894263" y="374650"/>
          <p14:tracePt t="164493" x="4884738" y="438150"/>
          <p14:tracePt t="164512" x="4884738" y="465138"/>
          <p14:tracePt t="164525" x="4875213" y="482600"/>
          <p14:tracePt t="164545" x="4875213" y="490538"/>
          <p14:tracePt t="164556" x="4875213" y="517525"/>
          <p14:tracePt t="164576" x="4875213" y="561975"/>
          <p14:tracePt t="164607" x="4875213" y="581025"/>
          <p14:tracePt t="164618" x="4894263" y="660400"/>
          <p14:tracePt t="164638" x="4894263" y="687388"/>
          <p14:tracePt t="164650" x="4919663" y="750888"/>
          <p14:tracePt t="164668" x="4938713" y="768350"/>
          <p14:tracePt t="164680" x="4965700" y="803275"/>
          <p14:tracePt t="164699" x="5010150" y="847725"/>
          <p14:tracePt t="164717" x="5045075" y="884238"/>
          <p14:tracePt t="164729" x="5143500" y="955675"/>
          <p14:tracePt t="164749" x="5197475" y="990600"/>
          <p14:tracePt t="164760" x="5295900" y="1062038"/>
          <p14:tracePt t="164781" x="5340350" y="1089025"/>
          <p14:tracePt t="164793" x="5429250" y="1133475"/>
          <p14:tracePt t="164813" x="5465763" y="1152525"/>
          <p14:tracePt t="164825" x="5518150" y="1187450"/>
          <p14:tracePt t="164843" x="5545138" y="1204913"/>
          <p14:tracePt t="164870" x="5562600" y="1204913"/>
          <p14:tracePt t="164889" x="5599113" y="1204913"/>
          <p14:tracePt t="164931" x="5661025" y="1204913"/>
          <p14:tracePt t="164951" x="5688013" y="1204913"/>
          <p14:tracePt t="164969" x="5705475" y="1187450"/>
          <p14:tracePt t="164981" x="5751513" y="1160463"/>
          <p14:tracePt t="165001" x="5768975" y="1152525"/>
          <p14:tracePt t="165012" x="5813425" y="1098550"/>
          <p14:tracePt t="165033" x="5840413" y="1054100"/>
          <p14:tracePt t="165045" x="5902325" y="982663"/>
          <p14:tracePt t="165062" x="5929313" y="955675"/>
          <p14:tracePt t="165075" x="5973763" y="874713"/>
          <p14:tracePt t="165094" x="6010275" y="822325"/>
          <p14:tracePt t="165105" x="6037263" y="750888"/>
          <p14:tracePt t="165125" x="6054725" y="714375"/>
          <p14:tracePt t="165138" x="6062663" y="642938"/>
          <p14:tracePt t="165156" x="6072188" y="625475"/>
          <p14:tracePt t="165171" x="6072188" y="598488"/>
          <p14:tracePt t="165188" x="6072188" y="509588"/>
          <p14:tracePt t="165220" x="6062663" y="482600"/>
          <p14:tracePt t="165234" x="6037263" y="438150"/>
          <p14:tracePt t="165252" x="6027738" y="428625"/>
          <p14:tracePt t="165277" x="5973763" y="393700"/>
          <p14:tracePt t="165296" x="5929313" y="366713"/>
          <p14:tracePt t="165308" x="5848350" y="339725"/>
          <p14:tracePt t="165329" x="5803900" y="330200"/>
          <p14:tracePt t="165343" x="5741988" y="312738"/>
          <p14:tracePt t="165361" x="5724525" y="312738"/>
          <p14:tracePt t="165372" x="5680075" y="303213"/>
          <p14:tracePt t="165392" x="5661025" y="303213"/>
          <p14:tracePt t="165404" x="5599113" y="303213"/>
          <p14:tracePt t="165423" x="5572125" y="303213"/>
          <p14:tracePt t="165436" x="5491163" y="303213"/>
          <p14:tracePt t="165455" x="5465763" y="303213"/>
          <p14:tracePt t="165468" x="5411788" y="312738"/>
          <p14:tracePt t="165487" x="5394325" y="312738"/>
          <p14:tracePt t="165498" x="5313363" y="330200"/>
          <p14:tracePt t="165517" x="5268913" y="347663"/>
          <p14:tracePt t="165529" x="5197475" y="357188"/>
          <p14:tracePt t="165549" x="5170488" y="357188"/>
          <p14:tracePt t="165560" x="5089525" y="374650"/>
          <p14:tracePt t="165579" x="5018088" y="393700"/>
          <p14:tracePt t="165598" x="4991100" y="393700"/>
          <p14:tracePt t="165611" x="4911725" y="428625"/>
          <p14:tracePt t="165630" x="4894263" y="428625"/>
          <p14:tracePt t="165642" x="4848225" y="446088"/>
          <p14:tracePt t="165661" x="4822825" y="465138"/>
          <p14:tracePt t="165673" x="4776788" y="482600"/>
          <p14:tracePt t="165693" x="4759325" y="490538"/>
          <p14:tracePt t="165720" x="4705350" y="517525"/>
          <p14:tracePt t="165739" x="4687888" y="527050"/>
          <p14:tracePt t="165750" x="4660900" y="536575"/>
          <p14:tracePt t="165770" x="4633913" y="544513"/>
          <p14:tracePt t="165782" x="4616450" y="561975"/>
          <p14:tracePt t="165801" x="4598988" y="571500"/>
          <p14:tracePt t="165813" x="4589463" y="571500"/>
          <p14:tracePt t="165833" x="4589463" y="581025"/>
          <p14:tracePt t="165865" x="4581525" y="581025"/>
          <p14:tracePt t="165891" x="4562475" y="598488"/>
          <p14:tracePt t="165911" x="4554538" y="598488"/>
          <p14:tracePt t="165922" x="4545013" y="608013"/>
          <p14:tracePt t="165954" x="4527550" y="608013"/>
          <p14:tracePt t="165975" x="4500563" y="625475"/>
          <p14:tracePt t="166007" x="4491038" y="625475"/>
          <p14:tracePt t="166020" x="4473575" y="633413"/>
          <p14:tracePt t="166038" x="4456113" y="642938"/>
          <p14:tracePt t="166064" x="4438650" y="652463"/>
          <p14:tracePt t="166083" x="4419600" y="660400"/>
          <p14:tracePt t="166095" x="4375150" y="669925"/>
          <p14:tracePt t="166114" x="4367213" y="669925"/>
          <p14:tracePt t="166126" x="4322763" y="669925"/>
          <p14:tracePt t="166146" x="4303713" y="679450"/>
          <p14:tracePt t="166158" x="4268788" y="679450"/>
          <p14:tracePt t="166176" x="4268788" y="687388"/>
          <p14:tracePt t="166189" x="4251325" y="687388"/>
          <p14:tracePt t="166227" x="4251325" y="696913"/>
          <p14:tracePt t="166239" x="4241800" y="696913"/>
          <p14:tracePt t="166274" x="4241800" y="704850"/>
          <p14:tracePt t="166285" x="4241800" y="714375"/>
          <p14:tracePt t="166349" x="4232275" y="723900"/>
          <p14:tracePt t="166369" x="4232275" y="731838"/>
          <p14:tracePt t="166379" x="4224338" y="741363"/>
          <p14:tracePt t="166399" x="4224338" y="750888"/>
          <p14:tracePt t="166410" x="4224338" y="758825"/>
          <p14:tracePt t="166430" x="4214813" y="758825"/>
          <p14:tracePt t="166444" x="4214813" y="768350"/>
          <p14:tracePt t="166464" x="4197350" y="776288"/>
          <p14:tracePt t="166525" x="4187825" y="785813"/>
          <p14:tracePt t="166558" x="4179888" y="785813"/>
          <p14:tracePt t="166618" x="4170363" y="785813"/>
          <p14:tracePt t="166710" x="4179888" y="785813"/>
          <p14:tracePt t="166950" x="4187825" y="785813"/>
          <p14:tracePt t="166980" x="4197350" y="785813"/>
          <p14:tracePt t="166992" x="4224338" y="785813"/>
          <p14:tracePt t="167011" x="4251325" y="785813"/>
          <p14:tracePt t="167045" x="4259263" y="785813"/>
          <p14:tracePt t="167056" x="4286250" y="785813"/>
          <p14:tracePt t="167076" x="4303713" y="776288"/>
          <p14:tracePt t="167109" x="4313238" y="776288"/>
          <p14:tracePt t="167119" x="4357688" y="776288"/>
          <p14:tracePt t="167137" x="4367213" y="768350"/>
          <p14:tracePt t="167150" x="4375150" y="758825"/>
          <p14:tracePt t="167168" x="4402138" y="750888"/>
          <p14:tracePt t="167201" x="4402138" y="741363"/>
          <p14:tracePt t="167213" x="4419600" y="714375"/>
          <p14:tracePt t="167233" x="4429125" y="696913"/>
          <p14:tracePt t="167244" x="4429125" y="687388"/>
          <p14:tracePt t="167263" x="4429125" y="669925"/>
          <p14:tracePt t="167277" x="4429125" y="625475"/>
          <p14:tracePt t="167302" x="4419600" y="608013"/>
          <p14:tracePt t="167314" x="4411663" y="588963"/>
          <p14:tracePt t="167326" x="4394200" y="544513"/>
          <p14:tracePt t="167353" x="4375150" y="527050"/>
          <p14:tracePt t="167374" x="4367213" y="527050"/>
          <p14:tracePt t="167387" x="4330700" y="490538"/>
          <p14:tracePt t="167405" x="4303713" y="455613"/>
          <p14:tracePt t="167418" x="4179888" y="357188"/>
          <p14:tracePt t="167438" x="4125913" y="322263"/>
          <p14:tracePt t="167450" x="4017963" y="258763"/>
          <p14:tracePt t="167468" x="4000500" y="241300"/>
          <p14:tracePt t="167480" x="3946525" y="223838"/>
          <p14:tracePt t="167500" x="3938588" y="214313"/>
          <p14:tracePt t="167513" x="3911600" y="204788"/>
          <p14:tracePt t="167532" x="3894138" y="196850"/>
          <p14:tracePt t="167546" x="3840163" y="196850"/>
          <p14:tracePt t="167564" x="3803650" y="196850"/>
          <p14:tracePt t="167580" x="3724275" y="196850"/>
          <p14:tracePt t="167596" x="3679825" y="196850"/>
          <p14:tracePt t="167613" x="3608388" y="196850"/>
          <p14:tracePt t="167630" x="3581400" y="204788"/>
          <p14:tracePt t="167646" x="3517900" y="223838"/>
          <p14:tracePt t="167663" x="3490913" y="231775"/>
          <p14:tracePt t="167680" x="3419475" y="258763"/>
          <p14:tracePt t="167696" x="3402013" y="276225"/>
          <p14:tracePt t="167713" x="3340100" y="303213"/>
          <p14:tracePt t="167713" x="3286125" y="330200"/>
          <p14:tracePt t="167730" x="3224213" y="366713"/>
          <p14:tracePt t="167748" x="3179763" y="384175"/>
          <p14:tracePt t="167767" x="3160713" y="393700"/>
          <p14:tracePt t="167780" x="3098800" y="419100"/>
          <p14:tracePt t="167798" x="3081338" y="438150"/>
          <p14:tracePt t="167813" x="3036888" y="455613"/>
          <p14:tracePt t="167832" x="3036888" y="465138"/>
          <p14:tracePt t="167846" x="3000375" y="490538"/>
          <p14:tracePt t="167863" x="2973388" y="509588"/>
          <p14:tracePt t="167880" x="2938463" y="536575"/>
          <p14:tracePt t="167896" x="2938463" y="544513"/>
          <p14:tracePt t="167913" x="2911475" y="571500"/>
          <p14:tracePt t="167929" x="2901950" y="571500"/>
          <p14:tracePt t="167946" x="2884488" y="598488"/>
          <p14:tracePt t="167963" x="2867025" y="633413"/>
          <p14:tracePt t="167980" x="2867025" y="642938"/>
          <p14:tracePt t="167999" x="2867025" y="660400"/>
          <p14:tracePt t="168019" x="2867025" y="679450"/>
          <p14:tracePt t="168030" x="2867025" y="696913"/>
          <p14:tracePt t="168050" x="2867025" y="704850"/>
          <p14:tracePt t="168112" x="2867025" y="714375"/>
          <p14:tracePt t="168122" x="2867025" y="731838"/>
          <p14:tracePt t="168143" x="2867025" y="741363"/>
          <p14:tracePt t="168154" x="2874963" y="741363"/>
          <p14:tracePt t="168201" x="2874963" y="750888"/>
          <p14:tracePt t="168220" x="2884488" y="758825"/>
          <p14:tracePt t="168232" x="2901950" y="776288"/>
          <p14:tracePt t="168251" x="2911475" y="776288"/>
          <p14:tracePt t="168263" x="2965450" y="803275"/>
          <p14:tracePt t="168284" x="2982913" y="812800"/>
          <p14:tracePt t="168296" x="3017838" y="812800"/>
          <p14:tracePt t="168315" x="3062288" y="803275"/>
          <p14:tracePt t="168327" x="3133725" y="785813"/>
          <p14:tracePt t="168346" x="3179763" y="768350"/>
          <p14:tracePt t="168357" x="3259138" y="750888"/>
          <p14:tracePt t="168376" x="3340100" y="731838"/>
          <p14:tracePt t="168396" x="3384550" y="723900"/>
          <p14:tracePt t="168408" x="3500438" y="714375"/>
          <p14:tracePt t="168427" x="3562350" y="714375"/>
          <p14:tracePt t="168439" x="3732213" y="714375"/>
          <p14:tracePt t="168458" x="3751263" y="714375"/>
          <p14:tracePt t="168471" x="3830638" y="714375"/>
          <p14:tracePt t="168492" x="3884613" y="714375"/>
          <p14:tracePt t="168504" x="3919538" y="714375"/>
          <p14:tracePt t="168516" x="4000500" y="714375"/>
          <p14:tracePt t="168536" x="4037013" y="714375"/>
          <p14:tracePt t="168548" x="4116388" y="714375"/>
          <p14:tracePt t="168567" x="4152900" y="714375"/>
          <p14:tracePt t="168582" x="4205288" y="714375"/>
          <p14:tracePt t="168600" x="4232275" y="714375"/>
          <p14:tracePt t="168615" x="4286250" y="714375"/>
          <p14:tracePt t="168632" x="4313238" y="714375"/>
          <p14:tracePt t="168648" x="4384675" y="704850"/>
          <p14:tracePt t="168665" x="4419600" y="696913"/>
          <p14:tracePt t="168682" x="4438650" y="696913"/>
          <p14:tracePt t="168699" x="4465638" y="687388"/>
          <p14:tracePt t="168716" x="4483100" y="679450"/>
          <p14:tracePt t="168732" x="4510088" y="669925"/>
          <p14:tracePt t="168749" x="4562475" y="652463"/>
          <p14:tracePt t="168766" x="4581525" y="642938"/>
          <p14:tracePt t="168782" x="4625975" y="633413"/>
          <p14:tracePt t="168799" x="4643438" y="633413"/>
          <p14:tracePt t="168815" x="4687888" y="615950"/>
          <p14:tracePt t="168832" x="4705350" y="608013"/>
          <p14:tracePt t="168849" x="4714875" y="608013"/>
          <p14:tracePt t="168892" x="4741863" y="588963"/>
          <p14:tracePt t="168912" x="4751388" y="588963"/>
          <p14:tracePt t="168929" x="4751388" y="581025"/>
          <p14:tracePt t="169018" x="4759325" y="581025"/>
          <p14:tracePt t="169037" x="4759325" y="571500"/>
          <p14:tracePt t="169134" x="4759325" y="561975"/>
          <p14:tracePt t="169179" x="4759325" y="544513"/>
          <p14:tracePt t="169227" x="4759325" y="536575"/>
          <p14:tracePt t="169239" x="4741863" y="509588"/>
          <p14:tracePt t="169257" x="4732338" y="509588"/>
          <p14:tracePt t="169270" x="4724400" y="500063"/>
          <p14:tracePt t="169291" x="4724400" y="490538"/>
          <p14:tracePt t="169319" x="4724400" y="482600"/>
          <p14:tracePt t="169353" x="4705350" y="482600"/>
          <p14:tracePt t="169364" x="4679950" y="465138"/>
          <p14:tracePt t="169385" x="4670425" y="455613"/>
          <p14:tracePt t="169397" x="4660900" y="455613"/>
          <p14:tracePt t="169417" x="4652963" y="446088"/>
          <p14:tracePt t="169429" x="4643438" y="438150"/>
          <p14:tracePt t="169461" x="4633913" y="438150"/>
          <p14:tracePt t="169480" x="4625975" y="438150"/>
          <p14:tracePt t="169507" x="4608513" y="438150"/>
          <p14:tracePt t="169574" x="4598988" y="438150"/>
          <p14:tracePt t="169587" x="4589463" y="438150"/>
          <p14:tracePt t="169622" x="4572000" y="446088"/>
          <p14:tracePt t="169649" x="4562475" y="446088"/>
          <p14:tracePt t="169712" x="4562475" y="455613"/>
          <p14:tracePt t="169775" x="4554538" y="455613"/>
          <p14:tracePt t="169793" x="4545013" y="465138"/>
          <p14:tracePt t="169805" x="4537075" y="473075"/>
          <p14:tracePt t="169886" x="4537075" y="482600"/>
          <p14:tracePt t="169945" x="4527550" y="490538"/>
          <p14:tracePt t="169978" x="4518025" y="509588"/>
          <p14:tracePt t="169997" x="4510088" y="517525"/>
          <p14:tracePt t="170029" x="4510088" y="527050"/>
          <p14:tracePt t="170061" x="4500563" y="527050"/>
          <p14:tracePt t="170088" x="4500563" y="536575"/>
          <p14:tracePt t="170124" x="4500563" y="544513"/>
          <p14:tracePt t="170167" x="4491038" y="554038"/>
          <p14:tracePt t="170199" x="4483100" y="561975"/>
          <p14:tracePt t="170219" x="4473575" y="588963"/>
          <p14:tracePt t="170249" x="4473575" y="598488"/>
          <p14:tracePt t="170260" x="4473575" y="615950"/>
          <p14:tracePt t="170280" x="4473575" y="625475"/>
          <p14:tracePt t="170291" x="4473575" y="652463"/>
          <p14:tracePt t="170311" x="4473575" y="660400"/>
          <p14:tracePt t="170323" x="4473575" y="696913"/>
          <p14:tracePt t="170345" x="4473575" y="714375"/>
          <p14:tracePt t="170357" x="4473575" y="750888"/>
          <p14:tracePt t="170376" x="4473575" y="768350"/>
          <p14:tracePt t="170388" x="4473575" y="785813"/>
          <p14:tracePt t="170407" x="4473575" y="803275"/>
          <p14:tracePt t="170418" x="4473575" y="822325"/>
          <p14:tracePt t="170437" x="4473575" y="830263"/>
          <p14:tracePt t="170484" x="4473575" y="847725"/>
          <p14:tracePt t="170515" x="4473575" y="857250"/>
          <p14:tracePt t="170545" x="4483100" y="874713"/>
          <p14:tracePt t="170564" x="4491038" y="874713"/>
          <p14:tracePt t="170641" x="4518025" y="893763"/>
          <p14:tracePt t="170675" x="4537075" y="901700"/>
          <p14:tracePt t="170734" x="4562475" y="911225"/>
          <p14:tracePt t="170753" x="4581525" y="919163"/>
          <p14:tracePt t="170765" x="4625975" y="928688"/>
          <p14:tracePt t="170785" x="4643438" y="938213"/>
          <p14:tracePt t="170796" x="4714875" y="965200"/>
          <p14:tracePt t="170816" x="4751388" y="973138"/>
          <p14:tracePt t="170828" x="4813300" y="990600"/>
          <p14:tracePt t="170846" x="4867275" y="1009650"/>
          <p14:tracePt t="170879" x="4884738" y="1009650"/>
          <p14:tracePt t="170891" x="4929188" y="1009650"/>
          <p14:tracePt t="170910" x="4965700" y="1009650"/>
          <p14:tracePt t="170923" x="5010150" y="1009650"/>
          <p14:tracePt t="170942" x="5027613" y="1009650"/>
          <p14:tracePt t="170954" x="5072063" y="1009650"/>
          <p14:tracePt t="170973" x="5081588" y="1009650"/>
          <p14:tracePt t="170986" x="5133975" y="1009650"/>
          <p14:tracePt t="171005" x="5153025" y="1000125"/>
          <p14:tracePt t="171016" x="5205413" y="990600"/>
          <p14:tracePt t="171036" x="5241925" y="982663"/>
          <p14:tracePt t="171047" x="5286375" y="965200"/>
          <p14:tracePt t="171066" x="5313363" y="965200"/>
          <p14:tracePt t="171078" x="5357813" y="938213"/>
          <p14:tracePt t="171097" x="5367338" y="938213"/>
          <p14:tracePt t="171109" x="5411788" y="911225"/>
          <p14:tracePt t="171129" x="5411788" y="893763"/>
          <p14:tracePt t="171141" x="5465763" y="866775"/>
          <p14:tracePt t="171160" x="5465763" y="857250"/>
          <p14:tracePt t="171173" x="5483225" y="830263"/>
          <p14:tracePt t="171190" x="5500688" y="812800"/>
          <p14:tracePt t="171206" x="5518150" y="768350"/>
          <p14:tracePt t="171223" x="5527675" y="750888"/>
          <p14:tracePt t="171261" x="5537200" y="731838"/>
          <p14:tracePt t="171273" x="5537200" y="723900"/>
          <p14:tracePt t="171285" x="5537200" y="696913"/>
          <p14:tracePt t="171312" x="5545138" y="696913"/>
          <p14:tracePt t="171352" x="5545138" y="687388"/>
          <p14:tracePt t="171396" x="5545138" y="679450"/>
          <p14:tracePt t="173167" x="5554663" y="679450"/>
          <p14:tracePt t="173421" x="5554663" y="669925"/>
          <p14:tracePt t="173521" x="5562600" y="669925"/>
          <p14:tracePt t="174667" x="5572125" y="669925"/>
          <p14:tracePt t="179668" x="5554663" y="669925"/>
          <p14:tracePt t="180245" x="5518150" y="669925"/>
          <p14:tracePt t="180265" x="5510213" y="669925"/>
          <p14:tracePt t="180275" x="5483225" y="669925"/>
          <p14:tracePt t="180301" x="5429250" y="669925"/>
          <p14:tracePt t="180332" x="5394325" y="669925"/>
          <p14:tracePt t="180338" x="5286375" y="669925"/>
          <p14:tracePt t="180368" x="5143500" y="669925"/>
          <p14:tracePt t="180400" x="5126038" y="669925"/>
          <p14:tracePt t="180403" x="5045075" y="679450"/>
          <p14:tracePt t="180434" x="5000625" y="679450"/>
          <p14:tracePt t="180451" x="4956175" y="679450"/>
          <p14:tracePt t="180467" x="4857750" y="704850"/>
          <p14:tracePt t="180486" x="4786313" y="723900"/>
          <p14:tracePt t="180501" x="4687888" y="750888"/>
          <p14:tracePt t="180517" x="4660900" y="758825"/>
          <p14:tracePt t="180534" x="4608513" y="785813"/>
          <p14:tracePt t="180551" x="4554538" y="795338"/>
          <p14:tracePt t="180567" x="4429125" y="803275"/>
          <p14:tracePt t="180585" x="4384675" y="803275"/>
          <p14:tracePt t="180601" x="4286250" y="812800"/>
          <p14:tracePt t="180618" x="4197350" y="812800"/>
          <p14:tracePt t="180634" x="4179888" y="822325"/>
          <p14:tracePt t="180651" x="4143375" y="822325"/>
          <p14:tracePt t="180668" x="4108450" y="839788"/>
          <p14:tracePt t="180685" x="3990975" y="874713"/>
          <p14:tracePt t="180702" x="3902075" y="893763"/>
          <p14:tracePt t="180718" x="3705225" y="928688"/>
          <p14:tracePt t="180735" x="3687763" y="938213"/>
          <p14:tracePt t="180751" x="3660775" y="946150"/>
          <p14:tracePt t="180772" x="3633788" y="946150"/>
          <p14:tracePt t="180785" x="3589338" y="965200"/>
          <p14:tracePt t="180802" x="3544888" y="982663"/>
          <p14:tracePt t="180818" x="3455988" y="1027113"/>
          <p14:tracePt t="180835" x="3330575" y="1062038"/>
          <p14:tracePt t="180852" x="3286125" y="1081088"/>
          <p14:tracePt t="180869" x="3214688" y="1125538"/>
          <p14:tracePt t="180886" x="3187700" y="1125538"/>
          <p14:tracePt t="180902" x="3108325" y="1169988"/>
          <p14:tracePt t="180919" x="3089275" y="1179513"/>
          <p14:tracePt t="180935" x="3017838" y="1214438"/>
          <p14:tracePt t="180953" x="2982913" y="1241425"/>
          <p14:tracePt t="180970" x="2965450" y="1250950"/>
          <p14:tracePt t="180985" x="2946400" y="1258888"/>
          <p14:tracePt t="181003" x="2928938" y="1276350"/>
          <p14:tracePt t="181020" x="2901950" y="1303338"/>
          <p14:tracePt t="181036" x="2884488" y="1330325"/>
          <p14:tracePt t="181053" x="2840038" y="1374775"/>
          <p14:tracePt t="181069" x="2822575" y="1393825"/>
          <p14:tracePt t="181086" x="2786063" y="1419225"/>
          <p14:tracePt t="181102" x="2768600" y="1438275"/>
          <p14:tracePt t="181120" x="2759075" y="1446213"/>
          <p14:tracePt t="181145" x="2741613" y="1465263"/>
          <p14:tracePt t="181171" x="2732088" y="1482725"/>
          <p14:tracePt t="181190" x="2724150" y="1482725"/>
          <p14:tracePt t="181216" x="2724150" y="1490663"/>
          <p14:tracePt t="181253" x="2724150" y="1517650"/>
          <p14:tracePt t="181285" x="2724150" y="1527175"/>
          <p14:tracePt t="181311" x="2724150" y="1536700"/>
          <p14:tracePt t="182418" x="2741613" y="1536700"/>
          <p14:tracePt t="182449" x="2759075" y="1536700"/>
          <p14:tracePt t="182461" x="2786063" y="1536700"/>
          <p14:tracePt t="182480" x="2803525" y="1527175"/>
          <p14:tracePt t="182492" x="2847975" y="1527175"/>
          <p14:tracePt t="182510" x="2884488" y="1527175"/>
          <p14:tracePt t="182522" x="3054350" y="1527175"/>
          <p14:tracePt t="182541" x="3108325" y="1527175"/>
          <p14:tracePt t="182553" x="3259138" y="1544638"/>
          <p14:tracePt t="182575" x="3330575" y="1544638"/>
          <p14:tracePt t="182585" x="3517900" y="1544638"/>
          <p14:tracePt t="182604" x="3581400" y="1544638"/>
          <p14:tracePt t="182617" x="3822700" y="1554163"/>
          <p14:tracePt t="182637" x="3902075" y="1554163"/>
          <p14:tracePt t="182649" x="4143375" y="1571625"/>
          <p14:tracePt t="182668" x="4232275" y="1581150"/>
          <p14:tracePt t="182680" x="4438650" y="1589088"/>
          <p14:tracePt t="182699" x="4500563" y="1589088"/>
          <p14:tracePt t="182711" x="4616450" y="1589088"/>
          <p14:tracePt t="182731" x="4652963" y="1589088"/>
          <p14:tracePt t="182743" x="4741863" y="1598613"/>
          <p14:tracePt t="182763" x="4768850" y="1598613"/>
          <p14:tracePt t="182775" x="4867275" y="1598613"/>
          <p14:tracePt t="182793" x="4884738" y="1598613"/>
          <p14:tracePt t="182808" x="4983163" y="1598613"/>
          <p14:tracePt t="182826" x="5037138" y="1598613"/>
          <p14:tracePt t="182842" x="5116513" y="1598613"/>
          <p14:tracePt t="182858" x="5126038" y="1598613"/>
          <p14:tracePt t="182875" x="5153025" y="1598613"/>
          <p14:tracePt t="182892" x="5197475" y="1598613"/>
          <p14:tracePt t="182914" x="5259388" y="1608138"/>
          <p14:tracePt t="182933" x="5286375" y="1616075"/>
          <p14:tracePt t="182946" x="5357813" y="1625600"/>
          <p14:tracePt t="182964" x="5384800" y="1625600"/>
          <p14:tracePt t="182983" x="5384800" y="1633538"/>
          <p14:tracePt t="183110" x="5384800" y="1643063"/>
          <p14:tracePt t="183152" x="5357813" y="1660525"/>
          <p14:tracePt t="183173" x="5348288" y="1670050"/>
          <p14:tracePt t="183184" x="5322888" y="1670050"/>
          <p14:tracePt t="183205" x="5295900" y="1697038"/>
          <p14:tracePt t="183233" x="5241925" y="1724025"/>
          <p14:tracePt t="183251" x="5197475" y="1741488"/>
          <p14:tracePt t="183263" x="5133975" y="1768475"/>
          <p14:tracePt t="183282" x="5116513" y="1776413"/>
          <p14:tracePt t="183295" x="5062538" y="1795463"/>
          <p14:tracePt t="183313" x="5045075" y="1803400"/>
          <p14:tracePt t="183325" x="5027613" y="1812925"/>
          <p14:tracePt t="183345" x="5000625" y="1822450"/>
          <p14:tracePt t="183356" x="4973638" y="1839913"/>
          <p14:tracePt t="183375" x="4973638" y="1847850"/>
          <p14:tracePt t="183420" x="4965700" y="1847850"/>
          <p14:tracePt t="183440" x="4956175" y="1847850"/>
          <p14:tracePt t="183498" x="4956175" y="1857375"/>
          <p14:tracePt t="183531" x="4965700" y="1874838"/>
          <p14:tracePt t="183596" x="4983163" y="1893888"/>
          <p14:tracePt t="183622" x="5010150" y="1911350"/>
          <p14:tracePt t="183640" x="5027613" y="1919288"/>
          <p14:tracePt t="183652" x="5037138" y="1928813"/>
          <p14:tracePt t="183674" x="5045075" y="1928813"/>
          <p14:tracePt t="183686" x="5054600" y="1928813"/>
          <p14:tracePt t="183717" x="5062538" y="1938338"/>
          <p14:tracePt t="183737" x="5062538" y="1946275"/>
          <p14:tracePt t="183811" x="5072063" y="1946275"/>
          <p14:tracePt t="183989" x="5081588" y="1946275"/>
          <p14:tracePt t="184020" x="5089525" y="1946275"/>
          <p14:tracePt t="184031" x="5099050" y="1955800"/>
          <p14:tracePt t="184082" x="5108575" y="1955800"/>
          <p14:tracePt t="184110" x="5108575" y="1946275"/>
          <p14:tracePt t="184283" x="5116513" y="1938338"/>
          <p14:tracePt t="184301" x="5116513" y="1919288"/>
          <p14:tracePt t="184312" x="5116513" y="1893888"/>
          <p14:tracePt t="184333" x="5116513" y="1866900"/>
          <p14:tracePt t="184351" x="5116513" y="1847850"/>
          <p14:tracePt t="184362" x="5116513" y="1822450"/>
          <p14:tracePt t="184381" x="5116513" y="1812925"/>
          <p14:tracePt t="184393" x="5126038" y="1776413"/>
          <p14:tracePt t="184411" x="5133975" y="1697038"/>
          <p14:tracePt t="184446" x="5143500" y="1687513"/>
          <p14:tracePt t="184457" x="5153025" y="1652588"/>
          <p14:tracePt t="184476" x="5160963" y="1608138"/>
          <p14:tracePt t="184502" x="5160963" y="1589088"/>
          <p14:tracePt t="184536" x="5160963" y="1581150"/>
          <p14:tracePt t="184548" x="5170488" y="1581150"/>
          <p14:tracePt t="184581" x="5232400" y="1598613"/>
          <p14:tracePt t="184601" x="5241925" y="1598613"/>
          <p14:tracePt t="184612" x="5268913" y="1625600"/>
          <p14:tracePt t="184631" x="5286375" y="1633538"/>
          <p14:tracePt t="184664" x="5313363" y="1660525"/>
          <p14:tracePt t="184695" x="5348288" y="1731963"/>
          <p14:tracePt t="184722" x="5375275" y="1795463"/>
          <p14:tracePt t="184742" x="5384800" y="1803400"/>
          <p14:tracePt t="184754" x="5394325" y="1822450"/>
          <p14:tracePt t="184773" x="5402263" y="1830388"/>
          <p14:tracePt t="184785" x="5411788" y="1847850"/>
          <p14:tracePt t="186917" x="5402263" y="1847850"/>
          <p14:tracePt t="187741" x="5394325" y="1847850"/>
          <p14:tracePt t="187793" x="5367338" y="1839913"/>
          <p14:tracePt t="187839" x="5357813" y="1839913"/>
          <p14:tracePt t="187851" x="5330825" y="1839913"/>
          <p14:tracePt t="187870" x="5322888" y="1830388"/>
          <p14:tracePt t="187882" x="5303838" y="1830388"/>
          <p14:tracePt t="187900" x="5276850" y="1822450"/>
          <p14:tracePt t="187928" x="5232400" y="1812925"/>
          <p14:tracePt t="187940" x="5180013" y="1795463"/>
          <p14:tracePt t="187952" x="5116513" y="1776413"/>
          <p14:tracePt t="187964" x="5081588" y="1758950"/>
          <p14:tracePt t="187976" x="5010150" y="1731963"/>
          <p14:tracePt t="187996" x="4946650" y="1724025"/>
          <p14:tracePt t="188029" x="4929188" y="1724025"/>
          <p14:tracePt t="188057" x="4919663" y="1724025"/>
          <p14:tracePt t="188089" x="4911725" y="1724025"/>
          <p14:tracePt t="188119" x="4911725" y="1731963"/>
          <p14:tracePt t="188139" x="4902200" y="1731963"/>
          <p14:tracePt t="188180" x="4894263" y="1731963"/>
          <p14:tracePt t="188230" x="4894263" y="1741488"/>
          <p14:tracePt t="188487" x="4919663" y="1758950"/>
          <p14:tracePt t="188626" x="4929188" y="1758950"/>
          <p14:tracePt t="188638" x="4956175" y="1768475"/>
          <p14:tracePt t="188657" x="4973638" y="1776413"/>
          <p14:tracePt t="188669" x="5010150" y="1785938"/>
          <p14:tracePt t="188688" x="5018088" y="1785938"/>
          <p14:tracePt t="188715" x="5062538" y="1795463"/>
          <p14:tracePt t="188735" x="5072063" y="1795463"/>
          <p14:tracePt t="188747" x="5081588" y="1803400"/>
          <p14:tracePt t="188766" x="5089525" y="1803400"/>
          <p14:tracePt t="188798" x="5089525" y="1812925"/>
          <p14:tracePt t="188907" x="5099050" y="1812925"/>
          <p14:tracePt t="189917" x="5089525" y="1812925"/>
          <p14:tracePt t="190288" x="5045075" y="1785938"/>
          <p14:tracePt t="190315" x="5027613" y="1776413"/>
          <p14:tracePt t="190327" x="5000625" y="1758950"/>
          <p14:tracePt t="190339" x="4965700" y="1751013"/>
          <p14:tracePt t="190350" x="4946650" y="1731963"/>
          <p14:tracePt t="190369" x="4929188" y="1724025"/>
          <p14:tracePt t="190381" x="4875213" y="1704975"/>
          <p14:tracePt t="190400" x="4848225" y="1687513"/>
          <p14:tracePt t="190415" x="4724400" y="1660525"/>
          <p14:tracePt t="190432" x="4679950" y="1652588"/>
          <p14:tracePt t="190447" x="4572000" y="1633538"/>
          <p14:tracePt t="190464" x="4527550" y="1633538"/>
          <p14:tracePt t="190482" x="4500563" y="1633538"/>
          <p14:tracePt t="190498" x="4456113" y="1625600"/>
          <p14:tracePt t="190514" x="4429125" y="1625600"/>
          <p14:tracePt t="190531" x="4313238" y="1625600"/>
          <p14:tracePt t="190548" x="4251325" y="1616075"/>
          <p14:tracePt t="190565" x="4133850" y="1608138"/>
          <p14:tracePt t="190581" x="4081463" y="1608138"/>
          <p14:tracePt t="190598" x="4017963" y="1608138"/>
          <p14:tracePt t="190614" x="3956050" y="1608138"/>
          <p14:tracePt t="190631" x="3822700" y="1616075"/>
          <p14:tracePt t="190649" x="3697288" y="1625600"/>
          <p14:tracePt t="190667" x="3554413" y="1625600"/>
          <p14:tracePt t="190686" x="3490913" y="1625600"/>
          <p14:tracePt t="190698" x="3394075" y="1625600"/>
          <p14:tracePt t="190718" x="3367088" y="1625600"/>
          <p14:tracePt t="190731" x="3286125" y="1625600"/>
          <p14:tracePt t="190748" x="3259138" y="1625600"/>
          <p14:tracePt t="190765" x="3187700" y="1633538"/>
          <p14:tracePt t="190782" x="3152775" y="1633538"/>
          <p14:tracePt t="190799" x="3062288" y="1633538"/>
          <p14:tracePt t="190816" x="3027363" y="1633538"/>
          <p14:tracePt t="190832" x="2955925" y="1633538"/>
          <p14:tracePt t="190849" x="2938463" y="1633538"/>
          <p14:tracePt t="190866" x="2884488" y="1633538"/>
          <p14:tracePt t="190882" x="2867025" y="1633538"/>
          <p14:tracePt t="190899" x="2857500" y="1633538"/>
          <p14:tracePt t="190915" x="2847975" y="1633538"/>
          <p14:tracePt t="190932" x="2830513" y="1633538"/>
          <p14:tracePt t="190953" x="2813050" y="1625600"/>
          <p14:tracePt t="191027" x="2803525" y="1625600"/>
          <p14:tracePt t="191127" x="2803525" y="1616075"/>
          <p14:tracePt t="191250" x="2813050" y="1616075"/>
          <p14:tracePt t="192413" x="2813050" y="1608138"/>
          <p14:tracePt t="192506" x="2822575" y="1598613"/>
          <p14:tracePt t="192553" x="2830513" y="1598613"/>
          <p14:tracePt t="193014" x="2840038" y="1598613"/>
          <p14:tracePt t="193261" x="2847975" y="1598613"/>
          <p14:tracePt t="193624" x="2847975" y="1608138"/>
          <p14:tracePt t="193797" x="2857500" y="1608138"/>
          <p14:tracePt t="194918" x="2857500" y="1598613"/>
          <p14:tracePt t="195776" x="2857500" y="1589088"/>
          <p14:tracePt t="196119" x="2857500" y="1581150"/>
          <p14:tracePt t="196517" x="2867025" y="1581150"/>
          <p14:tracePt t="196653" x="2874963" y="1581150"/>
          <p14:tracePt t="197404" x="2884488" y="1581150"/>
          <p14:tracePt t="197652" x="2894013" y="1581150"/>
          <p14:tracePt t="198280" x="2901950" y="1581150"/>
          <p14:tracePt t="198620" x="2901950" y="1571625"/>
          <p14:tracePt t="198909" x="2911475" y="1571625"/>
          <p14:tracePt t="198951" x="2919413" y="1571625"/>
          <p14:tracePt t="199110" x="2919413" y="1562100"/>
          <p14:tracePt t="199283" x="2919413" y="1554163"/>
          <p14:tracePt t="199331" x="2919413" y="1544638"/>
          <p14:tracePt t="199344" x="2919413" y="1536700"/>
          <p14:tracePt t="199565" x="2919413" y="1527175"/>
          <p14:tracePt t="199893" x="2919413" y="1517650"/>
          <p14:tracePt t="199913" x="2919413" y="1509713"/>
          <p14:tracePt t="199973" x="2919413" y="1500188"/>
          <p14:tracePt t="200040" x="2919413" y="1490663"/>
          <p14:tracePt t="200150" x="2928938" y="1490663"/>
          <p14:tracePt t="200371" x="2928938" y="1482725"/>
          <p14:tracePt t="201917" x="2928938" y="1473200"/>
          <p14:tracePt t="202187" x="2938463" y="1473200"/>
          <p14:tracePt t="202394" x="2946400" y="1473200"/>
          <p14:tracePt t="202929" x="2946400" y="1482725"/>
          <p14:tracePt t="203011" x="2955925" y="1482725"/>
          <p14:tracePt t="203118" x="2955925" y="1490663"/>
          <p14:tracePt t="203309" x="2965450" y="1490663"/>
          <p14:tracePt t="206667" x="2965450" y="1482725"/>
          <p14:tracePt t="208917" x="2965450" y="1473200"/>
          <p14:tracePt t="208936" x="2965450" y="1465263"/>
          <p14:tracePt t="209076" x="2965450" y="1455738"/>
          <p14:tracePt t="209088" x="2955925" y="1438275"/>
          <p14:tracePt t="209106" x="2955925" y="1428750"/>
          <p14:tracePt t="209301" x="2946400" y="1411288"/>
          <p14:tracePt t="214668" x="2946400" y="1419225"/>
          <p14:tracePt t="214734" x="2946400" y="1428750"/>
          <p14:tracePt t="215918" x="2946400" y="1419225"/>
          <p14:tracePt t="216671" x="2946400" y="1411288"/>
          <p14:tracePt t="217918" x="2946400" y="1401763"/>
          <p14:tracePt t="218535" x="2946400" y="1393825"/>
          <p14:tracePt t="218555" x="2946400" y="1384300"/>
          <p14:tracePt t="219344" x="2946400" y="1374775"/>
          <p14:tracePt t="220238" x="2946400" y="1366838"/>
          <p14:tracePt t="220250" x="2955925" y="1347788"/>
          <p14:tracePt t="220269" x="2955925" y="1339850"/>
          <p14:tracePt t="220282" x="2955925" y="1322388"/>
          <p14:tracePt t="220301" x="2955925" y="1295400"/>
          <p14:tracePt t="220333" x="2955925" y="1285875"/>
          <p14:tracePt t="220359" x="2955925" y="1268413"/>
          <p14:tracePt t="220387" x="2955925" y="1258888"/>
          <p14:tracePt t="220427" x="2955925" y="1241425"/>
          <p14:tracePt t="220458" x="2965450" y="1231900"/>
          <p14:tracePt t="220470" x="2965450" y="1214438"/>
          <p14:tracePt t="220489" x="2965450" y="1204913"/>
          <p14:tracePt t="220520" x="2965450" y="1196975"/>
          <p14:tracePt t="220538" x="2973388" y="1187450"/>
          <p14:tracePt t="220549" x="2973388" y="1152525"/>
          <p14:tracePt t="220569" x="2973388" y="1125538"/>
          <p14:tracePt t="220581" x="2973388" y="1062038"/>
          <p14:tracePt t="220601" x="2973388" y="1044575"/>
          <p14:tracePt t="220612" x="2965450" y="982663"/>
          <p14:tracePt t="220633" x="2955925" y="955675"/>
          <p14:tracePt t="220644" x="2946400" y="919163"/>
          <p14:tracePt t="220663" x="2928938" y="866775"/>
          <p14:tracePt t="220690" x="2928938" y="857250"/>
          <p14:tracePt t="220723" x="2911475" y="847725"/>
          <p14:tracePt t="220756" x="2884488" y="830263"/>
          <p14:tracePt t="220769" x="2795588" y="785813"/>
          <p14:tracePt t="220790" x="2741613" y="758825"/>
          <p14:tracePt t="220802" x="2652713" y="723900"/>
          <p14:tracePt t="220822" x="2625725" y="714375"/>
          <p14:tracePt t="220833" x="2554288" y="687388"/>
          <p14:tracePt t="220852" x="2544763" y="679450"/>
          <p14:tracePt t="220864" x="2517775" y="669925"/>
          <p14:tracePt t="220883" x="2482850" y="669925"/>
          <p14:tracePt t="220910" x="2428875" y="669925"/>
          <p14:tracePt t="220928" x="2366963" y="679450"/>
          <p14:tracePt t="220947" x="2347913" y="687388"/>
          <p14:tracePt t="220959" x="2339975" y="687388"/>
          <p14:tracePt t="220978" x="2330450" y="696913"/>
          <p14:tracePt t="221006" x="2322513" y="768350"/>
          <p14:tracePt t="221025" x="2322513" y="785813"/>
          <p14:tracePt t="221038" x="2322513" y="839788"/>
          <p14:tracePt t="221057" x="2322513" y="847725"/>
          <p14:tracePt t="221068" x="2322513" y="901700"/>
          <p14:tracePt t="221087" x="2322513" y="919163"/>
          <p14:tracePt t="221099" x="2330450" y="973138"/>
          <p14:tracePt t="221117" x="2347913" y="1009650"/>
          <p14:tracePt t="221130" x="2366963" y="1062038"/>
          <p14:tracePt t="221150" x="2384425" y="1081088"/>
          <p14:tracePt t="221176" x="2384425" y="1098550"/>
          <p14:tracePt t="221195" x="2384425" y="1108075"/>
          <p14:tracePt t="221214" x="2393950" y="1133475"/>
          <p14:tracePt t="221226" x="2411413" y="1179513"/>
          <p14:tracePt t="221246" x="2419350" y="1204913"/>
          <p14:tracePt t="221258" x="2438400" y="1258888"/>
          <p14:tracePt t="221277" x="2438400" y="1276350"/>
          <p14:tracePt t="221289" x="2446338" y="1330325"/>
          <p14:tracePt t="221308" x="2465388" y="1393825"/>
          <p14:tracePt t="221335" x="2482850" y="1446213"/>
          <p14:tracePt t="221354" x="2490788" y="1465263"/>
          <p14:tracePt t="221366" x="2517775" y="1527175"/>
          <p14:tracePt t="221386" x="2527300" y="1544638"/>
          <p14:tracePt t="221398" x="2536825" y="1562100"/>
          <p14:tracePt t="221417" x="2544763" y="1581150"/>
          <p14:tracePt t="221429" x="2562225" y="1616075"/>
          <p14:tracePt t="221448" x="2571750" y="1625600"/>
          <p14:tracePt t="221461" x="2571750" y="1633538"/>
          <p14:tracePt t="221480" x="2581275" y="1633538"/>
          <p14:tracePt t="221492" x="2589213" y="1633538"/>
          <p14:tracePt t="221699" x="2598738" y="1633538"/>
          <p14:tracePt t="221745" x="2616200" y="1633538"/>
          <p14:tracePt t="221764" x="2625725" y="1633538"/>
          <p14:tracePt t="221776" x="2652713" y="1633538"/>
          <p14:tracePt t="221795" x="2670175" y="1633538"/>
          <p14:tracePt t="221807" x="2714625" y="1633538"/>
          <p14:tracePt t="221826" x="2751138" y="1643063"/>
          <p14:tracePt t="221838" x="2822575" y="1652588"/>
          <p14:tracePt t="221857" x="2874963" y="1660525"/>
          <p14:tracePt t="221869" x="2965450" y="1670050"/>
          <p14:tracePt t="221888" x="2990850" y="1670050"/>
          <p14:tracePt t="221901" x="3089275" y="1679575"/>
          <p14:tracePt t="221920" x="3116263" y="1687513"/>
          <p14:tracePt t="221932" x="3224213" y="1687513"/>
          <p14:tracePt t="221950" x="3313113" y="1704975"/>
          <p14:tracePt t="221978" x="3384550" y="1714500"/>
          <p14:tracePt t="221990" x="3455988" y="1724025"/>
          <p14:tracePt t="222003" x="3544888" y="1731963"/>
          <p14:tracePt t="222013" x="3625850" y="1741488"/>
          <p14:tracePt t="222026" x="3759200" y="1768475"/>
          <p14:tracePt t="222045" x="3830638" y="1776413"/>
          <p14:tracePt t="222059" x="3929063" y="1795463"/>
          <p14:tracePt t="222077" x="3990975" y="1803400"/>
          <p14:tracePt t="222093" x="4116388" y="1822450"/>
          <p14:tracePt t="222109" x="4170363" y="1830388"/>
          <p14:tracePt t="222126" x="4268788" y="1847850"/>
          <p14:tracePt t="222143" x="4286250" y="1857375"/>
          <p14:tracePt t="222159" x="4357688" y="1866900"/>
          <p14:tracePt t="222176" x="4367213" y="1874838"/>
          <p14:tracePt t="222193" x="4438650" y="1884363"/>
          <p14:tracePt t="222210" x="4456113" y="1884363"/>
          <p14:tracePt t="222227" x="4510088" y="1901825"/>
          <p14:tracePt t="222243" x="4554538" y="1911350"/>
          <p14:tracePt t="222260" x="4598988" y="1919288"/>
          <p14:tracePt t="222277" x="4633913" y="1928813"/>
          <p14:tracePt t="222293" x="4697413" y="1938338"/>
          <p14:tracePt t="222310" x="4714875" y="1938338"/>
          <p14:tracePt t="222327" x="4786313" y="1946275"/>
          <p14:tracePt t="222344" x="4848225" y="1946275"/>
          <p14:tracePt t="222360" x="4875213" y="1946275"/>
          <p14:tracePt t="222377" x="4902200" y="1946275"/>
          <p14:tracePt t="222394" x="4911725" y="1946275"/>
          <p14:tracePt t="222410" x="4919663" y="1946275"/>
          <p14:tracePt t="225418" x="4929188" y="1946275"/>
          <p14:tracePt t="225959" x="4929188" y="1955800"/>
          <p14:tracePt t="226042" x="4938713" y="1955800"/>
          <p14:tracePt t="226057" x="4946650" y="1965325"/>
          <p14:tracePt t="226066" x="4965700" y="1965325"/>
          <p14:tracePt t="226160" x="4983163" y="1965325"/>
          <p14:tracePt t="226180" x="4991100" y="1955800"/>
          <p14:tracePt t="226191" x="5045075" y="1938338"/>
          <p14:tracePt t="226211" x="5062538" y="1938338"/>
          <p14:tracePt t="226223" x="5081588" y="1928813"/>
          <p14:tracePt t="226242" x="5089525" y="1928813"/>
          <p14:tracePt t="226254" x="5099050" y="1919288"/>
          <p14:tracePt t="226306" x="5108575" y="1919288"/>
          <p14:tracePt t="226318" x="5116513" y="1911350"/>
          <p14:tracePt t="226337" x="5126038" y="1911350"/>
          <p14:tracePt t="226368" x="5133975" y="1911350"/>
          <p14:tracePt t="226445" x="5143500" y="1911350"/>
          <p14:tracePt t="226540" x="5143500" y="1919288"/>
          <p14:tracePt t="226622" x="5143500" y="1928813"/>
          <p14:tracePt t="226648" x="5143500" y="1938338"/>
          <p14:tracePt t="226666" x="5133975" y="1938338"/>
          <p14:tracePt t="226868" x="5116513" y="1938338"/>
          <p14:tracePt t="226901" x="5089525" y="1938338"/>
          <p14:tracePt t="226919" x="5081588" y="1938338"/>
          <p14:tracePt t="226932" x="5037138" y="1938338"/>
          <p14:tracePt t="226950" x="5027613" y="1938338"/>
          <p14:tracePt t="226963" x="4991100" y="1938338"/>
          <p14:tracePt t="226981" x="4983163" y="1938338"/>
          <p14:tracePt t="226995" x="4965700" y="1946275"/>
          <p14:tracePt t="227014" x="4946650" y="1955800"/>
          <p14:tracePt t="227026" x="4919663" y="1973263"/>
          <p14:tracePt t="227046" x="4911725" y="1982788"/>
          <p14:tracePt t="227059" x="4875213" y="2009775"/>
          <p14:tracePt t="227077" x="4867275" y="2009775"/>
          <p14:tracePt t="227103" x="4857750" y="2017713"/>
          <p14:tracePt t="227121" x="4848225" y="2044700"/>
          <p14:tracePt t="227141" x="4840288" y="2062163"/>
          <p14:tracePt t="227203" x="4830763" y="2062163"/>
          <p14:tracePt t="227247" x="4830763" y="2071688"/>
          <p14:tracePt t="227267" x="4822825" y="2081213"/>
          <p14:tracePt t="227311" x="4813300" y="2089150"/>
          <p14:tracePt t="227361" x="4822825" y="2089150"/>
          <p14:tracePt t="227486" x="4830763" y="2089150"/>
          <p14:tracePt t="227512" x="4840288" y="2081213"/>
          <p14:tracePt t="227533" x="4848225" y="2081213"/>
          <p14:tracePt t="227545" x="4867275" y="2062163"/>
          <p14:tracePt t="227564" x="4894263" y="2044700"/>
          <p14:tracePt t="227576" x="4946650" y="2027238"/>
          <p14:tracePt t="227596" x="4973638" y="2017713"/>
          <p14:tracePt t="227608" x="5000625" y="2009775"/>
          <p14:tracePt t="227627" x="5018088" y="2009775"/>
          <p14:tracePt t="227656" x="5045075" y="2000250"/>
          <p14:tracePt t="227676" x="5062538" y="1990725"/>
          <p14:tracePt t="227686" x="5116513" y="1973263"/>
          <p14:tracePt t="227705" x="5133975" y="1973263"/>
          <p14:tracePt t="227717" x="5160963" y="1973263"/>
          <p14:tracePt t="227737" x="5205413" y="1973263"/>
          <p14:tracePt t="227768" x="5214938" y="1973263"/>
          <p14:tracePt t="227780" x="5224463" y="1973263"/>
          <p14:tracePt t="227799" x="5232400" y="1973263"/>
          <p14:tracePt t="227845" x="5241925" y="1973263"/>
          <p14:tracePt t="227890" x="5251450" y="1973263"/>
          <p14:tracePt t="301918" x="5251450" y="1982788"/>
          <p14:tracePt t="302678" x="5259388" y="1990725"/>
          <p14:tracePt t="302756" x="5259388" y="2009775"/>
          <p14:tracePt t="302775" x="5268913" y="2009775"/>
          <p14:tracePt t="302787" x="5268913" y="2017713"/>
          <p14:tracePt t="302840" x="5286375" y="2017713"/>
          <p14:tracePt t="302912" x="5375275" y="2054225"/>
          <p14:tracePt t="302931" x="5429250" y="2081213"/>
          <p14:tracePt t="302942" x="5545138" y="2143125"/>
          <p14:tracePt t="302970" x="5581650" y="2152650"/>
          <p14:tracePt t="303003" x="5581650" y="2160588"/>
          <p14:tracePt t="303006" x="5626100" y="2160588"/>
          <p14:tracePt t="303006" x="5653088" y="2160588"/>
          <p14:tracePt t="303037" x="5813425" y="2197100"/>
          <p14:tracePt t="303071" x="5973763" y="2232025"/>
          <p14:tracePt t="303104" x="6089650" y="2241550"/>
          <p14:tracePt t="303107" x="6161088" y="2251075"/>
          <p14:tracePt t="303137" x="6296025" y="2259013"/>
          <p14:tracePt t="303170" x="6402388" y="2268538"/>
          <p14:tracePt t="303182" x="6456363" y="2268538"/>
          <p14:tracePt t="303204" x="6751638" y="2303463"/>
          <p14:tracePt t="303237" x="7054850" y="2357438"/>
          <p14:tracePt t="303245" x="7188200" y="2366963"/>
          <p14:tracePt t="303271" x="7340600" y="2384425"/>
          <p14:tracePt t="303303" x="7402513" y="2384425"/>
          <p14:tracePt t="303307" x="7439025" y="2384425"/>
          <p14:tracePt t="303338" x="7840663" y="2384425"/>
          <p14:tracePt t="303371" x="7991475" y="2384425"/>
          <p14:tracePt t="303404" x="8099425" y="2393950"/>
          <p14:tracePt t="303420" x="8153400" y="2393950"/>
          <p14:tracePt t="303438" x="8286750" y="2411413"/>
          <p14:tracePt t="303471" x="8420100" y="2419350"/>
          <p14:tracePt t="303482" x="8474075" y="2428875"/>
          <p14:tracePt t="303505" x="8518525" y="2438400"/>
          <p14:tracePt t="303538" x="8582025" y="2438400"/>
          <p14:tracePt t="303559" x="8609013" y="2438400"/>
          <p14:tracePt t="303571" x="8724900" y="2438400"/>
          <p14:tracePt t="303602" x="8786813" y="2446338"/>
          <p14:tracePt t="303605" x="8966200" y="2455863"/>
          <p14:tracePt t="303637" x="9010650" y="2455863"/>
          <p14:tracePt t="303652" x="9037638" y="2455863"/>
          <p14:tracePt t="303672" x="9090025" y="2455863"/>
          <p14:tracePt t="303703" x="9134475" y="2455863"/>
          <p14:tracePt t="303719" x="9134475" y="2446338"/>
          <p14:tracePt t="303807" x="9134475" y="2455863"/>
          <p14:tracePt t="304882" x="9126538" y="2455863"/>
          <p14:tracePt t="305666" x="9117013" y="2455863"/>
          <p14:tracePt t="305678" x="9099550" y="2455863"/>
          <p14:tracePt t="305698" x="9082088" y="2455863"/>
          <p14:tracePt t="305711" x="9045575" y="2455863"/>
          <p14:tracePt t="305743" x="9018588" y="2455863"/>
          <p14:tracePt t="305759" x="8983663" y="2455863"/>
          <p14:tracePt t="305778" x="8902700" y="2455863"/>
          <p14:tracePt t="305811" x="8885238" y="2455863"/>
          <p14:tracePt t="305820" x="8831263" y="2455863"/>
          <p14:tracePt t="305845" x="8813800" y="2455863"/>
          <p14:tracePt t="305878" x="8751888" y="2455863"/>
          <p14:tracePt t="305881" x="8643938" y="2438400"/>
          <p14:tracePt t="305912" x="8439150" y="2411413"/>
          <p14:tracePt t="305946" x="8313738" y="2384425"/>
          <p14:tracePt t="305965" x="8251825" y="2374900"/>
          <p14:tracePt t="305979" x="7983538" y="2322513"/>
          <p14:tracePt t="306012" x="7823200" y="2295525"/>
          <p14:tracePt t="306026" x="7626350" y="2224088"/>
          <p14:tracePt t="306047" x="7340600" y="2143125"/>
          <p14:tracePt t="306080" x="7018338" y="2036763"/>
          <p14:tracePt t="306114" x="6929438" y="2009775"/>
          <p14:tracePt t="306120" x="6715125" y="1946275"/>
          <p14:tracePt t="306146" x="6411913" y="1884363"/>
          <p14:tracePt t="306179" x="6323013" y="1839913"/>
          <p14:tracePt t="306182" x="5983288" y="1724025"/>
          <p14:tracePt t="306215" x="5705475" y="1598613"/>
          <p14:tracePt t="306247" x="5491163" y="1482725"/>
          <p14:tracePt t="306279" x="5429250" y="1446213"/>
          <p14:tracePt t="306297" x="5394325" y="1428750"/>
          <p14:tracePt t="306314" x="5303838" y="1374775"/>
          <p14:tracePt t="306347" x="5224463" y="1339850"/>
          <p14:tracePt t="306358" x="5133975" y="1285875"/>
          <p14:tracePt t="306391" x="5126038" y="1285875"/>
          <p14:tracePt t="306417" x="5099050" y="1268413"/>
          <p14:tracePt t="306450" x="5081588" y="1258888"/>
          <p14:tracePt t="306481" x="5081588" y="1250950"/>
          <p14:tracePt t="306514" x="5081588" y="1241425"/>
          <p14:tracePt t="306527" x="5072063" y="1241425"/>
          <p14:tracePt t="306559" x="5072063" y="1231900"/>
          <p14:tracePt t="306640" x="5072063" y="1223963"/>
          <p14:tracePt t="306750" x="5072063" y="1214438"/>
          <p14:tracePt t="307159" x="5072063" y="1204913"/>
          <p14:tracePt t="307269" x="5081588" y="1204913"/>
          <p14:tracePt t="307635" x="5089525" y="1204913"/>
          <p14:tracePt t="307742" x="5089525" y="1196975"/>
          <p14:tracePt t="308544" x="5089525" y="1187450"/>
          <p14:tracePt t="308556" x="5072063" y="1133475"/>
          <p14:tracePt t="308575" x="5072063" y="1116013"/>
          <p14:tracePt t="308587" x="5062538" y="1054100"/>
          <p14:tracePt t="308621" x="5062538" y="1027113"/>
          <p14:tracePt t="308638" x="5062538" y="1009650"/>
          <p14:tracePt t="308650" x="5062538" y="982663"/>
          <p14:tracePt t="308669" x="5062538" y="965200"/>
          <p14:tracePt t="308698" x="5062538" y="946150"/>
          <p14:tracePt t="308729" x="5045075" y="901700"/>
          <p14:tracePt t="308747" x="5027613" y="884238"/>
          <p14:tracePt t="308758" x="5010150" y="830263"/>
          <p14:tracePt t="308778" x="4991100" y="822325"/>
          <p14:tracePt t="308790" x="4991100" y="812800"/>
          <p14:tracePt t="308809" x="4983163" y="803275"/>
          <p14:tracePt t="308842" x="4965700" y="795338"/>
          <p14:tracePt t="308855" x="4929188" y="776288"/>
          <p14:tracePt t="308872" x="4894263" y="768350"/>
          <p14:tracePt t="308906" x="4875213" y="768350"/>
          <p14:tracePt t="308918" x="4848225" y="768350"/>
          <p14:tracePt t="308937" x="4830763" y="768350"/>
          <p14:tracePt t="308983" x="4813300" y="776288"/>
          <p14:tracePt t="308994" x="4786313" y="795338"/>
          <p14:tracePt t="309013" x="4776788" y="803275"/>
          <p14:tracePt t="309042" x="4768850" y="812800"/>
          <p14:tracePt t="309061" x="4759325" y="822325"/>
          <p14:tracePt t="309073" x="4751388" y="847725"/>
          <p14:tracePt t="309092" x="4751388" y="866775"/>
          <p14:tracePt t="309104" x="4741863" y="874713"/>
          <p14:tracePt t="309125" x="4741863" y="901700"/>
          <p14:tracePt t="309152" x="4741863" y="919163"/>
          <p14:tracePt t="309171" x="4741863" y="955675"/>
          <p14:tracePt t="309190" x="4751388" y="973138"/>
          <p14:tracePt t="309202" x="4776788" y="1009650"/>
          <p14:tracePt t="309222" x="4786313" y="1036638"/>
          <p14:tracePt t="309233" x="4795838" y="1044575"/>
          <p14:tracePt t="309252" x="4822825" y="1062038"/>
          <p14:tracePt t="309263" x="4857750" y="1089025"/>
          <p14:tracePt t="309282" x="4884738" y="1108075"/>
          <p14:tracePt t="309294" x="4956175" y="1133475"/>
          <p14:tracePt t="309313" x="4983163" y="1152525"/>
          <p14:tracePt t="309326" x="5037138" y="1169988"/>
          <p14:tracePt t="309345" x="5062538" y="1169988"/>
          <p14:tracePt t="309358" x="5116513" y="1187450"/>
          <p14:tracePt t="309378" x="5143500" y="1187450"/>
          <p14:tracePt t="309390" x="5160963" y="1196975"/>
          <p14:tracePt t="309409" x="5180013" y="1196975"/>
          <p14:tracePt t="309426" x="5232400" y="1196975"/>
          <p14:tracePt t="309441" x="5259388" y="1196975"/>
          <p14:tracePt t="309457" x="5330825" y="1196975"/>
          <p14:tracePt t="309474" x="5367338" y="1196975"/>
          <p14:tracePt t="309491" x="5429250" y="1187450"/>
          <p14:tracePt t="309508" x="5456238" y="1179513"/>
          <p14:tracePt t="309524" x="5483225" y="1179513"/>
          <p14:tracePt t="309541" x="5500688" y="1169988"/>
          <p14:tracePt t="309561" x="5562600" y="1152525"/>
          <p14:tracePt t="309573" x="5626100" y="1143000"/>
          <p14:tracePt t="309590" x="5634038" y="1133475"/>
          <p14:tracePt t="309607" x="5697538" y="1125538"/>
          <p14:tracePt t="309624" x="5705475" y="1125538"/>
          <p14:tracePt t="309640" x="5724525" y="1125538"/>
          <p14:tracePt t="309657" x="5768975" y="1116013"/>
          <p14:tracePt t="309674" x="5786438" y="1116013"/>
          <p14:tracePt t="309691" x="5803900" y="1116013"/>
          <p14:tracePt t="309708" x="5813425" y="1116013"/>
          <p14:tracePt t="309723" x="5840413" y="1108075"/>
          <p14:tracePt t="309740" x="5848350" y="1108075"/>
          <p14:tracePt t="309815" x="5857875" y="1108075"/>
          <p14:tracePt t="309973" x="5867400" y="1108075"/>
          <p14:tracePt t="310116" x="5875338" y="1108075"/>
          <p14:tracePt t="310461" x="5884863" y="1108075"/>
          <p14:tracePt t="310624" x="5894388" y="1108075"/>
          <p14:tracePt t="310681" x="5894388" y="1116013"/>
          <p14:tracePt t="310881" x="5902325" y="1116013"/>
          <p14:tracePt t="311055" x="5911850" y="1116013"/>
          <p14:tracePt t="311385" x="5919788" y="1116013"/>
          <p14:tracePt t="311511" x="5929313" y="1116013"/>
          <p14:tracePt t="311545" x="5938838" y="1116013"/>
          <p14:tracePt t="311564" x="5946775" y="1116013"/>
          <p14:tracePt t="311574" x="5965825" y="1116013"/>
          <p14:tracePt t="311611" x="5983288" y="1116013"/>
          <p14:tracePt t="311637" x="6000750" y="1108075"/>
          <p14:tracePt t="311656" x="6010275" y="1108075"/>
          <p14:tracePt t="311668" x="6027738" y="1108075"/>
          <p14:tracePt t="311687" x="6037263" y="1108075"/>
          <p14:tracePt t="311699" x="6054725" y="1098550"/>
          <p14:tracePt t="311718" x="6062663" y="1098550"/>
          <p14:tracePt t="311730" x="6081713" y="1098550"/>
          <p14:tracePt t="311750" x="6089650" y="1098550"/>
          <p14:tracePt t="311762" x="6108700" y="1089025"/>
          <p14:tracePt t="311782" x="6134100" y="1089025"/>
          <p14:tracePt t="311808" x="6153150" y="1089025"/>
          <p14:tracePt t="311828" x="6161088" y="1089025"/>
          <p14:tracePt t="311839" x="6180138" y="1089025"/>
          <p14:tracePt t="311860" x="6197600" y="1089025"/>
          <p14:tracePt t="311872" x="6232525" y="1089025"/>
          <p14:tracePt t="311891" x="6269038" y="1081088"/>
          <p14:tracePt t="311922" x="6286500" y="1081088"/>
          <p14:tracePt t="311934" x="6323013" y="1081088"/>
          <p14:tracePt t="311953" x="6340475" y="1081088"/>
          <p14:tracePt t="311965" x="6375400" y="1081088"/>
          <p14:tracePt t="311983" x="6402388" y="1081088"/>
          <p14:tracePt t="311998" x="6411913" y="1081088"/>
          <p14:tracePt t="312015" x="6446838" y="1081088"/>
          <p14:tracePt t="312034" x="6465888" y="1081088"/>
          <p14:tracePt t="312046" x="6491288" y="1081088"/>
          <p14:tracePt t="312065" x="6510338" y="1081088"/>
          <p14:tracePt t="312077" x="6545263" y="1081088"/>
          <p14:tracePt t="312097" x="6562725" y="1081088"/>
          <p14:tracePt t="312109" x="6599238" y="1081088"/>
          <p14:tracePt t="312129" x="6608763" y="1081088"/>
          <p14:tracePt t="312140" x="6626225" y="1081088"/>
          <p14:tracePt t="312159" x="6634163" y="1081088"/>
          <p14:tracePt t="330667" x="6634163" y="1089025"/>
          <p14:tracePt t="331351" x="6643688" y="1089025"/>
          <p14:tracePt t="331384" x="6653213" y="1089025"/>
          <p14:tracePt t="331395" x="6670675" y="1089025"/>
          <p14:tracePt t="331414" x="6688138" y="1089025"/>
          <p14:tracePt t="331433" x="6705600" y="1089025"/>
          <p14:tracePt t="331446" x="6705600" y="1081088"/>
          <p14:tracePt t="331479" x="6715125" y="1071563"/>
          <p14:tracePt t="331491" x="6732588" y="1044575"/>
          <p14:tracePt t="331510" x="6742113" y="1036638"/>
          <p14:tracePt t="331522" x="6777038" y="1000125"/>
          <p14:tracePt t="331542" x="6804025" y="982663"/>
          <p14:tracePt t="331555" x="6894513" y="919163"/>
          <p14:tracePt t="331573" x="6919913" y="901700"/>
          <p14:tracePt t="331585" x="7027863" y="847725"/>
          <p14:tracePt t="331605" x="7108825" y="822325"/>
          <p14:tracePt t="331616" x="7269163" y="758825"/>
          <p14:tracePt t="331635" x="7331075" y="741363"/>
          <p14:tracePt t="331648" x="7510463" y="696913"/>
          <p14:tracePt t="331667" x="7545388" y="687388"/>
          <p14:tracePt t="331678" x="7616825" y="660400"/>
          <p14:tracePt t="331698" x="7670800" y="642938"/>
          <p14:tracePt t="331711" x="7751763" y="615950"/>
          <p14:tracePt t="331730" x="7813675" y="588963"/>
          <p14:tracePt t="331743" x="7920038" y="561975"/>
          <p14:tracePt t="331764" x="7983538" y="554038"/>
          <p14:tracePt t="331776" x="8143875" y="517525"/>
          <p14:tracePt t="331796" x="8205788" y="509588"/>
          <p14:tracePt t="331807" x="8269288" y="490538"/>
          <p14:tracePt t="331827" x="8304213" y="482600"/>
          <p14:tracePt t="331840" x="8313738" y="482600"/>
          <p14:tracePt t="331859" x="8323263" y="473075"/>
          <p14:tracePt t="331873" x="8331200" y="465138"/>
          <p14:tracePt t="331890" x="8375650" y="446088"/>
          <p14:tracePt t="331916" x="8420100" y="411163"/>
          <p14:tracePt t="331936" x="8429625" y="411163"/>
          <p14:tracePt t="331995" x="8429625" y="401638"/>
          <p14:tracePt t="332015" x="8429625" y="393700"/>
          <p14:tracePt t="337168" x="8429625" y="384175"/>
          <p14:tracePt t="337610" x="8439150" y="384175"/>
          <p14:tracePt t="338068" x="8447088" y="384175"/>
          <p14:tracePt t="338094" x="8466138" y="384175"/>
          <p14:tracePt t="338143" x="8510588" y="401638"/>
          <p14:tracePt t="338162" x="8528050" y="411163"/>
          <p14:tracePt t="338174" x="8599488" y="428625"/>
          <p14:tracePt t="338194" x="8616950" y="428625"/>
          <p14:tracePt t="338205" x="8643938" y="438150"/>
          <p14:tracePt t="338224" x="8670925" y="438150"/>
          <p14:tracePt t="338236" x="8715375" y="438150"/>
          <p14:tracePt t="338254" x="8751888" y="446088"/>
          <p14:tracePt t="338268" x="8858250" y="473075"/>
          <p14:tracePt t="338288" x="8875713" y="473075"/>
          <p14:tracePt t="338316" x="8894763" y="473075"/>
          <p14:tracePt t="338334" x="8920163" y="473075"/>
          <p14:tracePt t="338361" x="8939213" y="473075"/>
          <p14:tracePt t="338381" x="8947150" y="473075"/>
          <p14:tracePt t="338393" x="8966200" y="473075"/>
          <p14:tracePt t="338412" x="8974138" y="473075"/>
          <p14:tracePt t="346417" x="8983663" y="473075"/>
          <p14:tracePt t="346792" x="8983663" y="465138"/>
          <p14:tracePt t="347343" x="8983663" y="455613"/>
          <p14:tracePt t="348052" x="8991600" y="455613"/>
          <p14:tracePt t="348899" x="9010650" y="455613"/>
          <p14:tracePt t="348945" x="9028113" y="465138"/>
          <p14:tracePt t="348962" x="9037638" y="482600"/>
          <p14:tracePt t="348976" x="9072563" y="509588"/>
          <p14:tracePt t="348993" x="9082088" y="536575"/>
          <p14:tracePt t="349005" x="9099550" y="554038"/>
          <p14:tracePt t="349024" x="9109075" y="561975"/>
          <p14:tracePt t="349099" x="9126538" y="588963"/>
          <p14:tracePt t="349118" x="9134475" y="608013"/>
          <p14:tracePt t="349130" x="9134475" y="652463"/>
          <p14:tracePt t="349151" x="9134475" y="669925"/>
          <p14:tracePt t="349163" x="9134475" y="741363"/>
          <p14:tracePt t="349182" x="9134475" y="758825"/>
          <p14:tracePt t="349194" x="9134475" y="812800"/>
          <p14:tracePt t="349212" x="9134475" y="839788"/>
          <p14:tracePt t="349242" x="9134475" y="857250"/>
          <p14:tracePt t="349255" x="9134475" y="901700"/>
          <p14:tracePt t="349274" x="9134475" y="928688"/>
          <p14:tracePt t="349286" x="9134475" y="1000125"/>
          <p14:tracePt t="349306" x="9134475" y="1036638"/>
          <p14:tracePt t="349318" x="9126538" y="1160463"/>
          <p14:tracePt t="349338" x="9126538" y="1214438"/>
          <p14:tracePt t="349350" x="9109075" y="1312863"/>
          <p14:tracePt t="349370" x="9099550" y="1357313"/>
          <p14:tracePt t="349382" x="9072563" y="1473200"/>
          <p14:tracePt t="349401" x="9055100" y="1517650"/>
          <p14:tracePt t="349429" x="9010650" y="1643063"/>
          <p14:tracePt t="349448" x="8991600" y="1679575"/>
          <p14:tracePt t="349460" x="8939213" y="1812925"/>
          <p14:tracePt t="349479" x="8902700" y="1874838"/>
          <p14:tracePt t="349491" x="8777288" y="2036763"/>
          <p14:tracePt t="349510" x="8732838" y="2108200"/>
          <p14:tracePt t="349523" x="8626475" y="2259013"/>
          <p14:tracePt t="349542" x="8582025" y="2322513"/>
          <p14:tracePt t="349555" x="8518525" y="2419350"/>
          <p14:tracePt t="349577" x="8358188" y="2571750"/>
          <p14:tracePt t="349608" x="8286750" y="2616200"/>
          <p14:tracePt t="349616" x="8170863" y="2697163"/>
          <p14:tracePt t="349635" x="8126413" y="2705100"/>
          <p14:tracePt t="349647" x="8037513" y="2768600"/>
          <p14:tracePt t="349667" x="8018463" y="2795588"/>
          <p14:tracePt t="349679" x="7894638" y="2867025"/>
          <p14:tracePt t="349698" x="7608888" y="3027363"/>
          <p14:tracePt t="349718" x="7500938" y="3081338"/>
          <p14:tracePt t="349730" x="7188200" y="3224213"/>
          <p14:tracePt t="349749" x="7099300" y="3251200"/>
          <p14:tracePt t="349761" x="7027863" y="3276600"/>
          <p14:tracePt t="349777" x="6929438" y="3330575"/>
          <p14:tracePt t="349794" x="6777038" y="3384550"/>
          <p14:tracePt t="349811" x="6419850" y="3473450"/>
          <p14:tracePt t="349845" x="6323013" y="3490913"/>
          <p14:tracePt t="349854" x="6108700" y="3544888"/>
          <p14:tracePt t="349878" x="5938838" y="3581400"/>
          <p14:tracePt t="349910" x="5902325" y="3589338"/>
          <p14:tracePt t="349916" x="5830888" y="3598863"/>
          <p14:tracePt t="349945" x="5661025" y="3581400"/>
          <p14:tracePt t="349978" x="5554663" y="3536950"/>
          <p14:tracePt t="349983" x="5518150" y="3517900"/>
          <p14:tracePt t="350012" x="5303838" y="3411538"/>
          <p14:tracePt t="350047" x="5276850" y="3394075"/>
          <p14:tracePt t="350057" x="5251450" y="3384550"/>
          <p14:tracePt t="350078" x="5197475" y="3322638"/>
          <p14:tracePt t="350110" x="5187950" y="3313113"/>
          <p14:tracePt t="350119" x="5153025" y="3241675"/>
          <p14:tracePt t="350146" x="5116513" y="3170238"/>
          <p14:tracePt t="350177" x="5108575" y="3143250"/>
          <p14:tracePt t="350188" x="5099050" y="3125788"/>
          <p14:tracePt t="350212" x="5089525" y="3108325"/>
          <p14:tracePt t="350244" x="5089525" y="3098800"/>
          <p14:tracePt t="350283" x="5089525" y="3081338"/>
          <p14:tracePt t="350295" x="5099050" y="3071813"/>
          <p14:tracePt t="350327" x="5108575" y="3044825"/>
          <p14:tracePt t="350346" x="5116513" y="2982913"/>
          <p14:tracePt t="350378" x="5116513" y="2965450"/>
          <p14:tracePt t="350389" x="5126038" y="2955925"/>
          <p14:tracePt t="350412" x="5133975" y="2901950"/>
          <p14:tracePt t="350444" x="5133975" y="2894013"/>
          <p14:tracePt t="350451" x="5143500" y="2867025"/>
          <p14:tracePt t="350479" x="5153025" y="2840038"/>
          <p14:tracePt t="350511" x="5160963" y="2840038"/>
          <p14:tracePt t="350515" x="5160963" y="2830513"/>
          <p14:tracePt t="350546" x="5160963" y="2822575"/>
          <p14:tracePt t="350578" x="5170488" y="2803525"/>
          <p14:tracePt t="350614" x="5180013" y="2803525"/>
          <p14:tracePt t="350638" x="5180013" y="2795588"/>
          <p14:tracePt t="350658" x="5187950" y="2795588"/>
          <p14:tracePt t="350680" x="5214938" y="2786063"/>
          <p14:tracePt t="350711" x="5232400" y="2768600"/>
          <p14:tracePt t="350720" x="5241925" y="2759075"/>
          <p14:tracePt t="350764" x="5259388" y="2732088"/>
          <p14:tracePt t="350783" x="5268913" y="2697163"/>
          <p14:tracePt t="350815" x="5268913" y="2643188"/>
          <p14:tracePt t="350848" x="5268913" y="2625725"/>
          <p14:tracePt t="350875" x="5268913" y="2608263"/>
          <p14:tracePt t="350906" x="5268913" y="2589213"/>
          <p14:tracePt t="350926" x="5268913" y="2562225"/>
          <p14:tracePt t="350957" x="5268913" y="2527300"/>
          <p14:tracePt t="350988" x="5268913" y="2473325"/>
          <p14:tracePt t="351022" x="5251450" y="2384425"/>
          <p14:tracePt t="351049" x="5241925" y="2322513"/>
          <p14:tracePt t="351081" x="5214938" y="2241550"/>
          <p14:tracePt t="351113" x="5205413" y="2179638"/>
          <p14:tracePt t="351115" x="5180013" y="2108200"/>
          <p14:tracePt t="351147" x="5143500" y="2027238"/>
          <p14:tracePt t="351179" x="5126038" y="2009775"/>
          <p14:tracePt t="351189" x="5072063" y="1938338"/>
          <p14:tracePt t="351220" x="5045075" y="1884363"/>
          <p14:tracePt t="351249" x="5000625" y="1847850"/>
          <p14:tracePt t="351281" x="4938713" y="1776413"/>
          <p14:tracePt t="351314" x="4830763" y="1687513"/>
          <p14:tracePt t="351321" x="4687888" y="1608138"/>
          <p14:tracePt t="351352" x="4598988" y="1571625"/>
          <p14:tracePt t="351382" x="4456113" y="1527175"/>
          <p14:tracePt t="351414" x="4357688" y="1527175"/>
          <p14:tracePt t="351445" x="4295775" y="1527175"/>
          <p14:tracePt t="351456" x="4160838" y="1554163"/>
          <p14:tracePt t="351488" x="4071938" y="1562100"/>
          <p14:tracePt t="351516" x="3919538" y="1589088"/>
          <p14:tracePt t="351547" x="3697288" y="1643063"/>
          <p14:tracePt t="351580" x="3633788" y="1660525"/>
          <p14:tracePt t="351583" x="3482975" y="1724025"/>
          <p14:tracePt t="351615" x="3313113" y="1795463"/>
          <p14:tracePt t="351647" x="3232150" y="1847850"/>
          <p14:tracePt t="351664" x="3116263" y="1919288"/>
          <p14:tracePt t="351696" x="3108325" y="1928813"/>
          <p14:tracePt t="351717" x="2990850" y="2009775"/>
          <p14:tracePt t="351751" x="2813050" y="2125663"/>
          <p14:tracePt t="351784" x="2786063" y="2152650"/>
          <p14:tracePt t="351787" x="2751138" y="2170113"/>
          <p14:tracePt t="351819" x="2697163" y="2232025"/>
          <p14:tracePt t="351851" x="2581275" y="2384425"/>
          <p14:tracePt t="351883" x="2509838" y="2500313"/>
          <p14:tracePt t="351915" x="2465388" y="2625725"/>
          <p14:tracePt t="351933" x="2419350" y="2830513"/>
          <p14:tracePt t="351965" x="2419350" y="2867025"/>
          <p14:tracePt t="351984" x="2419350" y="2965450"/>
          <p14:tracePt t="352016" x="2419350" y="3081338"/>
          <p14:tracePt t="352050" x="2438400" y="3152775"/>
          <p14:tracePt t="352056" x="2482850" y="3295650"/>
          <p14:tracePt t="352089" x="2500313" y="3348038"/>
          <p14:tracePt t="352118" x="2687638" y="3679825"/>
          <p14:tracePt t="352151" x="2867025" y="3973513"/>
          <p14:tracePt t="352183" x="2901950" y="4010025"/>
          <p14:tracePt t="352195" x="3009900" y="4170363"/>
          <p14:tracePt t="352228" x="3062288" y="4232275"/>
          <p14:tracePt t="352252" x="3143250" y="4313238"/>
          <p14:tracePt t="352284" x="3214688" y="4394200"/>
          <p14:tracePt t="352315" x="3232150" y="4419600"/>
          <p14:tracePt t="352322" x="3276600" y="4483100"/>
          <p14:tracePt t="352353" x="3330575" y="4545013"/>
          <p14:tracePt t="352386" x="3357563" y="4572000"/>
          <p14:tracePt t="352417" x="3419475" y="4616450"/>
          <p14:tracePt t="352449" x="3438525" y="4616450"/>
          <p14:tracePt t="352509" x="3455988" y="4616450"/>
          <p14:tracePt t="352528" x="3473450" y="4616450"/>
          <p14:tracePt t="352560" x="3482975" y="4616450"/>
          <p14:tracePt t="352586" x="3490913" y="4616450"/>
          <p14:tracePt t="352617" x="3509963" y="4608513"/>
          <p14:tracePt t="352649" x="3536950" y="4581525"/>
          <p14:tracePt t="352653" x="3562350" y="4545013"/>
          <p14:tracePt t="352687" x="3581400" y="4500563"/>
          <p14:tracePt t="352719" x="3581400" y="4491038"/>
          <p14:tracePt t="352748" x="3581400" y="4429125"/>
          <p14:tracePt t="352780" x="3581400" y="4367213"/>
          <p14:tracePt t="352798" x="3581400" y="4313238"/>
          <p14:tracePt t="352830" x="3581400" y="4303713"/>
          <p14:tracePt t="352854" x="3571875" y="4286250"/>
          <p14:tracePt t="352886" x="3554413" y="4179888"/>
          <p14:tracePt t="352919" x="3527425" y="4054475"/>
          <p14:tracePt t="352922" x="3482975" y="3938588"/>
          <p14:tracePt t="352954" x="3473450" y="3919538"/>
          <p14:tracePt t="352987" x="3465513" y="3919538"/>
          <p14:tracePt t="353030" x="3455988" y="3911600"/>
          <p14:tracePt t="353060" x="3394075" y="3894138"/>
          <p14:tracePt t="353093" x="3348038" y="3875088"/>
          <p14:tracePt t="353121" x="3251200" y="3840163"/>
          <p14:tracePt t="353153" x="3152775" y="3795713"/>
          <p14:tracePt t="353187" x="3133725" y="3795713"/>
          <p14:tracePt t="353206" x="3098800" y="3786188"/>
          <p14:tracePt t="353238" x="3089275" y="3786188"/>
          <p14:tracePt t="353283" x="3081338" y="3786188"/>
          <p14:tracePt t="353332" x="3071813" y="3786188"/>
          <p14:tracePt t="353384" x="3062288" y="3795713"/>
          <p14:tracePt t="353396" x="3036888" y="3795713"/>
          <p14:tracePt t="353428" x="2955925" y="3795713"/>
          <p14:tracePt t="353456" x="2928938" y="3795713"/>
          <p14:tracePt t="353488" x="2901950" y="3795713"/>
          <p14:tracePt t="353520" x="2894013" y="3795713"/>
          <p14:tracePt t="353530" x="2884488" y="3795713"/>
          <p14:tracePt t="353645" x="2867025" y="3803650"/>
          <p14:tracePt t="353694" x="2857500" y="3803650"/>
          <p14:tracePt t="353706" x="2840038" y="3803650"/>
          <p14:tracePt t="353739" x="2830513" y="3803650"/>
          <p14:tracePt t="353756" x="2830513" y="3813175"/>
          <p14:tracePt t="353928" x="2822575" y="3813175"/>
          <p14:tracePt t="353977" x="2830513" y="3813175"/>
          <p14:tracePt t="354398" x="2822575" y="3803650"/>
          <p14:tracePt t="355057" x="2803525" y="3786188"/>
          <p14:tracePt t="355076" x="2795588" y="3786188"/>
          <p14:tracePt t="355094" x="2786063" y="3786188"/>
          <p14:tracePt t="355323" x="2776538" y="3786188"/>
          <p14:tracePt t="355450" x="2776538" y="3776663"/>
          <p14:tracePt t="355470" x="2768600" y="3776663"/>
          <p14:tracePt t="355612" x="2751138" y="3768725"/>
          <p14:tracePt t="355639" x="2741613" y="3768725"/>
          <p14:tracePt t="355762" x="2724150" y="3768725"/>
          <p14:tracePt t="355781" x="2714625" y="3768725"/>
          <p14:tracePt t="355894" x="2714625" y="3776663"/>
          <p14:tracePt t="355906" x="2714625" y="3786188"/>
          <p14:tracePt t="356126" x="2705100" y="3786188"/>
          <p14:tracePt t="356317" x="2697163" y="3786188"/>
          <p14:tracePt t="356391" x="2687638" y="3786188"/>
          <p14:tracePt t="356424" x="2679700" y="3786188"/>
          <p14:tracePt t="356539" x="2660650" y="3786188"/>
          <p14:tracePt t="356631" x="2660650" y="3776663"/>
          <p14:tracePt t="356642" x="2643188" y="3768725"/>
          <p14:tracePt t="356665" x="2652713" y="3768725"/>
          <p14:tracePt t="357165" x="2660650" y="3768725"/>
          <p14:tracePt t="357176" x="2697163" y="3786188"/>
          <p14:tracePt t="357200" x="2759075" y="3803650"/>
          <p14:tracePt t="357233" x="2776538" y="3813175"/>
          <p14:tracePt t="357240" x="2857500" y="3840163"/>
          <p14:tracePt t="357267" x="3062288" y="3919538"/>
          <p14:tracePt t="357300" x="3108325" y="3938588"/>
          <p14:tracePt t="357320" x="3170238" y="3965575"/>
          <p14:tracePt t="357339" x="3197225" y="3973513"/>
          <p14:tracePt t="357367" x="3322638" y="4010025"/>
          <p14:tracePt t="357400" x="3429000" y="4037013"/>
          <p14:tracePt t="357403" x="3554413" y="4081463"/>
          <p14:tracePt t="357435" x="3633788" y="4098925"/>
          <p14:tracePt t="357467" x="3660775" y="4108450"/>
          <p14:tracePt t="357475" x="3732213" y="4125913"/>
          <p14:tracePt t="357501" x="3759200" y="4133850"/>
          <p14:tracePt t="357534" x="3786188" y="4143375"/>
          <p14:tracePt t="357573" x="3803650" y="4143375"/>
          <p14:tracePt t="357585" x="3867150" y="4152900"/>
          <p14:tracePt t="357605" x="3956050" y="4179888"/>
          <p14:tracePt t="357635" x="3965575" y="4179888"/>
          <p14:tracePt t="357667" x="4000500" y="4179888"/>
          <p14:tracePt t="357682" x="4062413" y="4179888"/>
          <p14:tracePt t="357702" x="4170363" y="4187825"/>
          <p14:tracePt t="357734" x="4179888" y="4187825"/>
          <p14:tracePt t="357778" x="4197350" y="4179888"/>
          <p14:tracePt t="357809" x="4214813" y="4179888"/>
          <p14:tracePt t="357821" x="4241800" y="4170363"/>
          <p14:tracePt t="357840" x="4251325" y="4170363"/>
          <p14:tracePt t="357869" x="4259263" y="4170363"/>
          <p14:tracePt t="362917" x="4268788" y="4170363"/>
          <p14:tracePt t="378667" x="4276725" y="4170363"/>
          <p14:tracePt t="379633" x="4303713" y="4170363"/>
          <p14:tracePt t="379663" x="4322763" y="4170363"/>
          <p14:tracePt t="379690" x="4340225" y="4152900"/>
          <p14:tracePt t="379723" x="4348163" y="4143375"/>
          <p14:tracePt t="379741" x="4384675" y="4037013"/>
          <p14:tracePt t="379776" x="4419600" y="3848100"/>
          <p14:tracePt t="379802" x="4429125" y="3536950"/>
          <p14:tracePt t="379835" x="4411663" y="3133725"/>
          <p14:tracePt t="379868" x="4384675" y="2928938"/>
          <p14:tracePt t="379884" x="4340225" y="2660650"/>
          <p14:tracePt t="379917" x="4330700" y="2643188"/>
          <p14:tracePt t="379935" x="4303713" y="2482850"/>
          <p14:tracePt t="379968" x="4276725" y="2393950"/>
          <p14:tracePt t="380000" x="4241800" y="2312988"/>
          <p14:tracePt t="380007" x="4179888" y="2133600"/>
          <p14:tracePt t="380040" x="4116388" y="1955800"/>
          <p14:tracePt t="380070" x="4089400" y="1901825"/>
          <p14:tracePt t="380103" x="3956050" y="1741488"/>
          <p14:tracePt t="380137" x="3848100" y="1616075"/>
          <p14:tracePt t="380150" x="3786188" y="1571625"/>
          <p14:tracePt t="380184" x="3768725" y="1571625"/>
          <p14:tracePt t="380213" x="3732213" y="1625600"/>
          <p14:tracePt t="380245" x="3732213" y="1643063"/>
          <p14:tracePt t="380270" x="3697288" y="1751013"/>
          <p14:tracePt t="380302" x="3679825" y="1857375"/>
          <p14:tracePt t="380335" x="3660775" y="1946275"/>
          <p14:tracePt t="380338" x="3660775" y="2000250"/>
          <p14:tracePt t="380370" x="3660775" y="2044700"/>
          <p14:tracePt t="380402" x="3660775" y="2054225"/>
          <p14:tracePt t="380417" x="3660775" y="2071688"/>
          <p14:tracePt t="380450" x="3724275" y="2133600"/>
          <p14:tracePt t="380481" x="4000500" y="2322513"/>
          <p14:tracePt t="380513" x="4044950" y="2357438"/>
          <p14:tracePt t="380537" x="4116388" y="2419350"/>
          <p14:tracePt t="380570" x="4179888" y="2465388"/>
          <p14:tracePt t="380605" x="4187825" y="2465388"/>
          <p14:tracePt t="380638" x="4214813" y="2438400"/>
          <p14:tracePt t="380683" x="4214813" y="2428875"/>
          <p14:tracePt t="380694" x="4251325" y="2384425"/>
          <p14:tracePt t="380727" x="4259263" y="2374900"/>
          <p14:tracePt t="380745" x="4259263" y="2366963"/>
          <p14:tracePt t="380807" x="4259263" y="2357438"/>
          <p14:tracePt t="380839" x="4251325" y="2312988"/>
          <p14:tracePt t="380872" x="4241800" y="2303463"/>
          <p14:tracePt t="380904" x="4241800" y="2295525"/>
          <p14:tracePt t="380936" x="4224338" y="2295525"/>
          <p14:tracePt t="380967" x="4187825" y="2276475"/>
          <p14:tracePt t="380999" x="4160838" y="2259013"/>
          <p14:tracePt t="381010" x="4133850" y="2241550"/>
          <p14:tracePt t="381042" x="4125913" y="2241550"/>
          <p14:tracePt t="381075" x="4089400" y="2241550"/>
          <p14:tracePt t="381107" x="4054475" y="2241550"/>
          <p14:tracePt t="381139" x="4044950" y="2241550"/>
          <p14:tracePt t="381199" x="4027488" y="2251075"/>
          <p14:tracePt t="381218" x="4010025" y="2259013"/>
          <p14:tracePt t="381250" x="4000500" y="2259013"/>
          <p14:tracePt t="381340" x="4000500" y="2251075"/>
          <p14:tracePt t="381531" x="4000500" y="2241550"/>
          <p14:tracePt t="381613" x="4000500" y="2232025"/>
          <p14:tracePt t="381875" x="4000500" y="2224088"/>
          <p14:tracePt t="382239" x="4000500" y="2214563"/>
          <p14:tracePt t="382379" x="4010025" y="2214563"/>
          <p14:tracePt t="396917" x="4010025" y="2224088"/>
          <p14:tracePt t="397394" x="4010025" y="2241550"/>
          <p14:tracePt t="397406" x="4010025" y="2251075"/>
          <p14:tracePt t="397425" x="4017963" y="2268538"/>
          <p14:tracePt t="397455" x="4017963" y="2276475"/>
          <p14:tracePt t="397491" x="4027488" y="2286000"/>
          <p14:tracePt t="397503" x="4044950" y="2339975"/>
          <p14:tracePt t="397522" x="4054475" y="2384425"/>
          <p14:tracePt t="397555" x="4062413" y="2411413"/>
          <p14:tracePt t="397565" x="4071938" y="2438400"/>
          <p14:tracePt t="397588" x="4081463" y="2473325"/>
          <p14:tracePt t="397621" x="4089400" y="2517775"/>
          <p14:tracePt t="397632" x="4089400" y="2536825"/>
          <p14:tracePt t="397655" x="4098925" y="2562225"/>
          <p14:tracePt t="397688" x="4098925" y="2571750"/>
          <p14:tracePt t="397695" x="4108450" y="2571750"/>
          <p14:tracePt t="397722" x="4108450" y="2625725"/>
          <p14:tracePt t="397755" x="4108450" y="2652713"/>
          <p14:tracePt t="397758" x="4108450" y="2697163"/>
          <p14:tracePt t="397789" x="4108450" y="2751138"/>
          <p14:tracePt t="397822" x="4108450" y="2795588"/>
          <p14:tracePt t="397831" x="4108450" y="2840038"/>
          <p14:tracePt t="397856" x="4108450" y="2857500"/>
          <p14:tracePt t="397889" x="4108450" y="2867025"/>
          <p14:tracePt t="397894" x="4108450" y="2874963"/>
          <p14:tracePt t="397924" x="4108450" y="2884488"/>
          <p14:tracePt t="409918" x="4108450" y="2894013"/>
          <p14:tracePt t="458918" x="4108450" y="2884488"/>
          <p14:tracePt t="459175" x="4098925" y="2874963"/>
          <p14:tracePt t="459206" x="4089400" y="2847975"/>
          <p14:tracePt t="459245" x="4089400" y="2813050"/>
          <p14:tracePt t="459256" x="4081463" y="2679700"/>
          <p14:tracePt t="459275" x="4071938" y="2633663"/>
          <p14:tracePt t="459287" x="4054475" y="2482850"/>
          <p14:tracePt t="459306" x="4044950" y="2428875"/>
          <p14:tracePt t="459318" x="4027488" y="2339975"/>
          <p14:tracePt t="459338" x="4017963" y="2295525"/>
          <p14:tracePt t="459349" x="3946525" y="2017713"/>
          <p14:tracePt t="459369" x="3929063" y="1901825"/>
          <p14:tracePt t="459381" x="3875088" y="1670050"/>
          <p14:tracePt t="459400" x="3857625" y="1616075"/>
          <p14:tracePt t="459428" x="3848100" y="1608138"/>
          <p14:tracePt t="459448" x="3840163" y="1625600"/>
          <p14:tracePt t="459540" x="3830638" y="1633538"/>
          <p14:tracePt t="459561" x="3822700" y="1652588"/>
          <p14:tracePt t="459572" x="3786188" y="1670050"/>
          <p14:tracePt t="459592" x="3786188" y="1679575"/>
          <p14:tracePt t="459603" x="3768725" y="1687513"/>
          <p14:tracePt t="459615" x="3741738" y="1724025"/>
          <p14:tracePt t="459636" x="3714750" y="1751013"/>
          <p14:tracePt t="459648" x="3670300" y="1795463"/>
          <p14:tracePt t="459667" x="3660775" y="1812925"/>
          <p14:tracePt t="459679" x="3616325" y="1866900"/>
          <p14:tracePt t="459698" x="3608388" y="1874838"/>
          <p14:tracePt t="459710" x="3562350" y="1911350"/>
          <p14:tracePt t="459730" x="3490913" y="1982788"/>
          <p14:tracePt t="459762" x="3455988" y="2017713"/>
          <p14:tracePt t="459789" x="3394075" y="2054225"/>
          <p14:tracePt t="459808" x="3375025" y="2071688"/>
          <p14:tracePt t="459840" x="3348038" y="2098675"/>
          <p14:tracePt t="459872" x="3340100" y="2108200"/>
          <p14:tracePt t="459885" x="3313113" y="2133600"/>
          <p14:tracePt t="459905" x="3303588" y="2152650"/>
          <p14:tracePt t="459916" x="3286125" y="2170113"/>
          <p14:tracePt t="459935" x="3286125" y="2179638"/>
          <p14:tracePt t="459947" x="3276600" y="2187575"/>
          <p14:tracePt t="459968" x="3268663" y="2214563"/>
          <p14:tracePt t="459994" x="3276600" y="2224088"/>
          <p14:tracePt t="460094" x="3295650" y="2224088"/>
          <p14:tracePt t="460106" x="3340100" y="2224088"/>
          <p14:tracePt t="460124" x="3375025" y="2224088"/>
          <p14:tracePt t="460136" x="3473450" y="2224088"/>
          <p14:tracePt t="460156" x="3517900" y="2224088"/>
          <p14:tracePt t="460168" x="3589338" y="2224088"/>
          <p14:tracePt t="460187" x="3608388" y="2224088"/>
          <p14:tracePt t="460199" x="3608388" y="2214563"/>
          <p14:tracePt t="460225" x="3625850" y="2214563"/>
          <p14:tracePt t="460238" x="3652838" y="2214563"/>
          <p14:tracePt t="460250" x="3670300" y="2205038"/>
          <p14:tracePt t="460262" x="3724275" y="2197100"/>
          <p14:tracePt t="460281" x="3751263" y="2187575"/>
          <p14:tracePt t="460294" x="3795713" y="2160588"/>
          <p14:tracePt t="460314" x="3840163" y="2116138"/>
          <p14:tracePt t="460341" x="3857625" y="2081213"/>
          <p14:tracePt t="460361" x="3867150" y="2054225"/>
          <p14:tracePt t="460372" x="3867150" y="2027238"/>
          <p14:tracePt t="460392" x="3867150" y="1982788"/>
          <p14:tracePt t="460423" x="3867150" y="1973263"/>
          <p14:tracePt t="460435" x="3857625" y="1955800"/>
          <p14:tracePt t="460455" x="3848100" y="1938338"/>
          <p14:tracePt t="460549" x="3840163" y="1928813"/>
          <p14:tracePt t="460576" x="3822700" y="1928813"/>
          <p14:tracePt t="460643" x="3803650" y="1919288"/>
          <p14:tracePt t="460655" x="3776663" y="1919288"/>
          <p14:tracePt t="460676" x="3759200" y="1911350"/>
          <p14:tracePt t="460688" x="3751263" y="1911350"/>
          <p14:tracePt t="460701" x="3697288" y="1919288"/>
          <p14:tracePt t="460722" x="3660775" y="1928813"/>
          <p14:tracePt t="460755" x="3643313" y="1938338"/>
          <p14:tracePt t="460765" x="3598863" y="1965325"/>
          <p14:tracePt t="460783" x="3581400" y="1973263"/>
          <p14:tracePt t="460795" x="3527425" y="1990725"/>
          <p14:tracePt t="460814" x="3517900" y="2009775"/>
          <p14:tracePt t="460825" x="3465513" y="2027238"/>
          <p14:tracePt t="460844" x="3411538" y="2062163"/>
          <p14:tracePt t="460864" x="3384550" y="2062163"/>
          <p14:tracePt t="460874" x="3357563" y="2081213"/>
          <p14:tracePt t="460893" x="3348038" y="2081213"/>
          <p14:tracePt t="460906" x="3348038" y="2089150"/>
          <p14:tracePt t="460925" x="3340100" y="2089150"/>
          <p14:tracePt t="460957" x="3330575" y="2098675"/>
          <p14:tracePt t="460969" x="3330575" y="2116138"/>
          <p14:tracePt t="461031" x="3330575" y="2125663"/>
          <p14:tracePt t="461051" x="3330575" y="2133600"/>
          <p14:tracePt t="461063" x="3340100" y="2179638"/>
          <p14:tracePt t="461083" x="3340100" y="2197100"/>
          <p14:tracePt t="461095" x="3348038" y="2197100"/>
          <p14:tracePt t="461114" x="3357563" y="2214563"/>
          <p14:tracePt t="461141" x="3375025" y="2232025"/>
          <p14:tracePt t="461192" x="3402013" y="2251075"/>
          <p14:tracePt t="461225" x="3411538" y="2259013"/>
          <p14:tracePt t="461236" x="3438525" y="2276475"/>
          <p14:tracePt t="461255" x="3446463" y="2276475"/>
          <p14:tracePt t="461333" x="3455988" y="2276475"/>
          <p14:tracePt t="461458" x="3465513" y="2276475"/>
          <p14:tracePt t="461614" x="3473450" y="2276475"/>
          <p14:tracePt t="461991" x="3490913" y="2276475"/>
          <p14:tracePt t="462010" x="3509963" y="2276475"/>
          <p14:tracePt t="462022" x="3517900" y="2276475"/>
          <p14:tracePt t="462041" x="3536950" y="2276475"/>
          <p14:tracePt t="462068" x="3562350" y="2276475"/>
          <p14:tracePt t="462087" x="3589338" y="2276475"/>
          <p14:tracePt t="462099" x="3652838" y="2295525"/>
          <p14:tracePt t="462119" x="3687763" y="2295525"/>
          <p14:tracePt t="462131" x="3795713" y="2312988"/>
          <p14:tracePt t="462150" x="3813175" y="2312988"/>
          <p14:tracePt t="462163" x="3848100" y="2322513"/>
          <p14:tracePt t="462181" x="3911600" y="2322513"/>
          <p14:tracePt t="462210" x="4010025" y="2322513"/>
          <p14:tracePt t="462229" x="4044950" y="2322513"/>
          <p14:tracePt t="462241" x="4160838" y="2295525"/>
          <p14:tracePt t="462259" x="4187825" y="2295525"/>
          <p14:tracePt t="462271" x="4259263" y="2276475"/>
          <p14:tracePt t="462290" x="4330700" y="2241550"/>
          <p14:tracePt t="462310" x="4357688" y="2232025"/>
          <p14:tracePt t="462322" x="4419600" y="2205038"/>
          <p14:tracePt t="462341" x="4465638" y="2197100"/>
          <p14:tracePt t="462352" x="4537075" y="2160588"/>
          <p14:tracePt t="462372" x="4572000" y="2143125"/>
          <p14:tracePt t="462384" x="4616450" y="2116138"/>
          <p14:tracePt t="462403" x="4625975" y="2098675"/>
          <p14:tracePt t="462417" x="4687888" y="2036763"/>
          <p14:tracePt t="462434" x="4705350" y="2000250"/>
          <p14:tracePt t="462451" x="4741863" y="1938338"/>
          <p14:tracePt t="462467" x="4751388" y="1919288"/>
          <p14:tracePt t="462484" x="4759325" y="1866900"/>
          <p14:tracePt t="462501" x="4759325" y="1822450"/>
          <p14:tracePt t="462518" x="4751388" y="1704975"/>
          <p14:tracePt t="462534" x="4741863" y="1679575"/>
          <p14:tracePt t="462551" x="4724400" y="1554163"/>
          <p14:tracePt t="462569" x="4724400" y="1544638"/>
          <p14:tracePt t="462584" x="4705350" y="1500188"/>
          <p14:tracePt t="462601" x="4705350" y="1465263"/>
          <p14:tracePt t="462617" x="4670425" y="1393825"/>
          <p14:tracePt t="462636" x="4652963" y="1366838"/>
          <p14:tracePt t="462654" x="4643438" y="1339850"/>
          <p14:tracePt t="462668" x="4616450" y="1303338"/>
          <p14:tracePt t="462684" x="4589463" y="1276350"/>
          <p14:tracePt t="462704" x="4572000" y="1250950"/>
          <p14:tracePt t="462718" x="4554538" y="1231900"/>
          <p14:tracePt t="462734" x="4473575" y="1169988"/>
          <p14:tracePt t="462752" x="4446588" y="1160463"/>
          <p14:tracePt t="462768" x="4402138" y="1125538"/>
          <p14:tracePt t="462785" x="4384675" y="1108075"/>
          <p14:tracePt t="462801" x="4330700" y="1089025"/>
          <p14:tracePt t="462818" x="4286250" y="1062038"/>
          <p14:tracePt t="462835" x="4197350" y="1017588"/>
          <p14:tracePt t="462852" x="4187825" y="1009650"/>
          <p14:tracePt t="462868" x="4170363" y="1000125"/>
          <p14:tracePt t="462885" x="4116388" y="973138"/>
          <p14:tracePt t="462902" x="4081463" y="955675"/>
          <p14:tracePt t="462920" x="4062413" y="955675"/>
          <p14:tracePt t="462935" x="4010025" y="938213"/>
          <p14:tracePt t="462952" x="3983038" y="938213"/>
          <p14:tracePt t="462969" x="3894138" y="919163"/>
          <p14:tracePt t="462985" x="3813175" y="911225"/>
          <p14:tracePt t="463016" x="3795713" y="911225"/>
          <p14:tracePt t="463030" x="3768725" y="911225"/>
          <p14:tracePt t="463041" x="3724275" y="919163"/>
          <p14:tracePt t="463060" x="3660775" y="946150"/>
          <p14:tracePt t="463079" x="3633788" y="955675"/>
          <p14:tracePt t="463090" x="3581400" y="982663"/>
          <p14:tracePt t="463109" x="3554413" y="990600"/>
          <p14:tracePt t="463122" x="3509963" y="1017588"/>
          <p14:tracePt t="463142" x="3482975" y="1036638"/>
          <p14:tracePt t="463154" x="3429000" y="1062038"/>
          <p14:tracePt t="463173" x="3402013" y="1062038"/>
          <p14:tracePt t="463186" x="3357563" y="1098550"/>
          <p14:tracePt t="463204" x="3322638" y="1116013"/>
          <p14:tracePt t="463219" x="3268663" y="1152525"/>
          <p14:tracePt t="463236" x="3251200" y="1160463"/>
          <p14:tracePt t="463253" x="3205163" y="1204913"/>
          <p14:tracePt t="463269" x="3187700" y="1223963"/>
          <p14:tracePt t="463286" x="3143250" y="1285875"/>
          <p14:tracePt t="463303" x="3125788" y="1295400"/>
          <p14:tracePt t="463320" x="3081338" y="1347788"/>
          <p14:tracePt t="463337" x="3062288" y="1366838"/>
          <p14:tracePt t="463353" x="3027363" y="1411288"/>
          <p14:tracePt t="463370" x="2982913" y="1465263"/>
          <p14:tracePt t="463388" x="2946400" y="1554163"/>
          <p14:tracePt t="463407" x="2928938" y="1581150"/>
          <p14:tracePt t="463420" x="2911475" y="1625600"/>
          <p14:tracePt t="463437" x="2901950" y="1643063"/>
          <p14:tracePt t="463453" x="2884488" y="1704975"/>
          <p14:tracePt t="463470" x="2857500" y="1758950"/>
          <p14:tracePt t="463488" x="2840038" y="1795463"/>
          <p14:tracePt t="463503" x="2813050" y="1884363"/>
          <p14:tracePt t="463520" x="2803525" y="1911350"/>
          <p14:tracePt t="463537" x="2795588" y="1990725"/>
          <p14:tracePt t="463554" x="2786063" y="2017713"/>
          <p14:tracePt t="463570" x="2776538" y="2098675"/>
          <p14:tracePt t="463587" x="2768600" y="2133600"/>
          <p14:tracePt t="463604" x="2768600" y="2160588"/>
          <p14:tracePt t="463620" x="2759075" y="2224088"/>
          <p14:tracePt t="463637" x="2751138" y="2251075"/>
          <p14:tracePt t="463654" x="2741613" y="2312988"/>
          <p14:tracePt t="463671" x="2732088" y="2374900"/>
          <p14:tracePt t="463687" x="2732088" y="2401888"/>
          <p14:tracePt t="463704" x="2724150" y="2482850"/>
          <p14:tracePt t="463722" x="2724150" y="2536825"/>
          <p14:tracePt t="463739" x="2724150" y="2562225"/>
          <p14:tracePt t="463771" x="2714625" y="2571750"/>
          <p14:tracePt t="463783" x="2714625" y="2598738"/>
          <p14:tracePt t="463802" x="2714625" y="2616200"/>
          <p14:tracePt t="463833" x="2705100" y="2633663"/>
          <p14:tracePt t="463845" x="2697163" y="2679700"/>
          <p14:tracePt t="463865" x="2687638" y="2679700"/>
          <p14:tracePt t="463876" x="2687638" y="2705100"/>
          <p14:tracePt t="463895" x="2687638" y="2724150"/>
          <p14:tracePt t="463907" x="2687638" y="2768600"/>
          <p14:tracePt t="463927" x="2687638" y="2803525"/>
          <p14:tracePt t="463957" x="2687638" y="2822575"/>
          <p14:tracePt t="463969" x="2687638" y="2847975"/>
          <p14:tracePt t="463989" x="2687638" y="2857500"/>
          <p14:tracePt t="464001" x="2687638" y="2874963"/>
          <p14:tracePt t="464019" x="2697163" y="2894013"/>
          <p14:tracePt t="464031" x="2705100" y="2928938"/>
          <p14:tracePt t="464050" x="2714625" y="2973388"/>
          <p14:tracePt t="464069" x="2714625" y="2990850"/>
          <p14:tracePt t="464080" x="2724150" y="3036888"/>
          <p14:tracePt t="464099" x="2732088" y="3054350"/>
          <p14:tracePt t="464111" x="2751138" y="3098800"/>
          <p14:tracePt t="464132" x="2751138" y="3116263"/>
          <p14:tracePt t="464144" x="2759075" y="3143250"/>
          <p14:tracePt t="464164" x="2768600" y="3160713"/>
          <p14:tracePt t="464191" x="2776538" y="3205163"/>
          <p14:tracePt t="464210" x="2786063" y="3205163"/>
          <p14:tracePt t="464221" x="2786063" y="3214688"/>
          <p14:tracePt t="464251" x="2786063" y="3224213"/>
          <p14:tracePt t="464271" x="2786063" y="3232150"/>
          <p14:tracePt t="464301" x="2795588" y="3251200"/>
          <p14:tracePt t="464320" x="2795588" y="3259138"/>
          <p14:tracePt t="464351" x="2803525" y="3268663"/>
          <p14:tracePt t="464417" x="2813050" y="3276600"/>
          <p14:tracePt t="464442" x="2813050" y="3286125"/>
          <p14:tracePt t="464474" x="2822575" y="3286125"/>
          <p14:tracePt t="464524" x="2830513" y="3303588"/>
          <p14:tracePt t="464556" x="2840038" y="3313113"/>
          <p14:tracePt t="464568" x="2857500" y="3313113"/>
          <p14:tracePt t="464587" x="2874963" y="3322638"/>
          <p14:tracePt t="464617" x="2884488" y="3330575"/>
          <p14:tracePt t="464629" x="2928938" y="3348038"/>
          <p14:tracePt t="464649" x="2938463" y="3357563"/>
          <p14:tracePt t="464661" x="2965450" y="3375025"/>
          <p14:tracePt t="464680" x="2982913" y="3384550"/>
          <p14:tracePt t="464692" x="3009900" y="3402013"/>
          <p14:tracePt t="464711" x="3036888" y="3419475"/>
          <p14:tracePt t="464744" x="3054350" y="3429000"/>
          <p14:tracePt t="464756" x="3062288" y="3429000"/>
          <p14:tracePt t="464775" x="3071813" y="3429000"/>
          <p14:tracePt t="464787" x="3081338" y="3438525"/>
          <p14:tracePt t="464806" x="3089275" y="3446463"/>
          <p14:tracePt t="464818" x="3108325" y="3446463"/>
          <p14:tracePt t="464837" x="3108325" y="3455988"/>
          <p14:tracePt t="464850" x="3125788" y="3465513"/>
          <p14:tracePt t="464870" x="3133725" y="3465513"/>
          <p14:tracePt t="464882" x="3143250" y="3465513"/>
          <p14:tracePt t="464903" x="3143250" y="3473450"/>
          <p14:tracePt t="464915" x="3152775" y="3473450"/>
          <p14:tracePt t="478918" x="3152775" y="3482975"/>
          <p14:tracePt t="479014" x="3152775" y="3490913"/>
          <p14:tracePt t="479035" x="3152775" y="3500438"/>
          <p14:tracePt t="479077" x="3160713" y="3509963"/>
          <p14:tracePt t="479125" x="3197225" y="3527425"/>
          <p14:tracePt t="479143" x="3214688" y="3544888"/>
          <p14:tracePt t="479155" x="3295650" y="3598863"/>
          <p14:tracePt t="479175" x="3313113" y="3598863"/>
          <p14:tracePt t="479187" x="3375025" y="3625850"/>
          <p14:tracePt t="479207" x="3394075" y="3643313"/>
          <p14:tracePt t="479219" x="3411538" y="3643313"/>
          <p14:tracePt t="479246" x="3438525" y="3652838"/>
          <p14:tracePt t="479258" x="3482975" y="3652838"/>
          <p14:tracePt t="479270" x="3517900" y="3652838"/>
          <p14:tracePt t="479281" x="3724275" y="3670300"/>
          <p14:tracePt t="479301" x="3840163" y="3697288"/>
          <p14:tracePt t="479312" x="4116388" y="3724275"/>
          <p14:tracePt t="479332" x="4241800" y="3732213"/>
          <p14:tracePt t="479345" x="4465638" y="3759200"/>
          <p14:tracePt t="479365" x="4572000" y="3768725"/>
          <p14:tracePt t="479375" x="4867275" y="3776663"/>
          <p14:tracePt t="479394" x="5313363" y="3776663"/>
          <p14:tracePt t="479413" x="5446713" y="3786188"/>
          <p14:tracePt t="479425" x="5867400" y="3786188"/>
          <p14:tracePt t="479442" x="6072188" y="3786188"/>
          <p14:tracePt t="479455" x="6500813" y="3751263"/>
          <p14:tracePt t="479475" x="6572250" y="3741738"/>
          <p14:tracePt t="479488" x="6867525" y="3697288"/>
          <p14:tracePt t="479510" x="6946900" y="3679825"/>
          <p14:tracePt t="479523" x="7062788" y="3660775"/>
          <p14:tracePt t="479536" x="7385050" y="3589338"/>
          <p14:tracePt t="479555" x="7500938" y="3562350"/>
          <p14:tracePt t="479569" x="7786688" y="3490913"/>
          <p14:tracePt t="479587" x="7875588" y="3465513"/>
          <p14:tracePt t="479602" x="7983538" y="3446463"/>
          <p14:tracePt t="479619" x="8259763" y="3375025"/>
          <p14:tracePt t="479635" x="8331200" y="3357563"/>
          <p14:tracePt t="479652" x="8420100" y="3348038"/>
          <p14:tracePt t="479669" x="8439150" y="3340100"/>
          <p14:tracePt t="479686" x="8491538" y="3330575"/>
          <p14:tracePt t="479702" x="8616950" y="3313113"/>
          <p14:tracePt t="479719" x="8680450" y="3313113"/>
          <p14:tracePt t="479736" x="8777288" y="3295650"/>
          <p14:tracePt t="479753" x="8804275" y="3286125"/>
          <p14:tracePt t="479769" x="8840788" y="3268663"/>
          <p14:tracePt t="479786" x="8867775" y="3259138"/>
          <p14:tracePt t="479804" x="8929688" y="3232150"/>
          <p14:tracePt t="479821" x="8974138" y="3232150"/>
          <p14:tracePt t="479836" x="9126538" y="3205163"/>
          <p14:tracePt t="479853" x="9134475" y="3205163"/>
          <p14:tracePt t="479869" x="9134475" y="3187700"/>
          <p14:tracePt t="479886" x="9134475" y="3179763"/>
          <p14:tracePt t="479911" x="9134475" y="3170238"/>
          <p14:tracePt t="479929" x="9134475" y="3160713"/>
          <p14:tracePt t="479948" x="9134475" y="3143250"/>
          <p14:tracePt t="479973" x="9134475" y="3125788"/>
          <p14:tracePt t="479992" x="9134475" y="3116263"/>
          <p14:tracePt t="480004" x="9134475" y="3108325"/>
          <p14:tracePt t="480072" x="9134475" y="3098800"/>
          <p14:tracePt t="480196" x="9134475" y="30892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52600" y="1524000"/>
            <a:ext cx="4953000" cy="3581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Generics</a:t>
            </a:r>
          </a:p>
          <a:p>
            <a:pPr lvl="1"/>
            <a:r>
              <a:rPr lang="en-US" dirty="0" smtClean="0"/>
              <a:t>Code that works for a multiple types.</a:t>
            </a:r>
          </a:p>
          <a:p>
            <a:pPr lvl="1"/>
            <a:r>
              <a:rPr lang="en-US" dirty="0" smtClean="0"/>
              <a:t>Not related by IS-A relationships.</a:t>
            </a:r>
          </a:p>
          <a:p>
            <a:pPr lvl="1"/>
            <a:r>
              <a:rPr lang="en-US" dirty="0" smtClean="0"/>
              <a:t>Not code working on Object,  specific type information is not lost, requires no cast</a:t>
            </a:r>
          </a:p>
          <a:p>
            <a:pPr lvl="1"/>
            <a:r>
              <a:rPr lang="en-US" dirty="0" smtClean="0"/>
              <a:t>Array IS-A relation</a:t>
            </a:r>
          </a:p>
          <a:p>
            <a:r>
              <a:rPr lang="en-US" dirty="0" smtClean="0"/>
              <a:t>Adapter: </a:t>
            </a:r>
          </a:p>
          <a:p>
            <a:pPr lvl="1"/>
            <a:r>
              <a:rPr lang="en-US" dirty="0" smtClean="0"/>
              <a:t>Converter class sitting between two other classes.</a:t>
            </a:r>
          </a:p>
          <a:p>
            <a:pPr lvl="1"/>
            <a:r>
              <a:rPr lang="en-US" dirty="0" smtClean="0"/>
              <a:t>Special case of delegator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4419600" y="26670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Pattern?</a:t>
            </a:r>
            <a:endParaRPr lang="en-US" dirty="0"/>
          </a:p>
        </p:txBody>
      </p:sp>
      <p:sp>
        <p:nvSpPr>
          <p:cNvPr id="526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3505200"/>
            <a:ext cx="7848600" cy="3352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Adapter is a class that sits between a client and </a:t>
            </a:r>
            <a:r>
              <a:rPr lang="en-US" sz="2800" dirty="0" err="1" smtClean="0"/>
              <a:t>adaptee</a:t>
            </a:r>
            <a:r>
              <a:rPr lang="en-US" sz="2800" dirty="0" smtClean="0"/>
              <a:t> class much like an adapter sits between two objects that need to interact with each other.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Methods called in </a:t>
            </a:r>
            <a:r>
              <a:rPr lang="en-US" sz="2800" dirty="0" err="1" smtClean="0"/>
              <a:t>adaptee</a:t>
            </a:r>
            <a:r>
              <a:rPr lang="en-US" sz="2800" dirty="0" smtClean="0"/>
              <a:t> through adapter.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Degree </a:t>
            </a:r>
            <a:r>
              <a:rPr lang="en-US" sz="2800" dirty="0"/>
              <a:t>of adaptation undefined</a:t>
            </a:r>
            <a:r>
              <a:rPr lang="en-US" sz="28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500" dirty="0" smtClean="0"/>
              <a:t>Assumed no extra functionality offered but some may be removed.</a:t>
            </a:r>
            <a:endParaRPr lang="en-US" sz="2500" dirty="0"/>
          </a:p>
          <a:p>
            <a:pPr>
              <a:lnSpc>
                <a:spcPct val="90000"/>
              </a:lnSpc>
            </a:pPr>
            <a:r>
              <a:rPr lang="en-US" sz="2800" dirty="0"/>
              <a:t>Methods offered to client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Adapted </a:t>
            </a:r>
            <a:r>
              <a:rPr lang="en-US" sz="2400" dirty="0" smtClean="0"/>
              <a:t>name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Adapted </a:t>
            </a:r>
            <a:r>
              <a:rPr lang="en-US" sz="2400" dirty="0" smtClean="0"/>
              <a:t>parameters.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533400" y="2667000"/>
            <a:ext cx="21336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</a:lstStyle>
          <a:p>
            <a:pPr algn="ctr"/>
            <a:r>
              <a:rPr lang="en-US" dirty="0"/>
              <a:t>client</a:t>
            </a:r>
          </a:p>
        </p:txBody>
      </p:sp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6172200" y="2667000"/>
            <a:ext cx="1905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adaptee</a:t>
            </a: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3505200" y="26670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3429000" y="2667000"/>
            <a:ext cx="1828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adapter</a:t>
            </a:r>
          </a:p>
        </p:txBody>
      </p:sp>
      <p:sp>
        <p:nvSpPr>
          <p:cNvPr id="526344" name="Line 8"/>
          <p:cNvSpPr>
            <a:spLocks noChangeShapeType="1"/>
          </p:cNvSpPr>
          <p:nvPr/>
        </p:nvSpPr>
        <p:spPr bwMode="auto">
          <a:xfrm>
            <a:off x="2667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Line 10"/>
          <p:cNvSpPr>
            <a:spLocks noChangeShapeType="1"/>
          </p:cNvSpPr>
          <p:nvPr/>
        </p:nvSpPr>
        <p:spPr bwMode="auto">
          <a:xfrm>
            <a:off x="5334000" y="2895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419600" y="17526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3400" y="1752600"/>
            <a:ext cx="21336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</a:lstStyle>
          <a:p>
            <a:r>
              <a:rPr lang="en-US" dirty="0"/>
              <a:t>point history user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172200" y="1752600"/>
            <a:ext cx="1905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AHistory</a:t>
            </a:r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05200" y="1752600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429000" y="1752600"/>
            <a:ext cx="1828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APointHistory</a:t>
            </a:r>
            <a:endParaRPr lang="en-US" dirty="0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2667000" y="19812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5334000" y="19812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292576"/>
      </p:ext>
    </p:extLst>
  </p:cSld>
  <p:clrMapOvr>
    <a:masterClrMapping/>
  </p:clrMapOvr>
  <p:transition advTm="96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6343" grpId="0" animBg="1"/>
      <p:bldP spid="526347" grpId="0" build="p" autoUpdateAnimBg="0"/>
      <p:bldP spid="526339" grpId="0" animBg="1"/>
      <p:bldP spid="526340" grpId="0" animBg="1"/>
      <p:bldP spid="526342" grpId="0" animBg="1"/>
      <p:bldP spid="526341" grpId="0"/>
      <p:bldP spid="526344" grpId="0" animBg="1"/>
      <p:bldP spid="526346" grpId="0" animBg="1"/>
    </p:bldLst>
  </p:timing>
  <p:extLst>
    <p:ext uri="{3A86A75C-4F4B-4683-9AE1-C65F6400EC91}">
      <p14:laserTraceLst xmlns:p14="http://schemas.microsoft.com/office/powerpoint/2010/main">
        <p14:tracePtLst>
          <p14:tracePt t="2994" x="9134475" y="3081338"/>
          <p14:tracePt t="3827" x="9126538" y="3071813"/>
          <p14:tracePt t="3847" x="9134475" y="3071813"/>
          <p14:tracePt t="3894" x="9134475" y="3062288"/>
          <p14:tracePt t="4015" x="9134475" y="3054350"/>
          <p14:tracePt t="4036" x="9134475" y="3044825"/>
          <p14:tracePt t="4067" x="9134475" y="3017838"/>
          <p14:tracePt t="4086" x="9134475" y="3009900"/>
          <p14:tracePt t="4096" x="9134475" y="3000375"/>
          <p14:tracePt t="4108" x="9134475" y="2965450"/>
          <p14:tracePt t="4128" x="9134475" y="2919413"/>
          <p14:tracePt t="4160" x="9134475" y="2911475"/>
          <p14:tracePt t="4173" x="9134475" y="2867025"/>
          <p14:tracePt t="4191" x="9134475" y="2847975"/>
          <p14:tracePt t="4204" x="9134475" y="2813050"/>
          <p14:tracePt t="4223" x="9134475" y="2795588"/>
          <p14:tracePt t="4236" x="9134475" y="2741613"/>
          <p14:tracePt t="4255" x="9134475" y="2732088"/>
          <p14:tracePt t="4267" x="9134475" y="2687638"/>
          <p14:tracePt t="4286" x="9134475" y="2670175"/>
          <p14:tracePt t="4298" x="9134475" y="2652713"/>
          <p14:tracePt t="4317" x="9134475" y="2633663"/>
          <p14:tracePt t="4329" x="9134475" y="2598738"/>
          <p14:tracePt t="4362" x="9134475" y="2446338"/>
          <p14:tracePt t="4382" x="9134475" y="2347913"/>
          <p14:tracePt t="4393" x="9099550" y="2143125"/>
          <p14:tracePt t="4413" x="9082088" y="2089150"/>
          <p14:tracePt t="4425" x="9045575" y="2027238"/>
          <p14:tracePt t="4445" x="9001125" y="1965325"/>
          <p14:tracePt t="4472" x="8983663" y="1946275"/>
          <p14:tracePt t="4490" x="8966200" y="1928813"/>
          <p14:tracePt t="4503" x="8912225" y="1901825"/>
          <p14:tracePt t="4522" x="8875713" y="1893888"/>
          <p14:tracePt t="4538" x="8813800" y="1857375"/>
          <p14:tracePt t="4554" x="8777288" y="1847850"/>
          <p14:tracePt t="4567" x="8732838" y="1830388"/>
          <p14:tracePt t="4586" x="8680450" y="1812925"/>
          <p14:tracePt t="4597" x="8616950" y="1812925"/>
          <p14:tracePt t="4617" x="8555038" y="1803400"/>
          <p14:tracePt t="4629" x="8439150" y="1803400"/>
          <p14:tracePt t="4648" x="8385175" y="1803400"/>
          <p14:tracePt t="4661" x="8304213" y="1803400"/>
          <p14:tracePt t="4681" x="8277225" y="1812925"/>
          <p14:tracePt t="4693" x="8205788" y="1812925"/>
          <p14:tracePt t="4713" x="8180388" y="1812925"/>
          <p14:tracePt t="4725" x="8143875" y="1812925"/>
          <p14:tracePt t="4738" x="8027988" y="1830388"/>
          <p14:tracePt t="4757" x="8001000" y="1839913"/>
          <p14:tracePt t="4783" x="7912100" y="1866900"/>
          <p14:tracePt t="4803" x="7813675" y="1884363"/>
          <p14:tracePt t="4821" x="7777163" y="1893888"/>
          <p14:tracePt t="4836" x="7715250" y="1901825"/>
          <p14:tracePt t="4853" x="7688263" y="1911350"/>
          <p14:tracePt t="4865" x="7670800" y="1919288"/>
          <p14:tracePt t="4883" x="7634288" y="1928813"/>
          <p14:tracePt t="4910" x="7581900" y="1938338"/>
          <p14:tracePt t="4930" x="7562850" y="1946275"/>
          <p14:tracePt t="4943" x="7491413" y="1973263"/>
          <p14:tracePt t="4962" x="7466013" y="1990725"/>
          <p14:tracePt t="4973" x="7456488" y="1990725"/>
          <p14:tracePt t="4993" x="7439025" y="2017713"/>
          <p14:tracePt t="5020" x="7412038" y="2054225"/>
          <p14:tracePt t="5039" x="7412038" y="2062163"/>
          <p14:tracePt t="5052" x="7412038" y="2071688"/>
          <p14:tracePt t="5071" x="7412038" y="2089150"/>
          <p14:tracePt t="5083" x="7412038" y="2116138"/>
          <p14:tracePt t="5104" x="7412038" y="2133600"/>
          <p14:tracePt t="5114" x="7419975" y="2160588"/>
          <p14:tracePt t="5133" x="7429500" y="2160588"/>
          <p14:tracePt t="5180" x="7439025" y="2160588"/>
          <p14:tracePt t="5214" x="7446963" y="2160588"/>
          <p14:tracePt t="5227" x="7491413" y="2170113"/>
          <p14:tracePt t="5245" x="7510463" y="2170113"/>
          <p14:tracePt t="5257" x="7572375" y="2179638"/>
          <p14:tracePt t="5277" x="7581900" y="2179638"/>
          <p14:tracePt t="5288" x="7599363" y="2179638"/>
          <p14:tracePt t="5307" x="7634288" y="2179638"/>
          <p14:tracePt t="5340" x="7643813" y="2179638"/>
          <p14:tracePt t="5352" x="7680325" y="2179638"/>
          <p14:tracePt t="5373" x="7705725" y="2179638"/>
          <p14:tracePt t="5384" x="7724775" y="2179638"/>
          <p14:tracePt t="5403" x="7742238" y="2170113"/>
          <p14:tracePt t="5415" x="7751763" y="2160588"/>
          <p14:tracePt t="5435" x="7769225" y="2152650"/>
          <p14:tracePt t="5463" x="7777163" y="2152650"/>
          <p14:tracePt t="5493" x="7786688" y="2152650"/>
          <p14:tracePt t="5539" x="7786688" y="2143125"/>
          <p14:tracePt t="6494" x="7796213" y="2143125"/>
          <p14:tracePt t="8244" x="7796213" y="2133600"/>
          <p14:tracePt t="8294" x="7804150" y="2133600"/>
          <p14:tracePt t="9494" x="7804150" y="2143125"/>
          <p14:tracePt t="10166" x="7823200" y="2143125"/>
          <p14:tracePt t="10257" x="7840663" y="2143125"/>
          <p14:tracePt t="10303" x="7848600" y="2143125"/>
          <p14:tracePt t="10336" x="7858125" y="2143125"/>
          <p14:tracePt t="10369" x="7867650" y="2143125"/>
          <p14:tracePt t="10381" x="7875588" y="2143125"/>
          <p14:tracePt t="10400" x="7885113" y="2143125"/>
          <p14:tracePt t="10412" x="7894638" y="2133600"/>
          <p14:tracePt t="10478" x="7912100" y="2133600"/>
          <p14:tracePt t="10513" x="7920038" y="2125663"/>
          <p14:tracePt t="10524" x="7929563" y="2125663"/>
          <p14:tracePt t="10576" x="7920038" y="2116138"/>
          <p14:tracePt t="10950" x="7885113" y="2108200"/>
          <p14:tracePt t="10969" x="7848600" y="2108200"/>
          <p14:tracePt t="10982" x="7831138" y="2108200"/>
          <p14:tracePt t="11005" x="7715250" y="2108200"/>
          <p14:tracePt t="11038" x="7572375" y="2108200"/>
          <p14:tracePt t="11044" x="7483475" y="2108200"/>
          <p14:tracePt t="11072" x="7170738" y="2108200"/>
          <p14:tracePt t="11106" x="7161213" y="2108200"/>
          <p14:tracePt t="11122" x="7099300" y="2108200"/>
          <p14:tracePt t="11141" x="7062788" y="2108200"/>
          <p14:tracePt t="11172" x="6705600" y="2152650"/>
          <p14:tracePt t="11205" x="6643688" y="2160588"/>
          <p14:tracePt t="11215" x="6554788" y="2170113"/>
          <p14:tracePt t="11239" x="6357938" y="2197100"/>
          <p14:tracePt t="11272" x="6269038" y="2205038"/>
          <p14:tracePt t="11278" x="5991225" y="2224088"/>
          <p14:tracePt t="11306" x="5688013" y="2224088"/>
          <p14:tracePt t="11339" x="5510213" y="2224088"/>
          <p14:tracePt t="11344" x="5419725" y="2224088"/>
          <p14:tracePt t="11373" x="5072063" y="2224088"/>
          <p14:tracePt t="11406" x="4687888" y="2214563"/>
          <p14:tracePt t="11409" x="4419600" y="2197100"/>
          <p14:tracePt t="11440" x="4116388" y="2187575"/>
          <p14:tracePt t="11473" x="4000500" y="2187575"/>
          <p14:tracePt t="11482" x="3857625" y="2187575"/>
          <p14:tracePt t="11506" x="3544888" y="2187575"/>
          <p14:tracePt t="11540" x="3465513" y="2197100"/>
          <p14:tracePt t="11547" x="3214688" y="2224088"/>
          <p14:tracePt t="11573" x="2857500" y="2232025"/>
          <p14:tracePt t="11607" x="2616200" y="2232025"/>
          <p14:tracePt t="11639" x="2357438" y="2214563"/>
          <p14:tracePt t="11645" x="2276475" y="2197100"/>
          <p14:tracePt t="11673" x="2009775" y="2152650"/>
          <p14:tracePt t="11706" x="1803400" y="2143125"/>
          <p14:tracePt t="11709" x="1581150" y="2133600"/>
          <p14:tracePt t="11740" x="1473200" y="2125663"/>
          <p14:tracePt t="11773" x="1446213" y="2125663"/>
          <p14:tracePt t="11781" x="1330325" y="2116138"/>
          <p14:tracePt t="11807" x="1108075" y="2098675"/>
          <p14:tracePt t="11840" x="1044575" y="2098675"/>
          <p14:tracePt t="11845" x="1000125" y="2098675"/>
          <p14:tracePt t="11877" x="965200" y="2089150"/>
          <p14:tracePt t="11907" x="982663" y="2089150"/>
          <p14:tracePt t="11939" x="982663" y="2098675"/>
          <p14:tracePt t="12162" x="990600" y="2098675"/>
          <p14:tracePt t="13244" x="1000125" y="2098675"/>
          <p14:tracePt t="13311" x="1009650" y="2098675"/>
          <p14:tracePt t="13323" x="1044575" y="2098675"/>
          <p14:tracePt t="13345" x="1125538" y="2098675"/>
          <p14:tracePt t="13378" x="1357313" y="2098675"/>
          <p14:tracePt t="13411" x="1438275" y="2089150"/>
          <p14:tracePt t="13415" x="1731963" y="2089150"/>
          <p14:tracePt t="13448" x="2133600" y="2089150"/>
          <p14:tracePt t="13479" x="2527300" y="2116138"/>
          <p14:tracePt t="13512" x="3295650" y="2251075"/>
          <p14:tracePt t="13548" x="3465513" y="2276475"/>
          <p14:tracePt t="13557" x="3857625" y="2347913"/>
          <p14:tracePt t="13589" x="4027488" y="2366963"/>
          <p14:tracePt t="13612" x="4411663" y="2419350"/>
          <p14:tracePt t="13644" x="4724400" y="2455863"/>
          <p14:tracePt t="13677" x="4776788" y="2465388"/>
          <p14:tracePt t="13683" x="4973638" y="2473325"/>
          <p14:tracePt t="13716" x="5303838" y="2509838"/>
          <p14:tracePt t="13746" x="5616575" y="2544763"/>
          <p14:tracePt t="13778" x="5830888" y="2571750"/>
          <p14:tracePt t="13810" x="5946775" y="2581275"/>
          <p14:tracePt t="13827" x="6286500" y="2581275"/>
          <p14:tracePt t="13859" x="6375400" y="2589213"/>
          <p14:tracePt t="13880" x="6670675" y="2608263"/>
          <p14:tracePt t="13912" x="6902450" y="2616200"/>
          <p14:tracePt t="13945" x="7000875" y="2616200"/>
          <p14:tracePt t="13955" x="7108825" y="2608263"/>
          <p14:tracePt t="13987" x="7161213" y="2598738"/>
          <p14:tracePt t="14013" x="7304088" y="2536825"/>
          <p14:tracePt t="14046" x="7394575" y="2500313"/>
          <p14:tracePt t="14078" x="7537450" y="2455863"/>
          <p14:tracePt t="14081" x="7653338" y="2411413"/>
          <p14:tracePt t="14113" x="7688263" y="2393950"/>
          <p14:tracePt t="14146" x="7715250" y="2374900"/>
          <p14:tracePt t="14155" x="7724775" y="2357438"/>
          <p14:tracePt t="14203" x="7724775" y="2339975"/>
          <p14:tracePt t="14215" x="7724775" y="2259013"/>
          <p14:tracePt t="14247" x="7705725" y="2197100"/>
          <p14:tracePt t="14279" x="7705725" y="2170113"/>
          <p14:tracePt t="14285" x="7688263" y="2152650"/>
          <p14:tracePt t="14319" x="7661275" y="2081213"/>
          <p14:tracePt t="14348" x="7643813" y="2062163"/>
          <p14:tracePt t="14380" x="7634288" y="2062163"/>
          <p14:tracePt t="14412" x="7643813" y="2062163"/>
          <p14:tracePt t="14561" x="7643813" y="2044700"/>
          <p14:tracePt t="14616" x="7661275" y="2054225"/>
          <p14:tracePt t="14706" x="7724775" y="2081213"/>
          <p14:tracePt t="14724" x="7751763" y="2089150"/>
          <p14:tracePt t="14736" x="7777163" y="2089150"/>
          <p14:tracePt t="14769" x="7777163" y="2081213"/>
          <p14:tracePt t="15397" x="7777163" y="2071688"/>
          <p14:tracePt t="15521" x="7769225" y="2071688"/>
          <p14:tracePt t="15871" x="7759700" y="2062163"/>
          <p14:tracePt t="15898" x="7751763" y="2062163"/>
          <p14:tracePt t="16121" x="7732713" y="2062163"/>
          <p14:tracePt t="16361" x="7724775" y="2062163"/>
          <p14:tracePt t="16405" x="7715250" y="2062163"/>
          <p14:tracePt t="16451" x="7688263" y="2062163"/>
          <p14:tracePt t="16484" x="7680325" y="2062163"/>
          <p14:tracePt t="16497" x="7653338" y="2071688"/>
          <p14:tracePt t="16521" x="7599363" y="2071688"/>
          <p14:tracePt t="16557" x="7589838" y="2081213"/>
          <p14:tracePt t="16561" x="7554913" y="2089150"/>
          <p14:tracePt t="16587" x="7385050" y="2116138"/>
          <p14:tracePt t="16618" x="7323138" y="2125663"/>
          <p14:tracePt t="16621" x="7242175" y="2125663"/>
          <p14:tracePt t="16652" x="7161213" y="2133600"/>
          <p14:tracePt t="16657" x="7153275" y="2133600"/>
          <p14:tracePt t="16688" x="6991350" y="2160588"/>
          <p14:tracePt t="16720" x="6929438" y="2170113"/>
          <p14:tracePt t="16731" x="6715125" y="2205038"/>
          <p14:tracePt t="16755" x="6518275" y="2224088"/>
          <p14:tracePt t="16787" x="6456363" y="2232025"/>
          <p14:tracePt t="16793" x="6286500" y="2232025"/>
          <p14:tracePt t="16822" x="6054725" y="2259013"/>
          <p14:tracePt t="16854" x="5902325" y="2276475"/>
          <p14:tracePt t="16862" x="5830888" y="2286000"/>
          <p14:tracePt t="16889" x="5634038" y="2322513"/>
          <p14:tracePt t="16920" x="5510213" y="2339975"/>
          <p14:tracePt t="16924" x="5322888" y="2366963"/>
          <p14:tracePt t="16955" x="5089525" y="2393950"/>
          <p14:tracePt t="16988" x="5072063" y="2393950"/>
          <p14:tracePt t="16999" x="4991100" y="2401888"/>
          <p14:tracePt t="17022" x="4884738" y="2411413"/>
          <p14:tracePt t="17054" x="4867275" y="2411413"/>
          <p14:tracePt t="17059" x="4751388" y="2411413"/>
          <p14:tracePt t="17089" x="4510088" y="2411413"/>
          <p14:tracePt t="17121" x="4429125" y="2411413"/>
          <p14:tracePt t="17128" x="4402138" y="2401888"/>
          <p14:tracePt t="17156" x="4340225" y="2393950"/>
          <p14:tracePt t="17188" x="4322763" y="2384425"/>
          <p14:tracePt t="17190" x="4259263" y="2374900"/>
          <p14:tracePt t="17223" x="4241800" y="2374900"/>
          <p14:tracePt t="17234" x="4197350" y="2374900"/>
          <p14:tracePt t="17286" x="4170363" y="2374900"/>
          <p14:tracePt t="17311" x="4133850" y="2374900"/>
          <p14:tracePt t="17331" x="4098925" y="2374900"/>
          <p14:tracePt t="17357" x="4081463" y="2374900"/>
          <p14:tracePt t="17390" x="4071938" y="2374900"/>
          <p14:tracePt t="17393" x="4081463" y="2374900"/>
          <p14:tracePt t="17485" x="4108450" y="2374900"/>
          <p14:tracePt t="17504" x="4125913" y="2374900"/>
          <p14:tracePt t="17515" x="4152900" y="2374900"/>
          <p14:tracePt t="17535" x="4179888" y="2357438"/>
          <p14:tracePt t="17566" x="4197350" y="2339975"/>
          <p14:tracePt t="17591" x="4259263" y="2312988"/>
          <p14:tracePt t="17623" x="4303713" y="2303463"/>
          <p14:tracePt t="17628" x="4402138" y="2295525"/>
          <p14:tracePt t="17657" x="4465638" y="2276475"/>
          <p14:tracePt t="17690" x="4473575" y="2276475"/>
          <p14:tracePt t="17709" x="4491038" y="2259013"/>
          <p14:tracePt t="17756" x="4500563" y="2241550"/>
          <p14:tracePt t="17767" x="4510088" y="2224088"/>
          <p14:tracePt t="17791" x="4518025" y="2214563"/>
          <p14:tracePt t="17822" x="4554538" y="2197100"/>
          <p14:tracePt t="17831" x="4554538" y="2187575"/>
          <p14:tracePt t="18051" x="4562475" y="2187575"/>
          <p14:tracePt t="18100" x="4572000" y="2187575"/>
          <p14:tracePt t="18208" x="4581525" y="2187575"/>
          <p14:tracePt t="18227" x="4589463" y="2187575"/>
          <p14:tracePt t="18238" x="4598988" y="2187575"/>
          <p14:tracePt t="18304" x="4598988" y="2179638"/>
          <p14:tracePt t="18322" x="4608513" y="2179638"/>
          <p14:tracePt t="18334" x="4633913" y="2170113"/>
          <p14:tracePt t="18360" x="4697413" y="2170113"/>
          <p14:tracePt t="18393" x="4714875" y="2160588"/>
          <p14:tracePt t="18419" x="4724400" y="2160588"/>
          <p14:tracePt t="18431" x="4741863" y="2160588"/>
          <p14:tracePt t="18462" x="4759325" y="2160588"/>
          <p14:tracePt t="18494" x="4776788" y="2160588"/>
          <p14:tracePt t="18528" x="4795838" y="2160588"/>
          <p14:tracePt t="18570" x="4822825" y="2152650"/>
          <p14:tracePt t="18588" x="4830763" y="2152650"/>
          <p14:tracePt t="18622" x="4840288" y="2152650"/>
          <p14:tracePt t="18634" x="4848225" y="2152650"/>
          <p14:tracePt t="18661" x="4867275" y="2152650"/>
          <p14:tracePt t="18694" x="4875213" y="2152650"/>
          <p14:tracePt t="18697" x="4875213" y="2143125"/>
          <p14:tracePt t="18729" x="4902200" y="2143125"/>
          <p14:tracePt t="18761" x="4911725" y="2143125"/>
          <p14:tracePt t="18765" x="4929188" y="2143125"/>
          <p14:tracePt t="18795" x="4946650" y="2133600"/>
          <p14:tracePt t="18828" x="4973638" y="2133600"/>
          <p14:tracePt t="18839" x="4983163" y="2133600"/>
          <p14:tracePt t="18862" x="5010150" y="2125663"/>
          <p14:tracePt t="18894" x="5018088" y="2125663"/>
          <p14:tracePt t="18900" x="5037138" y="2125663"/>
          <p14:tracePt t="18928" x="5045075" y="2125663"/>
          <p14:tracePt t="18961" x="5054600" y="2125663"/>
          <p14:tracePt t="18968" x="5072063" y="2125663"/>
          <p14:tracePt t="18995" x="5108575" y="2125663"/>
          <p14:tracePt t="19028" x="5143500" y="2125663"/>
          <p14:tracePt t="19032" x="5160963" y="2133600"/>
          <p14:tracePt t="19062" x="5205413" y="2143125"/>
          <p14:tracePt t="19095" x="5224463" y="2143125"/>
          <p14:tracePt t="19105" x="5259388" y="2143125"/>
          <p14:tracePt t="19129" x="5322888" y="2143125"/>
          <p14:tracePt t="19162" x="5340350" y="2152650"/>
          <p14:tracePt t="19167" x="5375275" y="2152650"/>
          <p14:tracePt t="19196" x="5402263" y="2160588"/>
          <p14:tracePt t="19229" x="5419725" y="2160588"/>
          <p14:tracePt t="19232" x="5456238" y="2160588"/>
          <p14:tracePt t="19263" x="5483225" y="2160588"/>
          <p14:tracePt t="19296" x="5510213" y="2170113"/>
          <p14:tracePt t="19300" x="5527675" y="2170113"/>
          <p14:tracePt t="19330" x="5537200" y="2170113"/>
          <p14:tracePt t="19362" x="5554663" y="2170113"/>
          <p14:tracePt t="19372" x="5562600" y="2170113"/>
          <p14:tracePt t="19397" x="5572125" y="2170113"/>
          <p14:tracePt t="19430" x="5581650" y="2170113"/>
          <p14:tracePt t="19438" x="5589588" y="2170113"/>
          <p14:tracePt t="19514" x="5599113" y="2170113"/>
          <p14:tracePt t="19753" x="5608638" y="2170113"/>
          <p14:tracePt t="19785" x="5616575" y="2170113"/>
          <p14:tracePt t="19831" x="5626100" y="2170113"/>
          <p14:tracePt t="19922" x="5634038" y="2170113"/>
          <p14:tracePt t="19974" x="5643563" y="2170113"/>
          <p14:tracePt t="20000" x="5661025" y="2170113"/>
          <p14:tracePt t="20066" x="5670550" y="2170113"/>
          <p14:tracePt t="20112" x="5697538" y="2170113"/>
          <p14:tracePt t="20130" x="5715000" y="2170113"/>
          <p14:tracePt t="20144" x="5741988" y="2170113"/>
          <p14:tracePt t="20165" x="5786438" y="2179638"/>
          <p14:tracePt t="20198" x="5803900" y="2179638"/>
          <p14:tracePt t="20205" x="5813425" y="2179638"/>
          <p14:tracePt t="20234" x="5875338" y="2179638"/>
          <p14:tracePt t="20267" x="5929313" y="2179638"/>
          <p14:tracePt t="20300" x="5911850" y="2179638"/>
          <p14:tracePt t="20429" x="5894388" y="2179638"/>
          <p14:tracePt t="20441" x="5840413" y="2170113"/>
          <p14:tracePt t="20467" x="5795963" y="2170113"/>
          <p14:tracePt t="20500" x="5776913" y="2170113"/>
          <p14:tracePt t="20503" x="5732463" y="2160588"/>
          <p14:tracePt t="20534" x="5643563" y="2143125"/>
          <p14:tracePt t="20567" x="5581650" y="2133600"/>
          <p14:tracePt t="20572" x="5554663" y="2133600"/>
          <p14:tracePt t="20601" x="5500688" y="2116138"/>
          <p14:tracePt t="20635" x="5465763" y="2108200"/>
          <p14:tracePt t="20640" x="5357813" y="2081213"/>
          <p14:tracePt t="20668" x="5251450" y="2054225"/>
          <p14:tracePt t="20701" x="5232400" y="2044700"/>
          <p14:tracePt t="20707" x="5214938" y="2036763"/>
          <p14:tracePt t="20735" x="5197475" y="2027238"/>
          <p14:tracePt t="20768" x="5180013" y="2027238"/>
          <p14:tracePt t="20771" x="5143500" y="2009775"/>
          <p14:tracePt t="20802" x="5133975" y="2009775"/>
          <p14:tracePt t="20834" x="5126038" y="2009775"/>
          <p14:tracePt t="20916" x="5116513" y="2009775"/>
          <p14:tracePt t="20999" x="5108575" y="2009775"/>
          <p14:tracePt t="21372" x="5116513" y="2009775"/>
          <p14:tracePt t="21668" x="5126038" y="2009775"/>
          <p14:tracePt t="21714" x="5133975" y="2009775"/>
          <p14:tracePt t="21747" x="5153025" y="2009775"/>
          <p14:tracePt t="21766" x="5160963" y="2009775"/>
          <p14:tracePt t="21778" x="5197475" y="2009775"/>
          <p14:tracePt t="21805" x="5214938" y="2009775"/>
          <p14:tracePt t="21837" x="5224463" y="2009775"/>
          <p14:tracePt t="21874" x="5241925" y="2009775"/>
          <p14:tracePt t="21923" x="5251450" y="2009775"/>
          <p14:tracePt t="21933" x="5259388" y="2009775"/>
          <p14:tracePt t="21953" x="5268913" y="2009775"/>
          <p14:tracePt t="21971" x="5322888" y="2009775"/>
          <p14:tracePt t="22003" x="5357813" y="2009775"/>
          <p14:tracePt t="22014" x="5429250" y="2017713"/>
          <p14:tracePt t="22038" x="5491163" y="2017713"/>
          <p14:tracePt t="22072" x="5518150" y="2017713"/>
          <p14:tracePt t="22076" x="5562600" y="2027238"/>
          <p14:tracePt t="22106" x="5661025" y="2027238"/>
          <p14:tracePt t="22138" x="5759450" y="2036763"/>
          <p14:tracePt t="22144" x="5795963" y="2036763"/>
          <p14:tracePt t="22173" x="5902325" y="2036763"/>
          <p14:tracePt t="22206" x="6010275" y="2044700"/>
          <p14:tracePt t="22239" x="6062663" y="2044700"/>
          <p14:tracePt t="22249" x="6215063" y="2071688"/>
          <p14:tracePt t="22273" x="6367463" y="2089150"/>
          <p14:tracePt t="22307" x="6394450" y="2089150"/>
          <p14:tracePt t="22311" x="6446838" y="2089150"/>
          <p14:tracePt t="22340" x="6510338" y="2089150"/>
          <p14:tracePt t="22372" x="6572250" y="2098675"/>
          <p14:tracePt t="22379" x="6608763" y="2098675"/>
          <p14:tracePt t="22406" x="6724650" y="2108200"/>
          <p14:tracePt t="22424" x="6786563" y="2108200"/>
          <p14:tracePt t="22440" x="6796088" y="2108200"/>
          <p14:tracePt t="22457" x="6840538" y="2108200"/>
          <p14:tracePt t="22473" x="6894513" y="2116138"/>
          <p14:tracePt t="22506" x="6956425" y="2116138"/>
          <p14:tracePt t="22522" x="6983413" y="2116138"/>
          <p14:tracePt t="22541" x="7010400" y="2116138"/>
          <p14:tracePt t="22559" x="7027863" y="2116138"/>
          <p14:tracePt t="22573" x="7062788" y="2116138"/>
          <p14:tracePt t="22590" x="7081838" y="2116138"/>
          <p14:tracePt t="22607" x="7143750" y="2116138"/>
          <p14:tracePt t="22623" x="7161213" y="2116138"/>
          <p14:tracePt t="22641" x="7215188" y="2116138"/>
          <p14:tracePt t="22657" x="7286625" y="2116138"/>
          <p14:tracePt t="22674" x="7296150" y="2116138"/>
          <p14:tracePt t="22691" x="7313613" y="2116138"/>
          <p14:tracePt t="22724" x="7331075" y="2125663"/>
          <p14:tracePt t="22756" x="7340600" y="2125663"/>
          <p14:tracePt t="22784" x="7348538" y="2125663"/>
          <p14:tracePt t="22863" x="7358063" y="2125663"/>
          <p14:tracePt t="23994" x="7340600" y="2125663"/>
          <p14:tracePt t="24218" x="7323138" y="2133600"/>
          <p14:tracePt t="24232" x="7242175" y="2133600"/>
          <p14:tracePt t="24250" x="7161213" y="2133600"/>
          <p14:tracePt t="24263" x="6894513" y="2108200"/>
          <p14:tracePt t="24281" x="6786563" y="2098675"/>
          <p14:tracePt t="24292" x="6572250" y="2054225"/>
          <p14:tracePt t="24311" x="6483350" y="2044700"/>
          <p14:tracePt t="24324" x="6313488" y="2009775"/>
          <p14:tracePt t="24342" x="6099175" y="1990725"/>
          <p14:tracePt t="24360" x="6018213" y="1990725"/>
          <p14:tracePt t="24372" x="5813425" y="1990725"/>
          <p14:tracePt t="24391" x="5705475" y="1990725"/>
          <p14:tracePt t="24404" x="5518150" y="1990725"/>
          <p14:tracePt t="24422" x="5429250" y="2000250"/>
          <p14:tracePt t="24434" x="5259388" y="2009775"/>
          <p14:tracePt t="24452" x="5108575" y="2017713"/>
          <p14:tracePt t="24471" x="5027613" y="2017713"/>
          <p14:tracePt t="24482" x="4822825" y="2036763"/>
          <p14:tracePt t="24501" x="4741863" y="2044700"/>
          <p14:tracePt t="24515" x="4537075" y="2054225"/>
          <p14:tracePt t="24536" x="4446588" y="2062163"/>
          <p14:tracePt t="24549" x="4295775" y="2062163"/>
          <p14:tracePt t="24564" x="4224338" y="2062163"/>
          <p14:tracePt t="24607" x="4143375" y="2062163"/>
          <p14:tracePt t="24626" x="4089400" y="2054225"/>
          <p14:tracePt t="24659" x="4071938" y="2044700"/>
          <p14:tracePt t="24671" x="4081463" y="2044700"/>
          <p14:tracePt t="25745" x="4071938" y="2044700"/>
          <p14:tracePt t="26073" x="4027488" y="2044700"/>
          <p14:tracePt t="26104" x="3965575" y="2044700"/>
          <p14:tracePt t="26116" x="3724275" y="2017713"/>
          <p14:tracePt t="26136" x="3384550" y="1946275"/>
          <p14:tracePt t="26153" x="3295650" y="1928813"/>
          <p14:tracePt t="26165" x="3251200" y="1911350"/>
          <p14:tracePt t="26193" x="3179763" y="1893888"/>
          <p14:tracePt t="26204" x="3125788" y="1884363"/>
          <p14:tracePt t="26216" x="3071813" y="1874838"/>
          <p14:tracePt t="26227" x="2867025" y="1839913"/>
          <p14:tracePt t="26245" x="2813050" y="1839913"/>
          <p14:tracePt t="26257" x="2670175" y="1839913"/>
          <p14:tracePt t="26276" x="2643188" y="1839913"/>
          <p14:tracePt t="26289" x="2536825" y="1839913"/>
          <p14:tracePt t="26308" x="2490788" y="1839913"/>
          <p14:tracePt t="26322" x="2347913" y="1847850"/>
          <p14:tracePt t="26337" x="2224088" y="1857375"/>
          <p14:tracePt t="26356" x="2160588" y="1866900"/>
          <p14:tracePt t="26368" x="2036763" y="1893888"/>
          <p14:tracePt t="26387" x="2027238" y="1893888"/>
          <p14:tracePt t="26401" x="1965325" y="1911350"/>
          <p14:tracePt t="26419" x="1901825" y="1928813"/>
          <p14:tracePt t="26444" x="1839913" y="1946275"/>
          <p14:tracePt t="26463" x="1822450" y="1946275"/>
          <p14:tracePt t="26476" x="1758950" y="1965325"/>
          <p14:tracePt t="26495" x="1758950" y="1973263"/>
          <p14:tracePt t="26508" x="1714500" y="1982788"/>
          <p14:tracePt t="26527" x="1704975" y="1982788"/>
          <p14:tracePt t="26539" x="1679575" y="2000250"/>
          <p14:tracePt t="26558" x="1670050" y="2000250"/>
          <p14:tracePt t="26602" x="1660525" y="2000250"/>
          <p14:tracePt t="26620" x="1660525" y="2009775"/>
          <p14:tracePt t="27128" x="1652588" y="2009775"/>
          <p14:tracePt t="27219" x="1643063" y="2009775"/>
          <p14:tracePt t="27658" x="1643063" y="2017713"/>
          <p14:tracePt t="27677" x="1633538" y="2017713"/>
          <p14:tracePt t="27689" x="1608138" y="2027238"/>
          <p14:tracePt t="27707" x="1589088" y="2027238"/>
          <p14:tracePt t="27719" x="1562100" y="2027238"/>
          <p14:tracePt t="27738" x="1554163" y="2036763"/>
          <p14:tracePt t="27780" x="1536700" y="2044700"/>
          <p14:tracePt t="27799" x="1490663" y="2062163"/>
          <p14:tracePt t="27818" x="1482725" y="2071688"/>
          <p14:tracePt t="27830" x="1465263" y="2081213"/>
          <p14:tracePt t="27849" x="1446213" y="2089150"/>
          <p14:tracePt t="27861" x="1438275" y="2098675"/>
          <p14:tracePt t="27879" x="1428750" y="2098675"/>
          <p14:tracePt t="27892" x="1411288" y="2108200"/>
          <p14:tracePt t="27910" x="1393825" y="2125663"/>
          <p14:tracePt t="27922" x="1366838" y="2143125"/>
          <p14:tracePt t="27941" x="1312863" y="2152650"/>
          <p14:tracePt t="27959" x="1295400" y="2160588"/>
          <p14:tracePt t="27972" x="1285875" y="2170113"/>
          <p14:tracePt t="27990" x="1276350" y="2170113"/>
          <p14:tracePt t="28017" x="1258888" y="2170113"/>
          <p14:tracePt t="28054" x="1258888" y="2179638"/>
          <p14:tracePt t="28066" x="1250950" y="2179638"/>
          <p14:tracePt t="28086" x="1241425" y="2187575"/>
          <p14:tracePt t="28097" x="1231900" y="2187575"/>
          <p14:tracePt t="28115" x="1250950" y="2187575"/>
          <p14:tracePt t="28239" x="1268413" y="2187575"/>
          <p14:tracePt t="28258" x="1276350" y="2187575"/>
          <p14:tracePt t="28269" x="1295400" y="2179638"/>
          <p14:tracePt t="28288" x="1312863" y="2179638"/>
          <p14:tracePt t="28301" x="1366838" y="2170113"/>
          <p14:tracePt t="28319" x="1384300" y="2170113"/>
          <p14:tracePt t="28332" x="1465263" y="2170113"/>
          <p14:tracePt t="28352" x="1490663" y="2170113"/>
          <p14:tracePt t="28363" x="1554163" y="2170113"/>
          <p14:tracePt t="28382" x="1581150" y="2170113"/>
          <p14:tracePt t="28394" x="1679575" y="2170113"/>
          <p14:tracePt t="28414" x="1731963" y="2170113"/>
          <p14:tracePt t="28425" x="1839913" y="2160588"/>
          <p14:tracePt t="28443" x="1901825" y="2152650"/>
          <p14:tracePt t="28462" x="1928813" y="2143125"/>
          <p14:tracePt t="28475" x="1973263" y="2143125"/>
          <p14:tracePt t="28495" x="1990725" y="2133600"/>
          <p14:tracePt t="28507" x="2036763" y="2108200"/>
          <p14:tracePt t="28524" x="2062163" y="2098675"/>
          <p14:tracePt t="28541" x="2098675" y="2054225"/>
          <p14:tracePt t="28588" x="2116138" y="2000250"/>
          <p14:tracePt t="28600" x="2143125" y="1901825"/>
          <p14:tracePt t="28618" x="2143125" y="1866900"/>
          <p14:tracePt t="28629" x="2143125" y="1795463"/>
          <p14:tracePt t="28648" x="2143125" y="1776413"/>
          <p14:tracePt t="28661" x="2143125" y="1724025"/>
          <p14:tracePt t="28681" x="2143125" y="1704975"/>
          <p14:tracePt t="28694" x="2143125" y="1679575"/>
          <p14:tracePt t="28712" x="2133600" y="1660525"/>
          <p14:tracePt t="28725" x="2125663" y="1633538"/>
          <p14:tracePt t="28743" x="2116138" y="1616075"/>
          <p14:tracePt t="28758" x="2089150" y="1581150"/>
          <p14:tracePt t="28775" x="2081213" y="1554163"/>
          <p14:tracePt t="28792" x="2062163" y="1536700"/>
          <p14:tracePt t="28808" x="2054225" y="1517650"/>
          <p14:tracePt t="28825" x="2000250" y="1482725"/>
          <p14:tracePt t="28842" x="1982788" y="1473200"/>
          <p14:tracePt t="28859" x="1946275" y="1473200"/>
          <p14:tracePt t="28875" x="1901825" y="1465263"/>
          <p14:tracePt t="28892" x="1893888" y="1465263"/>
          <p14:tracePt t="28909" x="1847850" y="1465263"/>
          <p14:tracePt t="28925" x="1822450" y="1465263"/>
          <p14:tracePt t="28942" x="1741488" y="1482725"/>
          <p14:tracePt t="28959" x="1724025" y="1490663"/>
          <p14:tracePt t="28975" x="1652588" y="1517650"/>
          <p14:tracePt t="28993" x="1598613" y="1536700"/>
          <p14:tracePt t="29012" x="1562100" y="1554163"/>
          <p14:tracePt t="29026" x="1500188" y="1581150"/>
          <p14:tracePt t="29043" x="1482725" y="1598613"/>
          <p14:tracePt t="29059" x="1428750" y="1625600"/>
          <p14:tracePt t="29076" x="1411288" y="1643063"/>
          <p14:tracePt t="29093" x="1401763" y="1652588"/>
          <p14:tracePt t="29109" x="1366838" y="1697038"/>
          <p14:tracePt t="29126" x="1347788" y="1714500"/>
          <p14:tracePt t="29143" x="1330325" y="1768475"/>
          <p14:tracePt t="29159" x="1312863" y="1776413"/>
          <p14:tracePt t="29176" x="1285875" y="1830388"/>
          <p14:tracePt t="29193" x="1268413" y="1847850"/>
          <p14:tracePt t="29209" x="1250950" y="1874838"/>
          <p14:tracePt t="29226" x="1250950" y="1884363"/>
          <p14:tracePt t="29245" x="1250950" y="1901825"/>
          <p14:tracePt t="29263" x="1250950" y="1919288"/>
          <p14:tracePt t="29276" x="1250950" y="1928813"/>
          <p14:tracePt t="29296" x="1258888" y="1928813"/>
          <p14:tracePt t="29310" x="1258888" y="1938338"/>
          <p14:tracePt t="29327" x="1258888" y="1946275"/>
          <p14:tracePt t="29369" x="1258888" y="1955800"/>
          <p14:tracePt t="29388" x="1268413" y="1955800"/>
          <p14:tracePt t="29421" x="1268413" y="1973263"/>
          <p14:tracePt t="29433" x="1276350" y="1990725"/>
          <p14:tracePt t="29463" x="1276350" y="2000250"/>
          <p14:tracePt t="29546" x="1295400" y="2017713"/>
          <p14:tracePt t="29578" x="1303338" y="2027238"/>
          <p14:tracePt t="29610" x="1312863" y="2036763"/>
          <p14:tracePt t="29669" x="1312863" y="2044700"/>
          <p14:tracePt t="29688" x="1330325" y="2054225"/>
          <p14:tracePt t="29701" x="1438275" y="2116138"/>
          <p14:tracePt t="29719" x="1500188" y="2160588"/>
          <p14:tracePt t="29732" x="1598613" y="2187575"/>
          <p14:tracePt t="29751" x="1616075" y="2197100"/>
          <p14:tracePt t="29764" x="1687513" y="2214563"/>
          <p14:tracePt t="29783" x="1758950" y="2224088"/>
          <p14:tracePt t="29795" x="1938338" y="2241550"/>
          <p14:tracePt t="29813" x="2000250" y="2241550"/>
          <p14:tracePt t="29826" x="2224088" y="2268538"/>
          <p14:tracePt t="29845" x="2295525" y="2276475"/>
          <p14:tracePt t="29856" x="2490788" y="2312988"/>
          <p14:tracePt t="29875" x="2562225" y="2322513"/>
          <p14:tracePt t="29887" x="2813050" y="2393950"/>
          <p14:tracePt t="29906" x="2884488" y="2411413"/>
          <p14:tracePt t="29918" x="3089275" y="2428875"/>
          <p14:tracePt t="29938" x="3116263" y="2438400"/>
          <p14:tracePt t="29952" x="3214688" y="2455863"/>
          <p14:tracePt t="29969" x="3241675" y="2455863"/>
          <p14:tracePt t="29980" x="3303588" y="2465388"/>
          <p14:tracePt t="29999" x="3384550" y="2465388"/>
          <p14:tracePt t="30018" x="3411538" y="2473325"/>
          <p14:tracePt t="30030" x="3517900" y="2482850"/>
          <p14:tracePt t="30049" x="3544888" y="2490788"/>
          <p14:tracePt t="30062" x="3589338" y="2490788"/>
          <p14:tracePt t="30081" x="3598863" y="2490788"/>
          <p14:tracePt t="30107" x="3608388" y="2490788"/>
          <p14:tracePt t="30126" x="3616325" y="2490788"/>
          <p14:tracePt t="30153" x="3660775" y="2465388"/>
          <p14:tracePt t="30171" x="3687763" y="2446338"/>
          <p14:tracePt t="30190" x="3705225" y="2438400"/>
          <p14:tracePt t="30203" x="3724275" y="2438400"/>
          <p14:tracePt t="30221" x="3741738" y="2428875"/>
          <p14:tracePt t="30233" x="3759200" y="2419350"/>
          <p14:tracePt t="30252" x="3768725" y="2419350"/>
          <p14:tracePt t="30265" x="3813175" y="2411413"/>
          <p14:tracePt t="30283" x="3822700" y="2401888"/>
          <p14:tracePt t="30296" x="3857625" y="2393950"/>
          <p14:tracePt t="30315" x="3867150" y="2393950"/>
          <p14:tracePt t="30332" x="3867150" y="2384425"/>
          <p14:tracePt t="30346" x="3875088" y="2384425"/>
          <p14:tracePt t="30365" x="3894138" y="2374900"/>
          <p14:tracePt t="30380" x="3919538" y="2347913"/>
          <p14:tracePt t="30397" x="3946525" y="2330450"/>
          <p14:tracePt t="30413" x="3956050" y="2330450"/>
          <p14:tracePt t="30430" x="3965575" y="2330450"/>
          <p14:tracePt t="30519" x="3965575" y="2322513"/>
          <p14:tracePt t="30550" x="3973513" y="2322513"/>
          <p14:tracePt t="30694" x="3983038" y="2322513"/>
          <p14:tracePt t="30768" x="3990975" y="2322513"/>
          <p14:tracePt t="30786" x="4010025" y="2322513"/>
          <p14:tracePt t="30817" x="4017963" y="2312988"/>
          <p14:tracePt t="30829" x="4054475" y="2312988"/>
          <p14:tracePt t="30848" x="4116388" y="2303463"/>
          <p14:tracePt t="30867" x="4133850" y="2303463"/>
          <p14:tracePt t="30879" x="4214813" y="2303463"/>
          <p14:tracePt t="30898" x="4259263" y="2295525"/>
          <p14:tracePt t="30910" x="4375150" y="2295525"/>
          <p14:tracePt t="30928" x="4446588" y="2295525"/>
          <p14:tracePt t="30955" x="4589463" y="2295525"/>
          <p14:tracePt t="30975" x="4679950" y="2295525"/>
          <p14:tracePt t="30986" x="4919663" y="2295525"/>
          <p14:tracePt t="31005" x="5099050" y="2303463"/>
          <p14:tracePt t="31024" x="5133975" y="2303463"/>
          <p14:tracePt t="31036" x="5322888" y="2303463"/>
          <p14:tracePt t="31056" x="5348288" y="2303463"/>
          <p14:tracePt t="31067" x="5483225" y="2303463"/>
          <p14:tracePt t="31086" x="5554663" y="2303463"/>
          <p14:tracePt t="31097" x="5634038" y="2303463"/>
          <p14:tracePt t="31116" x="5688013" y="2303463"/>
          <p14:tracePt t="31128" x="5724525" y="2303463"/>
          <p14:tracePt t="31147" x="5813425" y="2295525"/>
          <p14:tracePt t="31181" x="5830888" y="2295525"/>
          <p14:tracePt t="31192" x="5902325" y="2295525"/>
          <p14:tracePt t="31211" x="5929313" y="2295525"/>
          <p14:tracePt t="31222" x="5983288" y="2295525"/>
          <p14:tracePt t="31241" x="6018213" y="2295525"/>
          <p14:tracePt t="31254" x="6081713" y="2295525"/>
          <p14:tracePt t="31273" x="6108700" y="2295525"/>
          <p14:tracePt t="31285" x="6170613" y="2295525"/>
          <p14:tracePt t="31304" x="6259513" y="2295525"/>
          <p14:tracePt t="31322" x="6286500" y="2295525"/>
          <p14:tracePt t="31334" x="6367463" y="2295525"/>
          <p14:tracePt t="31352" x="6419850" y="2286000"/>
          <p14:tracePt t="31366" x="6518275" y="2286000"/>
          <p14:tracePt t="31385" x="6562725" y="2286000"/>
          <p14:tracePt t="31400" x="6661150" y="2286000"/>
          <p14:tracePt t="31416" x="6705600" y="2286000"/>
          <p14:tracePt t="31433" x="6796088" y="2286000"/>
          <p14:tracePt t="31449" x="6823075" y="2286000"/>
          <p14:tracePt t="31466" x="6875463" y="2276475"/>
          <p14:tracePt t="31483" x="6894513" y="2276475"/>
          <p14:tracePt t="31499" x="6929438" y="2268538"/>
          <p14:tracePt t="31516" x="6946900" y="2268538"/>
          <p14:tracePt t="31533" x="6956425" y="2268538"/>
          <p14:tracePt t="31558" x="6965950" y="2268538"/>
          <p14:tracePt t="31584" x="6973888" y="2268538"/>
          <p14:tracePt t="31602" x="6983413" y="2268538"/>
          <p14:tracePt t="31649" x="6973888" y="2268538"/>
          <p14:tracePt t="32014" x="6973888" y="2276475"/>
          <p14:tracePt t="32047" x="6965950" y="2276475"/>
          <p14:tracePt t="32440" x="6965950" y="2268538"/>
          <p14:tracePt t="32676" x="6965950" y="2259013"/>
          <p14:tracePt t="32716" x="6965950" y="2251075"/>
          <p14:tracePt t="32799" x="6965950" y="2241550"/>
          <p14:tracePt t="32842" x="6965950" y="2232025"/>
          <p14:tracePt t="32903" x="6965950" y="2224088"/>
          <p14:tracePt t="32958" x="6965950" y="2214563"/>
          <p14:tracePt t="33050" x="6965950" y="2205038"/>
          <p14:tracePt t="33125" x="6965950" y="2197100"/>
          <p14:tracePt t="33173" x="6965950" y="2187575"/>
          <p14:tracePt t="33206" x="6965950" y="2179638"/>
          <p14:tracePt t="33282" x="6965950" y="2170113"/>
          <p14:tracePt t="33430" x="6965950" y="2160588"/>
          <p14:tracePt t="33571" x="6965950" y="2152650"/>
          <p14:tracePt t="35743" x="6973888" y="2152650"/>
          <p14:tracePt t="37743" x="6983413" y="2152650"/>
          <p14:tracePt t="38504" x="6991350" y="2160588"/>
          <p14:tracePt t="38523" x="7000875" y="2160588"/>
          <p14:tracePt t="38538" x="7000875" y="2170113"/>
          <p14:tracePt t="38597" x="7010400" y="2170113"/>
          <p14:tracePt t="39246" x="7018338" y="2170113"/>
          <p14:tracePt t="39320" x="7018338" y="2179638"/>
          <p14:tracePt t="39373" x="7027863" y="2187575"/>
          <p14:tracePt t="39413" x="7018338" y="2187575"/>
          <p14:tracePt t="39680" x="7010400" y="2187575"/>
          <p14:tracePt t="39701" x="7000875" y="2187575"/>
          <p14:tracePt t="39747" x="6991350" y="2187575"/>
          <p14:tracePt t="39778" x="6983413" y="2187575"/>
          <p14:tracePt t="39790" x="6973888" y="2187575"/>
          <p14:tracePt t="39856" x="6938963" y="2170113"/>
          <p14:tracePt t="39886" x="6777038" y="2116138"/>
          <p14:tracePt t="39905" x="6670675" y="2089150"/>
          <p14:tracePt t="39917" x="6438900" y="2009775"/>
          <p14:tracePt t="39942" x="6394450" y="2000250"/>
          <p14:tracePt t="39974" x="6384925" y="2000250"/>
          <p14:tracePt t="40001" x="6375400" y="2000250"/>
          <p14:tracePt t="40015" x="6323013" y="2017713"/>
          <p14:tracePt t="40051" x="6269038" y="2044700"/>
          <p14:tracePt t="40075" x="6242050" y="2054225"/>
          <p14:tracePt t="40107" x="6251575" y="2062163"/>
          <p14:tracePt t="40185" x="6313488" y="2062163"/>
          <p14:tracePt t="40204" x="6348413" y="2062163"/>
          <p14:tracePt t="40215" x="6473825" y="2062163"/>
          <p14:tracePt t="40235" x="6554788" y="2062163"/>
          <p14:tracePt t="40259" x="6813550" y="2081213"/>
          <p14:tracePt t="40291" x="6973888" y="2108200"/>
          <p14:tracePt t="40298" x="7037388" y="2116138"/>
          <p14:tracePt t="40326" x="7126288" y="2143125"/>
          <p14:tracePt t="40359" x="7180263" y="2160588"/>
          <p14:tracePt t="40361" x="7188200" y="2160588"/>
          <p14:tracePt t="40393" x="7180263" y="2170113"/>
          <p14:tracePt t="40470" x="7143750" y="2187575"/>
          <p14:tracePt t="40482" x="7054850" y="2224088"/>
          <p14:tracePt t="40502" x="7000875" y="2251075"/>
          <p14:tracePt t="40528" x="6786563" y="2330450"/>
          <p14:tracePt t="40560" x="6367463" y="2465388"/>
          <p14:tracePt t="40593" x="5973763" y="2544763"/>
          <p14:tracePt t="40597" x="5776913" y="2608263"/>
          <p14:tracePt t="40627" x="5589588" y="2643188"/>
          <p14:tracePt t="40660" x="5527675" y="2652713"/>
          <p14:tracePt t="40677" x="5510213" y="2660650"/>
          <p14:tracePt t="40694" x="5402263" y="2679700"/>
          <p14:tracePt t="40726" x="5384800" y="2679700"/>
          <p14:tracePt t="40738" x="5357813" y="2679700"/>
          <p14:tracePt t="40761" x="5276850" y="2670175"/>
          <p14:tracePt t="40794" x="5241925" y="2660650"/>
          <p14:tracePt t="40827" x="5214938" y="2643188"/>
          <p14:tracePt t="40834" x="5197475" y="2643188"/>
          <p14:tracePt t="40972" x="5187950" y="2608263"/>
          <p14:tracePt t="40991" x="5187950" y="2598738"/>
          <p14:tracePt t="41003" x="5170488" y="2571750"/>
          <p14:tracePt t="41037" x="5160963" y="2554288"/>
          <p14:tracePt t="41062" x="5160963" y="2544763"/>
          <p14:tracePt t="41097" x="5160963" y="2536825"/>
          <p14:tracePt t="41147" x="5160963" y="2527300"/>
          <p14:tracePt t="41206" x="5160963" y="2517775"/>
          <p14:tracePt t="41298" x="5160963" y="2500313"/>
          <p14:tracePt t="41318" x="5160963" y="2473325"/>
          <p14:tracePt t="41337" x="5170488" y="2438400"/>
          <p14:tracePt t="41370" x="5170488" y="2401888"/>
          <p14:tracePt t="41396" x="5170488" y="2393950"/>
          <p14:tracePt t="41526" x="5180013" y="2393950"/>
          <p14:tracePt t="42744" x="5180013" y="2384425"/>
          <p14:tracePt t="42802" x="5180013" y="2374900"/>
          <p14:tracePt t="42813" x="5180013" y="2366963"/>
          <p14:tracePt t="42860" x="5205413" y="2366963"/>
          <p14:tracePt t="42894" x="5224463" y="2366963"/>
          <p14:tracePt t="42904" x="5251450" y="2374900"/>
          <p14:tracePt t="42904" x="5276850" y="2384425"/>
          <p14:tracePt t="42937" x="5330825" y="2419350"/>
          <p14:tracePt t="42968" x="5589588" y="2598738"/>
          <p14:tracePt t="43000" x="5795963" y="2714625"/>
          <p14:tracePt t="43034" x="5848350" y="2751138"/>
          <p14:tracePt t="43043" x="5946775" y="2803525"/>
          <p14:tracePt t="43076" x="5973763" y="2830513"/>
          <p14:tracePt t="43101" x="5991225" y="2830513"/>
          <p14:tracePt t="43134" x="6072188" y="2867025"/>
          <p14:tracePt t="43166" x="6161088" y="2901950"/>
          <p14:tracePt t="43176" x="6286500" y="2946400"/>
          <p14:tracePt t="43208" x="6323013" y="2955925"/>
          <p14:tracePt t="43235" x="6419850" y="2982913"/>
          <p14:tracePt t="43267" x="6688138" y="3054350"/>
          <p14:tracePt t="43301" x="6742113" y="3071813"/>
          <p14:tracePt t="43313" x="6831013" y="3098800"/>
          <p14:tracePt t="43345" x="6902450" y="3116263"/>
          <p14:tracePt t="43369" x="7072313" y="3170238"/>
          <p14:tracePt t="43401" x="7232650" y="3205163"/>
          <p14:tracePt t="43433" x="7269163" y="3214688"/>
          <p14:tracePt t="43438" x="7286625" y="3224213"/>
          <p14:tracePt t="43470" x="7385050" y="3224213"/>
          <p14:tracePt t="43503" x="7429500" y="3224213"/>
          <p14:tracePt t="43515" x="7518400" y="3232150"/>
          <p14:tracePt t="43547" x="7599363" y="3241675"/>
          <p14:tracePt t="43570" x="7608888" y="3241675"/>
          <p14:tracePt t="43603" x="7688263" y="3251200"/>
          <p14:tracePt t="43635" x="7759700" y="3259138"/>
          <p14:tracePt t="43642" x="8045450" y="3251200"/>
          <p14:tracePt t="43675" x="8232775" y="3160713"/>
          <p14:tracePt t="43703" x="8277225" y="3125788"/>
          <p14:tracePt t="43735" x="8286750" y="3116263"/>
          <p14:tracePt t="43767" x="8313738" y="3116263"/>
          <p14:tracePt t="43771" x="8420100" y="3152775"/>
          <p14:tracePt t="43803" x="8439150" y="3152775"/>
          <p14:tracePt t="43867" x="8447088" y="3152775"/>
          <p14:tracePt t="43878" x="8518525" y="3116263"/>
          <p14:tracePt t="43904" x="8680450" y="3054350"/>
          <p14:tracePt t="43936" x="8715375" y="3036888"/>
          <p14:tracePt t="43940" x="8759825" y="3027363"/>
          <p14:tracePt t="43971" x="8823325" y="2990850"/>
          <p14:tracePt t="44003" x="8840788" y="2982913"/>
          <p14:tracePt t="44022" x="8858250" y="2982913"/>
          <p14:tracePt t="44040" x="8858250" y="2973388"/>
          <p14:tracePt t="44083" x="8858250" y="2965450"/>
          <p14:tracePt t="44104" x="8848725" y="2955925"/>
          <p14:tracePt t="49244" x="8840788" y="2946400"/>
          <p14:tracePt t="49951" x="8831263" y="2938463"/>
          <p14:tracePt t="49963" x="8823325" y="2938463"/>
          <p14:tracePt t="50171" x="8823325" y="2928938"/>
          <p14:tracePt t="50181" x="8804275" y="2919413"/>
          <p14:tracePt t="50201" x="8769350" y="2884488"/>
          <p14:tracePt t="50234" x="8751888" y="2867025"/>
          <p14:tracePt t="50256" x="8742363" y="2847975"/>
          <p14:tracePt t="50289" x="8732838" y="2840038"/>
          <p14:tracePt t="50295" x="8705850" y="2803525"/>
          <p14:tracePt t="50326" x="8670925" y="2759075"/>
          <p14:tracePt t="50356" x="8555038" y="2581275"/>
          <p14:tracePt t="50389" x="8510588" y="2527300"/>
          <p14:tracePt t="50392" x="8439150" y="2428875"/>
          <p14:tracePt t="50423" x="8402638" y="2384425"/>
          <p14:tracePt t="50456" x="8385175" y="2374900"/>
          <p14:tracePt t="50463" x="8340725" y="2339975"/>
          <p14:tracePt t="50490" x="8153400" y="2214563"/>
          <p14:tracePt t="50523" x="8037513" y="2143125"/>
          <p14:tracePt t="50532" x="7956550" y="2098675"/>
          <p14:tracePt t="50557" x="7831138" y="2027238"/>
          <p14:tracePt t="50590" x="7759700" y="1990725"/>
          <p14:tracePt t="50596" x="7742238" y="1973263"/>
          <p14:tracePt t="50624" x="7616825" y="1919288"/>
          <p14:tracePt t="50657" x="7589838" y="1901825"/>
          <p14:tracePt t="50672" x="7581900" y="1901825"/>
          <p14:tracePt t="50873" x="7537450" y="1901825"/>
          <p14:tracePt t="50892" x="7510463" y="1893888"/>
          <p14:tracePt t="50904" x="7439025" y="1874838"/>
          <p14:tracePt t="50925" x="7394575" y="1874838"/>
          <p14:tracePt t="50958" x="7367588" y="1874838"/>
          <p14:tracePt t="50966" x="7215188" y="1874838"/>
          <p14:tracePt t="50992" x="6867525" y="1893888"/>
          <p14:tracePt t="51026" x="6680200" y="1901825"/>
          <p14:tracePt t="51035" x="6661150" y="1901825"/>
          <p14:tracePt t="51059" x="6438900" y="1901825"/>
          <p14:tracePt t="51091" x="6232525" y="1911350"/>
          <p14:tracePt t="51096" x="6161088" y="1911350"/>
          <p14:tracePt t="51125" x="5929313" y="1919288"/>
          <p14:tracePt t="51157" x="5902325" y="1919288"/>
          <p14:tracePt t="51160" x="5688013" y="1938338"/>
          <p14:tracePt t="51192" x="5500688" y="1946275"/>
          <p14:tracePt t="51224" x="5465763" y="1946275"/>
          <p14:tracePt t="51233" x="5456238" y="1946275"/>
          <p14:tracePt t="51349" x="5429250" y="1955800"/>
          <p14:tracePt t="51361" x="5375275" y="1990725"/>
          <p14:tracePt t="51380" x="5357813" y="2000250"/>
          <p14:tracePt t="51393" x="5322888" y="2009775"/>
          <p14:tracePt t="51426" x="5276850" y="2036763"/>
          <p14:tracePt t="51438" x="5251450" y="2044700"/>
          <p14:tracePt t="51460" x="5232400" y="2054225"/>
          <p14:tracePt t="51493" x="5224463" y="2054225"/>
          <p14:tracePt t="51523" x="5232400" y="2054225"/>
          <p14:tracePt t="52133" x="5251450" y="2054225"/>
          <p14:tracePt t="52152" x="5259388" y="2054225"/>
          <p14:tracePt t="52165" x="5313363" y="2054225"/>
          <p14:tracePt t="52196" x="5411788" y="2054225"/>
          <p14:tracePt t="52229" x="5483225" y="2054225"/>
          <p14:tracePt t="52246" x="5518150" y="2054225"/>
          <p14:tracePt t="52262" x="5608638" y="2054225"/>
          <p14:tracePt t="52295" x="5670550" y="2054225"/>
          <p14:tracePt t="52298" x="5803900" y="2036763"/>
          <p14:tracePt t="52329" x="5956300" y="2036763"/>
          <p14:tracePt t="52362" x="6143625" y="2017713"/>
          <p14:tracePt t="52372" x="6215063" y="2017713"/>
          <p14:tracePt t="52396" x="6411913" y="2017713"/>
          <p14:tracePt t="52429" x="6510338" y="2017713"/>
          <p14:tracePt t="52435" x="6545263" y="2017713"/>
          <p14:tracePt t="52463" x="6634163" y="2017713"/>
          <p14:tracePt t="52496" x="6697663" y="2017713"/>
          <p14:tracePt t="52499" x="6777038" y="2017713"/>
          <p14:tracePt t="52530" x="6858000" y="2017713"/>
          <p14:tracePt t="52563" x="6929438" y="2017713"/>
          <p14:tracePt t="52595" x="6956425" y="2017713"/>
          <p14:tracePt t="52603" x="6983413" y="2017713"/>
          <p14:tracePt t="52629" x="7018338" y="2017713"/>
          <p14:tracePt t="52661" x="7027863" y="2027238"/>
          <p14:tracePt t="52682" x="7037388" y="2027238"/>
          <p14:tracePt t="52700" x="7045325" y="2027238"/>
          <p14:tracePt t="52811" x="7045325" y="2036763"/>
          <p14:tracePt t="52822" x="7054850" y="2036763"/>
          <p14:tracePt t="52885" x="7062788" y="2036763"/>
          <p14:tracePt t="52936" x="7072313" y="2036763"/>
          <p14:tracePt t="53042" x="7081838" y="2036763"/>
          <p14:tracePt t="53535" x="7089775" y="2036763"/>
          <p14:tracePt t="53617" x="7089775" y="2044700"/>
          <p14:tracePt t="54582" x="7099300" y="2044700"/>
          <p14:tracePt t="54917" x="7099300" y="2054225"/>
          <p14:tracePt t="55214" x="7108825" y="2054225"/>
          <p14:tracePt t="55232" x="7116763" y="2071688"/>
          <p14:tracePt t="55323" x="7116763" y="2081213"/>
          <p14:tracePt t="55341" x="7116763" y="2089150"/>
          <p14:tracePt t="55352" x="7126288" y="2089150"/>
          <p14:tracePt t="55373" x="7126288" y="2098675"/>
          <p14:tracePt t="55447" x="7134225" y="2116138"/>
          <p14:tracePt t="55467" x="7143750" y="2125663"/>
          <p14:tracePt t="55478" x="7143750" y="2133600"/>
          <p14:tracePt t="55505" x="7153275" y="2143125"/>
          <p14:tracePt t="55539" x="7161213" y="2152650"/>
          <p14:tracePt t="55566" x="7161213" y="2160588"/>
          <p14:tracePt t="55638" x="7170738" y="2160588"/>
          <p14:tracePt t="56943" x="7180263" y="2160588"/>
          <p14:tracePt t="56976" x="7188200" y="2160588"/>
          <p14:tracePt t="57381" x="7197725" y="2160588"/>
          <p14:tracePt t="58494" x="7205663" y="2160588"/>
          <p14:tracePt t="58832" x="7215188" y="2160588"/>
          <p14:tracePt t="59345" x="7224713" y="2160588"/>
          <p14:tracePt t="59741" x="7232650" y="2160588"/>
          <p14:tracePt t="60074" x="7232650" y="2143125"/>
          <p14:tracePt t="60173" x="7232650" y="2125663"/>
          <p14:tracePt t="60211" x="7224713" y="2098675"/>
          <p14:tracePt t="60231" x="7215188" y="2081213"/>
          <p14:tracePt t="60262" x="7215188" y="2062163"/>
          <p14:tracePt t="60273" x="7205663" y="2054225"/>
          <p14:tracePt t="60292" x="7205663" y="2044700"/>
          <p14:tracePt t="60320" x="7197725" y="2036763"/>
          <p14:tracePt t="60352" x="7188200" y="2017713"/>
          <p14:tracePt t="60355" x="7180263" y="1990725"/>
          <p14:tracePt t="60387" x="7170738" y="1982788"/>
          <p14:tracePt t="60419" x="7170738" y="1973263"/>
          <p14:tracePt t="60436" x="7161213" y="1955800"/>
          <p14:tracePt t="60463" x="7153275" y="1938338"/>
          <p14:tracePt t="60487" x="7143750" y="1919288"/>
          <p14:tracePt t="60519" x="7134225" y="1911350"/>
          <p14:tracePt t="60525" x="7116763" y="1893888"/>
          <p14:tracePt t="60554" x="7081838" y="1847850"/>
          <p14:tracePt t="60587" x="7072313" y="1839913"/>
          <p14:tracePt t="60590" x="7018338" y="1812925"/>
          <p14:tracePt t="60621" x="6983413" y="1812925"/>
          <p14:tracePt t="60653" x="6965950" y="1803400"/>
          <p14:tracePt t="60670" x="6946900" y="1803400"/>
          <p14:tracePt t="60687" x="6911975" y="1803400"/>
          <p14:tracePt t="60720" x="6902450" y="1803400"/>
          <p14:tracePt t="60743" x="6894513" y="1803400"/>
          <p14:tracePt t="60763" x="6894513" y="1822450"/>
          <p14:tracePt t="60788" x="6875463" y="1847850"/>
          <p14:tracePt t="60821" x="6875463" y="1857375"/>
          <p14:tracePt t="60845" x="6875463" y="1866900"/>
          <p14:tracePt t="60905" x="6875463" y="1874838"/>
          <p14:tracePt t="60939" x="6875463" y="1893888"/>
          <p14:tracePt t="60981" x="6875463" y="1901825"/>
          <p14:tracePt t="61000" x="6875463" y="1911350"/>
          <p14:tracePt t="61035" x="6858000" y="1928813"/>
          <p14:tracePt t="61060" x="6858000" y="1938338"/>
          <p14:tracePt t="61078" x="6840538" y="1946275"/>
          <p14:tracePt t="61091" x="6786563" y="1973263"/>
          <p14:tracePt t="61110" x="6751638" y="1990725"/>
          <p14:tracePt t="61128" x="6670675" y="2017713"/>
          <p14:tracePt t="61146" x="6643688" y="2027238"/>
          <p14:tracePt t="61156" x="6572250" y="2054225"/>
          <p14:tracePt t="61189" x="6500813" y="2089150"/>
          <p14:tracePt t="61220" x="6438900" y="2116138"/>
          <p14:tracePt t="61235" x="6384925" y="2152650"/>
          <p14:tracePt t="61268" x="6367463" y="2160588"/>
          <p14:tracePt t="61299" x="6340475" y="2187575"/>
          <p14:tracePt t="61329" x="6330950" y="2187575"/>
          <p14:tracePt t="61347" x="6323013" y="2197100"/>
          <p14:tracePt t="61359" x="6303963" y="2205038"/>
          <p14:tracePt t="61378" x="6286500" y="2214563"/>
          <p14:tracePt t="61389" x="6215063" y="2251075"/>
          <p14:tracePt t="61407" x="6188075" y="2251075"/>
          <p14:tracePt t="61420" x="6108700" y="2268538"/>
          <p14:tracePt t="61440" x="6081713" y="2276475"/>
          <p14:tracePt t="61451" x="6054725" y="2276475"/>
          <p14:tracePt t="61471" x="6037263" y="2286000"/>
          <p14:tracePt t="61484" x="5991225" y="2303463"/>
          <p14:tracePt t="61502" x="5946775" y="2312988"/>
          <p14:tracePt t="61514" x="5822950" y="2339975"/>
          <p14:tracePt t="61535" x="5776913" y="2347913"/>
          <p14:tracePt t="61545" x="5697538" y="2366963"/>
          <p14:tracePt t="61565" x="5680075" y="2374900"/>
          <p14:tracePt t="61576" x="5661025" y="2384425"/>
          <p14:tracePt t="61595" x="5608638" y="2393950"/>
          <p14:tracePt t="61614" x="5581650" y="2401888"/>
          <p14:tracePt t="61626" x="5456238" y="2438400"/>
          <p14:tracePt t="61645" x="5402263" y="2446338"/>
          <p14:tracePt t="61658" x="5268913" y="2473325"/>
          <p14:tracePt t="61677" x="5224463" y="2482850"/>
          <p14:tracePt t="61690" x="5160963" y="2500313"/>
          <p14:tracePt t="61708" x="5126038" y="2500313"/>
          <p14:tracePt t="61724" x="4956175" y="2517775"/>
          <p14:tracePt t="61740" x="4830763" y="2517775"/>
          <p14:tracePt t="61767" x="4625975" y="2509838"/>
          <p14:tracePt t="61786" x="4616450" y="2509838"/>
          <p14:tracePt t="61798" x="4562475" y="2509838"/>
          <p14:tracePt t="61817" x="4537075" y="2509838"/>
          <p14:tracePt t="61829" x="4438650" y="2509838"/>
          <p14:tracePt t="61848" x="4367213" y="2509838"/>
          <p14:tracePt t="61860" x="4160838" y="2509838"/>
          <p14:tracePt t="61880" x="4089400" y="2509838"/>
          <p14:tracePt t="61892" x="3919538" y="2509838"/>
          <p14:tracePt t="61910" x="3857625" y="2500313"/>
          <p14:tracePt t="61925" x="3724275" y="2490788"/>
          <p14:tracePt t="61942" x="3643313" y="2473325"/>
          <p14:tracePt t="61961" x="3616325" y="2473325"/>
          <p14:tracePt t="61975" x="3536950" y="2465388"/>
          <p14:tracePt t="61995" x="3482975" y="2465388"/>
          <p14:tracePt t="62008" x="3394075" y="2465388"/>
          <p14:tracePt t="62025" x="3295650" y="2455863"/>
          <p14:tracePt t="62041" x="3259138" y="2455863"/>
          <p14:tracePt t="62058" x="3160713" y="2428875"/>
          <p14:tracePt t="62075" x="3089275" y="2419350"/>
          <p14:tracePt t="62091" x="3071813" y="2419350"/>
          <p14:tracePt t="62108" x="2965450" y="2393950"/>
          <p14:tracePt t="62125" x="2919413" y="2384425"/>
          <p14:tracePt t="62142" x="2847975" y="2357438"/>
          <p14:tracePt t="62158" x="2830513" y="2357438"/>
          <p14:tracePt t="62175" x="2813050" y="2347913"/>
          <p14:tracePt t="62192" x="2724150" y="2330450"/>
          <p14:tracePt t="62211" x="2670175" y="2312988"/>
          <p14:tracePt t="62237" x="2660650" y="2312988"/>
          <p14:tracePt t="62334" x="2660650" y="2303463"/>
          <p14:tracePt t="62365" x="2670175" y="2312988"/>
          <p14:tracePt t="62586" x="2679700" y="2322513"/>
          <p14:tracePt t="62604" x="2670175" y="2303463"/>
          <p14:tracePt t="63043" x="2660650" y="2295525"/>
          <p14:tracePt t="63172" x="2660650" y="2286000"/>
          <p14:tracePt t="63689" x="2660650" y="2276475"/>
          <p14:tracePt t="63701" x="2643188" y="2251075"/>
          <p14:tracePt t="63720" x="2625725" y="2232025"/>
          <p14:tracePt t="63732" x="2608263" y="2214563"/>
          <p14:tracePt t="63750" x="2598738" y="2205038"/>
          <p14:tracePt t="63764" x="2562225" y="2179638"/>
          <p14:tracePt t="63782" x="2536825" y="2170113"/>
          <p14:tracePt t="63816" x="2517775" y="2160588"/>
          <p14:tracePt t="63827" x="2473325" y="2133600"/>
          <p14:tracePt t="63847" x="2446338" y="2133600"/>
          <p14:tracePt t="63859" x="2384425" y="2098675"/>
          <p14:tracePt t="63880" x="2357438" y="2098675"/>
          <p14:tracePt t="63890" x="2322513" y="2081213"/>
          <p14:tracePt t="63910" x="2295525" y="2071688"/>
          <p14:tracePt t="63923" x="2276475" y="2062163"/>
          <p14:tracePt t="63941" x="2268538" y="2062163"/>
          <p14:tracePt t="63952" x="2259013" y="2062163"/>
          <p14:tracePt t="63971" x="2251075" y="2062163"/>
          <p14:tracePt t="64030" x="2241550" y="2071688"/>
          <p14:tracePt t="64050" x="2232025" y="2081213"/>
          <p14:tracePt t="64075" x="2232025" y="2089150"/>
          <p14:tracePt t="64218" x="2224088" y="2098675"/>
          <p14:tracePt t="64237" x="2224088" y="2108200"/>
          <p14:tracePt t="64333" x="2224088" y="2116138"/>
          <p14:tracePt t="64359" x="2224088" y="2125663"/>
          <p14:tracePt t="64408" x="2224088" y="2133600"/>
          <p14:tracePt t="64459" x="2224088" y="2152650"/>
          <p14:tracePt t="64472" x="2224088" y="2160588"/>
          <p14:tracePt t="64490" x="2224088" y="2170113"/>
          <p14:tracePt t="64517" x="2224088" y="2179638"/>
          <p14:tracePt t="64600" x="2224088" y="2187575"/>
          <p14:tracePt t="64664" x="2224088" y="2197100"/>
          <p14:tracePt t="64690" x="2259013" y="2187575"/>
          <p14:tracePt t="64935" x="2295525" y="2187575"/>
          <p14:tracePt t="64947" x="2357438" y="2187575"/>
          <p14:tracePt t="64958" x="2490788" y="2187575"/>
          <p14:tracePt t="64977" x="2571750" y="2187575"/>
          <p14:tracePt t="64990" x="2786063" y="2187575"/>
          <p14:tracePt t="65010" x="2894013" y="2187575"/>
          <p14:tracePt t="65021" x="3322638" y="2214563"/>
          <p14:tracePt t="65041" x="3581400" y="2241550"/>
          <p14:tracePt t="65054" x="4313238" y="2339975"/>
          <p14:tracePt t="65072" x="4589463" y="2366963"/>
          <p14:tracePt t="65085" x="5054600" y="2438400"/>
          <p14:tracePt t="65106" x="5170488" y="2446338"/>
          <p14:tracePt t="65118" x="5224463" y="2446338"/>
          <p14:tracePt t="65134" x="5537200" y="2446338"/>
          <p14:tracePt t="65151" x="5732463" y="2446338"/>
          <p14:tracePt t="65167" x="6232525" y="2446338"/>
          <p14:tracePt t="65184" x="6438900" y="2465388"/>
          <p14:tracePt t="65201" x="6840538" y="2482850"/>
          <p14:tracePt t="65217" x="6884988" y="2482850"/>
          <p14:tracePt t="65234" x="6973888" y="2490788"/>
          <p14:tracePt t="65251" x="7000875" y="2490788"/>
          <p14:tracePt t="65277" x="7062788" y="2509838"/>
          <p14:tracePt t="65302" x="7081838" y="2517775"/>
          <p14:tracePt t="65322" x="7081838" y="2527300"/>
          <p14:tracePt t="65449" x="7072313" y="2536825"/>
          <p14:tracePt t="65461" x="7027863" y="2562225"/>
          <p14:tracePt t="65481" x="6973888" y="2589213"/>
          <p14:tracePt t="65492" x="6759575" y="2652713"/>
          <p14:tracePt t="65513" x="6589713" y="2670175"/>
          <p14:tracePt t="65523" x="6089650" y="2724150"/>
          <p14:tracePt t="65544" x="5965825" y="2741613"/>
          <p14:tracePt t="65556" x="5653088" y="2776538"/>
          <p14:tracePt t="65574" x="5616575" y="2786063"/>
          <p14:tracePt t="65586" x="5500688" y="2795588"/>
          <p14:tracePt t="65605" x="5438775" y="2803525"/>
          <p14:tracePt t="65619" x="5241925" y="2830513"/>
          <p14:tracePt t="65636" x="5018088" y="2840038"/>
          <p14:tracePt t="65655" x="4894263" y="2840038"/>
          <p14:tracePt t="65669" x="4545013" y="2840038"/>
          <p14:tracePt t="65686" x="4419600" y="2840038"/>
          <p14:tracePt t="65703" x="4375150" y="2840038"/>
          <p14:tracePt t="65725" x="4348163" y="2840038"/>
          <p14:tracePt t="65737" x="4295775" y="2840038"/>
          <p14:tracePt t="65753" x="4205288" y="2830513"/>
          <p14:tracePt t="65770" x="4081463" y="2822575"/>
          <p14:tracePt t="65786" x="3786188" y="2795588"/>
          <p14:tracePt t="65803" x="3660775" y="2786063"/>
          <p14:tracePt t="65821" x="3340100" y="2751138"/>
          <p14:tracePt t="65838" x="3276600" y="2724150"/>
          <p14:tracePt t="65856" x="3259138" y="2705100"/>
          <p14:tracePt t="65887" x="3241675" y="2679700"/>
          <p14:tracePt t="65898" x="3197225" y="2581275"/>
          <p14:tracePt t="65917" x="3170238" y="2517775"/>
          <p14:tracePt t="65937" x="3160713" y="2490788"/>
          <p14:tracePt t="65949" x="3125788" y="2446338"/>
          <p14:tracePt t="65968" x="3081338" y="2411413"/>
          <p14:tracePt t="65980" x="2901950" y="2295525"/>
          <p14:tracePt t="66000" x="2830513" y="2259013"/>
          <p14:tracePt t="66012" x="2660650" y="2170113"/>
          <p14:tracePt t="66031" x="2616200" y="2152650"/>
          <p14:tracePt t="66054" x="2536825" y="2108200"/>
          <p14:tracePt t="66070" x="2509838" y="2098675"/>
          <p14:tracePt t="66087" x="2465388" y="2098675"/>
          <p14:tracePt t="66104" x="2303463" y="2116138"/>
          <p14:tracePt t="66124" x="2286000" y="2125663"/>
          <p14:tracePt t="66137" x="2214563" y="2152650"/>
          <p14:tracePt t="66155" x="2197100" y="2160588"/>
          <p14:tracePt t="66171" x="2197100" y="2170113"/>
          <p14:tracePt t="66187" x="2187575" y="2170113"/>
          <p14:tracePt t="66204" x="2214563" y="2170113"/>
          <p14:tracePt t="66371" x="2393950" y="2160588"/>
          <p14:tracePt t="66391" x="2527300" y="2160588"/>
          <p14:tracePt t="66405" x="2965450" y="2170113"/>
          <p14:tracePt t="66424" x="3098800" y="2170113"/>
          <p14:tracePt t="66436" x="3384550" y="2197100"/>
          <p14:tracePt t="66456" x="3411538" y="2205038"/>
          <p14:tracePt t="66467" x="3509963" y="2214563"/>
          <p14:tracePt t="66487" x="3598863" y="2232025"/>
          <p14:tracePt t="66513" x="3822700" y="2268538"/>
          <p14:tracePt t="66535" x="3830638" y="2268538"/>
          <p14:tracePt t="66546" x="3857625" y="2276475"/>
          <p14:tracePt t="66565" x="3857625" y="2268538"/>
          <p14:tracePt t="66705" x="3857625" y="2259013"/>
          <p14:tracePt t="66814" x="3867150" y="2259013"/>
          <p14:tracePt t="67443" x="3875088" y="2259013"/>
          <p14:tracePt t="67517" x="3884613" y="2259013"/>
          <p14:tracePt t="67932" x="3902075" y="2259013"/>
          <p14:tracePt t="67944" x="3956050" y="2259013"/>
          <p14:tracePt t="67964" x="3990975" y="2259013"/>
          <p14:tracePt t="67976" x="4089400" y="2259013"/>
          <p14:tracePt t="67995" x="4160838" y="2268538"/>
          <p14:tracePt t="68007" x="4384675" y="2286000"/>
          <p14:tracePt t="68028" x="4473575" y="2303463"/>
          <p14:tracePt t="68039" x="4830763" y="2357438"/>
          <p14:tracePt t="68058" x="4938713" y="2366963"/>
          <p14:tracePt t="68070" x="5259388" y="2411413"/>
          <p14:tracePt t="68089" x="5322888" y="2411413"/>
          <p14:tracePt t="68116" x="5456238" y="2419350"/>
          <p14:tracePt t="68135" x="5491163" y="2419350"/>
          <p14:tracePt t="68147" x="5661025" y="2419350"/>
          <p14:tracePt t="68167" x="5751513" y="2419350"/>
          <p14:tracePt t="68180" x="5983288" y="2419350"/>
          <p14:tracePt t="68201" x="6072188" y="2419350"/>
          <p14:tracePt t="68213" x="6348413" y="2401888"/>
          <p14:tracePt t="68232" x="6446838" y="2401888"/>
          <p14:tracePt t="68244" x="6572250" y="2393950"/>
          <p14:tracePt t="68264" x="6634163" y="2393950"/>
          <p14:tracePt t="68276" x="6697663" y="2384425"/>
          <p14:tracePt t="68295" x="6705600" y="2374900"/>
          <p14:tracePt t="68307" x="6732588" y="2374900"/>
          <p14:tracePt t="68326" x="6759575" y="2374900"/>
          <p14:tracePt t="68339" x="6840538" y="2366963"/>
          <p14:tracePt t="68357" x="6884988" y="2366963"/>
          <p14:tracePt t="68369" x="7018338" y="2366963"/>
          <p14:tracePt t="68389" x="7089775" y="2366963"/>
          <p14:tracePt t="68401" x="7224713" y="2366963"/>
          <p14:tracePt t="68419" x="7242175" y="2366963"/>
          <p14:tracePt t="68431" x="7296150" y="2366963"/>
          <p14:tracePt t="68450" x="7304088" y="2366963"/>
          <p14:tracePt t="68469" x="7286625" y="2357438"/>
          <p14:tracePt t="68588" x="7197725" y="2339975"/>
          <p14:tracePt t="68607" x="7134225" y="2322513"/>
          <p14:tracePt t="68620" x="7027863" y="2312988"/>
          <p14:tracePt t="68639" x="6929438" y="2303463"/>
          <p14:tracePt t="68657" x="6875463" y="2303463"/>
          <p14:tracePt t="68669" x="6581775" y="2303463"/>
          <p14:tracePt t="68688" x="6446838" y="2303463"/>
          <p14:tracePt t="68700" x="6099175" y="2312988"/>
          <p14:tracePt t="68719" x="5965825" y="2312988"/>
          <p14:tracePt t="68747" x="5705475" y="2303463"/>
          <p14:tracePt t="68780" x="5599113" y="2295525"/>
          <p14:tracePt t="68783" x="5483225" y="2286000"/>
          <p14:tracePt t="68813" x="5251450" y="2251075"/>
          <p14:tracePt t="68847" x="5205413" y="2251075"/>
          <p14:tracePt t="68858" x="5099050" y="2241550"/>
          <p14:tracePt t="68880" x="5072063" y="2241550"/>
          <p14:tracePt t="68913" x="5062538" y="2241550"/>
          <p14:tracePt t="68921" x="5010150" y="2214563"/>
          <p14:tracePt t="68947" x="4786313" y="2187575"/>
          <p14:tracePt t="68980" x="4714875" y="2170113"/>
          <p14:tracePt t="68983" x="4616450" y="2152650"/>
          <p14:tracePt t="69016" x="4598988" y="2143125"/>
          <p14:tracePt t="69048" x="4589463" y="2143125"/>
          <p14:tracePt t="69113" x="4598988" y="2143125"/>
          <p14:tracePt t="69397" x="4608513" y="2143125"/>
          <p14:tracePt t="69643" x="4616450" y="2143125"/>
          <p14:tracePt t="69979" x="4616450" y="2152650"/>
          <p14:tracePt t="83995" x="4616450" y="2143125"/>
          <p14:tracePt t="84341" x="4581525" y="2098675"/>
          <p14:tracePt t="84359" x="4572000" y="2089150"/>
          <p14:tracePt t="84372" x="4572000" y="2081213"/>
          <p14:tracePt t="84393" x="4562475" y="2089150"/>
          <p14:tracePt t="84435" x="4527550" y="2116138"/>
          <p14:tracePt t="84455" x="4491038" y="2133600"/>
          <p14:tracePt t="84467" x="4340225" y="2205038"/>
          <p14:tracePt t="84494" x="3894138" y="2322513"/>
          <p14:tracePt t="84527" x="3482975" y="2401888"/>
          <p14:tracePt t="84536" x="3340100" y="2428875"/>
          <p14:tracePt t="84561" x="2687638" y="2643188"/>
          <p14:tracePt t="84594" x="2330450" y="2795588"/>
          <p14:tracePt t="84599" x="2027238" y="2919413"/>
          <p14:tracePt t="84628" x="1731963" y="3062288"/>
          <p14:tracePt t="84661" x="1509713" y="3187700"/>
          <p14:tracePt t="84676" x="1446213" y="3214688"/>
          <p14:tracePt t="84694" x="1258888" y="3286125"/>
          <p14:tracePt t="84727" x="1143000" y="3303588"/>
          <p14:tracePt t="84738" x="1071563" y="3322638"/>
          <p14:tracePt t="84761" x="982663" y="3348038"/>
          <p14:tracePt t="84794" x="973138" y="3348038"/>
          <p14:tracePt t="84851" x="982663" y="3348038"/>
          <p14:tracePt t="84911" x="982663" y="3340100"/>
          <p14:tracePt t="84923" x="1000125" y="3322638"/>
          <p14:tracePt t="84943" x="1009650" y="3322638"/>
          <p14:tracePt t="84962" x="1009650" y="3313113"/>
          <p14:tracePt t="84995" x="1036638" y="3303588"/>
          <p14:tracePt t="85000" x="1089025" y="3286125"/>
          <p14:tracePt t="85029" x="1169988" y="3276600"/>
          <p14:tracePt t="85061" x="1196975" y="3276600"/>
          <p14:tracePt t="85070" x="1231900" y="3276600"/>
          <p14:tracePt t="85096" x="1285875" y="3276600"/>
          <p14:tracePt t="85129" x="1339850" y="3276600"/>
          <p14:tracePt t="85146" x="1374775" y="3268663"/>
          <p14:tracePt t="85163" x="1401763" y="3259138"/>
          <p14:tracePt t="85196" x="1438275" y="3259138"/>
          <p14:tracePt t="85229" x="1490663" y="3259138"/>
          <p14:tracePt t="85255" x="1517650" y="3259138"/>
          <p14:tracePt t="85267" x="1616075" y="3259138"/>
          <p14:tracePt t="85296" x="1758950" y="3259138"/>
          <p14:tracePt t="85330" x="1893888" y="3268663"/>
          <p14:tracePt t="85337" x="1982788" y="3276600"/>
          <p14:tracePt t="85363" x="2286000" y="3286125"/>
          <p14:tracePt t="85396" x="2419350" y="3303588"/>
          <p14:tracePt t="85399" x="2732088" y="3303588"/>
          <p14:tracePt t="85430" x="3108325" y="3313113"/>
          <p14:tracePt t="85463" x="3205163" y="3313113"/>
          <p14:tracePt t="85474" x="3322638" y="3313113"/>
          <p14:tracePt t="85501" x="3589338" y="3313113"/>
          <p14:tracePt t="85530" x="4286250" y="3313113"/>
          <p14:tracePt t="85565" x="4438650" y="3313113"/>
          <p14:tracePt t="85568" x="4813300" y="3330575"/>
          <p14:tracePt t="85597" x="5108575" y="3330575"/>
          <p14:tracePt t="85630" x="5510213" y="3330575"/>
          <p14:tracePt t="85661" x="5751513" y="3330575"/>
          <p14:tracePt t="85680" x="6000750" y="3322638"/>
          <p14:tracePt t="85698" x="6161088" y="3313113"/>
          <p14:tracePt t="85730" x="6242050" y="3313113"/>
          <p14:tracePt t="85741" x="6446838" y="3313113"/>
          <p14:tracePt t="85764" x="6751638" y="3313113"/>
          <p14:tracePt t="85796" x="6777038" y="3313113"/>
          <p14:tracePt t="85803" x="6831013" y="3313113"/>
          <p14:tracePt t="85831" x="6840538" y="3313113"/>
          <p14:tracePt t="85862" x="6875463" y="3303588"/>
          <p14:tracePt t="85884" x="6902450" y="3286125"/>
          <p14:tracePt t="85897" x="6983413" y="3259138"/>
          <p14:tracePt t="85929" x="7000875" y="3251200"/>
          <p14:tracePt t="85946" x="7000875" y="3241675"/>
          <p14:tracePt t="85980" x="6991350" y="3241675"/>
          <p14:tracePt t="86421" x="6973888" y="3241675"/>
          <p14:tracePt t="86433" x="6911975" y="3241675"/>
          <p14:tracePt t="86452" x="6875463" y="3251200"/>
          <p14:tracePt t="86467" x="6777038" y="3276600"/>
          <p14:tracePt t="86499" x="6661150" y="3295650"/>
          <p14:tracePt t="86514" x="6599238" y="3313113"/>
          <p14:tracePt t="86533" x="6419850" y="3330575"/>
          <p14:tracePt t="86566" x="6313488" y="3340100"/>
          <p14:tracePt t="86578" x="6269038" y="3348038"/>
          <p14:tracePt t="86600" x="6126163" y="3367088"/>
          <p14:tracePt t="86633" x="5946775" y="3394075"/>
          <p14:tracePt t="86641" x="5875338" y="3402013"/>
          <p14:tracePt t="86667" x="5697538" y="3411538"/>
          <p14:tracePt t="86700" x="5634038" y="3411538"/>
          <p14:tracePt t="86704" x="5527675" y="3411538"/>
          <p14:tracePt t="86734" x="5367338" y="3419475"/>
          <p14:tracePt t="86767" x="5330825" y="3419475"/>
          <p14:tracePt t="86776" x="5241925" y="3429000"/>
          <p14:tracePt t="86801" x="5214938" y="3429000"/>
          <p14:tracePt t="86833" x="5187950" y="3429000"/>
          <p14:tracePt t="86842" x="5089525" y="3429000"/>
          <p14:tracePt t="86867" x="4919663" y="3411538"/>
          <p14:tracePt t="86900" x="4867275" y="3402013"/>
          <p14:tracePt t="86904" x="4776788" y="3394075"/>
          <p14:tracePt t="86934" x="4732338" y="3384550"/>
          <p14:tracePt t="86967" x="4652963" y="3375025"/>
          <p14:tracePt t="86972" x="4589463" y="3375025"/>
          <p14:tracePt t="87001" x="4375150" y="3367088"/>
          <p14:tracePt t="87038" x="4348163" y="3367088"/>
          <p14:tracePt t="87046" x="4322763" y="3367088"/>
          <p14:tracePt t="87072" x="4241800" y="3357563"/>
          <p14:tracePt t="87102" x="4098925" y="3330575"/>
          <p14:tracePt t="87135" x="4027488" y="3313113"/>
          <p14:tracePt t="87167" x="3990975" y="3303588"/>
          <p14:tracePt t="87190" x="3990975" y="3295650"/>
          <p14:tracePt t="87203" x="3983038" y="3295650"/>
          <p14:tracePt t="87254" x="3983038" y="3286125"/>
          <p14:tracePt t="87266" x="3973513" y="3286125"/>
          <p14:tracePt t="87285" x="3973513" y="3276600"/>
          <p14:tracePt t="87313" x="3965575" y="3276600"/>
          <p14:tracePt t="87335" x="3965575" y="3268663"/>
          <p14:tracePt t="87391" x="3965575" y="3259138"/>
          <p14:tracePt t="87454" x="3965575" y="3251200"/>
          <p14:tracePt t="87504" x="3965575" y="3241675"/>
          <p14:tracePt t="87562" x="3973513" y="3232150"/>
          <p14:tracePt t="87595" x="3973513" y="3224213"/>
          <p14:tracePt t="87629" x="3973513" y="3214688"/>
          <p14:tracePt t="87710" x="3983038" y="3214688"/>
          <p14:tracePt t="87736" x="3983038" y="3205163"/>
          <p14:tracePt t="87754" x="3983038" y="3197225"/>
          <p14:tracePt t="87804" x="3983038" y="3187700"/>
          <p14:tracePt t="88039" x="3884613" y="3187700"/>
          <p14:tracePt t="88230" x="3795713" y="3179763"/>
          <p14:tracePt t="88242" x="3697288" y="3170238"/>
          <p14:tracePt t="88255" x="3473450" y="3143250"/>
          <p14:tracePt t="88273" x="3367088" y="3125788"/>
          <p14:tracePt t="88306" x="3303588" y="3125788"/>
          <p14:tracePt t="88339" x="3241675" y="3125788"/>
          <p14:tracePt t="88371" x="3224213" y="3125788"/>
          <p14:tracePt t="88380" x="3170238" y="3125788"/>
          <p14:tracePt t="88405" x="3143250" y="3125788"/>
          <p14:tracePt t="88438" x="3143250" y="3116263"/>
          <p14:tracePt t="88539" x="3143250" y="3098800"/>
          <p14:tracePt t="88569" x="3170238" y="3081338"/>
          <p14:tracePt t="88589" x="3214688" y="3054350"/>
          <p14:tracePt t="88605" x="3394075" y="3009900"/>
          <p14:tracePt t="88637" x="3527425" y="2990850"/>
          <p14:tracePt t="88648" x="3768725" y="2982913"/>
          <p14:tracePt t="88673" x="4179888" y="2955925"/>
          <p14:tracePt t="88705" x="4303713" y="2946400"/>
          <p14:tracePt t="88709" x="4687888" y="2928938"/>
          <p14:tracePt t="88740" x="5456238" y="2928938"/>
          <p14:tracePt t="88772" x="6054725" y="2911475"/>
          <p14:tracePt t="88779" x="6188075" y="2911475"/>
          <p14:tracePt t="88806" x="6724650" y="2911475"/>
          <p14:tracePt t="88838" x="7197725" y="2911475"/>
          <p14:tracePt t="88842" x="7966075" y="2919413"/>
          <p14:tracePt t="88873" x="8170863" y="2919413"/>
          <p14:tracePt t="88886" x="8732838" y="2919413"/>
          <p14:tracePt t="88906" x="9134475" y="2919413"/>
          <p14:tracePt t="88938" x="9134475" y="2901950"/>
          <p14:tracePt t="88966" x="9134475" y="2911475"/>
          <p14:tracePt t="89059" x="9134475" y="2928938"/>
          <p14:tracePt t="89090" x="9134475" y="2919413"/>
          <p14:tracePt t="89152" x="9134475" y="2911475"/>
          <p14:tracePt t="89173" x="9134475" y="2884488"/>
          <p14:tracePt t="89202" x="9134475" y="2867025"/>
          <p14:tracePt t="89233" x="9134475" y="2857500"/>
          <p14:tracePt t="89245" x="9134475" y="2840038"/>
          <p14:tracePt t="89265" x="9134475" y="2822575"/>
          <p14:tracePt t="89277" x="9134475" y="2803525"/>
          <p14:tracePt t="89296" x="9134475" y="2795588"/>
          <p14:tracePt t="89310" x="9134475" y="2786063"/>
          <p14:tracePt t="89342" x="9134475" y="2776538"/>
          <p14:tracePt t="89359" x="9134475" y="2768600"/>
          <p14:tracePt t="89389" x="9134475" y="2776538"/>
          <p14:tracePt t="89532" x="9134475" y="2786063"/>
          <p14:tracePt t="90003" x="9134475" y="2776538"/>
          <p14:tracePt t="90536" x="9134475" y="278606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Generic Java Collection Types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696200" cy="2819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1800" b="1" dirty="0">
                <a:cs typeface="Times New Roman" pitchFamily="18" charset="0"/>
              </a:rPr>
              <a:t>import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 smtClean="0">
                <a:cs typeface="Times New Roman" pitchFamily="18" charset="0"/>
              </a:rPr>
              <a:t>java.util.ArrayList</a:t>
            </a:r>
            <a:r>
              <a:rPr lang="en-US" sz="1800" dirty="0" smtClean="0">
                <a:cs typeface="Times New Roman" pitchFamily="18" charset="0"/>
              </a:rPr>
              <a:t>;</a:t>
            </a:r>
            <a:endParaRPr lang="en-US" sz="1800" dirty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class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>
                <a:cs typeface="Times New Roman" pitchFamily="18" charset="0"/>
              </a:rPr>
              <a:t>AStringHistory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implements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smtClean="0">
                <a:cs typeface="Times New Roman" pitchFamily="18" charset="0"/>
              </a:rPr>
              <a:t>History&lt;String&gt; </a:t>
            </a:r>
            <a:r>
              <a:rPr lang="en-US" sz="1800" dirty="0">
                <a:cs typeface="Times New Roman" pitchFamily="18" charset="0"/>
              </a:rPr>
              <a:t>{</a:t>
            </a:r>
          </a:p>
          <a:p>
            <a:pPr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dirty="0" smtClean="0">
                <a:cs typeface="Times New Roman" pitchFamily="18" charset="0"/>
              </a:rPr>
              <a:t>List&lt;String&gt; </a:t>
            </a:r>
            <a:r>
              <a:rPr lang="en-US" sz="1800" dirty="0">
                <a:cs typeface="Times New Roman" pitchFamily="18" charset="0"/>
              </a:rPr>
              <a:t>contents = </a:t>
            </a:r>
            <a:r>
              <a:rPr lang="en-US" sz="1800" b="1" dirty="0">
                <a:cs typeface="Times New Roman" pitchFamily="18" charset="0"/>
              </a:rPr>
              <a:t>new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 smtClean="0">
                <a:cs typeface="Times New Roman" pitchFamily="18" charset="0"/>
              </a:rPr>
              <a:t>ArrayList</a:t>
            </a:r>
            <a:r>
              <a:rPr lang="en-US" sz="1800" dirty="0" smtClean="0">
                <a:cs typeface="Times New Roman" pitchFamily="18" charset="0"/>
              </a:rPr>
              <a:t>&lt;String&gt;();</a:t>
            </a:r>
            <a:r>
              <a:rPr lang="en-US" sz="1800" dirty="0">
                <a:cs typeface="Times New Roman" pitchFamily="18" charset="0"/>
              </a:rPr>
              <a:t>	</a:t>
            </a:r>
          </a:p>
          <a:p>
            <a:pPr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void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 err="1">
                <a:cs typeface="Times New Roman" pitchFamily="18" charset="0"/>
              </a:rPr>
              <a:t>addElement</a:t>
            </a:r>
            <a:r>
              <a:rPr lang="en-US" sz="1800" dirty="0">
                <a:cs typeface="Times New Roman" pitchFamily="18" charset="0"/>
              </a:rPr>
              <a:t> (String</a:t>
            </a:r>
            <a:r>
              <a:rPr lang="en-US" sz="1800" b="1" dirty="0">
                <a:cs typeface="Times New Roman" pitchFamily="18" charset="0"/>
              </a:rPr>
              <a:t> </a:t>
            </a:r>
            <a:r>
              <a:rPr lang="en-US" sz="1800" dirty="0">
                <a:cs typeface="Times New Roman" pitchFamily="18" charset="0"/>
              </a:rPr>
              <a:t>s) </a:t>
            </a:r>
            <a:r>
              <a:rPr lang="en-US" sz="1800" dirty="0" smtClean="0">
                <a:cs typeface="Times New Roman" pitchFamily="18" charset="0"/>
              </a:rPr>
              <a:t>{</a:t>
            </a:r>
            <a:r>
              <a:rPr lang="en-US" sz="1800" dirty="0" err="1" smtClean="0">
                <a:cs typeface="Times New Roman" pitchFamily="18" charset="0"/>
              </a:rPr>
              <a:t>contents.add</a:t>
            </a:r>
            <a:r>
              <a:rPr lang="en-US" sz="1800" b="1" dirty="0" smtClean="0">
                <a:cs typeface="Times New Roman" pitchFamily="18" charset="0"/>
              </a:rPr>
              <a:t> </a:t>
            </a:r>
            <a:r>
              <a:rPr lang="en-US" sz="1800" dirty="0" smtClean="0">
                <a:cs typeface="Times New Roman" pitchFamily="18" charset="0"/>
              </a:rPr>
              <a:t>(</a:t>
            </a:r>
            <a:r>
              <a:rPr lang="en-US" sz="1800" dirty="0">
                <a:cs typeface="Times New Roman" pitchFamily="18" charset="0"/>
              </a:rPr>
              <a:t>s</a:t>
            </a:r>
            <a:r>
              <a:rPr lang="en-US" sz="1800" dirty="0" smtClean="0">
                <a:cs typeface="Times New Roman" pitchFamily="18" charset="0"/>
              </a:rPr>
              <a:t>);}</a:t>
            </a:r>
            <a:endParaRPr lang="en-US" sz="1800" dirty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String </a:t>
            </a:r>
            <a:r>
              <a:rPr lang="en-US" sz="1800" dirty="0" err="1">
                <a:cs typeface="Times New Roman" pitchFamily="18" charset="0"/>
              </a:rPr>
              <a:t>elementAt</a:t>
            </a:r>
            <a:r>
              <a:rPr lang="en-US" sz="1800" dirty="0">
                <a:cs typeface="Times New Roman" pitchFamily="18" charset="0"/>
              </a:rPr>
              <a:t> (</a:t>
            </a:r>
            <a:r>
              <a:rPr lang="en-US" sz="1800" dirty="0" err="1">
                <a:cs typeface="Times New Roman" pitchFamily="18" charset="0"/>
              </a:rPr>
              <a:t>int</a:t>
            </a:r>
            <a:r>
              <a:rPr lang="en-US" sz="1800" dirty="0">
                <a:cs typeface="Times New Roman" pitchFamily="18" charset="0"/>
              </a:rPr>
              <a:t> index) </a:t>
            </a:r>
            <a:r>
              <a:rPr lang="en-US" sz="1800" dirty="0" smtClean="0">
                <a:cs typeface="Times New Roman" pitchFamily="18" charset="0"/>
              </a:rPr>
              <a:t>{</a:t>
            </a:r>
            <a:r>
              <a:rPr lang="en-US" sz="1800" b="1" dirty="0" smtClean="0">
                <a:cs typeface="Times New Roman" pitchFamily="18" charset="0"/>
              </a:rPr>
              <a:t>return</a:t>
            </a:r>
            <a:r>
              <a:rPr lang="en-US" sz="1800" dirty="0" smtClean="0">
                <a:cs typeface="Times New Roman" pitchFamily="18" charset="0"/>
              </a:rPr>
              <a:t>  </a:t>
            </a:r>
            <a:r>
              <a:rPr lang="en-US" sz="1800" dirty="0" err="1" smtClean="0">
                <a:cs typeface="Times New Roman" pitchFamily="18" charset="0"/>
              </a:rPr>
              <a:t>contents.get</a:t>
            </a:r>
            <a:r>
              <a:rPr lang="en-US" sz="1800" dirty="0" smtClean="0">
                <a:cs typeface="Times New Roman" pitchFamily="18" charset="0"/>
              </a:rPr>
              <a:t>(index);</a:t>
            </a:r>
            <a:r>
              <a:rPr lang="en-US" sz="1800" dirty="0">
                <a:cs typeface="Times New Roman" pitchFamily="18" charset="0"/>
              </a:rPr>
              <a:t>	}</a:t>
            </a:r>
          </a:p>
          <a:p>
            <a:pPr>
              <a:buFontTx/>
              <a:buNone/>
            </a:pPr>
            <a:r>
              <a:rPr lang="en-US" sz="1800" dirty="0">
                <a:cs typeface="Times New Roman" pitchFamily="18" charset="0"/>
              </a:rPr>
              <a:t>	</a:t>
            </a:r>
            <a:r>
              <a:rPr lang="en-US" sz="1800" b="1" dirty="0">
                <a:cs typeface="Times New Roman" pitchFamily="18" charset="0"/>
              </a:rPr>
              <a:t>public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 err="1">
                <a:cs typeface="Times New Roman" pitchFamily="18" charset="0"/>
              </a:rPr>
              <a:t>int</a:t>
            </a:r>
            <a:r>
              <a:rPr lang="en-US" sz="1800" dirty="0">
                <a:cs typeface="Times New Roman" pitchFamily="18" charset="0"/>
              </a:rPr>
              <a:t> size() </a:t>
            </a:r>
            <a:r>
              <a:rPr lang="en-US" sz="1800" dirty="0" smtClean="0">
                <a:cs typeface="Times New Roman" pitchFamily="18" charset="0"/>
              </a:rPr>
              <a:t>{</a:t>
            </a:r>
            <a:r>
              <a:rPr lang="en-US" sz="1800" b="1" dirty="0" smtClean="0">
                <a:cs typeface="Times New Roman" pitchFamily="18" charset="0"/>
              </a:rPr>
              <a:t>return</a:t>
            </a:r>
            <a:r>
              <a:rPr lang="en-US" sz="1800" dirty="0" smtClean="0">
                <a:cs typeface="Times New Roman" pitchFamily="18" charset="0"/>
              </a:rPr>
              <a:t> </a:t>
            </a:r>
            <a:r>
              <a:rPr lang="en-US" sz="1800" dirty="0" err="1">
                <a:cs typeface="Times New Roman" pitchFamily="18" charset="0"/>
              </a:rPr>
              <a:t>contents.size</a:t>
            </a:r>
            <a:r>
              <a:rPr lang="en-US" sz="1800" dirty="0" smtClean="0">
                <a:cs typeface="Times New Roman" pitchFamily="18" charset="0"/>
              </a:rPr>
              <a:t>();}</a:t>
            </a:r>
            <a:endParaRPr lang="en-US" sz="1800" dirty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1800" dirty="0">
                <a:cs typeface="Times New Roman" pitchFamily="18" charset="0"/>
              </a:rPr>
              <a:t>}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410200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Exposing </a:t>
            </a:r>
            <a:r>
              <a:rPr lang="en-US" dirty="0" smtClean="0"/>
              <a:t>only history methods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5410200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Adapter pattern often used with </a:t>
            </a:r>
            <a:r>
              <a:rPr lang="en-US" dirty="0" err="1"/>
              <a:t>ArrayList</a:t>
            </a:r>
            <a:r>
              <a:rPr lang="en-US" dirty="0"/>
              <a:t> and Vector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4114800"/>
            <a:ext cx="777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import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java.util.ArrayList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public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class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AStringHistory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extends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ArrayList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&lt;String&gt;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                                       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implements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History&lt;String&gt;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{	}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6096000"/>
            <a:ext cx="2743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remove() not visible.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057400" y="4191002"/>
            <a:ext cx="1524002" cy="914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838200" y="1828800"/>
            <a:ext cx="4495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7543800" y="411480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124311"/>
      </p:ext>
    </p:extLst>
  </p:cSld>
  <p:clrMapOvr>
    <a:masterClrMapping/>
  </p:clrMapOvr>
  <p:transition advTm="322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8000" x="9126538" y="2786063"/>
          <p14:tracePt t="8649" x="9126538" y="2776538"/>
          <p14:tracePt t="8697" x="9126538" y="2786063"/>
          <p14:tracePt t="8899" x="9117013" y="2786063"/>
          <p14:tracePt t="9008" x="9109075" y="2776538"/>
          <p14:tracePt t="9027" x="9109075" y="2768600"/>
          <p14:tracePt t="9078" x="9109075" y="2759075"/>
          <p14:tracePt t="9109" x="9109075" y="2751138"/>
          <p14:tracePt t="9120" x="9117013" y="2741613"/>
          <p14:tracePt t="9138" x="9126538" y="2732088"/>
          <p14:tracePt t="9150" x="9134475" y="2697163"/>
          <p14:tracePt t="9170" x="9134475" y="2679700"/>
          <p14:tracePt t="9182" x="9134475" y="2652713"/>
          <p14:tracePt t="9201" x="9134475" y="2625725"/>
          <p14:tracePt t="9214" x="9134475" y="2589213"/>
          <p14:tracePt t="9233" x="9134475" y="2554288"/>
          <p14:tracePt t="9265" x="9134475" y="2527300"/>
          <p14:tracePt t="9276" x="9134475" y="2482850"/>
          <p14:tracePt t="9294" x="9134475" y="2438400"/>
          <p14:tracePt t="9314" x="9134475" y="2419350"/>
          <p14:tracePt t="9325" x="9134475" y="2366963"/>
          <p14:tracePt t="9344" x="9134475" y="2347913"/>
          <p14:tracePt t="9357" x="9134475" y="2322513"/>
          <p14:tracePt t="9376" x="9134475" y="2303463"/>
          <p14:tracePt t="9389" x="9134475" y="2251075"/>
          <p14:tracePt t="9408" x="9134475" y="2214563"/>
          <p14:tracePt t="9419" x="9134475" y="2133600"/>
          <p14:tracePt t="9437" x="9134475" y="2089150"/>
          <p14:tracePt t="9450" x="9082088" y="1982788"/>
          <p14:tracePt t="9469" x="9063038" y="1965325"/>
          <p14:tracePt t="9482" x="9028113" y="1901825"/>
          <p14:tracePt t="9501" x="9010650" y="1901825"/>
          <p14:tracePt t="9527" x="8983663" y="1884363"/>
          <p14:tracePt t="9546" x="8966200" y="1884363"/>
          <p14:tracePt t="9559" x="8885238" y="1884363"/>
          <p14:tracePt t="9578" x="8786813" y="1884363"/>
          <p14:tracePt t="9596" x="8724900" y="1884363"/>
          <p14:tracePt t="9608" x="8643938" y="1884363"/>
          <p14:tracePt t="9627" x="8626475" y="1884363"/>
          <p14:tracePt t="9639" x="8555038" y="1884363"/>
          <p14:tracePt t="9658" x="8491538" y="1884363"/>
          <p14:tracePt t="9670" x="8412163" y="1884363"/>
          <p14:tracePt t="9689" x="8348663" y="1893888"/>
          <p14:tracePt t="9702" x="8242300" y="1893888"/>
          <p14:tracePt t="9720" x="8197850" y="1901825"/>
          <p14:tracePt t="9734" x="8116888" y="1901825"/>
          <p14:tracePt t="9753" x="8081963" y="1911350"/>
          <p14:tracePt t="9767" x="7974013" y="1911350"/>
          <p14:tracePt t="9783" x="7920038" y="1919288"/>
          <p14:tracePt t="9800" x="7813675" y="1919288"/>
          <p14:tracePt t="9816" x="7796213" y="1919288"/>
          <p14:tracePt t="9839" x="7769225" y="1919288"/>
          <p14:tracePt t="9853" x="7759700" y="1919288"/>
          <p14:tracePt t="9867" x="7732713" y="1919288"/>
          <p14:tracePt t="9883" x="7661275" y="1928813"/>
          <p14:tracePt t="9899" x="7626350" y="1928813"/>
          <p14:tracePt t="9916" x="7527925" y="1938338"/>
          <p14:tracePt t="9933" x="7491413" y="1938338"/>
          <p14:tracePt t="9949" x="7402513" y="1946275"/>
          <p14:tracePt t="9966" x="7367588" y="1955800"/>
          <p14:tracePt t="9984" x="7251700" y="1955800"/>
          <p14:tracePt t="10000" x="7224713" y="1955800"/>
          <p14:tracePt t="10016" x="7188200" y="1965325"/>
          <p14:tracePt t="10033" x="7054850" y="1965325"/>
          <p14:tracePt t="10050" x="6965950" y="1973263"/>
          <p14:tracePt t="10068" x="6919913" y="1973263"/>
          <p14:tracePt t="10083" x="6858000" y="1973263"/>
          <p14:tracePt t="10100" x="6705600" y="1973263"/>
          <p14:tracePt t="10117" x="6634163" y="1982788"/>
          <p14:tracePt t="10134" x="6483350" y="1990725"/>
          <p14:tracePt t="10150" x="6419850" y="1990725"/>
          <p14:tracePt t="10167" x="6313488" y="2009775"/>
          <p14:tracePt t="10184" x="6251575" y="2017713"/>
          <p14:tracePt t="10200" x="6045200" y="2017713"/>
          <p14:tracePt t="10217" x="5813425" y="2027238"/>
          <p14:tracePt t="10234" x="5732463" y="2027238"/>
          <p14:tracePt t="10250" x="5527675" y="2027238"/>
          <p14:tracePt t="10267" x="5483225" y="2027238"/>
          <p14:tracePt t="10284" x="5232400" y="2027238"/>
          <p14:tracePt t="10301" x="5045075" y="2027238"/>
          <p14:tracePt t="10317" x="4956175" y="2027238"/>
          <p14:tracePt t="10334" x="4759325" y="2027238"/>
          <p14:tracePt t="10351" x="4687888" y="2027238"/>
          <p14:tracePt t="10368" x="4537075" y="2027238"/>
          <p14:tracePt t="10384" x="4510088" y="2027238"/>
          <p14:tracePt t="10401" x="4384675" y="2027238"/>
          <p14:tracePt t="10417" x="4313238" y="2017713"/>
          <p14:tracePt t="10434" x="4152900" y="2017713"/>
          <p14:tracePt t="10451" x="4000500" y="2017713"/>
          <p14:tracePt t="10467" x="3929063" y="2009775"/>
          <p14:tracePt t="10485" x="3875088" y="2009775"/>
          <p14:tracePt t="10503" x="3751263" y="1990725"/>
          <p14:tracePt t="10523" x="3705225" y="1982788"/>
          <p14:tracePt t="10535" x="3625850" y="1938338"/>
          <p14:tracePt t="10555" x="3608388" y="1928813"/>
          <p14:tracePt t="10568" x="3598863" y="1928813"/>
          <p14:tracePt t="10585" x="3589338" y="1919288"/>
          <p14:tracePt t="10618" x="3571875" y="1911350"/>
          <p14:tracePt t="10631" x="3536950" y="1893888"/>
          <p14:tracePt t="10645" x="3473450" y="1857375"/>
          <p14:tracePt t="10664" x="3446463" y="1847850"/>
          <p14:tracePt t="10676" x="3375025" y="1822450"/>
          <p14:tracePt t="10695" x="3367088" y="1822450"/>
          <p14:tracePt t="10755" x="3348038" y="1812925"/>
          <p14:tracePt t="10774" x="3340100" y="1812925"/>
          <p14:tracePt t="10805" x="3330575" y="1812925"/>
          <p14:tracePt t="10855" x="3322638" y="1812925"/>
          <p14:tracePt t="10914" x="3313113" y="1812925"/>
          <p14:tracePt t="12250" x="3322638" y="1812925"/>
          <p14:tracePt t="12285" x="3340100" y="1812925"/>
          <p14:tracePt t="12330" x="3348038" y="1812925"/>
          <p14:tracePt t="12343" x="3375025" y="1812925"/>
          <p14:tracePt t="12361" x="3384550" y="1812925"/>
          <p14:tracePt t="12376" x="3402013" y="1812925"/>
          <p14:tracePt t="12394" x="3429000" y="1812925"/>
          <p14:tracePt t="12404" x="3465513" y="1812925"/>
          <p14:tracePt t="12424" x="3473450" y="1812925"/>
          <p14:tracePt t="12435" x="3490913" y="1812925"/>
          <p14:tracePt t="12456" x="3517900" y="1812925"/>
          <p14:tracePt t="12468" x="3562350" y="1812925"/>
          <p14:tracePt t="12487" x="3589338" y="1812925"/>
          <p14:tracePt t="12498" x="3660775" y="1812925"/>
          <p14:tracePt t="12519" x="3679825" y="1812925"/>
          <p14:tracePt t="12532" x="3741738" y="1812925"/>
          <p14:tracePt t="12550" x="3768725" y="1812925"/>
          <p14:tracePt t="12563" x="3822700" y="1822450"/>
          <p14:tracePt t="12580" x="3848100" y="1822450"/>
          <p14:tracePt t="12593" x="3929063" y="1822450"/>
          <p14:tracePt t="12611" x="3946525" y="1822450"/>
          <p14:tracePt t="12625" x="4000500" y="1822450"/>
          <p14:tracePt t="12643" x="4017963" y="1822450"/>
          <p14:tracePt t="12658" x="4089400" y="1822450"/>
          <p14:tracePt t="12675" x="4098925" y="1822450"/>
          <p14:tracePt t="12691" x="4152900" y="1822450"/>
          <p14:tracePt t="12708" x="4179888" y="1822450"/>
          <p14:tracePt t="12725" x="4214813" y="1822450"/>
          <p14:tracePt t="12741" x="4224338" y="1812925"/>
          <p14:tracePt t="12758" x="4232275" y="1812925"/>
          <p14:tracePt t="12799" x="4251325" y="1812925"/>
          <p14:tracePt t="12830" x="4259263" y="1812925"/>
          <p14:tracePt t="12849" x="4268788" y="1812925"/>
          <p14:tracePt t="12880" x="4276725" y="1812925"/>
          <p14:tracePt t="12893" x="4286250" y="1812925"/>
          <p14:tracePt t="12913" x="4295775" y="1812925"/>
          <p14:tracePt t="13019" x="4303713" y="1812925"/>
          <p14:tracePt t="13176" x="4313238" y="1812925"/>
          <p14:tracePt t="13433" x="4322763" y="1812925"/>
          <p14:tracePt t="13714" x="4330700" y="1812925"/>
          <p14:tracePt t="13867" x="4340225" y="1812925"/>
          <p14:tracePt t="14165" x="4357688" y="1812925"/>
          <p14:tracePt t="14309" x="4367213" y="1803400"/>
          <p14:tracePt t="14321" x="4375150" y="1803400"/>
          <p14:tracePt t="14341" x="4394200" y="1803400"/>
          <p14:tracePt t="14354" x="4446588" y="1785938"/>
          <p14:tracePt t="14372" x="4473575" y="1776413"/>
          <p14:tracePt t="14384" x="4545013" y="1758950"/>
          <p14:tracePt t="14403" x="4598988" y="1741488"/>
          <p14:tracePt t="14414" x="4724400" y="1724025"/>
          <p14:tracePt t="14435" x="4786313" y="1724025"/>
          <p14:tracePt t="14447" x="4938713" y="1714500"/>
          <p14:tracePt t="14465" x="5072063" y="1714500"/>
          <p14:tracePt t="14484" x="5099050" y="1714500"/>
          <p14:tracePt t="14497" x="5214938" y="1714500"/>
          <p14:tracePt t="14515" x="5259388" y="1714500"/>
          <p14:tracePt t="14530" x="5384800" y="1714500"/>
          <p14:tracePt t="14548" x="5429250" y="1714500"/>
          <p14:tracePt t="14573" x="5562600" y="1714500"/>
          <p14:tracePt t="14592" x="5616575" y="1714500"/>
          <p14:tracePt t="14604" x="5705475" y="1714500"/>
          <p14:tracePt t="14626" x="5724525" y="1714500"/>
          <p14:tracePt t="14638" x="5786438" y="1714500"/>
          <p14:tracePt t="14659" x="5822950" y="1714500"/>
          <p14:tracePt t="14671" x="5848350" y="1724025"/>
          <p14:tracePt t="14684" x="5884863" y="1724025"/>
          <p14:tracePt t="14703" x="5884863" y="1731963"/>
          <p14:tracePt t="14941" x="5902325" y="1731963"/>
          <p14:tracePt t="14967" x="5919788" y="1731963"/>
          <p14:tracePt t="14986" x="5946775" y="1731963"/>
          <p14:tracePt t="14998" x="5991225" y="1741488"/>
          <p14:tracePt t="15017" x="6027738" y="1741488"/>
          <p14:tracePt t="15029" x="6161088" y="1751013"/>
          <p14:tracePt t="15051" x="6224588" y="1768475"/>
          <p14:tracePt t="15061" x="6367463" y="1785938"/>
          <p14:tracePt t="15081" x="6429375" y="1795463"/>
          <p14:tracePt t="15092" x="6510338" y="1812925"/>
          <p14:tracePt t="15112" x="6545263" y="1812925"/>
          <p14:tracePt t="15125" x="6599238" y="1822450"/>
          <p14:tracePt t="15145" x="6626225" y="1822450"/>
          <p14:tracePt t="15155" x="6715125" y="1830388"/>
          <p14:tracePt t="15174" x="6724650" y="1830388"/>
          <p14:tracePt t="15187" x="6759575" y="1839913"/>
          <p14:tracePt t="15206" x="6777038" y="1839913"/>
          <p14:tracePt t="15219" x="6804025" y="1839913"/>
          <p14:tracePt t="15238" x="6823075" y="1839913"/>
          <p14:tracePt t="15250" x="6848475" y="1839913"/>
          <p14:tracePt t="15269" x="6867525" y="1839913"/>
          <p14:tracePt t="15284" x="6902450" y="1839913"/>
          <p14:tracePt t="15301" x="6919913" y="1839913"/>
          <p14:tracePt t="15335" x="6929438" y="1839913"/>
          <p14:tracePt t="15410" x="6938963" y="1839913"/>
          <p14:tracePt t="15567" x="6946900" y="1847850"/>
          <p14:tracePt t="15965" x="6938963" y="1847850"/>
          <p14:tracePt t="16417" x="6919913" y="1847850"/>
          <p14:tracePt t="16428" x="6875463" y="1839913"/>
          <p14:tracePt t="16448" x="6858000" y="1839913"/>
          <p14:tracePt t="16461" x="6813550" y="1839913"/>
          <p14:tracePt t="16480" x="6786563" y="1839913"/>
          <p14:tracePt t="16491" x="6732588" y="1839913"/>
          <p14:tracePt t="16509" x="6715125" y="1830388"/>
          <p14:tracePt t="16523" x="6653213" y="1830388"/>
          <p14:tracePt t="16541" x="6562725" y="1822450"/>
          <p14:tracePt t="16560" x="6537325" y="1822450"/>
          <p14:tracePt t="16572" x="6518275" y="1822450"/>
          <p14:tracePt t="16586" x="6446838" y="1822450"/>
          <p14:tracePt t="16603" x="6402388" y="1812925"/>
          <p14:tracePt t="16622" x="6323013" y="1812925"/>
          <p14:tracePt t="16648" x="6269038" y="1812925"/>
          <p14:tracePt t="16666" x="6232525" y="1812925"/>
          <p14:tracePt t="16678" x="6180138" y="1812925"/>
          <p14:tracePt t="16698" x="6153150" y="1812925"/>
          <p14:tracePt t="16711" x="6099175" y="1812925"/>
          <p14:tracePt t="16731" x="6062663" y="1812925"/>
          <p14:tracePt t="16743" x="5983288" y="1812925"/>
          <p14:tracePt t="16762" x="5965825" y="1812925"/>
          <p14:tracePt t="16774" x="5911850" y="1812925"/>
          <p14:tracePt t="16792" x="5840413" y="1812925"/>
          <p14:tracePt t="16810" x="5813425" y="1812925"/>
          <p14:tracePt t="16823" x="5759450" y="1812925"/>
          <p14:tracePt t="16840" x="5732463" y="1803400"/>
          <p14:tracePt t="16854" x="5715000" y="1803400"/>
          <p14:tracePt t="16871" x="5705475" y="1803400"/>
          <p14:tracePt t="16888" x="5732463" y="1803400"/>
          <p14:tracePt t="17030" x="5759450" y="1803400"/>
          <p14:tracePt t="17042" x="5822950" y="1803400"/>
          <p14:tracePt t="17061" x="5840413" y="1803400"/>
          <p14:tracePt t="17074" x="5911850" y="1803400"/>
          <p14:tracePt t="17092" x="5946775" y="1803400"/>
          <p14:tracePt t="17105" x="6072188" y="1795463"/>
          <p14:tracePt t="17124" x="6116638" y="1795463"/>
          <p14:tracePt t="17135" x="6224588" y="1795463"/>
          <p14:tracePt t="17155" x="6269038" y="1795463"/>
          <p14:tracePt t="17168" x="6340475" y="1795463"/>
          <p14:tracePt t="17186" x="6357938" y="1795463"/>
          <p14:tracePt t="17198" x="6419850" y="1785938"/>
          <p14:tracePt t="17217" x="6456363" y="1785938"/>
          <p14:tracePt t="17229" x="6510338" y="1768475"/>
          <p14:tracePt t="17249" x="6518275" y="1768475"/>
          <p14:tracePt t="17259" x="6527800" y="1768475"/>
          <p14:tracePt t="17279" x="6527800" y="1758950"/>
          <p14:tracePt t="19499" x="6527800" y="1768475"/>
          <p14:tracePt t="19845" x="6527800" y="1776413"/>
          <p14:tracePt t="19873" x="6518275" y="1785938"/>
          <p14:tracePt t="19891" x="6491288" y="1812925"/>
          <p14:tracePt t="19904" x="6429375" y="1874838"/>
          <p14:tracePt t="19923" x="6367463" y="1928813"/>
          <p14:tracePt t="19935" x="6215063" y="2036763"/>
          <p14:tracePt t="19954" x="6126163" y="2081213"/>
          <p14:tracePt t="19966" x="5946775" y="2197100"/>
          <p14:tracePt t="19984" x="5848350" y="2251075"/>
          <p14:tracePt t="19996" x="5572125" y="2339975"/>
          <p14:tracePt t="20014" x="5483225" y="2357438"/>
          <p14:tracePt t="20030" x="5241925" y="2411413"/>
          <p14:tracePt t="20047" x="5126038" y="2419350"/>
          <p14:tracePt t="20063" x="4867275" y="2438400"/>
          <p14:tracePt t="20080" x="4768850" y="2438400"/>
          <p14:tracePt t="20104" x="4660900" y="2438400"/>
          <p14:tracePt t="20115" x="4562475" y="2438400"/>
          <p14:tracePt t="20130" x="4527550" y="2438400"/>
          <p14:tracePt t="20147" x="4313238" y="2411413"/>
          <p14:tracePt t="20164" x="4241800" y="2384425"/>
          <p14:tracePt t="20181" x="4054475" y="2322513"/>
          <p14:tracePt t="20197" x="3965575" y="2286000"/>
          <p14:tracePt t="20214" x="3803650" y="2224088"/>
          <p14:tracePt t="20231" x="3786188" y="2214563"/>
          <p14:tracePt t="20247" x="3705225" y="2205038"/>
          <p14:tracePt t="20264" x="3705225" y="2197100"/>
          <p14:tracePt t="20318" x="3697288" y="2197100"/>
          <p14:tracePt t="20360" x="3679825" y="2197100"/>
          <p14:tracePt t="20378" x="3660775" y="2197100"/>
          <p14:tracePt t="20390" x="3625850" y="2197100"/>
          <p14:tracePt t="20411" x="3616325" y="2205038"/>
          <p14:tracePt t="20435" x="3608388" y="2205038"/>
          <p14:tracePt t="20455" x="3598863" y="2214563"/>
          <p14:tracePt t="20468" x="3571875" y="2241550"/>
          <p14:tracePt t="20488" x="3554413" y="2276475"/>
          <p14:tracePt t="20500" x="3536950" y="2303463"/>
          <p14:tracePt t="20518" x="3527425" y="2330450"/>
          <p14:tracePt t="20530" x="3500438" y="2401888"/>
          <p14:tracePt t="20550" x="3490913" y="2411413"/>
          <p14:tracePt t="20561" x="3473450" y="2473325"/>
          <p14:tracePt t="20580" x="3465513" y="2490788"/>
          <p14:tracePt t="20592" x="3455988" y="2527300"/>
          <p14:tracePt t="20613" x="3455988" y="2562225"/>
          <p14:tracePt t="20630" x="3455988" y="2608263"/>
          <p14:tracePt t="20643" x="3455988" y="2679700"/>
          <p14:tracePt t="20661" x="3455988" y="2714625"/>
          <p14:tracePt t="20674" x="3465513" y="2741613"/>
          <p14:tracePt t="20694" x="3473450" y="2768600"/>
          <p14:tracePt t="20704" x="3482975" y="2822575"/>
          <p14:tracePt t="20724" x="3482975" y="2840038"/>
          <p14:tracePt t="20736" x="3490913" y="2884488"/>
          <p14:tracePt t="20755" x="3500438" y="2901950"/>
          <p14:tracePt t="20786" x="3500438" y="2919413"/>
          <p14:tracePt t="20798" x="3500438" y="2928938"/>
          <p14:tracePt t="20818" x="3500438" y="2938463"/>
          <p14:tracePt t="20844" x="3509963" y="2946400"/>
          <p14:tracePt t="20910" x="3509963" y="2928938"/>
          <p14:tracePt t="21087" x="3509963" y="2901950"/>
          <p14:tracePt t="21098" x="3490913" y="2867025"/>
          <p14:tracePt t="21118" x="3490913" y="2847975"/>
          <p14:tracePt t="21129" x="3482975" y="2822575"/>
          <p14:tracePt t="21148" x="3473450" y="2795588"/>
          <p14:tracePt t="21160" x="3465513" y="2741613"/>
          <p14:tracePt t="21179" x="3455988" y="2724150"/>
          <p14:tracePt t="21193" x="3455988" y="2705100"/>
          <p14:tracePt t="21211" x="3446463" y="2679700"/>
          <p14:tracePt t="21224" x="3429000" y="2625725"/>
          <p14:tracePt t="21243" x="3419475" y="2608263"/>
          <p14:tracePt t="21255" x="3402013" y="2544763"/>
          <p14:tracePt t="21273" x="3402013" y="2517775"/>
          <p14:tracePt t="21284" x="3367088" y="2419350"/>
          <p14:tracePt t="21304" x="3357563" y="2393950"/>
          <p14:tracePt t="21317" x="3348038" y="2347913"/>
          <p14:tracePt t="21335" x="3340100" y="2339975"/>
          <p14:tracePt t="21351" x="3330575" y="2330450"/>
          <p14:tracePt t="21368" x="3330575" y="2322513"/>
          <p14:tracePt t="21384" x="3313113" y="2303463"/>
          <p14:tracePt t="21401" x="3303588" y="2286000"/>
          <p14:tracePt t="21418" x="3276600" y="2241550"/>
          <p14:tracePt t="21434" x="3268663" y="2241550"/>
          <p14:tracePt t="21451" x="3241675" y="2214563"/>
          <p14:tracePt t="21474" x="3187700" y="2170113"/>
          <p14:tracePt t="21493" x="3152775" y="2143125"/>
          <p14:tracePt t="21505" x="3098800" y="2108200"/>
          <p14:tracePt t="21525" x="3081338" y="2089150"/>
          <p14:tracePt t="21536" x="3062288" y="2081213"/>
          <p14:tracePt t="21554" x="3054350" y="2062163"/>
          <p14:tracePt t="21573" x="3044825" y="2062163"/>
          <p14:tracePt t="21586" x="3000375" y="2044700"/>
          <p14:tracePt t="21620" x="2973388" y="2036763"/>
          <p14:tracePt t="21631" x="2919413" y="2017713"/>
          <p14:tracePt t="21650" x="2911475" y="2017713"/>
          <p14:tracePt t="21695" x="2901950" y="2017713"/>
          <p14:tracePt t="21746" x="2894013" y="2017713"/>
          <p14:tracePt t="22008" x="2894013" y="2027238"/>
          <p14:tracePt t="22181" x="2894013" y="2036763"/>
          <p14:tracePt t="23250" x="2894013" y="2044700"/>
          <p14:tracePt t="25000" x="2894013" y="2036763"/>
          <p14:tracePt t="25666" x="2901950" y="2036763"/>
          <p14:tracePt t="25724" x="2901950" y="2027238"/>
          <p14:tracePt t="25880" x="2894013" y="2027238"/>
          <p14:tracePt t="25906" x="2884488" y="2027238"/>
          <p14:tracePt t="25925" x="2884488" y="2017713"/>
          <p14:tracePt t="25937" x="2874963" y="2017713"/>
          <p14:tracePt t="25974" x="2867025" y="2017713"/>
          <p14:tracePt t="26006" x="2867025" y="2009775"/>
          <p14:tracePt t="26126" x="2874963" y="1990725"/>
          <p14:tracePt t="26145" x="2874963" y="1982788"/>
          <p14:tracePt t="26157" x="2884488" y="1982788"/>
          <p14:tracePt t="26177" x="2884488" y="1973263"/>
          <p14:tracePt t="26224" x="2884488" y="1982788"/>
          <p14:tracePt t="26724" x="2884488" y="1990725"/>
          <p14:tracePt t="26933" x="2884488" y="2000250"/>
          <p14:tracePt t="27688" x="2884488" y="2009775"/>
          <p14:tracePt t="28329" x="2874963" y="2009775"/>
          <p14:tracePt t="28395" x="2867025" y="2009775"/>
          <p14:tracePt t="28407" x="2857500" y="2017713"/>
          <p14:tracePt t="28486" x="2847975" y="2027238"/>
          <p14:tracePt t="28504" x="2840038" y="2027238"/>
          <p14:tracePt t="28580" x="2830513" y="2036763"/>
          <p14:tracePt t="28599" x="2822575" y="2044700"/>
          <p14:tracePt t="28611" x="2803525" y="2054225"/>
          <p14:tracePt t="28663" x="2795588" y="2054225"/>
          <p14:tracePt t="28785" x="2786063" y="2054225"/>
          <p14:tracePt t="28854" x="2786063" y="2062163"/>
          <p14:tracePt t="28880" x="2795588" y="2062163"/>
          <p14:tracePt t="29243" x="2803525" y="2062163"/>
          <p14:tracePt t="29524" x="2813050" y="2062163"/>
          <p14:tracePt t="29568" x="2847975" y="2071688"/>
          <p14:tracePt t="29596" x="2894013" y="2081213"/>
          <p14:tracePt t="29607" x="2928938" y="2081213"/>
          <p14:tracePt t="29619" x="2965450" y="2089150"/>
          <p14:tracePt t="29643" x="3116263" y="2089150"/>
          <p14:tracePt t="29675" x="3143250" y="2089150"/>
          <p14:tracePt t="29681" x="3205163" y="2089150"/>
          <p14:tracePt t="29709" x="3544888" y="2089150"/>
          <p14:tracePt t="29744" x="3830638" y="2108200"/>
          <p14:tracePt t="29763" x="3929063" y="2116138"/>
          <p14:tracePt t="29776" x="4251325" y="2152650"/>
          <p14:tracePt t="29809" x="4446588" y="2179638"/>
          <p14:tracePt t="29825" x="4491038" y="2187575"/>
          <p14:tracePt t="29843" x="4776788" y="2232025"/>
          <p14:tracePt t="29876" x="5045075" y="2268538"/>
          <p14:tracePt t="29888" x="5143500" y="2295525"/>
          <p14:tracePt t="29910" x="5402263" y="2347913"/>
          <p14:tracePt t="29943" x="5500688" y="2374900"/>
          <p14:tracePt t="29951" x="5562600" y="2393950"/>
          <p14:tracePt t="29977" x="5768975" y="2446338"/>
          <p14:tracePt t="30009" x="5848350" y="2465388"/>
          <p14:tracePt t="30013" x="5946775" y="2482850"/>
          <p14:tracePt t="30044" x="6027738" y="2500313"/>
          <p14:tracePt t="30077" x="6054725" y="2509838"/>
          <p14:tracePt t="30088" x="6116638" y="2517775"/>
          <p14:tracePt t="30121" x="6161088" y="2527300"/>
          <p14:tracePt t="30154" x="6215063" y="2536825"/>
          <p14:tracePt t="30173" x="6232525" y="2536825"/>
          <p14:tracePt t="30194" x="6303963" y="2544763"/>
          <p14:tracePt t="30226" x="6323013" y="2544763"/>
          <p14:tracePt t="30229" x="6340475" y="2544763"/>
          <p14:tracePt t="30261" x="6375400" y="2544763"/>
          <p14:tracePt t="30281" x="6384925" y="2544763"/>
          <p14:tracePt t="30329" x="6367463" y="2544763"/>
          <p14:tracePt t="30513" x="6340475" y="2544763"/>
          <p14:tracePt t="30531" x="6330950" y="2536825"/>
          <p14:tracePt t="30544" x="6313488" y="2536825"/>
          <p14:tracePt t="30577" x="6286500" y="2536825"/>
          <p14:tracePt t="30595" x="6232525" y="2536825"/>
          <p14:tracePt t="30628" x="6126163" y="2517775"/>
          <p14:tracePt t="30660" x="6037263" y="2509838"/>
          <p14:tracePt t="30674" x="5991225" y="2490788"/>
          <p14:tracePt t="30708" x="5983288" y="2490788"/>
          <p14:tracePt t="30729" x="5911850" y="2482850"/>
          <p14:tracePt t="30761" x="5822950" y="2473325"/>
          <p14:tracePt t="30793" x="5795963" y="2473325"/>
          <p14:tracePt t="30797" x="5697538" y="2455863"/>
          <p14:tracePt t="30829" x="5616575" y="2438400"/>
          <p14:tracePt t="30861" x="5537200" y="2428875"/>
          <p14:tracePt t="30879" x="5446713" y="2401888"/>
          <p14:tracePt t="30911" x="5429250" y="2401888"/>
          <p14:tracePt t="30929" x="5340350" y="2384425"/>
          <p14:tracePt t="30962" x="5268913" y="2366963"/>
          <p14:tracePt t="30995" x="5197475" y="2347913"/>
          <p14:tracePt t="31005" x="5089525" y="2322513"/>
          <p14:tracePt t="31037" x="5062538" y="2312988"/>
          <p14:tracePt t="31063" x="5018088" y="2303463"/>
          <p14:tracePt t="31096" x="4902200" y="2268538"/>
          <p14:tracePt t="31129" x="4875213" y="2268538"/>
          <p14:tracePt t="31142" x="4857750" y="2268538"/>
          <p14:tracePt t="31176" x="4848225" y="2268538"/>
          <p14:tracePt t="31209" x="4830763" y="2268538"/>
          <p14:tracePt t="31241" x="4822825" y="2268538"/>
          <p14:tracePt t="31333" x="4822825" y="2259013"/>
          <p14:tracePt t="31350" x="4813300" y="2259013"/>
          <p14:tracePt t="31398" x="4813300" y="2251075"/>
          <p14:tracePt t="31731" x="4813300" y="2241550"/>
          <p14:tracePt t="32449" x="4803775" y="2241550"/>
          <p14:tracePt t="32484" x="4803775" y="2232025"/>
          <p14:tracePt t="32495" x="4803775" y="2224088"/>
          <p14:tracePt t="32540" x="4803775" y="2205038"/>
          <p14:tracePt t="32593" x="4803775" y="2197100"/>
          <p14:tracePt t="32617" x="4803775" y="2187575"/>
          <p14:tracePt t="32665" x="4803775" y="2170113"/>
          <p14:tracePt t="32732" x="4813300" y="2170113"/>
          <p14:tracePt t="32759" x="4822825" y="2160588"/>
          <p14:tracePt t="32791" x="4830763" y="2160588"/>
          <p14:tracePt t="32811" x="4867275" y="2160588"/>
          <p14:tracePt t="32843" x="4884738" y="2160588"/>
          <p14:tracePt t="32874" x="4902200" y="2160588"/>
          <p14:tracePt t="32906" x="4938713" y="2160588"/>
          <p14:tracePt t="32936" x="5000625" y="2160588"/>
          <p14:tracePt t="32969" x="5027613" y="2160588"/>
          <p14:tracePt t="33001" x="5037138" y="2160588"/>
          <p14:tracePt t="33013" x="5054600" y="2160588"/>
          <p14:tracePt t="33049" x="5062538" y="2160588"/>
          <p14:tracePt t="33073" x="5081588" y="2160588"/>
          <p14:tracePt t="33104" x="5089525" y="2160588"/>
          <p14:tracePt t="33135" x="5108575" y="2160588"/>
          <p14:tracePt t="33175" x="5126038" y="2160588"/>
          <p14:tracePt t="33203" x="5153025" y="2152650"/>
          <p14:tracePt t="33236" x="5180013" y="2133600"/>
          <p14:tracePt t="33277" x="5197475" y="2133600"/>
          <p14:tracePt t="33297" x="5232400" y="2133600"/>
          <p14:tracePt t="33330" x="5241925" y="2133600"/>
          <p14:tracePt t="33411" x="5214938" y="2133600"/>
          <p14:tracePt t="33488" x="5180013" y="2133600"/>
          <p14:tracePt t="33501" x="5099050" y="2143125"/>
          <p14:tracePt t="33533" x="5037138" y="2160588"/>
          <p14:tracePt t="33560" x="4884738" y="2179638"/>
          <p14:tracePt t="33579" x="4670425" y="2205038"/>
          <p14:tracePt t="33604" x="4510088" y="2214563"/>
          <p14:tracePt t="33636" x="4500563" y="2214563"/>
          <p14:tracePt t="33641" x="4402138" y="2214563"/>
          <p14:tracePt t="33671" x="3990975" y="2214563"/>
          <p14:tracePt t="33705" x="3768725" y="2214563"/>
          <p14:tracePt t="33723" x="3697288" y="2224088"/>
          <p14:tracePt t="33738" x="3554413" y="2251075"/>
          <p14:tracePt t="33770" x="3482975" y="2286000"/>
          <p14:tracePt t="33785" x="3446463" y="2286000"/>
          <p14:tracePt t="33805" x="3197225" y="2312988"/>
          <p14:tracePt t="33837" x="3170238" y="2312988"/>
          <p14:tracePt t="33845" x="3081338" y="2312988"/>
          <p14:tracePt t="33872" x="3009900" y="2312988"/>
          <p14:tracePt t="33904" x="2982913" y="2312988"/>
          <p14:tracePt t="33908" x="2884488" y="2322513"/>
          <p14:tracePt t="33938" x="2741613" y="2330450"/>
          <p14:tracePt t="33971" x="2724150" y="2339975"/>
          <p14:tracePt t="33990" x="2714625" y="2347913"/>
          <p14:tracePt t="34006" x="2652713" y="2357438"/>
          <p14:tracePt t="34038" x="2598738" y="2357438"/>
          <p14:tracePt t="34053" x="2536825" y="2357438"/>
          <p14:tracePt t="34079" x="2473325" y="2357438"/>
          <p14:tracePt t="34105" x="2393950" y="2357438"/>
          <p14:tracePt t="34137" x="2339975" y="2357438"/>
          <p14:tracePt t="34148" x="2330450" y="2357438"/>
          <p14:tracePt t="34206" x="2312988" y="2357438"/>
          <p14:tracePt t="34225" x="2303463" y="2366963"/>
          <p14:tracePt t="34253" x="2295525" y="2366963"/>
          <p14:tracePt t="34286" x="2251075" y="2357438"/>
          <p14:tracePt t="34306" x="2241550" y="2357438"/>
          <p14:tracePt t="34337" x="2232025" y="2347913"/>
          <p14:tracePt t="34443" x="2224088" y="2330450"/>
          <p14:tracePt t="34463" x="2214563" y="2330450"/>
          <p14:tracePt t="34474" x="2187575" y="2303463"/>
          <p14:tracePt t="34507" x="2170113" y="2286000"/>
          <p14:tracePt t="34526" x="2160588" y="2276475"/>
          <p14:tracePt t="34540" x="2143125" y="2268538"/>
          <p14:tracePt t="34574" x="2125663" y="2268538"/>
          <p14:tracePt t="34617" x="2116138" y="2268538"/>
          <p14:tracePt t="34635" x="2108200" y="2268538"/>
          <p14:tracePt t="34663" x="2098675" y="2268538"/>
          <p14:tracePt t="34681" x="2081213" y="2259013"/>
          <p14:tracePt t="34715" x="2062163" y="2251075"/>
          <p14:tracePt t="34741" x="2036763" y="2241550"/>
          <p14:tracePt t="34775" x="2027238" y="2232025"/>
          <p14:tracePt t="34808" x="2017713" y="2232025"/>
          <p14:tracePt t="34820" x="1990725" y="2224088"/>
          <p14:tracePt t="34841" x="1928813" y="2205038"/>
          <p14:tracePt t="34873" x="1919288" y="2205038"/>
          <p14:tracePt t="34883" x="1911350" y="2197100"/>
          <p14:tracePt t="34908" x="1803400" y="2197100"/>
          <p14:tracePt t="34940" x="1758950" y="2187575"/>
          <p14:tracePt t="34944" x="1660525" y="2187575"/>
          <p14:tracePt t="34976" x="1633538" y="2187575"/>
          <p14:tracePt t="35008" x="1581150" y="2187575"/>
          <p14:tracePt t="35040" x="1473200" y="2197100"/>
          <p14:tracePt t="35058" x="1428750" y="2197100"/>
          <p14:tracePt t="35075" x="1303338" y="2197100"/>
          <p14:tracePt t="35107" x="1268413" y="2197100"/>
          <p14:tracePt t="35122" x="1250950" y="2197100"/>
          <p14:tracePt t="35179" x="1214438" y="2197100"/>
          <p14:tracePt t="35198" x="1196975" y="2197100"/>
          <p14:tracePt t="35211" x="1187450" y="2197100"/>
          <p14:tracePt t="35280" x="1179513" y="2197100"/>
          <p14:tracePt t="35404" x="1179513" y="2187575"/>
          <p14:tracePt t="35529" x="1169988" y="2187575"/>
          <p14:tracePt t="35594" x="1169988" y="2179638"/>
          <p14:tracePt t="35654" x="1169988" y="2160588"/>
          <p14:tracePt t="35909" x="1169988" y="2152650"/>
          <p14:tracePt t="35970" x="1169988" y="2143125"/>
          <p14:tracePt t="36030" x="1179513" y="2133600"/>
          <p14:tracePt t="36052" x="1179513" y="2116138"/>
          <p14:tracePt t="36064" x="1196975" y="2108200"/>
          <p14:tracePt t="36082" x="1214438" y="2098675"/>
          <p14:tracePt t="36111" x="1366838" y="2044700"/>
          <p14:tracePt t="36143" x="1562100" y="2009775"/>
          <p14:tracePt t="36146" x="1874838" y="1990725"/>
          <p14:tracePt t="36178" x="1973263" y="1990725"/>
          <p14:tracePt t="36189" x="2251075" y="1973263"/>
          <p14:tracePt t="36212" x="2687638" y="1990725"/>
          <p14:tracePt t="36244" x="2847975" y="2000250"/>
          <p14:tracePt t="36251" x="3322638" y="2036763"/>
          <p14:tracePt t="36279" x="4037013" y="2098675"/>
          <p14:tracePt t="36311" x="4197350" y="2125663"/>
          <p14:tracePt t="36314" x="4724400" y="2170113"/>
          <p14:tracePt t="36346" x="4965700" y="2187575"/>
          <p14:tracePt t="36378" x="5224463" y="2205038"/>
          <p14:tracePt t="36395" x="5295900" y="2205038"/>
          <p14:tracePt t="36413" x="5518150" y="2205038"/>
          <p14:tracePt t="36445" x="5527675" y="2205038"/>
          <p14:tracePt t="36457" x="5537200" y="2205038"/>
          <p14:tracePt t="36501" x="5581650" y="2187575"/>
          <p14:tracePt t="36519" x="5608638" y="2187575"/>
          <p14:tracePt t="36546" x="5653088" y="2170113"/>
          <p14:tracePt t="36578" x="5661025" y="2160588"/>
          <p14:tracePt t="36580" x="5670550" y="2108200"/>
          <p14:tracePt t="36613" x="5661025" y="2108200"/>
          <p14:tracePt t="36710" x="5653088" y="2108200"/>
          <p14:tracePt t="36737" x="5634038" y="2108200"/>
          <p14:tracePt t="36757" x="5608638" y="2098675"/>
          <p14:tracePt t="36783" x="5446713" y="2036763"/>
          <p14:tracePt t="36815" x="5313363" y="1990725"/>
          <p14:tracePt t="36847" x="5295900" y="1990725"/>
          <p14:tracePt t="36865" x="5276850" y="1990725"/>
          <p14:tracePt t="36898" x="5259388" y="1990725"/>
          <p14:tracePt t="36925" x="5224463" y="2000250"/>
          <p14:tracePt t="36948" x="5170488" y="2009775"/>
          <p14:tracePt t="36980" x="5160963" y="2009775"/>
          <p14:tracePt t="37037" x="5153025" y="2009775"/>
          <p14:tracePt t="37396" x="5153025" y="2017713"/>
          <p14:tracePt t="37414" x="5133975" y="2027238"/>
          <p14:tracePt t="37434" x="5126038" y="2027238"/>
          <p14:tracePt t="37449" x="5089525" y="2044700"/>
          <p14:tracePt t="37481" x="5062538" y="2044700"/>
          <p14:tracePt t="37494" x="5054600" y="2054225"/>
          <p14:tracePt t="37516" x="5045075" y="2054225"/>
          <p14:tracePt t="37549" x="5027613" y="2062163"/>
          <p14:tracePt t="37574" x="5018088" y="2062163"/>
          <p14:tracePt t="37648" x="5010150" y="2062163"/>
          <p14:tracePt t="45000" x="5010150" y="2071688"/>
          <p14:tracePt t="45823" x="5010150" y="2089150"/>
          <p14:tracePt t="45885" x="5027613" y="2133600"/>
          <p14:tracePt t="45903" x="5018088" y="2143125"/>
          <p14:tracePt t="45951" x="4983163" y="2152650"/>
          <p14:tracePt t="45964" x="4902200" y="2170113"/>
          <p14:tracePt t="45984" x="4840288" y="2187575"/>
          <p14:tracePt t="46008" x="4732338" y="2214563"/>
          <p14:tracePt t="46043" x="4705350" y="2224088"/>
          <p14:tracePt t="46046" x="4652963" y="2241550"/>
          <p14:tracePt t="46075" x="4537075" y="2259013"/>
          <p14:tracePt t="46107" x="4446588" y="2286000"/>
          <p14:tracePt t="46125" x="4394200" y="2295525"/>
          <p14:tracePt t="46142" x="4037013" y="2384425"/>
          <p14:tracePt t="46174" x="3956050" y="2401888"/>
          <p14:tracePt t="46186" x="3830638" y="2428875"/>
          <p14:tracePt t="46209" x="3795713" y="2428875"/>
          <p14:tracePt t="46240" x="3687763" y="2428875"/>
          <p14:tracePt t="46251" x="3616325" y="2428875"/>
          <p14:tracePt t="46276" x="3419475" y="2401888"/>
          <p14:tracePt t="46308" x="3286125" y="2384425"/>
          <p14:tracePt t="46313" x="3017838" y="2347913"/>
          <p14:tracePt t="46343" x="2803525" y="2322513"/>
          <p14:tracePt t="46375" x="2732088" y="2303463"/>
          <p14:tracePt t="46394" x="2705100" y="2295525"/>
          <p14:tracePt t="46409" x="2652713" y="2268538"/>
          <p14:tracePt t="46440" x="2608263" y="2251075"/>
          <p14:tracePt t="46454" x="2589213" y="2241550"/>
          <p14:tracePt t="46485" x="2527300" y="2214563"/>
          <p14:tracePt t="46510" x="2438400" y="2187575"/>
          <p14:tracePt t="46542" x="2419350" y="2179638"/>
          <p14:tracePt t="46548" x="2374900" y="2160588"/>
          <p14:tracePt t="46576" x="2347913" y="2152650"/>
          <p14:tracePt t="46607" x="2357438" y="2143125"/>
          <p14:tracePt t="46740" x="2366963" y="2133600"/>
          <p14:tracePt t="46753" x="2393950" y="2133600"/>
          <p14:tracePt t="46777" x="2446338" y="2133600"/>
          <p14:tracePt t="46810" x="2465388" y="2133600"/>
          <p14:tracePt t="46813" x="2509838" y="2133600"/>
          <p14:tracePt t="46845" x="2608263" y="2125663"/>
          <p14:tracePt t="46877" x="2633663" y="2116138"/>
          <p14:tracePt t="46894" x="2643188" y="2108200"/>
          <p14:tracePt t="46925" x="2660650" y="2108200"/>
          <p14:tracePt t="46945" x="2697163" y="2108200"/>
          <p14:tracePt t="46977" x="2714625" y="2108200"/>
          <p14:tracePt t="46986" x="2732088" y="2108200"/>
          <p14:tracePt t="47011" x="2741613" y="2108200"/>
          <p14:tracePt t="47080" x="2751138" y="2108200"/>
          <p14:tracePt t="47129" x="2768600" y="2108200"/>
          <p14:tracePt t="47148" x="2776538" y="2108200"/>
          <p14:tracePt t="47196" x="2786063" y="2098675"/>
          <p14:tracePt t="47207" x="2813050" y="2098675"/>
          <p14:tracePt t="47226" x="2822575" y="2098675"/>
          <p14:tracePt t="47239" x="2857500" y="2089150"/>
          <p14:tracePt t="47258" x="2884488" y="2089150"/>
          <p14:tracePt t="47270" x="2965450" y="2089150"/>
          <p14:tracePt t="47288" x="2990850" y="2089150"/>
          <p14:tracePt t="47300" x="3062288" y="2089150"/>
          <p14:tracePt t="47319" x="3108325" y="2089150"/>
          <p14:tracePt t="47331" x="3197225" y="2089150"/>
          <p14:tracePt t="47350" x="3259138" y="2081213"/>
          <p14:tracePt t="47369" x="3295650" y="2081213"/>
          <p14:tracePt t="47380" x="3348038" y="2071688"/>
          <p14:tracePt t="47398" x="3375025" y="2071688"/>
          <p14:tracePt t="47413" x="3429000" y="2071688"/>
          <p14:tracePt t="47430" x="3455988" y="2071688"/>
          <p14:tracePt t="47446" x="3527425" y="2071688"/>
          <p14:tracePt t="47463" x="3544888" y="2071688"/>
          <p14:tracePt t="47480" x="3616325" y="2071688"/>
          <p14:tracePt t="47496" x="3679825" y="2071688"/>
          <p14:tracePt t="47513" x="3697288" y="2071688"/>
          <p14:tracePt t="47530" x="3759200" y="2071688"/>
          <p14:tracePt t="47546" x="3786188" y="2062163"/>
          <p14:tracePt t="47566" x="3857625" y="2062163"/>
          <p14:tracePt t="47580" x="3894138" y="2062163"/>
          <p14:tracePt t="47597" x="3919538" y="2054225"/>
          <p14:tracePt t="47614" x="3938588" y="2044700"/>
          <p14:tracePt t="47630" x="3946525" y="2044700"/>
          <p14:tracePt t="47647" x="3956050" y="2044700"/>
          <p14:tracePt t="47668" x="3973513" y="2044700"/>
          <p14:tracePt t="47715" x="3983038" y="2044700"/>
          <p14:tracePt t="47745" x="4010025" y="2044700"/>
          <p14:tracePt t="47815" x="4017963" y="2044700"/>
          <p14:tracePt t="47827" x="4054475" y="2044700"/>
          <p14:tracePt t="47838" x="4081463" y="2044700"/>
          <p14:tracePt t="47850" x="4133850" y="2044700"/>
          <p14:tracePt t="47869" x="4143375" y="2044700"/>
          <p14:tracePt t="47882" x="4179888" y="2044700"/>
          <p14:tracePt t="47901" x="4205288" y="2044700"/>
          <p14:tracePt t="47915" x="4259263" y="2044700"/>
          <p14:tracePt t="47933" x="4286250" y="2044700"/>
          <p14:tracePt t="47948" x="4322763" y="2044700"/>
          <p14:tracePt t="47965" x="4384675" y="2044700"/>
          <p14:tracePt t="47981" x="4402138" y="2044700"/>
          <p14:tracePt t="47998" x="4456113" y="2044700"/>
          <p14:tracePt t="48015" x="4483100" y="2044700"/>
          <p14:tracePt t="48031" x="4518025" y="2044700"/>
          <p14:tracePt t="48048" x="4545013" y="2044700"/>
          <p14:tracePt t="48066" x="4608513" y="2036763"/>
          <p14:tracePt t="48083" x="4616450" y="2036763"/>
          <p14:tracePt t="48098" x="4625975" y="2036763"/>
          <p14:tracePt t="48115" x="4633913" y="2027238"/>
          <p14:tracePt t="48134" x="4660900" y="2027238"/>
          <p14:tracePt t="48152" x="4679950" y="2027238"/>
          <p14:tracePt t="48165" x="4724400" y="2017713"/>
          <p14:tracePt t="48182" x="4741863" y="2017713"/>
          <p14:tracePt t="48201" x="4751388" y="2017713"/>
          <p14:tracePt t="48215" x="4759325" y="2009775"/>
          <p14:tracePt t="48234" x="4786313" y="2009775"/>
          <p14:tracePt t="48259" x="4813300" y="2009775"/>
          <p14:tracePt t="48277" x="4830763" y="2009775"/>
          <p14:tracePt t="48289" x="4875213" y="2009775"/>
          <p14:tracePt t="48307" x="4929188" y="2009775"/>
          <p14:tracePt t="48326" x="4956175" y="2009775"/>
          <p14:tracePt t="48337" x="4973638" y="2009775"/>
          <p14:tracePt t="48357" x="4991100" y="2009775"/>
          <p14:tracePt t="48369" x="5037138" y="2000250"/>
          <p14:tracePt t="48389" x="5062538" y="2000250"/>
          <p14:tracePt t="48400" x="5126038" y="2000250"/>
          <p14:tracePt t="48418" x="5170488" y="2000250"/>
          <p14:tracePt t="48437" x="5197475" y="2000250"/>
          <p14:tracePt t="48449" x="5259388" y="2000250"/>
          <p14:tracePt t="48468" x="5276850" y="2000250"/>
          <p14:tracePt t="48483" x="5330825" y="2000250"/>
          <p14:tracePt t="48500" x="5348288" y="2000250"/>
          <p14:tracePt t="48516" x="5384800" y="2000250"/>
          <p14:tracePt t="48534" x="5419725" y="2000250"/>
          <p14:tracePt t="48550" x="5438775" y="2000250"/>
          <p14:tracePt t="48568" x="5465763" y="2000250"/>
          <p14:tracePt t="48582" x="5473700" y="2000250"/>
          <p14:tracePt t="48609" x="5491163" y="2000250"/>
          <p14:tracePt t="48622" x="5537200" y="2000250"/>
          <p14:tracePt t="48641" x="5554663" y="2000250"/>
          <p14:tracePt t="48653" x="5572125" y="2000250"/>
          <p14:tracePt t="48673" x="5599113" y="2000250"/>
          <p14:tracePt t="48700" x="5634038" y="2000250"/>
          <p14:tracePt t="48718" x="5653088" y="2000250"/>
          <p14:tracePt t="48730" x="5688013" y="2000250"/>
          <p14:tracePt t="48749" x="5715000" y="2000250"/>
          <p14:tracePt t="48783" x="5724525" y="2000250"/>
          <p14:tracePt t="48857" x="5732463" y="2000250"/>
          <p14:tracePt t="48906" x="5741988" y="2000250"/>
          <p14:tracePt t="49155" x="5741988" y="1990725"/>
          <p14:tracePt t="49407" x="5732463" y="1973263"/>
          <p14:tracePt t="49994" x="5732463" y="1965325"/>
          <p14:tracePt t="50037" x="5705475" y="1955800"/>
          <p14:tracePt t="50057" x="5697538" y="1946275"/>
          <p14:tracePt t="50068" x="5634038" y="1911350"/>
          <p14:tracePt t="50086" x="5608638" y="1911350"/>
          <p14:tracePt t="50099" x="5554663" y="1884363"/>
          <p14:tracePt t="50117" x="5527675" y="1874838"/>
          <p14:tracePt t="50129" x="5483225" y="1857375"/>
          <p14:tracePt t="50147" x="5456238" y="1857375"/>
          <p14:tracePt t="50182" x="5438775" y="1857375"/>
          <p14:tracePt t="50195" x="5375275" y="1847850"/>
          <p14:tracePt t="50214" x="5330825" y="1847850"/>
          <p14:tracePt t="50225" x="5251450" y="1847850"/>
          <p14:tracePt t="50244" x="5224463" y="1847850"/>
          <p14:tracePt t="50256" x="5170488" y="1847850"/>
          <p14:tracePt t="50275" x="5143500" y="1847850"/>
          <p14:tracePt t="50287" x="5089525" y="1857375"/>
          <p14:tracePt t="50305" x="5062538" y="1866900"/>
          <p14:tracePt t="50317" x="4991100" y="1874838"/>
          <p14:tracePt t="50336" x="4965700" y="1884363"/>
          <p14:tracePt t="50348" x="4902200" y="1901825"/>
          <p14:tracePt t="50368" x="4894263" y="1911350"/>
          <p14:tracePt t="50380" x="4894263" y="1919288"/>
          <p14:tracePt t="50401" x="4884738" y="1919288"/>
          <p14:tracePt t="50413" x="4875213" y="1928813"/>
          <p14:tracePt t="50449" x="4867275" y="1928813"/>
          <p14:tracePt t="50714" x="4848225" y="1928813"/>
          <p14:tracePt t="50745" x="4795838" y="1938338"/>
          <p14:tracePt t="50766" x="4741863" y="1946275"/>
          <p14:tracePt t="50777" x="4608513" y="1982788"/>
          <p14:tracePt t="50796" x="4527550" y="2000250"/>
          <p14:tracePt t="50808" x="4419600" y="2017713"/>
          <p14:tracePt t="50826" x="4348163" y="2036763"/>
          <p14:tracePt t="50838" x="4125913" y="2054225"/>
          <p14:tracePt t="50857" x="4044950" y="2054225"/>
          <p14:tracePt t="50868" x="3840163" y="2054225"/>
          <p14:tracePt t="50888" x="3768725" y="2054225"/>
          <p14:tracePt t="50899" x="3670300" y="2054225"/>
          <p14:tracePt t="50918" x="3562350" y="2054225"/>
          <p14:tracePt t="50937" x="3517900" y="2062163"/>
          <p14:tracePt t="50965" x="3375025" y="2071688"/>
          <p14:tracePt t="50983" x="3295650" y="2071688"/>
          <p14:tracePt t="50995" x="3160713" y="2081213"/>
          <p14:tracePt t="51014" x="3125788" y="2081213"/>
          <p14:tracePt t="51026" x="2973388" y="2081213"/>
          <p14:tracePt t="51045" x="2965450" y="2081213"/>
          <p14:tracePt t="51058" x="2901950" y="2071688"/>
          <p14:tracePt t="51075" x="2803525" y="2062163"/>
          <p14:tracePt t="51095" x="2759075" y="2044700"/>
          <p14:tracePt t="51105" x="2652713" y="2027238"/>
          <p14:tracePt t="51124" x="2608263" y="2009775"/>
          <p14:tracePt t="51137" x="2536825" y="1990725"/>
          <p14:tracePt t="51156" x="2527300" y="1990725"/>
          <p14:tracePt t="51167" x="2509838" y="1973263"/>
          <p14:tracePt t="51185" x="2490788" y="1973263"/>
          <p14:tracePt t="51197" x="2446338" y="1955800"/>
          <p14:tracePt t="51216" x="2384425" y="1938338"/>
          <p14:tracePt t="51235" x="2357438" y="1938338"/>
          <p14:tracePt t="51248" x="2295525" y="1919288"/>
          <p14:tracePt t="51266" x="2276475" y="1919288"/>
          <p14:tracePt t="51278" x="2224088" y="1919288"/>
          <p14:tracePt t="51298" x="2205038" y="1919288"/>
          <p14:tracePt t="51310" x="2170113" y="1911350"/>
          <p14:tracePt t="51328" x="2143125" y="1911350"/>
          <p14:tracePt t="51342" x="2108200" y="1911350"/>
          <p14:tracePt t="51358" x="2062163" y="1911350"/>
          <p14:tracePt t="51379" x="2036763" y="1911350"/>
          <p14:tracePt t="51424" x="2017713" y="1911350"/>
          <p14:tracePt t="51435" x="1982788" y="1919288"/>
          <p14:tracePt t="51454" x="1946275" y="1928813"/>
          <p14:tracePt t="51481" x="1938338" y="1938338"/>
          <p14:tracePt t="51580" x="1928813" y="1938338"/>
          <p14:tracePt t="51610" x="1919288" y="1938338"/>
          <p14:tracePt t="51629" x="1911350" y="1946275"/>
          <p14:tracePt t="51670" x="1901825" y="1946275"/>
          <p14:tracePt t="51894" x="1893888" y="1946275"/>
          <p14:tracePt t="51942" x="1884363" y="1946275"/>
          <p14:tracePt t="51975" x="1874838" y="1946275"/>
          <p14:tracePt t="52065" x="1874838" y="1965325"/>
          <p14:tracePt t="52479" x="1874838" y="1973263"/>
          <p14:tracePt t="52505" x="1874838" y="1982788"/>
          <p14:tracePt t="52524" x="1884363" y="2000250"/>
          <p14:tracePt t="52551" x="1911350" y="2027238"/>
          <p14:tracePt t="52569" x="1919288" y="2044700"/>
          <p14:tracePt t="52581" x="1938338" y="2089150"/>
          <p14:tracePt t="52601" x="1955800" y="2098675"/>
          <p14:tracePt t="52614" x="1982788" y="2152650"/>
          <p14:tracePt t="52632" x="1990725" y="2160588"/>
          <p14:tracePt t="52645" x="2009775" y="2179638"/>
          <p14:tracePt t="52662" x="2036763" y="2214563"/>
          <p14:tracePt t="52681" x="2044700" y="2224088"/>
          <p14:tracePt t="52694" x="2054225" y="2232025"/>
          <p14:tracePt t="52711" x="2062163" y="2241550"/>
          <p14:tracePt t="52725" x="2081213" y="2259013"/>
          <p14:tracePt t="52744" x="2089150" y="2259013"/>
          <p14:tracePt t="52755" x="2125663" y="2276475"/>
          <p14:tracePt t="52775" x="2133600" y="2286000"/>
          <p14:tracePt t="52786" x="2170113" y="2303463"/>
          <p14:tracePt t="52805" x="2187575" y="2322513"/>
          <p14:tracePt t="52817" x="2214563" y="2330450"/>
          <p14:tracePt t="52835" x="2241550" y="2339975"/>
          <p14:tracePt t="52855" x="2259013" y="2347913"/>
          <p14:tracePt t="52867" x="2268538" y="2347913"/>
          <p14:tracePt t="52886" x="2286000" y="2347913"/>
          <p14:tracePt t="52898" x="2322513" y="2357438"/>
          <p14:tracePt t="52917" x="2339975" y="2357438"/>
          <p14:tracePt t="52930" x="2384425" y="2357438"/>
          <p14:tracePt t="52947" x="2401888" y="2357438"/>
          <p14:tracePt t="52964" x="2446338" y="2366963"/>
          <p14:tracePt t="52980" x="2473325" y="2374900"/>
          <p14:tracePt t="52997" x="2536825" y="2384425"/>
          <p14:tracePt t="53014" x="2598738" y="2393950"/>
          <p14:tracePt t="53030" x="2625725" y="2401888"/>
          <p14:tracePt t="53047" x="2714625" y="2419350"/>
          <p14:tracePt t="53065" x="2759075" y="2428875"/>
          <p14:tracePt t="53081" x="2919413" y="2473325"/>
          <p14:tracePt t="53097" x="2946400" y="2482850"/>
          <p14:tracePt t="53114" x="3000375" y="2490788"/>
          <p14:tracePt t="53131" x="3027363" y="2490788"/>
          <p14:tracePt t="53149" x="3054350" y="2490788"/>
          <p14:tracePt t="53167" x="3108325" y="2490788"/>
          <p14:tracePt t="53186" x="3125788" y="2490788"/>
          <p14:tracePt t="53197" x="3187700" y="2490788"/>
          <p14:tracePt t="53216" x="3205163" y="2490788"/>
          <p14:tracePt t="53230" x="3251200" y="2490788"/>
          <p14:tracePt t="53247" x="3259138" y="2490788"/>
          <p14:tracePt t="53265" x="3268663" y="2490788"/>
          <p14:tracePt t="53291" x="3286125" y="2490788"/>
          <p14:tracePt t="53310" x="3295650" y="2482850"/>
          <p14:tracePt t="53349" x="3313113" y="2482850"/>
          <p14:tracePt t="53360" x="3322638" y="2482850"/>
          <p14:tracePt t="53398" x="3330575" y="2473325"/>
          <p14:tracePt t="53417" x="3340100" y="2473325"/>
          <p14:tracePt t="53451" x="3357563" y="2473325"/>
          <p14:tracePt t="53485" x="3375025" y="2465388"/>
          <p14:tracePt t="53509" x="3394075" y="2465388"/>
          <p14:tracePt t="53528" x="3402013" y="2465388"/>
          <p14:tracePt t="53558" x="3446463" y="2465388"/>
          <p14:tracePt t="53577" x="3465513" y="2465388"/>
          <p14:tracePt t="53589" x="3509963" y="2455863"/>
          <p14:tracePt t="53608" x="3527425" y="2455863"/>
          <p14:tracePt t="53619" x="3589338" y="2446338"/>
          <p14:tracePt t="53639" x="3616325" y="2446338"/>
          <p14:tracePt t="53652" x="3652838" y="2446338"/>
          <p14:tracePt t="53670" x="3670300" y="2446338"/>
          <p14:tracePt t="53682" x="3724275" y="2446338"/>
          <p14:tracePt t="53700" x="3813175" y="2446338"/>
          <p14:tracePt t="53719" x="3840163" y="2446338"/>
          <p14:tracePt t="53731" x="3894138" y="2446338"/>
          <p14:tracePt t="53750" x="3911600" y="2438400"/>
          <p14:tracePt t="53761" x="3983038" y="2438400"/>
          <p14:tracePt t="53781" x="4044950" y="2428875"/>
          <p14:tracePt t="53812" x="4071938" y="2428875"/>
          <p14:tracePt t="53825" x="4152900" y="2428875"/>
          <p14:tracePt t="53843" x="4224338" y="2428875"/>
          <p14:tracePt t="53855" x="4330700" y="2428875"/>
          <p14:tracePt t="53875" x="4348163" y="2428875"/>
          <p14:tracePt t="53887" x="4438650" y="2428875"/>
          <p14:tracePt t="53906" x="4456113" y="2428875"/>
          <p14:tracePt t="53920" x="4554538" y="2428875"/>
          <p14:tracePt t="53939" x="4581525" y="2428875"/>
          <p14:tracePt t="53950" x="4660900" y="2428875"/>
          <p14:tracePt t="53969" x="4687888" y="2428875"/>
          <p14:tracePt t="53983" x="4741863" y="2438400"/>
          <p14:tracePt t="54000" x="4768850" y="2438400"/>
          <p14:tracePt t="54016" x="4822825" y="2438400"/>
          <p14:tracePt t="54034" x="4884738" y="2438400"/>
          <p14:tracePt t="54051" x="4911725" y="2438400"/>
          <p14:tracePt t="54067" x="4965700" y="2438400"/>
          <p14:tracePt t="54083" x="5000625" y="2438400"/>
          <p14:tracePt t="54100" x="5054600" y="2438400"/>
          <p14:tracePt t="54117" x="5072063" y="2438400"/>
          <p14:tracePt t="54148" x="5099050" y="2438400"/>
          <p14:tracePt t="54160" x="5143500" y="2428875"/>
          <p14:tracePt t="54171" x="5205413" y="2428875"/>
          <p14:tracePt t="54190" x="5224463" y="2428875"/>
          <p14:tracePt t="54202" x="5276850" y="2428875"/>
          <p14:tracePt t="54222" x="5303838" y="2428875"/>
          <p14:tracePt t="54236" x="5322888" y="2428875"/>
          <p14:tracePt t="54254" x="5340350" y="2428875"/>
          <p14:tracePt t="54267" x="5384800" y="2428875"/>
          <p14:tracePt t="54286" x="5402263" y="2428875"/>
          <p14:tracePt t="54301" x="5456238" y="2428875"/>
          <p14:tracePt t="54317" x="5483225" y="2428875"/>
          <p14:tracePt t="54334" x="5518150" y="2428875"/>
          <p14:tracePt t="54351" x="5581650" y="2428875"/>
          <p14:tracePt t="54368" x="5599113" y="2428875"/>
          <p14:tracePt t="54385" x="5643563" y="2428875"/>
          <p14:tracePt t="54401" x="5670550" y="2428875"/>
          <p14:tracePt t="54418" x="5715000" y="2428875"/>
          <p14:tracePt t="54435" x="5724525" y="2428875"/>
          <p14:tracePt t="54451" x="5751513" y="2428875"/>
          <p14:tracePt t="54468" x="5768975" y="2428875"/>
          <p14:tracePt t="54485" x="5822950" y="2438400"/>
          <p14:tracePt t="54502" x="5867400" y="2438400"/>
          <p14:tracePt t="54518" x="5894388" y="2438400"/>
          <p14:tracePt t="54535" x="5911850" y="2438400"/>
          <p14:tracePt t="54551" x="5919788" y="2438400"/>
          <p14:tracePt t="54568" x="5946775" y="2438400"/>
          <p14:tracePt t="54594" x="5965825" y="2438400"/>
          <p14:tracePt t="54614" x="5991225" y="2438400"/>
          <p14:tracePt t="54625" x="6018213" y="2446338"/>
          <p14:tracePt t="54644" x="6037263" y="2446338"/>
          <p14:tracePt t="54656" x="6072188" y="2446338"/>
          <p14:tracePt t="54675" x="6081713" y="2455863"/>
          <p14:tracePt t="54687" x="6108700" y="2455863"/>
          <p14:tracePt t="54706" x="6126163" y="2455863"/>
          <p14:tracePt t="54725" x="6134100" y="2455863"/>
          <p14:tracePt t="54737" x="6161088" y="2455863"/>
          <p14:tracePt t="54756" x="6170613" y="2455863"/>
          <p14:tracePt t="54769" x="6205538" y="2455863"/>
          <p14:tracePt t="54786" x="6224588" y="2465388"/>
          <p14:tracePt t="54802" x="6232525" y="2465388"/>
          <p14:tracePt t="54819" x="6242050" y="2465388"/>
          <p14:tracePt t="54836" x="6276975" y="2465388"/>
          <p14:tracePt t="54852" x="6286500" y="2465388"/>
          <p14:tracePt t="54869" x="6296025" y="2465388"/>
          <p14:tracePt t="54946" x="6303963" y="2465388"/>
          <p14:tracePt t="54987" x="6323013" y="2465388"/>
          <p14:tracePt t="55005" x="6330950" y="2465388"/>
          <p14:tracePt t="55102" x="6330950" y="2473325"/>
          <p14:tracePt t="55244" x="6330950" y="2482850"/>
          <p14:tracePt t="55367" x="6323013" y="2482850"/>
          <p14:tracePt t="56040" x="6296025" y="2473325"/>
          <p14:tracePt t="56059" x="6276975" y="2473325"/>
          <p14:tracePt t="56071" x="6259513" y="2473325"/>
          <p14:tracePt t="56089" x="6251575" y="2473325"/>
          <p14:tracePt t="56107" x="6242050" y="2473325"/>
          <p14:tracePt t="56119" x="6224588" y="2465388"/>
          <p14:tracePt t="56140" x="6205538" y="2465388"/>
          <p14:tracePt t="56151" x="6180138" y="2455863"/>
          <p14:tracePt t="56170" x="6170613" y="2455863"/>
          <p14:tracePt t="56181" x="6153150" y="2455863"/>
          <p14:tracePt t="56200" x="6126163" y="2446338"/>
          <p14:tracePt t="56228" x="6108700" y="2446338"/>
          <p14:tracePt t="56246" x="6089650" y="2446338"/>
          <p14:tracePt t="56265" x="6081713" y="2446338"/>
          <p14:tracePt t="56277" x="6072188" y="2446338"/>
          <p14:tracePt t="56307" x="6062663" y="2446338"/>
          <p14:tracePt t="56339" x="6054725" y="2446338"/>
          <p14:tracePt t="56371" x="6054725" y="2438400"/>
          <p14:tracePt t="56419" x="6045200" y="2438400"/>
          <p14:tracePt t="56469" x="6027738" y="2438400"/>
          <p14:tracePt t="56481" x="5973763" y="2438400"/>
          <p14:tracePt t="56507" x="5956300" y="2438400"/>
          <p14:tracePt t="56519" x="5938838" y="2438400"/>
          <p14:tracePt t="56531" x="5919788" y="2438400"/>
          <p14:tracePt t="56544" x="5867400" y="2438400"/>
          <p14:tracePt t="56562" x="5857875" y="2438400"/>
          <p14:tracePt t="56575" x="5822950" y="2455863"/>
          <p14:tracePt t="56594" x="5795963" y="2465388"/>
          <p14:tracePt t="56608" x="5751513" y="2490788"/>
          <p14:tracePt t="56626" x="5741988" y="2500313"/>
          <p14:tracePt t="56641" x="5697538" y="2527300"/>
          <p14:tracePt t="56658" x="5680075" y="2527300"/>
          <p14:tracePt t="56675" x="5670550" y="2536825"/>
          <p14:tracePt t="56701" x="5643563" y="2554288"/>
          <p14:tracePt t="56734" x="5608638" y="2581275"/>
          <p14:tracePt t="56746" x="5429250" y="2616200"/>
          <p14:tracePt t="56766" x="5268913" y="2625725"/>
          <p14:tracePt t="56784" x="5251450" y="2625725"/>
          <p14:tracePt t="56796" x="5180013" y="2625725"/>
          <p14:tracePt t="56815" x="5133975" y="2625725"/>
          <p14:tracePt t="56826" x="5062538" y="2625725"/>
          <p14:tracePt t="56845" x="5037138" y="2625725"/>
          <p14:tracePt t="56856" x="4929188" y="2625725"/>
          <p14:tracePt t="56875" x="4867275" y="2625725"/>
          <p14:tracePt t="56887" x="4697413" y="2625725"/>
          <p14:tracePt t="56906" x="4545013" y="2643188"/>
          <p14:tracePt t="56925" x="4518025" y="2643188"/>
          <p14:tracePt t="56937" x="4456113" y="2652713"/>
          <p14:tracePt t="56956" x="4438650" y="2660650"/>
          <p14:tracePt t="56968" x="4357688" y="2670175"/>
          <p14:tracePt t="56988" x="4330700" y="2670175"/>
          <p14:tracePt t="56999" x="4276725" y="2679700"/>
          <p14:tracePt t="57018" x="4251325" y="2679700"/>
          <p14:tracePt t="57029" x="4187825" y="2687638"/>
          <p14:tracePt t="57049" x="4170363" y="2687638"/>
          <p14:tracePt t="57060" x="4108450" y="2687638"/>
          <p14:tracePt t="57078" x="4037013" y="2687638"/>
          <p14:tracePt t="57097" x="4000500" y="2697163"/>
          <p14:tracePt t="57110" x="3938588" y="2697163"/>
          <p14:tracePt t="57128" x="3919538" y="2697163"/>
          <p14:tracePt t="57143" x="3884613" y="2697163"/>
          <p14:tracePt t="57159" x="3867150" y="2697163"/>
          <p14:tracePt t="57176" x="3857625" y="2697163"/>
          <p14:tracePt t="57234" x="3857625" y="2705100"/>
          <p14:tracePt t="57364" x="3857625" y="2714625"/>
          <p14:tracePt t="57520" x="3884613" y="2724150"/>
          <p14:tracePt t="57539" x="3902075" y="2732088"/>
          <p14:tracePt t="57551" x="3929063" y="2751138"/>
          <p14:tracePt t="57570" x="3938588" y="2759075"/>
          <p14:tracePt t="57581" x="3983038" y="2776538"/>
          <p14:tracePt t="57600" x="4000500" y="2776538"/>
          <p14:tracePt t="57612" x="4037013" y="2795588"/>
          <p14:tracePt t="57631" x="4062413" y="2803525"/>
          <p14:tracePt t="57645" x="4179888" y="2840038"/>
          <p14:tracePt t="57662" x="4232275" y="2857500"/>
          <p14:tracePt t="57678" x="4411663" y="2894013"/>
          <p14:tracePt t="57696" x="4456113" y="2901950"/>
          <p14:tracePt t="57712" x="4545013" y="2919413"/>
          <p14:tracePt t="57728" x="4633913" y="2938463"/>
          <p14:tracePt t="57745" x="4670425" y="2938463"/>
          <p14:tracePt t="57761" x="4795838" y="2946400"/>
          <p14:tracePt t="57778" x="4875213" y="2955925"/>
          <p14:tracePt t="57795" x="5108575" y="2982913"/>
          <p14:tracePt t="57812" x="5170488" y="2990850"/>
          <p14:tracePt t="57828" x="5303838" y="3000375"/>
          <p14:tracePt t="57845" x="5340350" y="3000375"/>
          <p14:tracePt t="57862" x="5465763" y="3009900"/>
          <p14:tracePt t="57879" x="5554663" y="3017838"/>
          <p14:tracePt t="57896" x="5670550" y="3027363"/>
          <p14:tracePt t="57916" x="5840413" y="3036888"/>
          <p14:tracePt t="57947" x="6000750" y="3044825"/>
          <p14:tracePt t="57978" x="6054725" y="3044825"/>
          <p14:tracePt t="57995" x="6072188" y="3044825"/>
          <p14:tracePt t="58008" x="6143625" y="3044825"/>
          <p14:tracePt t="58027" x="6170613" y="3044825"/>
          <p14:tracePt t="58040" x="6188075" y="3044825"/>
          <p14:tracePt t="58052" x="6215063" y="3044825"/>
          <p14:tracePt t="58079" x="6232525" y="3044825"/>
          <p14:tracePt t="58091" x="6269038" y="3036888"/>
          <p14:tracePt t="58104" x="6303963" y="3036888"/>
          <p14:tracePt t="58132" x="6340475" y="3027363"/>
          <p14:tracePt t="58151" x="6357938" y="3017838"/>
          <p14:tracePt t="58162" x="6419850" y="3017838"/>
          <p14:tracePt t="58182" x="6438900" y="3017838"/>
          <p14:tracePt t="58194" x="6500813" y="3017838"/>
          <p14:tracePt t="58214" x="6518275" y="3017838"/>
          <p14:tracePt t="58226" x="6589713" y="3017838"/>
          <p14:tracePt t="58242" x="6653213" y="3009900"/>
          <p14:tracePt t="58261" x="6670675" y="3009900"/>
          <p14:tracePt t="58280" x="6769100" y="3000375"/>
          <p14:tracePt t="58313" x="6796088" y="3000375"/>
          <p14:tracePt t="58322" x="6813550" y="3000375"/>
          <p14:tracePt t="58347" x="6938963" y="2990850"/>
          <p14:tracePt t="58378" x="6965950" y="2990850"/>
          <p14:tracePt t="58385" x="7018338" y="2990850"/>
          <p14:tracePt t="58414" x="7089775" y="2990850"/>
          <p14:tracePt t="58448" x="7116763" y="2990850"/>
          <p14:tracePt t="58465" x="7126288" y="2990850"/>
          <p14:tracePt t="58480" x="7134225" y="2990850"/>
          <p14:tracePt t="58512" x="7153275" y="2982913"/>
          <p14:tracePt t="58525" x="7180263" y="2982913"/>
          <p14:tracePt t="58547" x="7215188" y="2973388"/>
          <p14:tracePt t="58579" x="7224713" y="2973388"/>
          <p14:tracePt t="58586" x="7251700" y="2973388"/>
          <p14:tracePt t="58614" x="7269163" y="2973388"/>
          <p14:tracePt t="58646" x="7286625" y="2973388"/>
          <p14:tracePt t="58669" x="7296150" y="2973388"/>
          <p14:tracePt t="58681" x="7304088" y="2973388"/>
          <p14:tracePt t="58714" x="7313613" y="2973388"/>
          <p14:tracePt t="58764" x="7323138" y="2973388"/>
          <p14:tracePt t="59002" x="7331075" y="2973388"/>
          <p14:tracePt t="59167" x="7340600" y="2973388"/>
          <p14:tracePt t="59316" x="7331075" y="2973388"/>
          <p14:tracePt t="60207" x="7224713" y="2965450"/>
          <p14:tracePt t="60226" x="7143750" y="2955925"/>
          <p14:tracePt t="60237" x="6973888" y="2919413"/>
          <p14:tracePt t="60269" x="6929438" y="2911475"/>
          <p14:tracePt t="60287" x="6804025" y="2911475"/>
          <p14:tracePt t="60319" x="6340475" y="2884488"/>
          <p14:tracePt t="60352" x="5857875" y="2847975"/>
          <p14:tracePt t="60367" x="5510213" y="2813050"/>
          <p14:tracePt t="60400" x="5483225" y="2813050"/>
          <p14:tracePt t="60419" x="5402263" y="2803525"/>
          <p14:tracePt t="60451" x="5214938" y="2803525"/>
          <p14:tracePt t="60485" x="5116513" y="2803525"/>
          <p14:tracePt t="60491" x="4938713" y="2813050"/>
          <p14:tracePt t="60523" x="4929188" y="2813050"/>
          <p14:tracePt t="60583" x="4929188" y="2822575"/>
          <p14:tracePt t="60632" x="4946650" y="2830513"/>
          <p14:tracePt t="60651" x="5000625" y="2830513"/>
          <p14:tracePt t="60683" x="5037138" y="2830513"/>
          <p14:tracePt t="60694" x="5214938" y="2822575"/>
          <p14:tracePt t="60726" x="5340350" y="2803525"/>
          <p14:tracePt t="60754" x="5527675" y="2795588"/>
          <p14:tracePt t="60787" x="5768975" y="2768600"/>
          <p14:tracePt t="60819" x="5919788" y="2759075"/>
          <p14:tracePt t="60837" x="6188075" y="2724150"/>
          <p14:tracePt t="60869" x="6357938" y="2714625"/>
          <p14:tracePt t="60887" x="6589713" y="2705100"/>
          <p14:tracePt t="60919" x="6653213" y="2705100"/>
          <p14:tracePt t="60951" x="6670675" y="2705100"/>
          <p14:tracePt t="60965" x="6732588" y="2705100"/>
          <p14:tracePt t="60998" x="6759575" y="2705100"/>
          <p14:tracePt t="61021" x="6919913" y="2705100"/>
          <p14:tracePt t="61056" x="6983413" y="2714625"/>
          <p14:tracePt t="61088" x="7062788" y="2724150"/>
          <p14:tracePt t="61121" x="7143750" y="2732088"/>
          <p14:tracePt t="61154" x="7161213" y="2732088"/>
          <p14:tracePt t="61164" x="7188200" y="2732088"/>
          <p14:tracePt t="61196" x="7197725" y="2732088"/>
          <p14:tracePt t="61295" x="7205663" y="2732088"/>
          <p14:tracePt t="61326" x="7215188" y="2732088"/>
          <p14:tracePt t="61367" x="7215188" y="2741613"/>
          <p14:tracePt t="61732" x="7188200" y="2741613"/>
          <p14:tracePt t="61781" x="7180263" y="2741613"/>
          <p14:tracePt t="61794" x="7134225" y="2759075"/>
          <p14:tracePt t="61825" x="7037388" y="2768600"/>
          <p14:tracePt t="61858" x="6867525" y="2768600"/>
          <p14:tracePt t="61890" x="6796088" y="2768600"/>
          <p14:tracePt t="61906" x="6697663" y="2776538"/>
          <p14:tracePt t="61939" x="6608763" y="2786063"/>
          <p14:tracePt t="61957" x="6357938" y="2803525"/>
          <p14:tracePt t="61990" x="6037263" y="2813050"/>
          <p14:tracePt t="62023" x="6018213" y="2813050"/>
          <p14:tracePt t="62045" x="5946775" y="2822575"/>
          <p14:tracePt t="62078" x="5840413" y="2830513"/>
          <p14:tracePt t="62091" x="5510213" y="2867025"/>
          <p14:tracePt t="62124" x="4867275" y="2919413"/>
          <p14:tracePt t="62158" x="4679950" y="2938463"/>
          <p14:tracePt t="62176" x="4554538" y="2955925"/>
          <p14:tracePt t="62208" x="4527550" y="2965450"/>
          <p14:tracePt t="62225" x="4348163" y="3000375"/>
          <p14:tracePt t="62257" x="4133850" y="3027363"/>
          <p14:tracePt t="62289" x="3990975" y="3062288"/>
          <p14:tracePt t="62299" x="3902075" y="3089275"/>
          <p14:tracePt t="62332" x="3848100" y="3108325"/>
          <p14:tracePt t="62361" x="3705225" y="3133725"/>
          <p14:tracePt t="62393" x="3589338" y="3160713"/>
          <p14:tracePt t="62425" x="3527425" y="3179763"/>
          <p14:tracePt t="62441" x="3500438" y="3179763"/>
          <p14:tracePt t="62459" x="3268663" y="3214688"/>
          <p14:tracePt t="62491" x="3205163" y="3214688"/>
          <p14:tracePt t="62501" x="3098800" y="3224213"/>
          <p14:tracePt t="62526" x="2965450" y="3224213"/>
          <p14:tracePt t="62559" x="2938463" y="3232150"/>
          <p14:tracePt t="62567" x="2840038" y="3232150"/>
          <p14:tracePt t="62593" x="2830513" y="3232150"/>
          <p14:tracePt t="62626" x="2813050" y="3232150"/>
          <p14:tracePt t="62695" x="2786063" y="3224213"/>
          <p14:tracePt t="62707" x="2768600" y="3214688"/>
          <p14:tracePt t="62726" x="2714625" y="3187700"/>
          <p14:tracePt t="62759" x="2714625" y="3179763"/>
          <p14:tracePt t="62851" x="2705100" y="3179763"/>
          <p14:tracePt t="62864" x="2705100" y="3170238"/>
          <p14:tracePt t="62894" x="2714625" y="3170238"/>
          <p14:tracePt t="63068" x="2724150" y="3170238"/>
          <p14:tracePt t="63087" x="2732088" y="3179763"/>
          <p14:tracePt t="63114" x="2759075" y="3179763"/>
          <p14:tracePt t="63135" x="2786063" y="3179763"/>
          <p14:tracePt t="63161" x="2874963" y="3187700"/>
          <p14:tracePt t="63193" x="2911475" y="3197225"/>
          <p14:tracePt t="63196" x="3027363" y="3197225"/>
          <p14:tracePt t="63228" x="3116263" y="3197225"/>
          <p14:tracePt t="63261" x="3170238" y="3205163"/>
          <p14:tracePt t="63270" x="3276600" y="3205163"/>
          <p14:tracePt t="63296" x="3446463" y="3224213"/>
          <p14:tracePt t="63331" x="3490913" y="3224213"/>
          <p14:tracePt t="63335" x="3589338" y="3241675"/>
          <p14:tracePt t="63362" x="3724275" y="3259138"/>
          <p14:tracePt t="63394" x="3768725" y="3259138"/>
          <p14:tracePt t="63398" x="3938588" y="3286125"/>
          <p14:tracePt t="63429" x="4044950" y="3295650"/>
          <p14:tracePt t="63461" x="4125913" y="3303588"/>
          <p14:tracePt t="63479" x="4160838" y="3303588"/>
          <p14:tracePt t="63495" x="4268788" y="3313113"/>
          <p14:tracePt t="63528" x="4322763" y="3322638"/>
          <p14:tracePt t="63542" x="4348163" y="3322638"/>
          <p14:tracePt t="63562" x="4429125" y="3330575"/>
          <p14:tracePt t="63595" x="4491038" y="3330575"/>
          <p14:tracePt t="63605" x="4510088" y="3330575"/>
          <p14:tracePt t="63632" x="4589463" y="3330575"/>
          <p14:tracePt t="63664" x="4625975" y="3330575"/>
          <p14:tracePt t="63696" x="4687888" y="3330575"/>
          <p14:tracePt t="63717" x="4697413" y="3330575"/>
          <p14:tracePt t="63729" x="4751388" y="3322638"/>
          <p14:tracePt t="63762" x="4803775" y="3322638"/>
          <p14:tracePt t="63776" x="4822825" y="3322638"/>
          <p14:tracePt t="63796" x="4840288" y="3322638"/>
          <p14:tracePt t="63828" x="4848225" y="3322638"/>
          <p14:tracePt t="63856" x="4857750" y="3322638"/>
          <p14:tracePt t="63875" x="4875213" y="3322638"/>
          <p14:tracePt t="63896" x="4894263" y="3322638"/>
          <p14:tracePt t="63929" x="4911725" y="3313113"/>
          <p14:tracePt t="63935" x="4919663" y="3313113"/>
          <p14:tracePt t="63964" x="4929188" y="3313113"/>
          <p14:tracePt t="63996" x="4938713" y="3313113"/>
          <p14:tracePt t="63998" x="4938713" y="3303588"/>
          <p14:tracePt t="64030" x="4946650" y="3303588"/>
          <p14:tracePt t="64067" x="4956175" y="3303588"/>
          <p14:tracePt t="64105" x="4965700" y="3303588"/>
          <p14:tracePt t="64140" x="4965700" y="3295650"/>
          <p14:tracePt t="64199" x="4973638" y="3295650"/>
          <p14:tracePt t="64266" x="4983163" y="3295650"/>
          <p14:tracePt t="64358" x="4991100" y="3295650"/>
          <p14:tracePt t="64450" x="4991100" y="3286125"/>
          <p14:tracePt t="64498" x="5000625" y="3276600"/>
          <p14:tracePt t="64518" x="5000625" y="3268663"/>
          <p14:tracePt t="64739" x="5010150" y="3268663"/>
          <p14:tracePt t="64766" x="5018088" y="3268663"/>
          <p14:tracePt t="64906" x="5027613" y="3268663"/>
          <p14:tracePt t="64939" x="5045075" y="3268663"/>
          <p14:tracePt t="64958" x="5054600" y="3268663"/>
          <p14:tracePt t="64970" x="5081588" y="3268663"/>
          <p14:tracePt t="65000" x="5133975" y="3276600"/>
          <p14:tracePt t="65033" x="5160963" y="3276600"/>
          <p14:tracePt t="65048" x="5187950" y="3276600"/>
          <p14:tracePt t="65067" x="5241925" y="3276600"/>
          <p14:tracePt t="65099" x="5251450" y="3276600"/>
          <p14:tracePt t="65109" x="5286375" y="3268663"/>
          <p14:tracePt t="65134" x="5295900" y="3268663"/>
          <p14:tracePt t="65166" x="5313363" y="3259138"/>
          <p14:tracePt t="65171" x="5322888" y="3251200"/>
          <p14:tracePt t="65201" x="5330825" y="3251200"/>
          <p14:tracePt t="65236" x="5348288" y="3241675"/>
          <p14:tracePt t="65268" x="5384800" y="3232150"/>
          <p14:tracePt t="65301" x="5411788" y="3214688"/>
          <p14:tracePt t="65320" x="5419725" y="3214688"/>
          <p14:tracePt t="65335" x="5446713" y="3205163"/>
          <p14:tracePt t="65367" x="5456238" y="3197225"/>
          <p14:tracePt t="65377" x="5473700" y="3187700"/>
          <p14:tracePt t="65401" x="5500688" y="3187700"/>
          <p14:tracePt t="65433" x="5510213" y="3187700"/>
          <p14:tracePt t="65455" x="5527675" y="3187700"/>
          <p14:tracePt t="65474" x="5545138" y="3179763"/>
          <p14:tracePt t="65501" x="5562600" y="3170238"/>
          <p14:tracePt t="65534" x="5581650" y="3170238"/>
          <p14:tracePt t="65537" x="5589588" y="3160713"/>
          <p14:tracePt t="65569" x="5616575" y="3152775"/>
          <p14:tracePt t="65602" x="5616575" y="3143250"/>
          <p14:tracePt t="65774" x="5616575" y="3133725"/>
          <p14:tracePt t="65804" x="5616575" y="3125788"/>
          <p14:tracePt t="65848" x="5616575" y="3116263"/>
          <p14:tracePt t="66004" x="5616575" y="3108325"/>
          <p14:tracePt t="66102" x="5616575" y="3089275"/>
          <p14:tracePt t="66120" x="5616575" y="3071813"/>
          <p14:tracePt t="66137" x="5616575" y="3036888"/>
          <p14:tracePt t="66169" x="5616575" y="3027363"/>
          <p14:tracePt t="66182" x="5616575" y="3017838"/>
          <p14:tracePt t="66289" x="5616575" y="3000375"/>
          <p14:tracePt t="66308" x="5616575" y="2990850"/>
          <p14:tracePt t="66320" x="5608638" y="2911475"/>
          <p14:tracePt t="66339" x="5599113" y="2768600"/>
          <p14:tracePt t="66371" x="5599113" y="2751138"/>
          <p14:tracePt t="66382" x="5589588" y="2687638"/>
          <p14:tracePt t="66404" x="5589588" y="2633663"/>
          <p14:tracePt t="66436" x="5589588" y="2616200"/>
          <p14:tracePt t="66447" x="5581650" y="2536825"/>
          <p14:tracePt t="66471" x="5581650" y="2455863"/>
          <p14:tracePt t="66503" x="5581650" y="2428875"/>
          <p14:tracePt t="66509" x="5581650" y="2312988"/>
          <p14:tracePt t="66538" x="5527675" y="2009775"/>
          <p14:tracePt t="66570" x="5518150" y="1973263"/>
          <p14:tracePt t="66574" x="5510213" y="1955800"/>
          <p14:tracePt t="66605" x="5446713" y="1724025"/>
          <p14:tracePt t="66637" x="5367338" y="1562100"/>
          <p14:tracePt t="66656" x="5340350" y="1482725"/>
          <p14:tracePt t="66671" x="5268913" y="1366838"/>
          <p14:tracePt t="66705" x="5251450" y="1347788"/>
          <p14:tracePt t="66711" x="5205413" y="1285875"/>
          <p14:tracePt t="66738" x="5108575" y="1196975"/>
          <p14:tracePt t="66771" x="5045075" y="1152525"/>
          <p14:tracePt t="66790" x="5010150" y="1133475"/>
          <p14:tracePt t="66805" x="4956175" y="1108075"/>
          <p14:tracePt t="66837" x="4919663" y="1089025"/>
          <p14:tracePt t="66840" x="4759325" y="1017588"/>
          <p14:tracePt t="66872" x="4652963" y="990600"/>
          <p14:tracePt t="66891" x="4608513" y="982663"/>
          <p14:tracePt t="66905" x="4510088" y="982663"/>
          <p14:tracePt t="66938" x="4419600" y="982663"/>
          <p14:tracePt t="66954" x="4394200" y="982663"/>
          <p14:tracePt t="66972" x="4179888" y="990600"/>
          <p14:tracePt t="67005" x="4037013" y="1000125"/>
          <p14:tracePt t="67015" x="4000500" y="1000125"/>
          <p14:tracePt t="67039" x="3857625" y="1017588"/>
          <p14:tracePt t="67076" x="3768725" y="1027113"/>
          <p14:tracePt t="67080" x="3705225" y="1044575"/>
          <p14:tracePt t="67106" x="3527425" y="1098550"/>
          <p14:tracePt t="67137" x="3429000" y="1133475"/>
          <p14:tracePt t="67141" x="3330575" y="1196975"/>
          <p14:tracePt t="67175" x="3313113" y="1223963"/>
          <p14:tracePt t="67185" x="3241675" y="1268413"/>
          <p14:tracePt t="67206" x="3170238" y="1339850"/>
          <p14:tracePt t="67239" x="3143250" y="1347788"/>
          <p14:tracePt t="67246" x="3116263" y="1374775"/>
          <p14:tracePt t="67273" x="3062288" y="1438275"/>
          <p14:tracePt t="67306" x="3044825" y="1455738"/>
          <p14:tracePt t="67315" x="3036888" y="1473200"/>
          <p14:tracePt t="67340" x="3009900" y="1517650"/>
          <p14:tracePt t="67372" x="3000375" y="1554163"/>
          <p14:tracePt t="67376" x="2990850" y="1562100"/>
          <p14:tracePt t="67407" x="2982913" y="1616075"/>
          <p14:tracePt t="67409" x="2982913" y="1679575"/>
          <p14:tracePt t="67440" x="2982913" y="1758950"/>
          <p14:tracePt t="67474" x="2982913" y="1768475"/>
          <p14:tracePt t="67482" x="2982913" y="1776413"/>
          <p14:tracePt t="67507" x="2990850" y="1822450"/>
          <p14:tracePt t="67540" x="3000375" y="1830388"/>
          <p14:tracePt t="67626" x="3009900" y="1830388"/>
          <p14:tracePt t="67815" x="3009900" y="1839913"/>
          <p14:tracePt t="67864" x="3009900" y="1847850"/>
          <p14:tracePt t="74001" x="3017838" y="1847850"/>
          <p14:tracePt t="74345" x="3027363" y="1847850"/>
          <p14:tracePt t="74658" x="3027363" y="1857375"/>
          <p14:tracePt t="74671" x="3036888" y="1857375"/>
          <p14:tracePt t="74697" x="3036888" y="1874838"/>
          <p14:tracePt t="74815" x="3036888" y="1884363"/>
          <p14:tracePt t="74874" x="3044825" y="1911350"/>
          <p14:tracePt t="74894" x="3054350" y="1946275"/>
          <p14:tracePt t="74905" x="3062288" y="1965325"/>
          <p14:tracePt t="74917" x="3089275" y="2036763"/>
          <p14:tracePt t="74936" x="3125788" y="2098675"/>
          <p14:tracePt t="74957" x="3143250" y="2125663"/>
          <p14:tracePt t="74968" x="3152775" y="2152650"/>
          <p14:tracePt t="74980" x="3197225" y="2205038"/>
          <p14:tracePt t="75000" x="3224213" y="2259013"/>
          <p14:tracePt t="75019" x="3241675" y="2286000"/>
          <p14:tracePt t="75031" x="3276600" y="2330450"/>
          <p14:tracePt t="75052" x="3286125" y="2339975"/>
          <p14:tracePt t="75065" x="3303588" y="2384425"/>
          <p14:tracePt t="75082" x="3330575" y="2393950"/>
          <p14:tracePt t="75097" x="3357563" y="2446338"/>
          <p14:tracePt t="75114" x="3375025" y="2455863"/>
          <p14:tracePt t="75130" x="3402013" y="2500313"/>
          <p14:tracePt t="75147" x="3411538" y="2500313"/>
          <p14:tracePt t="75170" x="3419475" y="2517775"/>
          <p14:tracePt t="75203" x="3419475" y="2536825"/>
          <p14:tracePt t="75223" x="3429000" y="2554288"/>
          <p14:tracePt t="75235" x="3429000" y="2562225"/>
          <p14:tracePt t="75268" x="3429000" y="2581275"/>
          <p14:tracePt t="75312" x="3438525" y="2581275"/>
          <p14:tracePt t="75360" x="3438525" y="2589213"/>
          <p14:tracePt t="75378" x="3419475" y="2608263"/>
          <p14:tracePt t="75411" x="3402013" y="2616200"/>
          <p14:tracePt t="75442" x="3394075" y="2633663"/>
          <p14:tracePt t="75455" x="3384550" y="2643188"/>
          <p14:tracePt t="75482" x="3375025" y="2660650"/>
          <p14:tracePt t="75494" x="3357563" y="2670175"/>
          <p14:tracePt t="75506" x="3348038" y="2687638"/>
          <p14:tracePt t="75518" x="3313113" y="2697163"/>
          <p14:tracePt t="75547" x="3286125" y="2724150"/>
          <p14:tracePt t="75566" x="3268663" y="2732088"/>
          <p14:tracePt t="75585" x="3259138" y="2741613"/>
          <p14:tracePt t="75597" x="3232150" y="2759075"/>
          <p14:tracePt t="75617" x="3205163" y="2768600"/>
          <p14:tracePt t="75628" x="3179763" y="2786063"/>
          <p14:tracePt t="75648" x="3160713" y="2795588"/>
          <p14:tracePt t="75756" x="3152775" y="2795588"/>
          <p14:tracePt t="75785" x="3152775" y="2786063"/>
          <p14:tracePt t="75972" x="3170238" y="2776538"/>
          <p14:tracePt t="76025" x="3179763" y="2776538"/>
          <p14:tracePt t="76036" x="3205163" y="2759075"/>
          <p14:tracePt t="76055" x="3251200" y="2751138"/>
          <p14:tracePt t="76067" x="3367088" y="2732088"/>
          <p14:tracePt t="76085" x="3419475" y="2724150"/>
          <p14:tracePt t="76097" x="3544888" y="2714625"/>
          <p14:tracePt t="76117" x="3608388" y="2705100"/>
          <p14:tracePt t="76129" x="3795713" y="2687638"/>
          <p14:tracePt t="76149" x="3884613" y="2679700"/>
          <p14:tracePt t="76161" x="4143375" y="2687638"/>
          <p14:tracePt t="76180" x="4259263" y="2687638"/>
          <p14:tracePt t="76194" x="4518025" y="2697163"/>
          <p14:tracePt t="76212" x="4616450" y="2705100"/>
          <p14:tracePt t="76224" x="4768850" y="2705100"/>
          <p14:tracePt t="76242" x="4830763" y="2714625"/>
          <p14:tracePt t="76269" x="4894263" y="2714625"/>
          <p14:tracePt t="76281" x="4938713" y="2714625"/>
          <p14:tracePt t="76294" x="5010150" y="2714625"/>
          <p14:tracePt t="76306" x="5089525" y="2724150"/>
          <p14:tracePt t="76318" x="5170488" y="2724150"/>
          <p14:tracePt t="76339" x="5232400" y="2732088"/>
          <p14:tracePt t="76350" x="5384800" y="2751138"/>
          <p14:tracePt t="76368" x="5473700" y="2751138"/>
          <p14:tracePt t="76384" x="5626100" y="2759075"/>
          <p14:tracePt t="76401" x="5680075" y="2768600"/>
          <p14:tracePt t="76418" x="5786438" y="2768600"/>
          <p14:tracePt t="76435" x="5795963" y="2768600"/>
          <p14:tracePt t="76451" x="5857875" y="2768600"/>
          <p14:tracePt t="76468" x="5894388" y="2768600"/>
          <p14:tracePt t="76485" x="6000750" y="2768600"/>
          <p14:tracePt t="76501" x="6018213" y="2768600"/>
          <p14:tracePt t="76518" x="6108700" y="2768600"/>
          <p14:tracePt t="76535" x="6126163" y="2768600"/>
          <p14:tracePt t="76552" x="6170613" y="2768600"/>
          <p14:tracePt t="76568" x="6188075" y="2776538"/>
          <p14:tracePt t="76585" x="6197600" y="2786063"/>
          <p14:tracePt t="76602" x="6215063" y="2786063"/>
          <p14:tracePt t="76621" x="6224588" y="2786063"/>
          <p14:tracePt t="76635" x="6232525" y="2786063"/>
          <p14:tracePt t="76653" x="6242050" y="2786063"/>
          <p14:tracePt t="76668" x="6251575" y="2786063"/>
          <p14:tracePt t="76698" x="6269038" y="2786063"/>
          <p14:tracePt t="76710" x="6303963" y="2795588"/>
          <p14:tracePt t="76729" x="6340475" y="2795588"/>
          <p14:tracePt t="76741" x="6419850" y="2803525"/>
          <p14:tracePt t="76761" x="6500813" y="2813050"/>
          <p14:tracePt t="76778" x="6527800" y="2813050"/>
          <p14:tracePt t="76791" x="6589713" y="2822575"/>
          <p14:tracePt t="76809" x="6608763" y="2822575"/>
          <p14:tracePt t="76822" x="6670675" y="2830513"/>
          <p14:tracePt t="76841" x="6688138" y="2830513"/>
          <p14:tracePt t="76854" x="6751638" y="2830513"/>
          <p14:tracePt t="76874" x="6777038" y="2830513"/>
          <p14:tracePt t="76886" x="6804025" y="2830513"/>
          <p14:tracePt t="76904" x="6813550" y="2830513"/>
          <p14:tracePt t="76919" x="6831013" y="2830513"/>
          <p14:tracePt t="76935" x="6858000" y="2830513"/>
          <p14:tracePt t="76953" x="6911975" y="2830513"/>
          <p14:tracePt t="76969" x="6938963" y="2830513"/>
          <p14:tracePt t="76986" x="6991350" y="2830513"/>
          <p14:tracePt t="77002" x="7000875" y="2830513"/>
          <p14:tracePt t="77019" x="7010400" y="2830513"/>
          <p14:tracePt t="77036" x="7000875" y="2830513"/>
          <p14:tracePt t="77075" x="7000875" y="2822575"/>
          <p14:tracePt t="77855" x="6991350" y="2813050"/>
          <p14:tracePt t="77970" x="6991350" y="2803525"/>
          <p14:tracePt t="78128" x="6983413" y="2803525"/>
          <p14:tracePt t="79137" x="6973888" y="2803525"/>
          <p14:tracePt t="79228" x="6965950" y="2795588"/>
          <p14:tracePt t="79246" x="6956425" y="2786063"/>
          <p14:tracePt t="79257" x="6938963" y="2786063"/>
          <p14:tracePt t="79277" x="6919913" y="2776538"/>
          <p14:tracePt t="79289" x="6894513" y="2768600"/>
          <p14:tracePt t="79309" x="6875463" y="2759075"/>
          <p14:tracePt t="79321" x="6831013" y="2759075"/>
          <p14:tracePt t="79340" x="6813550" y="2741613"/>
          <p14:tracePt t="79352" x="6751638" y="2732088"/>
          <p14:tracePt t="79371" x="6732588" y="2724150"/>
          <p14:tracePt t="79384" x="6688138" y="2724150"/>
          <p14:tracePt t="79402" x="6670675" y="2714625"/>
          <p14:tracePt t="79416" x="6653213" y="2714625"/>
          <p14:tracePt t="79449" x="6634163" y="2714625"/>
          <p14:tracePt t="79462" x="6616700" y="2705100"/>
          <p14:tracePt t="79481" x="6589713" y="2705100"/>
          <p14:tracePt t="79509" x="6581775" y="2705100"/>
          <p14:tracePt t="79526" x="6572250" y="2705100"/>
          <p14:tracePt t="79559" x="6562725" y="2705100"/>
          <p14:tracePt t="79636" x="6562725" y="2697163"/>
          <p14:tracePt t="79825" x="6562725" y="2687638"/>
          <p14:tracePt t="79858" x="6562725" y="2679700"/>
          <p14:tracePt t="79920" x="6562725" y="2670175"/>
          <p14:tracePt t="79939" x="6562725" y="2652713"/>
          <p14:tracePt t="79951" x="6572250" y="2633663"/>
          <p14:tracePt t="79969" x="6581775" y="2625725"/>
          <p14:tracePt t="79981" x="6589713" y="2598738"/>
          <p14:tracePt t="80001" x="6599238" y="2589213"/>
          <p14:tracePt t="80014" x="6599238" y="2571750"/>
          <p14:tracePt t="80035" x="6616700" y="2554288"/>
          <p14:tracePt t="80062" x="6626225" y="2536825"/>
          <p14:tracePt t="80080" x="6634163" y="2527300"/>
          <p14:tracePt t="80092" x="6653213" y="2509838"/>
          <p14:tracePt t="80111" x="6653213" y="2500313"/>
          <p14:tracePt t="80138" x="6670675" y="2482850"/>
          <p14:tracePt t="80157" x="6670675" y="2473325"/>
          <p14:tracePt t="80168" x="6688138" y="2446338"/>
          <p14:tracePt t="80188" x="6697663" y="2438400"/>
          <p14:tracePt t="80200" x="6697663" y="2419350"/>
          <p14:tracePt t="80227" x="6715125" y="2411413"/>
          <p14:tracePt t="80254" x="6724650" y="2393950"/>
          <p14:tracePt t="80300" x="6724650" y="2384425"/>
          <p14:tracePt t="80342" x="6732588" y="2384425"/>
          <p14:tracePt t="80376" x="6732588" y="2374900"/>
          <p14:tracePt t="80441" x="6732588" y="2366963"/>
          <p14:tracePt t="80499" x="6742113" y="2347913"/>
          <p14:tracePt t="80518" x="6759575" y="2322513"/>
          <p14:tracePt t="80550" x="6777038" y="2286000"/>
          <p14:tracePt t="80582" x="6786563" y="2276475"/>
          <p14:tracePt t="80596" x="6786563" y="2268538"/>
          <p14:tracePt t="80615" x="6786563" y="2259013"/>
          <p14:tracePt t="80627" x="6796088" y="2241550"/>
          <p14:tracePt t="80640" x="6804025" y="2241550"/>
          <p14:tracePt t="80660" x="6804025" y="2232025"/>
          <p14:tracePt t="80672" x="6813550" y="2214563"/>
          <p14:tracePt t="80690" x="6823075" y="2205038"/>
          <p14:tracePt t="80719" x="6831013" y="2179638"/>
          <p14:tracePt t="80739" x="6840538" y="2179638"/>
          <p14:tracePt t="80750" x="6848475" y="2152650"/>
          <p14:tracePt t="80770" x="6867525" y="2133600"/>
          <p14:tracePt t="80804" x="6867525" y="2116138"/>
          <p14:tracePt t="80816" x="6884988" y="2098675"/>
          <p14:tracePt t="80845" x="6884988" y="2089150"/>
          <p14:tracePt t="80876" x="6894513" y="2081213"/>
          <p14:tracePt t="80895" x="6911975" y="2071688"/>
          <p14:tracePt t="80929" x="6919913" y="2062163"/>
          <p14:tracePt t="80941" x="6983413" y="2062163"/>
          <p14:tracePt t="80959" x="7000875" y="2054225"/>
          <p14:tracePt t="80972" x="7027863" y="2054225"/>
          <p14:tracePt t="80990" x="7045325" y="2044700"/>
          <p14:tracePt t="81019" x="7081838" y="2044700"/>
          <p14:tracePt t="81037" x="7108825" y="2044700"/>
          <p14:tracePt t="81050" x="7161213" y="2044700"/>
          <p14:tracePt t="81070" x="7180263" y="2044700"/>
          <p14:tracePt t="81084" x="7232650" y="2044700"/>
          <p14:tracePt t="81101" x="7259638" y="2044700"/>
          <p14:tracePt t="81114" x="7304088" y="2054225"/>
          <p14:tracePt t="81133" x="7331075" y="2054225"/>
          <p14:tracePt t="81160" x="7367588" y="2054225"/>
          <p14:tracePt t="81179" x="7394575" y="2054225"/>
          <p14:tracePt t="81210" x="7412038" y="2054225"/>
          <p14:tracePt t="81224" x="7446963" y="2054225"/>
          <p14:tracePt t="81241" x="7473950" y="2054225"/>
          <p14:tracePt t="81268" x="7491413" y="2054225"/>
          <p14:tracePt t="81287" x="7500938" y="2054225"/>
          <p14:tracePt t="81299" x="7510463" y="2054225"/>
          <p14:tracePt t="81319" x="7518400" y="2054225"/>
          <p14:tracePt t="81378" x="7527925" y="2054225"/>
          <p14:tracePt t="81410" x="7537450" y="2054225"/>
          <p14:tracePt t="81445" x="7545388" y="2044700"/>
          <p14:tracePt t="81525" x="7545388" y="2036763"/>
          <p14:tracePt t="81551" x="7545388" y="2027238"/>
          <p14:tracePt t="81604" x="7545388" y="2017713"/>
          <p14:tracePt t="81677" x="7545388" y="2009775"/>
          <p14:tracePt t="81697" x="7545388" y="1982788"/>
          <p14:tracePt t="81726" x="7537450" y="1938338"/>
          <p14:tracePt t="81745" x="7537450" y="1928813"/>
          <p14:tracePt t="81756" x="7527925" y="1893888"/>
          <p14:tracePt t="81776" x="7518400" y="1884363"/>
          <p14:tracePt t="81818" x="7518400" y="1874838"/>
          <p14:tracePt t="81838" x="7518400" y="1866900"/>
          <p14:tracePt t="82125" x="7527925" y="1866900"/>
          <p14:tracePt t="86000" x="7518400" y="1857375"/>
          <p14:tracePt t="86318" x="7510463" y="1847850"/>
          <p14:tracePt t="86338" x="7500938" y="1847850"/>
          <p14:tracePt t="86384" x="7500938" y="1857375"/>
          <p14:tracePt t="86396" x="7491413" y="1893888"/>
          <p14:tracePt t="86415" x="7473950" y="1928813"/>
          <p14:tracePt t="86427" x="7429500" y="2009775"/>
          <p14:tracePt t="86447" x="7402513" y="2044700"/>
          <p14:tracePt t="86459" x="7367588" y="2116138"/>
          <p14:tracePt t="86471" x="7269163" y="2286000"/>
          <p14:tracePt t="86491" x="7180263" y="2490788"/>
          <p14:tracePt t="86509" x="7153275" y="2581275"/>
          <p14:tracePt t="86521" x="7099300" y="2795588"/>
          <p14:tracePt t="86540" x="7089775" y="2884488"/>
          <p14:tracePt t="86557" x="7089775" y="2982913"/>
          <p14:tracePt t="86580" x="7089775" y="3062288"/>
          <p14:tracePt t="86598" x="7081838" y="3251200"/>
          <p14:tracePt t="86629" x="7072313" y="3473450"/>
          <p14:tracePt t="86636" x="7072313" y="3554413"/>
          <p14:tracePt t="86649" x="7072313" y="3643313"/>
          <p14:tracePt t="86665" x="7089775" y="3751263"/>
          <p14:tracePt t="86682" x="7099300" y="3776663"/>
          <p14:tracePt t="86699" x="7099300" y="3795713"/>
          <p14:tracePt t="86715" x="7099300" y="3822700"/>
          <p14:tracePt t="86732" x="7108825" y="3867150"/>
          <p14:tracePt t="86748" x="7126288" y="4010025"/>
          <p14:tracePt t="86766" x="7134225" y="4071938"/>
          <p14:tracePt t="86782" x="7143750" y="4205288"/>
          <p14:tracePt t="86798" x="7153275" y="4224338"/>
          <p14:tracePt t="86815" x="7153275" y="4295775"/>
          <p14:tracePt t="86832" x="7143750" y="4348163"/>
          <p14:tracePt t="86849" x="7116763" y="4465638"/>
          <p14:tracePt t="86866" x="7081838" y="4562475"/>
          <p14:tracePt t="86882" x="7054850" y="4633913"/>
          <p14:tracePt t="86899" x="6983413" y="4822825"/>
          <p14:tracePt t="86916" x="6946900" y="4911725"/>
          <p14:tracePt t="86934" x="6911975" y="4938713"/>
          <p14:tracePt t="86949" x="6823075" y="5062538"/>
          <p14:tracePt t="86966" x="6786563" y="5108575"/>
          <p14:tracePt t="86983" x="6697663" y="5232400"/>
          <p14:tracePt t="87000" x="6680200" y="5251450"/>
          <p14:tracePt t="87016" x="6634163" y="5313363"/>
          <p14:tracePt t="87033" x="6616700" y="5348288"/>
          <p14:tracePt t="87050" x="6572250" y="5411788"/>
          <p14:tracePt t="87066" x="6518275" y="5518150"/>
          <p14:tracePt t="87083" x="6500813" y="5545138"/>
          <p14:tracePt t="87099" x="6465888" y="5599113"/>
          <p14:tracePt t="87116" x="6456363" y="5616575"/>
          <p14:tracePt t="87133" x="6419850" y="5661025"/>
          <p14:tracePt t="87150" x="6384925" y="5705475"/>
          <p14:tracePt t="87167" x="6375400" y="5724525"/>
          <p14:tracePt t="87184" x="6357938" y="5776913"/>
          <p14:tracePt t="87200" x="6348413" y="5803900"/>
          <p14:tracePt t="87232" x="6348413" y="5813425"/>
          <p14:tracePt t="87259" x="6348413" y="5822950"/>
          <p14:tracePt t="87279" x="6348413" y="5840413"/>
          <p14:tracePt t="87291" x="6367463" y="5857875"/>
          <p14:tracePt t="87311" x="6375400" y="5875338"/>
          <p14:tracePt t="87323" x="6465888" y="5956300"/>
          <p14:tracePt t="87345" x="6589713" y="6037263"/>
          <p14:tracePt t="87369" x="6661150" y="6108700"/>
          <p14:tracePt t="87388" x="6688138" y="6116638"/>
          <p14:tracePt t="87401" x="6759575" y="6170613"/>
          <p14:tracePt t="87419" x="6848475" y="6205538"/>
          <p14:tracePt t="87450" x="6867525" y="6205538"/>
          <p14:tracePt t="87462" x="6902450" y="6205538"/>
          <p14:tracePt t="87484" x="6938963" y="6205538"/>
          <p14:tracePt t="87517" x="6946900" y="6205538"/>
          <p14:tracePt t="87531" x="6956425" y="6205538"/>
          <p14:tracePt t="87551" x="7010400" y="6197600"/>
          <p14:tracePt t="87585" x="7037388" y="6188075"/>
          <p14:tracePt t="87589" x="7054850" y="6180138"/>
          <p14:tracePt t="87618" x="7062788" y="6180138"/>
          <p14:tracePt t="89250" x="7062788" y="6188075"/>
          <p14:tracePt t="89446" x="7027863" y="6188075"/>
          <p14:tracePt t="89511" x="6983413" y="6170613"/>
          <p14:tracePt t="89522" x="6884988" y="6134100"/>
          <p14:tracePt t="89541" x="6831013" y="6126163"/>
          <p14:tracePt t="89558" x="6697663" y="6108700"/>
          <p14:tracePt t="89590" x="6510338" y="6089650"/>
          <p14:tracePt t="89603" x="6251575" y="6062663"/>
          <p14:tracePt t="89624" x="5983288" y="6045200"/>
          <p14:tracePt t="89655" x="5894388" y="6037263"/>
          <p14:tracePt t="89674" x="5599113" y="6027738"/>
          <p14:tracePt t="89707" x="5268913" y="5965825"/>
          <p14:tracePt t="89739" x="5251450" y="5965825"/>
          <p14:tracePt t="89755" x="5160963" y="5946775"/>
          <p14:tracePt t="89787" x="5081588" y="5919788"/>
          <p14:tracePt t="89807" x="4822825" y="5830888"/>
          <p14:tracePt t="89839" x="4429125" y="5715000"/>
          <p14:tracePt t="89872" x="4367213" y="5697538"/>
          <p14:tracePt t="89883" x="4062413" y="5599113"/>
          <p14:tracePt t="89915" x="3840163" y="5510213"/>
          <p14:tracePt t="89942" x="3527425" y="5394325"/>
          <p14:tracePt t="89974" x="3276600" y="5286375"/>
          <p14:tracePt t="90006" x="3089275" y="5224463"/>
          <p14:tracePt t="90012" x="2965450" y="5143500"/>
          <p14:tracePt t="90044" x="2874963" y="5099050"/>
          <p14:tracePt t="90075" x="2687638" y="5018088"/>
          <p14:tracePt t="90107" x="2616200" y="4965700"/>
          <p14:tracePt t="90138" x="2608263" y="4965700"/>
          <p14:tracePt t="90183" x="2581275" y="4919663"/>
          <p14:tracePt t="90210" x="2500313" y="4813300"/>
          <p14:tracePt t="90242" x="2482850" y="4795838"/>
          <p14:tracePt t="90274" x="2490788" y="4776788"/>
          <p14:tracePt t="90324" x="2500313" y="4776788"/>
          <p14:tracePt t="90357" x="2517775" y="4768850"/>
          <p14:tracePt t="90389" x="2598738" y="4768850"/>
          <p14:tracePt t="90409" x="2776538" y="4768850"/>
          <p14:tracePt t="90441" x="2847975" y="4759325"/>
          <p14:tracePt t="90473" x="2874963" y="4759325"/>
          <p14:tracePt t="90480" x="2894013" y="4759325"/>
          <p14:tracePt t="90512" x="2990850" y="4751388"/>
          <p14:tracePt t="90544" x="3062288" y="4751388"/>
          <p14:tracePt t="90576" x="3143250" y="4741863"/>
          <p14:tracePt t="90608" x="3205163" y="4741863"/>
          <p14:tracePt t="90626" x="3276600" y="4732338"/>
          <p14:tracePt t="90659" x="3303588" y="4732338"/>
          <p14:tracePt t="90677" x="3411538" y="4732338"/>
          <p14:tracePt t="90709" x="3616325" y="4741863"/>
          <p14:tracePt t="90741" x="3751263" y="4751388"/>
          <p14:tracePt t="90752" x="3902075" y="4751388"/>
          <p14:tracePt t="90785" x="3965575" y="4751388"/>
          <p14:tracePt t="90811" x="4125913" y="4751388"/>
          <p14:tracePt t="90843" x="4456113" y="4751388"/>
          <p14:tracePt t="90876" x="4562475" y="4751388"/>
          <p14:tracePt t="90895" x="4660900" y="4751388"/>
          <p14:tracePt t="90927" x="4687888" y="4751388"/>
          <p14:tracePt t="90945" x="4795838" y="4751388"/>
          <p14:tracePt t="90977" x="4938713" y="4751388"/>
          <p14:tracePt t="91009" x="4991100" y="4751388"/>
          <p14:tracePt t="91016" x="5108575" y="4759325"/>
          <p14:tracePt t="91049" x="5205413" y="4759325"/>
          <p14:tracePt t="91079" x="5286375" y="4759325"/>
          <p14:tracePt t="91111" x="5375275" y="4759325"/>
          <p14:tracePt t="91144" x="5465763" y="4768850"/>
          <p14:tracePt t="91161" x="5527675" y="4768850"/>
          <p14:tracePt t="91193" x="5537200" y="4768850"/>
          <p14:tracePt t="91225" x="5545138" y="4768850"/>
          <p14:tracePt t="91283" x="5562600" y="4768850"/>
          <p14:tracePt t="91330" x="5572125" y="4768850"/>
          <p14:tracePt t="91361" x="5581650" y="4768850"/>
          <p14:tracePt t="91392" x="5599113" y="4759325"/>
          <p14:tracePt t="91413" x="5643563" y="4759325"/>
          <p14:tracePt t="91446" x="5661025" y="4759325"/>
          <p14:tracePt t="91456" x="5724525" y="4759325"/>
          <p14:tracePt t="91480" x="5776913" y="4751388"/>
          <p14:tracePt t="91511" x="5803900" y="4751388"/>
          <p14:tracePt t="91519" x="5822950" y="4741863"/>
          <p14:tracePt t="91547" x="5884863" y="4732338"/>
          <p14:tracePt t="91580" x="5911850" y="4732338"/>
          <p14:tracePt t="91585" x="6010275" y="4732338"/>
          <p14:tracePt t="91615" x="6054725" y="4732338"/>
          <p14:tracePt t="91647" x="6108700" y="4724400"/>
          <p14:tracePt t="91679" x="6134100" y="4714875"/>
          <p14:tracePt t="91695" x="6134100" y="4705350"/>
          <p14:tracePt t="91714" x="6153150" y="4705350"/>
          <p14:tracePt t="91746" x="6161088" y="4705350"/>
          <p14:tracePt t="91755" x="6170613" y="4697413"/>
          <p14:tracePt t="91788" x="6180138" y="4697413"/>
          <p14:tracePt t="91814" x="6188075" y="4697413"/>
          <p14:tracePt t="156000" x="6188075" y="4687888"/>
          <p14:tracePt t="156416" x="6188075" y="4679950"/>
          <p14:tracePt t="156448" x="6224588" y="4660900"/>
          <p14:tracePt t="156467" x="6232525" y="4660900"/>
          <p14:tracePt t="156479" x="6251575" y="4652963"/>
          <p14:tracePt t="156508" x="6402388" y="4608513"/>
          <p14:tracePt t="156508" x="6491288" y="4581525"/>
          <p14:tracePt t="156542" x="6813550" y="4527550"/>
          <p14:tracePt t="156561" x="7126288" y="4465638"/>
          <p14:tracePt t="156579" x="7197725" y="4446588"/>
          <p14:tracePt t="156609" x="7367588" y="4384675"/>
          <p14:tracePt t="156609" x="7562850" y="4313238"/>
          <p14:tracePt t="156642" x="7653338" y="4286250"/>
          <p14:tracePt t="156654" x="7929563" y="4187825"/>
          <p14:tracePt t="156676" x="8153400" y="4098925"/>
          <p14:tracePt t="156708" x="8358188" y="4010025"/>
          <p14:tracePt t="156717" x="8412163" y="3973513"/>
          <p14:tracePt t="156743" x="8769350" y="3803650"/>
          <p14:tracePt t="156775" x="8831263" y="3776663"/>
          <p14:tracePt t="156779" x="8912225" y="3751263"/>
          <p14:tracePt t="156809" x="9134475" y="3625850"/>
          <p14:tracePt t="156842" x="9134475" y="3571875"/>
          <p14:tracePt t="156846" x="9134475" y="3562350"/>
          <p14:tracePt t="156860" x="9134475" y="3544888"/>
          <p14:tracePt t="156877" x="9134475" y="3536950"/>
          <p14:tracePt t="156894" x="9134475" y="3500438"/>
          <p14:tracePt t="156910" x="9134475" y="3446463"/>
          <p14:tracePt t="156944" x="9134475" y="3411538"/>
          <p14:tracePt t="156955" x="9134475" y="3402013"/>
          <p14:tracePt t="160001" x="9134475" y="3411538"/>
          <p14:tracePt t="160620" x="9134475" y="3419475"/>
          <p14:tracePt t="281000" x="9126538" y="3411538"/>
          <p14:tracePt t="281764" x="9126538" y="3402013"/>
          <p14:tracePt t="281782" x="9117013" y="3402013"/>
          <p14:tracePt t="281892" x="9117013" y="3394075"/>
          <p14:tracePt t="281916" x="9117013" y="3384550"/>
          <p14:tracePt t="283251" x="9117013" y="3367088"/>
          <p14:tracePt t="283515" x="9109075" y="3348038"/>
          <p14:tracePt t="283526" x="9099550" y="3330575"/>
          <p14:tracePt t="283538" x="9099550" y="3322638"/>
          <p14:tracePt t="283569" x="9099550" y="3313113"/>
          <p14:tracePt t="283668" x="9099550" y="3303588"/>
          <p14:tracePt t="283680" x="9099550" y="3286125"/>
          <p14:tracePt t="283699" x="9090025" y="3268663"/>
          <p14:tracePt t="283711" x="9090025" y="3259138"/>
          <p14:tracePt t="283730" x="9090025" y="3251200"/>
          <p14:tracePt t="283741" x="9090025" y="3241675"/>
          <p14:tracePt t="283761" x="9090025" y="3232150"/>
          <p14:tracePt t="283773" x="9090025" y="3214688"/>
          <p14:tracePt t="283794" x="9099550" y="3187700"/>
          <p14:tracePt t="283820" x="9117013" y="3160713"/>
          <p14:tracePt t="283839" x="9126538" y="3143250"/>
          <p14:tracePt t="283850" x="9134475" y="3133725"/>
          <p14:tracePt t="283870" x="9134475" y="3116263"/>
          <p14:tracePt t="283889" x="9134475" y="3108325"/>
          <p14:tracePt t="283900" x="9134475" y="3081338"/>
          <p14:tracePt t="283920" x="9134475" y="3071813"/>
          <p14:tracePt t="283931" x="9134475" y="3044825"/>
          <p14:tracePt t="283950" x="9134475" y="3036888"/>
          <p14:tracePt t="283962" x="9134475" y="3009900"/>
          <p14:tracePt t="283981" x="9134475" y="3000375"/>
          <p14:tracePt t="283994" x="9134475" y="2965450"/>
          <p14:tracePt t="284014" x="9134475" y="2955925"/>
          <p14:tracePt t="284027" x="9134475" y="2911475"/>
          <p14:tracePt t="284045" x="9134475" y="2874963"/>
          <p14:tracePt t="284076" x="9134475" y="2857500"/>
          <p14:tracePt t="284107" x="9134475" y="2847975"/>
          <p14:tracePt t="284120" x="9134475" y="2830513"/>
          <p14:tracePt t="284139" x="9134475" y="2813050"/>
          <p14:tracePt t="284201" x="9134475" y="2803525"/>
          <p14:tracePt t="284214" x="9134475" y="2786063"/>
          <p14:tracePt t="284234" x="9134475" y="2776538"/>
          <p14:tracePt t="284246" x="9134475" y="2759075"/>
          <p14:tracePt t="284265" x="9134475" y="2741613"/>
          <p14:tracePt t="284276" x="9134475" y="2705100"/>
          <p14:tracePt t="284296" x="9134475" y="2687638"/>
          <p14:tracePt t="284308" x="9134475" y="2652713"/>
          <p14:tracePt t="284328" x="9134475" y="2633663"/>
          <p14:tracePt t="284340" x="9134475" y="2608263"/>
          <p14:tracePt t="284360" x="9134475" y="2589213"/>
          <p14:tracePt t="284387" x="9134475" y="2562225"/>
          <p14:tracePt t="284406" x="9134475" y="2554288"/>
          <p14:tracePt t="284441" x="9134475" y="2544763"/>
          <p14:tracePt t="284480" x="9134475" y="2536825"/>
          <p14:tracePt t="284606" x="9134475" y="2527300"/>
          <p14:tracePt t="285052" x="9134475" y="2517775"/>
          <p14:tracePt t="285395" x="9134475" y="2509838"/>
          <p14:tracePt t="285446" x="9134475" y="2500313"/>
          <p14:tracePt t="285489" x="9134475" y="2490788"/>
          <p14:tracePt t="285570" x="9134475" y="2482850"/>
          <p14:tracePt t="285602" x="9134475" y="2473325"/>
          <p14:tracePt t="285709" x="9134475" y="2465388"/>
          <p14:tracePt t="285759" x="9134475" y="2455863"/>
          <p14:tracePt t="285900" x="9134475" y="2438400"/>
          <p14:tracePt t="286102" x="9134475" y="242887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Object Table</a:t>
            </a:r>
            <a:endParaRPr lang="en-US" dirty="0"/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533400" y="1435876"/>
            <a:ext cx="76200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public interface </a:t>
            </a:r>
            <a:r>
              <a:rPr lang="en-US" dirty="0" smtClean="0">
                <a:solidFill>
                  <a:sysClr val="windowText" lastClr="000000"/>
                </a:solidFill>
              </a:rPr>
              <a:t>Table</a:t>
            </a:r>
            <a:r>
              <a:rPr lang="en-US" b="1" dirty="0" smtClean="0">
                <a:solidFill>
                  <a:sysClr val="windowText" lastClr="000000"/>
                </a:solidFill>
              </a:rPr>
              <a:t> {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  // </a:t>
            </a:r>
            <a:r>
              <a:rPr lang="en-US" dirty="0">
                <a:solidFill>
                  <a:sysClr val="windowText" lastClr="000000"/>
                </a:solidFill>
              </a:rPr>
              <a:t>associates key with </a:t>
            </a:r>
            <a:r>
              <a:rPr lang="en-US" dirty="0" smtClean="0">
                <a:solidFill>
                  <a:sysClr val="windowText" lastClr="000000"/>
                </a:solidFill>
              </a:rPr>
              <a:t>value, returning last value associated with key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final</a:t>
            </a:r>
            <a:r>
              <a:rPr lang="en-US" dirty="0">
                <a:solidFill>
                  <a:sysClr val="windowText" lastClr="000000"/>
                </a:solidFill>
              </a:rPr>
              <a:t> Object </a:t>
            </a:r>
            <a:r>
              <a:rPr lang="en-US" dirty="0" smtClean="0">
                <a:solidFill>
                  <a:sysClr val="windowText" lastClr="000000"/>
                </a:solidFill>
              </a:rPr>
              <a:t>put (Object key, Object value); </a:t>
            </a: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  // returns last value associated with key, or null if no association</a:t>
            </a:r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final</a:t>
            </a:r>
            <a:r>
              <a:rPr lang="en-US" dirty="0">
                <a:solidFill>
                  <a:sysClr val="windowText" lastClr="000000"/>
                </a:solidFill>
              </a:rPr>
              <a:t> Object get (Object key); 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3886200"/>
            <a:ext cx="2743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convert to generic</a:t>
            </a:r>
            <a:r>
              <a:rPr lang="en-US" dirty="0" smtClean="0">
                <a:sym typeface="Wingdings" pitchFamily="2" charset="2"/>
              </a:rPr>
              <a:t>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994564"/>
      </p:ext>
    </p:extLst>
  </p:cSld>
  <p:clrMapOvr>
    <a:masterClrMapping/>
  </p:clrMapOvr>
  <p:transition advTm="34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7073" x="9134475" y="2411413"/>
          <p14:tracePt t="17604" x="9134475" y="2374900"/>
          <p14:tracePt t="17622" x="9134475" y="2347913"/>
          <p14:tracePt t="17636" x="9126538" y="2295525"/>
          <p14:tracePt t="17666" x="9109075" y="2205038"/>
          <p14:tracePt t="17699" x="9109075" y="2187575"/>
          <p14:tracePt t="17729" x="9109075" y="2179638"/>
          <p14:tracePt t="17747" x="9109075" y="2160588"/>
          <p14:tracePt t="17767" x="9109075" y="2098675"/>
          <p14:tracePt t="17799" x="9099550" y="2089150"/>
          <p14:tracePt t="17810" x="9099550" y="2062163"/>
          <p14:tracePt t="17833" x="9090025" y="1965325"/>
          <p14:tracePt t="17865" x="9082088" y="1946275"/>
          <p14:tracePt t="17873" x="9082088" y="1901825"/>
          <p14:tracePt t="17900" x="9072563" y="1830388"/>
          <p14:tracePt t="17933" x="9055100" y="1795463"/>
          <p14:tracePt t="17935" x="9001125" y="1589088"/>
          <p14:tracePt t="17967" x="8939213" y="1455738"/>
          <p14:tracePt t="18000" x="8912225" y="1419225"/>
          <p14:tracePt t="18017" x="8848725" y="1366838"/>
          <p14:tracePt t="18037" x="8537575" y="1196975"/>
          <p14:tracePt t="18068" x="8456613" y="1160463"/>
          <p14:tracePt t="18100" x="8439150" y="1143000"/>
          <p14:tracePt t="18110" x="8385175" y="1125538"/>
          <p14:tracePt t="18134" x="8054975" y="1054100"/>
          <p14:tracePt t="18168" x="7902575" y="1027113"/>
          <p14:tracePt t="18172" x="7813675" y="1017588"/>
          <p14:tracePt t="18201" x="7340600" y="1009650"/>
          <p14:tracePt t="18233" x="7045325" y="1017588"/>
          <p14:tracePt t="18252" x="6946900" y="1044575"/>
          <p14:tracePt t="18268" x="6518275" y="1108075"/>
          <p14:tracePt t="18300" x="6143625" y="1160463"/>
          <p14:tracePt t="18312" x="5705475" y="1214438"/>
          <p14:tracePt t="18336" x="5205413" y="1285875"/>
          <p14:tracePt t="18368" x="5133975" y="1303338"/>
          <p14:tracePt t="18376" x="4867275" y="1339850"/>
          <p14:tracePt t="18402" x="4491038" y="1419225"/>
          <p14:tracePt t="18435" x="4394200" y="1438275"/>
          <p14:tracePt t="18437" x="4179888" y="1482725"/>
          <p14:tracePt t="18468" x="4027488" y="1544638"/>
          <p14:tracePt t="18501" x="4010025" y="1544638"/>
          <p14:tracePt t="18521" x="3983038" y="1554163"/>
          <p14:tracePt t="18537" x="3803650" y="1598613"/>
          <p14:tracePt t="18567" x="3554413" y="1616075"/>
          <p14:tracePt t="18598" x="3500438" y="1616075"/>
          <p14:tracePt t="18612" x="3482975" y="1616075"/>
          <p14:tracePt t="18635" x="3411538" y="1633538"/>
          <p14:tracePt t="18666" x="3330575" y="1652588"/>
          <p14:tracePt t="18675" x="3259138" y="1652588"/>
          <p14:tracePt t="18702" x="3133725" y="1652588"/>
          <p14:tracePt t="18735" x="3098800" y="1652588"/>
          <p14:tracePt t="18738" x="3089275" y="1652588"/>
          <p14:tracePt t="18769" x="3081338" y="1652588"/>
          <p14:tracePt t="18802" x="3089275" y="1660525"/>
          <p14:tracePt t="18866" x="3108325" y="1679575"/>
          <p14:tracePt t="18877" x="3179763" y="1704975"/>
          <p14:tracePt t="18902" x="3187700" y="1704975"/>
          <p14:tracePt t="18932" x="3197225" y="1714500"/>
          <p14:tracePt t="18991" x="3197225" y="1724025"/>
          <p14:tracePt t="19002" x="3214688" y="1724025"/>
          <p14:tracePt t="19021" x="3224213" y="1724025"/>
          <p14:tracePt t="19052" x="3232150" y="1724025"/>
          <p14:tracePt t="19069" x="3286125" y="1731963"/>
          <p14:tracePt t="19102" x="3330575" y="1741488"/>
          <p14:tracePt t="19115" x="3348038" y="1741488"/>
          <p14:tracePt t="19141" x="3367088" y="1741488"/>
          <p14:tracePt t="19170" x="3429000" y="1731963"/>
          <p14:tracePt t="19202" x="3465513" y="1724025"/>
          <p14:tracePt t="19211" x="3482975" y="1714500"/>
          <p14:tracePt t="19236" x="3517900" y="1704975"/>
          <p14:tracePt t="19269" x="3554413" y="1697038"/>
          <p14:tracePt t="19272" x="3598863" y="1679575"/>
          <p14:tracePt t="19304" x="3660775" y="1660525"/>
          <p14:tracePt t="19336" x="3697288" y="1652588"/>
          <p14:tracePt t="19353" x="3705225" y="1652588"/>
          <p14:tracePt t="19370" x="3705225" y="1643063"/>
          <p14:tracePt t="19401" x="3724275" y="1625600"/>
          <p14:tracePt t="19431" x="3724275" y="1616075"/>
          <p14:tracePt t="19479" x="3705225" y="1608138"/>
          <p14:tracePt t="19504" x="3687763" y="1598613"/>
          <p14:tracePt t="19523" x="3679825" y="1598613"/>
          <p14:tracePt t="19538" x="3660775" y="1598613"/>
          <p14:tracePt t="19571" x="3633788" y="1598613"/>
          <p14:tracePt t="19587" x="3598863" y="1616075"/>
          <p14:tracePt t="19616" x="3589338" y="1616075"/>
          <p14:tracePt t="19669" x="3589338" y="1625600"/>
          <p14:tracePt t="19724" x="3589338" y="1643063"/>
          <p14:tracePt t="19793" x="3598863" y="1643063"/>
          <p14:tracePt t="19805" x="3633788" y="1660525"/>
          <p14:tracePt t="19824" x="3643313" y="1670050"/>
          <p14:tracePt t="19838" x="3652838" y="1670050"/>
          <p14:tracePt t="19869" x="3670300" y="1679575"/>
          <p14:tracePt t="19883" x="3697288" y="1679575"/>
          <p14:tracePt t="19905" x="3759200" y="1687513"/>
          <p14:tracePt t="19937" x="3768725" y="1687513"/>
          <p14:tracePt t="19960" x="3759200" y="1660525"/>
          <p14:tracePt t="20040" x="3687763" y="1598613"/>
          <p14:tracePt t="20058" x="3643313" y="1571625"/>
          <p14:tracePt t="20072" x="3544888" y="1536700"/>
          <p14:tracePt t="20104" x="3527425" y="1536700"/>
          <p14:tracePt t="20120" x="3517900" y="1527175"/>
          <p14:tracePt t="20139" x="3473450" y="1527175"/>
          <p14:tracePt t="20171" x="3419475" y="1527175"/>
          <p14:tracePt t="20183" x="3402013" y="1527175"/>
          <p14:tracePt t="20206" x="3313113" y="1527175"/>
          <p14:tracePt t="20238" x="3259138" y="1536700"/>
          <p14:tracePt t="20249" x="3170238" y="1544638"/>
          <p14:tracePt t="20275" x="3071813" y="1544638"/>
          <p14:tracePt t="20307" x="3062288" y="1554163"/>
          <p14:tracePt t="20339" x="3044825" y="1554163"/>
          <p14:tracePt t="20384" x="3036888" y="1581150"/>
          <p14:tracePt t="20403" x="3027363" y="1589088"/>
          <p14:tracePt t="20416" x="3017838" y="1598613"/>
          <p14:tracePt t="20441" x="3009900" y="1625600"/>
          <p14:tracePt t="20473" x="3009900" y="1652588"/>
          <p14:tracePt t="20480" x="3009900" y="1687513"/>
          <p14:tracePt t="20507" x="3009900" y="1704975"/>
          <p14:tracePt t="20545" x="3017838" y="1714500"/>
          <p14:tracePt t="20574" x="3027363" y="1724025"/>
          <p14:tracePt t="20592" x="3054350" y="1741488"/>
          <p14:tracePt t="20622" x="3062288" y="1751013"/>
          <p14:tracePt t="20641" x="3071813" y="1758950"/>
          <p14:tracePt t="20673" x="3098800" y="1758950"/>
          <p14:tracePt t="20676" x="3133725" y="1776413"/>
          <p14:tracePt t="20708" x="3160713" y="1776413"/>
          <p14:tracePt t="20715" x="3170238" y="1776413"/>
          <p14:tracePt t="20741" x="3197225" y="1776413"/>
          <p14:tracePt t="20773" x="3205163" y="1776413"/>
          <p14:tracePt t="20777" x="3241675" y="1768475"/>
          <p14:tracePt t="20808" x="3276600" y="1758950"/>
          <p14:tracePt t="20808" x="3286125" y="1751013"/>
          <p14:tracePt t="20841" x="3303588" y="1751013"/>
          <p14:tracePt t="20875" x="3303588" y="1741488"/>
          <p14:tracePt t="20937" x="3303588" y="1714500"/>
          <p14:tracePt t="20968" x="3303588" y="1687513"/>
          <p14:tracePt t="20987" x="3303588" y="1670050"/>
          <p14:tracePt t="20999" x="3303588" y="1660525"/>
          <p14:tracePt t="21047" x="3303588" y="1652588"/>
          <p14:tracePt t="21125" x="3295650" y="1652588"/>
          <p14:tracePt t="21280" x="3295650" y="1643063"/>
          <p14:tracePt t="22417" x="3295650" y="1652588"/>
          <p14:tracePt t="22603" x="3303588" y="1652588"/>
          <p14:tracePt t="23278" x="3313113" y="1652588"/>
          <p14:tracePt t="23638" x="3313113" y="1660525"/>
          <p14:tracePt t="23937" x="3322638" y="1660525"/>
          <p14:tracePt t="24389" x="3330575" y="1660525"/>
          <p14:tracePt t="25417" x="3340100" y="1670050"/>
          <p14:tracePt t="26014" x="3348038" y="1670050"/>
          <p14:tracePt t="26410" x="3348038" y="1679575"/>
          <p14:tracePt t="26469" x="3357563" y="1679575"/>
          <p14:tracePt t="26555" x="3367088" y="1679575"/>
          <p14:tracePt t="26815" x="3375025" y="1679575"/>
          <p14:tracePt t="27161" x="3375025" y="1687513"/>
          <p14:tracePt t="27211" x="3384550" y="1687513"/>
          <p14:tracePt t="27510" x="3394075" y="1687513"/>
          <p14:tracePt t="27700" x="3402013" y="1687513"/>
          <p14:tracePt t="27997" x="3402013" y="1697038"/>
          <p14:tracePt t="28278" x="3419475" y="1697038"/>
          <p14:tracePt t="28312" x="3429000" y="1697038"/>
          <p14:tracePt t="28374" x="3429000" y="1687513"/>
          <p14:tracePt t="28406" x="3455988" y="1687513"/>
          <p14:tracePt t="28431" x="3490913" y="1687513"/>
          <p14:tracePt t="28451" x="3509963" y="1687513"/>
          <p14:tracePt t="28464" x="3536950" y="1687513"/>
          <p14:tracePt t="28496" x="3544888" y="1687513"/>
          <p14:tracePt t="28502" x="3562350" y="1687513"/>
          <p14:tracePt t="28532" x="3625850" y="1687513"/>
          <p14:tracePt t="28563" x="3660775" y="1697038"/>
          <p14:tracePt t="28577" x="3687763" y="1697038"/>
          <p14:tracePt t="28598" x="3714750" y="1704975"/>
          <p14:tracePt t="28630" x="3724275" y="1704975"/>
          <p14:tracePt t="28655" x="3724275" y="1714500"/>
          <p14:tracePt t="28675" x="3724275" y="1704975"/>
          <p14:tracePt t="29131" x="3724275" y="1697038"/>
          <p14:tracePt t="31418" x="3724275" y="1687513"/>
          <p14:tracePt t="31689" x="3724275" y="1679575"/>
          <p14:tracePt t="31879" x="3724275" y="1670050"/>
          <p14:tracePt t="31954" x="3724275" y="1660525"/>
          <p14:tracePt t="32070" x="3724275" y="1652588"/>
          <p14:tracePt t="32096" x="3714750" y="1652588"/>
          <p14:tracePt t="32558" x="3714750" y="1643063"/>
          <p14:tracePt t="32615" x="3714750" y="1625600"/>
          <p14:tracePt t="32727" x="3705225" y="1625600"/>
          <p14:tracePt t="32788" x="3705225" y="1616075"/>
          <p14:tracePt t="32980" x="3705225" y="1608138"/>
          <p14:tracePt t="32992" x="3705225" y="1598613"/>
          <p14:tracePt t="33013" x="3697288" y="1589088"/>
          <p14:tracePt t="33111" x="3697288" y="1581150"/>
          <p14:tracePt t="33215" x="3697288" y="1571625"/>
          <p14:tracePt t="33250" x="3697288" y="1562100"/>
          <p14:tracePt t="33309" x="3697288" y="1544638"/>
          <p14:tracePt t="33374" x="3705225" y="1544638"/>
          <p14:tracePt t="33386" x="3724275" y="1536700"/>
          <p14:tracePt t="33404" x="3741738" y="1527175"/>
          <p14:tracePt t="33417" x="3776663" y="1517650"/>
          <p14:tracePt t="33446" x="3848100" y="1517650"/>
          <p14:tracePt t="33477" x="3875088" y="1517650"/>
          <p14:tracePt t="33480" x="3919538" y="1517650"/>
          <p14:tracePt t="33511" x="3983038" y="1500188"/>
          <p14:tracePt t="33524" x="4054475" y="1500188"/>
          <p14:tracePt t="33546" x="4241800" y="1500188"/>
          <p14:tracePt t="33578" x="4268788" y="1500188"/>
          <p14:tracePt t="33588" x="4322763" y="1509713"/>
          <p14:tracePt t="33613" x="4394200" y="1509713"/>
          <p14:tracePt t="33645" x="4465638" y="1509713"/>
          <p14:tracePt t="33657" x="4483100" y="1490663"/>
          <p14:tracePt t="33680" x="4554538" y="1465263"/>
          <p14:tracePt t="33712" x="4598988" y="1438275"/>
          <p14:tracePt t="33721" x="4643438" y="1419225"/>
          <p14:tracePt t="33747" x="4670425" y="1411288"/>
          <p14:tracePt t="33778" x="4687888" y="1401763"/>
          <p14:tracePt t="33781" x="4714875" y="1401763"/>
          <p14:tracePt t="33812" x="4732338" y="1393825"/>
          <p14:tracePt t="33825" x="4751388" y="1374775"/>
          <p14:tracePt t="33847" x="4768850" y="1366838"/>
          <p14:tracePt t="33879" x="4786313" y="1347788"/>
          <p14:tracePt t="33885" x="4822825" y="1330325"/>
          <p14:tracePt t="33914" x="4848225" y="1295400"/>
          <p14:tracePt t="33946" x="4867275" y="12684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/>
              <a:t>Generic Table</a:t>
            </a:r>
            <a:endParaRPr lang="en-US" dirty="0"/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533400" y="1435876"/>
            <a:ext cx="78486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public interface </a:t>
            </a:r>
            <a:r>
              <a:rPr lang="en-US" dirty="0" smtClean="0">
                <a:solidFill>
                  <a:sysClr val="windowText" lastClr="000000"/>
                </a:solidFill>
              </a:rPr>
              <a:t>Table &lt;</a:t>
            </a:r>
            <a:r>
              <a:rPr lang="en-US" dirty="0" err="1" smtClean="0">
                <a:solidFill>
                  <a:sysClr val="windowText" lastClr="000000"/>
                </a:solidFill>
              </a:rPr>
              <a:t>KeyType</a:t>
            </a:r>
            <a:r>
              <a:rPr lang="en-US" dirty="0" smtClean="0">
                <a:solidFill>
                  <a:sysClr val="windowText" lastClr="000000"/>
                </a:solidFill>
              </a:rPr>
              <a:t>, </a:t>
            </a:r>
            <a:r>
              <a:rPr lang="en-US" dirty="0" err="1" smtClean="0">
                <a:solidFill>
                  <a:sysClr val="windowText" lastClr="000000"/>
                </a:solidFill>
              </a:rPr>
              <a:t>ValueType</a:t>
            </a:r>
            <a:r>
              <a:rPr lang="en-US" dirty="0" smtClean="0">
                <a:solidFill>
                  <a:sysClr val="windowText" lastClr="000000"/>
                </a:solidFill>
              </a:rPr>
              <a:t>&gt;</a:t>
            </a:r>
            <a:r>
              <a:rPr lang="en-US" b="1" dirty="0" smtClean="0">
                <a:solidFill>
                  <a:sysClr val="windowText" lastClr="000000"/>
                </a:solidFill>
              </a:rPr>
              <a:t> {</a:t>
            </a:r>
          </a:p>
          <a:p>
            <a:r>
              <a:rPr lang="en-US" dirty="0" smtClean="0">
                <a:solidFill>
                  <a:sysClr val="windowText" lastClr="000000"/>
                </a:solidFill>
              </a:rPr>
              <a:t>  // </a:t>
            </a:r>
            <a:r>
              <a:rPr lang="en-US" dirty="0">
                <a:solidFill>
                  <a:sysClr val="windowText" lastClr="000000"/>
                </a:solidFill>
              </a:rPr>
              <a:t>associates key with </a:t>
            </a:r>
            <a:r>
              <a:rPr lang="en-US" dirty="0" smtClean="0">
                <a:solidFill>
                  <a:sysClr val="windowText" lastClr="000000"/>
                </a:solidFill>
              </a:rPr>
              <a:t>value, returning last value associated with key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final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ValueType</a:t>
            </a:r>
            <a:r>
              <a:rPr lang="en-US" dirty="0" smtClean="0">
                <a:solidFill>
                  <a:sysClr val="windowText" lastClr="000000"/>
                </a:solidFill>
              </a:rPr>
              <a:t> put (</a:t>
            </a:r>
            <a:r>
              <a:rPr lang="en-US" dirty="0" err="1" smtClean="0">
                <a:solidFill>
                  <a:sysClr val="windowText" lastClr="000000"/>
                </a:solidFill>
              </a:rPr>
              <a:t>KeyType</a:t>
            </a:r>
            <a:r>
              <a:rPr lang="en-US" dirty="0" smtClean="0">
                <a:solidFill>
                  <a:sysClr val="windowText" lastClr="000000"/>
                </a:solidFill>
              </a:rPr>
              <a:t> key, </a:t>
            </a:r>
            <a:r>
              <a:rPr lang="en-US" dirty="0" err="1" smtClean="0">
                <a:solidFill>
                  <a:sysClr val="windowText" lastClr="000000"/>
                </a:solidFill>
              </a:rPr>
              <a:t>ValueType</a:t>
            </a:r>
            <a:r>
              <a:rPr lang="en-US" dirty="0" smtClean="0">
                <a:solidFill>
                  <a:sysClr val="windowText" lastClr="000000"/>
                </a:solidFill>
              </a:rPr>
              <a:t> value); </a:t>
            </a: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  // returns last value associated with key, or null if no association</a:t>
            </a:r>
          </a:p>
          <a:p>
            <a:pPr algn="l"/>
            <a:r>
              <a:rPr lang="en-US" b="1" dirty="0" smtClean="0">
                <a:solidFill>
                  <a:sysClr val="windowText" lastClr="000000"/>
                </a:solidFill>
              </a:rPr>
              <a:t>  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final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 smtClean="0">
                <a:solidFill>
                  <a:sysClr val="windowText" lastClr="000000"/>
                </a:solidFill>
              </a:rPr>
              <a:t>ValueType</a:t>
            </a:r>
            <a:r>
              <a:rPr lang="en-US" dirty="0" smtClean="0">
                <a:solidFill>
                  <a:sysClr val="windowText" lastClr="000000"/>
                </a:solidFill>
              </a:rPr>
              <a:t> get </a:t>
            </a:r>
            <a:r>
              <a:rPr lang="en-US" dirty="0">
                <a:solidFill>
                  <a:sysClr val="windowText" lastClr="000000"/>
                </a:solidFill>
              </a:rPr>
              <a:t>(Object key); </a:t>
            </a:r>
            <a:endParaRPr lang="en-US" dirty="0" smtClean="0">
              <a:solidFill>
                <a:sysClr val="windowText" lastClr="000000"/>
              </a:solidFill>
            </a:endParaRPr>
          </a:p>
          <a:p>
            <a:pPr algn="l"/>
            <a:r>
              <a:rPr lang="en-US" dirty="0" smtClean="0">
                <a:solidFill>
                  <a:sysClr val="windowText" lastClr="000000"/>
                </a:solidFill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5032"/>
      </p:ext>
    </p:extLst>
  </p:cSld>
  <p:clrMapOvr>
    <a:masterClrMapping/>
  </p:clrMapOvr>
  <p:transition advTm="24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5" x="4867275" y="1276350"/>
          <p14:tracePt t="2281" x="4848225" y="1295400"/>
          <p14:tracePt t="2312" x="4830763" y="1330325"/>
          <p14:tracePt t="2330" x="4803775" y="1357313"/>
          <p14:tracePt t="2342" x="4768850" y="1411288"/>
          <p14:tracePt t="2369" x="4705350" y="1500188"/>
          <p14:tracePt t="2399" x="4608513" y="1633538"/>
          <p14:tracePt t="2431" x="4598988" y="1670050"/>
          <p14:tracePt t="2437" x="4572000" y="1687513"/>
          <p14:tracePt t="2466" x="4500563" y="1795463"/>
          <p14:tracePt t="2498" x="4483100" y="1822450"/>
          <p14:tracePt t="2501" x="4429125" y="1911350"/>
          <p14:tracePt t="2533" x="4402138" y="1973263"/>
          <p14:tracePt t="2568" x="4394200" y="2017713"/>
          <p14:tracePt t="2580" x="4394200" y="2036763"/>
          <p14:tracePt t="2599" x="4375150" y="2143125"/>
          <p14:tracePt t="2631" x="4357688" y="2197100"/>
          <p14:tracePt t="2643" x="4348163" y="2214563"/>
          <p14:tracePt t="2667" x="4340225" y="2232025"/>
          <p14:tracePt t="2699" x="4340225" y="2241550"/>
          <p14:tracePt t="2719" x="4340225" y="2251075"/>
          <p14:tracePt t="2739" x="4340225" y="2259013"/>
          <p14:tracePt t="2770" x="4340225" y="2268538"/>
          <p14:tracePt t="2985" x="4340225" y="2276475"/>
          <p14:tracePt t="3355" x="4348163" y="2276475"/>
          <p14:tracePt t="3380" x="4367213" y="2276475"/>
          <p14:tracePt t="3425" x="4375150" y="2276475"/>
          <p14:tracePt t="3510" x="4394200" y="2276475"/>
          <p14:tracePt t="3567" x="4394200" y="2286000"/>
          <p14:tracePt t="3601" x="4411663" y="2286000"/>
          <p14:tracePt t="3634" x="4429125" y="2286000"/>
          <p14:tracePt t="3645" x="4483100" y="2303463"/>
          <p14:tracePt t="3669" x="4518025" y="2303463"/>
          <p14:tracePt t="3701" x="4537075" y="2303463"/>
          <p14:tracePt t="3709" x="4537075" y="2312988"/>
          <p14:tracePt t="3737" x="4589463" y="2322513"/>
          <p14:tracePt t="3769" x="4598988" y="2322513"/>
          <p14:tracePt t="3792" x="4616450" y="2322513"/>
          <p14:tracePt t="3818" x="4625975" y="2322513"/>
          <p14:tracePt t="3855" x="4633913" y="2322513"/>
          <p14:tracePt t="3914" x="4643438" y="2322513"/>
          <p14:tracePt t="3940" x="4652963" y="2322513"/>
          <p14:tracePt t="4007" x="4660900" y="2322513"/>
          <p14:tracePt t="4026" x="4670425" y="2322513"/>
          <p14:tracePt t="4037" x="4687888" y="2322513"/>
          <p14:tracePt t="4069" x="4705350" y="2322513"/>
          <p14:tracePt t="4070" x="4759325" y="2339975"/>
          <p14:tracePt t="4101" x="4776788" y="2339975"/>
          <p14:tracePt t="4119" x="4786313" y="2339975"/>
          <p14:tracePt t="4138" x="4795838" y="2339975"/>
          <p14:tracePt t="4169" x="4803775" y="2339975"/>
          <p14:tracePt t="4178" x="4822825" y="2339975"/>
          <p14:tracePt t="4204" x="4867275" y="2339975"/>
          <p14:tracePt t="4235" x="4884738" y="2339975"/>
          <p14:tracePt t="4247" x="4894263" y="2339975"/>
          <p14:tracePt t="4275" x="4911725" y="2339975"/>
          <p14:tracePt t="4304" x="4938713" y="2347913"/>
          <p14:tracePt t="4335" x="4946650" y="2347913"/>
          <p14:tracePt t="4338" x="5027613" y="2357438"/>
          <p14:tracePt t="4370" x="5108575" y="2357438"/>
          <p14:tracePt t="4388" x="5153025" y="2357438"/>
          <p14:tracePt t="4404" x="5241925" y="2357438"/>
          <p14:tracePt t="4436" x="5303838" y="2357438"/>
          <p14:tracePt t="4452" x="5367338" y="2357438"/>
          <p14:tracePt t="4471" x="5527675" y="2357438"/>
          <p14:tracePt t="4502" x="5589588" y="2357438"/>
          <p14:tracePt t="4515" x="5599113" y="2357438"/>
          <p14:tracePt t="4538" x="5680075" y="2357438"/>
          <p14:tracePt t="4570" x="5705475" y="2357438"/>
          <p14:tracePt t="4575" x="5715000" y="2357438"/>
          <p14:tracePt t="4605" x="5822950" y="2357438"/>
          <p14:tracePt t="4637" x="5867400" y="2366963"/>
          <p14:tracePt t="4638" x="5938838" y="2374900"/>
          <p14:tracePt t="4669" x="5946775" y="2374900"/>
          <p14:tracePt t="4672" x="5983288" y="2384425"/>
          <p14:tracePt t="4703" x="5991225" y="2384425"/>
          <p14:tracePt t="4726" x="6010275" y="2384425"/>
          <p14:tracePt t="4739" x="6081713" y="2393950"/>
          <p14:tracePt t="4770" x="6161088" y="2393950"/>
          <p14:tracePt t="4782" x="6180138" y="2393950"/>
          <p14:tracePt t="4805" x="6197600" y="2393950"/>
          <p14:tracePt t="4837" x="6242050" y="2393950"/>
          <p14:tracePt t="4845" x="6259513" y="2393950"/>
          <p14:tracePt t="4872" x="6330950" y="2393950"/>
          <p14:tracePt t="4904" x="6394450" y="2384425"/>
          <p14:tracePt t="4908" x="6456363" y="2374900"/>
          <p14:tracePt t="4939" x="6545263" y="2374900"/>
          <p14:tracePt t="4971" x="6589713" y="2366963"/>
          <p14:tracePt t="4984" x="6616700" y="2366963"/>
          <p14:tracePt t="5006" x="6688138" y="2366963"/>
          <p14:tracePt t="5037" x="6705600" y="2357438"/>
          <p14:tracePt t="5046" x="6724650" y="2347913"/>
          <p14:tracePt t="5074" x="6751638" y="2347913"/>
          <p14:tracePt t="5105" x="6777038" y="2347913"/>
          <p14:tracePt t="5125" x="6813550" y="2347913"/>
          <p14:tracePt t="5144" x="6823075" y="2347913"/>
          <p14:tracePt t="5174" x="6840538" y="2339975"/>
          <p14:tracePt t="5204" x="6858000" y="2339975"/>
          <p14:tracePt t="5218" x="6858000" y="2330450"/>
          <p14:tracePt t="5268" x="6813550" y="2357438"/>
          <p14:tracePt t="5394" x="6759575" y="2374900"/>
          <p14:tracePt t="5407" x="6545263" y="2455863"/>
          <p14:tracePt t="5426" x="6465888" y="2473325"/>
          <p14:tracePt t="5441" x="6313488" y="2527300"/>
          <p14:tracePt t="5473" x="6224588" y="2554288"/>
          <p14:tracePt t="5488" x="6116638" y="2581275"/>
          <p14:tracePt t="5515" x="5813425" y="2652713"/>
          <p14:tracePt t="5536" x="5670550" y="2670175"/>
          <p14:tracePt t="5549" x="5348288" y="2732088"/>
          <p14:tracePt t="5566" x="5241925" y="2741613"/>
          <p14:tracePt t="5578" x="4983163" y="2813050"/>
          <p14:tracePt t="5609" x="4714875" y="2867025"/>
          <p14:tracePt t="5641" x="4367213" y="2965450"/>
          <p14:tracePt t="5646" x="4259263" y="2982913"/>
          <p14:tracePt t="5659" x="4062413" y="3036888"/>
          <p14:tracePt t="5677" x="3983038" y="3054350"/>
          <p14:tracePt t="5692" x="3867150" y="3081338"/>
          <p14:tracePt t="5709" x="3830638" y="3089275"/>
          <p14:tracePt t="5725" x="3581400" y="3143250"/>
          <p14:tracePt t="5742" x="3473450" y="3152775"/>
          <p14:tracePt t="5759" x="3160713" y="3179763"/>
          <p14:tracePt t="5776" x="3044825" y="3187700"/>
          <p14:tracePt t="5792" x="2840038" y="3214688"/>
          <p14:tracePt t="5809" x="2813050" y="3224213"/>
          <p14:tracePt t="5826" x="2679700" y="3232150"/>
          <p14:tracePt t="5843" x="2652713" y="3241675"/>
          <p14:tracePt t="5859" x="2581275" y="3251200"/>
          <p14:tracePt t="5877" x="2562225" y="3251200"/>
          <p14:tracePt t="5895" x="2509838" y="3251200"/>
          <p14:tracePt t="5914" x="2500313" y="3232150"/>
          <p14:tracePt t="6003" x="2517775" y="3224213"/>
          <p14:tracePt t="6055" x="2536825" y="3214688"/>
          <p14:tracePt t="6067" x="2598738" y="3205163"/>
          <p14:tracePt t="6087" x="2633663" y="3205163"/>
          <p14:tracePt t="6099" x="2679700" y="3187700"/>
          <p14:tracePt t="6118" x="2697163" y="3187700"/>
          <p14:tracePt t="6130" x="2759075" y="3179763"/>
          <p14:tracePt t="6149" x="2786063" y="3170238"/>
          <p14:tracePt t="6161" x="2840038" y="3152775"/>
          <p14:tracePt t="6182" x="2857500" y="3133725"/>
          <p14:tracePt t="6197" x="2901950" y="3125788"/>
          <p14:tracePt t="6213" x="2928938" y="3116263"/>
          <p14:tracePt t="6226" x="2973388" y="3089275"/>
          <p14:tracePt t="6245" x="3000375" y="3081338"/>
          <p14:tracePt t="6260" x="3054350" y="3054350"/>
          <p14:tracePt t="6277" x="3081338" y="3044825"/>
          <p14:tracePt t="6294" x="3098800" y="3036888"/>
          <p14:tracePt t="6324" x="3108325" y="3036888"/>
          <p14:tracePt t="6335" x="3125788" y="3017838"/>
          <p14:tracePt t="6348" x="3152775" y="3000375"/>
          <p14:tracePt t="6367" x="3179763" y="3000375"/>
          <p14:tracePt t="6378" x="3224213" y="2982913"/>
          <p14:tracePt t="6398" x="3241675" y="2973388"/>
          <p14:tracePt t="6411" x="3276600" y="2955925"/>
          <p14:tracePt t="6429" x="3286125" y="2946400"/>
          <p14:tracePt t="6465" x="3303588" y="2938463"/>
          <p14:tracePt t="6478" x="3313113" y="2928938"/>
          <p14:tracePt t="6522" x="3340100" y="2919413"/>
          <p14:tracePt t="6543" x="3348038" y="2911475"/>
          <p14:tracePt t="6555" x="3357563" y="2911475"/>
          <p14:tracePt t="6573" x="3384550" y="2911475"/>
          <p14:tracePt t="6585" x="3419475" y="2901950"/>
          <p14:tracePt t="6604" x="3429000" y="2894013"/>
          <p14:tracePt t="6617" x="3473450" y="2874963"/>
          <p14:tracePt t="6636" x="3490913" y="2874963"/>
          <p14:tracePt t="6647" x="3527425" y="2867025"/>
          <p14:tracePt t="6666" x="3562350" y="2867025"/>
          <p14:tracePt t="6679" x="3751263" y="2867025"/>
          <p14:tracePt t="6697" x="3875088" y="2884488"/>
          <p14:tracePt t="6711" x="3990975" y="2919413"/>
          <p14:tracePt t="6728" x="4017963" y="2919413"/>
          <p14:tracePt t="6745" x="4054475" y="2928938"/>
          <p14:tracePt t="6762" x="4081463" y="2928938"/>
          <p14:tracePt t="6779" x="4098925" y="2928938"/>
          <p14:tracePt t="6795" x="4152900" y="2928938"/>
          <p14:tracePt t="6812" x="4232275" y="2928938"/>
          <p14:tracePt t="6836" x="4268788" y="2928938"/>
          <p14:tracePt t="6857" x="4295775" y="2919413"/>
          <p14:tracePt t="6867" x="4313238" y="2919413"/>
          <p14:tracePt t="6886" x="4330700" y="2911475"/>
          <p14:tracePt t="6898" x="4340225" y="2911475"/>
          <p14:tracePt t="7015" x="4348163" y="2911475"/>
          <p14:tracePt t="7028" x="4348163" y="2901950"/>
          <p14:tracePt t="7039" x="4357688" y="2901950"/>
          <p14:tracePt t="7058" x="4357688" y="2894013"/>
          <p14:tracePt t="7070" x="4367213" y="2874963"/>
          <p14:tracePt t="7097" x="4367213" y="2867025"/>
          <p14:tracePt t="7229" x="4375150" y="2857500"/>
          <p14:tracePt t="7344" x="4375150" y="2847975"/>
          <p14:tracePt t="7375" x="4384675" y="2840038"/>
          <p14:tracePt t="7387" x="4384675" y="2830513"/>
          <p14:tracePt t="7406" x="4394200" y="2822575"/>
          <p14:tracePt t="7418" x="4394200" y="2803525"/>
          <p14:tracePt t="7438" x="4394200" y="2795588"/>
          <p14:tracePt t="7450" x="4394200" y="2786063"/>
          <p14:tracePt t="7497" x="4394200" y="2776538"/>
          <p14:tracePt t="7973" x="4402138" y="2768600"/>
          <p14:tracePt t="7998" x="4411663" y="2759075"/>
          <p14:tracePt t="8019" x="4411663" y="2741613"/>
          <p14:tracePt t="8036" x="4402138" y="2652713"/>
          <p14:tracePt t="8052" x="4367213" y="2562225"/>
          <p14:tracePt t="8062" x="4330700" y="2438400"/>
          <p14:tracePt t="8080" x="4313238" y="2411413"/>
          <p14:tracePt t="8092" x="4286250" y="2357438"/>
          <p14:tracePt t="8111" x="4268788" y="2347913"/>
          <p14:tracePt t="8175" x="4259263" y="2347913"/>
          <p14:tracePt t="8187" x="4251325" y="2347913"/>
          <p14:tracePt t="8207" x="4232275" y="2374900"/>
          <p14:tracePt t="8219" x="4197350" y="2419350"/>
          <p14:tracePt t="8239" x="4179888" y="2455863"/>
          <p14:tracePt t="8251" x="4143375" y="2517775"/>
          <p14:tracePt t="8269" x="4116388" y="2544763"/>
          <p14:tracePt t="8282" x="4089400" y="2608263"/>
          <p14:tracePt t="8301" x="4071938" y="2652713"/>
          <p14:tracePt t="8314" x="4062413" y="2714625"/>
          <p14:tracePt t="8333" x="4062413" y="2751138"/>
          <p14:tracePt t="8344" x="4062413" y="2822575"/>
          <p14:tracePt t="8364" x="4062413" y="2894013"/>
          <p14:tracePt t="8381" x="4062413" y="2911475"/>
          <p14:tracePt t="8393" x="4071938" y="2982913"/>
          <p14:tracePt t="8413" x="4081463" y="3009900"/>
          <p14:tracePt t="8424" x="4108450" y="3054350"/>
          <p14:tracePt t="8443" x="4116388" y="3062288"/>
          <p14:tracePt t="8475" x="4125913" y="3071813"/>
          <p14:tracePt t="8501" x="4143375" y="3071813"/>
          <p14:tracePt t="8520" x="4179888" y="3071813"/>
          <p14:tracePt t="8538" x="4205288" y="3071813"/>
          <p14:tracePt t="8551" x="4259263" y="3054350"/>
          <p14:tracePt t="8569" x="4295775" y="3044825"/>
          <p14:tracePt t="8596" x="4313238" y="3036888"/>
          <p14:tracePt t="8616" x="4322763" y="3027363"/>
          <p14:tracePt t="8628" x="4357688" y="3000375"/>
          <p14:tracePt t="8647" x="4375150" y="2965450"/>
          <p14:tracePt t="8675" x="4411663" y="2884488"/>
          <p14:tracePt t="8695" x="4411663" y="2874963"/>
          <p14:tracePt t="8706" x="4411663" y="2867025"/>
          <p14:tracePt t="8726" x="4411663" y="2847975"/>
          <p14:tracePt t="8775" x="4411663" y="2840038"/>
          <p14:tracePt t="8787" x="4402138" y="2830513"/>
          <p14:tracePt t="8798" x="4367213" y="2768600"/>
          <p14:tracePt t="8818" x="4340225" y="2714625"/>
          <p14:tracePt t="8837" x="4330700" y="2697163"/>
          <p14:tracePt t="8864" x="4322763" y="2697163"/>
          <p14:tracePt t="8927" x="4322763" y="2687638"/>
          <p14:tracePt t="8946" x="4313238" y="2687638"/>
          <p14:tracePt t="8993" x="4303713" y="2687638"/>
          <p14:tracePt t="9025" x="4295775" y="2687638"/>
          <p14:tracePt t="9072" x="4295775" y="2697163"/>
          <p14:tracePt t="9447" x="4295775" y="2705100"/>
          <p14:tracePt t="9639" x="4286250" y="2705100"/>
          <p14:tracePt t="9796" x="4276725" y="2705100"/>
          <p14:tracePt t="9902" x="4268788" y="2705100"/>
          <p14:tracePt t="9922" x="4251325" y="2705100"/>
          <p14:tracePt t="9933" x="4224338" y="2714625"/>
          <p14:tracePt t="9953" x="4214813" y="2724150"/>
          <p14:tracePt t="9965" x="4179888" y="2724150"/>
          <p14:tracePt t="9984" x="4152900" y="2732088"/>
          <p14:tracePt t="9996" x="4108450" y="2751138"/>
          <p14:tracePt t="10016" x="4089400" y="2759075"/>
          <p14:tracePt t="10028" x="4027488" y="2776538"/>
          <p14:tracePt t="10047" x="4010025" y="2776538"/>
          <p14:tracePt t="10059" x="3965575" y="2786063"/>
          <p14:tracePt t="10078" x="3946525" y="2795588"/>
          <p14:tracePt t="10090" x="3894138" y="2813050"/>
          <p14:tracePt t="10109" x="3857625" y="2822575"/>
          <p14:tracePt t="10122" x="3768725" y="2840038"/>
          <p14:tracePt t="10142" x="3751263" y="2840038"/>
          <p14:tracePt t="10156" x="3705225" y="2857500"/>
          <p14:tracePt t="10173" x="3687763" y="2857500"/>
          <p14:tracePt t="10189" x="3616325" y="2867025"/>
          <p14:tracePt t="10206" x="3571875" y="2867025"/>
          <p14:tracePt t="10222" x="3438525" y="2884488"/>
          <p14:tracePt t="10239" x="3411538" y="2884488"/>
          <p14:tracePt t="10262" x="3330575" y="2884488"/>
          <p14:tracePt t="10282" x="3295650" y="2884488"/>
          <p14:tracePt t="10293" x="3241675" y="2884488"/>
          <p14:tracePt t="10314" x="3214688" y="2884488"/>
          <p14:tracePt t="10324" x="3152775" y="2894013"/>
          <p14:tracePt t="10343" x="3089275" y="2894013"/>
          <p14:tracePt t="10364" x="3071813" y="2894013"/>
          <p14:tracePt t="10376" x="3054350" y="2894013"/>
          <p14:tracePt t="10396" x="3036888" y="2894013"/>
          <p14:tracePt t="10423" x="3017838" y="2894013"/>
          <p14:tracePt t="10455" x="3009900" y="2894013"/>
          <p14:tracePt t="10467" x="2965450" y="2884488"/>
          <p14:tracePt t="10486" x="2955925" y="2874963"/>
          <p14:tracePt t="10498" x="2946400" y="2874963"/>
          <p14:tracePt t="10518" x="2938463" y="2874963"/>
          <p14:tracePt t="10548" x="2928938" y="2874963"/>
          <p14:tracePt t="10579" x="2919413" y="2874963"/>
          <p14:tracePt t="10657" x="2911475" y="2874963"/>
          <p14:tracePt t="10707" x="2901950" y="2874963"/>
          <p14:tracePt t="11905" x="2911475" y="2874963"/>
          <p14:tracePt t="12714" x="2928938" y="2874963"/>
          <p14:tracePt t="12734" x="2938463" y="2874963"/>
          <p14:tracePt t="12746" x="2955925" y="2874963"/>
          <p14:tracePt t="12779" x="2982913" y="2874963"/>
          <p14:tracePt t="12798" x="2990850" y="2874963"/>
          <p14:tracePt t="12811" x="3044825" y="2874963"/>
          <p14:tracePt t="12831" x="3089275" y="2874963"/>
          <p14:tracePt t="12842" x="3187700" y="2874963"/>
          <p14:tracePt t="12861" x="3224213" y="2884488"/>
          <p14:tracePt t="12874" x="3313113" y="2884488"/>
          <p14:tracePt t="12892" x="3330575" y="2884488"/>
          <p14:tracePt t="12904" x="3446463" y="2894013"/>
          <p14:tracePt t="12924" x="3509963" y="2901950"/>
          <p14:tracePt t="12935" x="3697288" y="2928938"/>
          <p14:tracePt t="12954" x="3768725" y="2938463"/>
          <p14:tracePt t="12966" x="3911600" y="2955925"/>
          <p14:tracePt t="12984" x="3973513" y="2965450"/>
          <p14:tracePt t="12997" x="4125913" y="2973388"/>
          <p14:tracePt t="13016" x="4340225" y="3017838"/>
          <p14:tracePt t="13036" x="4402138" y="3027363"/>
          <p14:tracePt t="13049" x="4589463" y="3036888"/>
          <p14:tracePt t="13065" x="4652963" y="3044825"/>
          <p14:tracePt t="13081" x="4830763" y="3071813"/>
          <p14:tracePt t="13098" x="4902200" y="3081338"/>
          <p14:tracePt t="13114" x="5037138" y="3089275"/>
          <p14:tracePt t="13131" x="5099050" y="3098800"/>
          <p14:tracePt t="13148" x="5268913" y="3116263"/>
          <p14:tracePt t="13165" x="5313363" y="3125788"/>
          <p14:tracePt t="13181" x="5446713" y="3133725"/>
          <p14:tracePt t="13198" x="5483225" y="3143250"/>
          <p14:tracePt t="13216" x="5653088" y="3170238"/>
          <p14:tracePt t="13232" x="5715000" y="3170238"/>
          <p14:tracePt t="13248" x="5875338" y="3187700"/>
          <p14:tracePt t="13265" x="5938838" y="3197225"/>
          <p14:tracePt t="13282" x="6108700" y="3214688"/>
          <p14:tracePt t="13299" x="6205538" y="3241675"/>
          <p14:tracePt t="13317" x="6259513" y="3241675"/>
          <p14:tracePt t="13332" x="6348413" y="3259138"/>
          <p14:tracePt t="13349" x="6375400" y="3259138"/>
          <p14:tracePt t="13365" x="6456363" y="3276600"/>
          <p14:tracePt t="13382" x="6483350" y="3276600"/>
          <p14:tracePt t="13399" x="6572250" y="3286125"/>
          <p14:tracePt t="13415" x="6589713" y="3286125"/>
          <p14:tracePt t="13436" x="6670675" y="3295650"/>
          <p14:tracePt t="13456" x="6688138" y="3295650"/>
          <p14:tracePt t="13467" x="6742113" y="3303588"/>
          <p14:tracePt t="13487" x="6769100" y="3303588"/>
          <p14:tracePt t="13500" x="6840538" y="3303588"/>
          <p14:tracePt t="13519" x="6867525" y="3313113"/>
          <p14:tracePt t="13533" x="6929438" y="3313113"/>
          <p14:tracePt t="13552" x="6956425" y="3313113"/>
          <p14:tracePt t="13566" x="7000875" y="3322638"/>
          <p14:tracePt t="13584" x="7018338" y="3322638"/>
          <p14:tracePt t="13599" x="7081838" y="3322638"/>
          <p14:tracePt t="13616" x="7099300" y="3322638"/>
          <p14:tracePt t="13633" x="7126288" y="3322638"/>
          <p14:tracePt t="13649" x="7143750" y="3322638"/>
          <p14:tracePt t="13666" x="7170738" y="3322638"/>
          <p14:tracePt t="13683" x="7180263" y="3322638"/>
          <p14:tracePt t="13699" x="7197725" y="3322638"/>
          <p14:tracePt t="13716" x="7215188" y="3313113"/>
          <p14:tracePt t="13733" x="7224713" y="3303588"/>
          <p14:tracePt t="13750" x="7242175" y="3295650"/>
          <p14:tracePt t="13766" x="7251700" y="3295650"/>
          <p14:tracePt t="13798" x="7251700" y="3286125"/>
          <p14:tracePt t="13818" x="7259638" y="3276600"/>
          <p14:tracePt t="13892" x="7269163" y="3268663"/>
          <p14:tracePt t="13925" x="7277100" y="3251200"/>
          <p14:tracePt t="13994" x="7296150" y="3232150"/>
          <p14:tracePt t="14019" x="7304088" y="3214688"/>
          <p14:tracePt t="14038" x="7313613" y="3205163"/>
          <p14:tracePt t="14050" x="7323138" y="3197225"/>
          <p14:tracePt t="14070" x="7331075" y="3197225"/>
          <p14:tracePt t="14150" x="7331075" y="3187700"/>
          <p14:tracePt t="14197" x="7340600" y="3187700"/>
          <p14:tracePt t="14232" x="7348538" y="3179763"/>
          <p14:tracePt t="22654" x="7348538" y="3187700"/>
          <p14:tracePt t="23011" x="7367588" y="3187700"/>
          <p14:tracePt t="23076" x="7429500" y="3187700"/>
          <p14:tracePt t="23096" x="7483475" y="3170238"/>
          <p14:tracePt t="23107" x="7562850" y="3143250"/>
          <p14:tracePt t="23126" x="7608888" y="3143250"/>
          <p14:tracePt t="23139" x="7742238" y="3116263"/>
          <p14:tracePt t="23157" x="7804150" y="3098800"/>
          <p14:tracePt t="23169" x="7983538" y="3081338"/>
          <p14:tracePt t="23187" x="8062913" y="3062288"/>
          <p14:tracePt t="23200" x="8205788" y="3044825"/>
          <p14:tracePt t="23219" x="8269288" y="3036888"/>
          <p14:tracePt t="23231" x="8375650" y="3017838"/>
          <p14:tracePt t="23250" x="8429625" y="3017838"/>
          <p14:tracePt t="23263" x="8599488" y="2990850"/>
          <p14:tracePt t="23281" x="8661400" y="2982913"/>
          <p14:tracePt t="23295" x="8742363" y="2965450"/>
          <p14:tracePt t="23316" x="8751888" y="2965450"/>
          <p14:tracePt t="23329" x="8759825" y="2955925"/>
          <p14:tracePt t="23346" x="8769350" y="2955925"/>
          <p14:tracePt t="23362" x="8813800" y="2955925"/>
          <p14:tracePt t="23379" x="8848725" y="2946400"/>
          <p14:tracePt t="23396" x="8912225" y="2938463"/>
          <p14:tracePt t="23412" x="8939213" y="2919413"/>
          <p14:tracePt t="23429" x="8947150" y="2919413"/>
          <p14:tracePt t="23454" x="8956675" y="2919413"/>
          <p14:tracePt t="23566" x="8956675" y="2911475"/>
          <p14:tracePt t="23576" x="8966200" y="29114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HashMap</a:t>
            </a:r>
            <a:r>
              <a:rPr lang="en-US" dirty="0" smtClean="0"/>
              <a:t> Without Assigning Parameters Explicitly</a:t>
            </a:r>
            <a:endParaRPr lang="en-US" dirty="0"/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533400" y="1205300"/>
            <a:ext cx="76200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Map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aMap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HashMap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11);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"Federer"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17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"Sampras"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14);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13);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5905010"/>
            <a:ext cx="4495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Not mentioning type value == type is Object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76400" y="2057400"/>
            <a:ext cx="2399214" cy="3847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143793" y="1905000"/>
            <a:ext cx="931821" cy="400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526358"/>
      </p:ext>
    </p:extLst>
  </p:cSld>
  <p:clrMapOvr>
    <a:masterClrMapping/>
  </p:clrMapOvr>
  <p:transition advTm="54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020" x="8966200" y="2901950"/>
          <p14:tracePt t="3918" x="8956675" y="2901950"/>
          <p14:tracePt t="4025" x="8929688" y="2894013"/>
          <p14:tracePt t="4047" x="8875713" y="2874963"/>
          <p14:tracePt t="4062" x="8858250" y="2867025"/>
          <p14:tracePt t="4075" x="8831263" y="2857500"/>
          <p14:tracePt t="4093" x="8813800" y="2857500"/>
          <p14:tracePt t="4104" x="8742363" y="2847975"/>
          <p14:tracePt t="4124" x="8724900" y="2847975"/>
          <p14:tracePt t="4135" x="8670925" y="2840038"/>
          <p14:tracePt t="4153" x="8634413" y="2830513"/>
          <p14:tracePt t="4166" x="8555038" y="2830513"/>
          <p14:tracePt t="4186" x="8491538" y="2822575"/>
          <p14:tracePt t="4198" x="8394700" y="2822575"/>
          <p14:tracePt t="4217" x="8331200" y="2822575"/>
          <p14:tracePt t="4229" x="8161338" y="2822575"/>
          <p14:tracePt t="4248" x="8081963" y="2830513"/>
          <p14:tracePt t="4262" x="7912100" y="2830513"/>
          <p14:tracePt t="4280" x="7823200" y="2830513"/>
          <p14:tracePt t="4296" x="7608888" y="2830513"/>
          <p14:tracePt t="4313" x="7510463" y="2830513"/>
          <p14:tracePt t="4329" x="7286625" y="2822575"/>
          <p14:tracePt t="4346" x="7188200" y="2813050"/>
          <p14:tracePt t="4362" x="7000875" y="2795588"/>
          <p14:tracePt t="4379" x="6946900" y="2786063"/>
          <p14:tracePt t="4396" x="6823075" y="2759075"/>
          <p14:tracePt t="4414" x="6688138" y="2741613"/>
          <p14:tracePt t="4430" x="6643688" y="2732088"/>
          <p14:tracePt t="4447" x="6491288" y="2697163"/>
          <p14:tracePt t="4464" x="6438900" y="2687638"/>
          <p14:tracePt t="4481" x="6276975" y="2660650"/>
          <p14:tracePt t="4497" x="6269038" y="2660650"/>
          <p14:tracePt t="4514" x="6143625" y="2633663"/>
          <p14:tracePt t="4531" x="5973763" y="2562225"/>
          <p14:tracePt t="4549" x="5919788" y="2544763"/>
          <p14:tracePt t="4564" x="5768975" y="2446338"/>
          <p14:tracePt t="4581" x="5705475" y="2411413"/>
          <p14:tracePt t="4597" x="5589588" y="2347913"/>
          <p14:tracePt t="4614" x="5562600" y="2322513"/>
          <p14:tracePt t="4631" x="5483225" y="2268538"/>
          <p14:tracePt t="4648" x="5438775" y="2241550"/>
          <p14:tracePt t="4664" x="5411788" y="2224088"/>
          <p14:tracePt t="4681" x="5384800" y="2205038"/>
          <p14:tracePt t="4698" x="5367338" y="2187575"/>
          <p14:tracePt t="4715" x="5268913" y="2133600"/>
          <p14:tracePt t="4732" x="5197475" y="2098675"/>
          <p14:tracePt t="4748" x="5045075" y="2017713"/>
          <p14:tracePt t="4765" x="4965700" y="1982788"/>
          <p14:tracePt t="4782" x="4875213" y="1946275"/>
          <p14:tracePt t="4799" x="4848225" y="1938338"/>
          <p14:tracePt t="4815" x="4776788" y="1919288"/>
          <p14:tracePt t="4831" x="4732338" y="1911350"/>
          <p14:tracePt t="4848" x="4625975" y="1901825"/>
          <p14:tracePt t="4865" x="4598988" y="1901825"/>
          <p14:tracePt t="4882" x="4518025" y="1893888"/>
          <p14:tracePt t="4899" x="4491038" y="1893888"/>
          <p14:tracePt t="4915" x="4375150" y="1893888"/>
          <p14:tracePt t="4932" x="4303713" y="1893888"/>
          <p14:tracePt t="4949" x="4152900" y="1874838"/>
          <p14:tracePt t="4965" x="4089400" y="1874838"/>
          <p14:tracePt t="4982" x="3956050" y="1874838"/>
          <p14:tracePt t="4999" x="3929063" y="1874838"/>
          <p14:tracePt t="5017" x="3776663" y="1874838"/>
          <p14:tracePt t="5033" x="3643313" y="1874838"/>
          <p14:tracePt t="5051" x="3581400" y="1874838"/>
          <p14:tracePt t="5066" x="3482975" y="1874838"/>
          <p14:tracePt t="5084" x="3419475" y="1874838"/>
          <p14:tracePt t="5099" x="3303588" y="1874838"/>
          <p14:tracePt t="5116" x="3251200" y="1874838"/>
          <p14:tracePt t="5132" x="3133725" y="1874838"/>
          <p14:tracePt t="5150" x="3081338" y="1874838"/>
          <p14:tracePt t="5166" x="2982913" y="1874838"/>
          <p14:tracePt t="5183" x="2938463" y="1874838"/>
          <p14:tracePt t="5199" x="2857500" y="1874838"/>
          <p14:tracePt t="5216" x="2822575" y="1874838"/>
          <p14:tracePt t="5233" x="2714625" y="1884363"/>
          <p14:tracePt t="5249" x="2660650" y="1884363"/>
          <p14:tracePt t="5266" x="2446338" y="1884363"/>
          <p14:tracePt t="5284" x="2347913" y="1884363"/>
          <p14:tracePt t="5303" x="2312988" y="1884363"/>
          <p14:tracePt t="5316" x="2205038" y="1884363"/>
          <p14:tracePt t="5335" x="2160588" y="1884363"/>
          <p14:tracePt t="5350" x="2044700" y="1893888"/>
          <p14:tracePt t="5367" x="2009775" y="1901825"/>
          <p14:tracePt t="5383" x="1901825" y="1911350"/>
          <p14:tracePt t="5400" x="1866900" y="1919288"/>
          <p14:tracePt t="5417" x="1795463" y="1938338"/>
          <p14:tracePt t="5433" x="1785938" y="1946275"/>
          <p14:tracePt t="5450" x="1758950" y="1965325"/>
          <p14:tracePt t="5473" x="1704975" y="1982788"/>
          <p14:tracePt t="5492" x="1670050" y="2000250"/>
          <p14:tracePt t="5504" x="1616075" y="2017713"/>
          <p14:tracePt t="5525" x="1616075" y="2027238"/>
          <p14:tracePt t="5536" x="1608138" y="2027238"/>
          <p14:tracePt t="5555" x="1598613" y="2027238"/>
          <p14:tracePt t="5584" x="1598613" y="2036763"/>
          <p14:tracePt t="5633" x="1598613" y="2044700"/>
          <p14:tracePt t="5708" x="1608138" y="2044700"/>
          <p14:tracePt t="5727" x="1625600" y="2044700"/>
          <p14:tracePt t="5771" x="1633538" y="2044700"/>
          <p14:tracePt t="5791" x="1652588" y="2044700"/>
          <p14:tracePt t="5803" x="1687513" y="2044700"/>
          <p14:tracePt t="5821" x="1714500" y="2044700"/>
          <p14:tracePt t="5833" x="1776413" y="2054225"/>
          <p14:tracePt t="5852" x="1812925" y="2062163"/>
          <p14:tracePt t="5865" x="1866900" y="2062163"/>
          <p14:tracePt t="5885" x="1893888" y="2071688"/>
          <p14:tracePt t="5896" x="1911350" y="2071688"/>
          <p14:tracePt t="5916" x="1928813" y="2071688"/>
          <p14:tracePt t="5928" x="1982788" y="2071688"/>
          <p14:tracePt t="5947" x="2000250" y="2071688"/>
          <p14:tracePt t="5959" x="2089150" y="2071688"/>
          <p14:tracePt t="5978" x="2133600" y="2071688"/>
          <p14:tracePt t="5991" x="2197100" y="2071688"/>
          <p14:tracePt t="6010" x="2214563" y="2081213"/>
          <p14:tracePt t="6023" x="2276475" y="2081213"/>
          <p14:tracePt t="6043" x="2357438" y="2081213"/>
          <p14:tracePt t="6069" x="2473325" y="2089150"/>
          <p14:tracePt t="6088" x="2544763" y="2098675"/>
          <p14:tracePt t="6102" x="2697163" y="2108200"/>
          <p14:tracePt t="6121" x="2714625" y="2116138"/>
          <p14:tracePt t="6133" x="2786063" y="2116138"/>
          <p14:tracePt t="6154" x="2813050" y="2125663"/>
          <p14:tracePt t="6168" x="2847975" y="2125663"/>
          <p14:tracePt t="6179" x="2946400" y="2125663"/>
          <p14:tracePt t="6198" x="3017838" y="2133600"/>
          <p14:tracePt t="6210" x="3205163" y="2143125"/>
          <p14:tracePt t="6228" x="3232150" y="2143125"/>
          <p14:tracePt t="6256" x="3241675" y="2143125"/>
          <p14:tracePt t="6268" x="3268663" y="2143125"/>
          <p14:tracePt t="6280" x="3286125" y="2143125"/>
          <p14:tracePt t="6293" x="3330575" y="2143125"/>
          <p14:tracePt t="6310" x="3357563" y="2143125"/>
          <p14:tracePt t="6323" x="3402013" y="2152650"/>
          <p14:tracePt t="6341" x="3429000" y="2152650"/>
          <p14:tracePt t="6367" x="3446463" y="2152650"/>
          <p14:tracePt t="6387" x="3455988" y="2152650"/>
          <p14:tracePt t="8520" x="3446463" y="2152650"/>
          <p14:tracePt t="8573" x="3429000" y="2143125"/>
          <p14:tracePt t="8599" x="3411538" y="2133600"/>
          <p14:tracePt t="8627" x="3402013" y="2133600"/>
          <p14:tracePt t="8651" x="3394075" y="2125663"/>
          <p14:tracePt t="8663" x="3348038" y="2116138"/>
          <p14:tracePt t="8681" x="3330575" y="2116138"/>
          <p14:tracePt t="8694" x="3286125" y="2098675"/>
          <p14:tracePt t="8713" x="3259138" y="2089150"/>
          <p14:tracePt t="8724" x="3197225" y="2089150"/>
          <p14:tracePt t="8746" x="3152775" y="2081213"/>
          <p14:tracePt t="8756" x="3036888" y="2081213"/>
          <p14:tracePt t="8774" x="2884488" y="2081213"/>
          <p14:tracePt t="8794" x="2813050" y="2081213"/>
          <p14:tracePt t="8806" x="2625725" y="2098675"/>
          <p14:tracePt t="8826" x="2544763" y="2116138"/>
          <p14:tracePt t="8838" x="2438400" y="2143125"/>
          <p14:tracePt t="8857" x="2366963" y="2187575"/>
          <p14:tracePt t="8868" x="2268538" y="2241550"/>
          <p14:tracePt t="8888" x="2232025" y="2268538"/>
          <p14:tracePt t="8900" x="2143125" y="2322513"/>
          <p14:tracePt t="8919" x="2125663" y="2339975"/>
          <p14:tracePt t="8930" x="2108200" y="2357438"/>
          <p14:tracePt t="8949" x="2071688" y="2393950"/>
          <p14:tracePt t="8981" x="2062163" y="2419350"/>
          <p14:tracePt t="8993" x="2054225" y="2473325"/>
          <p14:tracePt t="9014" x="2044700" y="2490788"/>
          <p14:tracePt t="9026" x="2044700" y="2554288"/>
          <p14:tracePt t="9046" x="2044700" y="2571750"/>
          <p14:tracePt t="9058" x="2081213" y="2643188"/>
          <p14:tracePt t="9078" x="2089150" y="2660650"/>
          <p14:tracePt t="9091" x="2116138" y="2679700"/>
          <p14:tracePt t="9109" x="2133600" y="2687638"/>
          <p14:tracePt t="9121" x="2170113" y="2705100"/>
          <p14:tracePt t="9139" x="2187575" y="2705100"/>
          <p14:tracePt t="9152" x="2259013" y="2687638"/>
          <p14:tracePt t="9172" x="2312988" y="2670175"/>
          <p14:tracePt t="9185" x="2330450" y="2660650"/>
          <p14:tracePt t="9196" x="2393950" y="2625725"/>
          <p14:tracePt t="9216" x="2419350" y="2616200"/>
          <p14:tracePt t="9229" x="2465388" y="2581275"/>
          <p14:tracePt t="9249" x="2490788" y="2562225"/>
          <p14:tracePt t="9262" x="2571750" y="2517775"/>
          <p14:tracePt t="9279" x="2598738" y="2500313"/>
          <p14:tracePt t="9296" x="2652713" y="2419350"/>
          <p14:tracePt t="9312" x="2679700" y="2366963"/>
          <p14:tracePt t="9329" x="2687638" y="2268538"/>
          <p14:tracePt t="9346" x="2697163" y="2241550"/>
          <p14:tracePt t="9362" x="2697163" y="2152650"/>
          <p14:tracePt t="9379" x="2697163" y="2143125"/>
          <p14:tracePt t="9396" x="2687638" y="2143125"/>
          <p14:tracePt t="9514" x="2670175" y="2143125"/>
          <p14:tracePt t="9531" x="2643188" y="2143125"/>
          <p14:tracePt t="9547" x="2589213" y="2143125"/>
          <p14:tracePt t="9563" x="2562225" y="2152650"/>
          <p14:tracePt t="9575" x="2509838" y="2179638"/>
          <p14:tracePt t="9593" x="2482850" y="2197100"/>
          <p14:tracePt t="9606" x="2455863" y="2214563"/>
          <p14:tracePt t="9625" x="2411413" y="2251075"/>
          <p14:tracePt t="9643" x="2401888" y="2268538"/>
          <p14:tracePt t="9655" x="2347913" y="2347913"/>
          <p14:tracePt t="9675" x="2339975" y="2374900"/>
          <p14:tracePt t="9686" x="2303463" y="2465388"/>
          <p14:tracePt t="9706" x="2295525" y="2500313"/>
          <p14:tracePt t="9718" x="2286000" y="2571750"/>
          <p14:tracePt t="9737" x="2286000" y="2589213"/>
          <p14:tracePt t="9750" x="2295525" y="2679700"/>
          <p14:tracePt t="9769" x="2295525" y="2697163"/>
          <p14:tracePt t="9780" x="2339975" y="2768600"/>
          <p14:tracePt t="9798" x="2357438" y="2795588"/>
          <p14:tracePt t="9814" x="2411413" y="2857500"/>
          <p14:tracePt t="9831" x="2438400" y="2874963"/>
          <p14:tracePt t="9847" x="2500313" y="2928938"/>
          <p14:tracePt t="9864" x="2554288" y="2955925"/>
          <p14:tracePt t="9881" x="2581275" y="2965450"/>
          <p14:tracePt t="9897" x="2616200" y="2965450"/>
          <p14:tracePt t="9914" x="2633663" y="2965450"/>
          <p14:tracePt t="9931" x="2687638" y="2928938"/>
          <p14:tracePt t="9947" x="2714625" y="2911475"/>
          <p14:tracePt t="9963" x="2768600" y="2857500"/>
          <p14:tracePt t="9980" x="2786063" y="2847975"/>
          <p14:tracePt t="9996" x="2822575" y="2803525"/>
          <p14:tracePt t="10013" x="2857500" y="2759075"/>
          <p14:tracePt t="10030" x="2965450" y="2571750"/>
          <p14:tracePt t="10047" x="3017838" y="2428875"/>
          <p14:tracePt t="10069" x="3036888" y="2374900"/>
          <p14:tracePt t="10080" x="3071813" y="2251075"/>
          <p14:tracePt t="10099" x="3071813" y="2232025"/>
          <p14:tracePt t="10114" x="3071813" y="2205038"/>
          <p14:tracePt t="10131" x="3071813" y="2160588"/>
          <p14:tracePt t="10147" x="3071813" y="2133600"/>
          <p14:tracePt t="10164" x="3062288" y="2098675"/>
          <p14:tracePt t="10180" x="3036888" y="2054225"/>
          <p14:tracePt t="10216" x="3000375" y="2009775"/>
          <p14:tracePt t="10236" x="2982913" y="1990725"/>
          <p14:tracePt t="10255" x="2965450" y="1990725"/>
          <p14:tracePt t="10299" x="2946400" y="1990725"/>
          <p14:tracePt t="10312" x="2911475" y="2000250"/>
          <p14:tracePt t="10331" x="2894013" y="2009775"/>
          <p14:tracePt t="10344" x="2847975" y="2036763"/>
          <p14:tracePt t="10365" x="2822575" y="2044700"/>
          <p14:tracePt t="10374" x="2803525" y="2054225"/>
          <p14:tracePt t="10394" x="2786063" y="2071688"/>
          <p14:tracePt t="10406" x="2741613" y="2108200"/>
          <p14:tracePt t="10425" x="2724150" y="2133600"/>
          <p14:tracePt t="10437" x="2679700" y="2187575"/>
          <p14:tracePt t="10457" x="2633663" y="2232025"/>
          <p14:tracePt t="10475" x="2608263" y="2251075"/>
          <p14:tracePt t="10487" x="2581275" y="2295525"/>
          <p14:tracePt t="10507" x="2571750" y="2312988"/>
          <p14:tracePt t="10520" x="2554288" y="2347913"/>
          <p14:tracePt t="10532" x="2544763" y="2384425"/>
          <p14:tracePt t="10555" x="2544763" y="2401888"/>
          <p14:tracePt t="10568" x="2544763" y="2411413"/>
          <p14:tracePt t="10582" x="2544763" y="2446338"/>
          <p14:tracePt t="10600" x="2562225" y="2465388"/>
          <p14:tracePt t="10626" x="2562225" y="2473325"/>
          <p14:tracePt t="10644" x="2598738" y="2490788"/>
          <p14:tracePt t="10664" x="2625725" y="2509838"/>
          <p14:tracePt t="10675" x="2660650" y="2527300"/>
          <p14:tracePt t="10694" x="2697163" y="2536825"/>
          <p14:tracePt t="10706" x="2786063" y="2554288"/>
          <p14:tracePt t="10726" x="2813050" y="2554288"/>
          <p14:tracePt t="10737" x="2874963" y="2562225"/>
          <p14:tracePt t="10756" x="2901950" y="2571750"/>
          <p14:tracePt t="10768" x="2938463" y="2571750"/>
          <p14:tracePt t="10787" x="2965450" y="2581275"/>
          <p14:tracePt t="10799" x="3027363" y="2581275"/>
          <p14:tracePt t="10818" x="3044825" y="2589213"/>
          <p14:tracePt t="10832" x="3108325" y="2589213"/>
          <p14:tracePt t="10849" x="3133725" y="2589213"/>
          <p14:tracePt t="10869" x="3152775" y="2589213"/>
          <p14:tracePt t="10882" x="3205163" y="2589213"/>
          <p14:tracePt t="10899" x="3224213" y="2581275"/>
          <p14:tracePt t="10916" x="3286125" y="2571750"/>
          <p14:tracePt t="10933" x="3313113" y="2562225"/>
          <p14:tracePt t="10949" x="3340100" y="2562225"/>
          <p14:tracePt t="10966" x="3357563" y="2554288"/>
          <p14:tracePt t="11055" x="3367088" y="2544763"/>
          <p14:tracePt t="11067" x="3375025" y="2544763"/>
          <p14:tracePt t="11086" x="3375025" y="2536825"/>
          <p14:tracePt t="11098" x="3384550" y="2536825"/>
          <p14:tracePt t="11132" x="3384550" y="2527300"/>
          <p14:tracePt t="11167" x="3394075" y="2527300"/>
          <p14:tracePt t="11179" x="3411538" y="2500313"/>
          <p14:tracePt t="11212" x="3429000" y="2500313"/>
          <p14:tracePt t="11223" x="3429000" y="2490788"/>
          <p14:tracePt t="11271" x="3438525" y="2473325"/>
          <p14:tracePt t="11290" x="3446463" y="2465388"/>
          <p14:tracePt t="11301" x="3455988" y="2438400"/>
          <p14:tracePt t="11321" x="3455988" y="2419350"/>
          <p14:tracePt t="11333" x="3465513" y="2419350"/>
          <p14:tracePt t="11350" x="3473450" y="2401888"/>
          <p14:tracePt t="11370" x="3473450" y="2393950"/>
          <p14:tracePt t="11382" x="3473450" y="2347913"/>
          <p14:tracePt t="11401" x="3473450" y="2295525"/>
          <p14:tracePt t="11413" x="3446463" y="2232025"/>
          <p14:tracePt t="11432" x="3438525" y="2232025"/>
          <p14:tracePt t="11572" x="3429000" y="2241550"/>
          <p14:tracePt t="11607" x="3429000" y="2251075"/>
          <p14:tracePt t="11682" x="3429000" y="2259013"/>
          <p14:tracePt t="11729" x="3429000" y="2268538"/>
          <p14:tracePt t="11789" x="3429000" y="2276475"/>
          <p14:tracePt t="11808" x="3438525" y="2286000"/>
          <p14:tracePt t="11839" x="3438525" y="2295525"/>
          <p14:tracePt t="11852" x="3455988" y="2322513"/>
          <p14:tracePt t="11870" x="3465513" y="2339975"/>
          <p14:tracePt t="11890" x="3473450" y="2357438"/>
          <p14:tracePt t="11948" x="3482975" y="2366963"/>
          <p14:tracePt t="11967" x="3482975" y="2374900"/>
          <p14:tracePt t="12025" x="3490913" y="2374900"/>
          <p14:tracePt t="12074" x="3500438" y="2374900"/>
          <p14:tracePt t="12119" x="3500438" y="2393950"/>
          <p14:tracePt t="12282" x="3509963" y="2393950"/>
          <p14:tracePt t="12292" x="3509963" y="2401888"/>
          <p14:tracePt t="12323" x="3517900" y="2401888"/>
          <p14:tracePt t="12361" x="3517900" y="2411413"/>
          <p14:tracePt t="12405" x="3527425" y="2411413"/>
          <p14:tracePt t="12464" x="3527425" y="2419350"/>
          <p14:tracePt t="12483" x="3527425" y="2428875"/>
          <p14:tracePt t="12517" x="3527425" y="2438400"/>
          <p14:tracePt t="12594" x="3536950" y="2438400"/>
          <p14:tracePt t="12624" x="3536950" y="2446338"/>
          <p14:tracePt t="12642" x="3536950" y="2455863"/>
          <p14:tracePt t="12702" x="3536950" y="2465388"/>
          <p14:tracePt t="12765" x="3536950" y="2473325"/>
          <p14:tracePt t="12827" x="3544888" y="2473325"/>
          <p14:tracePt t="12846" x="3544888" y="2482850"/>
          <p14:tracePt t="12892" x="3554413" y="2500313"/>
          <p14:tracePt t="12975" x="3554413" y="2509838"/>
          <p14:tracePt t="12987" x="3562350" y="2509838"/>
          <p14:tracePt t="13000" x="3571875" y="2527300"/>
          <p14:tracePt t="13069" x="3589338" y="2554288"/>
          <p14:tracePt t="13080" x="3633788" y="2616200"/>
          <p14:tracePt t="13099" x="3660775" y="2633663"/>
          <p14:tracePt t="13111" x="3697288" y="2670175"/>
          <p14:tracePt t="13130" x="3705225" y="2670175"/>
          <p14:tracePt t="13141" x="3751263" y="2697163"/>
          <p14:tracePt t="13160" x="3768725" y="2705100"/>
          <p14:tracePt t="13173" x="3830638" y="2714625"/>
          <p14:tracePt t="13192" x="3884613" y="2732088"/>
          <p14:tracePt t="13206" x="4044950" y="2759075"/>
          <p14:tracePt t="13225" x="4108450" y="2776538"/>
          <p14:tracePt t="13239" x="4232275" y="2786063"/>
          <p14:tracePt t="13257" x="4303713" y="2795588"/>
          <p14:tracePt t="13273" x="4375150" y="2803525"/>
          <p14:tracePt t="13290" x="4625975" y="2847975"/>
          <p14:tracePt t="13306" x="4724400" y="2857500"/>
          <p14:tracePt t="13323" x="4857750" y="2867025"/>
          <p14:tracePt t="13340" x="4875213" y="2867025"/>
          <p14:tracePt t="13357" x="4894263" y="2867025"/>
          <p14:tracePt t="13374" x="4919663" y="2867025"/>
          <p14:tracePt t="13390" x="4973638" y="2867025"/>
          <p14:tracePt t="13407" x="5018088" y="2874963"/>
          <p14:tracePt t="13424" x="5214938" y="2874963"/>
          <p14:tracePt t="13441" x="5330825" y="2884488"/>
          <p14:tracePt t="13459" x="5348288" y="2884488"/>
          <p14:tracePt t="13474" x="5473700" y="2884488"/>
          <p14:tracePt t="13490" x="5527675" y="2884488"/>
          <p14:tracePt t="13507" x="5643563" y="2884488"/>
          <p14:tracePt t="13524" x="5670550" y="2884488"/>
          <p14:tracePt t="13541" x="5751513" y="2884488"/>
          <p14:tracePt t="13558" x="5803900" y="2894013"/>
          <p14:tracePt t="13573" x="5902325" y="2894013"/>
          <p14:tracePt t="13590" x="5965825" y="2901950"/>
          <p14:tracePt t="13607" x="6072188" y="2911475"/>
          <p14:tracePt t="13624" x="6134100" y="2919413"/>
          <p14:tracePt t="13640" x="6232525" y="2928938"/>
          <p14:tracePt t="13657" x="6286500" y="2938463"/>
          <p14:tracePt t="13675" x="6429375" y="2955925"/>
          <p14:tracePt t="13691" x="6608763" y="2982913"/>
          <p14:tracePt t="13711" x="6616700" y="2982913"/>
          <p14:tracePt t="13725" x="6670675" y="2982913"/>
          <p14:tracePt t="13743" x="6697663" y="2982913"/>
          <p14:tracePt t="13758" x="6724650" y="2982913"/>
          <p14:tracePt t="13774" x="6742113" y="2982913"/>
          <p14:tracePt t="13791" x="6796088" y="2982913"/>
          <p14:tracePt t="13808" x="6858000" y="2982913"/>
          <p14:tracePt t="13825" x="6911975" y="2982913"/>
          <p14:tracePt t="13848" x="6919913" y="2982913"/>
          <p14:tracePt t="13867" x="6938963" y="2982913"/>
          <p14:tracePt t="13880" x="6946900" y="2982913"/>
          <p14:tracePt t="13898" x="6956425" y="2973388"/>
          <p14:tracePt t="13910" x="6965950" y="2973388"/>
          <p14:tracePt t="13928" x="6965950" y="2965450"/>
          <p14:tracePt t="13973" x="6965950" y="2955925"/>
          <p14:tracePt t="14122" x="6973888" y="2955925"/>
          <p14:tracePt t="14213" x="6973888" y="2946400"/>
          <p14:tracePt t="14288" x="6973888" y="2928938"/>
          <p14:tracePt t="14307" x="6929438" y="2894013"/>
          <p14:tracePt t="14340" x="6902450" y="2884488"/>
          <p14:tracePt t="14353" x="6894513" y="2874963"/>
          <p14:tracePt t="14371" x="6875463" y="2874963"/>
          <p14:tracePt t="14383" x="6840538" y="2857500"/>
          <p14:tracePt t="14403" x="6823075" y="2857500"/>
          <p14:tracePt t="14413" x="6759575" y="2847975"/>
          <p14:tracePt t="14433" x="6732588" y="2840038"/>
          <p14:tracePt t="14445" x="6680200" y="2840038"/>
          <p14:tracePt t="14465" x="6653213" y="2840038"/>
          <p14:tracePt t="14477" x="6599238" y="2830513"/>
          <p14:tracePt t="14496" x="6572250" y="2830513"/>
          <p14:tracePt t="14510" x="6483350" y="2822575"/>
          <p14:tracePt t="14528" x="6419850" y="2822575"/>
          <p14:tracePt t="14544" x="6323013" y="2822575"/>
          <p14:tracePt t="14560" x="6269038" y="2822575"/>
          <p14:tracePt t="14577" x="6153150" y="2822575"/>
          <p14:tracePt t="14594" x="6126163" y="2822575"/>
          <p14:tracePt t="14610" x="6027738" y="2830513"/>
          <p14:tracePt t="14627" x="5929313" y="2830513"/>
          <p14:tracePt t="14644" x="5608638" y="2803525"/>
          <p14:tracePt t="14661" x="5465763" y="2768600"/>
          <p14:tracePt t="14677" x="5099050" y="2697163"/>
          <p14:tracePt t="14695" x="4956175" y="2670175"/>
          <p14:tracePt t="14711" x="4911725" y="2652713"/>
          <p14:tracePt t="14727" x="4840288" y="2643188"/>
          <p14:tracePt t="14744" x="4776788" y="2633663"/>
          <p14:tracePt t="14761" x="4411663" y="2581275"/>
          <p14:tracePt t="14778" x="4143375" y="2527300"/>
          <p14:tracePt t="14795" x="4044950" y="2509838"/>
          <p14:tracePt t="14811" x="3875088" y="2473325"/>
          <p14:tracePt t="14828" x="3848100" y="2465388"/>
          <p14:tracePt t="14844" x="3705225" y="2411413"/>
          <p14:tracePt t="14861" x="3652838" y="2393950"/>
          <p14:tracePt t="14878" x="3473450" y="2347913"/>
          <p14:tracePt t="14895" x="3438525" y="2330450"/>
          <p14:tracePt t="14911" x="3384550" y="2312988"/>
          <p14:tracePt t="14928" x="3357563" y="2312988"/>
          <p14:tracePt t="14954" x="3330575" y="2303463"/>
          <p14:tracePt t="14965" x="3197225" y="2276475"/>
          <p14:tracePt t="14984" x="3116263" y="2241550"/>
          <p14:tracePt t="14999" x="2973388" y="2197100"/>
          <p14:tracePt t="15017" x="2938463" y="2187575"/>
          <p14:tracePt t="15029" x="2830513" y="2152650"/>
          <p14:tracePt t="15047" x="2813050" y="2152650"/>
          <p14:tracePt t="15066" x="2759075" y="2133600"/>
          <p14:tracePt t="15080" x="2732088" y="2125663"/>
          <p14:tracePt t="15095" x="2687638" y="2116138"/>
          <p14:tracePt t="15112" x="2670175" y="2116138"/>
          <p14:tracePt t="15129" x="2660650" y="2116138"/>
          <p14:tracePt t="15145" x="2643188" y="2116138"/>
          <p14:tracePt t="15162" x="2625725" y="2116138"/>
          <p14:tracePt t="15186" x="2581275" y="2116138"/>
          <p14:tracePt t="15204" x="2554288" y="2116138"/>
          <p14:tracePt t="15216" x="2490788" y="2108200"/>
          <p14:tracePt t="15236" x="2473325" y="2108200"/>
          <p14:tracePt t="15248" x="2438400" y="2098675"/>
          <p14:tracePt t="15267" x="2419350" y="2098675"/>
          <p14:tracePt t="15297" x="2401888" y="2098675"/>
          <p14:tracePt t="15310" x="2339975" y="2089150"/>
          <p14:tracePt t="15331" x="2286000" y="2089150"/>
          <p14:tracePt t="15364" x="2268538" y="2089150"/>
          <p14:tracePt t="15391" x="2259013" y="2089150"/>
          <p14:tracePt t="15408" x="2241550" y="2089150"/>
          <p14:tracePt t="15420" x="2197100" y="2089150"/>
          <p14:tracePt t="15440" x="2179638" y="2089150"/>
          <p14:tracePt t="15451" x="2108200" y="2089150"/>
          <p14:tracePt t="15470" x="2089150" y="2089150"/>
          <p14:tracePt t="15482" x="2054225" y="2081213"/>
          <p14:tracePt t="15500" x="2027238" y="2081213"/>
          <p14:tracePt t="15519" x="2009775" y="2081213"/>
          <p14:tracePt t="15532" x="1955800" y="2071688"/>
          <p14:tracePt t="15554" x="1938338" y="2071688"/>
          <p14:tracePt t="15564" x="1919288" y="2071688"/>
          <p14:tracePt t="15582" x="1901825" y="2071688"/>
          <p14:tracePt t="15612" x="1893888" y="2071688"/>
          <p14:tracePt t="15658" x="1884363" y="2071688"/>
          <p14:tracePt t="15706" x="1874838" y="2071688"/>
          <p14:tracePt t="16038" x="1857375" y="2071688"/>
          <p14:tracePt t="16068" x="1830388" y="2071688"/>
          <p14:tracePt t="16080" x="1724025" y="2071688"/>
          <p14:tracePt t="16098" x="1660525" y="2071688"/>
          <p14:tracePt t="16111" x="1544638" y="2071688"/>
          <p14:tracePt t="16130" x="1500188" y="2071688"/>
          <p14:tracePt t="16148" x="1482725" y="2071688"/>
          <p14:tracePt t="16161" x="1473200" y="2071688"/>
          <p14:tracePt t="16191" x="1411288" y="2071688"/>
          <p14:tracePt t="16209" x="1384300" y="2071688"/>
          <p14:tracePt t="16221" x="1330325" y="2071688"/>
          <p14:tracePt t="16239" x="1268413" y="2081213"/>
          <p14:tracePt t="16258" x="1250950" y="2089150"/>
          <p14:tracePt t="16271" x="1204913" y="2089150"/>
          <p14:tracePt t="16289" x="1196975" y="2098675"/>
          <p14:tracePt t="16301" x="1179513" y="2098675"/>
          <p14:tracePt t="16321" x="1169988" y="2108200"/>
          <p14:tracePt t="16334" x="1152525" y="2108200"/>
          <p14:tracePt t="16354" x="1133475" y="2108200"/>
          <p14:tracePt t="16364" x="1098550" y="2116138"/>
          <p14:tracePt t="16384" x="1081088" y="2116138"/>
          <p14:tracePt t="16396" x="1071563" y="2125663"/>
          <p14:tracePt t="16444" x="1062038" y="2125663"/>
          <p14:tracePt t="16490" x="1054100" y="2125663"/>
          <p14:tracePt t="16551" x="1044575" y="2125663"/>
          <p14:tracePt t="16603" x="1044575" y="2133600"/>
          <p14:tracePt t="16636" x="1036638" y="2133600"/>
          <p14:tracePt t="16731" x="1027113" y="2133600"/>
          <p14:tracePt t="17245" x="1017588" y="2133600"/>
          <p14:tracePt t="17262" x="1009650" y="2133600"/>
          <p14:tracePt t="17419" x="990600" y="2143125"/>
          <p14:tracePt t="17450" x="965200" y="2143125"/>
          <p14:tracePt t="17470" x="946150" y="2143125"/>
          <p14:tracePt t="17482" x="928688" y="2143125"/>
          <p14:tracePt t="17494" x="893763" y="2143125"/>
          <p14:tracePt t="17513" x="884238" y="2143125"/>
          <p14:tracePt t="17525" x="839788" y="2152650"/>
          <p14:tracePt t="17545" x="776288" y="2160588"/>
          <p14:tracePt t="17563" x="758825" y="2160588"/>
          <p14:tracePt t="17574" x="704850" y="2160588"/>
          <p14:tracePt t="17593" x="687388" y="2160588"/>
          <p14:tracePt t="17606" x="633413" y="2160588"/>
          <p14:tracePt t="17625" x="598488" y="2160588"/>
          <p14:tracePt t="17655" x="581025" y="2160588"/>
          <p14:tracePt t="17689" x="561975" y="2160588"/>
          <p14:tracePt t="17700" x="536575" y="2170113"/>
          <p14:tracePt t="17719" x="527050" y="2170113"/>
          <p14:tracePt t="17732" x="517525" y="2170113"/>
          <p14:tracePt t="17750" x="509588" y="2170113"/>
          <p14:tracePt t="17763" x="500063" y="2170113"/>
          <p14:tracePt t="17781" x="455613" y="2170113"/>
          <p14:tracePt t="17813" x="438150" y="2170113"/>
          <p14:tracePt t="17825" x="374650" y="2152650"/>
          <p14:tracePt t="17843" x="347663" y="2152650"/>
          <p14:tracePt t="17855" x="330200" y="2143125"/>
          <p14:tracePt t="17874" x="312738" y="2133600"/>
          <p14:tracePt t="17893" x="285750" y="2133600"/>
          <p14:tracePt t="17933" x="250825" y="2125663"/>
          <p14:tracePt t="17955" x="231775" y="2125663"/>
          <p14:tracePt t="17971" x="241300" y="2125663"/>
          <p14:tracePt t="18049" x="250825" y="2125663"/>
          <p14:tracePt t="18060" x="258763" y="2125663"/>
          <p14:tracePt t="18113" x="295275" y="2125663"/>
          <p14:tracePt t="18139" x="322263" y="2125663"/>
          <p14:tracePt t="18157" x="330200" y="2116138"/>
          <p14:tracePt t="18189" x="339725" y="2116138"/>
          <p14:tracePt t="18223" x="347663" y="2116138"/>
          <p14:tracePt t="18249" x="347663" y="2098675"/>
          <p14:tracePt t="18476" x="347663" y="2089150"/>
          <p14:tracePt t="18550" x="347663" y="2062163"/>
          <p14:tracePt t="18568" x="339725" y="2054225"/>
          <p14:tracePt t="18580" x="330200" y="2027238"/>
          <p14:tracePt t="18600" x="322263" y="2009775"/>
          <p14:tracePt t="18612" x="312738" y="2009775"/>
          <p14:tracePt t="18691" x="312738" y="2000250"/>
          <p14:tracePt t="18724" x="312738" y="1990725"/>
          <p14:tracePt t="18911" x="303213" y="1990725"/>
          <p14:tracePt t="18944" x="312738" y="1990725"/>
          <p14:tracePt t="19069" x="322263" y="1990725"/>
          <p14:tracePt t="19135" x="330200" y="1990725"/>
          <p14:tracePt t="19270" x="339725" y="1990725"/>
          <p14:tracePt t="19290" x="347663" y="1990725"/>
          <p14:tracePt t="19301" x="347663" y="2000250"/>
          <p14:tracePt t="19400" x="357188" y="2000250"/>
          <p14:tracePt t="19434" x="366713" y="2000250"/>
          <p14:tracePt t="19714" x="374650" y="2009775"/>
          <p14:tracePt t="19725" x="384175" y="2009775"/>
          <p14:tracePt t="19744" x="393700" y="2017713"/>
          <p14:tracePt t="20076" x="401638" y="2017713"/>
          <p14:tracePt t="20088" x="446088" y="2027238"/>
          <p14:tracePt t="20108" x="482600" y="2036763"/>
          <p14:tracePt t="20127" x="642938" y="2071688"/>
          <p14:tracePt t="20159" x="839788" y="2108200"/>
          <p14:tracePt t="20172" x="928688" y="2133600"/>
          <p14:tracePt t="20194" x="1303338" y="2187575"/>
          <p14:tracePt t="20226" x="1625600" y="2251075"/>
          <p14:tracePt t="20234" x="1741488" y="2268538"/>
          <p14:tracePt t="20261" x="2197100" y="2357438"/>
          <p14:tracePt t="20293" x="2633663" y="2473325"/>
          <p14:tracePt t="20299" x="3000375" y="2581275"/>
          <p14:tracePt t="20328" x="3394075" y="2687638"/>
          <p14:tracePt t="20360" x="3670300" y="2759075"/>
          <p14:tracePt t="20362" x="3919538" y="2813050"/>
          <p14:tracePt t="20395" x="3946525" y="2822575"/>
          <p14:tracePt t="20404" x="4089400" y="2840038"/>
          <p14:tracePt t="20428" x="4125913" y="2857500"/>
          <p14:tracePt t="20460" x="4232275" y="2884488"/>
          <p14:tracePt t="20470" x="4259263" y="2894013"/>
          <p14:tracePt t="20495" x="4357688" y="2928938"/>
          <p14:tracePt t="20528" x="4394200" y="2938463"/>
          <p14:tracePt t="20533" x="4419600" y="2946400"/>
          <p14:tracePt t="20562" x="4510088" y="2946400"/>
          <p14:tracePt t="20594" x="4518025" y="2946400"/>
          <p14:tracePt t="20596" x="4581525" y="2946400"/>
          <p14:tracePt t="20629" x="4608513" y="2946400"/>
          <p14:tracePt t="20639" x="4679950" y="2946400"/>
          <p14:tracePt t="20662" x="4768850" y="2955925"/>
          <p14:tracePt t="20694" x="4848225" y="2973388"/>
          <p14:tracePt t="20712" x="4946650" y="2982913"/>
          <p14:tracePt t="20744" x="4973638" y="2990850"/>
          <p14:tracePt t="20749" x="5054600" y="3009900"/>
          <p14:tracePt t="20779" x="5197475" y="3036888"/>
          <p14:tracePt t="20812" x="5259388" y="3044825"/>
          <p14:tracePt t="20831" x="5303838" y="3044825"/>
          <p14:tracePt t="20863" x="5322888" y="3044825"/>
          <p14:tracePt t="20889" x="5322888" y="3054350"/>
          <p14:tracePt t="20973" x="5322888" y="3062288"/>
          <p14:tracePt t="31520" x="5322888" y="3071813"/>
          <p14:tracePt t="32319" x="5330825" y="3081338"/>
          <p14:tracePt t="32346" x="5330825" y="3089275"/>
          <p14:tracePt t="32358" x="5330825" y="3098800"/>
          <p14:tracePt t="32386" x="5322888" y="3098800"/>
          <p14:tracePt t="32478" x="5251450" y="3098800"/>
          <p14:tracePt t="32497" x="5205413" y="3098800"/>
          <p14:tracePt t="32514" x="5072063" y="3098800"/>
          <p14:tracePt t="32546" x="4973638" y="3098800"/>
          <p14:tracePt t="32562" x="4946650" y="3089275"/>
          <p14:tracePt t="32581" x="4679950" y="3071813"/>
          <p14:tracePt t="32613" x="4465638" y="3017838"/>
          <p14:tracePt t="32623" x="4411663" y="3009900"/>
          <p14:tracePt t="32648" x="4232275" y="2973388"/>
          <p14:tracePt t="32680" x="4027488" y="2946400"/>
          <p14:tracePt t="32686" x="3919538" y="2938463"/>
          <p14:tracePt t="32686" x="3732213" y="2928938"/>
          <p14:tracePt t="32716" x="3517900" y="2928938"/>
          <p14:tracePt t="32748" x="3438525" y="2928938"/>
          <p14:tracePt t="32758" x="3187700" y="2928938"/>
          <p14:tracePt t="32782" x="2660650" y="2874963"/>
          <p14:tracePt t="32815" x="2187575" y="2741613"/>
          <p14:tracePt t="32827" x="2081213" y="2714625"/>
          <p14:tracePt t="32849" x="1812925" y="2598738"/>
          <p14:tracePt t="32881" x="1776413" y="2581275"/>
          <p14:tracePt t="32889" x="1751013" y="2562225"/>
          <p14:tracePt t="32915" x="1517650" y="2419350"/>
          <p14:tracePt t="32948" x="1295400" y="2276475"/>
          <p14:tracePt t="32956" x="1214438" y="2224088"/>
          <p14:tracePt t="32982" x="1027113" y="2108200"/>
          <p14:tracePt t="33015" x="990600" y="2081213"/>
          <p14:tracePt t="33017" x="990600" y="2071688"/>
          <p14:tracePt t="33048" x="1000125" y="2071688"/>
          <p14:tracePt t="33134" x="1009650" y="2071688"/>
          <p14:tracePt t="33146" x="1017588" y="2071688"/>
          <p14:tracePt t="33157" x="1044575" y="2044700"/>
          <p14:tracePt t="33186" x="1089025" y="2009775"/>
          <p14:tracePt t="33216" x="1295400" y="1946275"/>
          <p14:tracePt t="33249" x="1357313" y="1938338"/>
          <p14:tracePt t="33260" x="1482725" y="1946275"/>
          <p14:tracePt t="33284" x="1751013" y="1965325"/>
          <p14:tracePt t="33317" x="1830388" y="1973263"/>
          <p14:tracePt t="33326" x="1955800" y="2000250"/>
          <p14:tracePt t="33351" x="2089150" y="2017713"/>
          <p14:tracePt t="33384" x="2197100" y="2036763"/>
          <p14:tracePt t="33393" x="2251075" y="2044700"/>
          <p14:tracePt t="33418" x="2384425" y="2062163"/>
          <p14:tracePt t="33449" x="2446338" y="2062163"/>
          <p14:tracePt t="33455" x="2455863" y="2062163"/>
          <p14:tracePt t="33485" x="2527300" y="2062163"/>
          <p14:tracePt t="33516" x="2589213" y="2071688"/>
          <p14:tracePt t="33519" x="2697163" y="2089150"/>
          <p14:tracePt t="33552" x="2724150" y="2098675"/>
          <p14:tracePt t="33563" x="2803525" y="2116138"/>
          <p14:tracePt t="33585" x="2955925" y="2143125"/>
          <p14:tracePt t="33618" x="3017838" y="2170113"/>
          <p14:tracePt t="33624" x="3133725" y="2197100"/>
          <p14:tracePt t="33652" x="3160713" y="2197100"/>
          <p14:tracePt t="33684" x="3170238" y="2197100"/>
          <p14:tracePt t="33718" x="3179763" y="2197100"/>
          <p14:tracePt t="33767" x="3187700" y="2197100"/>
          <p14:tracePt t="33786" x="3197225" y="2197100"/>
          <p14:tracePt t="33798" x="3205163" y="2187575"/>
          <p14:tracePt t="33833" x="3214688" y="2187575"/>
          <p14:tracePt t="33893" x="3214688" y="2179638"/>
          <p14:tracePt t="33960" x="3224213" y="2179638"/>
          <p14:tracePt t="33972" x="3232150" y="2170113"/>
          <p14:tracePt t="34052" x="3241675" y="2170113"/>
          <p14:tracePt t="34100" x="3241675" y="2160588"/>
          <p14:tracePt t="34127" x="3251200" y="2160588"/>
          <p14:tracePt t="34175" x="3259138" y="2152650"/>
          <p14:tracePt t="34227" x="3268663" y="2143125"/>
          <p14:tracePt t="34253" x="3286125" y="2125663"/>
          <p14:tracePt t="34272" x="3286125" y="2116138"/>
          <p14:tracePt t="34349" x="3295650" y="2108200"/>
          <p14:tracePt t="34382" x="3303588" y="2108200"/>
          <p14:tracePt t="34416" x="3303588" y="2098675"/>
          <p14:tracePt t="34427" x="3313113" y="2098675"/>
          <p14:tracePt t="36771" x="3276600" y="2116138"/>
          <p14:tracePt t="37307" x="3259138" y="2125663"/>
          <p14:tracePt t="37318" x="3170238" y="2160588"/>
          <p14:tracePt t="37338" x="3081338" y="2179638"/>
          <p14:tracePt t="37363" x="2813050" y="2197100"/>
          <p14:tracePt t="37397" x="2652713" y="2197100"/>
          <p14:tracePt t="37401" x="2571750" y="2197100"/>
          <p14:tracePt t="37430" x="2286000" y="2143125"/>
          <p14:tracePt t="37462" x="2054225" y="2108200"/>
          <p14:tracePt t="37466" x="1847850" y="2098675"/>
          <p14:tracePt t="37497" x="1724025" y="2098675"/>
          <p14:tracePt t="37529" x="1589088" y="2089150"/>
          <p14:tracePt t="37544" x="1527175" y="2089150"/>
          <p14:tracePt t="37564" x="1393825" y="2089150"/>
          <p14:tracePt t="37596" x="1357313" y="2089150"/>
          <p14:tracePt t="37607" x="1347788" y="2089150"/>
          <p14:tracePt t="37634" x="1339850" y="2089150"/>
          <p14:tracePt t="37700" x="1347788" y="2089150"/>
          <p14:tracePt t="37847" x="1366838" y="2089150"/>
          <p14:tracePt t="37871" x="1374775" y="2089150"/>
          <p14:tracePt t="38031" x="1384300" y="2089150"/>
          <p14:tracePt t="38073" x="1393825" y="2089150"/>
          <p14:tracePt t="41519" x="1393825" y="2098675"/>
          <p14:tracePt t="42214" x="1401763" y="2098675"/>
          <p14:tracePt t="42947" x="1401763" y="2108200"/>
          <p14:tracePt t="43048" x="1411288" y="2108200"/>
          <p14:tracePt t="43187" x="1419225" y="2108200"/>
          <p14:tracePt t="43361" x="1419225" y="2116138"/>
          <p14:tracePt t="43623" x="1428750" y="2116138"/>
          <p14:tracePt t="43706" x="1428750" y="2125663"/>
          <p14:tracePt t="44056" x="1438275" y="2125663"/>
          <p14:tracePt t="44144" x="1446213" y="2125663"/>
          <p14:tracePt t="44414" x="1446213" y="2133600"/>
          <p14:tracePt t="44462" x="1455738" y="2133600"/>
          <p14:tracePt t="44620" x="1455738" y="2143125"/>
          <p14:tracePt t="44902" x="1465263" y="2143125"/>
          <p14:tracePt t="44958" x="1473200" y="2143125"/>
          <p14:tracePt t="45606" x="1473200" y="2152650"/>
          <p14:tracePt t="46184" x="1482725" y="2152650"/>
          <p14:tracePt t="46375" x="1482725" y="2160588"/>
          <p14:tracePt t="46408" x="1490663" y="2160588"/>
          <p14:tracePt t="46835" x="1490663" y="2170113"/>
          <p14:tracePt t="46876" x="1500188" y="2170113"/>
          <p14:tracePt t="47052" x="1500188" y="2179638"/>
          <p14:tracePt t="47182" x="1500188" y="2187575"/>
          <p14:tracePt t="48122" x="1509713" y="2187575"/>
          <p14:tracePt t="48532" x="1517650" y="2187575"/>
          <p14:tracePt t="48896" x="1527175" y="2187575"/>
          <p14:tracePt t="49174" x="1536700" y="2187575"/>
          <p14:tracePt t="49440" x="1544638" y="2187575"/>
          <p14:tracePt t="49596" x="1554163" y="2187575"/>
          <p14:tracePt t="49931" x="1554163" y="2197100"/>
          <p14:tracePt t="50148" x="1562100" y="2197100"/>
          <p14:tracePt t="50196" x="1571625" y="2197100"/>
          <p14:tracePt t="50260" x="1581150" y="2197100"/>
          <p14:tracePt t="50272" x="1616075" y="2214563"/>
          <p14:tracePt t="50355" x="1625600" y="2214563"/>
          <p14:tracePt t="50381" x="1633538" y="2214563"/>
          <p14:tracePt t="50400" x="1652588" y="2224088"/>
          <p14:tracePt t="50419" x="1660525" y="2224088"/>
          <p14:tracePt t="50436" x="1687513" y="2232025"/>
          <p14:tracePt t="50468" x="1704975" y="2232025"/>
          <p14:tracePt t="50482" x="1724025" y="2232025"/>
          <p14:tracePt t="50515" x="1741488" y="2232025"/>
          <p14:tracePt t="50537" x="1758950" y="2241550"/>
          <p14:tracePt t="50568" x="1776413" y="2241550"/>
          <p14:tracePt t="50571" x="1812925" y="2241550"/>
          <p14:tracePt t="50604" x="1839913" y="2241550"/>
          <p14:tracePt t="50620" x="1884363" y="2251075"/>
          <p14:tracePt t="50638" x="1911350" y="2259013"/>
          <p14:tracePt t="50669" x="1973263" y="2259013"/>
          <p14:tracePt t="50702" x="2054225" y="2259013"/>
          <p14:tracePt t="50733" x="2081213" y="2259013"/>
          <p14:tracePt t="50743" x="2187575" y="2276475"/>
          <p14:tracePt t="50775" x="2241550" y="2276475"/>
          <p14:tracePt t="50803" x="2295525" y="2276475"/>
          <p14:tracePt t="50835" x="2374900" y="2286000"/>
          <p14:tracePt t="50867" x="2428875" y="2286000"/>
          <p14:tracePt t="50875" x="2455863" y="2286000"/>
          <p14:tracePt t="50907" x="2509838" y="2295525"/>
          <p14:tracePt t="50937" x="2536825" y="2295525"/>
          <p14:tracePt t="50968" x="2571750" y="2295525"/>
          <p14:tracePt t="51000" x="2598738" y="2303463"/>
          <p14:tracePt t="51008" x="2608263" y="2303463"/>
          <p14:tracePt t="51046" x="2598738" y="2303463"/>
          <p14:tracePt t="51188" x="2589213" y="2295525"/>
          <p14:tracePt t="51200" x="2589213" y="2286000"/>
          <p14:tracePt t="51233" x="2571750" y="2276475"/>
          <p14:tracePt t="51265" x="2554288" y="2259013"/>
          <p14:tracePt t="51276" x="2527300" y="2251075"/>
          <p14:tracePt t="51308" x="2517775" y="2251075"/>
          <p14:tracePt t="51338" x="2500313" y="2251075"/>
          <p14:tracePt t="51370" x="2473325" y="2241550"/>
          <p14:tracePt t="51402" x="2438400" y="2241550"/>
          <p14:tracePt t="51405" x="2401888" y="2241550"/>
          <p14:tracePt t="51438" x="2374900" y="2251075"/>
          <p14:tracePt t="51470" x="2374900" y="2259013"/>
          <p14:tracePt t="51486" x="2357438" y="2259013"/>
          <p14:tracePt t="51520" x="2347913" y="2259013"/>
          <p14:tracePt t="51538" x="2347913" y="2268538"/>
          <p14:tracePt t="51571" x="2339975" y="2286000"/>
          <p14:tracePt t="51603" x="2330450" y="2303463"/>
          <p14:tracePt t="51608" x="2339975" y="2339975"/>
          <p14:tracePt t="51641" x="2347913" y="2374900"/>
          <p14:tracePt t="51673" x="2374900" y="2393950"/>
          <p14:tracePt t="51705" x="2446338" y="2438400"/>
          <p14:tracePt t="51738" x="2527300" y="2482850"/>
          <p14:tracePt t="51753" x="2643188" y="2536825"/>
          <p14:tracePt t="51786" x="2687638" y="2554288"/>
          <p14:tracePt t="51806" x="2768600" y="2581275"/>
          <p14:tracePt t="51838" x="2857500" y="2598738"/>
          <p14:tracePt t="51870" x="2919413" y="2598738"/>
          <p14:tracePt t="51877" x="3125788" y="2608263"/>
          <p14:tracePt t="51910" x="3482975" y="2670175"/>
          <p14:tracePt t="51940" x="3911600" y="2776538"/>
          <p14:tracePt t="51972" x="3973513" y="2795588"/>
          <p14:tracePt t="52004" x="4010025" y="2795588"/>
          <p14:tracePt t="52021" x="4098925" y="2776538"/>
          <p14:tracePt t="52056" x="4133850" y="2776538"/>
          <p14:tracePt t="52073" x="4152900" y="2776538"/>
          <p14:tracePt t="52106" x="4251325" y="2776538"/>
          <p14:tracePt t="52138" x="4295775" y="2786063"/>
          <p14:tracePt t="52142" x="4491038" y="2830513"/>
          <p14:tracePt t="52175" x="4518025" y="2847975"/>
          <p14:tracePt t="52206" x="4518025" y="2857500"/>
          <p14:tracePt t="52252" x="4483100" y="2894013"/>
          <p14:tracePt t="52274" x="4438650" y="2955925"/>
          <p14:tracePt t="52306" x="4394200" y="3017838"/>
          <p14:tracePt t="52338" x="4375150" y="3036888"/>
          <p14:tracePt t="52347" x="4313238" y="3108325"/>
          <p14:tracePt t="52379" x="4268788" y="3170238"/>
          <p14:tracePt t="52408" x="4232275" y="3268663"/>
          <p14:tracePt t="52440" x="4232275" y="3276600"/>
          <p14:tracePt t="52472" x="4232275" y="3286125"/>
          <p14:tracePt t="52491" x="4251325" y="3286125"/>
          <p14:tracePt t="52549" x="4295775" y="3286125"/>
          <p14:tracePt t="52569" x="4384675" y="3276600"/>
          <p14:tracePt t="52601" x="4483100" y="3268663"/>
          <p14:tracePt t="52618" x="4625975" y="3251200"/>
          <p14:tracePt t="52650" x="4652963" y="3251200"/>
          <p14:tracePt t="52675" x="4732338" y="3224213"/>
          <p14:tracePt t="52708" x="4795838" y="3205163"/>
          <p14:tracePt t="52741" x="4822825" y="3197225"/>
          <p14:tracePt t="52743" x="4875213" y="3143250"/>
          <p14:tracePt t="52775" x="4929188" y="3098800"/>
          <p14:tracePt t="52807" x="4946650" y="3089275"/>
          <p14:tracePt t="52817" x="5010150" y="3009900"/>
          <p14:tracePt t="52849" x="5045075" y="2946400"/>
          <p14:tracePt t="52876" x="5108575" y="2894013"/>
          <p14:tracePt t="52909" x="5180013" y="2786063"/>
          <p14:tracePt t="52941" x="5187950" y="2768600"/>
          <p14:tracePt t="52947" x="5197475" y="2759075"/>
          <p14:tracePt t="52979" x="5224463" y="2724150"/>
          <p14:tracePt t="53010" x="5251450" y="2670175"/>
          <p14:tracePt t="53046" x="5276850" y="2633663"/>
          <p14:tracePt t="53059" x="5286375" y="2616200"/>
          <p14:tracePt t="53077" x="5295900" y="2581275"/>
          <p14:tracePt t="53108" x="5303838" y="2571750"/>
          <p14:tracePt t="53134" x="5303838" y="2562225"/>
          <p14:tracePt t="53152" x="5313363" y="2554288"/>
          <p14:tracePt t="53176" x="5322888" y="2527300"/>
          <p14:tracePt t="53208" x="5330825" y="2517775"/>
          <p14:tracePt t="53215" x="5330825" y="2509838"/>
          <p14:tracePt t="53243" x="5340350" y="2490788"/>
          <p14:tracePt t="53275" x="5348288" y="2490788"/>
          <p14:tracePt t="53293" x="5357813" y="2482850"/>
          <p14:tracePt t="53310" x="5357813" y="2473325"/>
          <p14:tracePt t="53341" x="5367338" y="2465388"/>
          <p14:tracePt t="53350" x="5375275" y="2455863"/>
          <p14:tracePt t="53377" x="5384800" y="2438400"/>
          <p14:tracePt t="53408" x="5384800" y="2428875"/>
          <p14:tracePt t="53453" x="5384800" y="24193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HashMap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ith Explicit Elaboration</a:t>
            </a:r>
            <a:endParaRPr lang="en-US" dirty="0"/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533400" y="1205300"/>
            <a:ext cx="79248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Map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&lt;String, Integer&gt;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HashMap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&lt;String, Integer&gt;()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"Federer"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17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"Sampras"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14);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aMap.put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11);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aMap.get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Nadal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aMap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pPr algn="l"/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5544902"/>
            <a:ext cx="2743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Generics </a:t>
            </a:r>
            <a:r>
              <a:rPr lang="en-US" dirty="0" smtClean="0">
                <a:sym typeface="Wingdings" pitchFamily="2" charset="2"/>
              </a:rPr>
              <a:t> Collections?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668500"/>
      </p:ext>
    </p:extLst>
  </p:cSld>
  <p:clrMapOvr>
    <a:masterClrMapping/>
  </p:clrMapOvr>
  <p:transition advTm="232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936" x="5394325" y="2419350"/>
          <p14:tracePt t="1387" x="5384800" y="2419350"/>
          <p14:tracePt t="1780" x="5375275" y="2411413"/>
          <p14:tracePt t="1799" x="5357813" y="2401888"/>
          <p14:tracePt t="1825" x="5348288" y="2401888"/>
          <p14:tracePt t="1872" x="5348288" y="2393950"/>
          <p14:tracePt t="1920" x="5340350" y="2393950"/>
          <p14:tracePt t="2186" x="5322888" y="2384425"/>
          <p14:tracePt t="2205" x="5303838" y="2384425"/>
          <p14:tracePt t="2223" x="5251450" y="2384425"/>
          <p14:tracePt t="2254" x="5180013" y="2384425"/>
          <p14:tracePt t="2267" x="5108575" y="2374900"/>
          <p14:tracePt t="2294" x="5037138" y="2366963"/>
          <p14:tracePt t="2324" x="4867275" y="2347913"/>
          <p14:tracePt t="2324" x="4795838" y="2330450"/>
          <p14:tracePt t="2356" x="4608513" y="2322513"/>
          <p14:tracePt t="2376" x="4581525" y="2322513"/>
          <p14:tracePt t="2389" x="4438650" y="2322513"/>
          <p14:tracePt t="2421" x="4330700" y="2322513"/>
          <p14:tracePt t="2439" x="4268788" y="2322513"/>
          <p14:tracePt t="2456" x="4071938" y="2322513"/>
          <p14:tracePt t="2487" x="3956050" y="2312988"/>
          <p14:tracePt t="2500" x="3902075" y="2312988"/>
          <p14:tracePt t="2523" x="3732213" y="2303463"/>
          <p14:tracePt t="2554" x="3697288" y="2303463"/>
          <p14:tracePt t="2563" x="3571875" y="2303463"/>
          <p14:tracePt t="2590" x="3419475" y="2295525"/>
          <p14:tracePt t="2622" x="3402013" y="2286000"/>
          <p14:tracePt t="2625" x="3348038" y="2286000"/>
          <p14:tracePt t="2657" x="3313113" y="2286000"/>
          <p14:tracePt t="2675" x="3295650" y="2286000"/>
          <p14:tracePt t="2691" x="3214688" y="2286000"/>
          <p14:tracePt t="2723" x="3133725" y="2286000"/>
          <p14:tracePt t="2724" x="3027363" y="2276475"/>
          <p14:tracePt t="2756" x="3017838" y="2276475"/>
          <p14:tracePt t="2767" x="2973388" y="2268538"/>
          <p14:tracePt t="2791" x="2955925" y="2268538"/>
          <p14:tracePt t="2823" x="2911475" y="2268538"/>
          <p14:tracePt t="2831" x="2884488" y="2268538"/>
          <p14:tracePt t="2859" x="2803525" y="2268538"/>
          <p14:tracePt t="2890" x="2795588" y="2268538"/>
          <p14:tracePt t="2894" x="2776538" y="2268538"/>
          <p14:tracePt t="2925" x="2741613" y="2259013"/>
          <p14:tracePt t="2939" x="2687638" y="2251075"/>
          <p14:tracePt t="2959" x="2643188" y="2241550"/>
          <p14:tracePt t="2990" x="2633663" y="2241550"/>
          <p14:tracePt t="3008" x="2633663" y="2232025"/>
          <p14:tracePt t="3225" x="2625725" y="2224088"/>
          <p14:tracePt t="3237" x="2598738" y="2197100"/>
          <p14:tracePt t="3260" x="2571750" y="2170113"/>
          <p14:tracePt t="3292" x="2554288" y="2152650"/>
          <p14:tracePt t="3306" x="2544763" y="2152650"/>
          <p14:tracePt t="3574" x="2536825" y="2143125"/>
          <p14:tracePt t="3585" x="2527300" y="2133600"/>
          <p14:tracePt t="3604" x="2517775" y="2125663"/>
          <p14:tracePt t="3650" x="2527300" y="2125663"/>
          <p14:tracePt t="3807" x="2527300" y="2133600"/>
          <p14:tracePt t="3819" x="2544763" y="2143125"/>
          <p14:tracePt t="3839" x="2562225" y="2143125"/>
          <p14:tracePt t="3860" x="2633663" y="2179638"/>
          <p14:tracePt t="3893" x="2652713" y="2179638"/>
          <p14:tracePt t="3916" x="2679700" y="2187575"/>
          <p14:tracePt t="3933" x="2714625" y="2197100"/>
          <p14:tracePt t="3961" x="2867025" y="2232025"/>
          <p14:tracePt t="3994" x="2973388" y="2268538"/>
          <p14:tracePt t="3995" x="3071813" y="2303463"/>
          <p14:tracePt t="4026" x="3089275" y="2312988"/>
          <p14:tracePt t="4038" x="3160713" y="2330450"/>
          <p14:tracePt t="4061" x="3276600" y="2357438"/>
          <p14:tracePt t="4092" x="3303588" y="2366963"/>
          <p14:tracePt t="4101" x="3357563" y="2384425"/>
          <p14:tracePt t="4128" x="3411538" y="2384425"/>
          <p14:tracePt t="4159" x="3438525" y="2393950"/>
          <p14:tracePt t="4163" x="3536950" y="2401888"/>
          <p14:tracePt t="4195" x="3598863" y="2411413"/>
          <p14:tracePt t="4227" x="3616325" y="2411413"/>
          <p14:tracePt t="4228" x="3633788" y="2411413"/>
          <p14:tracePt t="4260" x="3643313" y="2411413"/>
          <p14:tracePt t="4277" x="3652838" y="2411413"/>
          <p14:tracePt t="4308" x="3679825" y="2401888"/>
          <p14:tracePt t="4340" x="3705225" y="2384425"/>
          <p14:tracePt t="4374" x="3714750" y="2384425"/>
          <p14:tracePt t="4405" x="3724275" y="2384425"/>
          <p14:tracePt t="4433" x="3732213" y="2384425"/>
          <p14:tracePt t="4515" x="3741738" y="2384425"/>
          <p14:tracePt t="4542" x="3751263" y="2374900"/>
          <p14:tracePt t="4560" x="3759200" y="2374900"/>
          <p14:tracePt t="4595" x="3768725" y="2366963"/>
          <p14:tracePt t="4619" x="3795713" y="2366963"/>
          <p14:tracePt t="4639" x="3813175" y="2357438"/>
          <p14:tracePt t="4668" x="3857625" y="2357438"/>
          <p14:tracePt t="4696" x="3946525" y="2347913"/>
          <p14:tracePt t="4727" x="3973513" y="2347913"/>
          <p14:tracePt t="4730" x="4054475" y="2347913"/>
          <p14:tracePt t="4761" x="4081463" y="2347913"/>
          <p14:tracePt t="4763" x="4170363" y="2339975"/>
          <p14:tracePt t="4795" x="4241800" y="2339975"/>
          <p14:tracePt t="4813" x="4268788" y="2339975"/>
          <p14:tracePt t="4830" x="4411663" y="2330450"/>
          <p14:tracePt t="4862" x="4518025" y="2330450"/>
          <p14:tracePt t="4875" x="4581525" y="2330450"/>
          <p14:tracePt t="4897" x="4741863" y="2312988"/>
          <p14:tracePt t="4929" x="4929188" y="2303463"/>
          <p14:tracePt t="4938" x="5018088" y="2303463"/>
          <p14:tracePt t="4964" x="5214938" y="2295525"/>
          <p14:tracePt t="4996" x="5295900" y="2295525"/>
          <p14:tracePt t="4999" x="5483225" y="2286000"/>
          <p14:tracePt t="5032" x="5688013" y="2286000"/>
          <p14:tracePt t="5063" x="5830888" y="2286000"/>
          <p14:tracePt t="5080" x="5857875" y="2286000"/>
          <p14:tracePt t="5097" x="5973763" y="2286000"/>
          <p14:tracePt t="5129" x="6054725" y="2286000"/>
          <p14:tracePt t="5142" x="6081713" y="2286000"/>
          <p14:tracePt t="5164" x="6197600" y="2276475"/>
          <p14:tracePt t="5195" x="6303963" y="2268538"/>
          <p14:tracePt t="5205" x="6323013" y="2268538"/>
          <p14:tracePt t="5231" x="6411913" y="2251075"/>
          <p14:tracePt t="5263" x="6438900" y="2241550"/>
          <p14:tracePt t="5269" x="6446838" y="2241550"/>
          <p14:tracePt t="5298" x="6527800" y="2224088"/>
          <p14:tracePt t="5329" x="6572250" y="2214563"/>
          <p14:tracePt t="5331" x="6661150" y="2197100"/>
          <p14:tracePt t="5362" x="6688138" y="2197100"/>
          <p14:tracePt t="5373" x="6742113" y="2179638"/>
          <p14:tracePt t="5399" x="6813550" y="2170113"/>
          <p14:tracePt t="5430" x="6875463" y="2160588"/>
          <p14:tracePt t="5441" x="6911975" y="2160588"/>
          <p14:tracePt t="5469" x="6973888" y="2152650"/>
          <p14:tracePt t="5499" x="7089775" y="2152650"/>
          <p14:tracePt t="5531" x="7116763" y="2152650"/>
          <p14:tracePt t="5534" x="7205663" y="2143125"/>
          <p14:tracePt t="5568" x="7269163" y="2133600"/>
          <p14:tracePt t="5582" x="7286625" y="2133600"/>
          <p14:tracePt t="5599" x="7367588" y="2116138"/>
          <p14:tracePt t="5630" x="7439025" y="2108200"/>
          <p14:tracePt t="5645" x="7456488" y="2098675"/>
          <p14:tracePt t="5666" x="7545388" y="2089150"/>
          <p14:tracePt t="5697" x="7572375" y="2089150"/>
          <p14:tracePt t="5706" x="7599363" y="2089150"/>
          <p14:tracePt t="5733" x="7643813" y="2089150"/>
          <p14:tracePt t="5764" x="7670800" y="2089150"/>
          <p14:tracePt t="5768" x="7680325" y="2089150"/>
          <p14:tracePt t="5801" x="7688263" y="2089150"/>
          <p14:tracePt t="5813" x="7697788" y="2089150"/>
          <p14:tracePt t="5883" x="7705725" y="2089150"/>
          <p14:tracePt t="5974" x="7715250" y="2089150"/>
          <p14:tracePt t="6147" x="7724775" y="2089150"/>
          <p14:tracePt t="6525" x="7732713" y="2089150"/>
          <p14:tracePt t="6946" x="7742238" y="2089150"/>
          <p14:tracePt t="6996" x="7759700" y="2089150"/>
          <p14:tracePt t="7029" x="7769225" y="2089150"/>
          <p14:tracePt t="7058" x="7796213" y="2089150"/>
          <p14:tracePt t="7075" x="7804150" y="2089150"/>
          <p14:tracePt t="7087" x="7831138" y="2089150"/>
          <p14:tracePt t="7108" x="7858125" y="2089150"/>
          <p14:tracePt t="7137" x="7966075" y="2098675"/>
          <p14:tracePt t="7169" x="7983538" y="2098675"/>
          <p14:tracePt t="7186" x="8001000" y="2098675"/>
          <p14:tracePt t="7204" x="8037513" y="2108200"/>
          <p14:tracePt t="7236" x="8045450" y="2108200"/>
          <p14:tracePt t="7249" x="8054975" y="2108200"/>
          <p14:tracePt t="7271" x="8116888" y="2125663"/>
          <p14:tracePt t="7302" x="8153400" y="2143125"/>
          <p14:tracePt t="7313" x="8170863" y="2143125"/>
          <p14:tracePt t="7338" x="8188325" y="2152650"/>
          <p14:tracePt t="7369" x="8205788" y="2160588"/>
          <p14:tracePt t="7375" x="8215313" y="2160588"/>
          <p14:tracePt t="7405" x="8232775" y="2170113"/>
          <p14:tracePt t="7436" x="8242300" y="2170113"/>
          <p14:tracePt t="7449" x="8251825" y="2170113"/>
          <p14:tracePt t="7483" x="8251825" y="2179638"/>
          <p14:tracePt t="7581" x="8269288" y="2179638"/>
          <p14:tracePt t="19686" x="8277225" y="2179638"/>
          <p14:tracePt t="20327" x="8313738" y="2187575"/>
          <p14:tracePt t="20346" x="8323263" y="2197100"/>
          <p14:tracePt t="20357" x="8402638" y="2224088"/>
          <p14:tracePt t="20377" x="8456613" y="2241550"/>
          <p14:tracePt t="20388" x="8555038" y="2268538"/>
          <p14:tracePt t="20408" x="8589963" y="2286000"/>
          <p14:tracePt t="20420" x="8680450" y="2303463"/>
          <p14:tracePt t="20439" x="8705850" y="2312988"/>
          <p14:tracePt t="20451" x="8786813" y="2322513"/>
          <p14:tracePt t="20471" x="8848725" y="2339975"/>
          <p14:tracePt t="20483" x="9010650" y="2374900"/>
          <p14:tracePt t="20503" x="9072563" y="2384425"/>
          <p14:tracePt t="20513" x="9134475" y="2393950"/>
          <p14:tracePt t="20542" x="9134475" y="2401888"/>
          <p14:tracePt t="20556" x="9134475" y="2384425"/>
          <p14:tracePt t="20643" x="9134475" y="2374900"/>
          <p14:tracePt t="20654" x="9134475" y="2347913"/>
          <p14:tracePt t="20673" x="9134475" y="2339975"/>
          <p14:tracePt t="20686" x="9134475" y="2312988"/>
          <p14:tracePt t="20704" x="9134475" y="2295525"/>
          <p14:tracePt t="20716" x="9134475" y="2268538"/>
          <p14:tracePt t="20735" x="9134475" y="2241550"/>
          <p14:tracePt t="20754" x="9134475" y="2232025"/>
          <p14:tracePt t="20766" x="9134475" y="2197100"/>
          <p14:tracePt t="20784" x="9134475" y="2187575"/>
          <p14:tracePt t="20796" x="9134475" y="2170113"/>
          <p14:tracePt t="20816" x="9134475" y="2160588"/>
          <p14:tracePt t="20829" x="9134475" y="2108200"/>
          <p14:tracePt t="20848" x="9134475" y="2089150"/>
          <p14:tracePt t="20862" x="9134475" y="2054225"/>
          <p14:tracePt t="20879" x="9134475" y="2027238"/>
          <p14:tracePt t="20896" x="9134475" y="2009775"/>
          <p14:tracePt t="20912" x="9134475" y="196532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Observer Interfaces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557743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update(Counter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aCounter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83364" y="2514600"/>
            <a:ext cx="714623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BMISpreadsheetObserver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update(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4114800"/>
            <a:ext cx="714623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GenerictObserver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&lt;Observable&gt;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update(Observable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34929"/>
      </p:ext>
    </p:extLst>
  </p:cSld>
  <p:clrMapOvr>
    <a:masterClrMapping/>
  </p:clrMapOvr>
  <p:transition advTm="84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7969" x="9134475" y="1955800"/>
          <p14:tracePt t="18050" x="9134475" y="1938338"/>
          <p14:tracePt t="18068" x="9134475" y="1901825"/>
          <p14:tracePt t="18096" x="9134475" y="1893888"/>
          <p14:tracePt t="18121" x="9134475" y="1884363"/>
          <p14:tracePt t="18153" x="9134475" y="1812925"/>
          <p14:tracePt t="18180" x="9126538" y="1724025"/>
          <p14:tracePt t="18192" x="9037638" y="1500188"/>
          <p14:tracePt t="18221" x="8858250" y="1250950"/>
          <p14:tracePt t="18255" x="8831263" y="1223963"/>
          <p14:tracePt t="18258" x="8777288" y="1169988"/>
          <p14:tracePt t="18291" x="8724900" y="1125538"/>
          <p14:tracePt t="18322" x="8375650" y="893763"/>
          <p14:tracePt t="18355" x="7991475" y="723900"/>
          <p14:tracePt t="18368" x="7939088" y="696913"/>
          <p14:tracePt t="18389" x="7885113" y="660400"/>
          <p14:tracePt t="18419" x="7804150" y="633413"/>
          <p14:tracePt t="18430" x="7724775" y="608013"/>
          <p14:tracePt t="18455" x="7161213" y="473075"/>
          <p14:tracePt t="18486" x="6661150" y="411163"/>
          <p14:tracePt t="18493" x="6572250" y="401638"/>
          <p14:tracePt t="18521" x="6446838" y="401638"/>
          <p14:tracePt t="18553" x="6330950" y="401638"/>
          <p14:tracePt t="18557" x="5938838" y="411163"/>
          <p14:tracePt t="18589" x="5411788" y="536575"/>
          <p14:tracePt t="18620" x="5340350" y="554038"/>
          <p14:tracePt t="18631" x="5251450" y="615950"/>
          <p14:tracePt t="18655" x="5072063" y="704850"/>
          <p14:tracePt t="18687" x="4795838" y="795338"/>
          <p14:tracePt t="18699" x="4697413" y="839788"/>
          <p14:tracePt t="18722" x="4554538" y="884238"/>
          <p14:tracePt t="18755" x="4545013" y="893763"/>
          <p14:tracePt t="18761" x="4491038" y="928688"/>
          <p14:tracePt t="18789" x="4473575" y="938213"/>
          <p14:tracePt t="18821" x="4411663" y="990600"/>
          <p14:tracePt t="18825" x="4295775" y="1098550"/>
          <p14:tracePt t="18856" x="4259263" y="1116013"/>
          <p14:tracePt t="18897" x="4214813" y="1160463"/>
          <p14:tracePt t="18916" x="4205288" y="1187450"/>
          <p14:tracePt t="18927" x="4160838" y="1214438"/>
          <p14:tracePt t="18956" x="4116388" y="1276350"/>
          <p14:tracePt t="18988" x="4081463" y="1322388"/>
          <p14:tracePt t="18998" x="4062413" y="1347788"/>
          <p14:tracePt t="19024" x="4054475" y="1357313"/>
          <p14:tracePt t="19056" x="4044950" y="1357313"/>
          <p14:tracePt t="19059" x="4027488" y="1374775"/>
          <p14:tracePt t="19090" x="3946525" y="1419225"/>
          <p14:tracePt t="19121" x="3857625" y="1465263"/>
          <p14:tracePt t="19125" x="3751263" y="1517650"/>
          <p14:tracePt t="19157" x="3670300" y="1571625"/>
          <p14:tracePt t="19189" x="3660775" y="1571625"/>
          <p14:tracePt t="19197" x="3608388" y="1608138"/>
          <p14:tracePt t="19224" x="3517900" y="1652588"/>
          <p14:tracePt t="19255" x="3490913" y="1670050"/>
          <p14:tracePt t="19258" x="3438525" y="1687513"/>
          <p14:tracePt t="19278" x="3429000" y="1687513"/>
          <p14:tracePt t="19292" x="3411538" y="1704975"/>
          <p14:tracePt t="19309" x="3384550" y="1714500"/>
          <p14:tracePt t="19328" x="3340100" y="1731963"/>
          <p14:tracePt t="19358" x="3295650" y="1758950"/>
          <p14:tracePt t="19389" x="3276600" y="1768475"/>
          <p14:tracePt t="19406" x="3268663" y="1776413"/>
          <p14:tracePt t="19417" x="3232150" y="1803400"/>
          <p14:tracePt t="19438" x="3214688" y="1803400"/>
          <p14:tracePt t="19450" x="3197225" y="1822450"/>
          <p14:tracePt t="19470" x="3205163" y="1822450"/>
          <p14:tracePt t="19644" x="3205163" y="1812925"/>
          <p14:tracePt t="20035" x="3205163" y="1803400"/>
          <p14:tracePt t="20115" x="3214688" y="1803400"/>
          <p14:tracePt t="20206" x="3214688" y="1795463"/>
          <p14:tracePt t="20316" x="3224213" y="1795463"/>
          <p14:tracePt t="20381" x="3232150" y="1795463"/>
          <p14:tracePt t="20394" x="3241675" y="1795463"/>
          <p14:tracePt t="20425" x="3241675" y="1785938"/>
          <p14:tracePt t="20436" x="3259138" y="1785938"/>
          <p14:tracePt t="20464" x="3276600" y="1785938"/>
          <p14:tracePt t="20475" x="3286125" y="1776413"/>
          <p14:tracePt t="20488" x="3303588" y="1776413"/>
          <p14:tracePt t="20505" x="3322638" y="1776413"/>
          <p14:tracePt t="20537" x="3330575" y="1776413"/>
          <p14:tracePt t="20550" x="3375025" y="1768475"/>
          <p14:tracePt t="20568" x="3394075" y="1768475"/>
          <p14:tracePt t="20580" x="3446463" y="1768475"/>
          <p14:tracePt t="20599" x="3465513" y="1768475"/>
          <p14:tracePt t="20611" x="3490913" y="1768475"/>
          <p14:tracePt t="20629" x="3500438" y="1768475"/>
          <p14:tracePt t="20641" x="3509963" y="1758950"/>
          <p14:tracePt t="20660" x="3527425" y="1758950"/>
          <p14:tracePt t="20679" x="3554413" y="1758950"/>
          <p14:tracePt t="20691" x="3608388" y="1758950"/>
          <p14:tracePt t="20710" x="3625850" y="1758950"/>
          <p14:tracePt t="20721" x="3670300" y="1758950"/>
          <p14:tracePt t="20741" x="3697288" y="1758950"/>
          <p14:tracePt t="20769" x="3741738" y="1758950"/>
          <p14:tracePt t="20787" x="3776663" y="1758950"/>
          <p14:tracePt t="20820" x="3786188" y="1758950"/>
          <p14:tracePt t="20832" x="3813175" y="1758950"/>
          <p14:tracePt t="20852" x="3822700" y="1758950"/>
          <p14:tracePt t="20878" x="3848100" y="1758950"/>
          <p14:tracePt t="20897" x="3857625" y="1758950"/>
          <p14:tracePt t="20912" x="3867150" y="1758950"/>
          <p14:tracePt t="20944" x="3875088" y="1758950"/>
          <p14:tracePt t="20947" x="3884613" y="1758950"/>
          <p14:tracePt t="20978" x="3894138" y="1751013"/>
          <p14:tracePt t="20981" x="3911600" y="1741488"/>
          <p14:tracePt t="21012" x="3929063" y="1731963"/>
          <p14:tracePt t="21037" x="3956050" y="1714500"/>
          <p14:tracePt t="21056" x="3973513" y="1714500"/>
          <p14:tracePt t="21079" x="4017963" y="1714500"/>
          <p14:tracePt t="21110" x="4054475" y="1714500"/>
          <p14:tracePt t="21118" x="4062413" y="1714500"/>
          <p14:tracePt t="21146" x="4098925" y="1714500"/>
          <p14:tracePt t="21177" x="4108450" y="1714500"/>
          <p14:tracePt t="21181" x="4133850" y="1704975"/>
          <p14:tracePt t="21213" x="4143375" y="1704975"/>
          <p14:tracePt t="21245" x="4152900" y="1697038"/>
          <p14:tracePt t="21254" x="4160838" y="1697038"/>
          <p14:tracePt t="21280" x="4187825" y="1687513"/>
          <p14:tracePt t="21312" x="4197350" y="1679575"/>
          <p14:tracePt t="21336" x="4205288" y="1679575"/>
          <p14:tracePt t="21354" x="4214813" y="1679575"/>
          <p14:tracePt t="22468" x="4214813" y="1670050"/>
          <p14:tracePt t="22799" x="4205288" y="1670050"/>
          <p14:tracePt t="23130" x="4197350" y="1670050"/>
          <p14:tracePt t="23175" x="4179888" y="1670050"/>
          <p14:tracePt t="23222" x="4152900" y="1670050"/>
          <p14:tracePt t="23241" x="4125913" y="1687513"/>
          <p14:tracePt t="23269" x="4081463" y="1704975"/>
          <p14:tracePt t="23300" x="4017963" y="1731963"/>
          <p14:tracePt t="23331" x="3990975" y="1758950"/>
          <p14:tracePt t="23335" x="3929063" y="1803400"/>
          <p14:tracePt t="23366" x="3857625" y="1857375"/>
          <p14:tracePt t="23397" x="3848100" y="1874838"/>
          <p14:tracePt t="23409" x="3786188" y="1938338"/>
          <p14:tracePt t="23440" x="3741738" y="2009775"/>
          <p14:tracePt t="23470" x="3660775" y="2152650"/>
          <p14:tracePt t="23501" x="3608388" y="2259013"/>
          <p14:tracePt t="23534" x="3598863" y="2268538"/>
          <p14:tracePt t="23537" x="3562350" y="2347913"/>
          <p14:tracePt t="23569" x="3527425" y="2438400"/>
          <p14:tracePt t="23600" x="3517900" y="2465388"/>
          <p14:tracePt t="23615" x="3500438" y="2527300"/>
          <p14:tracePt t="23646" x="3482975" y="2598738"/>
          <p14:tracePt t="23670" x="3482975" y="2616200"/>
          <p14:tracePt t="23702" x="3482975" y="2705100"/>
          <p14:tracePt t="23734" x="3482975" y="2724150"/>
          <p14:tracePt t="23741" x="3482975" y="2768600"/>
          <p14:tracePt t="23772" x="3482975" y="2830513"/>
          <p14:tracePt t="23805" x="3482975" y="2847975"/>
          <p14:tracePt t="23837" x="3482975" y="2857500"/>
          <p14:tracePt t="23869" x="3500438" y="2857500"/>
          <p14:tracePt t="23932" x="3500438" y="2867025"/>
          <p14:tracePt t="23944" x="3517900" y="2874963"/>
          <p14:tracePt t="23977" x="3536950" y="2874963"/>
          <p14:tracePt t="24005" x="3571875" y="2894013"/>
          <p14:tracePt t="24036" x="3598863" y="2894013"/>
          <p14:tracePt t="24068" x="3608388" y="2901950"/>
          <p14:tracePt t="24084" x="3633788" y="2901950"/>
          <p14:tracePt t="24116" x="3687763" y="2901950"/>
          <p14:tracePt t="24138" x="3776663" y="2901950"/>
          <p14:tracePt t="24169" x="3848100" y="2894013"/>
          <p14:tracePt t="24201" x="3911600" y="2884488"/>
          <p14:tracePt t="24216" x="4044950" y="2867025"/>
          <p14:tracePt t="24249" x="4071938" y="2857500"/>
          <p14:tracePt t="24272" x="4224338" y="2857500"/>
          <p14:tracePt t="24303" x="4348163" y="2857500"/>
          <p14:tracePt t="24335" x="4456113" y="2857500"/>
          <p14:tracePt t="24340" x="4491038" y="2857500"/>
          <p14:tracePt t="24372" x="4625975" y="2857500"/>
          <p14:tracePt t="24404" x="4652963" y="2857500"/>
          <p14:tracePt t="24411" x="4741863" y="2857500"/>
          <p14:tracePt t="24443" x="4894263" y="2857500"/>
          <p14:tracePt t="24472" x="4991100" y="2857500"/>
          <p14:tracePt t="24504" x="5108575" y="2857500"/>
          <p14:tracePt t="24535" x="5116513" y="2857500"/>
          <p14:tracePt t="24540" x="5197475" y="2857500"/>
          <p14:tracePt t="24570" x="5276850" y="2867025"/>
          <p14:tracePt t="24601" x="5295900" y="2867025"/>
          <p14:tracePt t="24608" x="5367338" y="2847975"/>
          <p14:tracePt t="24639" x="5446713" y="2840038"/>
          <p14:tracePt t="24671" x="5483225" y="2840038"/>
          <p14:tracePt t="24681" x="5545138" y="2830513"/>
          <p14:tracePt t="24712" x="5616575" y="2830513"/>
          <p14:tracePt t="24740" x="5680075" y="2813050"/>
          <p14:tracePt t="24773" x="5741988" y="2803525"/>
          <p14:tracePt t="24805" x="5759450" y="2795588"/>
          <p14:tracePt t="24845" x="5768975" y="2795588"/>
          <p14:tracePt t="24936" x="5768975" y="2786063"/>
          <p14:tracePt t="24986" x="5768975" y="2776538"/>
          <p14:tracePt t="25076" x="5759450" y="2776538"/>
          <p14:tracePt t="25095" x="5751513" y="2776538"/>
          <p14:tracePt t="25108" x="5741988" y="2768600"/>
          <p14:tracePt t="25140" x="5715000" y="2759075"/>
          <p14:tracePt t="25154" x="5688013" y="2759075"/>
          <p14:tracePt t="25175" x="5661025" y="2751138"/>
          <p14:tracePt t="25206" x="5643563" y="2751138"/>
          <p14:tracePt t="25211" x="5589588" y="2751138"/>
          <p14:tracePt t="25242" x="5483225" y="2751138"/>
          <p14:tracePt t="25273" x="5429250" y="2759075"/>
          <p14:tracePt t="25280" x="5357813" y="2776538"/>
          <p14:tracePt t="25308" x="5241925" y="2795588"/>
          <p14:tracePt t="25340" x="5224463" y="2795588"/>
          <p14:tracePt t="25343" x="5027613" y="2803525"/>
          <p14:tracePt t="25376" x="4894263" y="2813050"/>
          <p14:tracePt t="25394" x="4848225" y="2813050"/>
          <p14:tracePt t="25409" x="4670425" y="2822575"/>
          <p14:tracePt t="25441" x="4581525" y="2822575"/>
          <p14:tracePt t="25456" x="4545013" y="2830513"/>
          <p14:tracePt t="25476" x="4394200" y="2840038"/>
          <p14:tracePt t="25507" x="4286250" y="2840038"/>
          <p14:tracePt t="25519" x="4268788" y="2847975"/>
          <p14:tracePt t="25543" x="4170363" y="2857500"/>
          <p14:tracePt t="25575" x="4098925" y="2874963"/>
          <p14:tracePt t="25581" x="4037013" y="2894013"/>
          <p14:tracePt t="25609" x="3902075" y="2911475"/>
          <p14:tracePt t="25639" x="3840163" y="2919413"/>
          <p14:tracePt t="25646" x="3813175" y="2919413"/>
          <p14:tracePt t="25676" x="3724275" y="2938463"/>
          <p14:tracePt t="25706" x="3660775" y="2946400"/>
          <p14:tracePt t="25709" x="3581400" y="2965450"/>
          <p14:tracePt t="25740" x="3554413" y="2965450"/>
          <p14:tracePt t="25752" x="3527425" y="2965450"/>
          <p14:tracePt t="25776" x="3509963" y="2965450"/>
          <p14:tracePt t="25808" x="3482975" y="2965450"/>
          <p14:tracePt t="25829" x="3446463" y="2973388"/>
          <p14:tracePt t="25847" x="3438525" y="2973388"/>
          <p14:tracePt t="25877" x="3384550" y="2982913"/>
          <p14:tracePt t="25908" x="3367088" y="2990850"/>
          <p14:tracePt t="25910" x="3357563" y="2990850"/>
          <p14:tracePt t="25941" x="3340100" y="3000375"/>
          <p14:tracePt t="25955" x="3322638" y="3009900"/>
          <p14:tracePt t="26022" x="3313113" y="3009900"/>
          <p14:tracePt t="26080" x="3303588" y="3017838"/>
          <p14:tracePt t="26099" x="3303588" y="3027363"/>
          <p14:tracePt t="26510" x="3313113" y="3027363"/>
          <p14:tracePt t="27093" x="3330575" y="3017838"/>
          <p14:tracePt t="27124" x="3348038" y="3017838"/>
          <p14:tracePt t="27135" x="3357563" y="3009900"/>
          <p14:tracePt t="27155" x="3375025" y="3009900"/>
          <p14:tracePt t="27181" x="3455988" y="3009900"/>
          <p14:tracePt t="27213" x="3500438" y="3017838"/>
          <p14:tracePt t="27216" x="3571875" y="3027363"/>
          <p14:tracePt t="27247" x="3633788" y="3027363"/>
          <p14:tracePt t="27279" x="3687763" y="3027363"/>
          <p14:tracePt t="27295" x="3705225" y="3027363"/>
          <p14:tracePt t="27315" x="3803650" y="3027363"/>
          <p14:tracePt t="27347" x="3830638" y="3027363"/>
          <p14:tracePt t="27357" x="3848100" y="3027363"/>
          <p14:tracePt t="27381" x="3956050" y="3027363"/>
          <p14:tracePt t="27414" x="3973513" y="3027363"/>
          <p14:tracePt t="27418" x="4044950" y="3027363"/>
          <p14:tracePt t="27448" x="4133850" y="3027363"/>
          <p14:tracePt t="27480" x="4197350" y="3027363"/>
          <p14:tracePt t="27497" x="4241800" y="3027363"/>
          <p14:tracePt t="27515" x="4251325" y="3027363"/>
          <p14:tracePt t="27546" x="4276725" y="3027363"/>
          <p14:tracePt t="27555" x="4303713" y="3027363"/>
          <p14:tracePt t="27582" x="4340225" y="3027363"/>
          <p14:tracePt t="27613" x="4357688" y="3027363"/>
          <p14:tracePt t="27624" x="4384675" y="3027363"/>
          <p14:tracePt t="27649" x="4411663" y="3027363"/>
          <p14:tracePt t="27681" x="4438650" y="3027363"/>
          <p14:tracePt t="27686" x="4465638" y="3027363"/>
          <p14:tracePt t="27716" x="4491038" y="3027363"/>
          <p14:tracePt t="27748" x="4500563" y="3027363"/>
          <p14:tracePt t="27754" x="4510088" y="3027363"/>
          <p14:tracePt t="27871" x="4518025" y="3027363"/>
          <p14:tracePt t="28113" x="4518025" y="3017838"/>
          <p14:tracePt t="28146" x="4527550" y="3017838"/>
          <p14:tracePt t="28286" x="4537075" y="3017838"/>
          <p14:tracePt t="28424" x="4545013" y="3017838"/>
          <p14:tracePt t="28729" x="4554538" y="3017838"/>
          <p14:tracePt t="28886" x="4545013" y="3017838"/>
          <p14:tracePt t="29127" x="4537075" y="3017838"/>
          <p14:tracePt t="29139" x="4518025" y="3017838"/>
          <p14:tracePt t="29154" x="4419600" y="3017838"/>
          <p14:tracePt t="29186" x="4375150" y="3017838"/>
          <p14:tracePt t="29195" x="4295775" y="3017838"/>
          <p14:tracePt t="29220" x="4205288" y="3009900"/>
          <p14:tracePt t="29252" x="4179888" y="3009900"/>
          <p14:tracePt t="29257" x="4133850" y="3009900"/>
          <p14:tracePt t="29287" x="3946525" y="2973388"/>
          <p14:tracePt t="29320" x="3857625" y="2938463"/>
          <p14:tracePt t="29338" x="3840163" y="2919413"/>
          <p14:tracePt t="29354" x="3822700" y="2901950"/>
          <p14:tracePt t="29386" x="3751263" y="2822575"/>
          <p14:tracePt t="29402" x="3732213" y="2786063"/>
          <p14:tracePt t="29421" x="3705225" y="2724150"/>
          <p14:tracePt t="29453" x="3705225" y="2670175"/>
          <p14:tracePt t="29464" x="3705225" y="2616200"/>
          <p14:tracePt t="29488" x="3714750" y="2517775"/>
          <p14:tracePt t="29521" x="3714750" y="2438400"/>
          <p14:tracePt t="29527" x="3724275" y="2411413"/>
          <p14:tracePt t="29556" x="3724275" y="2286000"/>
          <p14:tracePt t="29556" x="3724275" y="2259013"/>
          <p14:tracePt t="29588" x="3724275" y="2205038"/>
          <p14:tracePt t="29607" x="3724275" y="2187575"/>
          <p14:tracePt t="29621" x="3724275" y="2089150"/>
          <p14:tracePt t="29655" x="3724275" y="2071688"/>
          <p14:tracePt t="29666" x="3724275" y="2009775"/>
          <p14:tracePt t="29688" x="3724275" y="1911350"/>
          <p14:tracePt t="29720" x="3714750" y="1884363"/>
          <p14:tracePt t="29727" x="3714750" y="1822450"/>
          <p14:tracePt t="29755" x="3705225" y="1776413"/>
          <p14:tracePt t="29787" x="3705225" y="1768475"/>
          <p14:tracePt t="29795" x="3705225" y="1785938"/>
          <p14:tracePt t="47467" x="3705225" y="1776413"/>
          <p14:tracePt t="48396" x="3705225" y="1768475"/>
          <p14:tracePt t="48426" x="3705225" y="1751013"/>
          <p14:tracePt t="48437" x="3705225" y="1724025"/>
          <p14:tracePt t="48456" x="3705225" y="1704975"/>
          <p14:tracePt t="48478" x="3687763" y="1643063"/>
          <p14:tracePt t="48510" x="3687763" y="1633538"/>
          <p14:tracePt t="48517" x="3687763" y="1616075"/>
          <p14:tracePt t="48546" x="3679825" y="1616075"/>
          <p14:tracePt t="48578" x="3679825" y="1608138"/>
          <p14:tracePt t="48660" x="3679825" y="1589088"/>
          <p14:tracePt t="48706" x="3679825" y="1562100"/>
          <p14:tracePt t="48724" x="3687763" y="1554163"/>
          <p14:tracePt t="48802" x="3705225" y="1544638"/>
          <p14:tracePt t="48834" x="3705225" y="1536700"/>
          <p14:tracePt t="48860" x="3732213" y="1527175"/>
          <p14:tracePt t="48906" x="3776663" y="1509713"/>
          <p14:tracePt t="48926" x="3813175" y="1490663"/>
          <p14:tracePt t="48945" x="3830638" y="1490663"/>
          <p14:tracePt t="48977" x="3830638" y="1482725"/>
          <p14:tracePt t="48990" x="3840163" y="1482725"/>
          <p14:tracePt t="49018" x="3848100" y="1482725"/>
          <p14:tracePt t="49078" x="3867150" y="1482725"/>
          <p14:tracePt t="49146" x="3875088" y="1482725"/>
          <p14:tracePt t="49190" x="3884613" y="1482725"/>
          <p14:tracePt t="49319" x="3884613" y="1490663"/>
          <p14:tracePt t="54468" x="3894138" y="1490663"/>
          <p14:tracePt t="55266" x="3894138" y="1500188"/>
          <p14:tracePt t="55737" x="3902075" y="1500188"/>
          <p14:tracePt t="56205" x="3902075" y="1509713"/>
          <p14:tracePt t="56585" x="3911600" y="1509713"/>
          <p14:tracePt t="56676" x="3919538" y="1509713"/>
          <p14:tracePt t="56695" x="3919538" y="1517650"/>
          <p14:tracePt t="56706" x="3929063" y="1517650"/>
          <p14:tracePt t="56725" x="3956050" y="1536700"/>
          <p14:tracePt t="56785" x="3973513" y="1544638"/>
          <p14:tracePt t="56797" x="4027488" y="1581150"/>
          <p14:tracePt t="56817" x="4071938" y="1608138"/>
          <p14:tracePt t="56845" x="4089400" y="1616075"/>
          <p14:tracePt t="56863" x="4089400" y="1625600"/>
          <p14:tracePt t="56882" x="4098925" y="1625600"/>
          <p14:tracePt t="56895" x="4125913" y="1643063"/>
          <p14:tracePt t="56914" x="4143375" y="1670050"/>
          <p14:tracePt t="56926" x="4214813" y="1714500"/>
          <p14:tracePt t="56946" x="4241800" y="1741488"/>
          <p14:tracePt t="56960" x="4259263" y="1751013"/>
          <p14:tracePt t="56987" x="4268788" y="1758950"/>
          <p14:tracePt t="57005" x="4286250" y="1768475"/>
          <p14:tracePt t="57025" x="4303713" y="1785938"/>
          <p14:tracePt t="57039" x="4330700" y="1803400"/>
          <p14:tracePt t="57050" x="4419600" y="1874838"/>
          <p14:tracePt t="57069" x="4456113" y="1901825"/>
          <p14:tracePt t="57080" x="4510088" y="1946275"/>
          <p14:tracePt t="57099" x="4527550" y="1965325"/>
          <p14:tracePt t="57120" x="4537075" y="1965325"/>
          <p14:tracePt t="57132" x="4545013" y="1973263"/>
          <p14:tracePt t="57144" x="4581525" y="2000250"/>
          <p14:tracePt t="57162" x="4670425" y="2062163"/>
          <p14:tracePt t="57181" x="4724400" y="2098675"/>
          <p14:tracePt t="57193" x="4884738" y="2205038"/>
          <p14:tracePt t="57213" x="4938713" y="2251075"/>
          <p14:tracePt t="57225" x="5062538" y="2357438"/>
          <p14:tracePt t="57244" x="5089525" y="2374900"/>
          <p14:tracePt t="57257" x="5170488" y="2438400"/>
          <p14:tracePt t="57276" x="5187950" y="2455863"/>
          <p14:tracePt t="57288" x="5259388" y="2490788"/>
          <p14:tracePt t="57307" x="5276850" y="2509838"/>
          <p14:tracePt t="57322" x="5357813" y="2571750"/>
          <p14:tracePt t="57338" x="5419725" y="2608263"/>
          <p14:tracePt t="57356" x="5554663" y="2714625"/>
          <p14:tracePt t="57372" x="5608638" y="2741613"/>
          <p14:tracePt t="57389" x="5715000" y="2822575"/>
          <p14:tracePt t="57406" x="5751513" y="2840038"/>
          <p14:tracePt t="57422" x="5848350" y="2919413"/>
          <p14:tracePt t="57439" x="5956300" y="2990850"/>
          <p14:tracePt t="57456" x="5991225" y="3027363"/>
          <p14:tracePt t="57472" x="6108700" y="3133725"/>
          <p14:tracePt t="57489" x="6143625" y="3152775"/>
          <p14:tracePt t="57506" x="6232525" y="3232150"/>
          <p14:tracePt t="57524" x="6303963" y="3295650"/>
          <p14:tracePt t="57543" x="6330950" y="3313113"/>
          <p14:tracePt t="57556" x="6411913" y="3384550"/>
          <p14:tracePt t="57573" x="6446838" y="3419475"/>
          <p14:tracePt t="57589" x="6527800" y="3490913"/>
          <p14:tracePt t="57606" x="6562725" y="3517900"/>
          <p14:tracePt t="57629" x="6581775" y="3554413"/>
          <p14:tracePt t="57641" x="6616700" y="3589338"/>
          <p14:tracePt t="57656" x="6634163" y="3608388"/>
          <p14:tracePt t="57673" x="6670675" y="3643313"/>
          <p14:tracePt t="57689" x="6680200" y="3660775"/>
          <p14:tracePt t="57730" x="6688138" y="3670300"/>
          <p14:tracePt t="57761" x="6697663" y="3670300"/>
          <p14:tracePt t="58549" x="6705600" y="3687763"/>
          <p14:tracePt t="58561" x="6705600" y="3705225"/>
          <p14:tracePt t="58669" x="6715125" y="3751263"/>
          <p14:tracePt t="58688" x="6724650" y="3759200"/>
          <p14:tracePt t="58700" x="6732588" y="3786188"/>
          <p14:tracePt t="58718" x="6742113" y="3813175"/>
          <p14:tracePt t="58737" x="6742113" y="3822700"/>
          <p14:tracePt t="58749" x="6751638" y="3857625"/>
          <p14:tracePt t="58768" x="6751638" y="3875088"/>
          <p14:tracePt t="58780" x="6759575" y="3911600"/>
          <p14:tracePt t="58799" x="6769100" y="3929063"/>
          <p14:tracePt t="58810" x="6786563" y="4010025"/>
          <p14:tracePt t="58830" x="6786563" y="4027488"/>
          <p14:tracePt t="58841" x="6804025" y="4081463"/>
          <p14:tracePt t="58860" x="6823075" y="4133850"/>
          <p14:tracePt t="58879" x="6831013" y="4160838"/>
          <p14:tracePt t="58890" x="6848475" y="4205288"/>
          <p14:tracePt t="58909" x="6858000" y="4214813"/>
          <p14:tracePt t="58935" x="6858000" y="4224338"/>
          <p14:tracePt t="60718" x="6848475" y="4224338"/>
          <p14:tracePt t="61035" x="6848475" y="4232275"/>
          <p14:tracePt t="61077" x="6840538" y="4232275"/>
          <p14:tracePt t="61090" x="6840538" y="4241800"/>
          <p14:tracePt t="61111" x="6804025" y="4268788"/>
          <p14:tracePt t="61124" x="6705600" y="4286250"/>
          <p14:tracePt t="61142" x="6653213" y="4286250"/>
          <p14:tracePt t="61154" x="6554788" y="4286250"/>
          <p14:tracePt t="61175" x="6491288" y="4276725"/>
          <p14:tracePt t="61185" x="6313488" y="4232275"/>
          <p14:tracePt t="61206" x="6215063" y="4197350"/>
          <p14:tracePt t="61217" x="6081713" y="4179888"/>
          <p14:tracePt t="61235" x="6054725" y="4170363"/>
          <p14:tracePt t="61247" x="5965825" y="4170363"/>
          <p14:tracePt t="61265" x="5857875" y="4179888"/>
          <p14:tracePt t="61285" x="5803900" y="4187825"/>
          <p14:tracePt t="61296" x="5715000" y="4197350"/>
          <p14:tracePt t="61315" x="5697538" y="4205288"/>
          <p14:tracePt t="61327" x="5653088" y="4224338"/>
          <p14:tracePt t="61347" x="5626100" y="4232275"/>
          <p14:tracePt t="61359" x="5581650" y="4268788"/>
          <p14:tracePt t="61392" x="5510213" y="4330700"/>
          <p14:tracePt t="61425" x="5491163" y="4348163"/>
          <p14:tracePt t="61437" x="5465763" y="4375150"/>
          <p14:tracePt t="61458" x="5446713" y="4394200"/>
          <p14:tracePt t="61469" x="5411788" y="4411663"/>
          <p14:tracePt t="61487" x="5394325" y="4411663"/>
          <p14:tracePt t="61499" x="5348288" y="4419600"/>
          <p14:tracePt t="61518" x="5330825" y="4419600"/>
          <p14:tracePt t="61530" x="5268913" y="4429125"/>
          <p14:tracePt t="61548" x="5251450" y="4429125"/>
          <p14:tracePt t="61583" x="5232400" y="4438650"/>
          <p14:tracePt t="61596" x="5187950" y="4446588"/>
          <p14:tracePt t="61614" x="5153025" y="4446588"/>
          <p14:tracePt t="61626" x="5072063" y="4473575"/>
          <p14:tracePt t="61644" x="5045075" y="4473575"/>
          <p14:tracePt t="61657" x="5027613" y="4473575"/>
          <p14:tracePt t="61675" x="5018088" y="4473575"/>
          <p14:tracePt t="61687" x="4973638" y="4473575"/>
          <p14:tracePt t="61706" x="4973638" y="4465638"/>
          <p14:tracePt t="61785" x="4965700" y="4446588"/>
          <p14:tracePt t="61801" x="4965700" y="4429125"/>
          <p14:tracePt t="61814" x="4965700" y="4419600"/>
          <p14:tracePt t="61833" x="4965700" y="4411663"/>
          <p14:tracePt t="61866" x="4965700" y="4402138"/>
          <p14:tracePt t="61957" x="4973638" y="4402138"/>
          <p14:tracePt t="62934" x="5000625" y="4402138"/>
          <p14:tracePt t="62964" x="5027613" y="4402138"/>
          <p14:tracePt t="62976" x="5089525" y="4419600"/>
          <p14:tracePt t="62995" x="5116513" y="4419600"/>
          <p14:tracePt t="63006" x="5170488" y="4438650"/>
          <p14:tracePt t="63025" x="5259388" y="4446588"/>
          <p14:tracePt t="63046" x="5276850" y="4456113"/>
          <p14:tracePt t="63058" x="5367338" y="4465638"/>
          <p14:tracePt t="63075" x="5429250" y="4465638"/>
          <p14:tracePt t="63087" x="5562600" y="4483100"/>
          <p14:tracePt t="63106" x="5616575" y="4491038"/>
          <p14:tracePt t="63118" x="5751513" y="4527550"/>
          <p14:tracePt t="63137" x="5786438" y="4537075"/>
          <p14:tracePt t="63166" x="5857875" y="4554538"/>
          <p14:tracePt t="63185" x="5867400" y="4554538"/>
          <p14:tracePt t="63212" x="5911850" y="4554538"/>
          <p14:tracePt t="63231" x="6010275" y="4554538"/>
          <p14:tracePt t="63265" x="6045200" y="4554538"/>
          <p14:tracePt t="63275" x="6108700" y="4554538"/>
          <p14:tracePt t="63296" x="6180138" y="4554538"/>
          <p14:tracePt t="63323" x="6197600" y="4545013"/>
          <p14:tracePt t="63356" x="6215063" y="4545013"/>
          <p14:tracePt t="63376" x="6232525" y="4545013"/>
          <p14:tracePt t="63388" x="6269038" y="4545013"/>
          <p14:tracePt t="63407" x="6276975" y="4545013"/>
          <p14:tracePt t="63433" x="6286500" y="4545013"/>
          <p14:tracePt t="63496" x="6296025" y="4545013"/>
          <p14:tracePt t="63596" x="6296025" y="4537075"/>
          <p14:tracePt t="63794" x="6296025" y="4527550"/>
          <p14:tracePt t="64062" x="6296025" y="4518025"/>
          <p14:tracePt t="64599" x="6276975" y="4518025"/>
          <p14:tracePt t="65181" x="6259513" y="4518025"/>
          <p14:tracePt t="65193" x="6259513" y="4510088"/>
          <p14:tracePt t="65244" x="6242050" y="4510088"/>
          <p14:tracePt t="65265" x="6224588" y="4510088"/>
          <p14:tracePt t="65292" x="6215063" y="4510088"/>
          <p14:tracePt t="65325" x="6197600" y="4510088"/>
          <p14:tracePt t="65356" x="6170613" y="4510088"/>
          <p14:tracePt t="65366" x="6126163" y="4500563"/>
          <p14:tracePt t="65385" x="6108700" y="4491038"/>
          <p14:tracePt t="65396" x="6062663" y="4483100"/>
          <p14:tracePt t="65417" x="6054725" y="4473575"/>
          <p14:tracePt t="65429" x="6027738" y="4473575"/>
          <p14:tracePt t="65449" x="6018213" y="4465638"/>
          <p14:tracePt t="65460" x="5956300" y="4456113"/>
          <p14:tracePt t="65479" x="5938838" y="4446588"/>
          <p14:tracePt t="65491" x="5894388" y="4438650"/>
          <p14:tracePt t="65510" x="5884863" y="4438650"/>
          <p14:tracePt t="65538" x="5867400" y="4438650"/>
          <p14:tracePt t="65549" x="5848350" y="4429125"/>
          <p14:tracePt t="65561" x="5830888" y="4429125"/>
          <p14:tracePt t="65572" x="5768975" y="4419600"/>
          <p14:tracePt t="65591" x="5732463" y="4419600"/>
          <p14:tracePt t="65603" x="5653088" y="4419600"/>
          <p14:tracePt t="65623" x="5626100" y="4419600"/>
          <p14:tracePt t="65636" x="5616575" y="4419600"/>
          <p14:tracePt t="65655" x="5608638" y="4419600"/>
          <p14:tracePt t="65666" x="5589588" y="4419600"/>
          <p14:tracePt t="65685" x="5562600" y="4411663"/>
          <p14:tracePt t="65698" x="5518150" y="4411663"/>
          <p14:tracePt t="65716" x="5411788" y="4402138"/>
          <p14:tracePt t="65735" x="5367338" y="4394200"/>
          <p14:tracePt t="65748" x="5313363" y="4394200"/>
          <p14:tracePt t="65766" x="5303838" y="4394200"/>
          <p14:tracePt t="65782" x="5295900" y="4394200"/>
          <p14:tracePt t="65798" x="5286375" y="4394200"/>
          <p14:tracePt t="65822" x="5276850" y="4394200"/>
          <p14:tracePt t="65859" x="5268913" y="4394200"/>
          <p14:tracePt t="65922" x="5268913" y="4384675"/>
          <p14:tracePt t="66155" x="5241925" y="4384675"/>
          <p14:tracePt t="66722" x="5224463" y="4384675"/>
          <p14:tracePt t="66736" x="5205413" y="4384675"/>
          <p14:tracePt t="66753" x="5180013" y="4384675"/>
          <p14:tracePt t="66766" x="5126038" y="4384675"/>
          <p14:tracePt t="66786" x="5099050" y="4384675"/>
          <p14:tracePt t="66796" x="5027613" y="4384675"/>
          <p14:tracePt t="66816" x="5000625" y="4384675"/>
          <p14:tracePt t="66828" x="4938713" y="4394200"/>
          <p14:tracePt t="66848" x="4911725" y="4394200"/>
          <p14:tracePt t="66859" x="4848225" y="4394200"/>
          <p14:tracePt t="66879" x="4795838" y="4394200"/>
          <p14:tracePt t="66891" x="4670425" y="4384675"/>
          <p14:tracePt t="66909" x="4562475" y="4357688"/>
          <p14:tracePt t="66927" x="4527550" y="4348163"/>
          <p14:tracePt t="66939" x="4456113" y="4330700"/>
          <p14:tracePt t="66958" x="4438650" y="4330700"/>
          <p14:tracePt t="66970" x="4375150" y="4322763"/>
          <p14:tracePt t="66990" x="4322763" y="4303713"/>
          <p14:tracePt t="67002" x="4205288" y="4259263"/>
          <p14:tracePt t="67022" x="4152900" y="4241800"/>
          <p14:tracePt t="67039" x="4089400" y="4214813"/>
          <p14:tracePt t="67054" x="4081463" y="4205288"/>
          <p14:tracePt t="67085" x="4089400" y="4205288"/>
          <p14:tracePt t="67114" x="4081463" y="4205288"/>
          <p14:tracePt t="67131" x="4071938" y="4214813"/>
          <p14:tracePt t="67196" x="4071938" y="4224338"/>
          <p14:tracePt t="67207" x="4071938" y="4251325"/>
          <p14:tracePt t="67225" x="4081463" y="4259263"/>
          <p14:tracePt t="67237" x="4081463" y="4276725"/>
          <p14:tracePt t="67256" x="4098925" y="4286250"/>
          <p14:tracePt t="67269" x="4108450" y="4295775"/>
          <p14:tracePt t="67289" x="4125913" y="4313238"/>
          <p14:tracePt t="67301" x="4152900" y="4330700"/>
          <p14:tracePt t="67319" x="4170363" y="4340225"/>
          <p14:tracePt t="67352" x="4205288" y="4357688"/>
          <p14:tracePt t="67386" x="4232275" y="4367213"/>
          <p14:tracePt t="67400" x="4251325" y="4367213"/>
          <p14:tracePt t="67413" x="4313238" y="4384675"/>
          <p14:tracePt t="67431" x="4367213" y="4402138"/>
          <p14:tracePt t="67457" x="4394200" y="4411663"/>
          <p14:tracePt t="67478" x="4411663" y="4419600"/>
          <p14:tracePt t="67491" x="4429125" y="4429125"/>
          <p14:tracePt t="67510" x="4446588" y="4429125"/>
          <p14:tracePt t="67538" x="4456113" y="4429125"/>
          <p14:tracePt t="67807" x="4456113" y="4438650"/>
          <p14:tracePt t="73719" x="4446588" y="4429125"/>
          <p14:tracePt t="74173" x="4411663" y="4394200"/>
          <p14:tracePt t="74192" x="4419600" y="4394200"/>
          <p14:tracePt t="74204" x="4411663" y="4402138"/>
          <p14:tracePt t="74393" x="4402138" y="4411663"/>
          <p14:tracePt t="74411" x="4394200" y="4411663"/>
          <p14:tracePt t="74423" x="4375150" y="4411663"/>
          <p14:tracePt t="74442" x="4367213" y="4411663"/>
          <p14:tracePt t="74455" x="4286250" y="4419600"/>
          <p14:tracePt t="74473" x="4251325" y="4429125"/>
          <p14:tracePt t="74486" x="4160838" y="4446588"/>
          <p14:tracePt t="74504" x="4160838" y="4456113"/>
          <p14:tracePt t="74552" x="4152900" y="4465638"/>
          <p14:tracePt t="74627" x="4152900" y="4473575"/>
          <p14:tracePt t="74661" x="4160838" y="4473575"/>
          <p14:tracePt t="74726" x="4187825" y="4483100"/>
          <p14:tracePt t="74738" x="4251325" y="4483100"/>
          <p14:tracePt t="74759" x="4286250" y="4483100"/>
          <p14:tracePt t="74769" x="4402138" y="4483100"/>
          <p14:tracePt t="74789" x="4411663" y="4483100"/>
          <p14:tracePt t="74801" x="4429125" y="4483100"/>
          <p14:tracePt t="74820" x="4446588" y="4473575"/>
          <p14:tracePt t="74833" x="4500563" y="4473575"/>
          <p14:tracePt t="74852" x="4537075" y="4465638"/>
          <p14:tracePt t="74863" x="4660900" y="4456113"/>
          <p14:tracePt t="74883" x="4724400" y="4456113"/>
          <p14:tracePt t="74896" x="4884738" y="4456113"/>
          <p14:tracePt t="74914" x="4938713" y="4456113"/>
          <p14:tracePt t="74927" x="5108575" y="4465638"/>
          <p14:tracePt t="74946" x="5180013" y="4465638"/>
          <p14:tracePt t="74959" x="5303838" y="4473575"/>
          <p14:tracePt t="74977" x="5322888" y="4473575"/>
          <p14:tracePt t="74992" x="5375275" y="4473575"/>
          <p14:tracePt t="75009" x="5411788" y="4473575"/>
          <p14:tracePt t="75036" x="5491163" y="4473575"/>
          <p14:tracePt t="75055" x="5518150" y="4473575"/>
          <p14:tracePt t="75066" x="5537200" y="4473575"/>
          <p14:tracePt t="75087" x="5545138" y="4473575"/>
          <p14:tracePt t="75113" x="5572125" y="4473575"/>
          <p14:tracePt t="75133" x="5589588" y="4473575"/>
          <p14:tracePt t="75145" x="5634038" y="4483100"/>
          <p14:tracePt t="75165" x="5653088" y="4483100"/>
          <p14:tracePt t="75230" x="5661025" y="4483100"/>
          <p14:tracePt t="75242" x="5670550" y="4483100"/>
          <p14:tracePt t="75273" x="5680075" y="4483100"/>
          <p14:tracePt t="82468" x="5680075" y="4465638"/>
          <p14:tracePt t="82665" x="5697538" y="4446588"/>
          <p14:tracePt t="82676" x="5732463" y="4384675"/>
          <p14:tracePt t="82696" x="5776913" y="4357688"/>
          <p14:tracePt t="82716" x="5973763" y="4224338"/>
          <p14:tracePt t="82748" x="6072188" y="4160838"/>
          <p14:tracePt t="82758" x="6116638" y="4133850"/>
          <p14:tracePt t="82769" x="6323013" y="4027488"/>
          <p14:tracePt t="82790" x="6402388" y="3973513"/>
          <p14:tracePt t="82802" x="6670675" y="3776663"/>
          <p14:tracePt t="82820" x="6759575" y="3697288"/>
          <p14:tracePt t="82834" x="7045325" y="3402013"/>
          <p14:tracePt t="82852" x="7188200" y="3241675"/>
          <p14:tracePt t="82866" x="7456488" y="2884488"/>
          <p14:tracePt t="82885" x="7537450" y="2776538"/>
          <p14:tracePt t="82900" x="7759700" y="2482850"/>
          <p14:tracePt t="82917" x="7831138" y="2374900"/>
          <p14:tracePt t="82934" x="8027988" y="2089150"/>
          <p14:tracePt t="82950" x="8072438" y="2027238"/>
          <p14:tracePt t="82975" x="8188325" y="1866900"/>
          <p14:tracePt t="82995" x="8232775" y="1785938"/>
          <p14:tracePt t="83007" x="8348663" y="1562100"/>
          <p14:tracePt t="83026" x="8402638" y="1473200"/>
          <p14:tracePt t="83038" x="8555038" y="1241425"/>
          <p14:tracePt t="83057" x="8599488" y="1152525"/>
          <p14:tracePt t="83069" x="8715375" y="982663"/>
          <p14:tracePt t="83088" x="8742363" y="946150"/>
          <p14:tracePt t="83101" x="8769350" y="919163"/>
          <p14:tracePt t="83120" x="8786813" y="893763"/>
          <p14:tracePt t="83134" x="8823325" y="847725"/>
          <p14:tracePt t="83165" x="8831263" y="847725"/>
          <p14:tracePt t="83213" x="8840788" y="839788"/>
          <p14:tracePt t="83227" x="8875713" y="812800"/>
          <p14:tracePt t="83245" x="8885238" y="803275"/>
          <p14:tracePt t="83257" x="8912225" y="776288"/>
          <p14:tracePt t="83276" x="8947150" y="704850"/>
          <p14:tracePt t="83308" x="8956675" y="696913"/>
          <p14:tracePt t="83320" x="8974138" y="660400"/>
          <p14:tracePt t="83340" x="8983663" y="652463"/>
          <p14:tracePt t="83352" x="9028113" y="608013"/>
          <p14:tracePt t="83371" x="9045575" y="588963"/>
          <p14:tracePt t="83383" x="9072563" y="5540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Elaborating Generic Observer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78486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GenericObserver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&lt;Counter&gt;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update(Counter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aCounter.getValue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3276600"/>
            <a:ext cx="80010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GenericObserver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update(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1453652"/>
            <a:ext cx="2743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3505200"/>
            <a:ext cx="34290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8750"/>
      </p:ext>
    </p:extLst>
  </p:cSld>
  <p:clrMapOvr>
    <a:masterClrMapping/>
  </p:clrMapOvr>
  <p:transition advTm="51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9" x="9082088" y="554038"/>
          <p14:tracePt t="1408" x="9063038" y="571500"/>
          <p14:tracePt t="1521" x="9010650" y="588963"/>
          <p14:tracePt t="1539" x="8983663" y="588963"/>
          <p14:tracePt t="1551" x="8947150" y="598488"/>
          <p14:tracePt t="1569" x="8939213" y="598488"/>
          <p14:tracePt t="1581" x="8875713" y="615950"/>
          <p14:tracePt t="1600" x="8823325" y="633413"/>
          <p14:tracePt t="1612" x="8661400" y="679450"/>
          <p14:tracePt t="1632" x="8589963" y="696913"/>
          <p14:tracePt t="1643" x="8375650" y="731838"/>
          <p14:tracePt t="1663" x="8304213" y="758825"/>
          <p14:tracePt t="1674" x="8001000" y="785813"/>
          <p14:tracePt t="1694" x="7885113" y="795338"/>
          <p14:tracePt t="1707" x="7545388" y="822325"/>
          <p14:tracePt t="1724" x="7466013" y="830263"/>
          <p14:tracePt t="1737" x="7215188" y="857250"/>
          <p14:tracePt t="1755" x="7000875" y="893763"/>
          <p14:tracePt t="1774" x="6965950" y="901700"/>
          <p14:tracePt t="1786" x="6732588" y="946150"/>
          <p14:tracePt t="1804" x="6626225" y="955675"/>
          <p14:tracePt t="1817" x="6269038" y="990600"/>
          <p14:tracePt t="1835" x="6108700" y="1009650"/>
          <p14:tracePt t="1848" x="5626100" y="1062038"/>
          <p14:tracePt t="1866" x="5251450" y="1089025"/>
          <p14:tracePt t="1884" x="5143500" y="1108075"/>
          <p14:tracePt t="1897" x="4929188" y="1143000"/>
          <p14:tracePt t="1915" x="4822825" y="1160463"/>
          <p14:tracePt t="1931" x="4438650" y="1231900"/>
          <p14:tracePt t="1948" x="4276725" y="1258888"/>
          <p14:tracePt t="1964" x="3894138" y="1303338"/>
          <p14:tracePt t="1981" x="3822700" y="1312863"/>
          <p14:tracePt t="1998" x="3660775" y="1347788"/>
          <p14:tracePt t="2014" x="3643313" y="1347788"/>
          <p14:tracePt t="2037" x="3411538" y="1384300"/>
          <p14:tracePt t="2056" x="3133725" y="1401763"/>
          <p14:tracePt t="2077" x="3036888" y="1411288"/>
          <p14:tracePt t="2086" x="2938463" y="1411288"/>
          <p14:tracePt t="2104" x="2928938" y="1411288"/>
          <p14:tracePt t="2137" x="2955925" y="1428750"/>
          <p14:tracePt t="2245" x="2965450" y="1428750"/>
          <p14:tracePt t="2257" x="2982913" y="1438275"/>
          <p14:tracePt t="2276" x="2990850" y="1446213"/>
          <p14:tracePt t="2288" x="3000375" y="1446213"/>
          <p14:tracePt t="2307" x="3009900" y="1446213"/>
          <p14:tracePt t="2320" x="3027363" y="1455738"/>
          <p14:tracePt t="2338" x="3054350" y="1465263"/>
          <p14:tracePt t="2351" x="3179763" y="1490663"/>
          <p14:tracePt t="2369" x="3303588" y="1536700"/>
          <p14:tracePt t="2388" x="3330575" y="1544638"/>
          <p14:tracePt t="2400" x="3473450" y="1589088"/>
          <p14:tracePt t="2420" x="3536950" y="1608138"/>
          <p14:tracePt t="2434" x="3616325" y="1633538"/>
          <p14:tracePt t="2449" x="3857625" y="1731963"/>
          <p14:tracePt t="2467" x="3938588" y="1758950"/>
          <p14:tracePt t="2482" x="4108450" y="1830388"/>
          <p14:tracePt t="2499" x="4170363" y="1847850"/>
          <p14:tracePt t="2516" x="4276725" y="1874838"/>
          <p14:tracePt t="2533" x="4340225" y="1893888"/>
          <p14:tracePt t="2549" x="4411663" y="1928813"/>
          <p14:tracePt t="2566" x="4465638" y="1928813"/>
          <p14:tracePt t="2583" x="4545013" y="1955800"/>
          <p14:tracePt t="2600" x="4581525" y="1955800"/>
          <p14:tracePt t="2616" x="4670425" y="1973263"/>
          <p14:tracePt t="2633" x="4705350" y="1973263"/>
          <p14:tracePt t="2650" x="4857750" y="2009775"/>
          <p14:tracePt t="2667" x="4965700" y="2027238"/>
          <p14:tracePt t="2685" x="5000625" y="2036763"/>
          <p14:tracePt t="2700" x="5108575" y="2054225"/>
          <p14:tracePt t="2717" x="5197475" y="2062163"/>
          <p14:tracePt t="2737" x="5214938" y="2071688"/>
          <p14:tracePt t="2750" x="5241925" y="2071688"/>
          <p14:tracePt t="2766" x="5268913" y="2071688"/>
          <p14:tracePt t="2783" x="5286375" y="2071688"/>
          <p14:tracePt t="2799" x="5348288" y="2071688"/>
          <p14:tracePt t="2816" x="5394325" y="2062163"/>
          <p14:tracePt t="2836" x="5419725" y="2054225"/>
          <p14:tracePt t="2850" x="5456238" y="2054225"/>
          <p14:tracePt t="2866" x="5500688" y="2044700"/>
          <p14:tracePt t="2884" x="5562600" y="2036763"/>
          <p14:tracePt t="2904" x="5581650" y="2036763"/>
          <p14:tracePt t="2916" x="5643563" y="2027238"/>
          <p14:tracePt t="2936" x="5670550" y="2027238"/>
          <p14:tracePt t="2950" x="5724525" y="2017713"/>
          <p14:tracePt t="2967" x="5786438" y="2017713"/>
          <p14:tracePt t="2985" x="5803900" y="2009775"/>
          <p14:tracePt t="3001" x="5857875" y="2000250"/>
          <p14:tracePt t="3018" x="5867400" y="2000250"/>
          <p14:tracePt t="3035" x="5919788" y="1990725"/>
          <p14:tracePt t="3051" x="5929313" y="1990725"/>
          <p14:tracePt t="3067" x="5983288" y="1982788"/>
          <p14:tracePt t="3084" x="6010275" y="1973263"/>
          <p14:tracePt t="3101" x="6062663" y="1965325"/>
          <p14:tracePt t="3118" x="6089650" y="1955800"/>
          <p14:tracePt t="3134" x="6143625" y="1946275"/>
          <p14:tracePt t="3151" x="6161088" y="1938338"/>
          <p14:tracePt t="3167" x="6215063" y="1938338"/>
          <p14:tracePt t="3184" x="6251575" y="1938338"/>
          <p14:tracePt t="3201" x="6340475" y="1928813"/>
          <p14:tracePt t="3218" x="6394450" y="1928813"/>
          <p14:tracePt t="3236" x="6419850" y="1928813"/>
          <p14:tracePt t="3251" x="6483350" y="1928813"/>
          <p14:tracePt t="3268" x="6510338" y="1919288"/>
          <p14:tracePt t="3284" x="6572250" y="1919288"/>
          <p14:tracePt t="3302" x="6589713" y="1919288"/>
          <p14:tracePt t="3319" x="6670675" y="1919288"/>
          <p14:tracePt t="3335" x="6688138" y="1919288"/>
          <p14:tracePt t="3351" x="6742113" y="1919288"/>
          <p14:tracePt t="3368" x="6769100" y="1919288"/>
          <p14:tracePt t="3385" x="6831013" y="1911350"/>
          <p14:tracePt t="3401" x="6848475" y="1911350"/>
          <p14:tracePt t="3418" x="6946900" y="1901825"/>
          <p14:tracePt t="3436" x="6983413" y="1893888"/>
          <p14:tracePt t="3454" x="7000875" y="1893888"/>
          <p14:tracePt t="3468" x="7027863" y="1893888"/>
          <p14:tracePt t="3485" x="7072313" y="1893888"/>
          <p14:tracePt t="3503" x="7099300" y="1893888"/>
          <p14:tracePt t="3519" x="7153275" y="1893888"/>
          <p14:tracePt t="3535" x="7161213" y="1884363"/>
          <p14:tracePt t="3552" x="7224713" y="1884363"/>
          <p14:tracePt t="3569" x="7232650" y="1884363"/>
          <p14:tracePt t="3586" x="7286625" y="1884363"/>
          <p14:tracePt t="3602" x="7296150" y="1884363"/>
          <p14:tracePt t="3621" x="7313613" y="1884363"/>
          <p14:tracePt t="3660" x="7331075" y="1884363"/>
          <p14:tracePt t="3672" x="7331075" y="1874838"/>
          <p14:tracePt t="3691" x="7340600" y="1874838"/>
          <p14:tracePt t="3703" x="7348538" y="1866900"/>
          <p14:tracePt t="3724" x="7358063" y="1866900"/>
          <p14:tracePt t="3735" x="7367588" y="1866900"/>
          <p14:tracePt t="3781" x="7375525" y="1866900"/>
          <p14:tracePt t="3882" x="7385050" y="1866900"/>
          <p14:tracePt t="3893" x="7402513" y="1874838"/>
          <p14:tracePt t="3912" x="7402513" y="1893888"/>
          <p14:tracePt t="4034" x="7402513" y="1911350"/>
          <p14:tracePt t="4080" x="7402513" y="1928813"/>
          <p14:tracePt t="4099" x="7385050" y="1965325"/>
          <p14:tracePt t="4111" x="7323138" y="2054225"/>
          <p14:tracePt t="4131" x="7269163" y="2116138"/>
          <p14:tracePt t="4143" x="7054850" y="2286000"/>
          <p14:tracePt t="4162" x="6973888" y="2347913"/>
          <p14:tracePt t="4175" x="6742113" y="2509838"/>
          <p14:tracePt t="4193" x="6661150" y="2562225"/>
          <p14:tracePt t="4205" x="6446838" y="2705100"/>
          <p14:tracePt t="4225" x="6348413" y="2768600"/>
          <p14:tracePt t="4236" x="6010275" y="2955925"/>
          <p14:tracePt t="4255" x="5572125" y="3197225"/>
          <p14:tracePt t="4273" x="5438775" y="3259138"/>
          <p14:tracePt t="4285" x="5143500" y="3429000"/>
          <p14:tracePt t="4304" x="5054600" y="3482975"/>
          <p14:tracePt t="4317" x="4795838" y="3625850"/>
          <p14:tracePt t="4335" x="4714875" y="3660775"/>
          <p14:tracePt t="4347" x="4419600" y="3786188"/>
          <p14:tracePt t="4365" x="4330700" y="3830638"/>
          <p14:tracePt t="4377" x="4276725" y="3848100"/>
          <p14:tracePt t="4404" x="4205288" y="3857625"/>
          <p14:tracePt t="4416" x="4160838" y="3875088"/>
          <p14:tracePt t="4428" x="4027488" y="3884613"/>
          <p14:tracePt t="4447" x="4010025" y="3884613"/>
          <p14:tracePt t="4459" x="3795713" y="3902075"/>
          <p14:tracePt t="4477" x="3768725" y="3902075"/>
          <p14:tracePt t="4489" x="3633788" y="3929063"/>
          <p14:tracePt t="4508" x="3562350" y="3946525"/>
          <p14:tracePt t="4521" x="3500438" y="3956050"/>
          <p14:tracePt t="4540" x="3473450" y="3965575"/>
          <p14:tracePt t="4555" x="3402013" y="3983038"/>
          <p14:tracePt t="4572" x="3367088" y="3983038"/>
          <p14:tracePt t="4588" x="3276600" y="3983038"/>
          <p14:tracePt t="4605" x="3241675" y="3983038"/>
          <p14:tracePt t="4622" x="3170238" y="3965575"/>
          <p14:tracePt t="4638" x="3143250" y="3946525"/>
          <p14:tracePt t="4656" x="3089275" y="3919538"/>
          <p14:tracePt t="4673" x="3036888" y="3884613"/>
          <p14:tracePt t="4689" x="3009900" y="3875088"/>
          <p14:tracePt t="4705" x="2973388" y="3857625"/>
          <p14:tracePt t="4722" x="2919413" y="3822700"/>
          <p14:tracePt t="4739" x="2874963" y="3803650"/>
          <p14:tracePt t="4756" x="2803525" y="3759200"/>
          <p14:tracePt t="4772" x="2751138" y="3724275"/>
          <p14:tracePt t="4790" x="2724150" y="3697288"/>
          <p14:tracePt t="4807" x="2652713" y="3660775"/>
          <p14:tracePt t="4823" x="2633663" y="3652838"/>
          <p14:tracePt t="4839" x="2581275" y="3625850"/>
          <p14:tracePt t="4856" x="2562225" y="3608388"/>
          <p14:tracePt t="4873" x="2509838" y="3581400"/>
          <p14:tracePt t="4889" x="2482850" y="3571875"/>
          <p14:tracePt t="4906" x="2428875" y="3527425"/>
          <p14:tracePt t="4923" x="2419350" y="3527425"/>
          <p14:tracePt t="4939" x="2401888" y="3509963"/>
          <p14:tracePt t="4956" x="2393950" y="3509963"/>
          <p14:tracePt t="4973" x="2393950" y="3500438"/>
          <p14:tracePt t="5028" x="2401888" y="3500438"/>
          <p14:tracePt t="5137" x="2419350" y="3500438"/>
          <p14:tracePt t="5150" x="2455863" y="3509963"/>
          <p14:tracePt t="5169" x="2509838" y="3527425"/>
          <p14:tracePt t="5196" x="2571750" y="3536950"/>
          <p14:tracePt t="5215" x="2589213" y="3536950"/>
          <p14:tracePt t="5228" x="2652713" y="3544888"/>
          <p14:tracePt t="5247" x="2679700" y="3544888"/>
          <p14:tracePt t="5259" x="2724150" y="3554413"/>
          <p14:tracePt t="5278" x="2732088" y="3554413"/>
          <p14:tracePt t="5289" x="2786063" y="3562350"/>
          <p14:tracePt t="5308" x="2813050" y="3562350"/>
          <p14:tracePt t="5320" x="2867025" y="3571875"/>
          <p14:tracePt t="5340" x="2874963" y="3571875"/>
          <p14:tracePt t="5352" x="2901950" y="3571875"/>
          <p14:tracePt t="5375" x="2919413" y="3571875"/>
          <p14:tracePt t="5384" x="2938463" y="3571875"/>
          <p14:tracePt t="5403" x="2955925" y="3571875"/>
          <p14:tracePt t="5431" x="2990850" y="3571875"/>
          <p14:tracePt t="5451" x="3009900" y="3571875"/>
          <p14:tracePt t="5463" x="3054350" y="3571875"/>
          <p14:tracePt t="5482" x="3062288" y="3571875"/>
          <p14:tracePt t="5495" x="3081338" y="3571875"/>
          <p14:tracePt t="5514" x="3098800" y="3571875"/>
          <p14:tracePt t="5525" x="3116263" y="3571875"/>
          <p14:tracePt t="5546" x="3125788" y="3571875"/>
          <p14:tracePt t="5556" x="3152775" y="3571875"/>
          <p14:tracePt t="5575" x="3160713" y="3571875"/>
          <p14:tracePt t="5594" x="3179763" y="3562350"/>
          <p14:tracePt t="5620" x="3197225" y="3562350"/>
          <p14:tracePt t="5700" x="3197225" y="3554413"/>
          <p14:tracePt t="5718" x="3205163" y="3554413"/>
          <p14:tracePt t="5752" x="3205163" y="3544888"/>
          <p14:tracePt t="5764" x="3232150" y="3536950"/>
          <p14:tracePt t="5783" x="3251200" y="3536950"/>
          <p14:tracePt t="5795" x="3268663" y="3536950"/>
          <p14:tracePt t="5814" x="3286125" y="3536950"/>
          <p14:tracePt t="5827" x="3322638" y="3536950"/>
          <p14:tracePt t="5846" x="3340100" y="3536950"/>
          <p14:tracePt t="5857" x="3375025" y="3536950"/>
          <p14:tracePt t="5877" x="3394075" y="3544888"/>
          <p14:tracePt t="5889" x="3438525" y="3554413"/>
          <p14:tracePt t="5909" x="3455988" y="3562350"/>
          <p14:tracePt t="5937" x="3473450" y="3562350"/>
          <p14:tracePt t="5955" x="3482975" y="3571875"/>
          <p14:tracePt t="6007" x="3500438" y="3581400"/>
          <p14:tracePt t="6031" x="3527425" y="3589338"/>
          <p14:tracePt t="6049" x="3536950" y="3598863"/>
          <p14:tracePt t="6081" x="3554413" y="3608388"/>
          <p14:tracePt t="6109" x="3562350" y="3616325"/>
          <p14:tracePt t="6126" x="3571875" y="3616325"/>
          <p14:tracePt t="6138" x="3571875" y="3625850"/>
          <p14:tracePt t="6175" x="3581400" y="3625850"/>
          <p14:tracePt t="6237" x="3589338" y="3625850"/>
          <p14:tracePt t="6248" x="3598863" y="3625850"/>
          <p14:tracePt t="6280" x="3598863" y="3633788"/>
          <p14:tracePt t="6299" x="3616325" y="3643313"/>
          <p14:tracePt t="6328" x="3633788" y="3652838"/>
          <p14:tracePt t="6347" x="3643313" y="3652838"/>
          <p14:tracePt t="6378" x="3652838" y="3660775"/>
          <p14:tracePt t="6410" x="3660775" y="3660775"/>
          <p14:tracePt t="6424" x="3660775" y="3670300"/>
          <p14:tracePt t="6442" x="3670300" y="3670300"/>
          <p14:tracePt t="6487" x="3679825" y="3670300"/>
          <p14:tracePt t="6535" x="3679825" y="3679825"/>
          <p14:tracePt t="6912" x="3679825" y="3687763"/>
          <p14:tracePt t="6944" x="3687763" y="3687763"/>
          <p14:tracePt t="7384" x="3697288" y="3697288"/>
          <p14:tracePt t="7404" x="3724275" y="3705225"/>
          <p14:tracePt t="7428" x="3751263" y="3705225"/>
          <p14:tracePt t="7447" x="3768725" y="3714750"/>
          <p14:tracePt t="7459" x="3822700" y="3741738"/>
          <p14:tracePt t="7478" x="3830638" y="3741738"/>
          <p14:tracePt t="7491" x="3848100" y="3751263"/>
          <p14:tracePt t="7510" x="3857625" y="3751263"/>
          <p14:tracePt t="7524" x="3867150" y="3751263"/>
          <p14:tracePt t="7546" x="3875088" y="3751263"/>
          <p14:tracePt t="7568" x="3902075" y="3751263"/>
          <p14:tracePt t="7587" x="3929063" y="3759200"/>
          <p14:tracePt t="7606" x="3946525" y="3759200"/>
          <p14:tracePt t="7618" x="3965575" y="3768725"/>
          <p14:tracePt t="7637" x="3973513" y="3768725"/>
          <p14:tracePt t="7650" x="4000500" y="3768725"/>
          <p14:tracePt t="7670" x="4017963" y="3768725"/>
          <p14:tracePt t="7682" x="4027488" y="3768725"/>
          <p14:tracePt t="7698" x="4054475" y="3768725"/>
          <p14:tracePt t="7715" x="4081463" y="3768725"/>
          <p14:tracePt t="7732" x="4108450" y="3776663"/>
          <p14:tracePt t="7760" x="4133850" y="3776663"/>
          <p14:tracePt t="7777" x="4160838" y="3776663"/>
          <p14:tracePt t="7790" x="4197350" y="3786188"/>
          <p14:tracePt t="7809" x="4214813" y="3795713"/>
          <p14:tracePt t="7821" x="4251325" y="3795713"/>
          <p14:tracePt t="7841" x="4259263" y="3795713"/>
          <p14:tracePt t="7852" x="4303713" y="3795713"/>
          <p14:tracePt t="7872" x="4322763" y="3795713"/>
          <p14:tracePt t="7884" x="4384675" y="3803650"/>
          <p14:tracePt t="7903" x="4402138" y="3803650"/>
          <p14:tracePt t="7916" x="4456113" y="3803650"/>
          <p14:tracePt t="7933" x="4483100" y="3803650"/>
          <p14:tracePt t="7948" x="4545013" y="3803650"/>
          <p14:tracePt t="7965" x="4598988" y="3803650"/>
          <p14:tracePt t="7984" x="4633913" y="3803650"/>
          <p14:tracePt t="7999" x="4687888" y="3803650"/>
          <p14:tracePt t="8015" x="4714875" y="3803650"/>
          <p14:tracePt t="8032" x="4768850" y="3803650"/>
          <p14:tracePt t="8049" x="4795838" y="3803650"/>
          <p14:tracePt t="8066" x="4857750" y="3803650"/>
          <p14:tracePt t="8082" x="4911725" y="3803650"/>
          <p14:tracePt t="8099" x="4929188" y="3803650"/>
          <p14:tracePt t="8116" x="4973638" y="3803650"/>
          <p14:tracePt t="8132" x="4991100" y="3803650"/>
          <p14:tracePt t="8149" x="5054600" y="3803650"/>
          <p14:tracePt t="8166" x="5081588" y="3803650"/>
          <p14:tracePt t="8183" x="5143500" y="3803650"/>
          <p14:tracePt t="8199" x="5160963" y="3803650"/>
          <p14:tracePt t="8217" x="5180013" y="3803650"/>
          <p14:tracePt t="8233" x="5205413" y="3803650"/>
          <p14:tracePt t="8250" x="5214938" y="3803650"/>
          <p14:tracePt t="8267" x="5259388" y="3803650"/>
          <p14:tracePt t="8283" x="5286375" y="3803650"/>
          <p14:tracePt t="8299" x="5330825" y="3813175"/>
          <p14:tracePt t="8317" x="5348288" y="3813175"/>
          <p14:tracePt t="8368" x="5375275" y="3813175"/>
          <p14:tracePt t="8380" x="5384800" y="3822700"/>
          <p14:tracePt t="8392" x="5402263" y="3822700"/>
          <p14:tracePt t="8403" x="5456238" y="3830638"/>
          <p14:tracePt t="8423" x="5473700" y="3830638"/>
          <p14:tracePt t="8434" x="5491163" y="3840163"/>
          <p14:tracePt t="8454" x="5500688" y="3840163"/>
          <p14:tracePt t="8467" x="5510213" y="3840163"/>
          <p14:tracePt t="8485" x="5518150" y="3840163"/>
          <p14:tracePt t="8512" x="5537200" y="3840163"/>
          <p14:tracePt t="8531" x="5562600" y="3840163"/>
          <p14:tracePt t="8549" x="5572125" y="3840163"/>
          <p14:tracePt t="8577" x="5581650" y="3840163"/>
          <p14:tracePt t="8684" x="5589588" y="3840163"/>
          <p14:tracePt t="8735" x="5599113" y="3840163"/>
          <p14:tracePt t="8794" x="5608638" y="3840163"/>
          <p14:tracePt t="8876" x="5616575" y="3840163"/>
          <p14:tracePt t="8941" x="5626100" y="3840163"/>
          <p14:tracePt t="9037" x="5626100" y="3830638"/>
          <p14:tracePt t="9062" x="5626100" y="3822700"/>
          <p14:tracePt t="9110" x="5634038" y="3822700"/>
          <p14:tracePt t="9130" x="5634038" y="3813175"/>
          <p14:tracePt t="9300" x="5634038" y="3803650"/>
          <p14:tracePt t="9474" x="5626100" y="3803650"/>
          <p14:tracePt t="9505" x="5616575" y="3803650"/>
          <p14:tracePt t="9517" x="5599113" y="3795713"/>
          <p14:tracePt t="9553" x="5589588" y="3795713"/>
          <p14:tracePt t="9571" x="5562600" y="3795713"/>
          <p14:tracePt t="9582" x="5527675" y="3786188"/>
          <p14:tracePt t="9601" x="5500688" y="3786188"/>
          <p14:tracePt t="9614" x="5456238" y="3776663"/>
          <p14:tracePt t="9632" x="5419725" y="3776663"/>
          <p14:tracePt t="9644" x="5340350" y="3776663"/>
          <p14:tracePt t="9664" x="5276850" y="3776663"/>
          <p14:tracePt t="9677" x="5143500" y="3776663"/>
          <p14:tracePt t="9695" x="5099050" y="3776663"/>
          <p14:tracePt t="9708" x="5010150" y="3776663"/>
          <p14:tracePt t="9727" x="4965700" y="3786188"/>
          <p14:tracePt t="9739" x="4884738" y="3795713"/>
          <p14:tracePt t="9757" x="4822825" y="3803650"/>
          <p14:tracePt t="9772" x="4608513" y="3830638"/>
          <p14:tracePt t="9789" x="4537075" y="3840163"/>
          <p14:tracePt t="9805" x="4367213" y="3848100"/>
          <p14:tracePt t="9822" x="4241800" y="3857625"/>
          <p14:tracePt t="9838" x="4179888" y="3867150"/>
          <p14:tracePt t="9855" x="4108450" y="3875088"/>
          <p14:tracePt t="9871" x="4054475" y="3884613"/>
          <p14:tracePt t="9888" x="3956050" y="3894138"/>
          <p14:tracePt t="9905" x="3894138" y="3902075"/>
          <p14:tracePt t="9922" x="3786188" y="3929063"/>
          <p14:tracePt t="9938" x="3768725" y="3929063"/>
          <p14:tracePt t="9958" x="3724275" y="3938588"/>
          <p14:tracePt t="9978" x="3697288" y="3946525"/>
          <p14:tracePt t="9990" x="3679825" y="3946525"/>
          <p14:tracePt t="10010" x="3652838" y="3956050"/>
          <p14:tracePt t="10022" x="3581400" y="3973513"/>
          <p14:tracePt t="10042" x="3544888" y="3973513"/>
          <p14:tracePt t="10056" x="3490913" y="3990975"/>
          <p14:tracePt t="10074" x="3465513" y="3990975"/>
          <p14:tracePt t="10089" x="3429000" y="4000500"/>
          <p14:tracePt t="10105" x="3419475" y="4000500"/>
          <p14:tracePt t="10122" x="3411538" y="4000500"/>
          <p14:tracePt t="10139" x="3402013" y="4000500"/>
          <p14:tracePt t="10156" x="3394075" y="4000500"/>
          <p14:tracePt t="10172" x="3340100" y="4000500"/>
          <p14:tracePt t="10189" x="3313113" y="4000500"/>
          <p14:tracePt t="10206" x="3276600" y="4000500"/>
          <p14:tracePt t="10222" x="3251200" y="4000500"/>
          <p14:tracePt t="10239" x="3214688" y="4000500"/>
          <p14:tracePt t="10257" x="3197225" y="4000500"/>
          <p14:tracePt t="10273" x="3160713" y="4000500"/>
          <p14:tracePt t="10290" x="3098800" y="4000500"/>
          <p14:tracePt t="10309" x="3081338" y="4000500"/>
          <p14:tracePt t="10323" x="3071813" y="4000500"/>
          <p14:tracePt t="10340" x="3062288" y="4000500"/>
          <p14:tracePt t="10356" x="3062288" y="3990975"/>
          <p14:tracePt t="10603" x="3062288" y="3983038"/>
          <p14:tracePt t="10757" x="3054350" y="3983038"/>
          <p14:tracePt t="10812" x="3054350" y="3973513"/>
          <p14:tracePt t="10839" x="3062288" y="3973513"/>
          <p14:tracePt t="10903" x="3116263" y="3983038"/>
          <p14:tracePt t="10922" x="3170238" y="3990975"/>
          <p14:tracePt t="10934" x="3205163" y="4000500"/>
          <p14:tracePt t="10954" x="3232150" y="4000500"/>
          <p14:tracePt t="10966" x="3268663" y="4000500"/>
          <p14:tracePt t="11012" x="3295650" y="4000500"/>
          <p14:tracePt t="11035" x="3295650" y="3990975"/>
          <p14:tracePt t="11058" x="3295650" y="3983038"/>
          <p14:tracePt t="11091" x="3295650" y="3956050"/>
          <p14:tracePt t="11110" x="3276600" y="3938588"/>
          <p14:tracePt t="11122" x="3241675" y="3919538"/>
          <p14:tracePt t="11141" x="3224213" y="3919538"/>
          <p14:tracePt t="11153" x="3143250" y="3911600"/>
          <p14:tracePt t="11174" x="3108325" y="3911600"/>
          <p14:tracePt t="11185" x="3044825" y="3911600"/>
          <p14:tracePt t="11204" x="2990850" y="3911600"/>
          <p14:tracePt t="11232" x="2990850" y="3919538"/>
          <p14:tracePt t="11299" x="2973388" y="3894138"/>
          <p14:tracePt t="11425" x="2965450" y="3875088"/>
          <p14:tracePt t="11436" x="2911475" y="3840163"/>
          <p14:tracePt t="11456" x="2884488" y="3840163"/>
          <p14:tracePt t="11469" x="2830513" y="3822700"/>
          <p14:tracePt t="11488" x="2830513" y="3857625"/>
          <p14:tracePt t="11596" x="2840038" y="3857625"/>
          <p14:tracePt t="11628" x="2840038" y="3867150"/>
          <p14:tracePt t="11661" x="2847975" y="3867150"/>
          <p14:tracePt t="11674" x="2847975" y="3875088"/>
          <p14:tracePt t="11692" x="2867025" y="3884613"/>
          <p14:tracePt t="11703" x="2894013" y="3894138"/>
          <p14:tracePt t="11722" x="2901950" y="3902075"/>
          <p14:tracePt t="11734" x="2911475" y="3902075"/>
          <p14:tracePt t="11753" x="2928938" y="3911600"/>
          <p14:tracePt t="11784" x="2938463" y="3911600"/>
          <p14:tracePt t="11796" x="2965450" y="3929063"/>
          <p14:tracePt t="11815" x="2973388" y="3938588"/>
          <p14:tracePt t="11834" x="2982913" y="3938588"/>
          <p14:tracePt t="11895" x="2990850" y="3938588"/>
          <p14:tracePt t="12052" x="2990850" y="3946525"/>
          <p14:tracePt t="12302" x="3000375" y="3946525"/>
          <p14:tracePt t="12370" x="3017838" y="3946525"/>
          <p14:tracePt t="12684" x="3027363" y="3938588"/>
          <p14:tracePt t="12714" x="3044825" y="3938588"/>
          <p14:tracePt t="12725" x="3071813" y="3919538"/>
          <p14:tracePt t="12745" x="3089275" y="3911600"/>
          <p14:tracePt t="12757" x="3125788" y="3867150"/>
          <p14:tracePt t="12777" x="3179763" y="3795713"/>
          <p14:tracePt t="12790" x="3205163" y="3732213"/>
          <p14:tracePt t="12802" x="3276600" y="3544888"/>
          <p14:tracePt t="12822" x="3295650" y="3465513"/>
          <p14:tracePt t="12833" x="3357563" y="3259138"/>
          <p14:tracePt t="12854" x="3367088" y="3187700"/>
          <p14:tracePt t="12864" x="3402013" y="2973388"/>
          <p14:tracePt t="12884" x="3419475" y="2822575"/>
          <p14:tracePt t="12904" x="3419475" y="2795588"/>
          <p14:tracePt t="12916" x="3419475" y="2768600"/>
          <p14:tracePt t="12930" x="3419475" y="2724150"/>
          <p14:tracePt t="12948" x="3419475" y="2697163"/>
          <p14:tracePt t="12963" x="3419475" y="2670175"/>
          <p14:tracePt t="12980" x="3419475" y="2652713"/>
          <p14:tracePt t="12998" x="3419475" y="2589213"/>
          <p14:tracePt t="13015" x="3419475" y="2562225"/>
          <p14:tracePt t="13031" x="3419475" y="2509838"/>
          <p14:tracePt t="13047" x="3419475" y="2490788"/>
          <p14:tracePt t="13064" x="3419475" y="2473325"/>
          <p14:tracePt t="13081" x="3419475" y="2455863"/>
          <p14:tracePt t="13098" x="3411538" y="2455863"/>
          <p14:tracePt t="13122" x="3402013" y="2438400"/>
          <p14:tracePt t="13135" x="3402013" y="2428875"/>
          <p14:tracePt t="13154" x="3402013" y="2419350"/>
          <p14:tracePt t="13167" x="3375025" y="2374900"/>
          <p14:tracePt t="13185" x="3367088" y="2357438"/>
          <p14:tracePt t="13198" x="3348038" y="2322513"/>
          <p14:tracePt t="13216" x="3340100" y="2295525"/>
          <p14:tracePt t="13232" x="3313113" y="2251075"/>
          <p14:tracePt t="13248" x="3303588" y="2232025"/>
          <p14:tracePt t="13264" x="3276600" y="2179638"/>
          <p14:tracePt t="13281" x="3268663" y="2170113"/>
          <p14:tracePt t="13298" x="3241675" y="2116138"/>
          <p14:tracePt t="13315" x="3241675" y="2108200"/>
          <p14:tracePt t="13331" x="3205163" y="2054225"/>
          <p14:tracePt t="13348" x="3197225" y="2036763"/>
          <p14:tracePt t="13365" x="3187700" y="2009775"/>
          <p14:tracePt t="13382" x="3179763" y="2000250"/>
          <p14:tracePt t="13398" x="3152775" y="1946275"/>
          <p14:tracePt t="13415" x="3125788" y="1911350"/>
          <p14:tracePt t="13435" x="3125788" y="1893888"/>
          <p14:tracePt t="13448" x="3098800" y="1847850"/>
          <p14:tracePt t="13466" x="3089275" y="1839913"/>
          <p14:tracePt t="13482" x="3089275" y="1830388"/>
          <p14:tracePt t="13498" x="3089275" y="1847850"/>
          <p14:tracePt t="13624" x="3089275" y="1857375"/>
          <p14:tracePt t="13636" x="3098800" y="1874838"/>
          <p14:tracePt t="13655" x="3098800" y="1884363"/>
          <p14:tracePt t="13668" x="3098800" y="1893888"/>
          <p14:tracePt t="13688" x="3098800" y="1901825"/>
          <p14:tracePt t="13719" x="3108325" y="1901825"/>
          <p14:tracePt t="13745" x="3108325" y="1911350"/>
          <p14:tracePt t="13794" x="3116263" y="1919288"/>
          <p14:tracePt t="13829" x="3116263" y="1928813"/>
          <p14:tracePt t="14037" x="3125788" y="1928813"/>
          <p14:tracePt t="14659" x="3116263" y="1928813"/>
          <p14:tracePt t="15090" x="3108325" y="1928813"/>
          <p14:tracePt t="15102" x="3098800" y="1928813"/>
          <p14:tracePt t="15114" x="3081338" y="1928813"/>
          <p14:tracePt t="15134" x="3071813" y="1928813"/>
          <p14:tracePt t="15146" x="3062288" y="1928813"/>
          <p14:tracePt t="15209" x="3054350" y="1946275"/>
          <p14:tracePt t="15228" x="3062288" y="1990725"/>
          <p14:tracePt t="15261" x="3081338" y="2009775"/>
          <p14:tracePt t="15274" x="3108325" y="2036763"/>
          <p14:tracePt t="15294" x="3125788" y="2054225"/>
          <p14:tracePt t="15304" x="3170238" y="2071688"/>
          <p14:tracePt t="15326" x="3179763" y="2089150"/>
          <p14:tracePt t="15337" x="3241675" y="2108200"/>
          <p14:tracePt t="15355" x="3259138" y="2116138"/>
          <p14:tracePt t="15366" x="3313113" y="2133600"/>
          <p14:tracePt t="15386" x="3330575" y="2133600"/>
          <p14:tracePt t="15397" x="3384550" y="2152650"/>
          <p14:tracePt t="15416" x="3402013" y="2160588"/>
          <p14:tracePt t="15428" x="3411538" y="2152650"/>
          <p14:tracePt t="15509" x="3411538" y="2125663"/>
          <p14:tracePt t="15529" x="3411538" y="2098675"/>
          <p14:tracePt t="15541" x="3402013" y="2036763"/>
          <p14:tracePt t="15561" x="3394075" y="2017713"/>
          <p14:tracePt t="15571" x="3384550" y="1982788"/>
          <p14:tracePt t="15591" x="3375025" y="1973263"/>
          <p14:tracePt t="15603" x="3357563" y="1955800"/>
          <p14:tracePt t="15621" x="3340100" y="1919288"/>
          <p14:tracePt t="15650" x="3268663" y="1866900"/>
          <p14:tracePt t="15669" x="3224213" y="1839913"/>
          <p14:tracePt t="15681" x="3170238" y="1803400"/>
          <p14:tracePt t="15700" x="3152775" y="1785938"/>
          <p14:tracePt t="15732" x="3125788" y="1785938"/>
          <p14:tracePt t="15760" x="3116263" y="1785938"/>
          <p14:tracePt t="15805" x="3108325" y="1795463"/>
          <p14:tracePt t="15824" x="3108325" y="1812925"/>
          <p14:tracePt t="15837" x="3089275" y="1847850"/>
          <p14:tracePt t="15856" x="3089275" y="1857375"/>
          <p14:tracePt t="15889" x="3089275" y="1866900"/>
          <p14:tracePt t="15935" x="3125788" y="1884363"/>
          <p14:tracePt t="15962" x="3133725" y="1893888"/>
          <p14:tracePt t="15980" x="3143250" y="1893888"/>
          <p14:tracePt t="16000" x="3143250" y="1919288"/>
          <p14:tracePt t="16406" x="3143250" y="1928813"/>
          <p14:tracePt t="16418" x="3143250" y="2000250"/>
          <p14:tracePt t="16437" x="3143250" y="2044700"/>
          <p14:tracePt t="16449" x="3152775" y="2170113"/>
          <p14:tracePt t="16469" x="3152775" y="2241550"/>
          <p14:tracePt t="16481" x="3160713" y="2374900"/>
          <p14:tracePt t="16500" x="3160713" y="2411413"/>
          <p14:tracePt t="16514" x="3170238" y="2598738"/>
          <p14:tracePt t="16536" x="3170238" y="2670175"/>
          <p14:tracePt t="16546" x="3170238" y="2840038"/>
          <p14:tracePt t="16567" x="3179763" y="2901950"/>
          <p14:tracePt t="16576" x="3179763" y="2990850"/>
          <p14:tracePt t="16593" x="3179763" y="3108325"/>
          <p14:tracePt t="16613" x="3179763" y="3133725"/>
          <p14:tracePt t="16626" x="3197225" y="3286125"/>
          <p14:tracePt t="16646" x="3197225" y="3322638"/>
          <p14:tracePt t="16659" x="3197225" y="3419475"/>
          <p14:tracePt t="16677" x="3197225" y="3438525"/>
          <p14:tracePt t="16691" x="3197225" y="3446463"/>
          <p14:tracePt t="16708" x="3197225" y="3455988"/>
          <p14:tracePt t="16734" x="3197225" y="3490913"/>
          <p14:tracePt t="16751" x="3205163" y="3544888"/>
          <p14:tracePt t="16770" x="3214688" y="3571875"/>
          <p14:tracePt t="16782" x="3224213" y="3652838"/>
          <p14:tracePt t="16800" x="3232150" y="3670300"/>
          <p14:tracePt t="16813" x="3241675" y="3714750"/>
          <p14:tracePt t="16834" x="3241675" y="3741738"/>
          <p14:tracePt t="16845" x="3241675" y="3751263"/>
          <p14:tracePt t="16859" x="3251200" y="3786188"/>
          <p14:tracePt t="16877" x="3259138" y="3803650"/>
          <p14:tracePt t="16892" x="3276600" y="3857625"/>
          <p14:tracePt t="16909" x="3276600" y="3884613"/>
          <p14:tracePt t="16926" x="3286125" y="3894138"/>
          <p14:tracePt t="16943" x="3286125" y="3911600"/>
          <p14:tracePt t="16974" x="3286125" y="3919538"/>
          <p14:tracePt t="17000" x="3286125" y="3938588"/>
          <p14:tracePt t="17018" x="3295650" y="3946525"/>
          <p14:tracePt t="17031" x="3303588" y="3973513"/>
          <p14:tracePt t="18019" x="3313113" y="3973513"/>
          <p14:tracePt t="18263" x="3322638" y="3965575"/>
          <p14:tracePt t="18338" x="3330575" y="3919538"/>
          <p14:tracePt t="18358" x="3330575" y="3911600"/>
          <p14:tracePt t="18369" x="3340100" y="3875088"/>
          <p14:tracePt t="18389" x="3340100" y="3840163"/>
          <p14:tracePt t="18401" x="3348038" y="3776663"/>
          <p14:tracePt t="18420" x="3348038" y="3732213"/>
          <p14:tracePt t="18433" x="3357563" y="3652838"/>
          <p14:tracePt t="18453" x="3367088" y="3589338"/>
          <p14:tracePt t="18463" x="3367088" y="3482975"/>
          <p14:tracePt t="18483" x="3367088" y="3394075"/>
          <p14:tracePt t="18495" x="3357563" y="3170238"/>
          <p14:tracePt t="18514" x="3348038" y="3071813"/>
          <p14:tracePt t="18526" x="3348038" y="2884488"/>
          <p14:tracePt t="18545" x="3348038" y="2867025"/>
          <p14:tracePt t="18556" x="3348038" y="2803525"/>
          <p14:tracePt t="18576" x="3348038" y="2786063"/>
          <p14:tracePt t="18588" x="3348038" y="2732088"/>
          <p14:tracePt t="18607" x="3348038" y="2705100"/>
          <p14:tracePt t="18619" x="3348038" y="2679700"/>
          <p14:tracePt t="18658" x="3357563" y="2660650"/>
          <p14:tracePt t="18670" x="3357563" y="2643188"/>
          <p14:tracePt t="18682" x="3375025" y="2589213"/>
          <p14:tracePt t="18702" x="3375025" y="2562225"/>
          <p14:tracePt t="18713" x="3394075" y="2482850"/>
          <p14:tracePt t="18732" x="3394075" y="2455863"/>
          <p14:tracePt t="18744" x="3394075" y="2446338"/>
          <p14:tracePt t="18763" x="3402013" y="2438400"/>
          <p14:tracePt t="18846" x="3411538" y="2428875"/>
          <p14:tracePt t="18874" x="3419475" y="2411413"/>
          <p14:tracePt t="18886" x="3419475" y="2401888"/>
          <p14:tracePt t="18905" x="3429000" y="2384425"/>
          <p14:tracePt t="18936" x="3429000" y="2374900"/>
          <p14:tracePt t="18949" x="3438525" y="2347913"/>
          <p14:tracePt t="18968" x="3446463" y="2330450"/>
          <p14:tracePt t="18979" x="3455988" y="2295525"/>
          <p14:tracePt t="18999" x="3465513" y="2276475"/>
          <p14:tracePt t="19011" x="3465513" y="2251075"/>
          <p14:tracePt t="19030" x="3473450" y="2251075"/>
          <p14:tracePt t="19079" x="3500438" y="2241550"/>
          <p14:tracePt t="19112" x="3509963" y="2241550"/>
          <p14:tracePt t="19123" x="3554413" y="2251075"/>
          <p14:tracePt t="19142" x="3581400" y="2259013"/>
          <p14:tracePt t="19153" x="3598863" y="2259013"/>
          <p14:tracePt t="19174" x="3633788" y="2259013"/>
          <p14:tracePt t="19203" x="3670300" y="2259013"/>
          <p14:tracePt t="19215" x="3768725" y="2259013"/>
          <p14:tracePt t="19235" x="3813175" y="2259013"/>
          <p14:tracePt t="19247" x="4000500" y="2268538"/>
          <p14:tracePt t="19267" x="4062413" y="2276475"/>
          <p14:tracePt t="19279" x="4187825" y="2303463"/>
          <p14:tracePt t="19298" x="4224338" y="2312988"/>
          <p14:tracePt t="19311" x="4322763" y="2322513"/>
          <p14:tracePt t="19332" x="4340225" y="2330450"/>
          <p14:tracePt t="19344" x="4419600" y="2330450"/>
          <p14:tracePt t="19363" x="4429125" y="2339975"/>
          <p14:tracePt t="19376" x="4456113" y="2339975"/>
          <p14:tracePt t="19388" x="4465638" y="2339975"/>
          <p14:tracePt t="19407" x="4483100" y="2347913"/>
          <p14:tracePt t="19441" x="4527550" y="2347913"/>
          <p14:tracePt t="19467" x="4545013" y="2347913"/>
          <p14:tracePt t="19485" x="4537075" y="2357438"/>
          <p14:tracePt t="19740" x="4518025" y="2384425"/>
          <p14:tracePt t="19752" x="4483100" y="2419350"/>
          <p14:tracePt t="19771" x="4456113" y="2446338"/>
          <p14:tracePt t="19784" x="4402138" y="2527300"/>
          <p14:tracePt t="19804" x="4384675" y="2554288"/>
          <p14:tracePt t="19814" x="4340225" y="2625725"/>
          <p14:tracePt t="19835" x="4303713" y="2670175"/>
          <p14:tracePt t="19846" x="4197350" y="2813050"/>
          <p14:tracePt t="19865" x="4160838" y="2857500"/>
          <p14:tracePt t="19879" x="4081463" y="3009900"/>
          <p14:tracePt t="19896" x="4062413" y="3036888"/>
          <p14:tracePt t="19908" x="4037013" y="3116263"/>
          <p14:tracePt t="19928" x="4017963" y="3152775"/>
          <p14:tracePt t="19939" x="3990975" y="3224213"/>
          <p14:tracePt t="19960" x="3983038" y="3251200"/>
          <p14:tracePt t="19973" x="3956050" y="3295650"/>
          <p14:tracePt t="19993" x="3956050" y="3313113"/>
          <p14:tracePt t="20005" x="3929063" y="3367088"/>
          <p14:tracePt t="20024" x="3911600" y="3394075"/>
          <p14:tracePt t="20038" x="3884613" y="3465513"/>
          <p14:tracePt t="20053" x="3884613" y="3500438"/>
          <p14:tracePt t="20069" x="3857625" y="3581400"/>
          <p14:tracePt t="20086" x="3848100" y="3625850"/>
          <p14:tracePt t="20102" x="3822700" y="3751263"/>
          <p14:tracePt t="20119" x="3813175" y="3786188"/>
          <p14:tracePt t="20136" x="3803650" y="3857625"/>
          <p14:tracePt t="20152" x="3803650" y="3911600"/>
          <p14:tracePt t="20169" x="3795713" y="3938588"/>
          <p14:tracePt t="20186" x="3795713" y="4000500"/>
          <p14:tracePt t="20202" x="3786188" y="4089400"/>
          <p14:tracePt t="20238" x="3786188" y="4152900"/>
          <p14:tracePt t="20257" x="3786188" y="4160838"/>
          <p14:tracePt t="20269" x="3786188" y="4205288"/>
          <p14:tracePt t="20288" x="3795713" y="4251325"/>
          <p14:tracePt t="20322" x="3803650" y="4251325"/>
          <p14:tracePt t="20347" x="3803650" y="4259263"/>
          <p14:tracePt t="20431" x="3813175" y="4268788"/>
          <p14:tracePt t="20479" x="3813175" y="4276725"/>
          <p14:tracePt t="34519" x="3803650" y="4251325"/>
          <p14:tracePt t="34833" x="3795713" y="4214813"/>
          <p14:tracePt t="34846" x="3768725" y="4125913"/>
          <p14:tracePt t="34865" x="3759200" y="4054475"/>
          <p14:tracePt t="34877" x="3741738" y="3990975"/>
          <p14:tracePt t="34889" x="3697288" y="3776663"/>
          <p14:tracePt t="34909" x="3687763" y="3705225"/>
          <p14:tracePt t="34927" x="3687763" y="3670300"/>
          <p14:tracePt t="34938" x="3660775" y="3608388"/>
          <p14:tracePt t="34958" x="3660775" y="3581400"/>
          <p14:tracePt t="34970" x="3652838" y="3527425"/>
          <p14:tracePt t="34989" x="3643313" y="3500438"/>
          <p14:tracePt t="35001" x="3633788" y="3411538"/>
          <p14:tracePt t="35021" x="3625850" y="3340100"/>
          <p14:tracePt t="35033" x="3598863" y="3197225"/>
          <p14:tracePt t="35052" x="3598863" y="3170238"/>
          <p14:tracePt t="35066" x="3581400" y="3081338"/>
          <p14:tracePt t="35084" x="3581400" y="3044825"/>
          <p14:tracePt t="35097" x="3581400" y="2990850"/>
          <p14:tracePt t="35116" x="3571875" y="2965450"/>
          <p14:tracePt t="35131" x="3571875" y="2867025"/>
          <p14:tracePt t="35148" x="3562350" y="2803525"/>
          <p14:tracePt t="35164" x="3527425" y="2598738"/>
          <p14:tracePt t="35181" x="3517900" y="2509838"/>
          <p14:tracePt t="35198" x="3465513" y="2259013"/>
          <p14:tracePt t="35214" x="3455988" y="2232025"/>
          <p14:tracePt t="35231" x="3455988" y="2224088"/>
          <p14:tracePt t="35249" x="3455988" y="2205038"/>
          <p14:tracePt t="35268" x="3455988" y="2179638"/>
          <p14:tracePt t="35287" x="3446463" y="2152650"/>
          <p14:tracePt t="35298" x="3446463" y="2098675"/>
          <p14:tracePt t="35318" x="3446463" y="2089150"/>
          <p14:tracePt t="35332" x="3438525" y="2054225"/>
          <p14:tracePt t="35352" x="3438525" y="2027238"/>
          <p14:tracePt t="35365" x="3429000" y="1965325"/>
          <p14:tracePt t="35384" x="3429000" y="1928813"/>
          <p14:tracePt t="35398" x="3419475" y="1857375"/>
          <p14:tracePt t="35415" x="3411538" y="1822450"/>
          <p14:tracePt t="35432" x="3402013" y="1758950"/>
          <p14:tracePt t="35448" x="3394075" y="1741488"/>
          <p14:tracePt t="35465" x="3384550" y="1687513"/>
          <p14:tracePt t="35482" x="3375025" y="1660525"/>
          <p14:tracePt t="35499" x="3375025" y="1625600"/>
          <p14:tracePt t="35515" x="3375025" y="1608138"/>
          <p14:tracePt t="35536" x="3357563" y="1544638"/>
          <p14:tracePt t="35550" x="3357563" y="1527175"/>
          <p14:tracePt t="35633" x="3348038" y="1517650"/>
          <p14:tracePt t="35646" x="3348038" y="1509713"/>
          <p14:tracePt t="35664" x="3357563" y="1517650"/>
          <p14:tracePt t="35742" x="3357563" y="1527175"/>
          <p14:tracePt t="35760" x="3367088" y="1527175"/>
          <p14:tracePt t="35818" x="3367088" y="1536700"/>
          <p14:tracePt t="35950" x="3367088" y="1544638"/>
          <p14:tracePt t="36620" x="3367088" y="1554163"/>
          <p14:tracePt t="36699" x="3419475" y="1589088"/>
          <p14:tracePt t="36719" x="3465513" y="1616075"/>
          <p14:tracePt t="36731" x="3554413" y="1652588"/>
          <p14:tracePt t="36750" x="3581400" y="1670050"/>
          <p14:tracePt t="36762" x="3643313" y="1687513"/>
          <p14:tracePt t="36781" x="3687763" y="1697038"/>
          <p14:tracePt t="36794" x="3768725" y="1714500"/>
          <p14:tracePt t="36819" x="3875088" y="1741488"/>
          <p14:tracePt t="36831" x="3973513" y="1768475"/>
          <p14:tracePt t="36843" x="4081463" y="1785938"/>
          <p14:tracePt t="36857" x="4367213" y="1857375"/>
          <p14:tracePt t="36875" x="4446588" y="1874838"/>
          <p14:tracePt t="36887" x="4608513" y="1919288"/>
          <p14:tracePt t="36908" x="4633913" y="1928813"/>
          <p14:tracePt t="36920" x="4776788" y="1973263"/>
          <p14:tracePt t="36937" x="4848225" y="1982788"/>
          <p14:tracePt t="36955" x="4946650" y="2000250"/>
          <p14:tracePt t="36969" x="4991100" y="2009775"/>
          <p14:tracePt t="36986" x="5089525" y="2027238"/>
          <p14:tracePt t="37002" x="5116513" y="2027238"/>
          <p14:tracePt t="37019" x="5153025" y="2036763"/>
          <p14:tracePt t="37038" x="5197475" y="2036763"/>
          <p14:tracePt t="37055" x="5214938" y="2036763"/>
          <p14:tracePt t="37070" x="5276850" y="2036763"/>
          <p14:tracePt t="37086" x="5303838" y="2036763"/>
          <p14:tracePt t="37103" x="5384800" y="2036763"/>
          <p14:tracePt t="37120" x="5446713" y="2036763"/>
          <p14:tracePt t="37138" x="5527675" y="2036763"/>
          <p14:tracePt t="37154" x="5554663" y="2036763"/>
          <p14:tracePt t="37171" x="5643563" y="2036763"/>
          <p14:tracePt t="37188" x="5697538" y="2036763"/>
          <p14:tracePt t="37206" x="5715000" y="2036763"/>
          <p14:tracePt t="37221" x="5795963" y="2036763"/>
          <p14:tracePt t="37238" x="5813425" y="2036763"/>
          <p14:tracePt t="37254" x="5867400" y="2027238"/>
          <p14:tracePt t="37271" x="5894388" y="2027238"/>
          <p14:tracePt t="37288" x="5965825" y="2017713"/>
          <p14:tracePt t="37305" x="6027738" y="2017713"/>
          <p14:tracePt t="37321" x="6054725" y="2017713"/>
          <p14:tracePt t="37338" x="6108700" y="2017713"/>
          <p14:tracePt t="37355" x="6126163" y="2017713"/>
          <p14:tracePt t="37371" x="6188075" y="2017713"/>
          <p14:tracePt t="37389" x="6251575" y="2009775"/>
          <p14:tracePt t="37406" x="6313488" y="2009775"/>
          <p14:tracePt t="37423" x="6375400" y="2000250"/>
          <p14:tracePt t="37442" x="6402388" y="1990725"/>
          <p14:tracePt t="37455" x="6456363" y="1973263"/>
          <p14:tracePt t="37472" x="6473825" y="1965325"/>
          <p14:tracePt t="37488" x="6518275" y="1955800"/>
          <p14:tracePt t="37506" x="6545263" y="1938338"/>
          <p14:tracePt t="37522" x="6599238" y="1928813"/>
          <p14:tracePt t="37539" x="6616700" y="1919288"/>
          <p14:tracePt t="37555" x="6680200" y="1911350"/>
          <p14:tracePt t="37572" x="6705600" y="1911350"/>
          <p14:tracePt t="37589" x="6724650" y="1901825"/>
          <p14:tracePt t="37606" x="6742113" y="1893888"/>
          <p14:tracePt t="37622" x="6759575" y="1893888"/>
          <p14:tracePt t="37639" x="6777038" y="1884363"/>
          <p14:tracePt t="37656" x="6848475" y="1884363"/>
          <p14:tracePt t="37674" x="6884988" y="1884363"/>
          <p14:tracePt t="37691" x="6884988" y="1874838"/>
          <p14:tracePt t="37706" x="6894513" y="1874838"/>
          <p14:tracePt t="37723" x="6902450" y="1874838"/>
          <p14:tracePt t="37751" x="6902450" y="1866900"/>
          <p14:tracePt t="37803" x="6911975" y="1866900"/>
          <p14:tracePt t="38769" x="6911975" y="1857375"/>
          <p14:tracePt t="39014" x="6919913" y="1857375"/>
          <p14:tracePt t="39470" x="6929438" y="1857375"/>
          <p14:tracePt t="39611" x="6938963" y="1857375"/>
          <p14:tracePt t="40004" x="6938963" y="1847850"/>
          <p14:tracePt t="42520" x="6938963" y="1839913"/>
          <p14:tracePt t="42892" x="6938963" y="1830388"/>
          <p14:tracePt t="43008" x="6946900" y="1830388"/>
          <p14:tracePt t="43583" x="6946900" y="1839913"/>
          <p14:tracePt t="43757" x="6956425" y="1839913"/>
          <p14:tracePt t="44042" x="6965950" y="1839913"/>
          <p14:tracePt t="44169" x="6965950" y="1847850"/>
          <p14:tracePt t="44249" x="6973888" y="1847850"/>
          <p14:tracePt t="44464" x="6983413" y="1847850"/>
          <p14:tracePt t="44785" x="6983413" y="1857375"/>
          <p14:tracePt t="44824" x="6991350" y="1857375"/>
          <p14:tracePt t="44941" x="7000875" y="1857375"/>
          <p14:tracePt t="45173" x="7000875" y="1866900"/>
          <p14:tracePt t="45397" x="7010400" y="1866900"/>
          <p14:tracePt t="45487" x="7018338" y="1866900"/>
          <p14:tracePt t="45835" x="7018338" y="1874838"/>
          <p14:tracePt t="45869" x="7027863" y="1874838"/>
          <p14:tracePt t="46010" x="7037388" y="1874838"/>
          <p14:tracePt t="46295" x="7037388" y="1884363"/>
          <p14:tracePt t="46354" x="7045325" y="1884363"/>
          <p14:tracePt t="46385" x="7054850" y="1884363"/>
          <p14:tracePt t="46398" x="7062788" y="1884363"/>
          <p14:tracePt t="46561" x="7062788" y="1893888"/>
          <p14:tracePt t="46652" x="7072313" y="1893888"/>
          <p14:tracePt t="46743" x="7072313" y="1901825"/>
          <p14:tracePt t="46773" x="7081838" y="1901825"/>
          <p14:tracePt t="46900" x="7089775" y="1901825"/>
          <p14:tracePt t="47096" x="7099300" y="1901825"/>
          <p14:tracePt t="47434" x="7099300" y="1911350"/>
          <p14:tracePt t="47799" x="7108825" y="1911350"/>
          <p14:tracePt t="47944" x="7116763" y="1911350"/>
          <p14:tracePt t="48118" x="7126288" y="1911350"/>
          <p14:tracePt t="48558" x="7134225" y="1911350"/>
          <p14:tracePt t="49185" x="7143750" y="1911350"/>
          <p14:tracePt t="49383" x="7153275" y="1901825"/>
          <p14:tracePt t="49439" x="7161213" y="1901825"/>
          <p14:tracePt t="49452" x="7197725" y="1901825"/>
          <p14:tracePt t="49463" x="7286625" y="1901825"/>
          <p14:tracePt t="49483" x="7313613" y="1911350"/>
          <p14:tracePt t="49494" x="7348538" y="1911350"/>
          <p14:tracePt t="49515" x="7367588" y="1911350"/>
          <p14:tracePt t="49526" x="7385050" y="1911350"/>
          <p14:tracePt t="49543" x="7394575" y="1919288"/>
          <p14:tracePt t="49563" x="7402513" y="1919288"/>
          <p14:tracePt t="49576" x="7446963" y="1919288"/>
          <p14:tracePt t="49594" x="7491413" y="1919288"/>
          <p14:tracePt t="49609" x="7537450" y="1919288"/>
          <p14:tracePt t="49626" x="7562850" y="1919288"/>
          <p14:tracePt t="49642" x="7589838" y="1919288"/>
          <p14:tracePt t="49659" x="7616825" y="1919288"/>
          <p14:tracePt t="49676" x="7670800" y="1919288"/>
          <p14:tracePt t="49692" x="7688263" y="1919288"/>
          <p14:tracePt t="49709" x="7751763" y="1919288"/>
          <p14:tracePt t="49726" x="7759700" y="1919288"/>
          <p14:tracePt t="49742" x="7813675" y="1919288"/>
          <p14:tracePt t="49759" x="7867650" y="1919288"/>
          <p14:tracePt t="49776" x="7966075" y="1919288"/>
          <p14:tracePt t="49793" x="8037513" y="1928813"/>
          <p14:tracePt t="49809" x="8062913" y="1928813"/>
          <p14:tracePt t="49827" x="8188325" y="1938338"/>
          <p14:tracePt t="49843" x="8286750" y="1938338"/>
          <p14:tracePt t="49860" x="8394700" y="1938338"/>
          <p14:tracePt t="49892" x="8412163" y="1938338"/>
          <p14:tracePt t="49905" x="8474075" y="1938338"/>
          <p14:tracePt t="49924" x="8501063" y="1938338"/>
          <p14:tracePt t="49955" x="8528050" y="1938338"/>
          <p14:tracePt t="49967" x="8562975" y="1938338"/>
          <p14:tracePt t="49993" x="8582025" y="1938338"/>
          <p14:tracePt t="50010" x="8643938" y="1938338"/>
          <p14:tracePt t="50027" x="8653463" y="1938338"/>
          <p14:tracePt t="50044" x="8697913" y="1938338"/>
          <p14:tracePt t="50060" x="8705850" y="1938338"/>
          <p14:tracePt t="50142" x="8705850" y="192881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1143000"/>
            <a:ext cx="8001000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ABMISpreadsheetAndCounterObserver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GenericObserver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GenericObserver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&lt;Counter&gt; 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update(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update(Counter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aCounter.getValue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Implementations</a:t>
            </a:r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812792" y="115824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539480" y="11430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Cannot implement the same generic twice with  different parameters</a:t>
            </a:r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39840" y="5440817"/>
            <a:ext cx="8369198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GenericObserver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&lt;Counter&gt;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counterObserver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ABMISpreadsheetAndCounterObserver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counterObserver.update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(counter);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539480" y="2152067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single interface method exists at run time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539480" y="4133267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It can be mapped to a single class method at run time</a:t>
            </a:r>
            <a:endParaRPr lang="en-US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539480" y="3142667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An interface method is mapped to a class method at runtime (dynamic dispatch)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302448"/>
      </p:ext>
    </p:extLst>
  </p:cSld>
  <p:clrMapOvr>
    <a:masterClrMapping/>
  </p:clrMapOvr>
  <p:transition advTm="270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84469" x="8705850" y="1919288"/>
          <p14:tracePt t="84750" x="8705850" y="1911350"/>
          <p14:tracePt t="84762" x="8697913" y="1893888"/>
          <p14:tracePt t="84782" x="8697913" y="1884363"/>
          <p14:tracePt t="84806" x="8688388" y="1839913"/>
          <p14:tracePt t="84840" x="8688388" y="1812925"/>
          <p14:tracePt t="84845" x="8688388" y="1785938"/>
          <p14:tracePt t="84873" x="8680450" y="1724025"/>
          <p14:tracePt t="84905" x="8680450" y="1670050"/>
          <p14:tracePt t="84909" x="8670925" y="1589088"/>
          <p14:tracePt t="84940" x="8670925" y="1527175"/>
          <p14:tracePt t="84977" x="8670925" y="1465263"/>
          <p14:tracePt t="84987" x="8670925" y="1384300"/>
          <p14:tracePt t="85020" x="8670925" y="1366838"/>
          <p14:tracePt t="85049" x="8670925" y="1312863"/>
          <p14:tracePt t="85075" x="8643938" y="1268413"/>
          <p14:tracePt t="85106" x="8643938" y="1258888"/>
          <p14:tracePt t="85108" x="8616950" y="1214438"/>
          <p14:tracePt t="85139" x="8609013" y="1204913"/>
          <p14:tracePt t="85145" x="8609013" y="1196975"/>
          <p14:tracePt t="85174" x="8599488" y="1196975"/>
          <p14:tracePt t="85270" x="8589963" y="1196975"/>
          <p14:tracePt t="85281" x="8582025" y="1187450"/>
          <p14:tracePt t="85308" x="8562975" y="1179513"/>
          <p14:tracePt t="85341" x="8537575" y="1169988"/>
          <p14:tracePt t="85364" x="8518525" y="1160463"/>
          <p14:tracePt t="85378" x="8466138" y="1152525"/>
          <p14:tracePt t="85408" x="8412163" y="1152525"/>
          <p14:tracePt t="85441" x="8394700" y="1152525"/>
          <p14:tracePt t="85443" x="8313738" y="1169988"/>
          <p14:tracePt t="85476" x="8242300" y="1187450"/>
          <p14:tracePt t="85509" x="8153400" y="1187450"/>
          <p14:tracePt t="85542" x="8072438" y="1187450"/>
          <p14:tracePt t="85576" x="7983538" y="1187450"/>
          <p14:tracePt t="85609" x="7894638" y="1196975"/>
          <p14:tracePt t="85641" x="7840663" y="1204913"/>
          <p14:tracePt t="85648" x="7732713" y="1223963"/>
          <p14:tracePt t="85681" x="7697788" y="1223963"/>
          <p14:tracePt t="85709" x="7527925" y="1241425"/>
          <p14:tracePt t="85742" x="7446963" y="1250950"/>
          <p14:tracePt t="85776" x="7402513" y="1250950"/>
          <p14:tracePt t="85783" x="7340600" y="1250950"/>
          <p14:tracePt t="85816" x="7259638" y="1250950"/>
          <p14:tracePt t="85843" x="7197725" y="1258888"/>
          <p14:tracePt t="85876" x="7180263" y="1258888"/>
          <p14:tracePt t="85908" x="7170738" y="1268413"/>
          <p14:tracePt t="85914" x="7153275" y="1285875"/>
          <p14:tracePt t="85947" x="7153275" y="1295400"/>
          <p14:tracePt t="85976" x="7134225" y="1303338"/>
          <p14:tracePt t="86009" x="7089775" y="1303338"/>
          <p14:tracePt t="86043" x="7062788" y="1303338"/>
          <p14:tracePt t="86050" x="7000875" y="1276350"/>
          <p14:tracePt t="86083" x="6956425" y="1268413"/>
          <p14:tracePt t="86110" x="6884988" y="1241425"/>
          <p14:tracePt t="86143" x="6751638" y="1214438"/>
          <p14:tracePt t="86175" x="6616700" y="1196975"/>
          <p14:tracePt t="86181" x="6545263" y="1187450"/>
          <p14:tracePt t="86211" x="6367463" y="1143000"/>
          <p14:tracePt t="86242" x="6276975" y="1133475"/>
          <p14:tracePt t="86245" x="6161088" y="1125538"/>
          <p14:tracePt t="86276" x="6072188" y="1125538"/>
          <p14:tracePt t="86306" x="5983288" y="1125538"/>
          <p14:tracePt t="86325" x="5911850" y="1133475"/>
          <p14:tracePt t="86357" x="5884863" y="1143000"/>
          <p14:tracePt t="86378" x="5768975" y="1169988"/>
          <p14:tracePt t="86409" x="5697538" y="1187450"/>
          <p14:tracePt t="86442" x="5626100" y="1214438"/>
          <p14:tracePt t="86449" x="5224463" y="1295400"/>
          <p14:tracePt t="86481" x="5108575" y="1303338"/>
          <p14:tracePt t="86511" x="4946650" y="1312863"/>
          <p14:tracePt t="86543" x="4776788" y="1330325"/>
          <p14:tracePt t="86576" x="4741863" y="1339850"/>
          <p14:tracePt t="86587" x="4643438" y="1374775"/>
          <p14:tracePt t="86619" x="4562475" y="1419225"/>
          <p14:tracePt t="86645" x="4483100" y="1473200"/>
          <p14:tracePt t="86677" x="4419600" y="1509713"/>
          <p14:tracePt t="86710" x="4340225" y="1562100"/>
          <p14:tracePt t="86733" x="4251325" y="1598613"/>
          <p14:tracePt t="86765" x="4232275" y="1608138"/>
          <p14:tracePt t="86779" x="4143375" y="1652588"/>
          <p14:tracePt t="86811" x="4125913" y="1652588"/>
          <p14:tracePt t="86843" x="4108450" y="1670050"/>
          <p14:tracePt t="86872" x="4081463" y="1679575"/>
          <p14:tracePt t="86904" x="4062413" y="1697038"/>
          <p14:tracePt t="86922" x="4062413" y="1670050"/>
          <p14:tracePt t="87017" x="4054475" y="1660525"/>
          <p14:tracePt t="87029" x="4054475" y="1652588"/>
          <p14:tracePt t="87048" x="4037013" y="1633538"/>
          <p14:tracePt t="87138" x="4000500" y="1608138"/>
          <p14:tracePt t="87158" x="3965575" y="1581150"/>
          <p14:tracePt t="87180" x="3857625" y="1517650"/>
          <p14:tracePt t="87213" x="3751263" y="1465263"/>
          <p14:tracePt t="87245" x="3633788" y="1419225"/>
          <p14:tracePt t="87251" x="3544888" y="1401763"/>
          <p14:tracePt t="87286" x="3446463" y="1393825"/>
          <p14:tracePt t="87318" x="3286125" y="1366838"/>
          <p14:tracePt t="87350" x="3152775" y="1330325"/>
          <p14:tracePt t="87380" x="3036888" y="1285875"/>
          <p14:tracePt t="87411" x="2901950" y="1223963"/>
          <p14:tracePt t="87442" x="2857500" y="1196975"/>
          <p14:tracePt t="87451" x="2795588" y="1160463"/>
          <p14:tracePt t="87483" x="2741613" y="1133475"/>
          <p14:tracePt t="87515" x="2732088" y="1125538"/>
          <p14:tracePt t="87546" x="2724150" y="1125538"/>
          <p14:tracePt t="87639" x="2714625" y="1116013"/>
          <p14:tracePt t="87657" x="2705100" y="1108075"/>
          <p14:tracePt t="87736" x="2705100" y="1098550"/>
          <p14:tracePt t="87816" x="2697163" y="1098550"/>
          <p14:tracePt t="87849" x="2687638" y="1098550"/>
          <p14:tracePt t="88056" x="2687638" y="1089025"/>
          <p14:tracePt t="88776" x="2705100" y="1098550"/>
          <p14:tracePt t="89104" x="2714625" y="1108075"/>
          <p14:tracePt t="89117" x="2751138" y="1125538"/>
          <p14:tracePt t="89134" x="2786063" y="1152525"/>
          <p14:tracePt t="89155" x="2840038" y="1179513"/>
          <p14:tracePt t="89186" x="2857500" y="1196975"/>
          <p14:tracePt t="89219" x="2884488" y="1196975"/>
          <p14:tracePt t="89224" x="2965450" y="1241425"/>
          <p14:tracePt t="89253" x="3108325" y="1303338"/>
          <p14:tracePt t="89287" x="3214688" y="1357313"/>
          <p14:tracePt t="89319" x="3241675" y="1374775"/>
          <p14:tracePt t="89323" x="3322638" y="1401763"/>
          <p14:tracePt t="89354" x="3419475" y="1455738"/>
          <p14:tracePt t="89387" x="3455988" y="1465263"/>
          <p14:tracePt t="89404" x="3465513" y="1473200"/>
          <p14:tracePt t="89420" x="3562350" y="1509713"/>
          <p14:tracePt t="89452" x="3616325" y="1536700"/>
          <p14:tracePt t="89466" x="3670300" y="1554163"/>
          <p14:tracePt t="89487" x="3751263" y="1581150"/>
          <p14:tracePt t="89520" x="3768725" y="1589088"/>
          <p14:tracePt t="89528" x="3822700" y="1608138"/>
          <p14:tracePt t="89557" x="3902075" y="1652588"/>
          <p14:tracePt t="89588" x="3956050" y="1670050"/>
          <p14:tracePt t="89620" x="4017963" y="1704975"/>
          <p14:tracePt t="89623" x="4037013" y="1714500"/>
          <p14:tracePt t="89654" x="4160838" y="1758950"/>
          <p14:tracePt t="89687" x="4214813" y="1785938"/>
          <p14:tracePt t="89704" x="4241800" y="1795463"/>
          <p14:tracePt t="89721" x="4322763" y="1830388"/>
          <p14:tracePt t="89753" x="4375150" y="1839913"/>
          <p14:tracePt t="89766" x="4394200" y="1847850"/>
          <p14:tracePt t="89788" x="4456113" y="1874838"/>
          <p14:tracePt t="89820" x="4500563" y="1884363"/>
          <p14:tracePt t="89831" x="4527550" y="1893888"/>
          <p14:tracePt t="89856" x="4554538" y="1901825"/>
          <p14:tracePt t="89888" x="4562475" y="1901825"/>
          <p14:tracePt t="89891" x="4616450" y="1901825"/>
          <p14:tracePt t="89924" x="4633913" y="1901825"/>
          <p14:tracePt t="89955" x="4643438" y="1901825"/>
          <p14:tracePt t="89987" x="4652963" y="1901825"/>
          <p14:tracePt t="90038" x="4660900" y="1901825"/>
          <p14:tracePt t="90048" x="4670425" y="1901825"/>
          <p14:tracePt t="90125" x="4679950" y="1901825"/>
          <p14:tracePt t="90174" x="4687888" y="1901825"/>
          <p14:tracePt t="90406" x="4687888" y="1893888"/>
          <p14:tracePt t="90694" x="4697413" y="1893888"/>
          <p14:tracePt t="91571" x="4697413" y="1884363"/>
          <p14:tracePt t="91746" x="4697413" y="1874838"/>
          <p14:tracePt t="91920" x="4705350" y="1874838"/>
          <p14:tracePt t="92028" x="4705350" y="1866900"/>
          <p14:tracePt t="92251" x="4714875" y="1866900"/>
          <p14:tracePt t="92380" x="4714875" y="1857375"/>
          <p14:tracePt t="92610" x="4724400" y="1857375"/>
          <p14:tracePt t="92801" x="4724400" y="1847850"/>
          <p14:tracePt t="92999" x="4724400" y="1839913"/>
          <p14:tracePt t="93220" x="4732338" y="1839913"/>
          <p14:tracePt t="93302" x="4732338" y="1830388"/>
          <p14:tracePt t="93552" x="4741863" y="1830388"/>
          <p14:tracePt t="93757" x="4741863" y="1822450"/>
          <p14:tracePt t="93882" x="4741863" y="1812925"/>
          <p14:tracePt t="94069" x="4751388" y="1812925"/>
          <p14:tracePt t="94327" x="4751388" y="1803400"/>
          <p14:tracePt t="94466" x="4759325" y="1803400"/>
          <p14:tracePt t="94714" x="4759325" y="1795463"/>
          <p14:tracePt t="94901" x="4768850" y="1795463"/>
          <p14:tracePt t="94998" x="4776788" y="1795463"/>
          <p14:tracePt t="95154" x="4776788" y="1785938"/>
          <p14:tracePt t="95428" x="4786313" y="1785938"/>
          <p14:tracePt t="95501" x="4786313" y="1776413"/>
          <p14:tracePt t="95627" x="4795838" y="1776413"/>
          <p14:tracePt t="95817" x="4803775" y="1776413"/>
          <p14:tracePt t="95992" x="4803775" y="1768475"/>
          <p14:tracePt t="96004" x="4813300" y="1768475"/>
          <p14:tracePt t="96288" x="4813300" y="1758950"/>
          <p14:tracePt t="96414" x="4813300" y="1751013"/>
          <p14:tracePt t="96570" x="4822825" y="1751013"/>
          <p14:tracePt t="96636" x="4822825" y="1741488"/>
          <p14:tracePt t="96710" x="4822825" y="1731963"/>
          <p14:tracePt t="96741" x="4822825" y="1714500"/>
          <p14:tracePt t="96761" x="4822825" y="1704975"/>
          <p14:tracePt t="96775" x="4822825" y="1697038"/>
          <p14:tracePt t="96810" x="4822825" y="1687513"/>
          <p14:tracePt t="96851" x="4822825" y="1679575"/>
          <p14:tracePt t="96883" x="4830763" y="1670050"/>
          <p14:tracePt t="96934" x="4830763" y="1652588"/>
          <p14:tracePt t="96946" x="4830763" y="1633538"/>
          <p14:tracePt t="96963" x="4830763" y="1616075"/>
          <p14:tracePt t="96976" x="4830763" y="1589088"/>
          <p14:tracePt t="97009" x="4830763" y="1554163"/>
          <p14:tracePt t="97013" x="4840288" y="1500188"/>
          <p14:tracePt t="97048" x="4840288" y="1465263"/>
          <p14:tracePt t="97077" x="4848225" y="1428750"/>
          <p14:tracePt t="97118" x="4848225" y="1393825"/>
          <p14:tracePt t="97138" x="4848225" y="1374775"/>
          <p14:tracePt t="97150" x="4848225" y="1347788"/>
          <p14:tracePt t="97177" x="4857750" y="1330325"/>
          <p14:tracePt t="97209" x="4857750" y="1322388"/>
          <p14:tracePt t="97233" x="4857750" y="1312863"/>
          <p14:tracePt t="97294" x="4857750" y="1303338"/>
          <p14:tracePt t="97377" x="4867275" y="1303338"/>
          <p14:tracePt t="97434" x="4867275" y="1295400"/>
          <p14:tracePt t="97558" x="4867275" y="1285875"/>
          <p14:tracePt t="97657" x="4867275" y="1276350"/>
          <p14:tracePt t="98711" x="4857750" y="1276350"/>
          <p14:tracePt t="98723" x="4857750" y="1285875"/>
          <p14:tracePt t="98882" x="4848225" y="1285875"/>
          <p14:tracePt t="98893" x="4840288" y="1295400"/>
          <p14:tracePt t="98930" x="4840288" y="1303338"/>
          <p14:tracePt t="98961" x="4830763" y="1303338"/>
          <p14:tracePt t="98982" x="4822825" y="1312863"/>
          <p14:tracePt t="99014" x="4813300" y="1312863"/>
          <p14:tracePt t="99072" x="4813300" y="1322388"/>
          <p14:tracePt t="99099" x="4795838" y="1330325"/>
          <p14:tracePt t="99132" x="4786313" y="1357313"/>
          <p14:tracePt t="99150" x="4776788" y="1366838"/>
          <p14:tracePt t="99162" x="4768850" y="1384300"/>
          <p14:tracePt t="99183" x="4751388" y="1393825"/>
          <p14:tracePt t="99216" x="4741863" y="1411288"/>
          <p14:tracePt t="99223" x="4724400" y="1428750"/>
          <p14:tracePt t="99250" x="4660900" y="1500188"/>
          <p14:tracePt t="99283" x="4625975" y="1544638"/>
          <p14:tracePt t="99292" x="4608513" y="1562100"/>
          <p14:tracePt t="99317" x="4589463" y="1589088"/>
          <p14:tracePt t="99348" x="4572000" y="1616075"/>
          <p14:tracePt t="99353" x="4554538" y="1633538"/>
          <p14:tracePt t="99383" x="4510088" y="1679575"/>
          <p14:tracePt t="99383" x="4500563" y="1687513"/>
          <p14:tracePt t="99417" x="4483100" y="1704975"/>
          <p14:tracePt t="99428" x="4483100" y="1714500"/>
          <p14:tracePt t="99450" x="4465638" y="1724025"/>
          <p14:tracePt t="99482" x="4465638" y="1731963"/>
          <p14:tracePt t="99493" x="4456113" y="1741488"/>
          <p14:tracePt t="99517" x="4456113" y="1751013"/>
          <p14:tracePt t="99566" x="4456113" y="1741488"/>
          <p14:tracePt t="99650" x="4456113" y="1731963"/>
          <p14:tracePt t="99685" x="4456113" y="1724025"/>
          <p14:tracePt t="99714" x="4465638" y="1714500"/>
          <p14:tracePt t="99734" x="4473575" y="1697038"/>
          <p14:tracePt t="99751" x="4518025" y="1652588"/>
          <p14:tracePt t="99783" x="4527550" y="1616075"/>
          <p14:tracePt t="99797" x="4537075" y="1608138"/>
          <p14:tracePt t="99818" x="4572000" y="1544638"/>
          <p14:tracePt t="99851" x="4581525" y="1536700"/>
          <p14:tracePt t="99853" x="4589463" y="1509713"/>
          <p14:tracePt t="99885" x="4633913" y="1465263"/>
          <p14:tracePt t="99917" x="4660900" y="1428750"/>
          <p14:tracePt t="99920" x="4697413" y="1384300"/>
          <p14:tracePt t="99952" x="4759325" y="1347788"/>
          <p14:tracePt t="99985" x="4776788" y="1339850"/>
          <p14:tracePt t="99994" x="4822825" y="1322388"/>
          <p14:tracePt t="100019" x="4911725" y="1303338"/>
          <p14:tracePt t="100052" x="4929188" y="1295400"/>
          <p14:tracePt t="100059" x="4973638" y="1285875"/>
          <p14:tracePt t="100086" x="4983163" y="1285875"/>
          <p14:tracePt t="100118" x="4956175" y="1268413"/>
          <p14:tracePt t="100187" x="4875213" y="1250950"/>
          <p14:tracePt t="100199" x="4687888" y="1214438"/>
          <p14:tracePt t="100219" x="4572000" y="1204913"/>
          <p14:tracePt t="100252" x="4581525" y="1204913"/>
          <p14:tracePt t="100276" x="4562475" y="1204913"/>
          <p14:tracePt t="100299" x="4537075" y="1204913"/>
          <p14:tracePt t="100320" x="4429125" y="1241425"/>
          <p14:tracePt t="100353" x="4375150" y="1268413"/>
          <p14:tracePt t="100361" x="4348163" y="1268413"/>
          <p14:tracePt t="100386" x="4303713" y="1303338"/>
          <p14:tracePt t="100418" x="4276725" y="1312863"/>
          <p14:tracePt t="100423" x="4259263" y="1330325"/>
          <p14:tracePt t="100454" x="4197350" y="1374775"/>
          <p14:tracePt t="100487" x="4179888" y="1384300"/>
          <p14:tracePt t="100500" x="4179888" y="1401763"/>
          <p14:tracePt t="100521" x="4152900" y="1438275"/>
          <p14:tracePt t="100554" x="4152900" y="1455738"/>
          <p14:tracePt t="100562" x="4133850" y="1482725"/>
          <p14:tracePt t="100587" x="4116388" y="1509713"/>
          <p14:tracePt t="100619" x="4108450" y="1527175"/>
          <p14:tracePt t="100644" x="4108450" y="1544638"/>
          <p14:tracePt t="100657" x="4098925" y="1554163"/>
          <p14:tracePt t="100669" x="4098925" y="1581150"/>
          <p14:tracePt t="100688" x="4098925" y="1616075"/>
          <p14:tracePt t="100707" x="4098925" y="1643063"/>
          <p14:tracePt t="100721" x="4098925" y="1660525"/>
          <p14:tracePt t="100753" x="4108450" y="1670050"/>
          <p14:tracePt t="100783" x="4125913" y="1697038"/>
          <p14:tracePt t="100802" x="4143375" y="1714500"/>
          <p14:tracePt t="100813" x="4170363" y="1751013"/>
          <p14:tracePt t="100833" x="4187825" y="1768475"/>
          <p14:tracePt t="100859" x="4197350" y="1785938"/>
          <p14:tracePt t="100889" x="4214813" y="1795463"/>
          <p14:tracePt t="100909" x="4241800" y="1822450"/>
          <p14:tracePt t="100927" x="4259263" y="1839913"/>
          <p14:tracePt t="100940" x="4268788" y="1847850"/>
          <p14:tracePt t="100958" x="4276725" y="1857375"/>
          <p14:tracePt t="100985" x="4286250" y="1866900"/>
          <p14:tracePt t="101004" x="4295775" y="1874838"/>
          <p14:tracePt t="101016" x="4313238" y="1893888"/>
          <p14:tracePt t="101036" x="4322763" y="1901825"/>
          <p14:tracePt t="101066" x="4330700" y="1901825"/>
          <p14:tracePt t="101319" x="4330700" y="1893888"/>
          <p14:tracePt t="101684" x="4330700" y="1884363"/>
          <p14:tracePt t="101708" x="4330700" y="1874838"/>
          <p14:tracePt t="102139" x="4330700" y="1866900"/>
          <p14:tracePt t="102311" x="4340225" y="1866900"/>
          <p14:tracePt t="102969" x="4340225" y="1857375"/>
          <p14:tracePt t="104969" x="4322763" y="1857375"/>
          <p14:tracePt t="105732" x="4313238" y="1857375"/>
          <p14:tracePt t="105764" x="4286250" y="1857375"/>
          <p14:tracePt t="105782" x="4241800" y="1874838"/>
          <p14:tracePt t="105794" x="4160838" y="1928813"/>
          <p14:tracePt t="105821" x="4108450" y="1955800"/>
          <p14:tracePt t="105833" x="4054475" y="1990725"/>
          <p14:tracePt t="105846" x="4010025" y="2009775"/>
          <p14:tracePt t="105858" x="3929063" y="2054225"/>
          <p14:tracePt t="105877" x="3894138" y="2071688"/>
          <p14:tracePt t="105888" x="3714750" y="2170113"/>
          <p14:tracePt t="105909" x="3652838" y="2205038"/>
          <p14:tracePt t="105920" x="3500438" y="2303463"/>
          <p14:tracePt t="105939" x="3455988" y="2330450"/>
          <p14:tracePt t="105953" x="3348038" y="2401888"/>
          <p14:tracePt t="105971" x="3286125" y="2446338"/>
          <p14:tracePt t="105990" x="3259138" y="2473325"/>
          <p14:tracePt t="106004" x="3224213" y="2509838"/>
          <p14:tracePt t="106020" x="3143250" y="2571750"/>
          <p14:tracePt t="106039" x="3098800" y="2598738"/>
          <p14:tracePt t="106054" x="3027363" y="2670175"/>
          <p14:tracePt t="106070" x="2965450" y="2714625"/>
          <p14:tracePt t="106087" x="2965450" y="2724150"/>
          <p14:tracePt t="106104" x="2938463" y="2741613"/>
          <p14:tracePt t="106120" x="2911475" y="2768600"/>
          <p14:tracePt t="106137" x="2867025" y="2813050"/>
          <p14:tracePt t="106154" x="2847975" y="2822575"/>
          <p14:tracePt t="106171" x="2813050" y="2847975"/>
          <p14:tracePt t="106187" x="2803525" y="2847975"/>
          <p14:tracePt t="106252" x="2768600" y="2803525"/>
          <p14:tracePt t="106272" x="2741613" y="2768600"/>
          <p14:tracePt t="106284" x="2652713" y="2625725"/>
          <p14:tracePt t="106306" x="2633663" y="2598738"/>
          <p14:tracePt t="106317" x="2625725" y="2598738"/>
          <p14:tracePt t="106329" x="2616200" y="2562225"/>
          <p14:tracePt t="106349" x="2598738" y="2544763"/>
          <p14:tracePt t="106366" x="2589213" y="2517775"/>
          <p14:tracePt t="106378" x="2562225" y="2473325"/>
          <p14:tracePt t="106397" x="2536825" y="2428875"/>
          <p14:tracePt t="106409" x="2500313" y="2374900"/>
          <p14:tracePt t="106431" x="2490788" y="2357438"/>
          <p14:tracePt t="106441" x="2490788" y="2347913"/>
          <p14:tracePt t="106460" x="2482850" y="2339975"/>
          <p14:tracePt t="106474" x="2473325" y="2312988"/>
          <p14:tracePt t="106506" x="2473325" y="2286000"/>
          <p14:tracePt t="106518" x="2465388" y="2251075"/>
          <p14:tracePt t="106537" x="2455863" y="2232025"/>
          <p14:tracePt t="106549" x="2455863" y="2224088"/>
          <p14:tracePt t="106612" x="2438400" y="2170113"/>
          <p14:tracePt t="106631" x="2428875" y="2133600"/>
          <p14:tracePt t="106644" x="2401888" y="2017713"/>
          <p14:tracePt t="106663" x="2393950" y="1982788"/>
          <p14:tracePt t="106674" x="2384425" y="1955800"/>
          <p14:tracePt t="106694" x="2384425" y="1965325"/>
          <p14:tracePt t="106790" x="2384425" y="1973263"/>
          <p14:tracePt t="106801" x="2393950" y="2027238"/>
          <p14:tracePt t="106821" x="2393950" y="2036763"/>
          <p14:tracePt t="106834" x="2401888" y="2081213"/>
          <p14:tracePt t="106852" x="2401888" y="2098675"/>
          <p14:tracePt t="106864" x="2411413" y="2143125"/>
          <p14:tracePt t="106884" x="2411413" y="2160588"/>
          <p14:tracePt t="106896" x="2419350" y="2232025"/>
          <p14:tracePt t="106914" x="2428875" y="2251075"/>
          <p14:tracePt t="106926" x="2446338" y="2330450"/>
          <p14:tracePt t="106944" x="2465388" y="2411413"/>
          <p14:tracePt t="106963" x="2473325" y="2455863"/>
          <p14:tracePt t="106976" x="2490788" y="2527300"/>
          <p14:tracePt t="106994" x="2500313" y="2562225"/>
          <p14:tracePt t="107008" x="2527300" y="2643188"/>
          <p14:tracePt t="107026" x="2536825" y="2687638"/>
          <p14:tracePt t="107040" x="2562225" y="2759075"/>
          <p14:tracePt t="107057" x="2571750" y="2795588"/>
          <p14:tracePt t="107074" x="2616200" y="2894013"/>
          <p14:tracePt t="107090" x="2670175" y="3036888"/>
          <p14:tracePt t="107107" x="2687638" y="3071813"/>
          <p14:tracePt t="107124" x="2714625" y="3143250"/>
          <p14:tracePt t="107140" x="2732088" y="3170238"/>
          <p14:tracePt t="107157" x="2751138" y="3224213"/>
          <p14:tracePt t="107174" x="2759075" y="3241675"/>
          <p14:tracePt t="107190" x="2776538" y="3286125"/>
          <p14:tracePt t="107207" x="2803525" y="3340100"/>
          <p14:tracePt t="107224" x="2813050" y="3357563"/>
          <p14:tracePt t="107241" x="2822575" y="3384550"/>
          <p14:tracePt t="107257" x="2830513" y="3402013"/>
          <p14:tracePt t="107274" x="2840038" y="3429000"/>
          <p14:tracePt t="107291" x="2847975" y="3455988"/>
          <p14:tracePt t="107309" x="2857500" y="3455988"/>
          <p14:tracePt t="107446" x="2867025" y="3465513"/>
          <p14:tracePt t="107570" x="2874963" y="3465513"/>
          <p14:tracePt t="107637" x="2884488" y="3465513"/>
          <p14:tracePt t="107671" x="2894013" y="3465513"/>
          <p14:tracePt t="107729" x="2894013" y="3473450"/>
          <p14:tracePt t="107749" x="2901950" y="3482975"/>
          <p14:tracePt t="107792" x="2911475" y="3482975"/>
          <p14:tracePt t="107826" x="2919413" y="3482975"/>
          <p14:tracePt t="107918" x="2928938" y="3482975"/>
          <p14:tracePt t="108000" x="2938463" y="3482975"/>
          <p14:tracePt t="108059" x="2946400" y="3482975"/>
          <p14:tracePt t="108108" x="2955925" y="3490913"/>
          <p14:tracePt t="108177" x="2965450" y="3490913"/>
          <p14:tracePt t="108218" x="2973388" y="3490913"/>
          <p14:tracePt t="108251" x="2982913" y="3500438"/>
          <p14:tracePt t="108357" x="2990850" y="3500438"/>
          <p14:tracePt t="108404" x="3000375" y="3500438"/>
          <p14:tracePt t="108424" x="3000375" y="3509963"/>
          <p14:tracePt t="108473" x="3009900" y="3509963"/>
          <p14:tracePt t="108531" x="3017838" y="3509963"/>
          <p14:tracePt t="108633" x="3027363" y="3509963"/>
          <p14:tracePt t="108707" x="3036888" y="3509963"/>
          <p14:tracePt t="108718" x="3036888" y="3517900"/>
          <p14:tracePt t="108771" x="3044825" y="3517900"/>
          <p14:tracePt t="108812" x="3054350" y="3517900"/>
          <p14:tracePt t="108897" x="3062288" y="3517900"/>
          <p14:tracePt t="108945" x="3071813" y="3517900"/>
          <p14:tracePt t="109022" x="3081338" y="3517900"/>
          <p14:tracePt t="109087" x="3089275" y="3517900"/>
          <p14:tracePt t="109127" x="3089275" y="3527425"/>
          <p14:tracePt t="109177" x="3098800" y="3527425"/>
          <p14:tracePt t="109268" x="3108325" y="3527425"/>
          <p14:tracePt t="109396" x="3116263" y="3527425"/>
          <p14:tracePt t="109504" x="3125788" y="3527425"/>
          <p14:tracePt t="109650" x="3133725" y="3527425"/>
          <p14:tracePt t="109709" x="3143250" y="3527425"/>
          <p14:tracePt t="109822" x="3152775" y="3527425"/>
          <p14:tracePt t="109855" x="3160713" y="3527425"/>
          <p14:tracePt t="109915" x="3160713" y="3536950"/>
          <p14:tracePt t="109934" x="3170238" y="3536950"/>
          <p14:tracePt t="109996" x="3179763" y="3536950"/>
          <p14:tracePt t="110074" x="3187700" y="3536950"/>
          <p14:tracePt t="110121" x="3187700" y="3544888"/>
          <p14:tracePt t="110170" x="3197225" y="3544888"/>
          <p14:tracePt t="110228" x="3205163" y="3544888"/>
          <p14:tracePt t="110311" x="3214688" y="3544888"/>
          <p14:tracePt t="110337" x="3224213" y="3544888"/>
          <p14:tracePt t="110416" x="3232150" y="3544888"/>
          <p14:tracePt t="110510" x="3232150" y="3554413"/>
          <p14:tracePt t="110578" x="3241675" y="3554413"/>
          <p14:tracePt t="110604" x="3251200" y="3554413"/>
          <p14:tracePt t="110650" x="3259138" y="3554413"/>
          <p14:tracePt t="110815" x="3268663" y="3554413"/>
          <p14:tracePt t="111047" x="3276600" y="3554413"/>
          <p14:tracePt t="111129" x="3286125" y="3554413"/>
          <p14:tracePt t="111254" x="3295650" y="3554413"/>
          <p14:tracePt t="111565" x="3303588" y="3554413"/>
          <p14:tracePt t="111723" x="3313113" y="3554413"/>
          <p14:tracePt t="111805" x="3322638" y="3554413"/>
          <p14:tracePt t="112003" x="3330575" y="3554413"/>
          <p14:tracePt t="112241" x="3340100" y="3554413"/>
          <p14:tracePt t="112381" x="3348038" y="3554413"/>
          <p14:tracePt t="112654" x="3357563" y="3554413"/>
          <p14:tracePt t="112949" x="3367088" y="3554413"/>
          <p14:tracePt t="113247" x="3375025" y="3554413"/>
          <p14:tracePt t="117469" x="3367088" y="3554413"/>
          <p14:tracePt t="117779" x="3357563" y="3554413"/>
          <p14:tracePt t="117854" x="3348038" y="3554413"/>
          <p14:tracePt t="117888" x="3357563" y="3536950"/>
          <p14:tracePt t="118090" x="3367088" y="3536950"/>
          <p14:tracePt t="118109" x="3384550" y="3517900"/>
          <p14:tracePt t="118121" x="3411538" y="3509963"/>
          <p14:tracePt t="118141" x="3419475" y="3500438"/>
          <p14:tracePt t="118153" x="3455988" y="3473450"/>
          <p14:tracePt t="118171" x="3465513" y="3473450"/>
          <p14:tracePt t="118182" x="3509963" y="3446463"/>
          <p14:tracePt t="118202" x="3527425" y="3429000"/>
          <p14:tracePt t="118214" x="3562350" y="3419475"/>
          <p14:tracePt t="118234" x="3589338" y="3402013"/>
          <p14:tracePt t="118246" x="3625850" y="3384550"/>
          <p14:tracePt t="118265" x="3633788" y="3375025"/>
          <p14:tracePt t="118297" x="3652838" y="3367088"/>
          <p14:tracePt t="118309" x="3660775" y="3348038"/>
          <p14:tracePt t="118327" x="3670300" y="3330575"/>
          <p14:tracePt t="118339" x="3679825" y="3330575"/>
          <p14:tracePt t="118358" x="3687763" y="3313113"/>
          <p14:tracePt t="118370" x="3687763" y="3303588"/>
          <p14:tracePt t="118405" x="3687763" y="3276600"/>
          <p14:tracePt t="118440" x="3687763" y="3251200"/>
          <p14:tracePt t="118454" x="3679825" y="3232150"/>
          <p14:tracePt t="118464" x="3643313" y="3152775"/>
          <p14:tracePt t="118483" x="3608388" y="3089275"/>
          <p14:tracePt t="118497" x="3544888" y="2955925"/>
          <p14:tracePt t="118516" x="3490913" y="2874963"/>
          <p14:tracePt t="118528" x="3411538" y="2724150"/>
          <p14:tracePt t="118547" x="3384550" y="2697163"/>
          <p14:tracePt t="118559" x="3330575" y="2608263"/>
          <p14:tracePt t="118578" x="3313113" y="2581275"/>
          <p14:tracePt t="118591" x="3259138" y="2517775"/>
          <p14:tracePt t="118608" x="3187700" y="2411413"/>
          <p14:tracePt t="118627" x="3143250" y="2366963"/>
          <p14:tracePt t="118642" x="3071813" y="2259013"/>
          <p14:tracePt t="118659" x="3054350" y="2241550"/>
          <p14:tracePt t="118675" x="2990850" y="2170113"/>
          <p14:tracePt t="118692" x="2973388" y="2143125"/>
          <p14:tracePt t="118708" x="2901950" y="2081213"/>
          <p14:tracePt t="118725" x="2884488" y="2062163"/>
          <p14:tracePt t="118742" x="2822575" y="2009775"/>
          <p14:tracePt t="118759" x="2803525" y="1982788"/>
          <p14:tracePt t="118775" x="2759075" y="1946275"/>
          <p14:tracePt t="118792" x="2751138" y="1946275"/>
          <p14:tracePt t="118809" x="2714625" y="1928813"/>
          <p14:tracePt t="118825" x="2687638" y="1919288"/>
          <p14:tracePt t="118842" x="2633663" y="1919288"/>
          <p14:tracePt t="118859" x="2571750" y="1911350"/>
          <p14:tracePt t="118876" x="2517775" y="1911350"/>
          <p14:tracePt t="118892" x="2490788" y="1911350"/>
          <p14:tracePt t="118909" x="2419350" y="1911350"/>
          <p14:tracePt t="118926" x="2393950" y="1911350"/>
          <p14:tracePt t="118942" x="2330450" y="1911350"/>
          <p14:tracePt t="118959" x="2303463" y="1919288"/>
          <p14:tracePt t="118976" x="2232025" y="1938338"/>
          <p14:tracePt t="118993" x="2205038" y="1955800"/>
          <p14:tracePt t="119009" x="2152650" y="1973263"/>
          <p14:tracePt t="119026" x="2133600" y="1990725"/>
          <p14:tracePt t="119043" x="2108200" y="2009775"/>
          <p14:tracePt t="119060" x="2081213" y="2027238"/>
          <p14:tracePt t="119076" x="2071688" y="2036763"/>
          <p14:tracePt t="119093" x="2062163" y="2054225"/>
          <p14:tracePt t="119116" x="2054225" y="2062163"/>
          <p14:tracePt t="119128" x="2044700" y="2071688"/>
          <p14:tracePt t="119146" x="2044700" y="2089150"/>
          <p14:tracePt t="119174" x="2044700" y="2108200"/>
          <p14:tracePt t="119203" x="2044700" y="2125663"/>
          <p14:tracePt t="119242" x="2054225" y="2133600"/>
          <p14:tracePt t="119300" x="2062163" y="2133600"/>
          <p14:tracePt t="119312" x="2098675" y="2152650"/>
          <p14:tracePt t="119332" x="2116138" y="2152650"/>
          <p14:tracePt t="119345" x="2143125" y="2160588"/>
          <p14:tracePt t="119363" x="2160588" y="2160588"/>
          <p14:tracePt t="119376" x="2197100" y="2160588"/>
          <p14:tracePt t="119395" x="2259013" y="2160588"/>
          <p14:tracePt t="119413" x="2286000" y="2160588"/>
          <p14:tracePt t="119424" x="2330450" y="2152650"/>
          <p14:tracePt t="119444" x="2347913" y="2152650"/>
          <p14:tracePt t="119455" x="2401888" y="2143125"/>
          <p14:tracePt t="119474" x="2419350" y="2133600"/>
          <p14:tracePt t="119486" x="2438400" y="2133600"/>
          <p14:tracePt t="119505" x="2455863" y="2133600"/>
          <p14:tracePt t="119517" x="2509838" y="2116138"/>
          <p14:tracePt t="119536" x="2527300" y="2108200"/>
          <p14:tracePt t="119549" x="2571750" y="2089150"/>
          <p14:tracePt t="119567" x="2633663" y="2054225"/>
          <p14:tracePt t="119587" x="2643188" y="2054225"/>
          <p14:tracePt t="119598" x="2652713" y="2044700"/>
          <p14:tracePt t="119619" x="2660650" y="2027238"/>
          <p14:tracePt t="119644" x="2670175" y="2027238"/>
          <p14:tracePt t="119664" x="2670175" y="2017713"/>
          <p14:tracePt t="119689" x="2670175" y="2009775"/>
          <p14:tracePt t="119709" x="2670175" y="2000250"/>
          <p14:tracePt t="119721" x="2670175" y="1982788"/>
          <p14:tracePt t="119740" x="2670175" y="1928813"/>
          <p14:tracePt t="119771" x="2652713" y="1911350"/>
          <p14:tracePt t="119784" x="2625725" y="1857375"/>
          <p14:tracePt t="119802" x="2589213" y="1803400"/>
          <p14:tracePt t="119821" x="2581275" y="1795463"/>
          <p14:tracePt t="119833" x="2554288" y="1758950"/>
          <p14:tracePt t="119852" x="2509838" y="1714500"/>
          <p14:tracePt t="119878" x="2465388" y="1679575"/>
          <p14:tracePt t="119898" x="2446338" y="1670050"/>
          <p14:tracePt t="119909" x="2401888" y="1633538"/>
          <p14:tracePt t="119931" x="2384425" y="1625600"/>
          <p14:tracePt t="119941" x="2347913" y="1608138"/>
          <p14:tracePt t="119960" x="2339975" y="1608138"/>
          <p14:tracePt t="119974" x="2295525" y="1589088"/>
          <p14:tracePt t="119991" x="2259013" y="1589088"/>
          <p14:tracePt t="120026" x="2232025" y="1589088"/>
          <p14:tracePt t="120041" x="2214563" y="1589088"/>
          <p14:tracePt t="120052" x="2179638" y="1589088"/>
          <p14:tracePt t="120070" x="2160588" y="1598613"/>
          <p14:tracePt t="120082" x="2133600" y="1608138"/>
          <p14:tracePt t="120101" x="2089150" y="1633538"/>
          <p14:tracePt t="120120" x="2081213" y="1633538"/>
          <p14:tracePt t="120132" x="2044700" y="1660525"/>
          <p14:tracePt t="120152" x="2036763" y="1670050"/>
          <p14:tracePt t="120164" x="2036763" y="1679575"/>
          <p14:tracePt t="120184" x="2027238" y="1679575"/>
          <p14:tracePt t="120197" x="2017713" y="1697038"/>
          <p14:tracePt t="120213" x="1990725" y="1724025"/>
          <p14:tracePt t="120230" x="1982788" y="1751013"/>
          <p14:tracePt t="120247" x="1973263" y="1768475"/>
          <p14:tracePt t="120272" x="1973263" y="1785938"/>
          <p14:tracePt t="120325" x="1973263" y="1803400"/>
          <p14:tracePt t="120366" x="1990725" y="1822450"/>
          <p14:tracePt t="120433" x="2009775" y="1830388"/>
          <p14:tracePt t="120446" x="2044700" y="1847850"/>
          <p14:tracePt t="120466" x="2071688" y="1857375"/>
          <p14:tracePt t="120478" x="2098675" y="1874838"/>
          <p14:tracePt t="120497" x="2108200" y="1874838"/>
          <p14:tracePt t="120509" x="2160588" y="1893888"/>
          <p14:tracePt t="120528" x="2179638" y="1901825"/>
          <p14:tracePt t="120540" x="2214563" y="1919288"/>
          <p14:tracePt t="120560" x="2241550" y="1919288"/>
          <p14:tracePt t="120571" x="2295525" y="1928813"/>
          <p14:tracePt t="120591" x="2322513" y="1938338"/>
          <p14:tracePt t="120604" x="2384425" y="1955800"/>
          <p14:tracePt t="120621" x="2411413" y="1965325"/>
          <p14:tracePt t="120633" x="2446338" y="1982788"/>
          <p14:tracePt t="120652" x="2465388" y="1982788"/>
          <p14:tracePt t="120666" x="2527300" y="2000250"/>
          <p14:tracePt t="120683" x="2554288" y="2000250"/>
          <p14:tracePt t="120698" x="2608263" y="2017713"/>
          <p14:tracePt t="120716" x="2633663" y="2027238"/>
          <p14:tracePt t="120731" x="2687638" y="2036763"/>
          <p14:tracePt t="120748" x="2724150" y="2054225"/>
          <p14:tracePt t="120765" x="2751138" y="2062163"/>
          <p14:tracePt t="120782" x="2776538" y="2071688"/>
          <p14:tracePt t="120803" x="2795588" y="2071688"/>
          <p14:tracePt t="120823" x="2840038" y="2081213"/>
          <p14:tracePt t="120843" x="2847975" y="2081213"/>
          <p14:tracePt t="120856" x="2847975" y="2089150"/>
          <p14:tracePt t="120874" x="2857500" y="2089150"/>
          <p14:tracePt t="120901" x="2874963" y="2098675"/>
          <p14:tracePt t="120955" x="2884488" y="2098675"/>
          <p14:tracePt t="120969" x="2894013" y="2098675"/>
          <p14:tracePt t="121002" x="2894013" y="2108200"/>
          <p14:tracePt t="121014" x="2911475" y="2108200"/>
          <p14:tracePt t="121037" x="2928938" y="2108200"/>
          <p14:tracePt t="121047" x="2973388" y="2116138"/>
          <p14:tracePt t="121066" x="3036888" y="2125663"/>
          <p14:tracePt t="121074" x="3197225" y="2160588"/>
          <p14:tracePt t="121094" x="3268663" y="2170113"/>
          <p14:tracePt t="121107" x="3394075" y="2187575"/>
          <p14:tracePt t="121125" x="3419475" y="2187575"/>
          <p14:tracePt t="121137" x="3517900" y="2197100"/>
          <p14:tracePt t="121157" x="3562350" y="2197100"/>
          <p14:tracePt t="121169" x="3625850" y="2197100"/>
          <p14:tracePt t="121187" x="3660775" y="2197100"/>
          <p14:tracePt t="121199" x="3759200" y="2197100"/>
          <p14:tracePt t="121218" x="3822700" y="2197100"/>
          <p14:tracePt t="121233" x="3902075" y="2179638"/>
          <p14:tracePt t="121250" x="3919538" y="2179638"/>
          <p14:tracePt t="121266" x="3973513" y="2152650"/>
          <p14:tracePt t="121283" x="4010025" y="2152650"/>
          <p14:tracePt t="121300" x="4081463" y="2116138"/>
          <p14:tracePt t="121316" x="4108450" y="2116138"/>
          <p14:tracePt t="121333" x="4179888" y="2098675"/>
          <p14:tracePt t="121350" x="4197350" y="2089150"/>
          <p14:tracePt t="121366" x="4214813" y="2081213"/>
          <p14:tracePt t="121383" x="4251325" y="2054225"/>
          <p14:tracePt t="121409" x="4259263" y="2036763"/>
          <p14:tracePt t="121422" x="4303713" y="1990725"/>
          <p14:tracePt t="121441" x="4348163" y="1946275"/>
          <p14:tracePt t="121468" x="4384675" y="1919288"/>
          <p14:tracePt t="121487" x="4384675" y="1911350"/>
          <p14:tracePt t="121500" x="4411663" y="1884363"/>
          <p14:tracePt t="121518" x="4419600" y="1874838"/>
          <p14:tracePt t="121543" x="4429125" y="1866900"/>
          <p14:tracePt t="121563" x="4429125" y="1839913"/>
          <p14:tracePt t="121613" x="4429125" y="1830388"/>
          <p14:tracePt t="121626" x="4411663" y="1785938"/>
          <p14:tracePt t="121644" x="4411663" y="1768475"/>
          <p14:tracePt t="121656" x="4402138" y="1751013"/>
          <p14:tracePt t="121675" x="4384675" y="1741488"/>
          <p14:tracePt t="121702" x="4357688" y="1724025"/>
          <p14:tracePt t="121722" x="4340225" y="1704975"/>
          <p14:tracePt t="121734" x="4295775" y="1687513"/>
          <p14:tracePt t="121754" x="4286250" y="1679575"/>
          <p14:tracePt t="121765" x="4251325" y="1660525"/>
          <p14:tracePt t="121784" x="4224338" y="1652588"/>
          <p14:tracePt t="121796" x="4205288" y="1643063"/>
          <p14:tracePt t="121814" x="4170363" y="1616075"/>
          <p14:tracePt t="121833" x="4152900" y="1608138"/>
          <p14:tracePt t="121845" x="4133850" y="1589088"/>
          <p14:tracePt t="121865" x="4116388" y="1571625"/>
          <p14:tracePt t="121878" x="4098925" y="1536700"/>
          <p14:tracePt t="121896" x="4089400" y="1527175"/>
          <p14:tracePt t="121909" x="4089400" y="1517650"/>
          <p14:tracePt t="121954" x="4089400" y="1509713"/>
          <p14:tracePt t="122131" x="4081463" y="1509713"/>
          <p14:tracePt t="122386" x="4071938" y="1509713"/>
          <p14:tracePt t="122491" x="4071938" y="1500188"/>
          <p14:tracePt t="122502" x="4062413" y="1500188"/>
          <p14:tracePt t="122522" x="4054475" y="1500188"/>
          <p14:tracePt t="122619" x="4044950" y="1500188"/>
          <p14:tracePt t="122645" x="4027488" y="1490663"/>
          <p14:tracePt t="122664" x="4017963" y="1490663"/>
          <p14:tracePt t="122771" x="4010025" y="1490663"/>
          <p14:tracePt t="122934" x="4000500" y="1490663"/>
          <p14:tracePt t="122958" x="3990975" y="1490663"/>
          <p14:tracePt t="122994" x="3956050" y="1473200"/>
          <p14:tracePt t="123011" x="3929063" y="1455738"/>
          <p14:tracePt t="123024" x="3857625" y="1411288"/>
          <p14:tracePt t="123045" x="3830638" y="1401763"/>
          <p14:tracePt t="123057" x="3813175" y="1384300"/>
          <p14:tracePt t="123071" x="3776663" y="1374775"/>
          <p14:tracePt t="123089" x="3751263" y="1357313"/>
          <p14:tracePt t="123124" x="3741738" y="1357313"/>
          <p14:tracePt t="123163" x="3732213" y="1357313"/>
          <p14:tracePt t="123195" x="3714750" y="1357313"/>
          <p14:tracePt t="123230" x="3705225" y="1357313"/>
          <p14:tracePt t="123243" x="3670300" y="1357313"/>
          <p14:tracePt t="123261" x="3652838" y="1347788"/>
          <p14:tracePt t="123273" x="3608388" y="1330325"/>
          <p14:tracePt t="123293" x="3571875" y="1330325"/>
          <p14:tracePt t="123326" x="3562350" y="1330325"/>
          <p14:tracePt t="123352" x="3527425" y="1322388"/>
          <p14:tracePt t="123372" x="3509963" y="1322388"/>
          <p14:tracePt t="123383" x="3473450" y="1312863"/>
          <p14:tracePt t="123403" x="3455988" y="1312863"/>
          <p14:tracePt t="123415" x="3438525" y="1303338"/>
          <p14:tracePt t="123448" x="3419475" y="1303338"/>
          <p14:tracePt t="123468" x="3394075" y="1295400"/>
          <p14:tracePt t="123499" x="3384550" y="1295400"/>
          <p14:tracePt t="123510" x="3357563" y="1295400"/>
          <p14:tracePt t="123529" x="3348038" y="1295400"/>
          <p14:tracePt t="123556" x="3340100" y="1295400"/>
          <p14:tracePt t="123576" x="3322638" y="1295400"/>
          <p14:tracePt t="123588" x="3286125" y="1295400"/>
          <p14:tracePt t="123607" x="3268663" y="1295400"/>
          <p14:tracePt t="123619" x="3259138" y="1295400"/>
          <p14:tracePt t="123637" x="3251200" y="1295400"/>
          <p14:tracePt t="123656" x="3241675" y="1295400"/>
          <p14:tracePt t="123716" x="3232150" y="1295400"/>
          <p14:tracePt t="123735" x="3232150" y="1312863"/>
          <p14:tracePt t="123747" x="3224213" y="1347788"/>
          <p14:tracePt t="123766" x="3224213" y="1374775"/>
          <p14:tracePt t="123779" x="3224213" y="1393825"/>
          <p14:tracePt t="123797" x="3224213" y="1401763"/>
          <p14:tracePt t="123841" x="3224213" y="1419225"/>
          <p14:tracePt t="123886" x="3232150" y="1446213"/>
          <p14:tracePt t="123905" x="3241675" y="1455738"/>
          <p14:tracePt t="123984" x="3251200" y="1465263"/>
          <p14:tracePt t="123996" x="3286125" y="1490663"/>
          <p14:tracePt t="124016" x="3295650" y="1500188"/>
          <p14:tracePt t="124029" x="3322638" y="1517650"/>
          <p14:tracePt t="124047" x="3340100" y="1527175"/>
          <p14:tracePt t="124081" x="3375025" y="1527175"/>
          <p14:tracePt t="124107" x="3411538" y="1527175"/>
          <p14:tracePt t="124125" x="3438525" y="1527175"/>
          <p14:tracePt t="124137" x="3500438" y="1527175"/>
          <p14:tracePt t="124155" x="3554413" y="1517650"/>
          <p14:tracePt t="124175" x="3581400" y="1517650"/>
          <p14:tracePt t="124187" x="3652838" y="1517650"/>
          <p14:tracePt t="124207" x="3705225" y="1527175"/>
          <p14:tracePt t="124219" x="3822700" y="1554163"/>
          <p14:tracePt t="124238" x="3848100" y="1571625"/>
          <p14:tracePt t="124249" x="3938588" y="1589088"/>
          <p14:tracePt t="124269" x="3965575" y="1598613"/>
          <p14:tracePt t="124281" x="4017963" y="1616075"/>
          <p14:tracePt t="124300" x="4044950" y="1616075"/>
          <p14:tracePt t="124312" x="4098925" y="1633538"/>
          <p14:tracePt t="124332" x="4133850" y="1633538"/>
          <p14:tracePt t="124344" x="4197350" y="1652588"/>
          <p14:tracePt t="124364" x="4224338" y="1660525"/>
          <p14:tracePt t="124375" x="4251325" y="1660525"/>
          <p14:tracePt t="124394" x="4303713" y="1652588"/>
          <p14:tracePt t="124421" x="4367213" y="1633538"/>
          <p14:tracePt t="124440" x="4375150" y="1625600"/>
          <p14:tracePt t="124452" x="4411663" y="1625600"/>
          <p14:tracePt t="124472" x="4419600" y="1625600"/>
          <p14:tracePt t="124484" x="4446588" y="1625600"/>
          <p14:tracePt t="124504" x="4465638" y="1625600"/>
          <p14:tracePt t="124535" x="4483100" y="1625600"/>
          <p14:tracePt t="124563" x="4491038" y="1625600"/>
          <p14:tracePt t="124582" x="4500563" y="1625600"/>
          <p14:tracePt t="124594" x="4510088" y="1625600"/>
          <p14:tracePt t="124614" x="4518025" y="1625600"/>
          <p14:tracePt t="124643" x="4527550" y="1625600"/>
          <p14:tracePt t="124672" x="4537075" y="1625600"/>
          <p14:tracePt t="124690" x="4545013" y="1625600"/>
          <p14:tracePt t="124753" x="4545013" y="1616075"/>
          <p14:tracePt t="125968" x="4527550" y="1625600"/>
          <p14:tracePt t="126136" x="4473575" y="1633538"/>
          <p14:tracePt t="126156" x="4429125" y="1652588"/>
          <p14:tracePt t="126168" x="4330700" y="1679575"/>
          <p14:tracePt t="126186" x="4295775" y="1679575"/>
          <p14:tracePt t="126199" x="4241800" y="1697038"/>
          <p14:tracePt t="126217" x="4205288" y="1714500"/>
          <p14:tracePt t="126230" x="4152900" y="1741488"/>
          <p14:tracePt t="126249" x="4125913" y="1768475"/>
          <p14:tracePt t="126261" x="4044950" y="1822450"/>
          <p14:tracePt t="126282" x="4010025" y="1847850"/>
          <p14:tracePt t="126293" x="3983038" y="1874838"/>
          <p14:tracePt t="126321" x="3946525" y="1919288"/>
          <p14:tracePt t="126332" x="3929063" y="1938338"/>
          <p14:tracePt t="126344" x="3894138" y="1982788"/>
          <p14:tracePt t="126356" x="3840163" y="2054225"/>
          <p14:tracePt t="126375" x="3830638" y="2071688"/>
          <p14:tracePt t="126387" x="3786188" y="2125663"/>
          <p14:tracePt t="126406" x="3759200" y="2160588"/>
          <p14:tracePt t="126418" x="3705225" y="2214563"/>
          <p14:tracePt t="126438" x="3687763" y="2251075"/>
          <p14:tracePt t="126450" x="3643313" y="2303463"/>
          <p14:tracePt t="126470" x="3616325" y="2339975"/>
          <p14:tracePt t="126481" x="3598863" y="2366963"/>
          <p14:tracePt t="126500" x="3571875" y="2393950"/>
          <p14:tracePt t="126515" x="3562350" y="2401888"/>
          <p14:tracePt t="126532" x="3544888" y="2411413"/>
          <p14:tracePt t="126548" x="3536950" y="2428875"/>
          <p14:tracePt t="126580" x="3527425" y="2428875"/>
          <p14:tracePt t="126604" x="3509963" y="2428875"/>
          <p14:tracePt t="126643" x="3500438" y="2428875"/>
          <p14:tracePt t="126656" x="3455988" y="2428875"/>
          <p14:tracePt t="126674" x="3429000" y="2428875"/>
          <p14:tracePt t="126686" x="3394075" y="2419350"/>
          <p14:tracePt t="126705" x="3384550" y="2411413"/>
          <p14:tracePt t="126717" x="3367088" y="2401888"/>
          <p14:tracePt t="126735" x="3357563" y="2384425"/>
          <p14:tracePt t="126747" x="3322638" y="2330450"/>
          <p14:tracePt t="126766" x="3313113" y="2312988"/>
          <p14:tracePt t="126778" x="3286125" y="2251075"/>
          <p14:tracePt t="126798" x="3268663" y="2232025"/>
          <p14:tracePt t="126810" x="3259138" y="2187575"/>
          <p14:tracePt t="126829" x="3259138" y="2152650"/>
          <p14:tracePt t="126857" x="3259138" y="2143125"/>
          <p14:tracePt t="126939" x="3259138" y="2125663"/>
          <p14:tracePt t="126970" x="3259138" y="2116138"/>
          <p14:tracePt t="126982" x="3259138" y="2098675"/>
          <p14:tracePt t="127001" x="3259138" y="2089150"/>
          <p14:tracePt t="127084" x="3259138" y="2071688"/>
          <p14:tracePt t="127129" x="3259138" y="2062163"/>
          <p14:tracePt t="140469" x="3251200" y="2062163"/>
          <p14:tracePt t="140663" x="3241675" y="2062163"/>
          <p14:tracePt t="140804" x="3232150" y="2062163"/>
          <p14:tracePt t="140994" x="3224213" y="2062163"/>
          <p14:tracePt t="141006" x="3214688" y="2062163"/>
          <p14:tracePt t="141117" x="3205163" y="2062163"/>
          <p14:tracePt t="141291" x="3197225" y="2062163"/>
          <p14:tracePt t="141594" x="3187700" y="2062163"/>
          <p14:tracePt t="141717" x="3187700" y="2071688"/>
          <p14:tracePt t="141767" x="3179763" y="2071688"/>
          <p14:tracePt t="142031" x="3179763" y="2081213"/>
          <p14:tracePt t="142066" x="3170238" y="2081213"/>
          <p14:tracePt t="142393" x="3160713" y="2081213"/>
          <p14:tracePt t="142740" x="3152775" y="2081213"/>
          <p14:tracePt t="142897" x="3143250" y="2081213"/>
          <p14:tracePt t="143554" x="3143250" y="2089150"/>
          <p14:tracePt t="143804" x="3133725" y="2089150"/>
          <p14:tracePt t="143888" x="3125788" y="2089150"/>
          <p14:tracePt t="144168" x="3116263" y="2108200"/>
          <p14:tracePt t="144325" x="3098800" y="2108200"/>
          <p14:tracePt t="144718" x="3089275" y="2108200"/>
          <p14:tracePt t="144817" x="3081338" y="2108200"/>
          <p14:tracePt t="144974" x="3071813" y="2108200"/>
          <p14:tracePt t="144986" x="3062288" y="2108200"/>
          <p14:tracePt t="145033" x="3054350" y="2108200"/>
          <p14:tracePt t="145115" x="3036888" y="2108200"/>
          <p14:tracePt t="145207" x="3009900" y="2098675"/>
          <p14:tracePt t="145237" x="3000375" y="2098675"/>
          <p14:tracePt t="145256" x="2990850" y="2098675"/>
          <p14:tracePt t="145460" x="2973388" y="2098675"/>
          <p14:tracePt t="145535" x="2973388" y="2089150"/>
          <p14:tracePt t="145552" x="2965450" y="2089150"/>
          <p14:tracePt t="145691" x="2955925" y="2089150"/>
          <p14:tracePt t="145726" x="2946400" y="2089150"/>
          <p14:tracePt t="145808" x="2938463" y="2089150"/>
          <p14:tracePt t="145915" x="2919413" y="2089150"/>
          <p14:tracePt t="145990" x="2919413" y="2081213"/>
          <p14:tracePt t="146026" x="2911475" y="2081213"/>
          <p14:tracePt t="146060" x="2901950" y="2081213"/>
          <p14:tracePt t="146118" x="2894013" y="2081213"/>
          <p14:tracePt t="146150" x="2884488" y="2081213"/>
          <p14:tracePt t="146163" x="2874963" y="2081213"/>
          <p14:tracePt t="146341" x="2867025" y="2081213"/>
          <p14:tracePt t="146465" x="2857500" y="2081213"/>
          <p14:tracePt t="146746" x="2847975" y="2071688"/>
          <p14:tracePt t="146795" x="2840038" y="2071688"/>
          <p14:tracePt t="146807" x="2830513" y="2062163"/>
          <p14:tracePt t="146917" x="2813050" y="2036763"/>
          <p14:tracePt t="146936" x="2803525" y="2027238"/>
          <p14:tracePt t="146948" x="2795588" y="2027238"/>
          <p14:tracePt t="147331" x="2795588" y="2017713"/>
          <p14:tracePt t="147566" x="2786063" y="2017713"/>
          <p14:tracePt t="147647" x="2776538" y="2017713"/>
          <p14:tracePt t="147844" x="2768600" y="2009775"/>
          <p14:tracePt t="148086" x="2759075" y="2009775"/>
          <p14:tracePt t="148098" x="2759075" y="2000250"/>
          <p14:tracePt t="148118" x="2751138" y="2000250"/>
          <p14:tracePt t="148651" x="2751138" y="2009775"/>
          <p14:tracePt t="148776" x="2741613" y="2009775"/>
          <p14:tracePt t="148917" x="2732088" y="2009775"/>
          <p14:tracePt t="148946" x="2724150" y="2009775"/>
          <p14:tracePt t="148963" x="2724150" y="2017713"/>
          <p14:tracePt t="149057" x="2732088" y="2017713"/>
          <p14:tracePt t="149148" x="2759075" y="2036763"/>
          <p14:tracePt t="149166" x="2768600" y="2044700"/>
          <p14:tracePt t="149179" x="2803525" y="2062163"/>
          <p14:tracePt t="149200" x="2840038" y="2081213"/>
          <p14:tracePt t="149231" x="2847975" y="2089150"/>
          <p14:tracePt t="149256" x="2857500" y="2098675"/>
          <p14:tracePt t="149268" x="2901950" y="2125663"/>
          <p14:tracePt t="149300" x="2928938" y="2143125"/>
          <p14:tracePt t="149311" x="2946400" y="2152650"/>
          <p14:tracePt t="149334" x="2973388" y="2170113"/>
          <p14:tracePt t="149366" x="2982913" y="2179638"/>
          <p14:tracePt t="149368" x="3000375" y="2187575"/>
          <p14:tracePt t="149400" x="3017838" y="2187575"/>
          <p14:tracePt t="149405" x="3027363" y="2197100"/>
          <p14:tracePt t="149434" x="3054350" y="2224088"/>
          <p14:tracePt t="149465" x="3062288" y="2224088"/>
          <p14:tracePt t="149483" x="3081338" y="2232025"/>
          <p14:tracePt t="149557" x="3098800" y="2241550"/>
          <p14:tracePt t="149575" x="3108325" y="2241550"/>
          <p14:tracePt t="149608" x="3108325" y="2251075"/>
          <p14:tracePt t="151719" x="3098800" y="2251075"/>
          <p14:tracePt t="151759" x="3098800" y="2241550"/>
          <p14:tracePt t="151949" x="3089275" y="2241550"/>
          <p14:tracePt t="152058" x="3081338" y="2241550"/>
          <p14:tracePt t="152189" x="3071813" y="2241550"/>
          <p14:tracePt t="152534" x="3071813" y="2232025"/>
          <p14:tracePt t="152607" x="3062288" y="2232025"/>
          <p14:tracePt t="152898" x="3062288" y="2224088"/>
          <p14:tracePt t="152955" x="3054350" y="2224088"/>
          <p14:tracePt t="153080" x="3044825" y="2224088"/>
          <p14:tracePt t="153441" x="3036888" y="2224088"/>
          <p14:tracePt t="154150" x="3027363" y="2224088"/>
          <p14:tracePt t="154343" x="3017838" y="2224088"/>
          <p14:tracePt t="154355" x="3009900" y="2224088"/>
          <p14:tracePt t="154482" x="3000375" y="2224088"/>
          <p14:tracePt t="154763" x="2990850" y="2224088"/>
          <p14:tracePt t="154937" x="2982913" y="2224088"/>
          <p14:tracePt t="155219" x="2982913" y="2214563"/>
          <p14:tracePt t="155459" x="2973388" y="2214563"/>
          <p14:tracePt t="155534" x="2965450" y="2214563"/>
          <p14:tracePt t="155830" x="2955925" y="2214563"/>
          <p14:tracePt t="155987" x="2946400" y="2214563"/>
          <p14:tracePt t="156269" x="2938463" y="2214563"/>
          <p14:tracePt t="156557" x="2928938" y="2214563"/>
          <p14:tracePt t="156695" x="2919413" y="2214563"/>
          <p14:tracePt t="156993" x="2911475" y="2214563"/>
          <p14:tracePt t="157296" x="2901950" y="2214563"/>
          <p14:tracePt t="157577" x="2894013" y="2214563"/>
          <p14:tracePt t="157718" x="2884488" y="2214563"/>
          <p14:tracePt t="158048" x="2874963" y="2205038"/>
          <p14:tracePt t="158321" x="2867025" y="2205038"/>
          <p14:tracePt t="158427" x="2857500" y="2197100"/>
          <p14:tracePt t="158522" x="2857500" y="2187575"/>
          <p14:tracePt t="158549" x="2847975" y="2170113"/>
          <p14:tracePt t="158569" x="2830513" y="2160588"/>
          <p14:tracePt t="158595" x="2803525" y="2116138"/>
          <p14:tracePt t="158628" x="2795588" y="2089150"/>
          <p14:tracePt t="158631" x="2751138" y="2027238"/>
          <p14:tracePt t="158662" x="2687638" y="1955800"/>
          <p14:tracePt t="158695" x="2643188" y="1928813"/>
          <p14:tracePt t="158718" x="2625725" y="1911350"/>
          <p14:tracePt t="158731" x="2581275" y="1884363"/>
          <p14:tracePt t="158763" x="2482850" y="1830388"/>
          <p14:tracePt t="158796" x="2268538" y="1704975"/>
          <p14:tracePt t="158806" x="2187575" y="1652588"/>
          <p14:tracePt t="158829" x="1893888" y="1517650"/>
          <p14:tracePt t="158862" x="1830388" y="1473200"/>
          <p14:tracePt t="158867" x="1785938" y="1473200"/>
          <p14:tracePt t="158896" x="1544638" y="1428750"/>
          <p14:tracePt t="158929" x="1428750" y="1446213"/>
          <p14:tracePt t="158947" x="1401763" y="1446213"/>
          <p14:tracePt t="158963" x="1322388" y="1509713"/>
          <p14:tracePt t="158995" x="1303338" y="1527175"/>
          <p14:tracePt t="159008" x="1276350" y="1544638"/>
          <p14:tracePt t="159030" x="1196975" y="1608138"/>
          <p14:tracePt t="159063" x="1169988" y="1625600"/>
          <p14:tracePt t="159071" x="1116013" y="1660525"/>
          <p14:tracePt t="159097" x="1071563" y="1724025"/>
          <p14:tracePt t="159129" x="1062038" y="1741488"/>
          <p14:tracePt t="159132" x="1054100" y="1785938"/>
          <p14:tracePt t="159164" x="1054100" y="1874838"/>
          <p14:tracePt t="159196" x="1081088" y="1946275"/>
          <p14:tracePt t="159214" x="1089025" y="1973263"/>
          <p14:tracePt t="159230" x="1125538" y="2027238"/>
          <p14:tracePt t="159263" x="1196975" y="2116138"/>
          <p14:tracePt t="159277" x="1204913" y="2133600"/>
          <p14:tracePt t="159297" x="1268413" y="2179638"/>
          <p14:tracePt t="159330" x="1339850" y="2224088"/>
          <p14:tracePt t="159340" x="1393825" y="2241550"/>
          <p14:tracePt t="159364" x="1562100" y="2303463"/>
          <p14:tracePt t="159397" x="1625600" y="2322513"/>
          <p14:tracePt t="159415" x="1768475" y="2366963"/>
          <p14:tracePt t="159434" x="1919288" y="2401888"/>
          <p14:tracePt t="159465" x="1946275" y="2401888"/>
          <p14:tracePt t="159498" x="1955800" y="2401888"/>
          <p14:tracePt t="159511" x="2027238" y="2401888"/>
          <p14:tracePt t="159547" x="2044700" y="2401888"/>
          <p14:tracePt t="159567" x="2108200" y="2384425"/>
          <p14:tracePt t="159598" x="2170113" y="2357438"/>
          <p14:tracePt t="159629" x="2214563" y="2339975"/>
          <p14:tracePt t="159638" x="2241550" y="2330450"/>
          <p14:tracePt t="159665" x="2259013" y="2322513"/>
          <p14:tracePt t="159697" x="2268538" y="2322513"/>
          <p14:tracePt t="159700" x="2276475" y="2312988"/>
          <p14:tracePt t="159734" x="2286000" y="2312988"/>
          <p14:tracePt t="159774" x="2286000" y="2303463"/>
          <p14:tracePt t="159793" x="2286000" y="2295525"/>
          <p14:tracePt t="159825" x="2295525" y="2295525"/>
          <p14:tracePt t="159844" x="2295525" y="2286000"/>
          <p14:tracePt t="159887" x="2303463" y="2276475"/>
          <p14:tracePt t="159964" x="2303463" y="2268538"/>
          <p14:tracePt t="160028" x="2303463" y="2259013"/>
          <p14:tracePt t="160096" x="2312988" y="2259013"/>
          <p14:tracePt t="160236" x="2312988" y="2251075"/>
          <p14:tracePt t="160247" x="2312988" y="2241550"/>
          <p14:tracePt t="160267" x="2312988" y="2232025"/>
          <p14:tracePt t="160311" x="2312988" y="2214563"/>
          <p14:tracePt t="160391" x="2312988" y="2205038"/>
          <p14:tracePt t="160403" x="2312988" y="2187575"/>
          <p14:tracePt t="160466" x="2303463" y="2187575"/>
          <p14:tracePt t="160499" x="2303463" y="2179638"/>
          <p14:tracePt t="160566" x="2303463" y="2170113"/>
          <p14:tracePt t="160896" x="2303463" y="2160588"/>
          <p14:tracePt t="161134" x="2295525" y="2160588"/>
          <p14:tracePt t="161332" x="2295525" y="2152650"/>
          <p14:tracePt t="161463" x="2286000" y="2143125"/>
          <p14:tracePt t="161882" x="2286000" y="2133600"/>
          <p14:tracePt t="162057" x="2276475" y="2133600"/>
          <p14:tracePt t="162246" x="2268538" y="2133600"/>
          <p14:tracePt t="162370" x="2268538" y="2125663"/>
          <p14:tracePt t="162656" x="2259013" y="2125663"/>
          <p14:tracePt t="162846" x="2241550" y="2125663"/>
          <p14:tracePt t="162924" x="2232025" y="2125663"/>
          <p14:tracePt t="163145" x="2224088" y="2125663"/>
          <p14:tracePt t="163251" x="2214563" y="2125663"/>
          <p14:tracePt t="163392" x="2205038" y="2125663"/>
          <p14:tracePt t="163688" x="2197100" y="2125663"/>
          <p14:tracePt t="163994" x="2187575" y="2125663"/>
          <p14:tracePt t="164289" x="2179638" y="2125663"/>
          <p14:tracePt t="164446" x="2170113" y="2116138"/>
          <p14:tracePt t="164761" x="2160588" y="2116138"/>
          <p14:tracePt t="165104" x="2152650" y="2116138"/>
          <p14:tracePt t="165278" x="2143125" y="2116138"/>
          <p14:tracePt t="165518" x="2143125" y="2108200"/>
          <p14:tracePt t="165788" x="2133600" y="2108200"/>
          <p14:tracePt t="165862" x="2125663" y="2108200"/>
          <p14:tracePt t="166177" x="2116138" y="2108200"/>
          <p14:tracePt t="166350" x="2116138" y="2098675"/>
          <p14:tracePt t="166425" x="2108200" y="2098675"/>
          <p14:tracePt t="166677" x="2098675" y="2098675"/>
          <p14:tracePt t="166976" x="2089150" y="2098675"/>
          <p14:tracePt t="167149" x="2081213" y="2098675"/>
          <p14:tracePt t="167478" x="2089150" y="2098675"/>
          <p14:tracePt t="167698" x="2098675" y="2098675"/>
          <p14:tracePt t="167717" x="2108200" y="2098675"/>
          <p14:tracePt t="167729" x="2143125" y="2098675"/>
          <p14:tracePt t="167748" x="2160588" y="2098675"/>
          <p14:tracePt t="167760" x="2205038" y="2098675"/>
          <p14:tracePt t="167779" x="2232025" y="2098675"/>
          <p14:tracePt t="167791" x="2276475" y="2108200"/>
          <p14:tracePt t="167810" x="2295525" y="2108200"/>
          <p14:tracePt t="167824" x="2330450" y="2116138"/>
          <p14:tracePt t="167843" x="2357438" y="2116138"/>
          <p14:tracePt t="167854" x="2419350" y="2116138"/>
          <p14:tracePt t="167875" x="2438400" y="2116138"/>
          <p14:tracePt t="167887" x="2500313" y="2125663"/>
          <p14:tracePt t="167906" x="2544763" y="2125663"/>
          <p14:tracePt t="167917" x="2608263" y="2125663"/>
          <p14:tracePt t="167937" x="2643188" y="2125663"/>
          <p14:tracePt t="167949" x="2687638" y="2125663"/>
          <p14:tracePt t="167968" x="2732088" y="2125663"/>
          <p14:tracePt t="167980" x="2795588" y="2125663"/>
          <p14:tracePt t="167999" x="2830513" y="2125663"/>
          <p14:tracePt t="168010" x="2946400" y="2125663"/>
          <p14:tracePt t="168029" x="3062288" y="2116138"/>
          <p14:tracePt t="168048" x="3089275" y="2108200"/>
          <p14:tracePt t="168060" x="3170238" y="2108200"/>
          <p14:tracePt t="168080" x="3187700" y="2098675"/>
          <p14:tracePt t="168092" x="3214688" y="2098675"/>
          <p14:tracePt t="168107" x="3276600" y="2098675"/>
          <p14:tracePt t="168124" x="3322638" y="2098675"/>
          <p14:tracePt t="168150" x="3348038" y="2089150"/>
          <p14:tracePt t="168162" x="3367088" y="2081213"/>
          <p14:tracePt t="168175" x="3394075" y="2071688"/>
          <p14:tracePt t="168191" x="3473450" y="2054225"/>
          <p14:tracePt t="168208" x="3490913" y="2044700"/>
          <p14:tracePt t="168224" x="3544888" y="2027238"/>
          <p14:tracePt t="168241" x="3589338" y="2027238"/>
          <p14:tracePt t="168258" x="3652838" y="2017713"/>
          <p14:tracePt t="168275" x="3670300" y="2009775"/>
          <p14:tracePt t="168291" x="3724275" y="1990725"/>
          <p14:tracePt t="168308" x="3732213" y="1990725"/>
          <p14:tracePt t="168325" x="3786188" y="1982788"/>
          <p14:tracePt t="168341" x="3803650" y="1982788"/>
          <p14:tracePt t="168358" x="3919538" y="1965325"/>
          <p14:tracePt t="168375" x="4027488" y="1946275"/>
          <p14:tracePt t="168391" x="4071938" y="1938338"/>
          <p14:tracePt t="168408" x="4187825" y="1919288"/>
          <p14:tracePt t="168425" x="4205288" y="1911350"/>
          <p14:tracePt t="168442" x="4251325" y="1893888"/>
          <p14:tracePt t="168459" x="4268788" y="1893888"/>
          <p14:tracePt t="168475" x="4286250" y="1884363"/>
          <p14:tracePt t="168492" x="4322763" y="1884363"/>
          <p14:tracePt t="168508" x="4330700" y="1884363"/>
          <p14:tracePt t="168525" x="4357688" y="1884363"/>
          <p14:tracePt t="168542" x="4367213" y="1874838"/>
          <p14:tracePt t="168559" x="4384675" y="1874838"/>
          <p14:tracePt t="168575" x="4394200" y="1874838"/>
          <p14:tracePt t="168592" x="4411663" y="1874838"/>
          <p14:tracePt t="168657" x="4419600" y="1874838"/>
          <p14:tracePt t="168676" x="4438650" y="1874838"/>
          <p14:tracePt t="168708" x="4446588" y="1874838"/>
          <p14:tracePt t="168719" x="4465638" y="1874838"/>
          <p14:tracePt t="168738" x="4473575" y="1874838"/>
          <p14:tracePt t="168750" x="4510088" y="1874838"/>
          <p14:tracePt t="168768" x="4518025" y="1874838"/>
          <p14:tracePt t="168780" x="4554538" y="1866900"/>
          <p14:tracePt t="168799" x="4562475" y="1866900"/>
          <p14:tracePt t="168817" x="4581525" y="1847850"/>
          <p14:tracePt t="168844" x="4589463" y="1847850"/>
          <p14:tracePt t="168877" x="4589463" y="1839913"/>
          <p14:tracePt t="169064" x="4581525" y="1839913"/>
          <p14:tracePt t="169620" x="4581525" y="1830388"/>
          <p14:tracePt t="169789" x="4572000" y="1830388"/>
          <p14:tracePt t="169807" x="4562475" y="1830388"/>
          <p14:tracePt t="170137" x="4554538" y="1830388"/>
          <p14:tracePt t="170468" x="4554538" y="1822450"/>
          <p14:tracePt t="170609" x="4545013" y="1822450"/>
          <p14:tracePt t="170815" x="4537075" y="1822450"/>
          <p14:tracePt t="170981" x="4537075" y="1812925"/>
          <p14:tracePt t="171032" x="4527550" y="1812925"/>
          <p14:tracePt t="171334" x="4518025" y="1812925"/>
          <p14:tracePt t="171673" x="4518025" y="1803400"/>
          <p14:tracePt t="171788" x="4510088" y="1803400"/>
          <p14:tracePt t="171846" x="4500563" y="1803400"/>
          <p14:tracePt t="172197" x="4500563" y="1795463"/>
          <p14:tracePt t="172496" x="4491038" y="1795463"/>
          <p14:tracePt t="172521" x="4483100" y="1785938"/>
          <p14:tracePt t="172843" x="4473575" y="1785938"/>
          <p14:tracePt t="173044" x="4465638" y="1776413"/>
          <p14:tracePt t="173392" x="4456113" y="1776413"/>
          <p14:tracePt t="173752" x="4446588" y="1776413"/>
          <p14:tracePt t="173926" x="4438650" y="1776413"/>
          <p14:tracePt t="174190" x="4429125" y="1776413"/>
          <p14:tracePt t="174397" x="4419600" y="1776413"/>
          <p14:tracePt t="174462" x="4411663" y="1776413"/>
          <p14:tracePt t="174488" x="4402138" y="1776413"/>
          <p14:tracePt t="174521" x="4394200" y="1776413"/>
          <p14:tracePt t="174569" x="4384675" y="1776413"/>
          <p14:tracePt t="174602" x="4375150" y="1776413"/>
          <p14:tracePt t="174692" x="4367213" y="1776413"/>
          <p14:tracePt t="174711" x="4357688" y="1776413"/>
          <p14:tracePt t="174817" x="4348163" y="1776413"/>
          <p14:tracePt t="174899" x="4340225" y="1776413"/>
          <p14:tracePt t="174991" x="4330700" y="1785938"/>
          <p14:tracePt t="175024" x="4322763" y="1785938"/>
          <p14:tracePt t="175118" x="4313238" y="1785938"/>
          <p14:tracePt t="175137" x="4303713" y="1785938"/>
          <p14:tracePt t="175199" x="4295775" y="1785938"/>
          <p14:tracePt t="175322" x="4286250" y="1785938"/>
          <p14:tracePt t="175352" x="4276725" y="1785938"/>
          <p14:tracePt t="175372" x="4268788" y="1785938"/>
          <p14:tracePt t="175431" x="4268788" y="1776413"/>
          <p14:tracePt t="175450" x="4259263" y="1776413"/>
          <p14:tracePt t="175497" x="4251325" y="1776413"/>
          <p14:tracePt t="175571" x="4241800" y="1776413"/>
          <p14:tracePt t="175778" x="4232275" y="1776413"/>
          <p14:tracePt t="176063" x="4224338" y="1776413"/>
          <p14:tracePt t="176469" x="4214813" y="1776413"/>
          <p14:tracePt t="176577" x="4214813" y="1768475"/>
          <p14:tracePt t="177164" x="4205288" y="1768475"/>
          <p14:tracePt t="177307" x="4197350" y="1758950"/>
          <p14:tracePt t="177349" x="4179888" y="1751013"/>
          <p14:tracePt t="177464" x="4170363" y="1751013"/>
          <p14:tracePt t="177475" x="4152900" y="1731963"/>
          <p14:tracePt t="177494" x="4133850" y="1724025"/>
          <p14:tracePt t="177519" x="4125913" y="1714500"/>
          <p14:tracePt t="177557" x="4116388" y="1704975"/>
          <p14:tracePt t="177607" x="4108450" y="1697038"/>
          <p14:tracePt t="177619" x="4089400" y="1687513"/>
          <p14:tracePt t="177646" x="4089400" y="1679575"/>
          <p14:tracePt t="177713" x="4081463" y="1670050"/>
          <p14:tracePt t="177727" x="4081463" y="1660525"/>
          <p14:tracePt t="177743" x="4071938" y="1652588"/>
          <p14:tracePt t="177761" x="4062413" y="1652588"/>
          <p14:tracePt t="177836" x="4054475" y="1625600"/>
          <p14:tracePt t="177855" x="4044950" y="1608138"/>
          <p14:tracePt t="177866" x="4027488" y="1589088"/>
          <p14:tracePt t="177886" x="4027488" y="1581150"/>
          <p14:tracePt t="177919" x="4017963" y="1571625"/>
          <p14:tracePt t="177960" x="3990975" y="1536700"/>
          <p14:tracePt t="177979" x="3973513" y="1517650"/>
          <p14:tracePt t="177997" x="3965575" y="1509713"/>
          <p14:tracePt t="178092" x="3965575" y="1500188"/>
          <p14:tracePt t="178122" x="3956050" y="1500188"/>
          <p14:tracePt t="178282" x="3946525" y="1500188"/>
          <p14:tracePt t="178340" x="3929063" y="1490663"/>
          <p14:tracePt t="178358" x="3929063" y="1482725"/>
          <p14:tracePt t="178370" x="3919538" y="1482725"/>
          <p14:tracePt t="178397" x="3919538" y="1473200"/>
          <p14:tracePt t="178437" x="3911600" y="1465263"/>
          <p14:tracePt t="178467" x="3902075" y="1465263"/>
          <p14:tracePt t="178528" x="3894138" y="1465263"/>
          <p14:tracePt t="178966" x="3894138" y="1455738"/>
          <p14:tracePt t="179065" x="3884613" y="1455738"/>
          <p14:tracePt t="179145" x="3875088" y="1455738"/>
          <p14:tracePt t="179188" x="3867150" y="1455738"/>
          <p14:tracePt t="179255" x="3857625" y="1455738"/>
          <p14:tracePt t="179378" x="3848100" y="1455738"/>
          <p14:tracePt t="179437" x="3840163" y="1455738"/>
          <p14:tracePt t="179489" x="3848100" y="1455738"/>
          <p14:tracePt t="179862" x="3867150" y="1455738"/>
          <p14:tracePt t="179882" x="3894138" y="1455738"/>
          <p14:tracePt t="179926" x="3929063" y="1455738"/>
          <p14:tracePt t="179945" x="3965575" y="1465263"/>
          <p14:tracePt t="179972" x="3973513" y="1465263"/>
          <p14:tracePt t="179993" x="4037013" y="1465263"/>
          <p14:tracePt t="180025" x="4054475" y="1465263"/>
          <p14:tracePt t="180035" x="4133850" y="1465263"/>
          <p14:tracePt t="180060" x="4303713" y="1465263"/>
          <p14:tracePt t="180092" x="4313238" y="1465263"/>
          <p14:tracePt t="180097" x="4367213" y="1465263"/>
          <p14:tracePt t="180126" x="4429125" y="1465263"/>
          <p14:tracePt t="180158" x="4500563" y="1465263"/>
          <p14:tracePt t="180166" x="4554538" y="1473200"/>
          <p14:tracePt t="180193" x="4643438" y="1473200"/>
          <p14:tracePt t="180225" x="4687888" y="1473200"/>
          <p14:tracePt t="180228" x="4741863" y="1465263"/>
          <p14:tracePt t="180260" x="4848225" y="1446213"/>
          <p14:tracePt t="180292" x="4902200" y="1446213"/>
          <p14:tracePt t="180309" x="4911725" y="1446213"/>
          <p14:tracePt t="180327" x="4946650" y="1446213"/>
          <p14:tracePt t="180359" x="4973638" y="1446213"/>
          <p14:tracePt t="180370" x="4991100" y="1446213"/>
          <p14:tracePt t="180394" x="5089525" y="1428750"/>
          <p14:tracePt t="180425" x="5143500" y="1411288"/>
          <p14:tracePt t="180432" x="5170488" y="1401763"/>
          <p14:tracePt t="180461" x="5241925" y="1366838"/>
          <p14:tracePt t="180492" x="5295900" y="1357313"/>
          <p14:tracePt t="180496" x="5367338" y="1347788"/>
          <p14:tracePt t="180528" x="5429250" y="1330325"/>
          <p14:tracePt t="180559" x="5446713" y="1312863"/>
          <p14:tracePt t="180575" x="5465763" y="1303338"/>
          <p14:tracePt t="180595" x="5545138" y="1250950"/>
          <p14:tracePt t="180627" x="5608638" y="1214438"/>
          <p14:tracePt t="180639" x="5634038" y="1196975"/>
          <p14:tracePt t="180661" x="5680075" y="1160463"/>
          <p14:tracePt t="180693" x="5724525" y="1125538"/>
          <p14:tracePt t="180701" x="5741988" y="1116013"/>
          <p14:tracePt t="180728" x="5803900" y="1071563"/>
          <p14:tracePt t="180761" x="5813425" y="1071563"/>
          <p14:tracePt t="180779" x="5822950" y="1071563"/>
          <p14:tracePt t="180795" x="5894388" y="1062038"/>
          <p14:tracePt t="180827" x="6089650" y="1098550"/>
          <p14:tracePt t="180841" x="6170613" y="1116013"/>
          <p14:tracePt t="180862" x="6215063" y="1125538"/>
          <p14:tracePt t="180895" x="6286500" y="1125538"/>
          <p14:tracePt t="180906" x="6303963" y="1116013"/>
          <p14:tracePt t="180929" x="6348413" y="1108075"/>
          <p14:tracePt t="180961" x="6456363" y="1089025"/>
          <p14:tracePt t="180967" x="6537325" y="1089025"/>
          <p14:tracePt t="180996" x="6688138" y="1081088"/>
          <p14:tracePt t="181028" x="6697663" y="1081088"/>
          <p14:tracePt t="181042" x="6742113" y="1062038"/>
          <p14:tracePt t="181063" x="6875463" y="1054100"/>
          <p14:tracePt t="181096" x="6973888" y="1036638"/>
          <p14:tracePt t="181128" x="6983413" y="1036638"/>
          <p14:tracePt t="181141" x="7000875" y="1027113"/>
          <p14:tracePt t="181163" x="7099300" y="1027113"/>
          <p14:tracePt t="181196" x="7205663" y="1027113"/>
          <p14:tracePt t="181203" x="7259638" y="1027113"/>
          <p14:tracePt t="181230" x="7323138" y="1027113"/>
          <p14:tracePt t="181261" x="7394575" y="1027113"/>
          <p14:tracePt t="181267" x="7429500" y="1027113"/>
          <p14:tracePt t="181297" x="7634288" y="1009650"/>
          <p14:tracePt t="181329" x="7661275" y="1009650"/>
          <p14:tracePt t="181340" x="7688263" y="1009650"/>
          <p14:tracePt t="181363" x="7680325" y="1009650"/>
          <p14:tracePt t="181674" x="7670800" y="1009650"/>
          <p14:tracePt t="181831" x="7661275" y="1009650"/>
          <p14:tracePt t="181890" x="7653338" y="1009650"/>
          <p14:tracePt t="181938" x="7643813" y="1009650"/>
          <p14:tracePt t="189969" x="7643813" y="1017588"/>
          <p14:tracePt t="190852" x="7643813" y="1036638"/>
          <p14:tracePt t="190935" x="7643813" y="1054100"/>
          <p14:tracePt t="190947" x="7643813" y="1098550"/>
          <p14:tracePt t="190967" x="7643813" y="1116013"/>
          <p14:tracePt t="190993" x="7626350" y="1204913"/>
          <p14:tracePt t="191026" x="7599363" y="1258888"/>
          <p14:tracePt t="191030" x="7589838" y="1285875"/>
          <p14:tracePt t="191060" x="7562850" y="1393825"/>
          <p14:tracePt t="191093" x="7545388" y="1509713"/>
          <p14:tracePt t="191108" x="7545388" y="1571625"/>
          <p14:tracePt t="191127" x="7527925" y="1724025"/>
          <p14:tracePt t="191159" x="7527925" y="1785938"/>
          <p14:tracePt t="191170" x="7518400" y="1795463"/>
          <p14:tracePt t="191194" x="7518400" y="1847850"/>
          <p14:tracePt t="191225" x="7518400" y="1919288"/>
          <p14:tracePt t="191234" x="7527925" y="1938338"/>
          <p14:tracePt t="191260" x="7545388" y="1982788"/>
          <p14:tracePt t="191278" x="7545388" y="2009775"/>
          <p14:tracePt t="191295" x="7554913" y="2009775"/>
          <p14:tracePt t="191311" x="7562850" y="2027238"/>
          <p14:tracePt t="191392" x="7572375" y="2036763"/>
          <p14:tracePt t="191419" x="7572375" y="2044700"/>
          <p14:tracePt t="191451" x="7581900" y="2044700"/>
          <p14:tracePt t="191485" x="7581900" y="2054225"/>
          <p14:tracePt t="191781" x="7581900" y="2062163"/>
          <p14:tracePt t="198218" x="7581900" y="2071688"/>
          <p14:tracePt t="198480" x="7572375" y="2062163"/>
          <p14:tracePt t="198511" x="7572375" y="2071688"/>
          <p14:tracePt t="198556" x="7562850" y="2108200"/>
          <p14:tracePt t="198575" x="7554913" y="2133600"/>
          <p14:tracePt t="198587" x="7537450" y="2224088"/>
          <p14:tracePt t="198607" x="7518400" y="2251075"/>
          <p14:tracePt t="198632" x="7491413" y="2330450"/>
          <p14:tracePt t="198649" x="7466013" y="2374900"/>
          <p14:tracePt t="198666" x="7412038" y="2455863"/>
          <p14:tracePt t="198682" x="7385050" y="2490788"/>
          <p14:tracePt t="198701" x="7367588" y="2500313"/>
          <p14:tracePt t="198716" x="7323138" y="2554288"/>
          <p14:tracePt t="198732" x="7304088" y="2589213"/>
          <p14:tracePt t="198759" x="7286625" y="2616200"/>
          <p14:tracePt t="198779" x="7277100" y="2633663"/>
          <p14:tracePt t="198790" x="7269163" y="2660650"/>
          <p14:tracePt t="198810" x="7205663" y="2714625"/>
          <p14:tracePt t="198843" x="7188200" y="2714625"/>
          <p14:tracePt t="198855" x="7180263" y="2724150"/>
          <p14:tracePt t="198874" x="7170738" y="2724150"/>
          <p14:tracePt t="198932" x="7161213" y="2724150"/>
          <p14:tracePt t="198979" x="7197725" y="2714625"/>
          <p14:tracePt t="199142" x="7224713" y="2714625"/>
          <p14:tracePt t="199153" x="7286625" y="2705100"/>
          <p14:tracePt t="199173" x="7313613" y="2705100"/>
          <p14:tracePt t="199185" x="7367588" y="2705100"/>
          <p14:tracePt t="199204" x="7394575" y="2705100"/>
          <p14:tracePt t="199218" x="7473950" y="2697163"/>
          <p14:tracePt t="199236" x="7510463" y="2697163"/>
          <p14:tracePt t="199248" x="7626350" y="2697163"/>
          <p14:tracePt t="199268" x="7670800" y="2697163"/>
          <p14:tracePt t="199279" x="7759700" y="2697163"/>
          <p14:tracePt t="199299" x="7786688" y="2697163"/>
          <p14:tracePt t="199312" x="7867650" y="2697163"/>
          <p14:tracePt t="199331" x="7902575" y="2705100"/>
          <p14:tracePt t="199343" x="7966075" y="2705100"/>
          <p14:tracePt t="199362" x="7983538" y="2705100"/>
          <p14:tracePt t="199373" x="8018463" y="2705100"/>
          <p14:tracePt t="199392" x="8037513" y="2705100"/>
          <p14:tracePt t="199404" x="8099425" y="2705100"/>
          <p14:tracePt t="199424" x="8116888" y="2705100"/>
          <p14:tracePt t="199436" x="8161338" y="2697163"/>
          <p14:tracePt t="199455" x="8180388" y="2697163"/>
          <p14:tracePt t="199468" x="8232775" y="2697163"/>
          <p14:tracePt t="199487" x="8259763" y="2697163"/>
          <p14:tracePt t="199501" x="8296275" y="2697163"/>
          <p14:tracePt t="199519" x="8304213" y="2697163"/>
          <p14:tracePt t="199575" x="8313738" y="2697163"/>
          <p14:tracePt t="199594" x="8323263" y="2697163"/>
          <p14:tracePt t="199614" x="8331200" y="2697163"/>
          <p14:tracePt t="199657" x="8340725" y="2697163"/>
          <p14:tracePt t="199670" x="8348663" y="2687638"/>
          <p14:tracePt t="199689" x="8358188" y="2679700"/>
          <p14:tracePt t="199701" x="8375650" y="2679700"/>
          <p14:tracePt t="199720" x="8323263" y="2660650"/>
          <p14:tracePt t="199863" x="8277225" y="2652713"/>
          <p14:tracePt t="199873" x="8170863" y="2633663"/>
          <p14:tracePt t="199894" x="8081963" y="2625725"/>
          <p14:tracePt t="199911" x="8062913" y="2625725"/>
          <p14:tracePt t="199923" x="8001000" y="2616200"/>
          <p14:tracePt t="199943" x="7929563" y="2616200"/>
          <p14:tracePt t="199969" x="7848600" y="2616200"/>
          <p14:tracePt t="199989" x="7769225" y="2616200"/>
          <p14:tracePt t="200001" x="7634288" y="2616200"/>
          <p14:tracePt t="200020" x="7562850" y="2616200"/>
          <p14:tracePt t="200031" x="7466013" y="2616200"/>
          <p14:tracePt t="200051" x="7439025" y="2616200"/>
          <p14:tracePt t="200063" x="7385050" y="2616200"/>
          <p14:tracePt t="200082" x="7367588" y="2616200"/>
          <p14:tracePt t="200100" x="7348538" y="2616200"/>
          <p14:tracePt t="200112" x="7323138" y="2616200"/>
          <p14:tracePt t="200132" x="7296150" y="2625725"/>
          <p14:tracePt t="200156" x="7232650" y="2625725"/>
          <p14:tracePt t="200175" x="7224713" y="2625725"/>
          <p14:tracePt t="200204" x="7215188" y="2625725"/>
          <p14:tracePt t="200223" x="7215188" y="2616200"/>
          <p14:tracePt t="200567" x="7205663" y="2616200"/>
          <p14:tracePt t="200864" x="7205663" y="2608263"/>
          <p14:tracePt t="201362" x="7205663" y="2598738"/>
          <p14:tracePt t="201749" x="7205663" y="2589213"/>
          <p14:tracePt t="201860" x="7205663" y="2581275"/>
          <p14:tracePt t="201893" x="7205663" y="2571750"/>
          <p14:tracePt t="202122" x="7205663" y="2562225"/>
          <p14:tracePt t="202553" x="7205663" y="2554288"/>
          <p14:tracePt t="202566" x="7197725" y="2554288"/>
          <p14:tracePt t="202578" x="7197725" y="2544763"/>
          <p14:tracePt t="202614" x="7197725" y="2536825"/>
          <p14:tracePt t="202821" x="7188200" y="2527300"/>
          <p14:tracePt t="202934" x="7188200" y="2517775"/>
          <p14:tracePt t="202959" x="7180263" y="2517775"/>
          <p14:tracePt t="203082" x="7170738" y="2527300"/>
          <p14:tracePt t="203135" x="7161213" y="2527300"/>
          <p14:tracePt t="203160" x="7161213" y="2536825"/>
          <p14:tracePt t="203193" x="7153275" y="2544763"/>
          <p14:tracePt t="203238" x="7153275" y="2554288"/>
          <p14:tracePt t="203258" x="7143750" y="2562225"/>
          <p14:tracePt t="203302" x="7116763" y="2608263"/>
          <p14:tracePt t="203322" x="7108825" y="2616200"/>
          <p14:tracePt t="203354" x="7108825" y="2625725"/>
          <p14:tracePt t="203365" x="7099300" y="2633663"/>
          <p14:tracePt t="203397" x="7089775" y="2660650"/>
          <p14:tracePt t="203428" x="7089775" y="2697163"/>
          <p14:tracePt t="203430" x="7089775" y="2768600"/>
          <p14:tracePt t="203462" x="7089775" y="2786063"/>
          <p14:tracePt t="203494" x="7089775" y="2847975"/>
          <p14:tracePt t="203497" x="7116763" y="2965450"/>
          <p14:tracePt t="203529" x="7143750" y="3081338"/>
          <p14:tracePt t="203561" x="7161213" y="3116263"/>
          <p14:tracePt t="203568" x="7232650" y="3295650"/>
          <p14:tracePt t="203600" x="7277100" y="3384550"/>
          <p14:tracePt t="203631" x="7313613" y="3429000"/>
          <p14:tracePt t="203662" x="7367588" y="3517900"/>
          <p14:tracePt t="203694" x="7402513" y="3571875"/>
          <p14:tracePt t="203698" x="7412038" y="3589338"/>
          <p14:tracePt t="203730" x="7473950" y="3660775"/>
          <p14:tracePt t="203762" x="7500938" y="3714750"/>
          <p14:tracePt t="203775" x="7572375" y="3803650"/>
          <p14:tracePt t="203807" x="7626350" y="3875088"/>
          <p14:tracePt t="203831" x="7634288" y="3884613"/>
          <p14:tracePt t="203862" x="7643813" y="3902075"/>
          <p14:tracePt t="205469" x="7653338" y="3911600"/>
          <p14:tracePt t="205683" x="7653338" y="3919538"/>
          <p14:tracePt t="205694" x="7653338" y="3929063"/>
          <p14:tracePt t="205706" x="7626350" y="3938588"/>
          <p14:tracePt t="205737" x="7473950" y="3956050"/>
          <p14:tracePt t="205770" x="7385050" y="3956050"/>
          <p14:tracePt t="205788" x="7367588" y="3965575"/>
          <p14:tracePt t="205804" x="7277100" y="4010025"/>
          <p14:tracePt t="205836" x="7153275" y="4098925"/>
          <p14:tracePt t="205851" x="7081838" y="4160838"/>
          <p14:tracePt t="205871" x="6572250" y="4518025"/>
          <p14:tracePt t="205902" x="6483350" y="4589463"/>
          <p14:tracePt t="205913" x="6215063" y="4768850"/>
          <p14:tracePt t="205938" x="5830888" y="4991100"/>
          <p14:tracePt t="205970" x="5751513" y="5054600"/>
          <p14:tracePt t="205975" x="5545138" y="5187950"/>
          <p14:tracePt t="206004" x="5116513" y="5429250"/>
          <p14:tracePt t="206038" x="4840288" y="5545138"/>
          <p14:tracePt t="206054" x="4483100" y="5715000"/>
          <p14:tracePt t="206073" x="4384675" y="5759450"/>
          <p14:tracePt t="206104" x="4313238" y="5803900"/>
          <p14:tracePt t="206112" x="4116388" y="5884863"/>
          <p14:tracePt t="206138" x="3919538" y="5946775"/>
          <p14:tracePt t="206170" x="3884613" y="5965825"/>
          <p14:tracePt t="206178" x="3741738" y="6000750"/>
          <p14:tracePt t="206205" x="3509963" y="6045200"/>
          <p14:tracePt t="206236" x="3411538" y="6045200"/>
          <p14:tracePt t="206241" x="3089275" y="6045200"/>
          <p14:tracePt t="206272" x="2874963" y="6000750"/>
          <p14:tracePt t="206303" x="2768600" y="5973763"/>
          <p14:tracePt t="206310" x="2687638" y="5946775"/>
          <p14:tracePt t="206339" x="2473325" y="5848350"/>
          <p14:tracePt t="206371" x="2393950" y="5813425"/>
          <p14:tracePt t="206374" x="2330450" y="5786438"/>
          <p14:tracePt t="206405" x="2312988" y="5768975"/>
          <p14:tracePt t="206428" x="2303463" y="5759450"/>
          <p14:tracePt t="206448" x="2295525" y="5759450"/>
          <p14:tracePt t="206472" x="2241550" y="5724525"/>
          <p14:tracePt t="206507" x="2224088" y="5715000"/>
          <p14:tracePt t="206511" x="2187575" y="5688013"/>
          <p14:tracePt t="206539" x="2170113" y="5680075"/>
          <p14:tracePt t="206571" x="2197100" y="5680075"/>
          <p14:tracePt t="206842" x="2205038" y="5680075"/>
          <p14:tracePt t="206853" x="2241550" y="5680075"/>
          <p14:tracePt t="206875" x="2259013" y="5680075"/>
          <p14:tracePt t="206907" x="2384425" y="5653088"/>
          <p14:tracePt t="206939" x="2411413" y="5653088"/>
          <p14:tracePt t="206950" x="2465388" y="5643563"/>
          <p14:tracePt t="206974" x="2536825" y="5643563"/>
          <p14:tracePt t="207007" x="2544763" y="5643563"/>
          <p14:tracePt t="207012" x="2581275" y="5634038"/>
          <p14:tracePt t="207041" x="2598738" y="5634038"/>
          <p14:tracePt t="207073" x="2625725" y="5634038"/>
          <p14:tracePt t="207078" x="2633663" y="5634038"/>
          <p14:tracePt t="207108" x="2705100" y="5626100"/>
          <p14:tracePt t="207140" x="2732088" y="5626100"/>
          <p14:tracePt t="207152" x="2795588" y="5626100"/>
          <p14:tracePt t="207175" x="2911475" y="5634038"/>
          <p14:tracePt t="207206" x="2965450" y="5634038"/>
          <p14:tracePt t="207220" x="3000375" y="5643563"/>
          <p14:tracePt t="207242" x="3081338" y="5643563"/>
          <p14:tracePt t="207273" x="3143250" y="5643563"/>
          <p14:tracePt t="207282" x="3160713" y="5643563"/>
          <p14:tracePt t="207309" x="3251200" y="5653088"/>
          <p14:tracePt t="207340" x="3303588" y="5653088"/>
          <p14:tracePt t="207344" x="3394075" y="5653088"/>
          <p14:tracePt t="207378" x="3419475" y="5653088"/>
          <p14:tracePt t="207389" x="3482975" y="5653088"/>
          <p14:tracePt t="207408" x="3571875" y="5653088"/>
          <p14:tracePt t="207440" x="3598863" y="5653088"/>
          <p14:tracePt t="207450" x="3616325" y="5653088"/>
          <p14:tracePt t="207476" x="3670300" y="5653088"/>
          <p14:tracePt t="207509" x="3679825" y="5653088"/>
          <p14:tracePt t="207520" x="3705225" y="5653088"/>
          <p14:tracePt t="207546" x="3714750" y="5653088"/>
          <p14:tracePt t="207580" x="3724275" y="5653088"/>
          <p14:tracePt t="207609" x="3732213" y="5661025"/>
          <p14:tracePt t="207641" x="3741738" y="5661025"/>
          <p14:tracePt t="207644" x="3751263" y="5661025"/>
          <p14:tracePt t="208719" x="3759200" y="5661025"/>
          <p14:tracePt t="209480" x="3768725" y="5661025"/>
          <p14:tracePt t="209532" x="3776663" y="5661025"/>
          <p14:tracePt t="209576" x="3786188" y="5661025"/>
          <p14:tracePt t="209610" x="3803650" y="5661025"/>
          <p14:tracePt t="209636" x="3813175" y="5661025"/>
          <p14:tracePt t="209669" x="3822700" y="5661025"/>
          <p14:tracePt t="209688" x="3830638" y="5661025"/>
          <p14:tracePt t="209700" x="3857625" y="5661025"/>
          <p14:tracePt t="209719" x="3867150" y="5661025"/>
          <p14:tracePt t="209749" x="3946525" y="5670550"/>
          <p14:tracePt t="209781" x="3990975" y="5680075"/>
          <p14:tracePt t="209800" x="4000500" y="5680075"/>
          <p14:tracePt t="209816" x="4044950" y="5688013"/>
          <p14:tracePt t="209848" x="4108450" y="5688013"/>
          <p14:tracePt t="209862" x="4125913" y="5697538"/>
          <p14:tracePt t="209883" x="4197350" y="5697538"/>
          <p14:tracePt t="209915" x="4224338" y="5697538"/>
          <p14:tracePt t="209924" x="4251325" y="5697538"/>
          <p14:tracePt t="209949" x="4313238" y="5697538"/>
          <p14:tracePt t="209980" x="4384675" y="5697538"/>
          <p14:tracePt t="209989" x="4419600" y="5697538"/>
          <p14:tracePt t="210017" x="4510088" y="5705475"/>
          <p14:tracePt t="210050" x="4537075" y="5705475"/>
          <p14:tracePt t="210071" x="4572000" y="5705475"/>
          <p14:tracePt t="210085" x="4633913" y="5715000"/>
          <p14:tracePt t="210117" x="4741863" y="5724525"/>
          <p14:tracePt t="210149" x="4813300" y="5732463"/>
          <p14:tracePt t="210158" x="4830763" y="5732463"/>
          <p14:tracePt t="210183" x="4929188" y="5741988"/>
          <p14:tracePt t="210215" x="4991100" y="5741988"/>
          <p14:tracePt t="210220" x="5099050" y="5751513"/>
          <p14:tracePt t="210251" x="5133975" y="5751513"/>
          <p14:tracePt t="210283" x="5143500" y="5751513"/>
          <p14:tracePt t="210301" x="5143500" y="5759450"/>
          <p14:tracePt t="210317" x="5153025" y="5759450"/>
          <p14:tracePt t="210349" x="5133975" y="5759450"/>
          <p14:tracePt t="210394" x="5108575" y="5759450"/>
          <p14:tracePt t="210406" x="5037138" y="5759450"/>
          <p14:tracePt t="210426" x="5000625" y="5759450"/>
          <p14:tracePt t="210451" x="4857750" y="5759450"/>
          <p14:tracePt t="210483" x="4616450" y="5732463"/>
          <p14:tracePt t="210488" x="4187825" y="5670550"/>
          <p14:tracePt t="210518" x="3830638" y="5643563"/>
          <p14:tracePt t="210550" x="3732213" y="5634038"/>
          <p14:tracePt t="210555" x="3375025" y="5581650"/>
          <p14:tracePt t="210585" x="3054350" y="5562600"/>
          <p14:tracePt t="210617" x="3036888" y="5562600"/>
          <p14:tracePt t="210627" x="2840038" y="5562600"/>
          <p14:tracePt t="210652" x="2679700" y="5562600"/>
          <p14:tracePt t="210684" x="2643188" y="5572125"/>
          <p14:tracePt t="210690" x="2536825" y="5581650"/>
          <p14:tracePt t="210718" x="2312988" y="5589588"/>
          <p14:tracePt t="210751" x="2268538" y="5599113"/>
          <p14:tracePt t="210756" x="2241550" y="5599113"/>
          <p14:tracePt t="210785" x="2187575" y="5599113"/>
          <p14:tracePt t="210817" x="2152650" y="5599113"/>
          <p14:tracePt t="210821" x="2116138" y="5599113"/>
          <p14:tracePt t="210854" x="2027238" y="5608638"/>
          <p14:tracePt t="210886" x="1965325" y="5616575"/>
          <p14:tracePt t="210897" x="1928813" y="5616575"/>
          <p14:tracePt t="210919" x="1919288" y="5616575"/>
          <p14:tracePt t="210950" x="1938338" y="5626100"/>
          <p14:tracePt t="211040" x="1946275" y="5626100"/>
          <p14:tracePt t="211052" x="1973263" y="5643563"/>
          <p14:tracePt t="211071" x="2000250" y="5653088"/>
          <p14:tracePt t="211086" x="2044700" y="5670550"/>
          <p14:tracePt t="211118" x="2098675" y="5670550"/>
          <p14:tracePt t="211133" x="2125663" y="5680075"/>
          <p14:tracePt t="211153" x="2224088" y="5697538"/>
          <p14:tracePt t="211186" x="2322513" y="5724525"/>
          <p14:tracePt t="211197" x="2339975" y="5724525"/>
          <p14:tracePt t="211220" x="2393950" y="5724525"/>
          <p14:tracePt t="211252" x="2455863" y="5724525"/>
          <p14:tracePt t="211256" x="2517775" y="5724525"/>
          <p14:tracePt t="211287" x="2608263" y="5724525"/>
          <p14:tracePt t="211319" x="2652713" y="5724525"/>
          <p14:tracePt t="211323" x="2670175" y="5724525"/>
          <p14:tracePt t="211354" x="2803525" y="5732463"/>
          <p14:tracePt t="211387" x="2847975" y="5732463"/>
          <p14:tracePt t="211397" x="3009900" y="5759450"/>
          <p14:tracePt t="211421" x="3179763" y="5795963"/>
          <p14:tracePt t="211452" x="3224213" y="5803900"/>
          <p14:tracePt t="211460" x="3330575" y="5822950"/>
          <p14:tracePt t="211488" x="3490913" y="5857875"/>
          <p14:tracePt t="211520" x="3536950" y="5857875"/>
          <p14:tracePt t="211524" x="3616325" y="5875338"/>
          <p14:tracePt t="211555" x="3643313" y="5875338"/>
          <p14:tracePt t="211558" x="3714750" y="5884863"/>
          <p14:tracePt t="211588" x="3786188" y="5884863"/>
          <p14:tracePt t="211620" x="3822700" y="5884863"/>
          <p14:tracePt t="211644" x="3840163" y="5884863"/>
          <p14:tracePt t="211655" x="3867150" y="5884863"/>
          <p14:tracePt t="211687" x="3911600" y="5894388"/>
          <p14:tracePt t="211700" x="3919538" y="5894388"/>
          <p14:tracePt t="211722" x="3929063" y="5894388"/>
          <p14:tracePt t="211753" x="3911600" y="5894388"/>
          <p14:tracePt t="212014" x="3894138" y="5894388"/>
          <p14:tracePt t="212026" x="3884613" y="5902325"/>
          <p14:tracePt t="212058" x="3840163" y="5911850"/>
          <p14:tracePt t="212078" x="3813175" y="5919788"/>
          <p14:tracePt t="212091" x="3759200" y="5929313"/>
          <p14:tracePt t="212123" x="3411538" y="5991225"/>
          <p14:tracePt t="212156" x="3384550" y="6000750"/>
          <p14:tracePt t="212167" x="3303588" y="6018213"/>
          <p14:tracePt t="212190" x="3081338" y="6054725"/>
          <p14:tracePt t="212222" x="2990850" y="6072188"/>
          <p14:tracePt t="212229" x="2803525" y="6099175"/>
          <p14:tracePt t="212257" x="2554288" y="6126163"/>
          <p14:tracePt t="212289" x="2446338" y="6134100"/>
          <p14:tracePt t="212298" x="2384425" y="6134100"/>
          <p14:tracePt t="212324" x="2187575" y="6153150"/>
          <p14:tracePt t="212357" x="2036763" y="6153150"/>
          <p14:tracePt t="212360" x="1973263" y="6161088"/>
          <p14:tracePt t="212391" x="1812925" y="6161088"/>
          <p14:tracePt t="212423" x="1795463" y="6161088"/>
          <p14:tracePt t="212429" x="1697038" y="6161088"/>
          <p14:tracePt t="212458" x="1598613" y="6170613"/>
          <p14:tracePt t="212490" x="1554163" y="6170613"/>
          <p14:tracePt t="212497" x="1465263" y="6170613"/>
          <p14:tracePt t="212524" x="1330325" y="6188075"/>
          <p14:tracePt t="212558" x="1250950" y="6205538"/>
          <p14:tracePt t="212581" x="1241425" y="6205538"/>
          <p14:tracePt t="212593" x="1250950" y="6205538"/>
          <p14:tracePt t="212940" x="1258888" y="6205538"/>
          <p14:tracePt t="213004" x="1268413" y="6197600"/>
          <p14:tracePt t="213116" x="1276350" y="6197600"/>
          <p14:tracePt t="213128" x="1276350" y="6188075"/>
          <p14:tracePt t="213140" x="1285875" y="6188075"/>
          <p14:tracePt t="213176" x="1295400" y="6180138"/>
          <p14:tracePt t="213235" x="1303338" y="6180138"/>
          <p14:tracePt t="213287" x="1312863" y="6180138"/>
          <p14:tracePt t="213299" x="1330325" y="6170613"/>
          <p14:tracePt t="213320" x="1339850" y="6170613"/>
          <p14:tracePt t="213332" x="1374775" y="6161088"/>
          <p14:tracePt t="213352" x="1393825" y="6161088"/>
          <p14:tracePt t="213363" x="1428750" y="6161088"/>
          <p14:tracePt t="213382" x="1455738" y="6161088"/>
          <p14:tracePt t="213395" x="1500188" y="6153150"/>
          <p14:tracePt t="213414" x="1517650" y="6153150"/>
          <p14:tracePt t="213425" x="1571625" y="6153150"/>
          <p14:tracePt t="213444" x="1616075" y="6153150"/>
          <p14:tracePt t="213456" x="1741488" y="6153150"/>
          <p14:tracePt t="213475" x="1795463" y="6153150"/>
          <p14:tracePt t="213487" x="1893888" y="6153150"/>
          <p14:tracePt t="213506" x="1911350" y="6153150"/>
          <p14:tracePt t="213518" x="1955800" y="6153150"/>
          <p14:tracePt t="213537" x="2009775" y="6153150"/>
          <p14:tracePt t="213556" x="2054225" y="6153150"/>
          <p14:tracePt t="213581" x="2081213" y="6153150"/>
          <p14:tracePt t="213600" x="2098675" y="6153150"/>
          <p14:tracePt t="213634" x="2108200" y="6153150"/>
          <p14:tracePt t="213772" x="2116138" y="6153150"/>
          <p14:tracePt t="213784" x="2143125" y="6153150"/>
          <p14:tracePt t="213804" x="2152650" y="6153150"/>
          <p14:tracePt t="213838" x="2170113" y="6153150"/>
          <p14:tracePt t="213888" x="2170113" y="6143625"/>
          <p14:tracePt t="213899" x="2187575" y="6143625"/>
          <p14:tracePt t="213933" x="2197100" y="6143625"/>
          <p14:tracePt t="213945" x="2205038" y="6143625"/>
          <p14:tracePt t="213957" x="2232025" y="6134100"/>
          <p14:tracePt t="213976" x="2268538" y="6134100"/>
          <p14:tracePt t="214003" x="2286000" y="6134100"/>
          <p14:tracePt t="214016" x="2303463" y="6126163"/>
          <p14:tracePt t="214027" x="2322513" y="6126163"/>
          <p14:tracePt t="214039" x="2366963" y="6126163"/>
          <p14:tracePt t="214057" x="2401888" y="6126163"/>
          <p14:tracePt t="214069" x="2455863" y="6126163"/>
          <p14:tracePt t="214089" x="2500313" y="6126163"/>
          <p14:tracePt t="214102" x="2625725" y="6126163"/>
          <p14:tracePt t="214119" x="2697163" y="6126163"/>
          <p14:tracePt t="214131" x="2822575" y="6134100"/>
          <p14:tracePt t="214150" x="2847975" y="6134100"/>
          <p14:tracePt t="214163" x="2911475" y="6134100"/>
          <p14:tracePt t="214183" x="3027363" y="6134100"/>
          <p14:tracePt t="214215" x="3054350" y="6134100"/>
          <p14:tracePt t="214228" x="3116263" y="6134100"/>
          <p14:tracePt t="214246" x="3143250" y="6134100"/>
          <p14:tracePt t="214258" x="3197225" y="6134100"/>
          <p14:tracePt t="214277" x="3224213" y="6134100"/>
          <p14:tracePt t="214289" x="3224213" y="6116638"/>
          <p14:tracePt t="214466" x="3214688" y="6116638"/>
          <p14:tracePt t="214492" x="3197225" y="6108700"/>
          <p14:tracePt t="214511" x="3179763" y="6108700"/>
          <p14:tracePt t="214524" x="3152775" y="6108700"/>
          <p14:tracePt t="214543" x="3108325" y="6108700"/>
          <p14:tracePt t="214561" x="3089275" y="6108700"/>
          <p14:tracePt t="214573" x="3017838" y="6108700"/>
          <p14:tracePt t="214592" x="2982913" y="6108700"/>
          <p14:tracePt t="214604" x="2894013" y="6108700"/>
          <p14:tracePt t="214623" x="2847975" y="6108700"/>
          <p14:tracePt t="214635" x="2786063" y="6116638"/>
          <p14:tracePt t="214654" x="2759075" y="6126163"/>
          <p14:tracePt t="214666" x="2697163" y="6126163"/>
          <p14:tracePt t="214685" x="2670175" y="6126163"/>
          <p14:tracePt t="214698" x="2608263" y="6126163"/>
          <p14:tracePt t="214716" x="2581275" y="6126163"/>
          <p14:tracePt t="214731" x="2509838" y="6116638"/>
          <p14:tracePt t="214748" x="2482850" y="6116638"/>
          <p14:tracePt t="214766" x="2455863" y="6108700"/>
          <p14:tracePt t="214825" x="2419350" y="6099175"/>
          <p14:tracePt t="214843" x="2393950" y="6089650"/>
          <p14:tracePt t="214854" x="2339975" y="6081713"/>
          <p14:tracePt t="214875" x="2322513" y="6072188"/>
          <p14:tracePt t="214888" x="2303463" y="6062663"/>
          <p14:tracePt t="214910" x="2312988" y="6081713"/>
          <p14:tracePt t="215060" x="2374900" y="6116638"/>
          <p14:tracePt t="215080" x="2384425" y="6116638"/>
          <p14:tracePt t="215092" x="2438400" y="6134100"/>
          <p14:tracePt t="215110" x="2455863" y="6143625"/>
          <p14:tracePt t="215122" x="2465388" y="6143625"/>
          <p14:tracePt t="215142" x="2482850" y="6153150"/>
          <p14:tracePt t="215153" x="2500313" y="6161088"/>
          <p14:tracePt t="215173" x="2509838" y="6161088"/>
          <p14:tracePt t="215232" x="2517775" y="6161088"/>
          <p14:tracePt t="215251" x="2509838" y="6143625"/>
          <p14:tracePt t="215390" x="2500313" y="6126163"/>
          <p14:tracePt t="215409" x="2490788" y="6116638"/>
          <p14:tracePt t="215421" x="2473325" y="6099175"/>
          <p14:tracePt t="215441" x="2455863" y="6089650"/>
          <p14:tracePt t="215518" x="2446338" y="6081713"/>
          <p14:tracePt t="215529" x="2411413" y="6072188"/>
          <p14:tracePt t="215550" x="2384425" y="6062663"/>
          <p14:tracePt t="215561" x="2384425" y="6054725"/>
          <p14:tracePt t="215596" x="2374900" y="6062663"/>
          <p14:tracePt t="215687" x="2374900" y="6081713"/>
          <p14:tracePt t="215707" x="2374900" y="6089650"/>
          <p14:tracePt t="215719" x="2374900" y="6099175"/>
          <p14:tracePt t="215754" x="2374900" y="6108700"/>
          <p14:tracePt t="215804" x="2384425" y="6116638"/>
          <p14:tracePt t="215849" x="2393950" y="6116638"/>
          <p14:tracePt t="215861" x="2401888" y="6116638"/>
          <p14:tracePt t="215880" x="2428875" y="6116638"/>
          <p14:tracePt t="215914" x="2446338" y="6116638"/>
          <p14:tracePt t="215925" x="2509838" y="6116638"/>
          <p14:tracePt t="215944" x="2536825" y="6116638"/>
          <p14:tracePt t="215956" x="2598738" y="6099175"/>
          <p14:tracePt t="215975" x="2608263" y="6099175"/>
          <p14:tracePt t="216002" x="2625725" y="6062663"/>
          <p14:tracePt t="216023" x="2643188" y="6018213"/>
          <p14:tracePt t="216048" x="2652713" y="6010275"/>
          <p14:tracePt t="216068" x="2652713" y="6000750"/>
          <p14:tracePt t="216097" x="2652713" y="5991225"/>
          <p14:tracePt t="216149" x="2633663" y="5991225"/>
          <p14:tracePt t="216208" x="2598738" y="6000750"/>
          <p14:tracePt t="216227" x="2581275" y="6000750"/>
          <p14:tracePt t="216239" x="2544763" y="6010275"/>
          <p14:tracePt t="216257" x="2527300" y="6010275"/>
          <p14:tracePt t="216290" x="2517775" y="6010275"/>
          <p14:tracePt t="216301" x="2500313" y="6018213"/>
          <p14:tracePt t="216321" x="2500313" y="6027738"/>
          <p14:tracePt t="216385" x="2500313" y="6037263"/>
          <p14:tracePt t="216411" x="2500313" y="6045200"/>
          <p14:tracePt t="216476" x="2500313" y="6054725"/>
          <p14:tracePt t="216494" x="2509838" y="6054725"/>
          <p14:tracePt t="218719" x="2509838" y="6045200"/>
          <p14:tracePt t="218912" x="2509838" y="6037263"/>
          <p14:tracePt t="218924" x="2517775" y="6018213"/>
          <p14:tracePt t="218944" x="2527300" y="5991225"/>
          <p14:tracePt t="218963" x="2527300" y="5965825"/>
          <p14:tracePt t="218974" x="2536825" y="5867400"/>
          <p14:tracePt t="218994" x="2536825" y="5795963"/>
          <p14:tracePt t="219007" x="2536825" y="5705475"/>
          <p14:tracePt t="219020" x="2544763" y="5483225"/>
          <p14:tracePt t="219040" x="2544763" y="5384800"/>
          <p14:tracePt t="219054" x="2544763" y="5170488"/>
          <p14:tracePt t="219074" x="2544763" y="5081588"/>
          <p14:tracePt t="219086" x="2544763" y="4822825"/>
          <p14:tracePt t="219105" x="2544763" y="4759325"/>
          <p14:tracePt t="219118" x="2536825" y="4705350"/>
          <p14:tracePt t="219130" x="2536825" y="4562475"/>
          <p14:tracePt t="219149" x="2536825" y="4537075"/>
          <p14:tracePt t="219161" x="2536825" y="4384675"/>
          <p14:tracePt t="219181" x="2536825" y="4313238"/>
          <p14:tracePt t="219194" x="2517775" y="4143375"/>
          <p14:tracePt t="219215" x="2517775" y="4081463"/>
          <p14:tracePt t="219227" x="2517775" y="4044950"/>
          <p14:tracePt t="219244" x="2517775" y="3973513"/>
          <p14:tracePt t="219261" x="2517775" y="3884613"/>
          <p14:tracePt t="219278" x="2517775" y="3857625"/>
          <p14:tracePt t="219294" x="2517775" y="3795713"/>
          <p14:tracePt t="219311" x="2517775" y="3759200"/>
          <p14:tracePt t="219328" x="2517775" y="3670300"/>
          <p14:tracePt t="219345" x="2517775" y="3625850"/>
          <p14:tracePt t="219361" x="2517775" y="3509963"/>
          <p14:tracePt t="219378" x="2517775" y="3465513"/>
          <p14:tracePt t="219395" x="2517775" y="3295650"/>
          <p14:tracePt t="219411" x="2517775" y="3251200"/>
          <p14:tracePt t="219428" x="2517775" y="3125788"/>
          <p14:tracePt t="219445" x="2517775" y="3071813"/>
          <p14:tracePt t="219464" x="2527300" y="3017838"/>
          <p14:tracePt t="219478" x="2527300" y="2938463"/>
          <p14:tracePt t="219495" x="2527300" y="2911475"/>
          <p14:tracePt t="219512" x="2527300" y="2901950"/>
          <p14:tracePt t="219533" x="2527300" y="2884488"/>
          <p14:tracePt t="219546" x="2527300" y="2857500"/>
          <p14:tracePt t="219562" x="2527300" y="2840038"/>
          <p14:tracePt t="219579" x="2527300" y="2786063"/>
          <p14:tracePt t="219595" x="2527300" y="2714625"/>
          <p14:tracePt t="219612" x="2527300" y="2687638"/>
          <p14:tracePt t="219629" x="2527300" y="2598738"/>
          <p14:tracePt t="219646" x="2527300" y="2571750"/>
          <p14:tracePt t="219662" x="2527300" y="2509838"/>
          <p14:tracePt t="219679" x="2527300" y="2482850"/>
          <p14:tracePt t="219696" x="2527300" y="2473325"/>
          <p14:tracePt t="219712" x="2527300" y="2465388"/>
          <p14:tracePt t="219729" x="2527300" y="2374900"/>
          <p14:tracePt t="219746" x="2517775" y="2312988"/>
          <p14:tracePt t="219765" x="2517775" y="2286000"/>
          <p14:tracePt t="219780" x="2517775" y="2214563"/>
          <p14:tracePt t="219797" x="2517775" y="2197100"/>
          <p14:tracePt t="219813" x="2517775" y="2179638"/>
          <p14:tracePt t="219829" x="2517775" y="2152650"/>
          <p14:tracePt t="219846" x="2517775" y="2108200"/>
          <p14:tracePt t="219863" x="2517775" y="2081213"/>
          <p14:tracePt t="219879" x="2517775" y="2027238"/>
          <p14:tracePt t="219896" x="2517775" y="2017713"/>
          <p14:tracePt t="219913" x="2517775" y="1990725"/>
          <p14:tracePt t="219930" x="2517775" y="1982788"/>
          <p14:tracePt t="219947" x="2517775" y="1973263"/>
          <p14:tracePt t="219985" x="2517775" y="1965325"/>
          <p14:tracePt t="219996" x="2500313" y="1965325"/>
          <p14:tracePt t="220090" x="2473325" y="1965325"/>
          <p14:tracePt t="220108" x="2455863" y="1965325"/>
          <p14:tracePt t="220140" x="2438400" y="1965325"/>
          <p14:tracePt t="220151" x="2384425" y="1965325"/>
          <p14:tracePt t="220171" x="2374900" y="1973263"/>
          <p14:tracePt t="220183" x="2330450" y="1990725"/>
          <p14:tracePt t="220202" x="2303463" y="2000250"/>
          <p14:tracePt t="220215" x="2295525" y="2000250"/>
          <p14:tracePt t="220233" x="2276475" y="2017713"/>
          <p14:tracePt t="220266" x="2268538" y="2036763"/>
          <p14:tracePt t="220320" x="2259013" y="2044700"/>
          <p14:tracePt t="220332" x="2259013" y="2054225"/>
          <p14:tracePt t="220344" x="2259013" y="2062163"/>
          <p14:tracePt t="220374" x="2259013" y="2071688"/>
          <p14:tracePt t="220388" x="2259013" y="2089150"/>
          <p14:tracePt t="220405" x="2259013" y="2098675"/>
          <p14:tracePt t="220451" x="2286000" y="2098675"/>
          <p14:tracePt t="220470" x="2303463" y="2108200"/>
          <p14:tracePt t="220482" x="2357438" y="2125663"/>
          <p14:tracePt t="220501" x="2366963" y="2125663"/>
          <p14:tracePt t="220512" x="2411413" y="2133600"/>
          <p14:tracePt t="220532" x="2428875" y="2133600"/>
          <p14:tracePt t="220543" x="2517775" y="2143125"/>
          <p14:tracePt t="220562" x="2608263" y="2152650"/>
          <p14:tracePt t="220581" x="2625725" y="2160588"/>
          <p14:tracePt t="220593" x="2643188" y="2160588"/>
          <p14:tracePt t="220613" x="2652713" y="2160588"/>
          <p14:tracePt t="220624" x="2705100" y="2160588"/>
          <p14:tracePt t="220644" x="2724150" y="2160588"/>
          <p14:tracePt t="220655" x="2724150" y="2152650"/>
          <p14:tracePt t="220784" x="2724150" y="2133600"/>
          <p14:tracePt t="220796" x="2652713" y="2071688"/>
          <p14:tracePt t="220815" x="2625725" y="2054225"/>
          <p14:tracePt t="220827" x="2544763" y="2000250"/>
          <p14:tracePt t="220846" x="2517775" y="1982788"/>
          <p14:tracePt t="220858" x="2509838" y="1982788"/>
          <p14:tracePt t="220905" x="2490788" y="1982788"/>
          <p14:tracePt t="220942" x="2482850" y="2000250"/>
          <p14:tracePt t="220954" x="2455863" y="2036763"/>
          <p14:tracePt t="220973" x="2446338" y="2054225"/>
          <p14:tracePt t="220985" x="2419350" y="2098675"/>
          <p14:tracePt t="221003" x="2411413" y="2108200"/>
          <p14:tracePt t="221015" x="2393950" y="2170113"/>
          <p14:tracePt t="221035" x="2384425" y="2187575"/>
          <p14:tracePt t="221046" x="2357438" y="2251075"/>
          <p14:tracePt t="221065" x="2347913" y="2312988"/>
          <p14:tracePt t="221085" x="2339975" y="2330450"/>
          <p14:tracePt t="221111" x="2339975" y="2384425"/>
          <p14:tracePt t="221130" x="2339975" y="2411413"/>
          <p14:tracePt t="221142" x="2339975" y="2428875"/>
          <p14:tracePt t="221162" x="2339975" y="2465388"/>
          <p14:tracePt t="221175" x="2339975" y="2554288"/>
          <p14:tracePt t="221195" x="2339975" y="2608263"/>
          <p14:tracePt t="221207" x="2374900" y="2705100"/>
          <p14:tracePt t="221225" x="2393950" y="2776538"/>
          <p14:tracePt t="221237" x="2419350" y="2857500"/>
          <p14:tracePt t="221257" x="2438400" y="2884488"/>
          <p14:tracePt t="221269" x="2465388" y="2965450"/>
          <p14:tracePt t="221288" x="2473325" y="2982913"/>
          <p14:tracePt t="221300" x="2482850" y="3009900"/>
          <p14:tracePt t="221320" x="2490788" y="3027363"/>
          <p14:tracePt t="221334" x="2500313" y="3036888"/>
          <p14:tracePt t="221364" x="2500313" y="3044825"/>
          <p14:tracePt t="221447" x="2500313" y="3036888"/>
          <p14:tracePt t="221697" x="2500313" y="3027363"/>
          <p14:tracePt t="221709" x="2500313" y="3017838"/>
          <p14:tracePt t="222039" x="2500313" y="3009900"/>
          <p14:tracePt t="222403" x="2500313" y="3017838"/>
          <p14:tracePt t="222556" x="2490788" y="3044825"/>
          <p14:tracePt t="222575" x="2482850" y="3081338"/>
          <p14:tracePt t="222593" x="2482850" y="3098800"/>
          <p14:tracePt t="222607" x="2482850" y="3125788"/>
          <p14:tracePt t="222619" x="2473325" y="3197225"/>
          <p14:tracePt t="222639" x="2473325" y="3224213"/>
          <p14:tracePt t="222649" x="2465388" y="3276600"/>
          <p14:tracePt t="222669" x="2465388" y="3295650"/>
          <p14:tracePt t="222696" x="2465388" y="3375025"/>
          <p14:tracePt t="222716" x="2455863" y="3402013"/>
          <p14:tracePt t="222728" x="2446338" y="3473450"/>
          <p14:tracePt t="222750" x="2446338" y="3509963"/>
          <p14:tracePt t="222761" x="2438400" y="3562350"/>
          <p14:tracePt t="222781" x="2428875" y="3581400"/>
          <p14:tracePt t="222793" x="2419350" y="3643313"/>
          <p14:tracePt t="222812" x="2419350" y="3660775"/>
          <p14:tracePt t="222824" x="2401888" y="3724275"/>
          <p14:tracePt t="222843" x="2393950" y="3751263"/>
          <p14:tracePt t="222856" x="2384425" y="3822700"/>
          <p14:tracePt t="222875" x="2374900" y="3848100"/>
          <p14:tracePt t="222887" x="2357438" y="3911600"/>
          <p14:tracePt t="222907" x="2347913" y="3929063"/>
          <p14:tracePt t="222918" x="2330450" y="4000500"/>
          <p14:tracePt t="222937" x="2330450" y="4027488"/>
          <p14:tracePt t="222949" x="2295525" y="4089400"/>
          <p14:tracePt t="222969" x="2295525" y="4108450"/>
          <p14:tracePt t="222980" x="2286000" y="4170363"/>
          <p14:tracePt t="222999" x="2276475" y="4187825"/>
          <p14:tracePt t="223011" x="2259013" y="4268788"/>
          <p14:tracePt t="223030" x="2251075" y="4330700"/>
          <p14:tracePt t="223048" x="2241550" y="4348163"/>
          <p14:tracePt t="223060" x="2232025" y="4384675"/>
          <p14:tracePt t="223080" x="2232025" y="4402138"/>
          <p14:tracePt t="223090" x="2224088" y="4446588"/>
          <p14:tracePt t="223111" x="2214563" y="4473575"/>
          <p14:tracePt t="223123" x="2205038" y="4527550"/>
          <p14:tracePt t="223142" x="2197100" y="4545013"/>
          <p14:tracePt t="223156" x="2197100" y="4608513"/>
          <p14:tracePt t="223173" x="2197100" y="4652963"/>
          <p14:tracePt t="223189" x="2232025" y="4759325"/>
          <p14:tracePt t="223206" x="2232025" y="4786313"/>
          <p14:tracePt t="223223" x="2251075" y="4848225"/>
          <p14:tracePt t="223240" x="2251075" y="4884738"/>
          <p14:tracePt t="223257" x="2251075" y="4902200"/>
          <p14:tracePt t="223273" x="2251075" y="4929188"/>
          <p14:tracePt t="223290" x="2259013" y="5010150"/>
          <p14:tracePt t="223307" x="2268538" y="5045075"/>
          <p14:tracePt t="223323" x="2276475" y="5133975"/>
          <p14:tracePt t="223340" x="2286000" y="5160963"/>
          <p14:tracePt t="223357" x="2295525" y="5224463"/>
          <p14:tracePt t="223374" x="2303463" y="5251450"/>
          <p14:tracePt t="223390" x="2330450" y="5367338"/>
          <p14:tracePt t="223407" x="2347913" y="5446713"/>
          <p14:tracePt t="223424" x="2366963" y="5518150"/>
          <p14:tracePt t="223442" x="2366963" y="5527675"/>
          <p14:tracePt t="223457" x="2374900" y="5554663"/>
          <p14:tracePt t="223475" x="2384425" y="5589588"/>
          <p14:tracePt t="223500" x="2411413" y="5688013"/>
          <p14:tracePt t="223519" x="2419350" y="5724525"/>
          <p14:tracePt t="223531" x="2446338" y="5795963"/>
          <p14:tracePt t="223549" x="2473325" y="5867400"/>
          <p14:tracePt t="223569" x="2482850" y="5875338"/>
          <p14:tracePt t="223580" x="2500313" y="5919788"/>
          <p14:tracePt t="223600" x="2509838" y="5946775"/>
          <p14:tracePt t="223612" x="2527300" y="5973763"/>
          <p14:tracePt t="223625" x="2554288" y="6027738"/>
          <p14:tracePt t="223644" x="2554288" y="6054725"/>
          <p14:tracePt t="223658" x="2571750" y="6081713"/>
          <p14:tracePt t="223676" x="2581275" y="6089650"/>
          <p14:tracePt t="223751" x="2581275" y="6126163"/>
          <p14:tracePt t="223770" x="2589213" y="6134100"/>
          <p14:tracePt t="223782" x="2598738" y="6134100"/>
          <p14:tracePt t="224150" x="2598738" y="6126163"/>
          <p14:tracePt t="226369" x="2598738" y="6116638"/>
          <p14:tracePt t="227449" x="2608263" y="6116638"/>
          <p14:tracePt t="227624" x="2616200" y="6108700"/>
          <p14:tracePt t="227684" x="2625725" y="6108700"/>
          <p14:tracePt t="227702" x="2625725" y="6099175"/>
          <p14:tracePt t="227714" x="2643188" y="6081713"/>
          <p14:tracePt t="227734" x="2660650" y="6072188"/>
          <p14:tracePt t="227745" x="2687638" y="6037263"/>
          <p14:tracePt t="227764" x="2697163" y="6037263"/>
          <p14:tracePt t="227777" x="2705100" y="6018213"/>
          <p14:tracePt t="227795" x="2714625" y="6000750"/>
          <p14:tracePt t="227807" x="2724150" y="5991225"/>
          <p14:tracePt t="227827" x="2732088" y="5973763"/>
          <p14:tracePt t="227839" x="2741613" y="5965825"/>
          <p14:tracePt t="227858" x="2741613" y="5956300"/>
          <p14:tracePt t="227886" x="2759075" y="5919788"/>
          <p14:tracePt t="227905" x="2776538" y="5902325"/>
          <p14:tracePt t="227937" x="2786063" y="5884863"/>
          <p14:tracePt t="227949" x="2813050" y="5830888"/>
          <p14:tracePt t="227969" x="2822575" y="5776913"/>
          <p14:tracePt t="227981" x="2840038" y="5680075"/>
          <p14:tracePt t="228001" x="2847975" y="5661025"/>
          <p14:tracePt t="228013" x="2857500" y="5599113"/>
          <p14:tracePt t="228034" x="2867025" y="5581650"/>
          <p14:tracePt t="228046" x="2867025" y="5554663"/>
          <p14:tracePt t="228057" x="2894013" y="5473700"/>
          <p14:tracePt t="228077" x="2894013" y="5438775"/>
          <p14:tracePt t="228088" x="2919413" y="5340350"/>
          <p14:tracePt t="228107" x="2946400" y="5214938"/>
          <p14:tracePt t="228127" x="2946400" y="5197475"/>
          <p14:tracePt t="228138" x="2965450" y="5126038"/>
          <p14:tracePt t="228158" x="2973388" y="5099050"/>
          <p14:tracePt t="228172" x="3000375" y="5000625"/>
          <p14:tracePt t="228190" x="3009900" y="4938713"/>
          <p14:tracePt t="228207" x="3044825" y="4751388"/>
          <p14:tracePt t="228239" x="3062288" y="4670425"/>
          <p14:tracePt t="228271" x="3071813" y="4625975"/>
          <p14:tracePt t="228280" x="3089275" y="4510088"/>
          <p14:tracePt t="228305" x="3116263" y="4384675"/>
          <p14:tracePt t="228338" x="3116263" y="4322763"/>
          <p14:tracePt t="228342" x="3125788" y="4241800"/>
          <p14:tracePt t="228342" x="3133725" y="4187825"/>
          <p14:tracePt t="228373" x="3143250" y="4037013"/>
          <p14:tracePt t="228406" x="3152775" y="3884613"/>
          <p14:tracePt t="228424" x="3160713" y="3822700"/>
          <p14:tracePt t="228435" x="3179763" y="3581400"/>
          <p14:tracePt t="228454" x="3179763" y="3482975"/>
          <p14:tracePt t="228466" x="3197225" y="3259138"/>
          <p14:tracePt t="228489" x="3214688" y="2973388"/>
          <p14:tracePt t="228522" x="3224213" y="2867025"/>
          <p14:tracePt t="228535" x="3224213" y="2813050"/>
          <p14:tracePt t="228556" x="3232150" y="2625725"/>
          <p14:tracePt t="228589" x="3241675" y="2562225"/>
          <p14:tracePt t="228592" x="3251200" y="2438400"/>
          <p14:tracePt t="228623" x="3259138" y="2339975"/>
          <p14:tracePt t="228656" x="3259138" y="2259013"/>
          <p14:tracePt t="228673" x="3259138" y="2197100"/>
          <p14:tracePt t="228693" x="3268663" y="2152650"/>
          <p14:tracePt t="228724" x="3268663" y="2089150"/>
          <p14:tracePt t="228740" x="3268663" y="2081213"/>
          <p14:tracePt t="229114" x="3268663" y="2089150"/>
          <p14:tracePt t="229176" x="3268663" y="2098675"/>
          <p14:tracePt t="229195" x="3268663" y="2116138"/>
          <p14:tracePt t="229208" x="3268663" y="2143125"/>
          <p14:tracePt t="229227" x="3276600" y="2295525"/>
          <p14:tracePt t="229259" x="3303588" y="2438400"/>
          <p14:tracePt t="229291" x="3313113" y="2465388"/>
          <p14:tracePt t="229302" x="3322638" y="2500313"/>
          <p14:tracePt t="229325" x="3322638" y="2562225"/>
          <p14:tracePt t="229358" x="3330575" y="2598738"/>
          <p14:tracePt t="229363" x="3330575" y="2660650"/>
          <p14:tracePt t="229392" x="3348038" y="2776538"/>
          <p14:tracePt t="229425" x="3348038" y="2813050"/>
          <p14:tracePt t="229428" x="3384550" y="2938463"/>
          <p14:tracePt t="229459" x="3402013" y="3044825"/>
          <p14:tracePt t="229492" x="3411538" y="3081338"/>
          <p14:tracePt t="229509" x="3419475" y="3143250"/>
          <p14:tracePt t="229541" x="3429000" y="3160713"/>
          <p14:tracePt t="229551" x="3446463" y="3205163"/>
          <p14:tracePt t="229576" x="3446463" y="3232150"/>
          <p14:tracePt t="229608" x="3446463" y="3241675"/>
          <p14:tracePt t="230023" x="3455988" y="3241675"/>
          <p14:tracePt t="242469" x="3455988" y="3232150"/>
          <p14:tracePt t="243071" x="3455988" y="3224213"/>
          <p14:tracePt t="243104" x="3455988" y="3214688"/>
          <p14:tracePt t="243136" x="3455988" y="3205163"/>
          <p14:tracePt t="243201" x="3455988" y="3197225"/>
          <p14:tracePt t="243309" x="3455988" y="3179763"/>
          <p14:tracePt t="243434" x="3455988" y="3170238"/>
          <p14:tracePt t="243453" x="3455988" y="3160713"/>
          <p14:tracePt t="243465" x="3455988" y="3133725"/>
          <p14:tracePt t="243485" x="3455988" y="3089275"/>
          <p14:tracePt t="243518" x="3455988" y="3081338"/>
          <p14:tracePt t="243533" x="3455988" y="3062288"/>
          <p14:tracePt t="243559" x="3455988" y="3036888"/>
          <p14:tracePt t="243584" x="3465513" y="2973388"/>
          <p14:tracePt t="243616" x="3465513" y="2955925"/>
          <p14:tracePt t="243642" x="3465513" y="2946400"/>
          <p14:tracePt t="243653" x="3465513" y="2938463"/>
          <p14:tracePt t="243685" x="3465513" y="2928938"/>
          <p14:tracePt t="243701" x="3465513" y="2919413"/>
          <p14:tracePt t="245719" x="3473450" y="2928938"/>
          <p14:tracePt t="247468" x="3473450" y="2919413"/>
          <p14:tracePt t="248187" x="3482975" y="2919413"/>
          <p14:tracePt t="249112" x="3490913" y="2919413"/>
          <p14:tracePt t="249395" x="3490913" y="2911475"/>
          <p14:tracePt t="255219" x="3500438" y="2919413"/>
          <p14:tracePt t="255820" x="3581400" y="2938463"/>
          <p14:tracePt t="255839" x="3652838" y="2965450"/>
          <p14:tracePt t="255858" x="3741738" y="2990850"/>
          <p14:tracePt t="255889" x="4000500" y="3098800"/>
          <p14:tracePt t="255921" x="4071938" y="3133725"/>
          <p14:tracePt t="255932" x="4313238" y="3232150"/>
          <p14:tracePt t="255955" x="4429125" y="3268663"/>
          <p14:tracePt t="255987" x="4537075" y="3313113"/>
          <p14:tracePt t="255990" x="4741863" y="3402013"/>
          <p14:tracePt t="256022" x="5160963" y="3571875"/>
          <p14:tracePt t="256054" x="5268913" y="3625850"/>
          <p14:tracePt t="256057" x="5527675" y="3741738"/>
          <p14:tracePt t="256089" x="5643563" y="3822700"/>
          <p14:tracePt t="256122" x="5741988" y="3884613"/>
          <p14:tracePt t="256139" x="5795963" y="3919538"/>
          <p14:tracePt t="256156" x="5884863" y="3983038"/>
          <p14:tracePt t="256188" x="5911850" y="3990975"/>
          <p14:tracePt t="256201" x="5946775" y="4027488"/>
          <p14:tracePt t="256224" x="6037263" y="4081463"/>
          <p14:tracePt t="256256" x="6330950" y="4295775"/>
          <p14:tracePt t="256289" x="6510338" y="4419600"/>
          <p14:tracePt t="256295" x="6527800" y="4438650"/>
          <p14:tracePt t="256323" x="6626225" y="4510088"/>
          <p14:tracePt t="256355" x="6680200" y="4545013"/>
          <p14:tracePt t="256359" x="6705600" y="4554538"/>
          <p14:tracePt t="256390" x="6724650" y="4562475"/>
          <p14:tracePt t="256422" x="6742113" y="4562475"/>
          <p14:tracePt t="256500" x="6759575" y="4562475"/>
          <p14:tracePt t="256511" x="6777038" y="4581525"/>
          <p14:tracePt t="256531" x="6786563" y="4581525"/>
          <p14:tracePt t="270719" x="6786563" y="4572000"/>
          <p14:tracePt t="270838" x="6786563" y="45624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Duplication of Code in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Collection interfaces and classes had so much similarity.</a:t>
            </a:r>
          </a:p>
          <a:p>
            <a:r>
              <a:rPr lang="en-US" dirty="0" smtClean="0"/>
              <a:t>How to get rid of code duplication?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35" x="9028113" y="1044575"/>
          <p14:tracePt t="36200" x="9037638" y="1044575"/>
          <p14:tracePt t="36229" x="9045575" y="1036638"/>
          <p14:tracePt t="36242" x="9063038" y="1017588"/>
          <p14:tracePt t="36262" x="9099550" y="973138"/>
          <p14:tracePt t="36295" x="9109075" y="973138"/>
          <p14:tracePt t="36305" x="9134475" y="946150"/>
          <p14:tracePt t="36328" x="9134475" y="901700"/>
          <p14:tracePt t="36359" x="9134475" y="884238"/>
          <p14:tracePt t="36366" x="9134475" y="874713"/>
          <p14:tracePt t="36395" x="9134475" y="857250"/>
          <p14:tracePt t="36412" x="9134475" y="822325"/>
          <p14:tracePt t="36428" x="9134475" y="812800"/>
          <p14:tracePt t="36445" x="9134475" y="731838"/>
          <p14:tracePt t="36463" x="9134475" y="704850"/>
          <p14:tracePt t="36496" x="9134475" y="687388"/>
          <p14:tracePt t="36501" x="9134475" y="679450"/>
          <p14:tracePt t="36529" x="9126538" y="679450"/>
          <p14:tracePt t="36715" x="9126538" y="669925"/>
          <p14:tracePt t="36734" x="9117013" y="669925"/>
          <p14:tracePt t="36760" x="9109075" y="669925"/>
          <p14:tracePt t="36840" x="9090025" y="669925"/>
          <p14:tracePt t="36917" x="9063038" y="660400"/>
          <p14:tracePt t="36936" x="9045575" y="660400"/>
          <p14:tracePt t="36968" x="9037638" y="652463"/>
          <p14:tracePt t="36994" x="9028113" y="652463"/>
          <p14:tracePt t="37012" x="9018588" y="652463"/>
          <p14:tracePt t="37139" x="9018588" y="6429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Collections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219200"/>
            <a:ext cx="8229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81000" y="3733800"/>
            <a:ext cx="8229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(Point p 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2895600"/>
            <a:ext cx="3810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get rid of duplication in interface definitions?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8930" x="9010650" y="642938"/>
          <p14:tracePt t="9878" x="9010650" y="633413"/>
          <p14:tracePt t="10002" x="9001125" y="633413"/>
          <p14:tracePt t="10067" x="8991600" y="633413"/>
          <p14:tracePt t="10079" x="8974138" y="642938"/>
          <p14:tracePt t="10091" x="8947150" y="652463"/>
          <p14:tracePt t="10110" x="8912225" y="679450"/>
          <p14:tracePt t="10122" x="8840788" y="741363"/>
          <p14:tracePt t="10142" x="8796338" y="758825"/>
          <p14:tracePt t="10154" x="8661400" y="830263"/>
          <p14:tracePt t="10174" x="8599488" y="857250"/>
          <p14:tracePt t="10186" x="8447088" y="911225"/>
          <p14:tracePt t="10204" x="8385175" y="928688"/>
          <p14:tracePt t="10216" x="8259763" y="973138"/>
          <p14:tracePt t="10236" x="8180388" y="990600"/>
          <p14:tracePt t="10247" x="8010525" y="1017588"/>
          <p14:tracePt t="10267" x="7777163" y="1044575"/>
          <p14:tracePt t="10287" x="7688263" y="1044575"/>
          <p14:tracePt t="10298" x="7500938" y="1054100"/>
          <p14:tracePt t="10317" x="7412038" y="1062038"/>
          <p14:tracePt t="10331" x="7331075" y="1081088"/>
          <p14:tracePt t="10347" x="7259638" y="1089025"/>
          <p14:tracePt t="10364" x="7089775" y="1116013"/>
          <p14:tracePt t="10380" x="7054850" y="1125538"/>
          <p14:tracePt t="10397" x="6894513" y="1143000"/>
          <p14:tracePt t="10414" x="6840538" y="1160463"/>
          <p14:tracePt t="10430" x="6742113" y="1196975"/>
          <p14:tracePt t="10447" x="6697663" y="1204913"/>
          <p14:tracePt t="10464" x="6491288" y="1268413"/>
          <p14:tracePt t="10480" x="6419850" y="1285875"/>
          <p14:tracePt t="10497" x="6259513" y="1330325"/>
          <p14:tracePt t="10514" x="6170613" y="1357313"/>
          <p14:tracePt t="10531" x="6010275" y="1401763"/>
          <p14:tracePt t="10548" x="5902325" y="1428750"/>
          <p14:tracePt t="10567" x="5848350" y="1446213"/>
          <p14:tracePt t="10581" x="5705475" y="1490663"/>
          <p14:tracePt t="10597" x="5608638" y="1517650"/>
          <p14:tracePt t="10616" x="5554663" y="1536700"/>
          <p14:tracePt t="10631" x="5483225" y="1554163"/>
          <p14:tracePt t="10648" x="5473700" y="1562100"/>
          <p14:tracePt t="10664" x="5429250" y="1571625"/>
          <p14:tracePt t="10681" x="5411788" y="1581150"/>
          <p14:tracePt t="10698" x="5340350" y="1589088"/>
          <p14:tracePt t="10714" x="5313363" y="1598613"/>
          <p14:tracePt t="10731" x="5241925" y="1608138"/>
          <p14:tracePt t="10748" x="5214938" y="1616075"/>
          <p14:tracePt t="10765" x="5143500" y="1643063"/>
          <p14:tracePt t="10786" x="5099050" y="1652588"/>
          <p14:tracePt t="10798" x="5037138" y="1679575"/>
          <p14:tracePt t="10817" x="5010150" y="1687513"/>
          <p14:tracePt t="10844" x="4973638" y="1697038"/>
          <p14:tracePt t="10855" x="4965700" y="1704975"/>
          <p14:tracePt t="10879" x="4929188" y="1704975"/>
          <p14:tracePt t="10892" x="4884738" y="1724025"/>
          <p14:tracePt t="10910" x="4848225" y="1724025"/>
          <p14:tracePt t="10923" x="4822825" y="1741488"/>
          <p14:tracePt t="10941" x="4813300" y="1741488"/>
          <p14:tracePt t="11207" x="4803775" y="1741488"/>
          <p14:tracePt t="11306" x="4795838" y="1741488"/>
          <p14:tracePt t="11680" x="4776788" y="1751013"/>
          <p14:tracePt t="11713" x="4768850" y="1768475"/>
          <p14:tracePt t="11743" x="4751388" y="1768475"/>
          <p14:tracePt t="11764" x="4732338" y="1785938"/>
          <p14:tracePt t="11795" x="4714875" y="1785938"/>
          <p14:tracePt t="11807" x="4697413" y="1812925"/>
          <p14:tracePt t="11826" x="4679950" y="1812925"/>
          <p14:tracePt t="11838" x="4670425" y="1812925"/>
          <p14:tracePt t="11856" x="4660900" y="1822450"/>
          <p14:tracePt t="11868" x="4652963" y="1830388"/>
          <p14:tracePt t="11887" x="4633913" y="1847850"/>
          <p14:tracePt t="11918" x="4625975" y="1847850"/>
          <p14:tracePt t="11930" x="4616450" y="1857375"/>
          <p14:tracePt t="11948" x="4608513" y="1857375"/>
          <p14:tracePt t="11960" x="4589463" y="1866900"/>
          <p14:tracePt t="11998" x="4589463" y="1874838"/>
          <p14:tracePt t="12010" x="4572000" y="1874838"/>
          <p14:tracePt t="12029" x="4562475" y="1884363"/>
          <p14:tracePt t="12061" x="4545013" y="1893888"/>
          <p14:tracePt t="12087" x="4527550" y="1893888"/>
          <p14:tracePt t="12105" x="4518025" y="1901825"/>
          <p14:tracePt t="12117" x="4510088" y="1901825"/>
          <p14:tracePt t="12136" x="4500563" y="1911350"/>
          <p14:tracePt t="12155" x="4483100" y="1911350"/>
          <p14:tracePt t="12167" x="4456113" y="1911350"/>
          <p14:tracePt t="12187" x="4438650" y="1919288"/>
          <p14:tracePt t="12199" x="4402138" y="1919288"/>
          <p14:tracePt t="12217" x="4394200" y="1919288"/>
          <p14:tracePt t="12230" x="4330700" y="1928813"/>
          <p14:tracePt t="12249" x="4313238" y="1928813"/>
          <p14:tracePt t="12261" x="4259263" y="1928813"/>
          <p14:tracePt t="12280" x="4241800" y="1928813"/>
          <p14:tracePt t="12292" x="4170363" y="1938338"/>
          <p14:tracePt t="12312" x="4160838" y="1938338"/>
          <p14:tracePt t="12325" x="4125913" y="1938338"/>
          <p14:tracePt t="12346" x="4116388" y="1938338"/>
          <p14:tracePt t="12356" x="4089400" y="1938338"/>
          <p14:tracePt t="12376" x="4071938" y="1938338"/>
          <p14:tracePt t="12387" x="4062413" y="1938338"/>
          <p14:tracePt t="12414" x="4044950" y="1946275"/>
          <p14:tracePt t="12426" x="4017963" y="1946275"/>
          <p14:tracePt t="12437" x="4010025" y="1946275"/>
          <p14:tracePt t="12453" x="3965575" y="1946275"/>
          <p14:tracePt t="12469" x="3956050" y="1946275"/>
          <p14:tracePt t="12486" x="3929063" y="1946275"/>
          <p14:tracePt t="12503" x="3902075" y="1946275"/>
          <p14:tracePt t="12533" x="3875088" y="1946275"/>
          <p14:tracePt t="12564" x="3867150" y="1946275"/>
          <p14:tracePt t="12574" x="3840163" y="1946275"/>
          <p14:tracePt t="12594" x="3830638" y="1946275"/>
          <p14:tracePt t="12606" x="3822700" y="1946275"/>
          <p14:tracePt t="12626" x="3813175" y="1946275"/>
          <p14:tracePt t="12639" x="3813175" y="1955800"/>
          <p14:tracePt t="12659" x="3803650" y="1955800"/>
          <p14:tracePt t="12670" x="3795713" y="1955800"/>
          <p14:tracePt t="12715" x="3786188" y="1955800"/>
          <p14:tracePt t="12785" x="3795713" y="1955800"/>
          <p14:tracePt t="13175" x="3822700" y="1955800"/>
          <p14:tracePt t="13201" x="3840163" y="1955800"/>
          <p14:tracePt t="13215" x="3857625" y="1965325"/>
          <p14:tracePt t="13225" x="3875088" y="1965325"/>
          <p14:tracePt t="13239" x="3894138" y="1965325"/>
          <p14:tracePt t="13256" x="3956050" y="1965325"/>
          <p14:tracePt t="13273" x="3973513" y="1965325"/>
          <p14:tracePt t="13289" x="4044950" y="1965325"/>
          <p14:tracePt t="13306" x="4071938" y="1965325"/>
          <p14:tracePt t="13322" x="4133850" y="1965325"/>
          <p14:tracePt t="13339" x="4160838" y="1965325"/>
          <p14:tracePt t="13356" x="4214813" y="1965325"/>
          <p14:tracePt t="13373" x="4259263" y="1965325"/>
          <p14:tracePt t="13389" x="4330700" y="1965325"/>
          <p14:tracePt t="13406" x="4357688" y="1965325"/>
          <p14:tracePt t="13423" x="4438650" y="1965325"/>
          <p14:tracePt t="13440" x="4500563" y="1965325"/>
          <p14:tracePt t="13458" x="4527550" y="1965325"/>
          <p14:tracePt t="13473" x="4581525" y="1965325"/>
          <p14:tracePt t="13490" x="4598988" y="1965325"/>
          <p14:tracePt t="13506" x="4670425" y="1965325"/>
          <p14:tracePt t="13523" x="4687888" y="1965325"/>
          <p14:tracePt t="13540" x="4741863" y="1965325"/>
          <p14:tracePt t="13557" x="4848225" y="1965325"/>
          <p14:tracePt t="13585" x="4884738" y="1965325"/>
          <p14:tracePt t="13596" x="4938713" y="1965325"/>
          <p14:tracePt t="13617" x="4965700" y="1965325"/>
          <p14:tracePt t="13628" x="5018088" y="1965325"/>
          <p14:tracePt t="13648" x="5027613" y="1965325"/>
          <p14:tracePt t="13661" x="5062538" y="1965325"/>
          <p14:tracePt t="13675" x="5099050" y="1965325"/>
          <p14:tracePt t="13694" x="5116513" y="1965325"/>
          <p14:tracePt t="13707" x="5133975" y="1965325"/>
          <p14:tracePt t="13725" x="5153025" y="1973263"/>
          <p14:tracePt t="13740" x="5205413" y="1973263"/>
          <p14:tracePt t="13757" x="5224463" y="1982788"/>
          <p14:tracePt t="13774" x="5268913" y="1982788"/>
          <p14:tracePt t="13791" x="5295900" y="1982788"/>
          <p14:tracePt t="13817" x="5303838" y="1982788"/>
          <p14:tracePt t="13836" x="5313363" y="1990725"/>
          <p14:tracePt t="13864" x="5322888" y="1990725"/>
          <p14:tracePt t="15930" x="5313363" y="1990725"/>
          <p14:tracePt t="16379" x="5303838" y="1990725"/>
          <p14:tracePt t="16397" x="5295900" y="1990725"/>
          <p14:tracePt t="16444" x="5286375" y="1990725"/>
          <p14:tracePt t="16463" x="5268913" y="1990725"/>
          <p14:tracePt t="16475" x="5241925" y="1990725"/>
          <p14:tracePt t="16494" x="5224463" y="2000250"/>
          <p14:tracePt t="16505" x="5187950" y="2000250"/>
          <p14:tracePt t="16525" x="5153025" y="2009775"/>
          <p14:tracePt t="16537" x="5081588" y="2027238"/>
          <p14:tracePt t="16556" x="5062538" y="2027238"/>
          <p14:tracePt t="16568" x="5010150" y="2036763"/>
          <p14:tracePt t="16586" x="4956175" y="2044700"/>
          <p14:tracePt t="16599" x="4875213" y="2081213"/>
          <p14:tracePt t="16619" x="4830763" y="2098675"/>
          <p14:tracePt t="16632" x="4741863" y="2125663"/>
          <p14:tracePt t="16650" x="4705350" y="2143125"/>
          <p14:tracePt t="16665" x="4633913" y="2170113"/>
          <p14:tracePt t="16684" x="4581525" y="2187575"/>
          <p14:tracePt t="16699" x="4545013" y="2205038"/>
          <p14:tracePt t="16715" x="4456113" y="2241550"/>
          <p14:tracePt t="16732" x="4419600" y="2259013"/>
          <p14:tracePt t="16749" x="4330700" y="2286000"/>
          <p14:tracePt t="16766" x="4303713" y="2303463"/>
          <p14:tracePt t="16782" x="4214813" y="2330450"/>
          <p14:tracePt t="16799" x="4125913" y="2357438"/>
          <p14:tracePt t="16816" x="4062413" y="2384425"/>
          <p14:tracePt t="16835" x="3990975" y="2411413"/>
          <p14:tracePt t="16853" x="3919538" y="2438400"/>
          <p14:tracePt t="16873" x="3894138" y="2455863"/>
          <p14:tracePt t="16885" x="3875088" y="2465388"/>
          <p14:tracePt t="16900" x="3813175" y="2482850"/>
          <p14:tracePt t="16917" x="3786188" y="2490788"/>
          <p14:tracePt t="16933" x="3741738" y="2509838"/>
          <p14:tracePt t="16949" x="3724275" y="2527300"/>
          <p14:tracePt t="16966" x="3670300" y="2536825"/>
          <p14:tracePt t="16983" x="3652838" y="2544763"/>
          <p14:tracePt t="17000" x="3633788" y="2554288"/>
          <p14:tracePt t="17017" x="3616325" y="2562225"/>
          <p14:tracePt t="17034" x="3581400" y="2571750"/>
          <p14:tracePt t="17050" x="3562350" y="2581275"/>
          <p14:tracePt t="17066" x="3527425" y="2598738"/>
          <p14:tracePt t="17083" x="3500438" y="2608263"/>
          <p14:tracePt t="17100" x="3500438" y="2598738"/>
          <p14:tracePt t="17405" x="3509963" y="2598738"/>
          <p14:tracePt t="17484" x="3517900" y="2598738"/>
          <p14:tracePt t="17530" x="3517900" y="2589213"/>
          <p14:tracePt t="17543" x="3527425" y="2589213"/>
          <p14:tracePt t="17687" x="3527425" y="2581275"/>
          <p14:tracePt t="17855" x="3517900" y="2581275"/>
          <p14:tracePt t="17887" x="3490913" y="2571750"/>
          <p14:tracePt t="17906" x="3473450" y="2571750"/>
          <p14:tracePt t="17920" x="3446463" y="2562225"/>
          <p14:tracePt t="17945" x="3438525" y="2562225"/>
          <p14:tracePt t="17958" x="3411538" y="2562225"/>
          <p14:tracePt t="17970" x="3375025" y="2554288"/>
          <p14:tracePt t="17998" x="3340100" y="2554288"/>
          <p14:tracePt t="18019" x="3322638" y="2554288"/>
          <p14:tracePt t="18030" x="3268663" y="2554288"/>
          <p14:tracePt t="18050" x="3241675" y="2554288"/>
          <p14:tracePt t="18061" x="3187700" y="2554288"/>
          <p14:tracePt t="18080" x="3170238" y="2554288"/>
          <p14:tracePt t="18091" x="3152775" y="2554288"/>
          <p14:tracePt t="18111" x="3133725" y="2554288"/>
          <p14:tracePt t="18123" x="3089275" y="2554288"/>
          <p14:tracePt t="18141" x="3071813" y="2554288"/>
          <p14:tracePt t="18155" x="3036888" y="2554288"/>
          <p14:tracePt t="18173" x="3017838" y="2554288"/>
          <p14:tracePt t="18187" x="3000375" y="2554288"/>
          <p14:tracePt t="18205" x="2982913" y="2554288"/>
          <p14:tracePt t="18224" x="2973388" y="2554288"/>
          <p14:tracePt t="18237" x="2946400" y="2554288"/>
          <p14:tracePt t="18255" x="2938463" y="2554288"/>
          <p14:tracePt t="18270" x="2919413" y="2554288"/>
          <p14:tracePt t="18287" x="2911475" y="2554288"/>
          <p14:tracePt t="18304" x="2901950" y="2554288"/>
          <p14:tracePt t="18331" x="2884488" y="2554288"/>
          <p14:tracePt t="18365" x="2867025" y="2554288"/>
          <p14:tracePt t="18395" x="2857500" y="2554288"/>
          <p14:tracePt t="18439" x="2847975" y="2554288"/>
          <p14:tracePt t="18548" x="2840038" y="2554288"/>
          <p14:tracePt t="18596" x="2830513" y="2554288"/>
          <p14:tracePt t="18704" x="2822575" y="2554288"/>
          <p14:tracePt t="18829" x="2813050" y="2554288"/>
          <p14:tracePt t="18963" x="2830513" y="2554288"/>
          <p14:tracePt t="19528" x="2840038" y="2554288"/>
          <p14:tracePt t="19574" x="2847975" y="2554288"/>
          <p14:tracePt t="19600" x="2857500" y="2571750"/>
          <p14:tracePt t="19621" x="2867025" y="2581275"/>
          <p14:tracePt t="19634" x="2894013" y="2608263"/>
          <p14:tracePt t="19653" x="2901950" y="2643188"/>
          <p14:tracePt t="19664" x="2955925" y="2724150"/>
          <p14:tracePt t="19685" x="2965450" y="2751138"/>
          <p14:tracePt t="19696" x="3000375" y="2813050"/>
          <p14:tracePt t="19715" x="3009900" y="2840038"/>
          <p14:tracePt t="19727" x="3036888" y="2894013"/>
          <p14:tracePt t="19746" x="3044825" y="2911475"/>
          <p14:tracePt t="19759" x="3062288" y="2973388"/>
          <p14:tracePt t="19776" x="3081338" y="2990850"/>
          <p14:tracePt t="19792" x="3098800" y="3044825"/>
          <p14:tracePt t="19809" x="3108325" y="3062288"/>
          <p14:tracePt t="19825" x="3125788" y="3116263"/>
          <p14:tracePt t="19842" x="3133725" y="3133725"/>
          <p14:tracePt t="19859" x="3152775" y="3187700"/>
          <p14:tracePt t="19875" x="3160713" y="3205163"/>
          <p14:tracePt t="19892" x="3170238" y="3224213"/>
          <p14:tracePt t="19908" x="3187700" y="3268663"/>
          <p14:tracePt t="19926" x="3197225" y="3295650"/>
          <p14:tracePt t="19942" x="3205163" y="3330575"/>
          <p14:tracePt t="19959" x="3205163" y="3357563"/>
          <p14:tracePt t="19975" x="3214688" y="3411538"/>
          <p14:tracePt t="19992" x="3224213" y="3438525"/>
          <p14:tracePt t="20009" x="3241675" y="3509963"/>
          <p14:tracePt t="20027" x="3251200" y="3544888"/>
          <p14:tracePt t="20047" x="3251200" y="3571875"/>
          <p14:tracePt t="20060" x="3259138" y="3625850"/>
          <p14:tracePt t="20077" x="3259138" y="3633788"/>
          <p14:tracePt t="20092" x="3268663" y="3652838"/>
          <p14:tracePt t="20109" x="3268663" y="3660775"/>
          <p14:tracePt t="20126" x="3268663" y="3687763"/>
          <p14:tracePt t="20144" x="3276600" y="3714750"/>
          <p14:tracePt t="20160" x="3276600" y="3759200"/>
          <p14:tracePt t="20176" x="3276600" y="3795713"/>
          <p14:tracePt t="20196" x="3276600" y="3822700"/>
          <p14:tracePt t="20216" x="3276600" y="3840163"/>
          <p14:tracePt t="20227" x="3276600" y="3902075"/>
          <p14:tracePt t="20246" x="3276600" y="3946525"/>
          <p14:tracePt t="20267" x="3276600" y="3956050"/>
          <p14:tracePt t="20278" x="3276600" y="3983038"/>
          <p14:tracePt t="20297" x="3276600" y="4010025"/>
          <p14:tracePt t="20340" x="3276600" y="4017963"/>
          <p14:tracePt t="20370" x="3276600" y="4054475"/>
          <p14:tracePt t="20391" x="3276600" y="4081463"/>
          <p14:tracePt t="20405" x="3276600" y="4108450"/>
          <p14:tracePt t="20425" x="3276600" y="4125913"/>
          <p14:tracePt t="20438" x="3286125" y="4133850"/>
          <p14:tracePt t="20450" x="3286125" y="4160838"/>
          <p14:tracePt t="20469" x="3286125" y="4170363"/>
          <p14:tracePt t="20481" x="3295650" y="4197350"/>
          <p14:tracePt t="20501" x="3303588" y="4214813"/>
          <p14:tracePt t="20514" x="3313113" y="4259263"/>
          <p14:tracePt t="20533" x="3322638" y="4276725"/>
          <p14:tracePt t="20544" x="3330575" y="4286250"/>
          <p14:tracePt t="20594" x="3330575" y="4295775"/>
          <p14:tracePt t="20605" x="3340100" y="4322763"/>
          <p14:tracePt t="20624" x="3348038" y="4330700"/>
          <p14:tracePt t="20636" x="3348038" y="4322763"/>
          <p14:tracePt t="20874" x="3348038" y="4313238"/>
          <p14:tracePt t="21189" x="3357563" y="4313238"/>
          <p14:tracePt t="21254" x="3375025" y="4313238"/>
          <p14:tracePt t="21285" x="3384550" y="4303713"/>
          <p14:tracePt t="21345" x="3394075" y="4303713"/>
          <p14:tracePt t="21411" x="3394075" y="4295775"/>
          <p14:tracePt t="21460" x="3402013" y="4295775"/>
          <p14:tracePt t="21473" x="3402013" y="4286250"/>
          <p14:tracePt t="21520" x="3411538" y="4286250"/>
          <p14:tracePt t="21835" x="3411538" y="4276725"/>
          <p14:tracePt t="21853" x="3411538" y="4268788"/>
          <p14:tracePt t="21900" x="3419475" y="4259263"/>
          <p14:tracePt t="21927" x="3429000" y="4259263"/>
          <p14:tracePt t="21945" x="3429000" y="4251325"/>
          <p14:tracePt t="21957" x="3438525" y="4214813"/>
          <p14:tracePt t="21978" x="3446463" y="4187825"/>
          <p14:tracePt t="22008" x="3446463" y="4179888"/>
          <p14:tracePt t="22020" x="3455988" y="4143375"/>
          <p14:tracePt t="22039" x="3465513" y="4116388"/>
          <p14:tracePt t="22057" x="3465513" y="4098925"/>
          <p14:tracePt t="22069" x="3473450" y="4062413"/>
          <p14:tracePt t="22088" x="3482975" y="4044950"/>
          <p14:tracePt t="22101" x="3490913" y="3983038"/>
          <p14:tracePt t="22121" x="3500438" y="3929063"/>
          <p14:tracePt t="22148" x="3500438" y="3884613"/>
          <p14:tracePt t="22168" x="3500438" y="3867150"/>
          <p14:tracePt t="22180" x="3517900" y="3822700"/>
          <p14:tracePt t="22200" x="3517900" y="3803650"/>
          <p14:tracePt t="22211" x="3536950" y="3741738"/>
          <p14:tracePt t="22231" x="3536950" y="3724275"/>
          <p14:tracePt t="22243" x="3544888" y="3687763"/>
          <p14:tracePt t="22261" x="3554413" y="3660775"/>
          <p14:tracePt t="22274" x="3562350" y="3598863"/>
          <p14:tracePt t="22291" x="3571875" y="3554413"/>
          <p14:tracePt t="22305" x="3571875" y="3490913"/>
          <p14:tracePt t="22324" x="3571875" y="3465513"/>
          <p14:tracePt t="22335" x="3571875" y="3402013"/>
          <p14:tracePt t="22355" x="3571875" y="3384550"/>
          <p14:tracePt t="22368" x="3581400" y="3322638"/>
          <p14:tracePt t="22387" x="3581400" y="3303588"/>
          <p14:tracePt t="22400" x="3581400" y="3241675"/>
          <p14:tracePt t="22419" x="3589338" y="3224213"/>
          <p14:tracePt t="22433" x="3589338" y="3160713"/>
          <p14:tracePt t="22451" x="3589338" y="3116263"/>
          <p14:tracePt t="22467" x="3589338" y="2955925"/>
          <p14:tracePt t="22484" x="3589338" y="2857500"/>
          <p14:tracePt t="22500" x="3589338" y="2705100"/>
          <p14:tracePt t="22517" x="3589338" y="2633663"/>
          <p14:tracePt t="22534" x="3589338" y="2536825"/>
          <p14:tracePt t="22550" x="3589338" y="2473325"/>
          <p14:tracePt t="22567" x="3589338" y="2366963"/>
          <p14:tracePt t="22584" x="3589338" y="2339975"/>
          <p14:tracePt t="22600" x="3589338" y="2268538"/>
          <p14:tracePt t="22617" x="3589338" y="2241550"/>
          <p14:tracePt t="22634" x="3589338" y="2179638"/>
          <p14:tracePt t="22634" x="3598863" y="2160588"/>
          <p14:tracePt t="22651" x="3598863" y="2098675"/>
          <p14:tracePt t="22671" x="3598863" y="2062163"/>
          <p14:tracePt t="22699" x="3598863" y="1990725"/>
          <p14:tracePt t="22717" x="3608388" y="1938338"/>
          <p14:tracePt t="22729" x="3608388" y="1874838"/>
          <p14:tracePt t="22750" x="3608388" y="1847850"/>
          <p14:tracePt t="22760" x="3608388" y="1785938"/>
          <p14:tracePt t="22780" x="3608388" y="1768475"/>
          <p14:tracePt t="22791" x="3608388" y="1704975"/>
          <p14:tracePt t="22811" x="3608388" y="1660525"/>
          <p14:tracePt t="22842" x="3608388" y="1652588"/>
          <p14:tracePt t="22854" x="3608388" y="1643063"/>
          <p14:tracePt t="22874" x="3616325" y="1616075"/>
          <p14:tracePt t="22919" x="3616325" y="1608138"/>
          <p14:tracePt t="22930" x="3616325" y="1581150"/>
          <p14:tracePt t="22950" x="3616325" y="1562100"/>
          <p14:tracePt t="22964" x="3616325" y="1554163"/>
          <p14:tracePt t="22981" x="3608388" y="1554163"/>
          <p14:tracePt t="23154" x="3598863" y="1554163"/>
          <p14:tracePt t="23200" x="3589338" y="1554163"/>
          <p14:tracePt t="23254" x="3581400" y="1562100"/>
          <p14:tracePt t="23279" x="3581400" y="1571625"/>
          <p14:tracePt t="23375" x="3571875" y="1571625"/>
          <p14:tracePt t="23394" x="3562350" y="1581150"/>
          <p14:tracePt t="23420" x="3544888" y="1581150"/>
          <p14:tracePt t="23438" x="3536950" y="1581150"/>
          <p14:tracePt t="23450" x="3527425" y="1581150"/>
          <p14:tracePt t="23468" x="3517900" y="1581150"/>
          <p14:tracePt t="23496" x="3509963" y="1581150"/>
          <p14:tracePt t="23578" x="3509963" y="1589088"/>
          <p14:tracePt t="23595" x="3500438" y="1589088"/>
          <p14:tracePt t="23785" x="3490913" y="1589088"/>
          <p14:tracePt t="23975" x="3490913" y="1598613"/>
          <p14:tracePt t="24016" x="3490913" y="1608138"/>
          <p14:tracePt t="24881" x="3482975" y="1616075"/>
          <p14:tracePt t="25423" x="3482975" y="1625600"/>
          <p14:tracePt t="25434" x="3482975" y="1633538"/>
          <p14:tracePt t="25453" x="3482975" y="1643063"/>
          <p14:tracePt t="25465" x="3473450" y="1670050"/>
          <p14:tracePt t="25485" x="3465513" y="1697038"/>
          <p14:tracePt t="25496" x="3455988" y="1731963"/>
          <p14:tracePt t="25515" x="3446463" y="1741488"/>
          <p14:tracePt t="25526" x="3446463" y="1785938"/>
          <p14:tracePt t="25546" x="3438525" y="1803400"/>
          <p14:tracePt t="25560" x="3429000" y="1847850"/>
          <p14:tracePt t="25577" x="3429000" y="1874838"/>
          <p14:tracePt t="25593" x="3419475" y="1938338"/>
          <p14:tracePt t="25609" x="3419475" y="1955800"/>
          <p14:tracePt t="25626" x="3411538" y="1973263"/>
          <p14:tracePt t="25643" x="3411538" y="1990725"/>
          <p14:tracePt t="25659" x="3402013" y="2044700"/>
          <p14:tracePt t="25676" x="3402013" y="2062163"/>
          <p14:tracePt t="25693" x="3402013" y="2108200"/>
          <p14:tracePt t="25710" x="3402013" y="2160588"/>
          <p14:tracePt t="25727" x="3402013" y="2187575"/>
          <p14:tracePt t="25748" x="3402013" y="2205038"/>
          <p14:tracePt t="25768" x="3402013" y="2214563"/>
          <p14:tracePt t="25794" x="3402013" y="2224088"/>
          <p14:tracePt t="25814" x="3411538" y="2241550"/>
          <p14:tracePt t="25840" x="3429000" y="2241550"/>
          <p14:tracePt t="25891" x="3438525" y="2241550"/>
          <p14:tracePt t="25923" x="3455988" y="2241550"/>
          <p14:tracePt t="25934" x="3500438" y="2241550"/>
          <p14:tracePt t="25954" x="3517900" y="2241550"/>
          <p14:tracePt t="25965" x="3581400" y="2241550"/>
          <p14:tracePt t="25985" x="3598863" y="2241550"/>
          <p14:tracePt t="25997" x="3652838" y="2232025"/>
          <p14:tracePt t="26016" x="3714750" y="2224088"/>
          <p14:tracePt t="26035" x="3741738" y="2214563"/>
          <p14:tracePt t="26048" x="3795713" y="2205038"/>
          <p14:tracePt t="26066" x="3822700" y="2197100"/>
          <p14:tracePt t="26078" x="3875088" y="2187575"/>
          <p14:tracePt t="26097" x="3894138" y="2187575"/>
          <p14:tracePt t="26111" x="3946525" y="2179638"/>
          <p14:tracePt t="26128" x="3973513" y="2170113"/>
          <p14:tracePt t="26144" x="4027488" y="2160588"/>
          <p14:tracePt t="26161" x="4054475" y="2160588"/>
          <p14:tracePt t="26178" x="4116388" y="2152650"/>
          <p14:tracePt t="26195" x="4133850" y="2152650"/>
          <p14:tracePt t="26211" x="4179888" y="2152650"/>
          <p14:tracePt t="26228" x="4205288" y="2143125"/>
          <p14:tracePt t="26245" x="4224338" y="2143125"/>
          <p14:tracePt t="26261" x="4251325" y="2143125"/>
          <p14:tracePt t="26278" x="4276725" y="2143125"/>
          <p14:tracePt t="26297" x="4303713" y="2143125"/>
          <p14:tracePt t="26316" x="4322763" y="2143125"/>
          <p14:tracePt t="26380" x="4330700" y="2143125"/>
          <p14:tracePt t="26393" x="4340225" y="2143125"/>
          <p14:tracePt t="26426" x="4348163" y="2143125"/>
          <p14:tracePt t="26474" x="4367213" y="2125663"/>
          <p14:tracePt t="26524" x="4367213" y="2116138"/>
          <p14:tracePt t="26598" x="4367213" y="2098675"/>
          <p14:tracePt t="26628" x="4375150" y="2098675"/>
          <p14:tracePt t="26696" x="4375150" y="2089150"/>
          <p14:tracePt t="26708" x="4375150" y="2071688"/>
          <p14:tracePt t="26739" x="4384675" y="2062163"/>
          <p14:tracePt t="26757" x="4394200" y="2054225"/>
          <p14:tracePt t="26769" x="4394200" y="2044700"/>
          <p14:tracePt t="26831" x="4402138" y="2027238"/>
          <p14:tracePt t="26850" x="4411663" y="2017713"/>
          <p14:tracePt t="26862" x="4411663" y="2009775"/>
          <p14:tracePt t="26883" x="4411663" y="2000250"/>
          <p14:tracePt t="26895" x="4419600" y="1973263"/>
          <p14:tracePt t="26915" x="4429125" y="1973263"/>
          <p14:tracePt t="27930" x="4429125" y="2009775"/>
          <p14:tracePt t="28242" x="4429125" y="2054225"/>
          <p14:tracePt t="28254" x="4429125" y="2089150"/>
          <p14:tracePt t="28266" x="4419600" y="2152650"/>
          <p14:tracePt t="28278" x="4411663" y="2286000"/>
          <p14:tracePt t="28296" x="4411663" y="2347913"/>
          <p14:tracePt t="28308" x="4411663" y="2455863"/>
          <p14:tracePt t="28327" x="4411663" y="2536825"/>
          <p14:tracePt t="28339" x="4411663" y="2687638"/>
          <p14:tracePt t="28359" x="4411663" y="2741613"/>
          <p14:tracePt t="28370" x="4411663" y="2884488"/>
          <p14:tracePt t="28389" x="4419600" y="3000375"/>
          <p14:tracePt t="28408" x="4419600" y="3017838"/>
          <p14:tracePt t="28420" x="4429125" y="3081338"/>
          <p14:tracePt t="28441" x="4429125" y="3160713"/>
          <p14:tracePt t="28469" x="4429125" y="3187700"/>
          <p14:tracePt t="28481" x="4456113" y="3295650"/>
          <p14:tracePt t="28500" x="4465638" y="3330575"/>
          <p14:tracePt t="28514" x="4483100" y="3402013"/>
          <p14:tracePt t="28531" x="4500563" y="3429000"/>
          <p14:tracePt t="28545" x="4518025" y="3473450"/>
          <p14:tracePt t="28563" x="4527550" y="3490913"/>
          <p14:tracePt t="28574" x="4554538" y="3571875"/>
          <p14:tracePt t="28594" x="4572000" y="3625850"/>
          <p14:tracePt t="28606" x="4616450" y="3768725"/>
          <p14:tracePt t="28625" x="4625975" y="3813175"/>
          <p14:tracePt t="28637" x="4633913" y="3830638"/>
          <p14:tracePt t="28657" x="4633913" y="3867150"/>
          <p14:tracePt t="28690" x="4633913" y="3894138"/>
          <p14:tracePt t="28703" x="4643438" y="3956050"/>
          <p14:tracePt t="28725" x="4643438" y="3990975"/>
          <p14:tracePt t="28734" x="4660900" y="4081463"/>
          <p14:tracePt t="28754" x="4660900" y="4116388"/>
          <p14:tracePt t="28765" x="4697413" y="4268788"/>
          <p14:tracePt t="28785" x="4705350" y="4367213"/>
          <p14:tracePt t="28796" x="4759325" y="4562475"/>
          <p14:tracePt t="28816" x="4768850" y="4608513"/>
          <p14:tracePt t="28827" x="4776788" y="4643438"/>
          <p14:tracePt t="28848" x="4776788" y="4652963"/>
          <p14:tracePt t="28858" x="4776788" y="4660900"/>
          <p14:tracePt t="28877" x="4776788" y="4670425"/>
          <p14:tracePt t="28989" x="4786313" y="4670425"/>
          <p14:tracePt t="29664" x="4795838" y="4670425"/>
          <p14:tracePt t="29997" x="4795838" y="4679950"/>
          <p14:tracePt t="30040" x="4803775" y="4679950"/>
          <p14:tracePt t="30180" x="4803775" y="4687888"/>
          <p14:tracePt t="30419" x="4813300" y="4697413"/>
          <p14:tracePt t="30595" x="4813300" y="4705350"/>
          <p14:tracePt t="31000" x="4822825" y="4705350"/>
          <p14:tracePt t="31011" x="4830763" y="4705350"/>
          <p14:tracePt t="31175" x="4840288" y="4705350"/>
          <p14:tracePt t="31187" x="4840288" y="4714875"/>
          <p14:tracePt t="31206" x="4848225" y="4714875"/>
          <p14:tracePt t="31219" x="4857750" y="4724400"/>
          <p14:tracePt t="31237" x="4875213" y="4724400"/>
          <p14:tracePt t="31265" x="4902200" y="4724400"/>
          <p14:tracePt t="31284" x="4911725" y="4732338"/>
          <p14:tracePt t="31316" x="4919663" y="4732338"/>
          <p14:tracePt t="31328" x="4929188" y="4741863"/>
          <p14:tracePt t="31348" x="4938713" y="4741863"/>
          <p14:tracePt t="31360" x="4946650" y="4741863"/>
          <p14:tracePt t="31421" x="4946650" y="4751388"/>
          <p14:tracePt t="31488" x="4956175" y="4751388"/>
          <p14:tracePt t="31564" x="4956175" y="4759325"/>
          <p14:tracePt t="31613" x="4956175" y="4768850"/>
          <p14:tracePt t="31751" x="4965700" y="4768850"/>
          <p14:tracePt t="31851" x="4965700" y="4776788"/>
          <p14:tracePt t="32115" x="4973638" y="4776788"/>
          <p14:tracePt t="32304" x="4973638" y="4786313"/>
          <p14:tracePt t="32544" x="4983163" y="47863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ObjectHistory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2192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ObjectHistory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(Object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Object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4114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add both objects and points to history!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106" x="4973638" y="4786313"/>
          <p14:tracePt t="2000" x="4965700" y="4768850"/>
          <p14:tracePt t="2045" x="4965700" y="4759325"/>
          <p14:tracePt t="2075" x="4965700" y="4732338"/>
          <p14:tracePt t="2094" x="4965700" y="4705350"/>
          <p14:tracePt t="2115" x="4973638" y="4616450"/>
          <p14:tracePt t="2147" x="4991100" y="4598988"/>
          <p14:tracePt t="2158" x="4991100" y="4589463"/>
          <p14:tracePt t="2182" x="5018088" y="4518025"/>
          <p14:tracePt t="2214" x="5027613" y="4446588"/>
          <p14:tracePt t="2222" x="5037138" y="4384675"/>
          <p14:tracePt t="2249" x="5081588" y="4152900"/>
          <p14:tracePt t="2280" x="5116513" y="3973513"/>
          <p14:tracePt t="2286" x="5160963" y="3732213"/>
          <p14:tracePt t="2317" x="5180013" y="3394075"/>
          <p14:tracePt t="2348" x="5180013" y="3340100"/>
          <p14:tracePt t="2360" x="5180013" y="3330575"/>
          <p14:tracePt t="2383" x="5180013" y="3170238"/>
          <p14:tracePt t="2414" x="5153025" y="3062288"/>
          <p14:tracePt t="2424" x="5133975" y="3017838"/>
          <p14:tracePt t="2450" x="5089525" y="2874963"/>
          <p14:tracePt t="2481" x="5081588" y="2847975"/>
          <p14:tracePt t="2489" x="5072063" y="2830513"/>
          <p14:tracePt t="2517" x="5062538" y="2813050"/>
          <p14:tracePt t="2547" x="5027613" y="2786063"/>
          <p14:tracePt t="2552" x="4965700" y="2776538"/>
          <p14:tracePt t="2584" x="4902200" y="2768600"/>
          <p14:tracePt t="2598" x="4884738" y="2768600"/>
          <p14:tracePt t="2617" x="4840288" y="2768600"/>
          <p14:tracePt t="2648" x="4803775" y="2768600"/>
          <p14:tracePt t="2662" x="4768850" y="2768600"/>
          <p14:tracePt t="2683" x="4670425" y="2768600"/>
          <p14:tracePt t="2715" x="4643438" y="2768600"/>
          <p14:tracePt t="2722" x="4608513" y="2768600"/>
          <p14:tracePt t="2751" x="4545013" y="2768600"/>
          <p14:tracePt t="2782" x="4510088" y="2768600"/>
          <p14:tracePt t="2786" x="4491038" y="2768600"/>
          <p14:tracePt t="2817" x="4473575" y="2768600"/>
          <p14:tracePt t="2879" x="4456113" y="2768600"/>
          <p14:tracePt t="2898" x="4446588" y="2768600"/>
          <p14:tracePt t="2909" x="4411663" y="2741613"/>
          <p14:tracePt t="2929" x="4394200" y="2732088"/>
          <p14:tracePt t="2952" x="4330700" y="2687638"/>
          <p14:tracePt t="2983" x="4322763" y="2687638"/>
          <p14:tracePt t="2985" x="4295775" y="2679700"/>
          <p14:tracePt t="3016" x="4276725" y="2670175"/>
          <p14:tracePt t="3018" x="4187825" y="2643188"/>
          <p14:tracePt t="3050" x="4125913" y="2625725"/>
          <p14:tracePt t="3069" x="4108450" y="2608263"/>
          <p14:tracePt t="3085" x="4071938" y="2589213"/>
          <p14:tracePt t="3116" x="4044950" y="2589213"/>
          <p14:tracePt t="3118" x="4037013" y="2589213"/>
          <p14:tracePt t="3149" x="3983038" y="2571750"/>
          <p14:tracePt t="3181" x="3973513" y="2562225"/>
          <p14:tracePt t="3207" x="3965575" y="2562225"/>
          <p14:tracePt t="3226" x="3956050" y="2554288"/>
          <p14:tracePt t="3253" x="3965575" y="2554288"/>
          <p14:tracePt t="3375" x="3973513" y="2554288"/>
          <p14:tracePt t="3444" x="4000500" y="2554288"/>
          <p14:tracePt t="3465" x="4044950" y="2554288"/>
          <p14:tracePt t="3476" x="4152900" y="2562225"/>
          <p14:tracePt t="3495" x="4179888" y="2562225"/>
          <p14:tracePt t="3520" x="4251325" y="2571750"/>
          <p14:tracePt t="3551" x="4330700" y="2571750"/>
          <p14:tracePt t="3573" x="4357688" y="2571750"/>
          <p14:tracePt t="3586" x="4483100" y="2571750"/>
          <p14:tracePt t="3617" x="4545013" y="2571750"/>
          <p14:tracePt t="3633" x="4572000" y="2571750"/>
          <p14:tracePt t="3653" x="4616450" y="2562225"/>
          <p14:tracePt t="3684" x="4679950" y="2536825"/>
          <p14:tracePt t="3687" x="4714875" y="2517775"/>
          <p14:tracePt t="3718" x="4768850" y="2500313"/>
          <p14:tracePt t="3728" x="4776788" y="2482850"/>
          <p14:tracePt t="3762" x="4786313" y="2482850"/>
          <p14:tracePt t="3869" x="4795838" y="2482850"/>
          <p14:tracePt t="4510" x="4822825" y="2482850"/>
          <p14:tracePt t="4530" x="4840288" y="2482850"/>
          <p14:tracePt t="4545" x="4857750" y="2473325"/>
          <p14:tracePt t="4561" x="4867275" y="2473325"/>
          <p14:tracePt t="4641" x="4875213" y="2473325"/>
          <p14:tracePt t="4654" x="4884738" y="2465388"/>
          <p14:tracePt t="4691" x="4894263" y="2465388"/>
          <p14:tracePt t="4701" x="4902200" y="2465388"/>
          <p14:tracePt t="4782" x="4919663" y="2446338"/>
          <p14:tracePt t="4812" x="4938713" y="2428875"/>
          <p14:tracePt t="4832" x="4946650" y="2419350"/>
          <p14:tracePt t="4843" x="4991100" y="2419350"/>
          <p14:tracePt t="4862" x="5010150" y="2411413"/>
          <p14:tracePt t="4891" x="5072063" y="2384425"/>
          <p14:tracePt t="4923" x="5099050" y="2374900"/>
          <p14:tracePt t="4927" x="5116513" y="2366963"/>
          <p14:tracePt t="4957" x="5187950" y="2339975"/>
          <p14:tracePt t="4989" x="5295900" y="2312988"/>
          <p14:tracePt t="5004" x="5348288" y="2303463"/>
          <p14:tracePt t="5023" x="5446713" y="2286000"/>
          <p14:tracePt t="5056" x="5537200" y="2259013"/>
          <p14:tracePt t="5064" x="5562600" y="2251075"/>
          <p14:tracePt t="5090" x="5732463" y="2197100"/>
          <p14:tracePt t="5122" x="5965825" y="2125663"/>
          <p14:tracePt t="5129" x="6045200" y="2108200"/>
          <p14:tracePt t="5157" x="6215063" y="2062163"/>
          <p14:tracePt t="5190" x="6269038" y="2054225"/>
          <p14:tracePt t="5204" x="6419850" y="2054225"/>
          <p14:tracePt t="5224" x="6616700" y="2054225"/>
          <p14:tracePt t="5258" x="6680200" y="2044700"/>
          <p14:tracePt t="5267" x="6759575" y="2027238"/>
          <p14:tracePt t="5291" x="6813550" y="1990725"/>
          <p14:tracePt t="5323" x="6831013" y="1973263"/>
          <p14:tracePt t="5328" x="6858000" y="1955800"/>
          <p14:tracePt t="5358" x="6858000" y="1946275"/>
          <p14:tracePt t="5393" x="6848475" y="1946275"/>
          <p14:tracePt t="5523" x="6840538" y="1946275"/>
          <p14:tracePt t="5744" x="6831013" y="1946275"/>
          <p14:tracePt t="6114" x="6823075" y="1946275"/>
          <p14:tracePt t="6132" x="6804025" y="1946275"/>
          <p14:tracePt t="6145" x="6769100" y="1946275"/>
          <p14:tracePt t="6165" x="6759575" y="1946275"/>
          <p14:tracePt t="6193" x="6705600" y="1946275"/>
          <p14:tracePt t="6225" x="6697663" y="1946275"/>
          <p14:tracePt t="6255" x="6688138" y="1946275"/>
          <p14:tracePt t="6308" x="6680200" y="1946275"/>
          <p14:tracePt t="6399" x="6697663" y="1928813"/>
          <p14:tracePt t="6559" x="6715125" y="1919288"/>
          <p14:tracePt t="6571" x="6715125" y="1911350"/>
          <p14:tracePt t="6595" x="6724650" y="1911350"/>
          <p14:tracePt t="6625" x="6732588" y="1901825"/>
          <p14:tracePt t="6637" x="6742113" y="1901825"/>
          <p14:tracePt t="6661" x="6751638" y="1893888"/>
          <p14:tracePt t="83856" x="6742113" y="1911350"/>
          <p14:tracePt t="84314" x="6742113" y="1919288"/>
          <p14:tracePt t="84347" x="6742113" y="1928813"/>
          <p14:tracePt t="84422" x="6732588" y="1946275"/>
          <p14:tracePt t="84646" x="6724650" y="1955800"/>
          <p14:tracePt t="84658" x="6688138" y="1973263"/>
          <p14:tracePt t="84678" x="6670675" y="1982788"/>
          <p14:tracePt t="84710" x="6572250" y="2036763"/>
          <p14:tracePt t="84731" x="6402388" y="2108200"/>
          <p14:tracePt t="84762" x="6205538" y="2170113"/>
          <p14:tracePt t="84794" x="6143625" y="2187575"/>
          <p14:tracePt t="84798" x="6000750" y="2251075"/>
          <p14:tracePt t="84798" x="5902325" y="2286000"/>
          <p14:tracePt t="84830" x="5822950" y="2303463"/>
          <p14:tracePt t="84862" x="5741988" y="2347913"/>
          <p14:tracePt t="84871" x="5616575" y="2393950"/>
          <p14:tracePt t="84902" x="5348288" y="2482850"/>
          <p14:tracePt t="84931" x="5018088" y="2598738"/>
          <p14:tracePt t="84963" x="4724400" y="2714625"/>
          <p14:tracePt t="84994" x="4527550" y="2786063"/>
          <p14:tracePt t="85008" x="4491038" y="2795588"/>
          <p14:tracePt t="85032" x="4241800" y="2874963"/>
          <p14:tracePt t="85063" x="4054475" y="2946400"/>
          <p14:tracePt t="85072" x="4010025" y="2965450"/>
          <p14:tracePt t="85099" x="3902075" y="3009900"/>
          <p14:tracePt t="85130" x="3884613" y="3027363"/>
          <p14:tracePt t="85198" x="3875088" y="3044825"/>
          <p14:tracePt t="85209" x="3857625" y="3054350"/>
          <p14:tracePt t="86356" x="3848100" y="3044825"/>
          <p14:tracePt t="86786" x="3848100" y="3036888"/>
          <p14:tracePt t="87856" x="3857625" y="3036888"/>
          <p14:tracePt t="88477" x="3857625" y="3027363"/>
          <p14:tracePt t="88634" x="3857625" y="3017838"/>
          <p14:tracePt t="88653" x="3857625" y="3009900"/>
          <p14:tracePt t="88687" x="3848100" y="3009900"/>
          <p14:tracePt t="88750" x="3840163" y="3000375"/>
          <p14:tracePt t="88762" x="3822700" y="2990850"/>
          <p14:tracePt t="88781" x="3813175" y="2990850"/>
          <p14:tracePt t="88810" x="3776663" y="2973388"/>
          <p14:tracePt t="88842" x="3768725" y="2973388"/>
          <p14:tracePt t="88845" x="3705225" y="2946400"/>
          <p14:tracePt t="88876" x="3687763" y="2946400"/>
          <p14:tracePt t="88887" x="3643313" y="2938463"/>
          <p14:tracePt t="88910" x="3616325" y="2938463"/>
          <p14:tracePt t="88942" x="3554413" y="2938463"/>
          <p14:tracePt t="88954" x="3536950" y="2928938"/>
          <p14:tracePt t="88977" x="3465513" y="2928938"/>
          <p14:tracePt t="89008" x="3411538" y="2928938"/>
          <p14:tracePt t="89015" x="3384550" y="2928938"/>
          <p14:tracePt t="89044" x="3340100" y="2928938"/>
          <p14:tracePt t="89076" x="3295650" y="2928938"/>
          <p14:tracePt t="89078" x="3224213" y="2928938"/>
          <p14:tracePt t="89110" x="3205163" y="2928938"/>
          <p14:tracePt t="89120" x="3152775" y="2928938"/>
          <p14:tracePt t="89144" x="3108325" y="2928938"/>
          <p14:tracePt t="89175" x="3062288" y="2928938"/>
          <p14:tracePt t="89190" x="3036888" y="2928938"/>
          <p14:tracePt t="89211" x="2982913" y="2928938"/>
          <p14:tracePt t="89242" x="2938463" y="2928938"/>
          <p14:tracePt t="89253" x="2928938" y="2928938"/>
          <p14:tracePt t="89278" x="2867025" y="2928938"/>
          <p14:tracePt t="89309" x="2822575" y="2928938"/>
          <p14:tracePt t="89314" x="2759075" y="2928938"/>
          <p14:tracePt t="89345" x="2714625" y="2938463"/>
          <p14:tracePt t="89376" x="2697163" y="2946400"/>
          <p14:tracePt t="89393" x="2687638" y="2946400"/>
          <p14:tracePt t="89419" x="2687638" y="2955925"/>
          <p14:tracePt t="89658" x="2687638" y="2946400"/>
          <p14:tracePt t="89987" x="2687638" y="2938463"/>
          <p14:tracePt t="90025" x="2697163" y="2928938"/>
          <p14:tracePt t="90051" x="2705100" y="2928938"/>
          <p14:tracePt t="90071" x="2714625" y="2928938"/>
          <p14:tracePt t="90100" x="2714625" y="2919413"/>
          <p14:tracePt t="90114" x="2724150" y="2919413"/>
          <p14:tracePt t="90175" x="2732088" y="2919413"/>
          <p14:tracePt t="90194" x="2741613" y="2919413"/>
          <p14:tracePt t="90207" x="2741613" y="2911475"/>
          <p14:tracePt t="90227" x="2751138" y="2911475"/>
          <p14:tracePt t="90248" x="2759075" y="2911475"/>
          <p14:tracePt t="90333" x="2768600" y="2901950"/>
          <p14:tracePt t="90413" x="2776538" y="2901950"/>
          <p14:tracePt t="90505" x="2786063" y="2901950"/>
          <p14:tracePt t="90604" x="2795588" y="2901950"/>
          <p14:tracePt t="90711" x="2803525" y="2901950"/>
          <p14:tracePt t="90918" x="2803525" y="2894013"/>
          <p14:tracePt t="90993" x="2813050" y="2894013"/>
          <p14:tracePt t="91312" x="2822575" y="2884488"/>
          <p14:tracePt t="91420" x="2830513" y="2884488"/>
          <p14:tracePt t="91439" x="2830513" y="2874963"/>
          <p14:tracePt t="91452" x="2867025" y="2874963"/>
          <p14:tracePt t="91484" x="2928938" y="2867025"/>
          <p14:tracePt t="91499" x="2973388" y="2857500"/>
          <p14:tracePt t="91518" x="3098800" y="2840038"/>
          <p14:tracePt t="91552" x="3187700" y="2822575"/>
          <p14:tracePt t="91567" x="3205163" y="2813050"/>
          <p14:tracePt t="91586" x="3340100" y="2786063"/>
          <p14:tracePt t="91619" x="3429000" y="2776538"/>
          <p14:tracePt t="91624" x="3482975" y="2776538"/>
          <p14:tracePt t="91652" x="3589338" y="2776538"/>
          <p14:tracePt t="91684" x="3697288" y="2776538"/>
          <p14:tracePt t="91687" x="3822700" y="2776538"/>
          <p14:tracePt t="91719" x="3857625" y="2776538"/>
          <p14:tracePt t="91730" x="3973513" y="2768600"/>
          <p14:tracePt t="91753" x="4116388" y="2759075"/>
          <p14:tracePt t="91784" x="4179888" y="2751138"/>
          <p14:tracePt t="91794" x="4295775" y="2732088"/>
          <p14:tracePt t="91819" x="4438650" y="2697163"/>
          <p14:tracePt t="91852" x="4491038" y="2687638"/>
          <p14:tracePt t="91855" x="4589463" y="2670175"/>
          <p14:tracePt t="91886" x="4732338" y="2633663"/>
          <p14:tracePt t="91918" x="4813300" y="2598738"/>
          <p14:tracePt t="91925" x="4840288" y="2571750"/>
          <p14:tracePt t="91953" x="4884738" y="2517775"/>
          <p14:tracePt t="91985" x="4956175" y="2419350"/>
          <p14:tracePt t="92003" x="4991100" y="2357438"/>
          <p14:tracePt t="92030" x="5045075" y="2295525"/>
          <p14:tracePt t="92056" x="5099050" y="2205038"/>
          <p14:tracePt t="92087" x="5108575" y="2160588"/>
          <p14:tracePt t="92119" x="5108575" y="2152650"/>
          <p14:tracePt t="92124" x="5108575" y="2089150"/>
          <p14:tracePt t="92154" x="5099050" y="2027238"/>
          <p14:tracePt t="92186" x="5081588" y="1965325"/>
          <p14:tracePt t="92192" x="5081588" y="1938338"/>
          <p14:tracePt t="92221" x="5054600" y="1847850"/>
          <p14:tracePt t="92253" x="5027613" y="1795463"/>
          <p14:tracePt t="92256" x="4973638" y="1704975"/>
          <p14:tracePt t="92288" x="4946650" y="1670050"/>
          <p14:tracePt t="92319" x="4919663" y="1616075"/>
          <p14:tracePt t="92331" x="4911725" y="1598613"/>
          <p14:tracePt t="92354" x="4867275" y="1544638"/>
          <p14:tracePt t="92386" x="4848225" y="1527175"/>
          <p14:tracePt t="92395" x="4840288" y="1527175"/>
          <p14:tracePt t="92421" x="4830763" y="1517650"/>
          <p14:tracePt t="92452" x="4776788" y="1482725"/>
          <p14:tracePt t="92460" x="4751388" y="1482725"/>
          <p14:tracePt t="92489" x="4687888" y="1473200"/>
          <p14:tracePt t="92521" x="4633913" y="1473200"/>
          <p14:tracePt t="92523" x="4562475" y="1473200"/>
          <p14:tracePt t="92555" x="4545013" y="1482725"/>
          <p14:tracePt t="92565" x="4473575" y="1482725"/>
          <p14:tracePt t="92588" x="4384675" y="1500188"/>
          <p14:tracePt t="92619" x="4348163" y="1509713"/>
          <p14:tracePt t="92629" x="4322763" y="1517650"/>
          <p14:tracePt t="92655" x="4241800" y="1536700"/>
          <p14:tracePt t="92687" x="4179888" y="1554163"/>
          <p14:tracePt t="92693" x="4152900" y="1554163"/>
          <p14:tracePt t="92722" x="4116388" y="1571625"/>
          <p14:tracePt t="92756" x="4098925" y="1581150"/>
          <p14:tracePt t="92763" x="4062413" y="1598613"/>
          <p14:tracePt t="92789" x="4000500" y="1625600"/>
          <p14:tracePt t="92822" x="3990975" y="1633538"/>
          <p14:tracePt t="92830" x="3973513" y="1643063"/>
          <p14:tracePt t="92856" x="3956050" y="1660525"/>
          <p14:tracePt t="92887" x="3938588" y="1679575"/>
          <p14:tracePt t="92899" x="3929063" y="1679575"/>
          <p14:tracePt t="92923" x="3902075" y="1704975"/>
          <p14:tracePt t="92955" x="3894138" y="1714500"/>
          <p14:tracePt t="92958" x="3884613" y="1714500"/>
          <p14:tracePt t="93008" x="3884613" y="1724025"/>
          <p14:tracePt t="93041" x="3884613" y="1714500"/>
          <p14:tracePt t="93399" x="3894138" y="1714500"/>
          <p14:tracePt t="93617" x="3902075" y="1704975"/>
          <p14:tracePt t="93647" x="3919538" y="1687513"/>
          <p14:tracePt t="93685" x="3929063" y="1687513"/>
          <p14:tracePt t="93697" x="3946525" y="1652588"/>
          <p14:tracePt t="93717" x="3946525" y="1643063"/>
          <p14:tracePt t="93728" x="3956050" y="1633538"/>
          <p14:tracePt t="93761" x="3965575" y="1633538"/>
          <p14:tracePt t="93792" x="3983038" y="1616075"/>
          <p14:tracePt t="93827" x="3990975" y="1616075"/>
          <p14:tracePt t="93873" x="4000500" y="1608138"/>
          <p14:tracePt t="93899" x="4010025" y="1598613"/>
          <p14:tracePt t="93918" x="4010025" y="1589088"/>
          <p14:tracePt t="93967" x="4017963" y="1589088"/>
          <p14:tracePt t="94000" x="4037013" y="1581150"/>
          <p14:tracePt t="94043" x="4044950" y="1581150"/>
          <p14:tracePt t="94063" x="4062413" y="1571625"/>
          <p14:tracePt t="94094" x="4071938" y="1571625"/>
          <p14:tracePt t="94106" x="4108450" y="1554163"/>
          <p14:tracePt t="94127" x="4143375" y="1536700"/>
          <p14:tracePt t="94159" x="4160838" y="1527175"/>
          <p14:tracePt t="94168" x="4170363" y="1527175"/>
          <p14:tracePt t="94193" x="4214813" y="1490663"/>
          <p14:tracePt t="94225" x="4224338" y="1490663"/>
          <p14:tracePt t="94229" x="4268788" y="1465263"/>
          <p14:tracePt t="94260" x="4348163" y="1438275"/>
          <p14:tracePt t="94260" x="4367213" y="1438275"/>
          <p14:tracePt t="94292" x="4375150" y="1419225"/>
          <p14:tracePt t="94320" x="4411663" y="1411288"/>
          <p14:tracePt t="94331" x="4456113" y="1384300"/>
          <p14:tracePt t="94361" x="4510088" y="1357313"/>
          <p14:tracePt t="94377" x="4527550" y="1347788"/>
          <p14:tracePt t="94394" x="4581525" y="1330325"/>
          <p14:tracePt t="94411" x="4581525" y="1322388"/>
          <p14:tracePt t="94427" x="4608513" y="1312863"/>
          <p14:tracePt t="94458" x="4616450" y="1303338"/>
          <p14:tracePt t="94544" x="4625975" y="1303338"/>
          <p14:tracePt t="94596" x="4625975" y="1295400"/>
          <p14:tracePt t="94622" x="4633913" y="1295400"/>
          <p14:tracePt t="94655" x="4643438" y="1295400"/>
          <p14:tracePt t="94735" x="4643438" y="1285875"/>
          <p14:tracePt t="94768" x="4652963" y="1285875"/>
          <p14:tracePt t="94814" x="4660900" y="1285875"/>
          <p14:tracePt t="94860" x="4660900" y="1276350"/>
          <p14:tracePt t="94893" x="4670425" y="1276350"/>
          <p14:tracePt t="94939" x="4679950" y="1276350"/>
          <p14:tracePt t="95034" x="4687888" y="1268413"/>
          <p14:tracePt t="123356" x="4687888" y="1276350"/>
          <p14:tracePt t="123784" x="4697413" y="1276350"/>
          <p14:tracePt t="123911" x="4705350" y="1276350"/>
          <p14:tracePt t="124008" x="4732338" y="1276350"/>
          <p14:tracePt t="124041" x="4759325" y="1285875"/>
          <p14:tracePt t="124072" x="4768850" y="1285875"/>
          <p14:tracePt t="124084" x="4795838" y="1295400"/>
          <p14:tracePt t="124101" x="4840288" y="1295400"/>
          <p14:tracePt t="124120" x="4857750" y="1295400"/>
          <p14:tracePt t="124132" x="4894263" y="1303338"/>
          <p14:tracePt t="124152" x="4938713" y="1322388"/>
          <p14:tracePt t="124164" x="5010150" y="1347788"/>
          <p14:tracePt t="124183" x="5062538" y="1366838"/>
          <p14:tracePt t="124195" x="5133975" y="1401763"/>
          <p14:tracePt t="124214" x="5197475" y="1419225"/>
          <p14:tracePt t="124241" x="5224463" y="1419225"/>
          <p14:tracePt t="124260" x="5241925" y="1428750"/>
          <p14:tracePt t="124271" x="5303838" y="1446213"/>
          <p14:tracePt t="124290" x="5348288" y="1455738"/>
          <p14:tracePt t="124310" x="5375275" y="1465263"/>
          <p14:tracePt t="124321" x="5429250" y="1482725"/>
          <p14:tracePt t="124339" x="5446713" y="1482725"/>
          <p14:tracePt t="124351" x="5510213" y="1500188"/>
          <p14:tracePt t="124370" x="5545138" y="1500188"/>
          <p14:tracePt t="124398" x="5616575" y="1517650"/>
          <p14:tracePt t="124419" x="5653088" y="1527175"/>
          <p14:tracePt t="124430" x="5724525" y="1544638"/>
          <p14:tracePt t="124449" x="5768975" y="1554163"/>
          <p14:tracePt t="124461" x="5867400" y="1581150"/>
          <p14:tracePt t="124480" x="5884863" y="1589088"/>
          <p14:tracePt t="124492" x="5965825" y="1598613"/>
          <p14:tracePt t="124511" x="6010275" y="1616075"/>
          <p14:tracePt t="124522" x="6153150" y="1633538"/>
          <p14:tracePt t="124541" x="6259513" y="1670050"/>
          <p14:tracePt t="124560" x="6303963" y="1679575"/>
          <p14:tracePt t="124572" x="6411913" y="1704975"/>
          <p14:tracePt t="124591" x="6456363" y="1724025"/>
          <p14:tracePt t="124604" x="6554788" y="1751013"/>
          <p14:tracePt t="124622" x="6599238" y="1768475"/>
          <p14:tracePt t="124636" x="6688138" y="1795463"/>
          <p14:tracePt t="124654" x="6724650" y="1812925"/>
          <p14:tracePt t="124668" x="6786563" y="1830388"/>
          <p14:tracePt t="124685" x="6813550" y="1847850"/>
          <p14:tracePt t="124702" x="6875463" y="1866900"/>
          <p14:tracePt t="124718" x="6919913" y="1874838"/>
          <p14:tracePt t="124735" x="6991350" y="1893888"/>
          <p14:tracePt t="124752" x="7018338" y="1901825"/>
          <p14:tracePt t="124768" x="7081838" y="1911350"/>
          <p14:tracePt t="124785" x="7143750" y="1928813"/>
          <p14:tracePt t="124802" x="7188200" y="1928813"/>
          <p14:tracePt t="124819" x="7251700" y="1938338"/>
          <p14:tracePt t="124836" x="7277100" y="1946275"/>
          <p14:tracePt t="124852" x="7375525" y="1955800"/>
          <p14:tracePt t="124869" x="7394575" y="1955800"/>
          <p14:tracePt t="124886" x="7466013" y="1965325"/>
          <p14:tracePt t="124886" x="7518400" y="1965325"/>
          <p14:tracePt t="124903" x="7608888" y="1973263"/>
          <p14:tracePt t="124921" x="7661275" y="1973263"/>
          <p14:tracePt t="124936" x="7777163" y="2000250"/>
          <p14:tracePt t="124953" x="7831138" y="2000250"/>
          <p14:tracePt t="124969" x="7939088" y="2017713"/>
          <p14:tracePt t="124986" x="7966075" y="2017713"/>
          <p14:tracePt t="125002" x="8054975" y="2027238"/>
          <p14:tracePt t="125020" x="8099425" y="2027238"/>
          <p14:tracePt t="125036" x="8205788" y="2036763"/>
          <p14:tracePt t="125055" x="8242300" y="2044700"/>
          <p14:tracePt t="125070" x="8358188" y="2054225"/>
          <p14:tracePt t="125086" x="8447088" y="2054225"/>
          <p14:tracePt t="125103" x="8501063" y="2054225"/>
          <p14:tracePt t="125119" x="8562975" y="2054225"/>
          <p14:tracePt t="125136" x="8599488" y="2054225"/>
          <p14:tracePt t="125156" x="8609013" y="2044700"/>
          <p14:tracePt t="125205" x="8609013" y="2027238"/>
          <p14:tracePt t="125217" x="8599488" y="2000250"/>
          <p14:tracePt t="125237" x="8572500" y="1965325"/>
          <p14:tracePt t="125267" x="8562975" y="1946275"/>
          <p14:tracePt t="125279" x="8537575" y="1919288"/>
          <p14:tracePt t="125299" x="8518525" y="1874838"/>
          <p14:tracePt t="125311" x="8474075" y="1795463"/>
          <p14:tracePt t="125330" x="8456613" y="1776413"/>
          <p14:tracePt t="125342" x="8456613" y="1768475"/>
          <p14:tracePt t="125360" x="8420100" y="1724025"/>
          <p14:tracePt t="125393" x="8420100" y="1714500"/>
          <p14:tracePt t="125405" x="8412163" y="1670050"/>
          <p14:tracePt t="125424" x="8412163" y="1652588"/>
          <p14:tracePt t="125436" x="8412163" y="1589088"/>
          <p14:tracePt t="125454" x="8412163" y="1554163"/>
          <p14:tracePt t="125467" x="8412163" y="1482725"/>
          <p14:tracePt t="125486" x="8420100" y="1465263"/>
          <p14:tracePt t="125498" x="8429625" y="1419225"/>
          <p14:tracePt t="125518" x="8491538" y="1347788"/>
          <p14:tracePt t="125551" x="8528050" y="1322388"/>
          <p14:tracePt t="125582" x="8545513" y="1295400"/>
          <p14:tracePt t="125593" x="8609013" y="1250950"/>
          <p14:tracePt t="125612" x="8616950" y="1241425"/>
          <p14:tracePt t="125624" x="8653463" y="1214438"/>
          <p14:tracePt t="125644" x="8670925" y="1187450"/>
          <p14:tracePt t="125655" x="8688388" y="1179513"/>
          <p14:tracePt t="125674" x="8705850" y="1160463"/>
          <p14:tracePt t="125685" x="8742363" y="1125538"/>
          <p14:tracePt t="125704" x="8786813" y="1089025"/>
          <p14:tracePt t="125724" x="8813800" y="1062038"/>
          <p14:tracePt t="125735" x="8848725" y="1036638"/>
          <p14:tracePt t="125754" x="8875713" y="1017588"/>
          <p14:tracePt t="125766" x="8885238" y="1000125"/>
          <p14:tracePt t="125786" x="8894763" y="990600"/>
          <p14:tracePt t="125798" x="8894763" y="982663"/>
          <p14:tracePt t="125896" x="8894763" y="973138"/>
          <p14:tracePt t="125922" x="8894763" y="965200"/>
          <p14:tracePt t="125982" x="8894763" y="955675"/>
          <p14:tracePt t="126063" x="8894763" y="946150"/>
          <p14:tracePt t="126083" x="8912225" y="938213"/>
          <p14:tracePt t="126115" x="8920163" y="938213"/>
          <p14:tracePt t="126175" x="8929688" y="928688"/>
          <p14:tracePt t="126194" x="8939213" y="928688"/>
          <p14:tracePt t="126206" x="8947150" y="919163"/>
          <p14:tracePt t="126224" x="8956675" y="919163"/>
          <p14:tracePt t="126273" x="8956675" y="911225"/>
          <p14:tracePt t="126413" x="8966200" y="9112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Collections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219200"/>
            <a:ext cx="8229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381000" y="3733800"/>
            <a:ext cx="8229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(Point p 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2895600"/>
            <a:ext cx="3810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get rid of duplication in interface definitions?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7156"/>
      </p:ext>
    </p:extLst>
  </p:cSld>
  <p:clrMapOvr>
    <a:masterClrMapping/>
  </p:clrMapOvr>
  <p:transition advTm="25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Analogy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12192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calculateMyCurrentBMI</a:t>
            </a:r>
            <a:r>
              <a:rPr lang="en-US" dirty="0" smtClean="0"/>
              <a:t>()  {</a:t>
            </a:r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smtClean="0"/>
              <a:t>75/(1.77*1.77);</a:t>
            </a:r>
            <a:endParaRPr lang="en-US" dirty="0"/>
          </a:p>
          <a:p>
            <a:r>
              <a:rPr lang="en-US" dirty="0" smtClean="0"/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26289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calculateMyFutureBMI</a:t>
            </a:r>
            <a:r>
              <a:rPr lang="en-US" dirty="0"/>
              <a:t>()  {</a:t>
            </a:r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smtClean="0"/>
              <a:t>77/(</a:t>
            </a:r>
            <a:r>
              <a:rPr lang="en-US" dirty="0"/>
              <a:t>1.77*1.77);</a:t>
            </a:r>
          </a:p>
          <a:p>
            <a:r>
              <a:rPr lang="en-US" dirty="0"/>
              <a:t>}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444" y="4038600"/>
            <a:ext cx="8229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double</a:t>
            </a:r>
            <a:r>
              <a:rPr lang="en-US" dirty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 </a:t>
            </a:r>
            <a:r>
              <a:rPr lang="en-US" dirty="0" smtClean="0"/>
              <a:t>weight, </a:t>
            </a:r>
            <a:r>
              <a:rPr lang="en-US" b="1" dirty="0" smtClean="0"/>
              <a:t>double</a:t>
            </a:r>
            <a:r>
              <a:rPr lang="en-US" dirty="0" smtClean="0"/>
              <a:t> height)  {</a:t>
            </a:r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return</a:t>
            </a:r>
            <a:r>
              <a:rPr lang="en-US" dirty="0"/>
              <a:t> weight/(height*height);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4229100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09800" y="4513456"/>
            <a:ext cx="838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1000" y="6093716"/>
            <a:ext cx="2997819" cy="630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Relace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constant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arameter/placeholder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24454" y="6097433"/>
            <a:ext cx="4343400" cy="6300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implementation exists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0100" y="2072268"/>
            <a:ext cx="35052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get rid of duplication in method definitions?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1444" y="5336827"/>
            <a:ext cx="2977375" cy="6829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calculateBMI</a:t>
            </a:r>
            <a:r>
              <a:rPr lang="en-US" dirty="0" smtClean="0"/>
              <a:t>(75, 1.77);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79263" y="5336827"/>
            <a:ext cx="2977375" cy="6829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calculateBMI</a:t>
            </a:r>
            <a:r>
              <a:rPr lang="en-US" dirty="0" smtClean="0"/>
              <a:t>(77, 1.77);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43100" y="5506863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39000" y="5486400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52650" y="1657350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37317" y="3067050"/>
            <a:ext cx="4191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767156"/>
      </p:ext>
    </p:extLst>
  </p:cSld>
  <p:clrMapOvr>
    <a:masterClrMapping/>
  </p:clrMapOvr>
  <p:transition advTm="1032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  <p:extLst>
    <p:ext uri="{3A86A75C-4F4B-4683-9AE1-C65F6400EC91}">
      <p14:laserTraceLst xmlns:p14="http://schemas.microsoft.com/office/powerpoint/2010/main">
        <p14:tracePtLst>
          <p14:tracePt t="2086" x="8966200" y="893763"/>
          <p14:tracePt t="3000" x="8956675" y="884238"/>
          <p14:tracePt t="3034" x="8939213" y="884238"/>
          <p14:tracePt t="3179" x="8920163" y="901700"/>
          <p14:tracePt t="3191" x="8875713" y="911225"/>
          <p14:tracePt t="3204" x="8796338" y="938213"/>
          <p14:tracePt t="3215" x="8537575" y="973138"/>
          <p14:tracePt t="3235" x="8412163" y="973138"/>
          <p14:tracePt t="3248" x="8153400" y="973138"/>
          <p14:tracePt t="3265" x="8037513" y="973138"/>
          <p14:tracePt t="3284" x="8018463" y="973138"/>
          <p14:tracePt t="3296" x="7947025" y="973138"/>
          <p14:tracePt t="3316" x="7920038" y="973138"/>
          <p14:tracePt t="3328" x="7867650" y="973138"/>
          <p14:tracePt t="3348" x="7813675" y="982663"/>
          <p14:tracePt t="3360" x="7626350" y="1009650"/>
          <p14:tracePt t="3379" x="7510463" y="1017588"/>
          <p14:tracePt t="3392" x="7197725" y="1054100"/>
          <p14:tracePt t="3409" x="7081838" y="1071563"/>
          <p14:tracePt t="3421" x="6840538" y="1081088"/>
          <p14:tracePt t="3441" x="6823075" y="1089025"/>
          <p14:tracePt t="3455" x="6697663" y="1116013"/>
          <p14:tracePt t="3471" x="6634163" y="1133475"/>
          <p14:tracePt t="3487" x="6473825" y="1179513"/>
          <p14:tracePt t="3503" x="6303963" y="1231900"/>
          <p14:tracePt t="3520" x="6215063" y="1241425"/>
          <p14:tracePt t="3537" x="6072188" y="1268413"/>
          <p14:tracePt t="3556" x="6000750" y="1276350"/>
          <p14:tracePt t="3571" x="5822950" y="1303338"/>
          <p14:tracePt t="3587" x="5759450" y="1322388"/>
          <p14:tracePt t="3604" x="5589588" y="1347788"/>
          <p14:tracePt t="3621" x="5500688" y="1366838"/>
          <p14:tracePt t="3637" x="5322888" y="1401763"/>
          <p14:tracePt t="3654" x="5251450" y="1419225"/>
          <p14:tracePt t="3671" x="5072063" y="1465263"/>
          <p14:tracePt t="3688" x="4840288" y="1517650"/>
          <p14:tracePt t="3706" x="4660900" y="1544638"/>
          <p14:tracePt t="3723" x="4562475" y="1554163"/>
          <p14:tracePt t="3738" x="4394200" y="1581150"/>
          <p14:tracePt t="3755" x="4322763" y="1581150"/>
          <p14:tracePt t="3771" x="4214813" y="1581150"/>
          <p14:tracePt t="3788" x="4170363" y="1589088"/>
          <p14:tracePt t="3805" x="4098925" y="1589088"/>
          <p14:tracePt t="3821" x="3965575" y="1589088"/>
          <p14:tracePt t="3838" x="3946525" y="1589088"/>
          <p14:tracePt t="3855" x="3857625" y="1589088"/>
          <p14:tracePt t="3871" x="3840163" y="1589088"/>
          <p14:tracePt t="3888" x="3768725" y="1608138"/>
          <p14:tracePt t="3905" x="3759200" y="1608138"/>
          <p14:tracePt t="3921" x="3759200" y="1616075"/>
          <p14:tracePt t="3938" x="3751263" y="1625600"/>
          <p14:tracePt t="3955" x="3714750" y="1643063"/>
          <p14:tracePt t="3985" x="3697288" y="1643063"/>
          <p14:tracePt t="4052" x="3679825" y="1643063"/>
          <p14:tracePt t="4064" x="3670300" y="1643063"/>
          <p14:tracePt t="4083" x="3643313" y="1643063"/>
          <p14:tracePt t="4101" x="3633788" y="1652588"/>
          <p14:tracePt t="4143" x="3625850" y="1652588"/>
          <p14:tracePt t="4193" x="3616325" y="1652588"/>
          <p14:tracePt t="4508" x="3616325" y="1660525"/>
          <p14:tracePt t="4559" x="3616325" y="1670050"/>
          <p14:tracePt t="4589" x="3625850" y="1679575"/>
          <p14:tracePt t="4600" x="3633788" y="1687513"/>
          <p14:tracePt t="4682" x="3643313" y="1687513"/>
          <p14:tracePt t="4713" x="3652838" y="1687513"/>
          <p14:tracePt t="4777" x="3670300" y="1687513"/>
          <p14:tracePt t="4789" x="3697288" y="1687513"/>
          <p14:tracePt t="4807" x="3705225" y="1687513"/>
          <p14:tracePt t="4835" x="3724275" y="1687513"/>
          <p14:tracePt t="4855" x="3732213" y="1687513"/>
          <p14:tracePt t="4883" x="3759200" y="1687513"/>
          <p14:tracePt t="4902" x="3786188" y="1687513"/>
          <p14:tracePt t="4913" x="3830638" y="1687513"/>
          <p14:tracePt t="4933" x="3848100" y="1687513"/>
          <p14:tracePt t="4945" x="3857625" y="1687513"/>
          <p14:tracePt t="4963" x="3867150" y="1687513"/>
          <p14:tracePt t="4981" x="3875088" y="1687513"/>
          <p14:tracePt t="4993" x="3911600" y="1687513"/>
          <p14:tracePt t="5013" x="3929063" y="1687513"/>
          <p14:tracePt t="5025" x="4000500" y="1687513"/>
          <p14:tracePt t="5046" x="4017963" y="1687513"/>
          <p14:tracePt t="5058" x="4044950" y="1687513"/>
          <p14:tracePt t="5070" x="4108450" y="1687513"/>
          <p14:tracePt t="5089" x="4116388" y="1687513"/>
          <p14:tracePt t="5101" x="4170363" y="1697038"/>
          <p14:tracePt t="5121" x="4187825" y="1697038"/>
          <p14:tracePt t="5134" x="4224338" y="1704975"/>
          <p14:tracePt t="5151" x="4286250" y="1704975"/>
          <p14:tracePt t="5180" x="4313238" y="1704975"/>
          <p14:tracePt t="5200" x="4322763" y="1704975"/>
          <p14:tracePt t="5211" x="4348163" y="1704975"/>
          <p14:tracePt t="5230" x="4384675" y="1704975"/>
          <p14:tracePt t="5248" x="4394200" y="1704975"/>
          <p14:tracePt t="5261" x="4438650" y="1704975"/>
          <p14:tracePt t="5279" x="4446588" y="1704975"/>
          <p14:tracePt t="5292" x="4473575" y="1704975"/>
          <p14:tracePt t="5310" x="4483100" y="1704975"/>
          <p14:tracePt t="5438" x="4483100" y="1697038"/>
          <p14:tracePt t="5814" x="4491038" y="1697038"/>
          <p14:tracePt t="8086" x="4491038" y="1704975"/>
          <p14:tracePt t="8470" x="4473575" y="1714500"/>
          <p14:tracePt t="8482" x="4419600" y="1714500"/>
          <p14:tracePt t="8501" x="4348163" y="1714500"/>
          <p14:tracePt t="8513" x="4179888" y="1704975"/>
          <p14:tracePt t="8532" x="4089400" y="1697038"/>
          <p14:tracePt t="8544" x="3902075" y="1687513"/>
          <p14:tracePt t="8563" x="3875088" y="1687513"/>
          <p14:tracePt t="8575" x="3786188" y="1687513"/>
          <p14:tracePt t="8594" x="3724275" y="1687513"/>
          <p14:tracePt t="8613" x="3697288" y="1687513"/>
          <p14:tracePt t="8625" x="3633788" y="1714500"/>
          <p14:tracePt t="8644" x="3544888" y="1731963"/>
          <p14:tracePt t="8656" x="3313113" y="1785938"/>
          <p14:tracePt t="8676" x="3224213" y="1803400"/>
          <p14:tracePt t="8688" x="3116263" y="1822450"/>
          <p14:tracePt t="8707" x="3054350" y="1822450"/>
          <p14:tracePt t="8749" x="3036888" y="1830388"/>
          <p14:tracePt t="8767" x="2990850" y="1847850"/>
          <p14:tracePt t="8801" x="2982913" y="1847850"/>
          <p14:tracePt t="8814" x="2919413" y="1874838"/>
          <p14:tracePt t="8834" x="2901950" y="1884363"/>
          <p14:tracePt t="8845" x="2884488" y="1893888"/>
          <p14:tracePt t="8857" x="2830513" y="1919288"/>
          <p14:tracePt t="8876" x="2776538" y="1938338"/>
          <p14:tracePt t="8896" x="2776538" y="1946275"/>
          <p14:tracePt t="8908" x="2732088" y="1965325"/>
          <p14:tracePt t="8927" x="2714625" y="1973263"/>
          <p14:tracePt t="8940" x="2652713" y="2009775"/>
          <p14:tracePt t="8958" x="2633663" y="2017713"/>
          <p14:tracePt t="8970" x="2581275" y="2044700"/>
          <p14:tracePt t="8989" x="2554288" y="2062163"/>
          <p14:tracePt t="9003" x="2527300" y="2071688"/>
          <p14:tracePt t="9021" x="2517775" y="2081213"/>
          <p14:tracePt t="9037" x="2500313" y="2098675"/>
          <p14:tracePt t="9053" x="2482850" y="2116138"/>
          <p14:tracePt t="9079" x="2473325" y="2133600"/>
          <p14:tracePt t="9109" x="2465388" y="2133600"/>
          <p14:tracePt t="9128" x="2455863" y="2160588"/>
          <p14:tracePt t="9146" x="2446338" y="2170113"/>
          <p14:tracePt t="9173" x="2428875" y="2160588"/>
          <p14:tracePt t="9253" x="2419350" y="2152650"/>
          <p14:tracePt t="9271" x="2411413" y="2143125"/>
          <p14:tracePt t="9283" x="2401888" y="2133600"/>
          <p14:tracePt t="9302" x="2393950" y="2116138"/>
          <p14:tracePt t="9314" x="2384425" y="2108200"/>
          <p14:tracePt t="9333" x="2384425" y="2098675"/>
          <p14:tracePt t="9346" x="2384425" y="2081213"/>
          <p14:tracePt t="9364" x="2384425" y="2054225"/>
          <p14:tracePt t="9377" x="2384425" y="2017713"/>
          <p14:tracePt t="9396" x="2393950" y="1982788"/>
          <p14:tracePt t="9413" x="2393950" y="1955800"/>
          <p14:tracePt t="9425" x="2419350" y="1919288"/>
          <p14:tracePt t="9445" x="2428875" y="1911350"/>
          <p14:tracePt t="9474" x="2465388" y="1884363"/>
          <p14:tracePt t="9491" x="2482850" y="1874838"/>
          <p14:tracePt t="9502" x="2536825" y="1874838"/>
          <p14:tracePt t="9531" x="2589213" y="1874838"/>
          <p14:tracePt t="9542" x="2670175" y="1874838"/>
          <p14:tracePt t="9556" x="2732088" y="1874838"/>
          <p14:tracePt t="9566" x="2847975" y="1874838"/>
          <p14:tracePt t="9586" x="2867025" y="1874838"/>
          <p14:tracePt t="9599" x="2938463" y="1884363"/>
          <p14:tracePt t="9618" x="2982913" y="1893888"/>
          <p14:tracePt t="9630" x="3044825" y="1901825"/>
          <p14:tracePt t="9650" x="3071813" y="1911350"/>
          <p14:tracePt t="9662" x="3098800" y="1928813"/>
          <p14:tracePt t="9680" x="3108325" y="1928813"/>
          <p14:tracePt t="9692" x="3116263" y="1928813"/>
          <p14:tracePt t="9760" x="3116263" y="1946275"/>
          <p14:tracePt t="9865" x="3125788" y="1946275"/>
          <p14:tracePt t="9899" x="3125788" y="1955800"/>
          <p14:tracePt t="9932" x="3133725" y="1955800"/>
          <p14:tracePt t="9981" x="3143250" y="1955800"/>
          <p14:tracePt t="9993" x="3170238" y="1973263"/>
          <p14:tracePt t="10026" x="3205163" y="1982788"/>
          <p14:tracePt t="10039" x="3276600" y="2000250"/>
          <p14:tracePt t="10058" x="3303588" y="2000250"/>
          <p14:tracePt t="10070" x="3367088" y="2009775"/>
          <p14:tracePt t="10088" x="3384550" y="2017713"/>
          <p14:tracePt t="10100" x="3429000" y="2027238"/>
          <p14:tracePt t="10120" x="3446463" y="2027238"/>
          <p14:tracePt t="10133" x="3500438" y="2036763"/>
          <p14:tracePt t="10153" x="3554413" y="2044700"/>
          <p14:tracePt t="10166" x="3652838" y="2062163"/>
          <p14:tracePt t="10185" x="3697288" y="2071688"/>
          <p14:tracePt t="10197" x="3759200" y="2089150"/>
          <p14:tracePt t="10215" x="3786188" y="2098675"/>
          <p14:tracePt t="10227" x="3803650" y="2098675"/>
          <p14:tracePt t="10247" x="3813175" y="2098675"/>
          <p14:tracePt t="10293" x="3803650" y="2098675"/>
          <p14:tracePt t="10321" x="3813175" y="2098675"/>
          <p14:tracePt t="11586" x="3813175" y="2108200"/>
          <p14:tracePt t="11727" x="3822700" y="2108200"/>
          <p14:tracePt t="11817" x="3822700" y="2116138"/>
          <p14:tracePt t="12315" x="3813175" y="2133600"/>
          <p14:tracePt t="12326" x="3813175" y="2143125"/>
          <p14:tracePt t="12339" x="3813175" y="2152650"/>
          <p14:tracePt t="12364" x="3786188" y="2205038"/>
          <p14:tracePt t="12396" x="3776663" y="2241550"/>
          <p14:tracePt t="12401" x="3768725" y="2259013"/>
          <p14:tracePt t="12431" x="3741738" y="2322513"/>
          <p14:tracePt t="12464" x="3732213" y="2374900"/>
          <p14:tracePt t="12467" x="3724275" y="2419350"/>
          <p14:tracePt t="12498" x="3714750" y="2473325"/>
          <p14:tracePt t="12530" x="3714750" y="2490788"/>
          <p14:tracePt t="12537" x="3705225" y="2544763"/>
          <p14:tracePt t="12566" x="3705225" y="2625725"/>
          <p14:tracePt t="12598" x="3697288" y="2697163"/>
          <p14:tracePt t="12598" x="3697288" y="2724150"/>
          <p14:tracePt t="12631" x="3697288" y="2776538"/>
          <p14:tracePt t="12652" x="3697288" y="2803525"/>
          <p14:tracePt t="12665" x="3697288" y="2867025"/>
          <p14:tracePt t="12698" x="3697288" y="2901950"/>
          <p14:tracePt t="12721" x="3697288" y="2919413"/>
          <p14:tracePt t="12733" x="3697288" y="2982913"/>
          <p14:tracePt t="12765" x="3697288" y="3027363"/>
          <p14:tracePt t="12799" x="3697288" y="3054350"/>
          <p14:tracePt t="12807" x="3687763" y="3081338"/>
          <p14:tracePt t="12834" x="3687763" y="3108325"/>
          <p14:tracePt t="12884" x="3687763" y="3098800"/>
          <p14:tracePt t="13609" x="3697288" y="3098800"/>
          <p14:tracePt t="15085" x="3705225" y="3098800"/>
          <p14:tracePt t="17336" x="3705225" y="3108325"/>
          <p14:tracePt t="18169" x="3705225" y="3116263"/>
          <p14:tracePt t="18786" x="3705225" y="3098800"/>
          <p14:tracePt t="19410" x="3697288" y="3089275"/>
          <p14:tracePt t="19428" x="3697288" y="3081338"/>
          <p14:tracePt t="19579" x="3697288" y="3071813"/>
          <p14:tracePt t="19708" x="3697288" y="3062288"/>
          <p14:tracePt t="19727" x="3687763" y="3062288"/>
          <p14:tracePt t="20589" x="3670300" y="3062288"/>
          <p14:tracePt t="20629" x="3652838" y="3071813"/>
          <p14:tracePt t="20640" x="3643313" y="3071813"/>
          <p14:tracePt t="20655" x="3571875" y="3081338"/>
          <p14:tracePt t="20686" x="3554413" y="3081338"/>
          <p14:tracePt t="20696" x="3509963" y="3081338"/>
          <p14:tracePt t="20722" x="3446463" y="3089275"/>
          <p14:tracePt t="20753" x="3419475" y="3098800"/>
          <p14:tracePt t="20760" x="3357563" y="3098800"/>
          <p14:tracePt t="20788" x="3259138" y="3108325"/>
          <p14:tracePt t="20820" x="3251200" y="3108325"/>
          <p14:tracePt t="20840" x="3251200" y="3116263"/>
          <p14:tracePt t="20856" x="3214688" y="3125788"/>
          <p14:tracePt t="20888" x="3160713" y="3133725"/>
          <p14:tracePt t="20903" x="3133725" y="3143250"/>
          <p14:tracePt t="20923" x="3054350" y="3170238"/>
          <p14:tracePt t="20955" x="3044825" y="3170238"/>
          <p14:tracePt t="20965" x="3000375" y="3187700"/>
          <p14:tracePt t="20990" x="2946400" y="3205163"/>
          <p14:tracePt t="21021" x="2919413" y="3214688"/>
          <p14:tracePt t="21026" x="2857500" y="3232150"/>
          <p14:tracePt t="21056" x="2803525" y="3251200"/>
          <p14:tracePt t="21088" x="2776538" y="3259138"/>
          <p14:tracePt t="21092" x="2705100" y="3268663"/>
          <p14:tracePt t="21124" x="2643188" y="3276600"/>
          <p14:tracePt t="21157" x="2625725" y="3286125"/>
          <p14:tracePt t="21171" x="2616200" y="3286125"/>
          <p14:tracePt t="21190" x="2598738" y="3295650"/>
          <p14:tracePt t="21222" x="2581275" y="3295650"/>
          <p14:tracePt t="21250" x="2571750" y="3303588"/>
          <p14:tracePt t="21261" x="2562225" y="3313113"/>
          <p14:tracePt t="21310" x="2544763" y="3330575"/>
          <p14:tracePt t="21330" x="2527300" y="3330575"/>
          <p14:tracePt t="21357" x="2465388" y="3367088"/>
          <p14:tracePt t="21389" x="2419350" y="3394075"/>
          <p14:tracePt t="21392" x="2411413" y="3394075"/>
          <p14:tracePt t="21423" x="2366963" y="3419475"/>
          <p14:tracePt t="21438" x="2347913" y="3429000"/>
          <p14:tracePt t="21458" x="2339975" y="3438525"/>
          <p14:tracePt t="21490" x="2339975" y="3446463"/>
          <p14:tracePt t="22586" x="2357438" y="3446463"/>
          <p14:tracePt t="23004" x="2366963" y="3438525"/>
          <p14:tracePt t="23016" x="2374900" y="3438525"/>
          <p14:tracePt t="23029" x="2438400" y="3438525"/>
          <p14:tracePt t="23065" x="2455863" y="3438525"/>
          <p14:tracePt t="23072" x="2490788" y="3438525"/>
          <p14:tracePt t="23096" x="2581275" y="3429000"/>
          <p14:tracePt t="23129" x="2598738" y="3429000"/>
          <p14:tracePt t="23133" x="2652713" y="3419475"/>
          <p14:tracePt t="23163" x="2741613" y="3402013"/>
          <p14:tracePt t="23197" x="2786063" y="3402013"/>
          <p14:tracePt t="23229" x="2847975" y="3394075"/>
          <p14:tracePt t="23233" x="2938463" y="3394075"/>
          <p14:tracePt t="23263" x="3017838" y="3394075"/>
          <p14:tracePt t="23297" x="3044825" y="3394075"/>
          <p14:tracePt t="23305" x="3098800" y="3394075"/>
          <p14:tracePt t="23330" x="3170238" y="3394075"/>
          <p14:tracePt t="23363" x="3251200" y="3384550"/>
          <p14:tracePt t="23396" x="3276600" y="3384550"/>
          <p14:tracePt t="23399" x="3330575" y="3384550"/>
          <p14:tracePt t="23430" x="3411538" y="3384550"/>
          <p14:tracePt t="23462" x="3473450" y="3384550"/>
          <p14:tracePt t="23468" x="3490913" y="3384550"/>
          <p14:tracePt t="23497" x="3625850" y="3384550"/>
          <p14:tracePt t="23532" x="3643313" y="3384550"/>
          <p14:tracePt t="23541" x="3697288" y="3375025"/>
          <p14:tracePt t="23564" x="3768725" y="3375025"/>
          <p14:tracePt t="23595" x="3786188" y="3375025"/>
          <p14:tracePt t="23603" x="3840163" y="3375025"/>
          <p14:tracePt t="23630" x="3946525" y="3367088"/>
          <p14:tracePt t="23662" x="4010025" y="3357563"/>
          <p14:tracePt t="23673" x="4062413" y="3357563"/>
          <p14:tracePt t="23698" x="4179888" y="3348038"/>
          <p14:tracePt t="23729" x="4232275" y="3348038"/>
          <p14:tracePt t="23747" x="4295775" y="3348038"/>
          <p14:tracePt t="23766" x="4375150" y="3348038"/>
          <p14:tracePt t="23798" x="4527550" y="3367088"/>
          <p14:tracePt t="23830" x="4625975" y="3375025"/>
          <p14:tracePt t="23843" x="4643438" y="3375025"/>
          <p14:tracePt t="23864" x="4705350" y="3384550"/>
          <p14:tracePt t="23897" x="4724400" y="3384550"/>
          <p14:tracePt t="23907" x="4732338" y="3384550"/>
          <p14:tracePt t="23931" x="4822825" y="3384550"/>
          <p14:tracePt t="23962" x="4840288" y="3394075"/>
          <p14:tracePt t="23966" x="4911725" y="3394075"/>
          <p14:tracePt t="23998" x="4956175" y="3394075"/>
          <p14:tracePt t="24030" x="4965700" y="3394075"/>
          <p14:tracePt t="24034" x="4991100" y="3394075"/>
          <p14:tracePt t="24065" x="5010150" y="3394075"/>
          <p14:tracePt t="24096" x="5045075" y="3402013"/>
          <p14:tracePt t="24110" x="5054600" y="3402013"/>
          <p14:tracePt t="24132" x="5099050" y="3411538"/>
          <p14:tracePt t="24163" x="5108575" y="3411538"/>
          <p14:tracePt t="24168" x="5116513" y="3411538"/>
          <p14:tracePt t="24199" x="5126038" y="3411538"/>
          <p14:tracePt t="24318" x="5126038" y="3419475"/>
          <p14:tracePt t="25336" x="5133975" y="3419475"/>
          <p14:tracePt t="25352" x="5143500" y="3419475"/>
          <p14:tracePt t="25875" x="5153025" y="3419475"/>
          <p14:tracePt t="26057" x="5160963" y="3419475"/>
          <p14:tracePt t="26341" x="5170488" y="3419475"/>
          <p14:tracePt t="26716" x="5180013" y="3402013"/>
          <p14:tracePt t="26735" x="5197475" y="3375025"/>
          <p14:tracePt t="26753" x="5205413" y="3357563"/>
          <p14:tracePt t="26773" x="5224463" y="3322638"/>
          <p14:tracePt t="26806" x="5241925" y="3295650"/>
          <p14:tracePt t="26814" x="5251450" y="3268663"/>
          <p14:tracePt t="26841" x="5276850" y="3214688"/>
          <p14:tracePt t="26874" x="5303838" y="3170238"/>
          <p14:tracePt t="26877" x="5313363" y="3152775"/>
          <p14:tracePt t="26907" x="5367338" y="2973388"/>
          <p14:tracePt t="26940" x="5367338" y="2901950"/>
          <p14:tracePt t="26966" x="5375275" y="2874963"/>
          <p14:tracePt t="26977" x="5375275" y="2840038"/>
          <p14:tracePt t="27007" x="5375275" y="2714625"/>
          <p14:tracePt t="27040" x="5367338" y="2670175"/>
          <p14:tracePt t="27048" x="5357813" y="2608263"/>
          <p14:tracePt t="27075" x="5348288" y="2589213"/>
          <p14:tracePt t="27108" x="5330825" y="2500313"/>
          <p14:tracePt t="27113" x="5313363" y="2446338"/>
          <p14:tracePt t="27141" x="5251450" y="2251075"/>
          <p14:tracePt t="27174" x="5251450" y="2241550"/>
          <p14:tracePt t="27178" x="5241925" y="2232025"/>
          <p14:tracePt t="27208" x="5232400" y="2232025"/>
          <p14:tracePt t="27242" x="5205413" y="2205038"/>
          <p14:tracePt t="27251" x="5153025" y="2170113"/>
          <p14:tracePt t="27275" x="5099050" y="2125663"/>
          <p14:tracePt t="27308" x="5081588" y="2116138"/>
          <p14:tracePt t="27312" x="5027613" y="2089150"/>
          <p14:tracePt t="27342" x="4919663" y="2044700"/>
          <p14:tracePt t="27375" x="4875213" y="2017713"/>
          <p14:tracePt t="27378" x="4768850" y="1973263"/>
          <p14:tracePt t="27409" x="4660900" y="1938338"/>
          <p14:tracePt t="27442" x="4581525" y="1911350"/>
          <p14:tracePt t="27458" x="4537075" y="1893888"/>
          <p14:tracePt t="27476" x="4384675" y="1857375"/>
          <p14:tracePt t="27508" x="4303713" y="1839913"/>
          <p14:tracePt t="27520" x="4205288" y="1830388"/>
          <p14:tracePt t="27546" x="4089400" y="1803400"/>
          <p14:tracePt t="27577" x="3929063" y="1776413"/>
          <p14:tracePt t="27610" x="3884613" y="1768475"/>
          <p14:tracePt t="27613" x="3786188" y="1751013"/>
          <p14:tracePt t="27644" x="3660775" y="1724025"/>
          <p14:tracePt t="27677" x="3598863" y="1724025"/>
          <p14:tracePt t="27695" x="3571875" y="1724025"/>
          <p14:tracePt t="27711" x="3536950" y="1724025"/>
          <p14:tracePt t="27747" x="3517900" y="1724025"/>
          <p14:tracePt t="27753" x="3473450" y="1731963"/>
          <p14:tracePt t="27778" x="3384550" y="1751013"/>
          <p14:tracePt t="27810" x="3340100" y="1776413"/>
          <p14:tracePt t="27820" x="3259138" y="1822450"/>
          <p14:tracePt t="27854" x="3251200" y="1830388"/>
          <p14:tracePt t="27878" x="3214688" y="1866900"/>
          <p14:tracePt t="27911" x="3179763" y="1901825"/>
          <p14:tracePt t="27918" x="3160713" y="1919288"/>
          <p14:tracePt t="27945" x="3125788" y="1982788"/>
          <p14:tracePt t="27978" x="3116263" y="2017713"/>
          <p14:tracePt t="27994" x="3116263" y="2036763"/>
          <p14:tracePt t="28012" x="3089275" y="2098675"/>
          <p14:tracePt t="28047" x="3089275" y="2143125"/>
          <p14:tracePt t="28056" x="3089275" y="2170113"/>
          <p14:tracePt t="28078" x="3089275" y="2205038"/>
          <p14:tracePt t="28111" x="3098800" y="2241550"/>
          <p14:tracePt t="28121" x="3098800" y="2259013"/>
          <p14:tracePt t="28133" x="3116263" y="2295525"/>
          <p14:tracePt t="28153" x="3133725" y="2322513"/>
          <p14:tracePt t="28164" x="3170238" y="2357438"/>
          <p14:tracePt t="28183" x="3179763" y="2374900"/>
          <p14:tracePt t="28212" x="3251200" y="2428875"/>
          <p14:tracePt t="28245" x="3313113" y="2473325"/>
          <p14:tracePt t="28248" x="3330575" y="2473325"/>
          <p14:tracePt t="28263" x="3384550" y="2500313"/>
          <p14:tracePt t="28279" x="3411538" y="2509838"/>
          <p14:tracePt t="28296" x="3509963" y="2527300"/>
          <p14:tracePt t="28313" x="3544888" y="2536825"/>
          <p14:tracePt t="28329" x="3643313" y="2544763"/>
          <p14:tracePt t="28346" x="3679825" y="2544763"/>
          <p14:tracePt t="28363" x="3786188" y="2544763"/>
          <p14:tracePt t="28378" x="3840163" y="2544763"/>
          <p14:tracePt t="28395" x="3938588" y="2527300"/>
          <p14:tracePt t="28412" x="3983038" y="2517775"/>
          <p14:tracePt t="28429" x="4133850" y="2455863"/>
          <p14:tracePt t="28446" x="4241800" y="2428875"/>
          <p14:tracePt t="28464" x="4286250" y="2411413"/>
          <p14:tracePt t="28479" x="4384675" y="2357438"/>
          <p14:tracePt t="28496" x="4429125" y="2347913"/>
          <p14:tracePt t="28512" x="4500563" y="2286000"/>
          <p14:tracePt t="28529" x="4518025" y="2268538"/>
          <p14:tracePt t="28553" x="4527550" y="2251075"/>
          <p14:tracePt t="28565" x="4562475" y="2232025"/>
          <p14:tracePt t="28579" x="4562475" y="2224088"/>
          <p14:tracePt t="28596" x="4581525" y="2205038"/>
          <p14:tracePt t="28613" x="4616450" y="2125663"/>
          <p14:tracePt t="28629" x="4633913" y="2044700"/>
          <p14:tracePt t="28646" x="4643438" y="2009775"/>
          <p14:tracePt t="28663" x="4660900" y="1938338"/>
          <p14:tracePt t="28680" x="4660900" y="1911350"/>
          <p14:tracePt t="28696" x="4660900" y="1812925"/>
          <p14:tracePt t="28714" x="4643438" y="1714500"/>
          <p14:tracePt t="28732" x="4633913" y="1687513"/>
          <p14:tracePt t="28746" x="4616450" y="1598613"/>
          <p14:tracePt t="28764" x="4608513" y="1571625"/>
          <p14:tracePt t="28780" x="4589463" y="1509713"/>
          <p14:tracePt t="28796" x="4572000" y="1428750"/>
          <p14:tracePt t="28814" x="4554538" y="1401763"/>
          <p14:tracePt t="28830" x="4500563" y="1285875"/>
          <p14:tracePt t="28847" x="4491038" y="1276350"/>
          <p14:tracePt t="28875" x="4483100" y="1276350"/>
          <p14:tracePt t="28887" x="4456113" y="1258888"/>
          <p14:tracePt t="28906" x="4429125" y="1241425"/>
          <p14:tracePt t="28919" x="4394200" y="1231900"/>
          <p14:tracePt t="28938" x="4367213" y="1223963"/>
          <p14:tracePt t="28950" x="4286250" y="1214438"/>
          <p14:tracePt t="28971" x="4268788" y="1214438"/>
          <p14:tracePt t="28983" x="4241800" y="1214438"/>
          <p14:tracePt t="28997" x="4205288" y="1214438"/>
          <p14:tracePt t="29015" x="4179888" y="1223963"/>
          <p14:tracePt t="29030" x="4125913" y="1231900"/>
          <p14:tracePt t="29048" x="4108450" y="1241425"/>
          <p14:tracePt t="29066" x="4017963" y="1258888"/>
          <p14:tracePt t="29081" x="3983038" y="1268413"/>
          <p14:tracePt t="29097" x="3946525" y="1295400"/>
          <p14:tracePt t="29114" x="3902075" y="1312863"/>
          <p14:tracePt t="29131" x="3848100" y="1339850"/>
          <p14:tracePt t="29147" x="3822700" y="1357313"/>
          <p14:tracePt t="29164" x="3732213" y="1393825"/>
          <p14:tracePt t="29181" x="3697288" y="1411288"/>
          <p14:tracePt t="29198" x="3633788" y="1455738"/>
          <p14:tracePt t="29214" x="3554413" y="1517650"/>
          <p14:tracePt t="29231" x="3509963" y="1554163"/>
          <p14:tracePt t="29248" x="3446463" y="1598613"/>
          <p14:tracePt t="29266" x="3438525" y="1608138"/>
          <p14:tracePt t="29281" x="3402013" y="1643063"/>
          <p14:tracePt t="29298" x="3384550" y="1660525"/>
          <p14:tracePt t="29315" x="3348038" y="1687513"/>
          <p14:tracePt t="29337" x="3330575" y="1704975"/>
          <p14:tracePt t="29349" x="3303588" y="1724025"/>
          <p14:tracePt t="29365" x="3251200" y="1795463"/>
          <p14:tracePt t="29391" x="3232150" y="1812925"/>
          <p14:tracePt t="29403" x="3205163" y="1866900"/>
          <p14:tracePt t="29422" x="3152775" y="1928813"/>
          <p14:tracePt t="29441" x="3133725" y="1965325"/>
          <p14:tracePt t="29454" x="3089275" y="2027238"/>
          <p14:tracePt t="29473" x="3081338" y="2054225"/>
          <p14:tracePt t="29485" x="3036888" y="2108200"/>
          <p14:tracePt t="29503" x="3017838" y="2143125"/>
          <p14:tracePt t="29515" x="2990850" y="2205038"/>
          <p14:tracePt t="29535" x="2965450" y="2259013"/>
          <p14:tracePt t="29549" x="2938463" y="2322513"/>
          <p14:tracePt t="29566" x="2919413" y="2366963"/>
          <p14:tracePt t="29582" x="2901950" y="2438400"/>
          <p14:tracePt t="29598" x="2894013" y="2473325"/>
          <p14:tracePt t="29615" x="2884488" y="2536825"/>
          <p14:tracePt t="29632" x="2884488" y="2554288"/>
          <p14:tracePt t="29648" x="2884488" y="2625725"/>
          <p14:tracePt t="29666" x="2894013" y="2724150"/>
          <p14:tracePt t="29683" x="2901950" y="2768600"/>
          <p14:tracePt t="29699" x="2919413" y="2840038"/>
          <p14:tracePt t="29716" x="2938463" y="2894013"/>
          <p14:tracePt t="29732" x="2973388" y="2990850"/>
          <p14:tracePt t="29750" x="2990850" y="3062288"/>
          <p14:tracePt t="29768" x="3009900" y="3108325"/>
          <p14:tracePt t="29782" x="3036888" y="3187700"/>
          <p14:tracePt t="29800" x="3062288" y="3241675"/>
          <p14:tracePt t="29816" x="3098800" y="3313113"/>
          <p14:tracePt t="29833" x="3133725" y="3384550"/>
          <p14:tracePt t="29849" x="3143250" y="3411538"/>
          <p14:tracePt t="29866" x="3170238" y="3465513"/>
          <p14:tracePt t="29883" x="3179763" y="3473450"/>
          <p14:tracePt t="29899" x="3187700" y="3490913"/>
          <p14:tracePt t="29916" x="3187700" y="3500438"/>
          <p14:tracePt t="29933" x="3197225" y="3500438"/>
          <p14:tracePt t="29971" x="3205163" y="3509963"/>
          <p14:tracePt t="30005" x="3214688" y="3509963"/>
          <p14:tracePt t="30050" x="3224213" y="3509963"/>
          <p14:tracePt t="30069" x="3232150" y="3509963"/>
          <p14:tracePt t="30080" x="3259138" y="3509963"/>
          <p14:tracePt t="30100" x="3303588" y="3509963"/>
          <p14:tracePt t="30126" x="3367088" y="3509963"/>
          <p14:tracePt t="30144" x="3394075" y="3509963"/>
          <p14:tracePt t="30157" x="3455988" y="3509963"/>
          <p14:tracePt t="30176" x="3490913" y="3509963"/>
          <p14:tracePt t="30188" x="3544888" y="3509963"/>
          <p14:tracePt t="30207" x="3581400" y="3509963"/>
          <p14:tracePt t="30219" x="3660775" y="3509963"/>
          <p14:tracePt t="30238" x="3724275" y="3509963"/>
          <p14:tracePt t="30257" x="3786188" y="3509963"/>
          <p14:tracePt t="30269" x="3840163" y="3509963"/>
          <p14:tracePt t="30289" x="3857625" y="3509963"/>
          <p14:tracePt t="30301" x="3911600" y="3509963"/>
          <p14:tracePt t="30321" x="3938588" y="3509963"/>
          <p14:tracePt t="30332" x="4000500" y="3509963"/>
          <p14:tracePt t="30351" x="4027488" y="3509963"/>
          <p14:tracePt t="30362" x="4081463" y="3509963"/>
          <p14:tracePt t="30381" x="4108450" y="3509963"/>
          <p14:tracePt t="30393" x="4152900" y="3509963"/>
          <p14:tracePt t="30414" x="4232275" y="3509963"/>
          <p14:tracePt t="30441" x="4268788" y="3509963"/>
          <p14:tracePt t="30460" x="4295775" y="3500438"/>
          <p14:tracePt t="30473" x="4330700" y="3500438"/>
          <p14:tracePt t="30493" x="4357688" y="3500438"/>
          <p14:tracePt t="30521" x="4375150" y="3490913"/>
          <p14:tracePt t="30539" x="4411663" y="3473450"/>
          <p14:tracePt t="30573" x="4429125" y="3473450"/>
          <p14:tracePt t="30598" x="4438650" y="3473450"/>
          <p14:tracePt t="30631" x="4438650" y="3465513"/>
          <p14:tracePt t="30697" x="4446588" y="3465513"/>
          <p14:tracePt t="30745" x="4456113" y="3455988"/>
          <p14:tracePt t="30853" x="4456113" y="3446463"/>
          <p14:tracePt t="30865" x="4465638" y="3438525"/>
          <p14:tracePt t="30884" x="4465638" y="3429000"/>
          <p14:tracePt t="30946" x="4465638" y="3419475"/>
          <p14:tracePt t="30965" x="4465638" y="3402013"/>
          <p14:tracePt t="30977" x="4465638" y="3394075"/>
          <p14:tracePt t="30998" x="4465638" y="3375025"/>
          <p14:tracePt t="31044" x="4473575" y="3340100"/>
          <p14:tracePt t="31070" x="4473575" y="3322638"/>
          <p14:tracePt t="31089" x="4473575" y="3303588"/>
          <p14:tracePt t="31101" x="4483100" y="3276600"/>
          <p14:tracePt t="31120" x="4491038" y="3259138"/>
          <p14:tracePt t="31133" x="4500563" y="3214688"/>
          <p14:tracePt t="31152" x="4500563" y="3197225"/>
          <p14:tracePt t="31163" x="4510088" y="3170238"/>
          <p14:tracePt t="31182" x="4518025" y="3152775"/>
          <p14:tracePt t="31195" x="4537075" y="3089275"/>
          <p14:tracePt t="31213" x="4537075" y="3071813"/>
          <p14:tracePt t="31225" x="4545013" y="3017838"/>
          <p14:tracePt t="31245" x="4554538" y="2990850"/>
          <p14:tracePt t="31257" x="4572000" y="2938463"/>
          <p14:tracePt t="31276" x="4598988" y="2874963"/>
          <p14:tracePt t="31295" x="4608513" y="2847975"/>
          <p14:tracePt t="31307" x="4625975" y="2803525"/>
          <p14:tracePt t="31325" x="4625975" y="2786063"/>
          <p14:tracePt t="31337" x="4643438" y="2724150"/>
          <p14:tracePt t="31357" x="4652963" y="2660650"/>
          <p14:tracePt t="31384" x="4660900" y="2652713"/>
          <p14:tracePt t="31403" x="4660900" y="2643188"/>
          <p14:tracePt t="31415" x="4670425" y="2625725"/>
          <p14:tracePt t="31435" x="4670425" y="2608263"/>
          <p14:tracePt t="31447" x="4670425" y="2589213"/>
          <p14:tracePt t="31466" x="4679950" y="2581275"/>
          <p14:tracePt t="31477" x="4679950" y="2554288"/>
          <p14:tracePt t="31497" x="4687888" y="2536825"/>
          <p14:tracePt t="31509" x="4687888" y="2490788"/>
          <p14:tracePt t="31528" x="4697413" y="2465388"/>
          <p14:tracePt t="31540" x="4697413" y="2401888"/>
          <p14:tracePt t="31560" x="4697413" y="2384425"/>
          <p14:tracePt t="31572" x="4705350" y="2322513"/>
          <p14:tracePt t="31592" x="4714875" y="2312988"/>
          <p14:tracePt t="31604" x="4724400" y="2276475"/>
          <p14:tracePt t="31622" x="4724400" y="2259013"/>
          <p14:tracePt t="31638" x="4732338" y="2241550"/>
          <p14:tracePt t="31655" x="4732338" y="2232025"/>
          <p14:tracePt t="31671" x="4732338" y="2197100"/>
          <p14:tracePt t="31688" x="4741863" y="2170113"/>
          <p14:tracePt t="31729" x="4741863" y="2116138"/>
          <p14:tracePt t="31748" x="4751388" y="2081213"/>
          <p14:tracePt t="31766" x="4751388" y="2062163"/>
          <p14:tracePt t="31778" x="4759325" y="2027238"/>
          <p14:tracePt t="31798" x="4759325" y="2017713"/>
          <p14:tracePt t="31828" x="4768850" y="2009775"/>
          <p14:tracePt t="31878" x="4776788" y="2000250"/>
          <p14:tracePt t="31903" x="4795838" y="1990725"/>
          <p14:tracePt t="31923" x="4813300" y="1982788"/>
          <p14:tracePt t="31953" x="4830763" y="1982788"/>
          <p14:tracePt t="31966" x="4848225" y="1982788"/>
          <p14:tracePt t="31997" x="4902200" y="1982788"/>
          <p14:tracePt t="32015" x="4965700" y="1990725"/>
          <p14:tracePt t="32034" x="4983163" y="1990725"/>
          <p14:tracePt t="32080" x="5010150" y="1990725"/>
          <p14:tracePt t="32107" x="5045075" y="1990725"/>
          <p14:tracePt t="32125" x="5062538" y="1990725"/>
          <p14:tracePt t="32137" x="5099050" y="1990725"/>
          <p14:tracePt t="32156" x="5133975" y="1990725"/>
          <p14:tracePt t="32175" x="5187950" y="1982788"/>
          <p14:tracePt t="32204" x="5197475" y="1982788"/>
          <p14:tracePt t="32216" x="5241925" y="1973263"/>
          <p14:tracePt t="32235" x="5259388" y="1973263"/>
          <p14:tracePt t="32247" x="5286375" y="1973263"/>
          <p14:tracePt t="32266" x="5322888" y="1965325"/>
          <p14:tracePt t="32285" x="5330825" y="1955800"/>
          <p14:tracePt t="32297" x="5357813" y="1955800"/>
          <p14:tracePt t="32317" x="5402263" y="1946275"/>
          <p14:tracePt t="32343" x="5419725" y="1946275"/>
          <p14:tracePt t="32362" x="5438775" y="1946275"/>
          <p14:tracePt t="32375" x="5473700" y="1938338"/>
          <p14:tracePt t="32392" x="5491163" y="1938338"/>
          <p14:tracePt t="32404" x="5537200" y="1938338"/>
          <p14:tracePt t="32424" x="5572125" y="1938338"/>
          <p14:tracePt t="32442" x="5589588" y="1938338"/>
          <p14:tracePt t="32454" x="5634038" y="1938338"/>
          <p14:tracePt t="32474" x="5653088" y="1938338"/>
          <p14:tracePt t="32486" x="5688013" y="1938338"/>
          <p14:tracePt t="32513" x="5715000" y="1938338"/>
          <p14:tracePt t="32525" x="5724525" y="1938338"/>
          <p14:tracePt t="32536" x="5741988" y="1938338"/>
          <p14:tracePt t="32549" x="5813425" y="1938338"/>
          <p14:tracePt t="32568" x="5830888" y="1938338"/>
          <p14:tracePt t="32580" x="5884863" y="1928813"/>
          <p14:tracePt t="32599" x="5911850" y="1928813"/>
          <p14:tracePt t="32610" x="5983288" y="1928813"/>
          <p14:tracePt t="32629" x="6010275" y="1928813"/>
          <p14:tracePt t="32641" x="6062663" y="1928813"/>
          <p14:tracePt t="32659" x="6089650" y="1938338"/>
          <p14:tracePt t="32674" x="6153150" y="1938338"/>
          <p14:tracePt t="32692" x="6170613" y="1938338"/>
          <p14:tracePt t="32708" x="6242050" y="1938338"/>
          <p14:tracePt t="32725" x="6303963" y="1938338"/>
          <p14:tracePt t="32741" x="6330950" y="1938338"/>
          <p14:tracePt t="32758" x="6384925" y="1938338"/>
          <p14:tracePt t="32775" x="6411913" y="1946275"/>
          <p14:tracePt t="32791" x="6473825" y="1946275"/>
          <p14:tracePt t="32809" x="6491288" y="1946275"/>
          <p14:tracePt t="32826" x="6554788" y="1955800"/>
          <p14:tracePt t="32842" x="6589713" y="1955800"/>
          <p14:tracePt t="32858" x="6653213" y="1965325"/>
          <p14:tracePt t="32875" x="6670675" y="1965325"/>
          <p14:tracePt t="32892" x="6724650" y="1973263"/>
          <p14:tracePt t="32908" x="6751638" y="1973263"/>
          <p14:tracePt t="32925" x="6813550" y="1982788"/>
          <p14:tracePt t="32942" x="6858000" y="1982788"/>
          <p14:tracePt t="32961" x="6875463" y="1990725"/>
          <p14:tracePt t="32976" x="6894513" y="1990725"/>
          <p14:tracePt t="32992" x="6911975" y="1990725"/>
          <p14:tracePt t="33023" x="6894513" y="1965325"/>
          <p14:tracePt t="33084" x="6840538" y="1919288"/>
          <p14:tracePt t="33102" x="6823075" y="1901825"/>
          <p14:tracePt t="33115" x="6759575" y="1866900"/>
          <p14:tracePt t="33134" x="6742113" y="1866900"/>
          <p14:tracePt t="33146" x="6680200" y="1839913"/>
          <p14:tracePt t="33167" x="6616700" y="1822450"/>
          <p14:tracePt t="33178" x="6394450" y="1741488"/>
          <p14:tracePt t="33197" x="6296025" y="1724025"/>
          <p14:tracePt t="33209" x="6062663" y="1670050"/>
          <p14:tracePt t="33229" x="5983288" y="1652588"/>
          <p14:tracePt t="33241" x="5946775" y="1643063"/>
          <p14:tracePt t="33253" x="5848350" y="1625600"/>
          <p14:tracePt t="33273" x="5822950" y="1625600"/>
          <p14:tracePt t="33307" x="5803900" y="1625600"/>
          <p14:tracePt t="33319" x="5705475" y="1625600"/>
          <p14:tracePt t="33338" x="5661025" y="1625600"/>
          <p14:tracePt t="33350" x="5537200" y="1652588"/>
          <p14:tracePt t="33370" x="5491163" y="1670050"/>
          <p14:tracePt t="33382" x="5429250" y="1697038"/>
          <p14:tracePt t="33401" x="5411788" y="1704975"/>
          <p14:tracePt t="33413" x="5348288" y="1724025"/>
          <p14:tracePt t="33432" x="5330825" y="1724025"/>
          <p14:tracePt t="33445" x="5251450" y="1741488"/>
          <p14:tracePt t="33463" x="5214938" y="1751013"/>
          <p14:tracePt t="33477" x="5089525" y="1758950"/>
          <p14:tracePt t="33494" x="5018088" y="1758950"/>
          <p14:tracePt t="33510" x="4875213" y="1758950"/>
          <p14:tracePt t="33527" x="4776788" y="1758950"/>
          <p14:tracePt t="33546" x="4510088" y="1714500"/>
          <p14:tracePt t="33561" x="4411663" y="1697038"/>
          <p14:tracePt t="33577" x="4268788" y="1660525"/>
          <p14:tracePt t="33595" x="4214813" y="1643063"/>
          <p14:tracePt t="33610" x="4125913" y="1625600"/>
          <p14:tracePt t="33627" x="4098925" y="1625600"/>
          <p14:tracePt t="33645" x="3929063" y="1608138"/>
          <p14:tracePt t="33661" x="3867150" y="1608138"/>
          <p14:tracePt t="33677" x="3714750" y="1608138"/>
          <p14:tracePt t="33694" x="3652838" y="1616075"/>
          <p14:tracePt t="33711" x="3625850" y="1616075"/>
          <p14:tracePt t="33729" x="3571875" y="1616075"/>
          <p14:tracePt t="33744" x="3438525" y="1608138"/>
          <p14:tracePt t="33761" x="3384550" y="1598613"/>
          <p14:tracePt t="33778" x="3295650" y="1589088"/>
          <p14:tracePt t="33794" x="3286125" y="1589088"/>
          <p14:tracePt t="33818" x="3268663" y="1589088"/>
          <p14:tracePt t="33838" x="3241675" y="1589088"/>
          <p14:tracePt t="33850" x="3133725" y="1581150"/>
          <p14:tracePt t="33869" x="3071813" y="1581150"/>
          <p14:tracePt t="33882" x="2982913" y="1571625"/>
          <p14:tracePt t="33901" x="2973388" y="1571625"/>
          <p14:tracePt t="33913" x="2911475" y="1571625"/>
          <p14:tracePt t="33933" x="2822575" y="1608138"/>
          <p14:tracePt t="33966" x="2803525" y="1616075"/>
          <p14:tracePt t="33977" x="2751138" y="1633538"/>
          <p14:tracePt t="33997" x="2724150" y="1643063"/>
          <p14:tracePt t="34010" x="2714625" y="1660525"/>
          <p14:tracePt t="34057" x="2714625" y="1679575"/>
          <p14:tracePt t="34085" x="2714625" y="1687513"/>
          <p14:tracePt t="34097" x="2714625" y="1714500"/>
          <p14:tracePt t="34109" x="2705100" y="1724025"/>
          <p14:tracePt t="34122" x="2705100" y="1741488"/>
          <p14:tracePt t="34140" x="2705100" y="1758950"/>
          <p14:tracePt t="34152" x="2697163" y="1785938"/>
          <p14:tracePt t="34171" x="2697163" y="1830388"/>
          <p14:tracePt t="34197" x="2697163" y="1874838"/>
          <p14:tracePt t="34216" x="2697163" y="1884363"/>
          <p14:tracePt t="34229" x="2697163" y="1901825"/>
          <p14:tracePt t="34249" x="2705100" y="1901825"/>
          <p14:tracePt t="34261" x="2714625" y="1919288"/>
          <p14:tracePt t="34280" x="2714625" y="1928813"/>
          <p14:tracePt t="34357" x="2724150" y="1928813"/>
          <p14:tracePt t="34390" x="2732088" y="1946275"/>
          <p14:tracePt t="34481" x="2732088" y="1955800"/>
          <p14:tracePt t="34515" x="2741613" y="1955800"/>
          <p14:tracePt t="34563" x="2741613" y="1965325"/>
          <p14:tracePt t="34589" x="2751138" y="1973263"/>
          <p14:tracePt t="34608" x="2759075" y="1982788"/>
          <p14:tracePt t="34639" x="2768600" y="1990725"/>
          <p14:tracePt t="34670" x="2803525" y="2017713"/>
          <p14:tracePt t="34689" x="2822575" y="2036763"/>
          <p14:tracePt t="34718" x="2840038" y="2036763"/>
          <p14:tracePt t="34730" x="2867025" y="2062163"/>
          <p14:tracePt t="34749" x="2911475" y="2089150"/>
          <p14:tracePt t="34768" x="2928938" y="2108200"/>
          <p14:tracePt t="34780" x="2982913" y="2133600"/>
          <p14:tracePt t="34798" x="3009900" y="2152650"/>
          <p14:tracePt t="34810" x="3054350" y="2187575"/>
          <p14:tracePt t="34829" x="3089275" y="2205038"/>
          <p14:tracePt t="34844" x="3116263" y="2224088"/>
          <p14:tracePt t="34869" x="3133725" y="2224088"/>
          <p14:tracePt t="34881" x="3152775" y="2241550"/>
          <p14:tracePt t="34893" x="3179763" y="2251075"/>
          <p14:tracePt t="34905" x="3232150" y="2268538"/>
          <p14:tracePt t="34923" x="3251200" y="2268538"/>
          <p14:tracePt t="34935" x="3330575" y="2303463"/>
          <p14:tracePt t="34954" x="3384550" y="2322513"/>
          <p14:tracePt t="34966" x="3527425" y="2366963"/>
          <p14:tracePt t="34985" x="3660775" y="2411413"/>
          <p14:tracePt t="35004" x="3687763" y="2419350"/>
          <p14:tracePt t="35016" x="3751263" y="2438400"/>
          <p14:tracePt t="35037" x="3786188" y="2446338"/>
          <p14:tracePt t="35049" x="3813175" y="2446338"/>
          <p14:tracePt t="35065" x="3867150" y="2455863"/>
          <p14:tracePt t="35082" x="3894138" y="2455863"/>
          <p14:tracePt t="35098" x="3956050" y="2455863"/>
          <p14:tracePt t="35115" x="3983038" y="2455863"/>
          <p14:tracePt t="35132" x="4062413" y="2455863"/>
          <p14:tracePt t="35149" x="4089400" y="2455863"/>
          <p14:tracePt t="35166" x="4170363" y="2438400"/>
          <p14:tracePt t="35182" x="4197350" y="2438400"/>
          <p14:tracePt t="35199" x="4224338" y="2419350"/>
          <p14:tracePt t="35216" x="4286250" y="2322513"/>
          <p14:tracePt t="35241" x="4295775" y="2312988"/>
          <p14:tracePt t="35253" x="4295775" y="2303463"/>
          <p14:tracePt t="35266" x="4295775" y="2241550"/>
          <p14:tracePt t="35285" x="4276725" y="2214563"/>
          <p14:tracePt t="35300" x="4224338" y="2125663"/>
          <p14:tracePt t="35318" x="4205288" y="2089150"/>
          <p14:tracePt t="35332" x="4160838" y="2054225"/>
          <p14:tracePt t="35349" x="4133850" y="2054225"/>
          <p14:tracePt t="35367" x="4062413" y="2017713"/>
          <p14:tracePt t="35384" x="4017963" y="2009775"/>
          <p14:tracePt t="35400" x="3956050" y="2009775"/>
          <p14:tracePt t="35417" x="3911600" y="2009775"/>
          <p14:tracePt t="35434" x="3840163" y="2036763"/>
          <p14:tracePt t="35450" x="3822700" y="2044700"/>
          <p14:tracePt t="35474" x="3786188" y="2108200"/>
          <p14:tracePt t="35502" x="3751263" y="2160588"/>
          <p14:tracePt t="35521" x="3741738" y="2179638"/>
          <p14:tracePt t="35535" x="3724275" y="2224088"/>
          <p14:tracePt t="35553" x="3724275" y="2251075"/>
          <p14:tracePt t="35585" x="3724275" y="2268538"/>
          <p14:tracePt t="35597" x="3724275" y="2276475"/>
          <p14:tracePt t="35616" x="3724275" y="2286000"/>
          <p14:tracePt t="35650" x="3724275" y="2303463"/>
          <p14:tracePt t="35661" x="3732213" y="2322513"/>
          <p14:tracePt t="35680" x="3724275" y="2330450"/>
          <p14:tracePt t="35711" x="3670300" y="2347913"/>
          <p14:tracePt t="35722" x="3562350" y="2357438"/>
          <p14:tracePt t="35742" x="3500438" y="2357438"/>
          <p14:tracePt t="35753" x="3446463" y="2357438"/>
          <p14:tracePt t="35772" x="3384550" y="2357438"/>
          <p14:tracePt t="35791" x="3330575" y="2347913"/>
          <p14:tracePt t="35822" x="3259138" y="2322513"/>
          <p14:tracePt t="35834" x="2982913" y="2224088"/>
          <p14:tracePt t="35853" x="2894013" y="2187575"/>
          <p14:tracePt t="35865" x="2751138" y="2143125"/>
          <p14:tracePt t="35886" x="2751138" y="2133600"/>
          <p14:tracePt t="35898" x="2741613" y="2133600"/>
          <p14:tracePt t="35942" x="2751138" y="2125663"/>
          <p14:tracePt t="36084" x="2840038" y="2125663"/>
          <p14:tracePt t="36102" x="2955925" y="2116138"/>
          <p14:tracePt t="36121" x="2990850" y="2108200"/>
          <p14:tracePt t="36134" x="3009900" y="2108200"/>
          <p14:tracePt t="36146" x="3054350" y="2089150"/>
          <p14:tracePt t="36166" x="3062288" y="2081213"/>
          <p14:tracePt t="36178" x="3125788" y="2054225"/>
          <p14:tracePt t="36198" x="3179763" y="2036763"/>
          <p14:tracePt t="36211" x="3295650" y="2027238"/>
          <p14:tracePt t="36229" x="3330575" y="2027238"/>
          <p14:tracePt t="36241" x="3375025" y="2027238"/>
          <p14:tracePt t="36261" x="3375025" y="2009775"/>
          <p14:tracePt t="36468" x="3357563" y="1990725"/>
          <p14:tracePt t="36480" x="3348038" y="1973263"/>
          <p14:tracePt t="36491" x="3322638" y="1955800"/>
          <p14:tracePt t="36511" x="3276600" y="1928813"/>
          <p14:tracePt t="36530" x="3259138" y="1919288"/>
          <p14:tracePt t="36542" x="3232150" y="1919288"/>
          <p14:tracePt t="36557" x="3170238" y="1884363"/>
          <p14:tracePt t="36573" x="3098800" y="1857375"/>
          <p14:tracePt t="36591" x="3081338" y="1847850"/>
          <p14:tracePt t="36604" x="3017838" y="1822450"/>
          <p14:tracePt t="36623" x="3000375" y="1812925"/>
          <p14:tracePt t="36637" x="2965450" y="1803400"/>
          <p14:tracePt t="36655" x="2911475" y="1803400"/>
          <p14:tracePt t="36671" x="2830513" y="1822450"/>
          <p14:tracePt t="36687" x="2786063" y="1822450"/>
          <p14:tracePt t="36704" x="2724150" y="1839913"/>
          <p14:tracePt t="36721" x="2705100" y="1847850"/>
          <p14:tracePt t="36748" x="2705100" y="1866900"/>
          <p14:tracePt t="36794" x="2705100" y="1884363"/>
          <p14:tracePt t="36807" x="2732088" y="1911350"/>
          <p14:tracePt t="36826" x="2768600" y="1938338"/>
          <p14:tracePt t="36838" x="2857500" y="1973263"/>
          <p14:tracePt t="36858" x="2894013" y="1982788"/>
          <p14:tracePt t="36869" x="2894013" y="1990725"/>
          <p14:tracePt t="36903" x="2884488" y="1990725"/>
          <p14:tracePt t="36937" x="2867025" y="2000250"/>
          <p14:tracePt t="36948" x="2830513" y="2036763"/>
          <p14:tracePt t="36968" x="2822575" y="2044700"/>
          <p14:tracePt t="36980" x="2795588" y="2098675"/>
          <p14:tracePt t="36999" x="2786063" y="2125663"/>
          <p14:tracePt t="37012" x="2786063" y="2251075"/>
          <p14:tracePt t="37031" x="2786063" y="2276475"/>
          <p14:tracePt t="37043" x="2786063" y="2366963"/>
          <p14:tracePt t="37063" x="2786063" y="2411413"/>
          <p14:tracePt t="37074" x="2803525" y="2527300"/>
          <p14:tracePt t="37093" x="2803525" y="2571750"/>
          <p14:tracePt t="37106" x="2822575" y="2670175"/>
          <p14:tracePt t="37124" x="2840038" y="2687638"/>
          <p14:tracePt t="37139" x="2857500" y="2768600"/>
          <p14:tracePt t="37157" x="2867025" y="2795588"/>
          <p14:tracePt t="37173" x="2884488" y="2840038"/>
          <p14:tracePt t="37189" x="2901950" y="2857500"/>
          <p14:tracePt t="37206" x="2919413" y="2894013"/>
          <p14:tracePt t="37227" x="2938463" y="2928938"/>
          <p14:tracePt t="37239" x="2965450" y="2955925"/>
          <p14:tracePt t="37256" x="2982913" y="2990850"/>
          <p14:tracePt t="37273" x="3036888" y="3054350"/>
          <p14:tracePt t="37289" x="3071813" y="3098800"/>
          <p14:tracePt t="37306" x="3116263" y="3187700"/>
          <p14:tracePt t="37323" x="3133725" y="3214688"/>
          <p14:tracePt t="37340" x="3179763" y="3276600"/>
          <p14:tracePt t="37357" x="3187700" y="3303588"/>
          <p14:tracePt t="37373" x="3232150" y="3357563"/>
          <p14:tracePt t="37390" x="3259138" y="3402013"/>
          <p14:tracePt t="37406" x="3276600" y="3438525"/>
          <p14:tracePt t="37423" x="3295650" y="3455988"/>
          <p14:tracePt t="37440" x="3313113" y="3500438"/>
          <p14:tracePt t="37457" x="3322638" y="3527425"/>
          <p14:tracePt t="37473" x="3357563" y="3589338"/>
          <p14:tracePt t="37490" x="3375025" y="3616325"/>
          <p14:tracePt t="37507" x="3402013" y="3660775"/>
          <p14:tracePt t="37523" x="3411538" y="3687763"/>
          <p14:tracePt t="37540" x="3419475" y="3697288"/>
          <p14:tracePt t="37557" x="3455988" y="3741738"/>
          <p14:tracePt t="37574" x="3455988" y="3768725"/>
          <p14:tracePt t="37591" x="3490913" y="3813175"/>
          <p14:tracePt t="37607" x="3509963" y="3830638"/>
          <p14:tracePt t="37625" x="3527425" y="3875088"/>
          <p14:tracePt t="37643" x="3544888" y="3894138"/>
          <p14:tracePt t="37657" x="3589338" y="3938588"/>
          <p14:tracePt t="37674" x="3625850" y="3990975"/>
          <p14:tracePt t="37692" x="3633788" y="4017963"/>
          <p14:tracePt t="37708" x="3670300" y="4062413"/>
          <p14:tracePt t="37726" x="3679825" y="4081463"/>
          <p14:tracePt t="37741" x="3714750" y="4133850"/>
          <p14:tracePt t="37757" x="3732213" y="4152900"/>
          <p14:tracePt t="37774" x="3751263" y="4187825"/>
          <p14:tracePt t="37791" x="3776663" y="4214813"/>
          <p14:tracePt t="37819" x="3786188" y="4232275"/>
          <p14:tracePt t="37832" x="3813175" y="4268788"/>
          <p14:tracePt t="37850" x="3822700" y="4286250"/>
          <p14:tracePt t="37863" x="3830638" y="4295775"/>
          <p14:tracePt t="37876" x="3840163" y="4303713"/>
          <p14:tracePt t="37895" x="3848100" y="4322763"/>
          <p14:tracePt t="37923" x="3857625" y="4322763"/>
          <p14:tracePt t="37954" x="3857625" y="4330700"/>
          <p14:tracePt t="37975" x="3867150" y="4340225"/>
          <p14:tracePt t="38099" x="3875088" y="4330700"/>
          <p14:tracePt t="38177" x="3884613" y="4303713"/>
          <p14:tracePt t="38196" x="3902075" y="4286250"/>
          <p14:tracePt t="38228" x="3902075" y="4276725"/>
          <p14:tracePt t="38253" x="3911600" y="4276725"/>
          <p14:tracePt t="38365" x="3919538" y="4276725"/>
          <p14:tracePt t="38588" x="3929063" y="4276725"/>
          <p14:tracePt t="38600" x="3946525" y="4286250"/>
          <p14:tracePt t="38618" x="3956050" y="4286250"/>
          <p14:tracePt t="38630" x="3973513" y="4303713"/>
          <p14:tracePt t="38648" x="3990975" y="4303713"/>
          <p14:tracePt t="38668" x="4000500" y="4313238"/>
          <p14:tracePt t="38699" x="4017963" y="4322763"/>
          <p14:tracePt t="38711" x="4037013" y="4340225"/>
          <p14:tracePt t="38731" x="4054475" y="4348163"/>
          <p14:tracePt t="38742" x="4071938" y="4357688"/>
          <p14:tracePt t="38761" x="4089400" y="4367213"/>
          <p14:tracePt t="38773" x="4108450" y="4375150"/>
          <p14:tracePt t="38800" x="4116388" y="4384675"/>
          <p14:tracePt t="38824" x="4143375" y="4394200"/>
          <p14:tracePt t="38836" x="4179888" y="4402138"/>
          <p14:tracePt t="38854" x="4197350" y="4411663"/>
          <p14:tracePt t="38867" x="4224338" y="4429125"/>
          <p14:tracePt t="38887" x="4241800" y="4438650"/>
          <p14:tracePt t="38898" x="4286250" y="4456113"/>
          <p14:tracePt t="38919" x="4313238" y="4465638"/>
          <p14:tracePt t="38930" x="4367213" y="4483100"/>
          <p14:tracePt t="38949" x="4384675" y="4483100"/>
          <p14:tracePt t="38961" x="4438650" y="4491038"/>
          <p14:tracePt t="38980" x="4465638" y="4500563"/>
          <p14:tracePt t="38994" x="4545013" y="4510088"/>
          <p14:tracePt t="39013" x="4572000" y="4518025"/>
          <p14:tracePt t="39028" x="4643438" y="4527550"/>
          <p14:tracePt t="39046" x="4679950" y="4527550"/>
          <p14:tracePt t="39061" x="4803775" y="4537075"/>
          <p14:tracePt t="39078" x="4848225" y="4545013"/>
          <p14:tracePt t="39095" x="4938713" y="4545013"/>
          <p14:tracePt t="39111" x="4983163" y="4554538"/>
          <p14:tracePt t="39128" x="5062538" y="4554538"/>
          <p14:tracePt t="39145" x="5089525" y="4554538"/>
          <p14:tracePt t="39162" x="5180013" y="4562475"/>
          <p14:tracePt t="39178" x="5205413" y="4562475"/>
          <p14:tracePt t="39195" x="5303838" y="4562475"/>
          <p14:tracePt t="39212" x="5348288" y="4572000"/>
          <p14:tracePt t="39229" x="5465763" y="4572000"/>
          <p14:tracePt t="39246" x="5510213" y="4581525"/>
          <p14:tracePt t="39262" x="5537200" y="4581525"/>
          <p14:tracePt t="39279" x="5589588" y="4581525"/>
          <p14:tracePt t="39295" x="5697538" y="4581525"/>
          <p14:tracePt t="39312" x="5751513" y="4581525"/>
          <p14:tracePt t="39329" x="5857875" y="4581525"/>
          <p14:tracePt t="39345" x="5875338" y="4581525"/>
          <p14:tracePt t="39363" x="5965825" y="4589463"/>
          <p14:tracePt t="39379" x="6000750" y="4589463"/>
          <p14:tracePt t="39396" x="6116638" y="4589463"/>
          <p14:tracePt t="39413" x="6161088" y="4589463"/>
          <p14:tracePt t="39430" x="6330950" y="4589463"/>
          <p14:tracePt t="39447" x="6394450" y="4589463"/>
          <p14:tracePt t="39463" x="6554788" y="4589463"/>
          <p14:tracePt t="39480" x="6616700" y="4589463"/>
          <p14:tracePt t="39496" x="6831013" y="4581525"/>
          <p14:tracePt t="39514" x="6965950" y="4581525"/>
          <p14:tracePt t="39530" x="7027863" y="4581525"/>
          <p14:tracePt t="39547" x="7180263" y="4572000"/>
          <p14:tracePt t="39567" x="7242175" y="4572000"/>
          <p14:tracePt t="39588" x="7385050" y="4572000"/>
          <p14:tracePt t="39607" x="7456488" y="4572000"/>
          <p14:tracePt t="39619" x="7608888" y="4572000"/>
          <p14:tracePt t="39639" x="7705725" y="4572000"/>
          <p14:tracePt t="39651" x="7894638" y="4572000"/>
          <p14:tracePt t="39670" x="7912100" y="4572000"/>
          <p14:tracePt t="39682" x="8054975" y="4572000"/>
          <p14:tracePt t="39701" x="8161338" y="4572000"/>
          <p14:tracePt t="39721" x="8197850" y="4572000"/>
          <p14:tracePt t="39733" x="8251825" y="4572000"/>
          <p14:tracePt t="39747" x="8358188" y="4572000"/>
          <p14:tracePt t="39765" x="8491538" y="4572000"/>
          <p14:tracePt t="39783" x="8555038" y="4572000"/>
          <p14:tracePt t="39797" x="8688388" y="4572000"/>
          <p14:tracePt t="39816" x="8732838" y="4572000"/>
          <p14:tracePt t="39830" x="8831263" y="4572000"/>
          <p14:tracePt t="39847" x="8894763" y="4572000"/>
          <p14:tracePt t="39864" x="8983663" y="4581525"/>
          <p14:tracePt t="39880" x="9055100" y="4581525"/>
          <p14:tracePt t="39897" x="9099550" y="4581525"/>
          <p14:tracePt t="39914" x="9134475" y="4589463"/>
          <p14:tracePt t="39931" x="9134475" y="4608513"/>
          <p14:tracePt t="39947" x="9134475" y="4598988"/>
          <p14:tracePt t="40096" x="9134475" y="4589463"/>
          <p14:tracePt t="40128" x="9134475" y="4581525"/>
          <p14:tracePt t="40159" x="9134475" y="4572000"/>
          <p14:tracePt t="40191" x="9134475" y="4554538"/>
          <p14:tracePt t="40222" x="9134475" y="4545013"/>
          <p14:tracePt t="40250" x="9134475" y="4527550"/>
          <p14:tracePt t="40268" x="9134475" y="4518025"/>
          <p14:tracePt t="40280" x="9134475" y="4465638"/>
          <p14:tracePt t="40300" x="9134475" y="4446588"/>
          <p14:tracePt t="40311" x="9134475" y="4438650"/>
          <p14:tracePt t="40331" x="9134475" y="4411663"/>
          <p14:tracePt t="40380" x="9134475" y="4394200"/>
          <p14:tracePt t="40393" x="9134475" y="4367213"/>
          <p14:tracePt t="40411" x="9134475" y="4348163"/>
          <p14:tracePt t="40423" x="9134475" y="4340225"/>
          <p14:tracePt t="40442" x="9134475" y="4313238"/>
          <p14:tracePt t="40454" x="9134475" y="4303713"/>
          <p14:tracePt t="40490" x="9134475" y="4295775"/>
          <p14:tracePt t="40516" x="9134475" y="4286250"/>
          <p14:tracePt t="40535" x="9126538" y="4276725"/>
          <p14:tracePt t="40566" x="9126538" y="4268788"/>
          <p14:tracePt t="40791" x="9126538" y="4259263"/>
          <p14:tracePt t="40850" x="9126538" y="4251325"/>
          <p14:tracePt t="40862" x="9134475" y="4232275"/>
          <p14:tracePt t="40882" x="9134475" y="4214813"/>
          <p14:tracePt t="40900" x="9134475" y="4179888"/>
          <p14:tracePt t="40933" x="9134475" y="4143375"/>
          <p14:tracePt t="40945" x="9134475" y="4133850"/>
          <p14:tracePt t="40967" x="9134475" y="4071938"/>
          <p14:tracePt t="41000" x="9134475" y="4027488"/>
          <p14:tracePt t="41006" x="9134475" y="4010025"/>
          <p14:tracePt t="41034" x="9134475" y="3911600"/>
          <p14:tracePt t="41066" x="9134475" y="3894138"/>
          <p14:tracePt t="41070" x="9134475" y="3840163"/>
          <p14:tracePt t="41101" x="9134475" y="3751263"/>
          <p14:tracePt t="41132" x="9134475" y="3705225"/>
          <p14:tracePt t="41149" x="9134475" y="3687763"/>
          <p14:tracePt t="41177" x="9134475" y="3633788"/>
          <p14:tracePt t="41201" x="9134475" y="3608388"/>
          <p14:tracePt t="41232" x="9134475" y="3589338"/>
          <p14:tracePt t="41255" x="9134475" y="3571875"/>
          <p14:tracePt t="41273" x="9134475" y="3562350"/>
          <p14:tracePt t="41302" x="9134475" y="3527425"/>
          <p14:tracePt t="41333" x="9134475" y="3517900"/>
          <p14:tracePt t="41434" x="9134475" y="3509963"/>
          <p14:tracePt t="43587" x="9134475" y="3500438"/>
          <p14:tracePt t="44416" x="9134475" y="3490913"/>
          <p14:tracePt t="44607" x="9134475" y="3482975"/>
          <p14:tracePt t="46087" x="9134475" y="3473450"/>
          <p14:tracePt t="46336" x="9134475" y="3465513"/>
          <p14:tracePt t="46509" x="9134475" y="3455988"/>
          <p14:tracePt t="46840" x="9134475" y="3446463"/>
          <p14:tracePt t="47188" x="9134475" y="3438525"/>
          <p14:tracePt t="47516" x="9134475" y="3429000"/>
          <p14:tracePt t="47689" x="9134475" y="3419475"/>
          <p14:tracePt t="47953" x="9134475" y="3411538"/>
          <p14:tracePt t="48194" x="9134475" y="3402013"/>
          <p14:tracePt t="49586" x="9134475" y="3394075"/>
          <p14:tracePt t="50063" x="9126538" y="3394075"/>
          <p14:tracePt t="50187" x="9126538" y="3384550"/>
          <p14:tracePt t="50311" x="9126538" y="3375025"/>
          <p14:tracePt t="50687" x="9126538" y="3367088"/>
          <p14:tracePt t="50861" x="9126538" y="3357563"/>
          <p14:tracePt t="51176" x="9126538" y="3348038"/>
          <p14:tracePt t="51569" x="9126538" y="3340100"/>
          <p14:tracePt t="51742" x="9126538" y="3330575"/>
          <p14:tracePt t="52090" x="9117013" y="3322638"/>
          <p14:tracePt t="52401" x="9117013" y="3313113"/>
          <p14:tracePt t="53050" x="9117013" y="3303588"/>
          <p14:tracePt t="53332" x="9117013" y="3295650"/>
          <p14:tracePt t="53696" x="9117013" y="3286125"/>
          <p14:tracePt t="54040" x="9117013" y="3276600"/>
          <p14:tracePt t="54212" x="9117013" y="3268663"/>
          <p14:tracePt t="54511" x="9117013" y="3259138"/>
          <p14:tracePt t="54680" x="9109075" y="3259138"/>
          <p14:tracePt t="54870" x="9109075" y="3251200"/>
          <p14:tracePt t="54889" x="9109075" y="3241675"/>
          <p14:tracePt t="55077" x="9109075" y="3232150"/>
          <p14:tracePt t="55422" x="9109075" y="3224213"/>
          <p14:tracePt t="55785" x="9109075" y="3214688"/>
          <p14:tracePt t="56837" x="9099550" y="3214688"/>
          <p14:tracePt t="56884" x="9090025" y="3214688"/>
          <p14:tracePt t="56896" x="9090025" y="3205163"/>
          <p14:tracePt t="56916" x="9082088" y="3205163"/>
          <p14:tracePt t="56942" x="9055100" y="3205163"/>
          <p14:tracePt t="56970" x="9001125" y="3170238"/>
          <p14:tracePt t="56999" x="8929688" y="3125788"/>
          <p14:tracePt t="57032" x="8912225" y="3116263"/>
          <p14:tracePt t="57037" x="8858250" y="3089275"/>
          <p14:tracePt t="57066" x="8742363" y="3036888"/>
          <p14:tracePt t="57066" x="8697913" y="3027363"/>
          <p14:tracePt t="57100" x="8634413" y="3017838"/>
          <p14:tracePt t="57118" x="8582025" y="3000375"/>
          <p14:tracePt t="57138" x="8555038" y="3000375"/>
          <p14:tracePt t="57167" x="8474075" y="2973388"/>
          <p14:tracePt t="57200" x="8224838" y="2894013"/>
          <p14:tracePt t="57233" x="8197850" y="2884488"/>
          <p14:tracePt t="57244" x="8099425" y="2847975"/>
          <p14:tracePt t="57267" x="7920038" y="2786063"/>
          <p14:tracePt t="57300" x="7858125" y="2768600"/>
          <p14:tracePt t="57305" x="7732713" y="2741613"/>
          <p14:tracePt t="57334" x="7572375" y="2687638"/>
          <p14:tracePt t="57334" x="7518400" y="2670175"/>
          <p14:tracePt t="57368" x="7232650" y="2581275"/>
          <p14:tracePt t="57400" x="6973888" y="2500313"/>
          <p14:tracePt t="57437" x="6831013" y="2455863"/>
          <p14:tracePt t="57449" x="6643688" y="2374900"/>
          <p14:tracePt t="57467" x="6402388" y="2268538"/>
          <p14:tracePt t="57501" x="6323013" y="2224088"/>
          <p14:tracePt t="57510" x="6116638" y="2133600"/>
          <p14:tracePt t="57534" x="5848350" y="2009775"/>
          <p14:tracePt t="57567" x="5768975" y="1965325"/>
          <p14:tracePt t="57572" x="5599113" y="1884363"/>
          <p14:tracePt t="57601" x="5348288" y="1741488"/>
          <p14:tracePt t="57634" x="5108575" y="1625600"/>
          <p14:tracePt t="57640" x="5027613" y="1589088"/>
          <p14:tracePt t="57668" x="4830763" y="1490663"/>
          <p14:tracePt t="57699" x="4776788" y="1473200"/>
          <p14:tracePt t="57716" x="4652963" y="1438275"/>
          <p14:tracePt t="57735" x="4581525" y="1411288"/>
          <p14:tracePt t="57767" x="4456113" y="1374775"/>
          <p14:tracePt t="57781" x="4438650" y="1366838"/>
          <p14:tracePt t="57801" x="4330700" y="1339850"/>
          <p14:tracePt t="57835" x="4224338" y="1322388"/>
          <p14:tracePt t="57844" x="4160838" y="1312863"/>
          <p14:tracePt t="57868" x="4027488" y="1285875"/>
          <p14:tracePt t="57900" x="4010025" y="1276350"/>
          <p14:tracePt t="57907" x="4000500" y="1276350"/>
          <p14:tracePt t="57935" x="3973513" y="1276350"/>
          <p14:tracePt t="57966" x="3919538" y="1276350"/>
          <p14:tracePt t="57983" x="3867150" y="1276350"/>
          <p14:tracePt t="58002" x="3795713" y="1276350"/>
          <p14:tracePt t="58033" x="3786188" y="1276350"/>
          <p14:tracePt t="58046" x="3751263" y="1276350"/>
          <p14:tracePt t="58069" x="3687763" y="1303338"/>
          <p14:tracePt t="58101" x="3660775" y="1303338"/>
          <p14:tracePt t="58107" x="3616325" y="1330325"/>
          <p14:tracePt t="58135" x="3589338" y="1339850"/>
          <p14:tracePt t="58169" x="3589338" y="1347788"/>
          <p14:tracePt t="58172" x="3571875" y="1357313"/>
          <p14:tracePt t="58202" x="3562350" y="1366838"/>
          <p14:tracePt t="58234" x="3562350" y="1374775"/>
          <p14:tracePt t="58238" x="3554413" y="1393825"/>
          <p14:tracePt t="58269" x="3544888" y="1401763"/>
          <p14:tracePt t="58302" x="3544888" y="1419225"/>
          <p14:tracePt t="58378" x="3544888" y="1428750"/>
          <p14:tracePt t="58406" x="3544888" y="1446213"/>
          <p14:tracePt t="58423" x="3544888" y="1455738"/>
          <p14:tracePt t="58486" x="3544888" y="1465263"/>
          <p14:tracePt t="58517" x="3544888" y="1473200"/>
          <p14:tracePt t="58537" x="3536950" y="1482725"/>
          <p14:tracePt t="58599" x="3544888" y="1500188"/>
          <p14:tracePt t="58611" x="3544888" y="1517650"/>
          <p14:tracePt t="58637" x="3544888" y="1527175"/>
          <p14:tracePt t="58670" x="3544888" y="1554163"/>
          <p14:tracePt t="58708" x="3544888" y="1562100"/>
          <p14:tracePt t="58720" x="3544888" y="1571625"/>
          <p14:tracePt t="58740" x="3554413" y="1589088"/>
          <p14:tracePt t="58772" x="3554413" y="1625600"/>
          <p14:tracePt t="58805" x="3554413" y="1670050"/>
          <p14:tracePt t="58819" x="3562350" y="1687513"/>
          <p14:tracePt t="58839" x="3571875" y="1776413"/>
          <p14:tracePt t="58872" x="3581400" y="1812925"/>
          <p14:tracePt t="58905" x="3581400" y="1866900"/>
          <p14:tracePt t="58911" x="3581400" y="1884363"/>
          <p14:tracePt t="58938" x="3616325" y="2027238"/>
          <p14:tracePt t="58972" x="3633788" y="2089150"/>
          <p14:tracePt t="58976" x="3643313" y="2125663"/>
          <p14:tracePt t="59005" x="3652838" y="2197100"/>
          <p14:tracePt t="59039" x="3652838" y="2232025"/>
          <p14:tracePt t="59048" x="3679825" y="2347913"/>
          <p14:tracePt t="59072" x="3741738" y="2544763"/>
          <p14:tracePt t="59105" x="3813175" y="2751138"/>
          <p14:tracePt t="59117" x="3840163" y="2813050"/>
          <p14:tracePt t="59139" x="3902075" y="2982913"/>
          <p14:tracePt t="59172" x="3938588" y="3054350"/>
          <p14:tracePt t="59180" x="3938588" y="3081338"/>
          <p14:tracePt t="59207" x="3990975" y="3187700"/>
          <p14:tracePt t="59240" x="4027488" y="3303588"/>
          <p14:tracePt t="59273" x="4054475" y="3375025"/>
          <p14:tracePt t="59276" x="4071938" y="3438525"/>
          <p14:tracePt t="59306" x="4089400" y="3473450"/>
          <p14:tracePt t="59339" x="4089400" y="3490913"/>
          <p14:tracePt t="59369" x="4089400" y="3500438"/>
          <p14:tracePt t="59414" x="4081463" y="3509963"/>
          <p14:tracePt t="59472" x="4062413" y="3527425"/>
          <p14:tracePt t="59491" x="4054475" y="3536950"/>
          <p14:tracePt t="59510" x="4037013" y="3554413"/>
          <p14:tracePt t="59540" x="3759200" y="3527425"/>
          <p14:tracePt t="59573" x="3679825" y="3500438"/>
          <p14:tracePt t="59584" x="3536950" y="3438525"/>
          <p14:tracePt t="59607" x="3286125" y="3357563"/>
          <p14:tracePt t="59640" x="3205163" y="3340100"/>
          <p14:tracePt t="59647" x="3044825" y="3295650"/>
          <p14:tracePt t="59674" x="2884488" y="3259138"/>
          <p14:tracePt t="59708" x="2616200" y="3197225"/>
          <p14:tracePt t="59741" x="2419350" y="3133725"/>
          <p14:tracePt t="59759" x="2295525" y="3108325"/>
          <p14:tracePt t="59778" x="2259013" y="3089275"/>
          <p14:tracePt t="59807" x="2108200" y="3044825"/>
          <p14:tracePt t="59841" x="2000250" y="3009900"/>
          <p14:tracePt t="59844" x="1884363" y="2965450"/>
          <p14:tracePt t="59874" x="1724025" y="2884488"/>
          <p14:tracePt t="59907" x="1670050" y="2847975"/>
          <p14:tracePt t="59934" x="1670050" y="2857500"/>
          <p14:tracePt t="59995" x="1670050" y="2867025"/>
          <p14:tracePt t="60007" x="1679575" y="2894013"/>
          <p14:tracePt t="60027" x="1687513" y="2911475"/>
          <p14:tracePt t="60039" x="1704975" y="2946400"/>
          <p14:tracePt t="60057" x="1714500" y="2946400"/>
          <p14:tracePt t="60069" x="1741488" y="2973388"/>
          <p14:tracePt t="60088" x="1741488" y="2982913"/>
          <p14:tracePt t="60109" x="1751013" y="2990850"/>
          <p14:tracePt t="60141" x="1751013" y="3000375"/>
          <p14:tracePt t="60158" x="1768475" y="3009900"/>
          <p14:tracePt t="60169" x="1776413" y="3017838"/>
          <p14:tracePt t="60182" x="1795463" y="3036888"/>
          <p14:tracePt t="60200" x="1812925" y="3054350"/>
          <p14:tracePt t="60212" x="1830388" y="3071813"/>
          <p14:tracePt t="60232" x="1839913" y="3081338"/>
          <p14:tracePt t="60243" x="1857375" y="3089275"/>
          <p14:tracePt t="60262" x="1874838" y="3098800"/>
          <p14:tracePt t="60290" x="1884363" y="3108325"/>
          <p14:tracePt t="60309" x="1884363" y="3116263"/>
          <p14:tracePt t="60329" x="1901825" y="3116263"/>
          <p14:tracePt t="60342" x="1901825" y="3125788"/>
          <p14:tracePt t="60354" x="1919288" y="3133725"/>
          <p14:tracePt t="60374" x="1919288" y="3143250"/>
          <p14:tracePt t="60406" x="1928813" y="3143250"/>
          <p14:tracePt t="60531" x="1928813" y="3152775"/>
          <p14:tracePt t="60721" x="1938338" y="3152775"/>
          <p14:tracePt t="60861" x="1955800" y="3160713"/>
          <p14:tracePt t="61002" x="1982788" y="3170238"/>
          <p14:tracePt t="61014" x="2000250" y="3179763"/>
          <p14:tracePt t="61034" x="2017713" y="3179763"/>
          <p14:tracePt t="61045" x="2054225" y="3179763"/>
          <p14:tracePt t="61064" x="2071688" y="3179763"/>
          <p14:tracePt t="61077" x="2116138" y="3179763"/>
          <p14:tracePt t="61096" x="2133600" y="3179763"/>
          <p14:tracePt t="61109" x="2197100" y="3179763"/>
          <p14:tracePt t="61128" x="2251075" y="3179763"/>
          <p14:tracePt t="61140" x="2384425" y="3179763"/>
          <p14:tracePt t="61159" x="2438400" y="3179763"/>
          <p14:tracePt t="61171" x="2517775" y="3160713"/>
          <p14:tracePt t="61189" x="2554288" y="3160713"/>
          <p14:tracePt t="61201" x="2633663" y="3133725"/>
          <p14:tracePt t="61221" x="2795588" y="3108325"/>
          <p14:tracePt t="61241" x="2884488" y="3081338"/>
          <p14:tracePt t="61252" x="2973388" y="3062288"/>
          <p14:tracePt t="61265" x="3224213" y="3009900"/>
          <p14:tracePt t="61284" x="3303588" y="2990850"/>
          <p14:tracePt t="61296" x="3554413" y="2928938"/>
          <p14:tracePt t="61316" x="3679825" y="2894013"/>
          <p14:tracePt t="61334" x="3759200" y="2867025"/>
          <p14:tracePt t="61347" x="3938588" y="2803525"/>
          <p14:tracePt t="61364" x="4027488" y="2768600"/>
          <p14:tracePt t="61379" x="4232275" y="2687638"/>
          <p14:tracePt t="61397" x="4295775" y="2652713"/>
          <p14:tracePt t="61413" x="4473575" y="2589213"/>
          <p14:tracePt t="61429" x="4500563" y="2581275"/>
          <p14:tracePt t="61446" x="4518025" y="2571750"/>
          <p14:tracePt t="61463" x="4527550" y="2571750"/>
          <p14:tracePt t="61489" x="4527550" y="2554288"/>
          <p14:tracePt t="61600" x="4527550" y="2544763"/>
          <p14:tracePt t="61627" x="4527550" y="2527300"/>
          <p14:tracePt t="61646" x="4518025" y="2517775"/>
          <p14:tracePt t="61658" x="4500563" y="2490788"/>
          <p14:tracePt t="61678" x="4491038" y="2473325"/>
          <p14:tracePt t="61690" x="4483100" y="2455863"/>
          <p14:tracePt t="61716" x="4473575" y="2428875"/>
          <p14:tracePt t="61790" x="4465638" y="2419350"/>
          <p14:tracePt t="61802" x="4446588" y="2347913"/>
          <p14:tracePt t="61821" x="4438650" y="2312988"/>
          <p14:tracePt t="61834" x="4438650" y="2295525"/>
          <p14:tracePt t="61846" x="4419600" y="2241550"/>
          <p14:tracePt t="61866" x="4402138" y="2205038"/>
          <p14:tracePt t="61900" x="4394200" y="2179638"/>
          <p14:tracePt t="61911" x="4375150" y="2143125"/>
          <p14:tracePt t="61930" x="4375150" y="2125663"/>
          <p14:tracePt t="61942" x="4357688" y="2071688"/>
          <p14:tracePt t="61960" x="4348163" y="2054225"/>
          <p14:tracePt t="61972" x="4330700" y="2000250"/>
          <p14:tracePt t="61992" x="4330700" y="1973263"/>
          <p14:tracePt t="62004" x="4303713" y="1928813"/>
          <p14:tracePt t="62022" x="4295775" y="1901825"/>
          <p14:tracePt t="62035" x="4286250" y="1884363"/>
          <p14:tracePt t="62056" x="4276725" y="1874838"/>
          <p14:tracePt t="62072" x="4276725" y="1866900"/>
          <p14:tracePt t="62083" x="4259263" y="1839913"/>
          <p14:tracePt t="62102" x="4259263" y="1803400"/>
          <p14:tracePt t="62114" x="4232275" y="1768475"/>
          <p14:tracePt t="62135" x="4224338" y="1741488"/>
          <p14:tracePt t="62148" x="4197350" y="1687513"/>
          <p14:tracePt t="62167" x="4197350" y="1679575"/>
          <p14:tracePt t="62193" x="4187825" y="1679575"/>
          <p14:tracePt t="62226" x="4179888" y="1679575"/>
          <p14:tracePt t="62290" x="4170363" y="1679575"/>
          <p14:tracePt t="62321" x="4160838" y="1687513"/>
          <p14:tracePt t="62333" x="4152900" y="1704975"/>
          <p14:tracePt t="62367" x="4143375" y="1731963"/>
          <p14:tracePt t="62387" x="4133850" y="1741488"/>
          <p14:tracePt t="62399" x="4125913" y="1776413"/>
          <p14:tracePt t="62418" x="4125913" y="1785938"/>
          <p14:tracePt t="62869" x="4125913" y="1795463"/>
          <p14:tracePt t="62888" x="4125913" y="1812925"/>
          <p14:tracePt t="62900" x="4116388" y="1839913"/>
          <p14:tracePt t="62920" x="4108450" y="1847850"/>
          <p14:tracePt t="62932" x="4098925" y="1884363"/>
          <p14:tracePt t="62951" x="4098925" y="1901825"/>
          <p14:tracePt t="62962" x="4089400" y="1946275"/>
          <p14:tracePt t="62981" x="4089400" y="1990725"/>
          <p14:tracePt t="63000" x="4089400" y="2017713"/>
          <p14:tracePt t="63013" x="4081463" y="2089150"/>
          <p14:tracePt t="63032" x="4081463" y="2116138"/>
          <p14:tracePt t="63044" x="4081463" y="2143125"/>
          <p14:tracePt t="63057" x="4081463" y="2205038"/>
          <p14:tracePt t="63078" x="4081463" y="2224088"/>
          <p14:tracePt t="63090" x="4081463" y="2276475"/>
          <p14:tracePt t="63109" x="4081463" y="2303463"/>
          <p14:tracePt t="63121" x="4089400" y="2384425"/>
          <p14:tracePt t="63140" x="4098925" y="2419350"/>
          <p14:tracePt t="63154" x="4108450" y="2500313"/>
          <p14:tracePt t="63172" x="4116388" y="2517775"/>
          <p14:tracePt t="63185" x="4125913" y="2554288"/>
          <p14:tracePt t="63202" x="4133850" y="2571750"/>
          <p14:tracePt t="63218" x="4133850" y="2598738"/>
          <p14:tracePt t="63236" x="4133850" y="2643188"/>
          <p14:tracePt t="63252" x="4133850" y="2652713"/>
          <p14:tracePt t="63298" x="4133850" y="2670175"/>
          <p14:tracePt t="63323" x="4133850" y="2679700"/>
          <p14:tracePt t="63342" x="4133850" y="2687638"/>
          <p14:tracePt t="63362" x="4143375" y="2687638"/>
          <p14:tracePt t="63389" x="4143375" y="2697163"/>
          <p14:tracePt t="63671" x="4152900" y="2697163"/>
          <p14:tracePt t="63720" x="4160838" y="2697163"/>
          <p14:tracePt t="64036" x="4170363" y="2697163"/>
          <p14:tracePt t="64350" x="4170363" y="2687638"/>
          <p14:tracePt t="64616" x="4179888" y="2687638"/>
          <p14:tracePt t="64698" x="4187825" y="2687638"/>
          <p14:tracePt t="64883" x="4187825" y="2679700"/>
          <p14:tracePt t="64959" x="4197350" y="2679700"/>
          <p14:tracePt t="65216" x="4205288" y="2679700"/>
          <p14:tracePt t="65546" x="4214813" y="2679700"/>
          <p14:tracePt t="65717" x="4214813" y="2670175"/>
          <p14:tracePt t="65841" x="4224338" y="2670175"/>
          <p14:tracePt t="66047" x="4232275" y="2670175"/>
          <p14:tracePt t="66973" x="4241800" y="2670175"/>
          <p14:tracePt t="67243" x="4251325" y="2670175"/>
          <p14:tracePt t="67401" x="4259263" y="2670175"/>
          <p14:tracePt t="67731" x="4268788" y="2670175"/>
          <p14:tracePt t="79087" x="4276725" y="2687638"/>
          <p14:tracePt t="79849" x="4286250" y="2687638"/>
          <p14:tracePt t="79975" x="4330700" y="2697163"/>
          <p14:tracePt t="79994" x="4348163" y="2705100"/>
          <p14:tracePt t="80007" x="4357688" y="2714625"/>
          <p14:tracePt t="80019" x="4411663" y="2732088"/>
          <p14:tracePt t="80038" x="4419600" y="2741613"/>
          <p14:tracePt t="80052" x="4518025" y="2795588"/>
          <p14:tracePt t="80070" x="4589463" y="2840038"/>
          <p14:tracePt t="80081" x="4724400" y="2911475"/>
          <p14:tracePt t="80102" x="4768850" y="2946400"/>
          <p14:tracePt t="80113" x="4840288" y="3000375"/>
          <p14:tracePt t="80132" x="4902200" y="3089275"/>
          <p14:tracePt t="80166" x="4911725" y="3116263"/>
          <p14:tracePt t="80177" x="4929188" y="3205163"/>
          <p14:tracePt t="80198" x="4929188" y="3224213"/>
          <p14:tracePt t="80209" x="4929188" y="3303588"/>
          <p14:tracePt t="80230" x="4929188" y="3330575"/>
          <p14:tracePt t="80241" x="4929188" y="3446463"/>
          <p14:tracePt t="80261" x="4929188" y="3482975"/>
          <p14:tracePt t="80273" x="4929188" y="3598863"/>
          <p14:tracePt t="80292" x="4929188" y="3643313"/>
          <p14:tracePt t="80304" x="4929188" y="3724275"/>
          <p14:tracePt t="80323" x="4929188" y="3751263"/>
          <p14:tracePt t="80336" x="4929188" y="3776663"/>
          <p14:tracePt t="80355" x="4929188" y="3840163"/>
          <p14:tracePt t="80385" x="4929188" y="3857625"/>
          <p14:tracePt t="80397" x="4938713" y="3938588"/>
          <p14:tracePt t="80417" x="4938713" y="3965575"/>
          <p14:tracePt t="80428" x="4956175" y="4017963"/>
          <p14:tracePt t="80446" x="4965700" y="4071938"/>
          <p14:tracePt t="80480" x="4965700" y="4089400"/>
          <p14:tracePt t="80493" x="4973638" y="4133850"/>
          <p14:tracePt t="80511" x="4973638" y="4160838"/>
          <p14:tracePt t="80522" x="4983163" y="4214813"/>
          <p14:tracePt t="80540" x="4983163" y="4224338"/>
          <p14:tracePt t="80585" x="4983163" y="4232275"/>
          <p14:tracePt t="81011" x="4973638" y="42322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1219200"/>
            <a:ext cx="8229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81000" y="3733800"/>
            <a:ext cx="8229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(Point p 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Duplication in Type Definitions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228600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71485" y="175260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5976628"/>
            <a:ext cx="556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replace type constants with type parameter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9799" y="4686300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16658" y="4354551"/>
            <a:ext cx="72482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023" x="4965700" y="4232275"/>
          <p14:tracePt t="1525" x="4956175" y="4214813"/>
          <p14:tracePt t="1607" x="4956175" y="4205288"/>
          <p14:tracePt t="1634" x="4938713" y="4179888"/>
          <p14:tracePt t="1654" x="4919663" y="4160838"/>
          <p14:tracePt t="1667" x="4894263" y="4108450"/>
          <p14:tracePt t="1698" x="4857750" y="4017963"/>
          <p14:tracePt t="1714" x="4840288" y="3956050"/>
          <p14:tracePt t="1734" x="4776788" y="3759200"/>
          <p14:tracePt t="1767" x="4732338" y="3598863"/>
          <p14:tracePt t="1778" x="4705350" y="3509963"/>
          <p14:tracePt t="1801" x="4652963" y="3322638"/>
          <p14:tracePt t="1832" x="4616450" y="3251200"/>
          <p14:tracePt t="1844" x="4608513" y="3214688"/>
          <p14:tracePt t="1868" x="4554538" y="3098800"/>
          <p14:tracePt t="1900" x="4510088" y="3009900"/>
          <p14:tracePt t="1919" x="4483100" y="2955925"/>
          <p14:tracePt t="1934" x="4429125" y="2847975"/>
          <p14:tracePt t="1966" x="4402138" y="2795588"/>
          <p14:tracePt t="1976" x="4375150" y="2732088"/>
          <p14:tracePt t="2002" x="4322763" y="2616200"/>
          <p14:tracePt t="2036" x="4303713" y="2581275"/>
          <p14:tracePt t="2042" x="4276725" y="2517775"/>
          <p14:tracePt t="2068" x="4251325" y="2455863"/>
          <p14:tracePt t="2099" x="4241800" y="2438400"/>
          <p14:tracePt t="2105" x="4205288" y="2357438"/>
          <p14:tracePt t="2135" x="4170363" y="2286000"/>
          <p14:tracePt t="2166" x="4116388" y="2224088"/>
          <p14:tracePt t="2172" x="4116388" y="2214563"/>
          <p14:tracePt t="2202" x="4108450" y="2197100"/>
          <p14:tracePt t="2233" x="4081463" y="2160588"/>
          <p14:tracePt t="2236" x="4044950" y="2081213"/>
          <p14:tracePt t="2268" x="4027488" y="2054225"/>
          <p14:tracePt t="2278" x="4017963" y="2036763"/>
          <p14:tracePt t="2303" x="3983038" y="1973263"/>
          <p14:tracePt t="2334" x="3965575" y="1946275"/>
          <p14:tracePt t="2339" x="3929063" y="1866900"/>
          <p14:tracePt t="2369" x="3884613" y="1776413"/>
          <p14:tracePt t="2400" x="3867150" y="1731963"/>
          <p14:tracePt t="2408" x="3857625" y="1714500"/>
          <p14:tracePt t="2436" x="3840163" y="1660525"/>
          <p14:tracePt t="2467" x="3822700" y="1633538"/>
          <p14:tracePt t="2470" x="3776663" y="1490663"/>
          <p14:tracePt t="2502" x="3768725" y="1473200"/>
          <p14:tracePt t="2511" x="3768725" y="1465263"/>
          <p14:tracePt t="2536" x="3768725" y="1473200"/>
          <p14:tracePt t="2567" x="3768725" y="1482725"/>
          <p14:tracePt t="2784" x="3759200" y="1482725"/>
          <p14:tracePt t="2794" x="3759200" y="1490663"/>
          <p14:tracePt t="2814" x="3759200" y="1500188"/>
          <p14:tracePt t="2858" x="3759200" y="1509713"/>
          <p14:tracePt t="2939" x="3751263" y="1517650"/>
          <p14:tracePt t="3503" x="3741738" y="1517650"/>
          <p14:tracePt t="3866" x="3732213" y="1517650"/>
          <p14:tracePt t="3933" x="3724275" y="1517650"/>
          <p14:tracePt t="3944" x="3714750" y="1517650"/>
          <p14:tracePt t="3964" x="3705225" y="1517650"/>
          <p14:tracePt t="3992" x="3697288" y="1517650"/>
          <p14:tracePt t="4026" x="3687763" y="1517650"/>
          <p14:tracePt t="4041" x="3643313" y="1517650"/>
          <p14:tracePt t="4074" x="3608388" y="1517650"/>
          <p14:tracePt t="4089" x="3589338" y="1517650"/>
          <p14:tracePt t="4108" x="3527425" y="1517650"/>
          <p14:tracePt t="4139" x="3473450" y="1527175"/>
          <p14:tracePt t="4152" x="3455988" y="1536700"/>
          <p14:tracePt t="4175" x="3419475" y="1536700"/>
          <p14:tracePt t="4206" x="3367088" y="1544638"/>
          <p14:tracePt t="4213" x="3348038" y="1544638"/>
          <p14:tracePt t="4241" x="3286125" y="1571625"/>
          <p14:tracePt t="4272" x="3268663" y="1571625"/>
          <p14:tracePt t="4276" x="3224213" y="1589088"/>
          <p14:tracePt t="4307" x="3214688" y="1598613"/>
          <p14:tracePt t="4342" x="3197225" y="1598613"/>
          <p14:tracePt t="4354" x="3160713" y="1616075"/>
          <p14:tracePt t="4376" x="3098800" y="1633538"/>
          <p14:tracePt t="4407" x="3081338" y="1633538"/>
          <p14:tracePt t="4416" x="3044825" y="1643063"/>
          <p14:tracePt t="4442" x="3036888" y="1643063"/>
          <p14:tracePt t="4473" x="3017838" y="1652588"/>
          <p14:tracePt t="4479" x="3009900" y="1652588"/>
          <p14:tracePt t="4528" x="3009900" y="1660525"/>
          <p14:tracePt t="4562" x="3000375" y="1660525"/>
          <p14:tracePt t="4627" x="3009900" y="1660525"/>
          <p14:tracePt t="5422" x="3027363" y="1660525"/>
          <p14:tracePt t="5454" x="3036888" y="1660525"/>
          <p14:tracePt t="5466" x="3062288" y="1670050"/>
          <p14:tracePt t="5486" x="3089275" y="1679575"/>
          <p14:tracePt t="5512" x="3160713" y="1697038"/>
          <p14:tracePt t="5546" x="3232150" y="1704975"/>
          <p14:tracePt t="5551" x="3251200" y="1724025"/>
          <p14:tracePt t="5579" x="3375025" y="1768475"/>
          <p14:tracePt t="5579" x="3394075" y="1776413"/>
          <p14:tracePt t="5614" x="3411538" y="1776413"/>
          <p14:tracePt t="5625" x="3473450" y="1795463"/>
          <p14:tracePt t="5646" x="3544888" y="1830388"/>
          <p14:tracePt t="5678" x="3571875" y="1830388"/>
          <p14:tracePt t="5687" x="3625850" y="1847850"/>
          <p14:tracePt t="5713" x="3697288" y="1866900"/>
          <p14:tracePt t="5745" x="3714750" y="1874838"/>
          <p14:tracePt t="5751" x="3759200" y="1884363"/>
          <p14:tracePt t="5780" x="3848100" y="1919288"/>
          <p14:tracePt t="5811" x="3867150" y="1928813"/>
          <p14:tracePt t="5815" x="3938588" y="1965325"/>
          <p14:tracePt t="5847" x="4000500" y="2000250"/>
          <p14:tracePt t="5866" x="4027488" y="2009775"/>
          <p14:tracePt t="5880" x="4081463" y="2036763"/>
          <p14:tracePt t="5912" x="4089400" y="2036763"/>
          <p14:tracePt t="5923" x="4098925" y="2036763"/>
          <p14:tracePt t="5947" x="4133850" y="2044700"/>
          <p14:tracePt t="5980" x="4152900" y="2044700"/>
          <p14:tracePt t="5986" x="4170363" y="2054225"/>
          <p14:tracePt t="6014" x="4179888" y="2054225"/>
          <p14:tracePt t="6047" x="4187825" y="2054225"/>
          <p14:tracePt t="6058" x="4205288" y="2044700"/>
          <p14:tracePt t="6087" x="4214813" y="2044700"/>
          <p14:tracePt t="6114" x="4259263" y="2044700"/>
          <p14:tracePt t="6147" x="4303713" y="2044700"/>
          <p14:tracePt t="6162" x="4330700" y="2044700"/>
          <p14:tracePt t="6181" x="4394200" y="2036763"/>
          <p14:tracePt t="6214" x="4411663" y="2036763"/>
          <p14:tracePt t="6224" x="4438650" y="2027238"/>
          <p14:tracePt t="6248" x="4465638" y="2017713"/>
          <p14:tracePt t="6280" x="4483100" y="2017713"/>
          <p14:tracePt t="6288" x="4500563" y="2009775"/>
          <p14:tracePt t="6322" x="4510088" y="2009775"/>
          <p14:tracePt t="6353" x="4518025" y="2009775"/>
          <p14:tracePt t="9523" x="4518025" y="2017713"/>
          <p14:tracePt t="12023" x="4527550" y="2017713"/>
          <p14:tracePt t="13272" x="4527550" y="2009775"/>
          <p14:tracePt t="13757" x="4527550" y="2000250"/>
          <p14:tracePt t="13821" x="4518025" y="1982788"/>
          <p14:tracePt t="13866" x="4518025" y="1973263"/>
          <p14:tracePt t="13892" x="4518025" y="1965325"/>
          <p14:tracePt t="13913" x="4518025" y="1955800"/>
          <p14:tracePt t="13931" x="4518025" y="1938338"/>
          <p14:tracePt t="13944" x="4518025" y="1928813"/>
          <p14:tracePt t="13971" x="4510088" y="1919288"/>
          <p14:tracePt t="14003" x="4510088" y="1911350"/>
          <p14:tracePt t="14042" x="4500563" y="1901825"/>
          <p14:tracePt t="14053" x="4483100" y="1874838"/>
          <p14:tracePt t="14072" x="4473575" y="1866900"/>
          <p14:tracePt t="14104" x="4446588" y="1822450"/>
          <p14:tracePt t="14107" x="4438650" y="1822450"/>
          <p14:tracePt t="14138" x="4402138" y="1785938"/>
          <p14:tracePt t="14170" x="4394200" y="1768475"/>
          <p14:tracePt t="14181" x="4375150" y="1768475"/>
          <p14:tracePt t="14205" x="4367213" y="1758950"/>
          <p14:tracePt t="14237" x="4357688" y="1758950"/>
          <p14:tracePt t="14245" x="4348163" y="1758950"/>
          <p14:tracePt t="14272" x="4276725" y="1741488"/>
          <p14:tracePt t="14304" x="4241800" y="1741488"/>
          <p14:tracePt t="14307" x="4197350" y="1724025"/>
          <p14:tracePt t="14339" x="4160838" y="1724025"/>
          <p14:tracePt t="14355" x="4125913" y="1714500"/>
          <p14:tracePt t="14372" x="3983038" y="1679575"/>
          <p14:tracePt t="14404" x="3919538" y="1660525"/>
          <p14:tracePt t="14418" x="3911600" y="1660525"/>
          <p14:tracePt t="14439" x="3857625" y="1643063"/>
          <p14:tracePt t="14471" x="3830638" y="1643063"/>
          <p14:tracePt t="14481" x="3813175" y="1633538"/>
          <p14:tracePt t="14506" x="3751263" y="1633538"/>
          <p14:tracePt t="14538" x="3732213" y="1633538"/>
          <p14:tracePt t="14546" x="3714750" y="1633538"/>
          <p14:tracePt t="14573" x="3697288" y="1633538"/>
          <p14:tracePt t="14605" x="3679825" y="1633538"/>
          <p14:tracePt t="14619" x="3652838" y="1633538"/>
          <p14:tracePt t="14686" x="3643313" y="1625600"/>
          <p14:tracePt t="14698" x="3616325" y="1616075"/>
          <p14:tracePt t="14717" x="3589338" y="1616075"/>
          <p14:tracePt t="14740" x="3571875" y="1608138"/>
          <p14:tracePt t="14772" x="3562350" y="1598613"/>
          <p14:tracePt t="14778" x="3554413" y="1598613"/>
          <p14:tracePt t="14828" x="3562350" y="1598613"/>
          <p14:tracePt t="15156" x="3571875" y="1598613"/>
          <p14:tracePt t="15167" x="3581400" y="1598613"/>
          <p14:tracePt t="15277" x="3598863" y="1598613"/>
          <p14:tracePt t="15296" x="3608388" y="1598613"/>
          <p14:tracePt t="15308" x="3633788" y="1598613"/>
          <p14:tracePt t="15328" x="3670300" y="1598613"/>
          <p14:tracePt t="15360" x="3687763" y="1598613"/>
          <p14:tracePt t="15373" x="3724275" y="1598613"/>
          <p14:tracePt t="15391" x="3741738" y="1598613"/>
          <p14:tracePt t="15404" x="3759200" y="1598613"/>
          <p14:tracePt t="15424" x="3776663" y="1598613"/>
          <p14:tracePt t="15434" x="3795713" y="1598613"/>
          <p14:tracePt t="15461" x="3813175" y="1598613"/>
          <p14:tracePt t="15474" x="3822700" y="1598613"/>
          <p14:tracePt t="15488" x="3830638" y="1598613"/>
          <p14:tracePt t="15498" x="3840163" y="1598613"/>
          <p14:tracePt t="15516" x="3848100" y="1598613"/>
          <p14:tracePt t="15529" x="3867150" y="1598613"/>
          <p14:tracePt t="15548" x="3875088" y="1598613"/>
          <p14:tracePt t="15560" x="3884613" y="1598613"/>
          <p14:tracePt t="15578" x="3919538" y="1598613"/>
          <p14:tracePt t="15597" x="3938588" y="1598613"/>
          <p14:tracePt t="15610" x="3946525" y="1598613"/>
          <p14:tracePt t="15626" x="3956050" y="1598613"/>
          <p14:tracePt t="15655" x="3973513" y="1598613"/>
          <p14:tracePt t="15674" x="3973513" y="1589088"/>
          <p14:tracePt t="15687" x="3990975" y="1589088"/>
          <p14:tracePt t="15708" x="3990975" y="1581150"/>
          <p14:tracePt t="15719" x="4000500" y="1581150"/>
          <p14:tracePt t="15752" x="4010025" y="1571625"/>
          <p14:tracePt t="15833" x="4017963" y="1571625"/>
          <p14:tracePt t="17023" x="4027488" y="1571625"/>
          <p14:tracePt t="17151" x="4037013" y="1571625"/>
          <p14:tracePt t="17416" x="4044950" y="1571625"/>
          <p14:tracePt t="17545" x="4054475" y="1571625"/>
          <p14:tracePt t="17813" x="4062413" y="1571625"/>
          <p14:tracePt t="18165" x="4062413" y="1562100"/>
          <p14:tracePt t="18270" x="4071938" y="1562100"/>
          <p14:tracePt t="18285" x="4098925" y="1562100"/>
          <p14:tracePt t="18301" x="4116388" y="1562100"/>
          <p14:tracePt t="18313" x="4143375" y="1571625"/>
          <p14:tracePt t="18335" x="4152900" y="1571625"/>
          <p14:tracePt t="18374" x="4160838" y="1571625"/>
          <p14:tracePt t="18394" x="4170363" y="1571625"/>
          <p14:tracePt t="18406" x="4179888" y="1571625"/>
          <p14:tracePt t="18437" x="4187825" y="1571625"/>
          <p14:tracePt t="18468" x="4197350" y="1571625"/>
          <p14:tracePt t="18501" x="4205288" y="1571625"/>
          <p14:tracePt t="18737" x="4232275" y="1571625"/>
          <p14:tracePt t="19147" x="4241800" y="1571625"/>
          <p14:tracePt t="19159" x="4268788" y="1571625"/>
          <p14:tracePt t="19177" x="4286250" y="1571625"/>
          <p14:tracePt t="19226" x="4322763" y="1571625"/>
          <p14:tracePt t="19245" x="4340225" y="1571625"/>
          <p14:tracePt t="19256" x="4384675" y="1571625"/>
          <p14:tracePt t="19276" x="4394200" y="1581150"/>
          <p14:tracePt t="19288" x="4419600" y="1589088"/>
          <p14:tracePt t="19300" x="4491038" y="1608138"/>
          <p14:tracePt t="19320" x="4572000" y="1633538"/>
          <p14:tracePt t="19353" x="4598988" y="1633538"/>
          <p14:tracePt t="19365" x="4643438" y="1660525"/>
          <p14:tracePt t="19385" x="4652963" y="1660525"/>
          <p14:tracePt t="19396" x="4670425" y="1670050"/>
          <p14:tracePt t="19446" x="4679950" y="1670050"/>
          <p14:tracePt t="19480" x="4687888" y="1670050"/>
          <p14:tracePt t="19492" x="4697413" y="1670050"/>
          <p14:tracePt t="19571" x="4705350" y="1670050"/>
          <p14:tracePt t="19764" x="4714875" y="1670050"/>
          <p14:tracePt t="19936" x="4724400" y="1670050"/>
          <p14:tracePt t="20011" x="4741863" y="1670050"/>
          <p14:tracePt t="20046" x="4751388" y="1670050"/>
          <p14:tracePt t="20064" x="4759325" y="1679575"/>
          <p14:tracePt t="20103" x="4776788" y="1679575"/>
          <p14:tracePt t="20121" x="4786313" y="1679575"/>
          <p14:tracePt t="20133" x="4822825" y="1687513"/>
          <p14:tracePt t="20152" x="4857750" y="1687513"/>
          <p14:tracePt t="20170" x="4875213" y="1697038"/>
          <p14:tracePt t="20184" x="4894263" y="1697038"/>
          <p14:tracePt t="20212" x="4902200" y="1697038"/>
          <p14:tracePt t="20225" x="4929188" y="1714500"/>
          <p14:tracePt t="20236" x="4946650" y="1724025"/>
          <p14:tracePt t="20250" x="4938713" y="1724025"/>
          <p14:tracePt t="20388" x="4919663" y="1724025"/>
          <p14:tracePt t="20419" x="4911725" y="1731963"/>
          <p14:tracePt t="20496" x="4894263" y="1731963"/>
          <p14:tracePt t="20515" x="4884738" y="1741488"/>
          <p14:tracePt t="20528" x="4867275" y="1741488"/>
          <p14:tracePt t="20547" x="4840288" y="1741488"/>
          <p14:tracePt t="20559" x="4795838" y="1741488"/>
          <p14:tracePt t="20577" x="4768850" y="1741488"/>
          <p14:tracePt t="20589" x="4724400" y="1741488"/>
          <p14:tracePt t="20608" x="4670425" y="1741488"/>
          <p14:tracePt t="20627" x="4643438" y="1741488"/>
          <p14:tracePt t="20639" x="4608513" y="1741488"/>
          <p14:tracePt t="20659" x="4554538" y="1751013"/>
          <p14:tracePt t="20687" x="4527550" y="1751013"/>
          <p14:tracePt t="20706" x="4510088" y="1751013"/>
          <p14:tracePt t="20718" x="4456113" y="1751013"/>
          <p14:tracePt t="20737" x="4446588" y="1751013"/>
          <p14:tracePt t="20762" x="4429125" y="1751013"/>
          <p14:tracePt t="20782" x="4402138" y="1751013"/>
          <p14:tracePt t="20794" x="4357688" y="1751013"/>
          <p14:tracePt t="20814" x="4340225" y="1751013"/>
          <p14:tracePt t="20840" x="4330700" y="1751013"/>
          <p14:tracePt t="20873" x="4330700" y="1741488"/>
          <p14:tracePt t="22273" x="4340225" y="1741488"/>
          <p14:tracePt t="23523" x="4348163" y="1741488"/>
          <p14:tracePt t="24523" x="4348163" y="1731963"/>
          <p14:tracePt t="25014" x="4348163" y="1724025"/>
          <p14:tracePt t="25231" x="4348163" y="1714500"/>
          <p14:tracePt t="25243" x="4348163" y="1704975"/>
          <p14:tracePt t="25295" x="4348163" y="1697038"/>
          <p14:tracePt t="25488" x="4357688" y="1697038"/>
          <p14:tracePt t="26061" x="4357688" y="1687513"/>
          <p14:tracePt t="26596" x="4367213" y="1687513"/>
          <p14:tracePt t="26819" x="4375150" y="1687513"/>
          <p14:tracePt t="28023" x="4384675" y="1687513"/>
          <p14:tracePt t="28502" x="4384675" y="1679575"/>
          <p14:tracePt t="28716" x="4394200" y="1679575"/>
          <p14:tracePt t="29286" x="4402138" y="1679575"/>
          <p14:tracePt t="29377" x="4402138" y="1670050"/>
          <p14:tracePt t="29870" x="4394200" y="1670050"/>
          <p14:tracePt t="29882" x="4348163" y="1652588"/>
          <p14:tracePt t="29901" x="4330700" y="1652588"/>
          <p14:tracePt t="29919" x="4259263" y="1616075"/>
          <p14:tracePt t="29952" x="4197350" y="1608138"/>
          <p14:tracePt t="29965" x="4187825" y="1608138"/>
          <p14:tracePt t="29986" x="4108450" y="1616075"/>
          <p14:tracePt t="30018" x="4081463" y="1625600"/>
          <p14:tracePt t="30028" x="4062413" y="1633538"/>
          <p14:tracePt t="30057" x="4037013" y="1652588"/>
          <p14:tracePt t="30089" x="3990975" y="1714500"/>
          <p14:tracePt t="30120" x="3965575" y="1741488"/>
          <p14:tracePt t="30153" x="3965575" y="1758950"/>
          <p14:tracePt t="30168" x="3965575" y="1776413"/>
          <p14:tracePt t="30187" x="3965575" y="1830388"/>
          <p14:tracePt t="30219" x="3983038" y="1857375"/>
          <p14:tracePt t="30229" x="3990975" y="1866900"/>
          <p14:tracePt t="30254" x="4000500" y="1893888"/>
          <p14:tracePt t="30286" x="4071938" y="1946275"/>
          <p14:tracePt t="30292" x="4152900" y="1982788"/>
          <p14:tracePt t="30320" x="4375150" y="2098675"/>
          <p14:tracePt t="30353" x="4411663" y="2125663"/>
          <p14:tracePt t="30356" x="4465638" y="2152650"/>
          <p14:tracePt t="30388" x="4598988" y="2205038"/>
          <p14:tracePt t="30420" x="4652963" y="2224088"/>
          <p14:tracePt t="30445" x="4660900" y="2224088"/>
          <p14:tracePt t="30465" x="4679950" y="2224088"/>
          <p14:tracePt t="30488" x="4714875" y="2205038"/>
          <p14:tracePt t="30519" x="4759325" y="2197100"/>
          <p14:tracePt t="30530" x="4786313" y="2179638"/>
          <p14:tracePt t="30554" x="4857750" y="2152650"/>
          <p14:tracePt t="30587" x="4902200" y="2071688"/>
          <p14:tracePt t="30590" x="4857750" y="1714500"/>
          <p14:tracePt t="30621" x="4759325" y="1490663"/>
          <p14:tracePt t="30640" x="4759325" y="1500188"/>
          <p14:tracePt t="30655" x="4803775" y="1517650"/>
          <p14:tracePt t="30687" x="4803775" y="1527175"/>
          <p14:tracePt t="30698" x="4795838" y="1536700"/>
          <p14:tracePt t="30722" x="4768850" y="1581150"/>
          <p14:tracePt t="30754" x="4759325" y="1598613"/>
          <p14:tracePt t="30761" x="4741863" y="1633538"/>
          <p14:tracePt t="30788" x="4724400" y="1714500"/>
          <p14:tracePt t="30820" x="4714875" y="1741488"/>
          <p14:tracePt t="30825" x="4714875" y="1973263"/>
          <p14:tracePt t="30856" x="4705350" y="2259013"/>
          <p14:tracePt t="30888" x="4652963" y="2411413"/>
          <p14:tracePt t="30907" x="4633913" y="2428875"/>
          <p14:tracePt t="30922" x="4608513" y="2490788"/>
          <p14:tracePt t="30955" x="4589463" y="2554288"/>
          <p14:tracePt t="30967" x="4572000" y="2679700"/>
          <p14:tracePt t="30989" x="4554538" y="2795588"/>
          <p14:tracePt t="31021" x="4510088" y="2901950"/>
          <p14:tracePt t="31031" x="4473575" y="3017838"/>
          <p14:tracePt t="31057" x="4456113" y="3062288"/>
          <p14:tracePt t="31089" x="4446588" y="3089275"/>
          <p14:tracePt t="31092" x="4429125" y="3133725"/>
          <p14:tracePt t="31123" x="4419600" y="3152775"/>
          <p14:tracePt t="31169" x="4419600" y="3187700"/>
          <p14:tracePt t="31189" x="4411663" y="3259138"/>
          <p14:tracePt t="31201" x="4375150" y="3367088"/>
          <p14:tracePt t="31228" x="4340225" y="3438525"/>
          <p14:tracePt t="31257" x="4303713" y="3490913"/>
          <p14:tracePt t="31289" x="4276725" y="3517900"/>
          <p14:tracePt t="31294" x="4251325" y="3571875"/>
          <p14:tracePt t="31324" x="4205288" y="3813175"/>
          <p14:tracePt t="31356" x="4170363" y="3965575"/>
          <p14:tracePt t="31363" x="4170363" y="3990975"/>
          <p14:tracePt t="31390" x="4160838" y="4071938"/>
          <p14:tracePt t="31422" x="4160838" y="4108450"/>
          <p14:tracePt t="31427" x="4179888" y="4330700"/>
          <p14:tracePt t="31457" x="4179888" y="4446588"/>
          <p14:tracePt t="31489" x="4179888" y="4465638"/>
          <p14:tracePt t="31499" x="4187825" y="4491038"/>
          <p14:tracePt t="31524" x="4214813" y="4572000"/>
          <p14:tracePt t="31556" x="4251325" y="4616450"/>
          <p14:tracePt t="31568" x="4268788" y="4633913"/>
          <p14:tracePt t="31591" x="4276725" y="4652963"/>
          <p14:tracePt t="31625" x="4295775" y="4660900"/>
          <p14:tracePt t="31671" x="4348163" y="4679950"/>
          <p14:tracePt t="31690" x="4375150" y="4697413"/>
          <p14:tracePt t="31702" x="4456113" y="4714875"/>
          <p14:tracePt t="31725" x="4456113" y="4724400"/>
          <p14:tracePt t="31757" x="4465638" y="4724400"/>
          <p14:tracePt t="37773" x="4456113" y="4714875"/>
          <p14:tracePt t="38636" x="4446588" y="4714875"/>
          <p14:tracePt t="38654" x="4446588" y="4697413"/>
          <p14:tracePt t="38674" x="4446588" y="4687888"/>
          <p14:tracePt t="38685" x="4446588" y="4633913"/>
          <p14:tracePt t="38712" x="4491038" y="4562475"/>
          <p14:tracePt t="38744" x="4510088" y="4545013"/>
          <p14:tracePt t="38747" x="4545013" y="4500563"/>
          <p14:tracePt t="38778" x="4572000" y="4456113"/>
          <p14:tracePt t="38781" x="4643438" y="4348163"/>
          <p14:tracePt t="38813" x="4751388" y="4197350"/>
          <p14:tracePt t="38845" x="4813300" y="4133850"/>
          <p14:tracePt t="38861" x="4830763" y="4098925"/>
          <p14:tracePt t="38879" x="4902200" y="4000500"/>
          <p14:tracePt t="38911" x="4946650" y="3902075"/>
          <p14:tracePt t="38924" x="4983163" y="3848100"/>
          <p14:tracePt t="38946" x="5037138" y="3732213"/>
          <p14:tracePt t="38978" x="5045075" y="3679825"/>
          <p14:tracePt t="38987" x="5045075" y="3652838"/>
          <p14:tracePt t="39013" x="5045075" y="3419475"/>
          <p14:tracePt t="39045" x="5045075" y="3340100"/>
          <p14:tracePt t="39049" x="5045075" y="3251200"/>
          <p14:tracePt t="39080" x="5037138" y="3143250"/>
          <p14:tracePt t="39111" x="5010150" y="3027363"/>
          <p14:tracePt t="39123" x="4973638" y="2857500"/>
          <p14:tracePt t="39147" x="4946650" y="2732088"/>
          <p14:tracePt t="39178" x="4919663" y="2616200"/>
          <p14:tracePt t="39208" x="4902200" y="2589213"/>
          <p14:tracePt t="39219" x="4786313" y="2357438"/>
          <p14:tracePt t="39247" x="4687888" y="2170113"/>
          <p14:tracePt t="39278" x="4562475" y="1946275"/>
          <p14:tracePt t="39284" x="4527550" y="1874838"/>
          <p14:tracePt t="39314" x="4500563" y="1839913"/>
          <p14:tracePt t="39346" x="4473575" y="1785938"/>
          <p14:tracePt t="39362" x="4456113" y="1768475"/>
          <p14:tracePt t="39381" x="4419600" y="1697038"/>
          <p14:tracePt t="39412" x="4411663" y="1697038"/>
          <p14:tracePt t="39425" x="4402138" y="1679575"/>
          <p14:tracePt t="39458" x="4367213" y="1652588"/>
          <p14:tracePt t="39481" x="4214813" y="1455738"/>
          <p14:tracePt t="39512" x="4179888" y="1393825"/>
          <p14:tracePt t="39521" x="4160838" y="1357313"/>
          <p14:tracePt t="39549" x="4160838" y="1366838"/>
          <p14:tracePt t="51773" x="4160838" y="1374775"/>
          <p14:tracePt t="52346" x="4170363" y="1374775"/>
          <p14:tracePt t="52698" x="4179888" y="1374775"/>
          <p14:tracePt t="53294" x="4179888" y="1384300"/>
          <p14:tracePt t="53334" x="4187825" y="1384300"/>
          <p14:tracePt t="53607" x="4179888" y="1384300"/>
          <p14:tracePt t="53932" x="4170363" y="1374775"/>
          <p14:tracePt t="53951" x="4152900" y="1366838"/>
          <p14:tracePt t="54011" x="4143375" y="1357313"/>
          <p14:tracePt t="54031" x="4125913" y="1357313"/>
          <p14:tracePt t="54047" x="4116388" y="1357313"/>
          <p14:tracePt t="54075" x="4098925" y="1347788"/>
          <p14:tracePt t="54123" x="4089400" y="1347788"/>
          <p14:tracePt t="54135" x="4081463" y="1347788"/>
          <p14:tracePt t="54171" x="4062413" y="1347788"/>
          <p14:tracePt t="54201" x="4037013" y="1366838"/>
          <p14:tracePt t="54220" x="4037013" y="1374775"/>
          <p14:tracePt t="54242" x="4027488" y="1384300"/>
          <p14:tracePt t="54274" x="4017963" y="1393825"/>
          <p14:tracePt t="54282" x="4017963" y="1401763"/>
          <p14:tracePt t="54309" x="4017963" y="1446213"/>
          <p14:tracePt t="54340" x="4027488" y="1465263"/>
          <p14:tracePt t="54349" x="4037013" y="1465263"/>
          <p14:tracePt t="54376" x="4081463" y="1517650"/>
          <p14:tracePt t="54408" x="4143375" y="1554163"/>
          <p14:tracePt t="54410" x="4251325" y="1608138"/>
          <p14:tracePt t="54441" x="4268788" y="1616075"/>
          <p14:tracePt t="54452" x="4313238" y="1643063"/>
          <p14:tracePt t="54476" x="4500563" y="1724025"/>
          <p14:tracePt t="54508" x="4572000" y="1758950"/>
          <p14:tracePt t="54514" x="4652963" y="1785938"/>
          <p14:tracePt t="54547" x="4714875" y="1795463"/>
          <p14:tracePt t="54577" x="4848225" y="1803400"/>
          <p14:tracePt t="54608" x="4983163" y="1812925"/>
          <p14:tracePt t="54627" x="5027613" y="1812925"/>
          <p14:tracePt t="54658" x="5037138" y="1812925"/>
          <p14:tracePt t="54670" x="5072063" y="1812925"/>
          <p14:tracePt t="54702" x="5170488" y="1812925"/>
          <p14:tracePt t="54727" x="5295900" y="1785938"/>
          <p14:tracePt t="54759" x="5340350" y="1776413"/>
          <p14:tracePt t="54791" x="5357813" y="1768475"/>
          <p14:tracePt t="60523" x="5330825" y="1768475"/>
          <p14:tracePt t="61357" x="5295900" y="1776413"/>
          <p14:tracePt t="61369" x="5268913" y="1822450"/>
          <p14:tracePt t="61414" x="5241925" y="1901825"/>
          <p14:tracePt t="61434" x="5232400" y="1928813"/>
          <p14:tracePt t="61447" x="5224463" y="1955800"/>
          <p14:tracePt t="61479" x="5205413" y="1973263"/>
          <p14:tracePt t="61497" x="5205413" y="1982788"/>
          <p14:tracePt t="61514" x="5160963" y="2054225"/>
          <p14:tracePt t="61550" x="5116513" y="2108200"/>
          <p14:tracePt t="61560" x="5108575" y="2125663"/>
          <p14:tracePt t="61581" x="5089525" y="2179638"/>
          <p14:tracePt t="61612" x="5089525" y="2197100"/>
          <p14:tracePt t="61624" x="5089525" y="2214563"/>
          <p14:tracePt t="61648" x="5081588" y="2214563"/>
          <p14:tracePt t="61759" x="5037138" y="2179638"/>
          <p14:tracePt t="61779" x="5027613" y="2160588"/>
          <p14:tracePt t="61798" x="5018088" y="2160588"/>
          <p14:tracePt t="61824" x="5010150" y="2160588"/>
          <p14:tracePt t="61849" x="5010150" y="2152650"/>
          <p14:tracePt t="61973" x="5000625" y="2152650"/>
          <p14:tracePt t="61984" x="4991100" y="2143125"/>
          <p14:tracePt t="61997" x="4983163" y="2143125"/>
          <p14:tracePt t="62049" x="4929188" y="2116138"/>
          <p14:tracePt t="62075" x="4848225" y="2044700"/>
          <p14:tracePt t="62095" x="4840288" y="2036763"/>
          <p14:tracePt t="62128" x="4830763" y="2036763"/>
          <p14:tracePt t="62150" x="4813300" y="2027238"/>
          <p14:tracePt t="62180" x="4759325" y="1990725"/>
          <p14:tracePt t="62190" x="4741863" y="1990725"/>
          <p14:tracePt t="62216" x="4705350" y="1965325"/>
          <p14:tracePt t="62248" x="4697413" y="1955800"/>
          <p14:tracePt t="62266" x="4687888" y="1938338"/>
          <p14:tracePt t="62283" x="4633913" y="1901825"/>
          <p14:tracePt t="62314" x="4589463" y="1866900"/>
          <p14:tracePt t="62317" x="4589463" y="1874838"/>
          <p14:tracePt t="62596" x="4572000" y="1884363"/>
          <p14:tracePt t="62615" x="4537075" y="1901825"/>
          <p14:tracePt t="62628" x="4456113" y="1938338"/>
          <p14:tracePt t="62651" x="4384675" y="1982788"/>
          <p14:tracePt t="62687" x="4295775" y="2017713"/>
          <p14:tracePt t="62718" x="4017963" y="2125663"/>
          <p14:tracePt t="62748" x="3911600" y="2152650"/>
          <p14:tracePt t="62751" x="3679825" y="2232025"/>
          <p14:tracePt t="62781" x="3652838" y="2241550"/>
          <p14:tracePt t="62785" x="3562350" y="2276475"/>
          <p14:tracePt t="62815" x="3482975" y="2312988"/>
          <p14:tracePt t="62819" x="3419475" y="2330450"/>
          <p14:tracePt t="62850" x="3205163" y="2374900"/>
          <p14:tracePt t="62852" x="3098800" y="2411413"/>
          <p14:tracePt t="62885" x="3000375" y="2428875"/>
          <p14:tracePt t="62896" x="2973388" y="2438400"/>
          <p14:tracePt t="62918" x="2946400" y="2446338"/>
          <p14:tracePt t="62950" x="2847975" y="2473325"/>
          <p14:tracePt t="62960" x="2822575" y="2482850"/>
          <p14:tracePt t="62985" x="2759075" y="2509838"/>
          <p14:tracePt t="63016" x="2732088" y="2517775"/>
          <p14:tracePt t="63020" x="2732088" y="2527300"/>
          <p14:tracePt t="63069" x="2724150" y="2527300"/>
          <p14:tracePt t="63104" x="2714625" y="2536825"/>
          <p14:tracePt t="63129" x="2714625" y="2554288"/>
          <p14:tracePt t="63149" x="2714625" y="2581275"/>
          <p14:tracePt t="63160" x="2724150" y="2652713"/>
          <p14:tracePt t="63186" x="2795588" y="2901950"/>
          <p14:tracePt t="63217" x="2822575" y="2973388"/>
          <p14:tracePt t="63223" x="2884488" y="3187700"/>
          <p14:tracePt t="63253" x="2973388" y="3473450"/>
          <p14:tracePt t="63284" x="2990850" y="3527425"/>
          <p14:tracePt t="63286" x="3036888" y="3652838"/>
          <p14:tracePt t="63318" x="3054350" y="3732213"/>
          <p14:tracePt t="63336" x="3081338" y="3813175"/>
          <p14:tracePt t="63354" x="3125788" y="3929063"/>
          <p14:tracePt t="63386" x="3241675" y="4116388"/>
          <p14:tracePt t="63419" x="3286125" y="4170363"/>
          <p14:tracePt t="63429" x="3348038" y="4251325"/>
          <p14:tracePt t="63453" x="3446463" y="4357688"/>
          <p14:tracePt t="63485" x="3490913" y="4402138"/>
          <p14:tracePt t="63491" x="3633788" y="4537075"/>
          <p14:tracePt t="63520" x="3813175" y="4705350"/>
          <p14:tracePt t="63552" x="3822700" y="4714875"/>
          <p14:tracePt t="63554" x="3875088" y="4768850"/>
          <p14:tracePt t="63587" x="3929063" y="4813300"/>
          <p14:tracePt t="63604" x="3965575" y="4848225"/>
          <p14:tracePt t="63620" x="4098925" y="4973638"/>
          <p14:tracePt t="63652" x="4143375" y="5010150"/>
          <p14:tracePt t="63676" x="4160838" y="5027613"/>
          <p14:tracePt t="63688" x="4214813" y="5081588"/>
          <p14:tracePt t="63720" x="4295775" y="5160963"/>
          <p14:tracePt t="63731" x="4322763" y="5197475"/>
          <p14:tracePt t="63754" x="4419600" y="5295900"/>
          <p14:tracePt t="63787" x="4491038" y="5367338"/>
          <p14:tracePt t="63793" x="4510088" y="5384800"/>
          <p14:tracePt t="63822" x="4608513" y="5500688"/>
          <p14:tracePt t="63822" x="4697413" y="5616575"/>
          <p14:tracePt t="63856" x="4741863" y="5680075"/>
          <p14:tracePt t="63868" x="4822825" y="5768975"/>
          <p14:tracePt t="63888" x="4946650" y="5902325"/>
          <p14:tracePt t="63920" x="4983163" y="5946775"/>
          <p14:tracePt t="63930" x="5062538" y="6027738"/>
          <p14:tracePt t="63955" x="5214938" y="6153150"/>
          <p14:tracePt t="63986" x="5241925" y="6188075"/>
          <p14:tracePt t="63992" x="5367338" y="6276975"/>
          <p14:tracePt t="64022" x="5465763" y="6330950"/>
          <p14:tracePt t="64056" x="5483225" y="6348413"/>
          <p14:tracePt t="64058" x="5599113" y="6384925"/>
          <p14:tracePt t="64089" x="5724525" y="6429375"/>
          <p14:tracePt t="64120" x="5786438" y="6446838"/>
          <p14:tracePt t="64122" x="6027738" y="6527800"/>
          <p14:tracePt t="64153" x="6224588" y="6589713"/>
          <p14:tracePt t="64171" x="6303963" y="6608763"/>
          <p14:tracePt t="64189" x="6483350" y="6661150"/>
          <p14:tracePt t="64221" x="6608763" y="6688138"/>
          <p14:tracePt t="64234" x="6634163" y="6697663"/>
          <p14:tracePt t="64256" x="6732588" y="6724650"/>
          <p14:tracePt t="64288" x="6777038" y="6742113"/>
          <p14:tracePt t="64296" x="6796088" y="6742113"/>
          <p14:tracePt t="64323" x="6804025" y="6742113"/>
          <p14:tracePt t="64355" x="6831013" y="6742113"/>
          <p14:tracePt t="64359" x="6840538" y="6732588"/>
          <p14:tracePt t="64406" x="6848475" y="6724650"/>
          <p14:tracePt t="64433" x="6858000" y="6724650"/>
          <p14:tracePt t="64642" x="6867525" y="67246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198.6|3.9|3.2|4.3|1.9|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7|5.8|122.5|31.6|1.3|19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6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6|0.8|0.7|2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0.6|0.6|0.4|17.3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4|8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3|0.3|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|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137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8.5|2.2|140.9|2|1|1.6|10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9|9.4|1.2|1.2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9|4.2|224.5|1.7|2|4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2.1|5.9|8.1|8.2|4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|0.8|1.2|3|2|5.9|4.3|1.9|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0.8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9.2|3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4.8|48.5|5.7|31.6|286.8|73.5|14.2|1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.5|48.8|13.3|85.4|59.7|486.9|1.5|4.2|9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12264</TotalTime>
  <Words>2114</Words>
  <Application>Microsoft Office PowerPoint</Application>
  <PresentationFormat>On-screen Show (4:3)</PresentationFormat>
  <Paragraphs>528</Paragraphs>
  <Slides>38</Slides>
  <Notes>10</Notes>
  <HiddenSlides>0</HiddenSlides>
  <MMClips>38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Oriel</vt:lpstr>
      <vt:lpstr>Comp 401 Generics and Adapters </vt:lpstr>
      <vt:lpstr>Prerequisite</vt:lpstr>
      <vt:lpstr>Topics</vt:lpstr>
      <vt:lpstr>Duplication of Code in Collections</vt:lpstr>
      <vt:lpstr>History Collections</vt:lpstr>
      <vt:lpstr>ObjectHistory?</vt:lpstr>
      <vt:lpstr>History Collections</vt:lpstr>
      <vt:lpstr>Methods Analogy</vt:lpstr>
      <vt:lpstr>Duplication in Type Definitions</vt:lpstr>
      <vt:lpstr>History Collections</vt:lpstr>
      <vt:lpstr>Java Generic Types with Type Parameters</vt:lpstr>
      <vt:lpstr>Java Generic Types with Type Parameters</vt:lpstr>
      <vt:lpstr>Java Generic Types with Type Parameters (Review)</vt:lpstr>
      <vt:lpstr>Arrays vs. Generics </vt:lpstr>
      <vt:lpstr>AStringHistory</vt:lpstr>
      <vt:lpstr>AStringHistory</vt:lpstr>
      <vt:lpstr>AStringHistory</vt:lpstr>
      <vt:lpstr>AHistory</vt:lpstr>
      <vt:lpstr>Instantiating a History</vt:lpstr>
      <vt:lpstr>AHistory</vt:lpstr>
      <vt:lpstr>Understanding Passing Type Parameters</vt:lpstr>
      <vt:lpstr>Declared vs. Passed Name</vt:lpstr>
      <vt:lpstr>Renaming Parameter</vt:lpstr>
      <vt:lpstr>Renaming Type Variables</vt:lpstr>
      <vt:lpstr>PointHistory</vt:lpstr>
      <vt:lpstr>AHistory</vt:lpstr>
      <vt:lpstr>Adding to Generic?</vt:lpstr>
      <vt:lpstr>Inheriting APointHistory?</vt:lpstr>
      <vt:lpstr>Delegation</vt:lpstr>
      <vt:lpstr>Pattern?</vt:lpstr>
      <vt:lpstr>Generic Java Collection Types</vt:lpstr>
      <vt:lpstr>Object Table</vt:lpstr>
      <vt:lpstr>Generic Table</vt:lpstr>
      <vt:lpstr>HashMap Without Assigning Parameters Explicitly</vt:lpstr>
      <vt:lpstr>HashMap with Explicit Elaboration</vt:lpstr>
      <vt:lpstr>Observer Interfaces</vt:lpstr>
      <vt:lpstr>Elaborating Generic Observer</vt:lpstr>
      <vt:lpstr>Multiple Implementations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1601</cp:revision>
  <dcterms:created xsi:type="dcterms:W3CDTF">2006-08-16T00:00:00Z</dcterms:created>
  <dcterms:modified xsi:type="dcterms:W3CDTF">2013-11-17T22:27:31Z</dcterms:modified>
</cp:coreProperties>
</file>