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662" r:id="rId3"/>
    <p:sldId id="663" r:id="rId4"/>
    <p:sldId id="664" r:id="rId5"/>
    <p:sldId id="665" r:id="rId6"/>
    <p:sldId id="666" r:id="rId7"/>
    <p:sldId id="667" r:id="rId8"/>
    <p:sldId id="668" r:id="rId9"/>
    <p:sldId id="669" r:id="rId10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7" autoAdjust="0"/>
    <p:restoredTop sz="96356" autoAdjust="0"/>
  </p:normalViewPr>
  <p:slideViewPr>
    <p:cSldViewPr>
      <p:cViewPr varScale="1">
        <p:scale>
          <a:sx n="69" d="100"/>
          <a:sy n="69" d="100"/>
        </p:scale>
        <p:origin x="75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625BFCD-1A9F-4E04-964F-3BE1AA8E8FD6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84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8/24/2017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458200" y="6260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77D36F-9883-46BD-B382-AD309B12512B}" type="slidenum">
              <a:rPr lang="en-US" smtClean="0">
                <a:solidFill>
                  <a:schemeClr val="bg1"/>
                </a:solidFill>
              </a:rPr>
              <a:pPr algn="ctr"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grader.cs.unc.edu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Accessing Grading Server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858000" cy="1117122"/>
          </a:xfrm>
        </p:spPr>
        <p:txBody>
          <a:bodyPr/>
          <a:lstStyle/>
          <a:p>
            <a:r>
              <a:rPr lang="en-US" dirty="0" smtClean="0"/>
              <a:t>Instructor: </a:t>
            </a:r>
            <a:r>
              <a:rPr lang="en-US" dirty="0" err="1" smtClean="0"/>
              <a:t>Prasun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(FB 150, dewan@unc.edu)</a:t>
            </a:r>
            <a:endParaRPr lang="en-US" dirty="0"/>
          </a:p>
        </p:txBody>
      </p:sp>
    </p:spTree>
  </p:cSld>
  <p:clrMapOvr>
    <a:masterClrMapping/>
  </p:clrMapOvr>
  <p:transition advTm="187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Steps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Go to</a:t>
            </a:r>
            <a:r>
              <a:rPr lang="en-US" dirty="0"/>
              <a:t>: </a:t>
            </a:r>
            <a:r>
              <a:rPr lang="en-US" dirty="0">
                <a:hlinkClick r:id="rId2"/>
              </a:rPr>
              <a:t>https://grader.cs.unc.edu/</a:t>
            </a:r>
            <a:r>
              <a:rPr lang="en-US" dirty="0"/>
              <a:t> </a:t>
            </a:r>
          </a:p>
          <a:p>
            <a:r>
              <a:rPr lang="en-US" dirty="0"/>
              <a:t>authenticate,</a:t>
            </a:r>
          </a:p>
          <a:p>
            <a:r>
              <a:rPr lang="en-US" dirty="0"/>
              <a:t>select upload from menu bar</a:t>
            </a:r>
          </a:p>
          <a:p>
            <a:r>
              <a:rPr lang="en-US" dirty="0"/>
              <a:t>fill menu entries (Choose Assignment for Type)</a:t>
            </a:r>
          </a:p>
          <a:p>
            <a:r>
              <a:rPr lang="en-US" dirty="0"/>
              <a:t>chose zip file you would submit to </a:t>
            </a:r>
            <a:r>
              <a:rPr lang="en-US" dirty="0" err="1"/>
              <a:t>sakai</a:t>
            </a:r>
            <a:r>
              <a:rPr lang="en-US" dirty="0"/>
              <a:t> (if this works we have a plugin also)</a:t>
            </a:r>
          </a:p>
          <a:p>
            <a:r>
              <a:rPr lang="en-US" dirty="0"/>
              <a:t>press upload button</a:t>
            </a:r>
          </a:p>
          <a:p>
            <a:r>
              <a:rPr lang="en-US" dirty="0"/>
              <a:t>pray</a:t>
            </a:r>
          </a:p>
          <a:p>
            <a:r>
              <a:rPr lang="en-US" dirty="0"/>
              <a:t>see results if you get them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5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>
            <a:extLst>
              <a:ext uri="{FF2B5EF4-FFF2-40B4-BE49-F238E27FC236}">
                <a16:creationId xmlns:a16="http://schemas.microsoft.com/office/drawing/2014/main" xmlns="" id="{60A0200F-8233-496B-9F56-D8D48EE27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to https://grader.cs.unc.edu/</a:t>
            </a:r>
          </a:p>
        </p:txBody>
      </p:sp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xmlns="" id="{B5B967D2-20E6-4013-B509-0CBC4901849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05" y="1825625"/>
            <a:ext cx="7180990" cy="4351338"/>
          </a:xfr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xmlns="" id="{81AA90B3-BB58-4122-A323-ECA74EC3896B}"/>
              </a:ext>
            </a:extLst>
          </p:cNvPr>
          <p:cNvSpPr/>
          <p:nvPr/>
        </p:nvSpPr>
        <p:spPr>
          <a:xfrm>
            <a:off x="1442001" y="1910263"/>
            <a:ext cx="1237957" cy="253219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698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C245B7-16DD-4F18-AADC-267CD38FAC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C52A06FE-DECC-4590-A872-DE9E1696F3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05" y="1825625"/>
            <a:ext cx="7180990" cy="4351338"/>
          </a:xfrm>
        </p:spPr>
      </p:pic>
    </p:spTree>
    <p:extLst>
      <p:ext uri="{BB962C8B-B14F-4D97-AF65-F5344CB8AC3E}">
        <p14:creationId xmlns:p14="http://schemas.microsoft.com/office/powerpoint/2010/main" val="3013318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222D71E-3B5A-4E20-8ADF-74FFA4BD3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“Upload” from the menu bar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71748DA7-612D-4E81-B4DA-A2A5F3A9AC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05" y="1825625"/>
            <a:ext cx="7180990" cy="4351338"/>
          </a:xfr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xmlns="" id="{3939EE84-DB6B-4657-94EC-343B2A3F17E5}"/>
              </a:ext>
            </a:extLst>
          </p:cNvPr>
          <p:cNvSpPr/>
          <p:nvPr/>
        </p:nvSpPr>
        <p:spPr>
          <a:xfrm>
            <a:off x="2331001" y="2443663"/>
            <a:ext cx="602699" cy="24873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313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A5DC8DA-3DCD-400A-8952-5734E107E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dropdowns and upload zip file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F0439DAC-D4E2-4C82-BF40-B9C9ACD7E1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05" y="1825625"/>
            <a:ext cx="7180990" cy="4351338"/>
          </a:xfrm>
        </p:spPr>
      </p:pic>
    </p:spTree>
    <p:extLst>
      <p:ext uri="{BB962C8B-B14F-4D97-AF65-F5344CB8AC3E}">
        <p14:creationId xmlns:p14="http://schemas.microsoft.com/office/powerpoint/2010/main" val="13277435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3961D8-2429-4408-9AEF-044B4B003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Upload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6F188797-2D12-4807-AC5B-066927593D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05" y="1825625"/>
            <a:ext cx="7180990" cy="4351338"/>
          </a:xfr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xmlns="" id="{C9046E60-5EA0-4B89-B096-AD8B5120B4F2}"/>
              </a:ext>
            </a:extLst>
          </p:cNvPr>
          <p:cNvSpPr/>
          <p:nvPr/>
        </p:nvSpPr>
        <p:spPr>
          <a:xfrm>
            <a:off x="4313310" y="3221832"/>
            <a:ext cx="517379" cy="2159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8535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1A98C52-1D1A-4B0B-B209-49E0750F9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8AE05746-5110-4B67-9409-530C2E48E70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05" y="1825625"/>
            <a:ext cx="7180990" cy="4351338"/>
          </a:xfrm>
        </p:spPr>
      </p:pic>
    </p:spTree>
    <p:extLst>
      <p:ext uri="{BB962C8B-B14F-4D97-AF65-F5344CB8AC3E}">
        <p14:creationId xmlns:p14="http://schemas.microsoft.com/office/powerpoint/2010/main" val="2449839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E7E9C6-F16B-4C29-99F9-576D03DC4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DDDEDED7-7BA0-4CB2-97A6-D1709F3D29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505" y="1825625"/>
            <a:ext cx="7180990" cy="4351338"/>
          </a:xfrm>
        </p:spPr>
      </p:pic>
    </p:spTree>
    <p:extLst>
      <p:ext uri="{BB962C8B-B14F-4D97-AF65-F5344CB8AC3E}">
        <p14:creationId xmlns:p14="http://schemas.microsoft.com/office/powerpoint/2010/main" val="8170708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3836</TotalTime>
  <Words>42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Calibri</vt:lpstr>
      <vt:lpstr>Century Schoolbook</vt:lpstr>
      <vt:lpstr>Wingdings</vt:lpstr>
      <vt:lpstr>Wingdings 2</vt:lpstr>
      <vt:lpstr>Oriel</vt:lpstr>
      <vt:lpstr>Accessing Grading Server</vt:lpstr>
      <vt:lpstr>Steps Overview</vt:lpstr>
      <vt:lpstr>Go to https://grader.cs.unc.edu/</vt:lpstr>
      <vt:lpstr>Authenticate</vt:lpstr>
      <vt:lpstr>Select “Upload” from the menu bar</vt:lpstr>
      <vt:lpstr>Select dropdowns and upload zip file</vt:lpstr>
      <vt:lpstr>Upload</vt:lpstr>
      <vt:lpstr>Grading</vt:lpstr>
      <vt:lpstr>Results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Prasun Dewan</cp:lastModifiedBy>
  <cp:revision>569</cp:revision>
  <dcterms:created xsi:type="dcterms:W3CDTF">2006-08-16T00:00:00Z</dcterms:created>
  <dcterms:modified xsi:type="dcterms:W3CDTF">2017-08-25T01:07:28Z</dcterms:modified>
</cp:coreProperties>
</file>