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662" r:id="rId3"/>
    <p:sldId id="663" r:id="rId4"/>
    <p:sldId id="664" r:id="rId5"/>
    <p:sldId id="665" r:id="rId6"/>
    <p:sldId id="666" r:id="rId7"/>
    <p:sldId id="667" r:id="rId8"/>
    <p:sldId id="668" r:id="rId9"/>
    <p:sldId id="669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6356" autoAdjust="0"/>
  </p:normalViewPr>
  <p:slideViewPr>
    <p:cSldViewPr>
      <p:cViewPr varScale="1">
        <p:scale>
          <a:sx n="69" d="100"/>
          <a:sy n="69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rader.cs.unc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Accessing Grading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(FB 150, dewan@unc.edu)</a:t>
            </a:r>
            <a:endParaRPr lang="en-US" dirty="0"/>
          </a:p>
        </p:txBody>
      </p:sp>
    </p:spTree>
  </p:cSld>
  <p:clrMapOvr>
    <a:masterClrMapping/>
  </p:clrMapOvr>
  <p:transition advTm="18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 to</a:t>
            </a:r>
            <a:r>
              <a:rPr lang="en-US" dirty="0"/>
              <a:t>: </a:t>
            </a:r>
            <a:r>
              <a:rPr lang="en-US" dirty="0">
                <a:hlinkClick r:id="rId2"/>
              </a:rPr>
              <a:t>https://grader.cs.unc.edu/</a:t>
            </a:r>
            <a:r>
              <a:rPr lang="en-US" dirty="0"/>
              <a:t> </a:t>
            </a:r>
          </a:p>
          <a:p>
            <a:r>
              <a:rPr lang="en-US" dirty="0"/>
              <a:t>authenticate,</a:t>
            </a:r>
          </a:p>
          <a:p>
            <a:r>
              <a:rPr lang="en-US" dirty="0"/>
              <a:t>select upload from menu bar</a:t>
            </a:r>
          </a:p>
          <a:p>
            <a:r>
              <a:rPr lang="en-US" dirty="0"/>
              <a:t>fill menu entries (Choose Assignment for Type)</a:t>
            </a:r>
          </a:p>
          <a:p>
            <a:r>
              <a:rPr lang="en-US" dirty="0"/>
              <a:t>chose zip file you would submit to </a:t>
            </a:r>
            <a:r>
              <a:rPr lang="en-US" dirty="0" err="1"/>
              <a:t>sakai</a:t>
            </a:r>
            <a:r>
              <a:rPr lang="en-US" dirty="0"/>
              <a:t> (if this works we have a plugin also)</a:t>
            </a:r>
          </a:p>
          <a:p>
            <a:r>
              <a:rPr lang="en-US" dirty="0"/>
              <a:t>press upload button</a:t>
            </a:r>
          </a:p>
          <a:p>
            <a:r>
              <a:rPr lang="en-US" dirty="0"/>
              <a:t>pray</a:t>
            </a:r>
          </a:p>
          <a:p>
            <a:r>
              <a:rPr lang="en-US" dirty="0"/>
              <a:t>see results if you get them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xmlns="" id="{60A0200F-8233-496B-9F56-D8D48EE2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https://grader.cs.unc.edu/</a:t>
            </a: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xmlns="" id="{B5B967D2-20E6-4013-B509-0CBC49018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xmlns="" id="{81AA90B3-BB58-4122-A323-ECA74EC3896B}"/>
              </a:ext>
            </a:extLst>
          </p:cNvPr>
          <p:cNvSpPr/>
          <p:nvPr/>
        </p:nvSpPr>
        <p:spPr>
          <a:xfrm>
            <a:off x="1442001" y="1910263"/>
            <a:ext cx="1237957" cy="2532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6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C245B7-16DD-4F18-AADC-267CD38FA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52A06FE-DECC-4590-A872-DE9E1696F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</p:spTree>
    <p:extLst>
      <p:ext uri="{BB962C8B-B14F-4D97-AF65-F5344CB8AC3E}">
        <p14:creationId xmlns:p14="http://schemas.microsoft.com/office/powerpoint/2010/main" val="301331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22D71E-3B5A-4E20-8ADF-74FFA4BD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“Upload” from the menu bar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1748DA7-612D-4E81-B4DA-A2A5F3A9A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xmlns="" id="{3939EE84-DB6B-4657-94EC-343B2A3F17E5}"/>
              </a:ext>
            </a:extLst>
          </p:cNvPr>
          <p:cNvSpPr/>
          <p:nvPr/>
        </p:nvSpPr>
        <p:spPr>
          <a:xfrm>
            <a:off x="2331001" y="2443663"/>
            <a:ext cx="602699" cy="2487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1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5DC8DA-3DCD-400A-8952-5734E107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dropdowns and upload zip file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0439DAC-D4E2-4C82-BF40-B9C9ACD7E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</p:spTree>
    <p:extLst>
      <p:ext uri="{BB962C8B-B14F-4D97-AF65-F5344CB8AC3E}">
        <p14:creationId xmlns:p14="http://schemas.microsoft.com/office/powerpoint/2010/main" val="132774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3961D8-2429-4408-9AEF-044B4B003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Upload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F188797-2D12-4807-AC5B-066927593D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xmlns="" id="{C9046E60-5EA0-4B89-B096-AD8B5120B4F2}"/>
              </a:ext>
            </a:extLst>
          </p:cNvPr>
          <p:cNvSpPr/>
          <p:nvPr/>
        </p:nvSpPr>
        <p:spPr>
          <a:xfrm>
            <a:off x="4313310" y="3221832"/>
            <a:ext cx="517379" cy="215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5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98C52-1D1A-4B0B-B209-49E0750F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AE05746-5110-4B67-9409-530C2E48E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</p:spTree>
    <p:extLst>
      <p:ext uri="{BB962C8B-B14F-4D97-AF65-F5344CB8AC3E}">
        <p14:creationId xmlns:p14="http://schemas.microsoft.com/office/powerpoint/2010/main" val="24498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E7E9C6-F16B-4C29-99F9-576D03DC4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DDEDED7-7BA0-4CB2-97A6-D1709F3D2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5" y="1825625"/>
            <a:ext cx="7180990" cy="4351338"/>
          </a:xfrm>
        </p:spPr>
      </p:pic>
    </p:spTree>
    <p:extLst>
      <p:ext uri="{BB962C8B-B14F-4D97-AF65-F5344CB8AC3E}">
        <p14:creationId xmlns:p14="http://schemas.microsoft.com/office/powerpoint/2010/main" val="817070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3836</TotalTime>
  <Words>42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Oriel</vt:lpstr>
      <vt:lpstr>Accessing Grading Server</vt:lpstr>
      <vt:lpstr>Steps Overview</vt:lpstr>
      <vt:lpstr>Go to https://grader.cs.unc.edu/</vt:lpstr>
      <vt:lpstr>Authenticate</vt:lpstr>
      <vt:lpstr>Select “Upload” from the menu bar</vt:lpstr>
      <vt:lpstr>Select dropdowns and upload zip file</vt:lpstr>
      <vt:lpstr>Upload</vt:lpstr>
      <vt:lpstr>Grading</vt:lpstr>
      <vt:lpstr>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569</cp:revision>
  <dcterms:created xsi:type="dcterms:W3CDTF">2006-08-16T00:00:00Z</dcterms:created>
  <dcterms:modified xsi:type="dcterms:W3CDTF">2017-08-25T01:07:28Z</dcterms:modified>
</cp:coreProperties>
</file>