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1"/>
  </p:sldMasterIdLst>
  <p:notesMasterIdLst>
    <p:notesMasterId r:id="rId77"/>
  </p:notesMasterIdLst>
  <p:sldIdLst>
    <p:sldId id="256" r:id="rId52"/>
    <p:sldId id="703" r:id="rId53"/>
    <p:sldId id="257" r:id="rId54"/>
    <p:sldId id="800" r:id="rId55"/>
    <p:sldId id="801" r:id="rId56"/>
    <p:sldId id="769" r:id="rId57"/>
    <p:sldId id="770" r:id="rId58"/>
    <p:sldId id="771" r:id="rId59"/>
    <p:sldId id="772" r:id="rId60"/>
    <p:sldId id="773" r:id="rId61"/>
    <p:sldId id="804" r:id="rId62"/>
    <p:sldId id="789" r:id="rId63"/>
    <p:sldId id="790" r:id="rId64"/>
    <p:sldId id="791" r:id="rId65"/>
    <p:sldId id="798" r:id="rId66"/>
    <p:sldId id="792" r:id="rId67"/>
    <p:sldId id="793" r:id="rId68"/>
    <p:sldId id="794" r:id="rId69"/>
    <p:sldId id="795" r:id="rId70"/>
    <p:sldId id="796" r:id="rId71"/>
    <p:sldId id="797" r:id="rId72"/>
    <p:sldId id="805" r:id="rId73"/>
    <p:sldId id="799" r:id="rId74"/>
    <p:sldId id="803" r:id="rId75"/>
    <p:sldId id="802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0" autoAdjust="0"/>
    <p:restoredTop sz="94688" autoAdjust="0"/>
  </p:normalViewPr>
  <p:slideViewPr>
    <p:cSldViewPr>
      <p:cViewPr varScale="1">
        <p:scale>
          <a:sx n="72" d="100"/>
          <a:sy n="72" d="100"/>
        </p:scale>
        <p:origin x="8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slide" Target="slides/slide4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76" Type="http://schemas.openxmlformats.org/officeDocument/2006/relationships/slide" Target="slides/slide25.xml"/><Relationship Id="rId7" Type="http://schemas.openxmlformats.org/officeDocument/2006/relationships/customXml" Target="../customXml/item7.xml"/><Relationship Id="rId71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66" Type="http://schemas.openxmlformats.org/officeDocument/2006/relationships/slide" Target="slides/slide15.xml"/><Relationship Id="rId74" Type="http://schemas.openxmlformats.org/officeDocument/2006/relationships/slide" Target="slides/slide23.xml"/><Relationship Id="rId79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1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slide" Target="slides/slide2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5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77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Master" Target="slideMasters/slideMaster1.xml"/><Relationship Id="rId72" Type="http://schemas.openxmlformats.org/officeDocument/2006/relationships/slide" Target="slides/slide21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8.xml"/><Relationship Id="rId67" Type="http://schemas.openxmlformats.org/officeDocument/2006/relationships/slide" Target="slides/slide16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3.xml"/><Relationship Id="rId62" Type="http://schemas.openxmlformats.org/officeDocument/2006/relationships/slide" Target="slides/slide11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6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7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20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93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21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26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99878-825F-493D-B5EB-2EBEC1D5F414}" type="slidenum">
              <a:rPr lang="en-US"/>
              <a:pPr/>
              <a:t>23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99878-825F-493D-B5EB-2EBEC1D5F414}" type="slidenum">
              <a:rPr lang="en-US"/>
              <a:pPr/>
              <a:t>24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7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7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0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8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9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79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10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9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12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13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2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14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69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15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.xml"/><Relationship Id="rId6" Type="http://schemas.openxmlformats.org/officeDocument/2006/relationships/tags" Target="../tags/tag2.xml"/><Relationship Id="rId5" Type="http://schemas.openxmlformats.org/officeDocument/2006/relationships/customXml" Target="../../customXml/item1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1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customXml" Target="../../customXml/item20.xml"/><Relationship Id="rId6" Type="http://schemas.openxmlformats.org/officeDocument/2006/relationships/tags" Target="../tags/tag20.xml"/><Relationship Id="rId5" Type="http://schemas.openxmlformats.org/officeDocument/2006/relationships/customXml" Target="../../customXml/item19.xml"/><Relationship Id="rId4" Type="http://schemas.openxmlformats.org/officeDocument/2006/relationships/audio" Target="../media/media10.wm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customXml" Target="../../customXml/item22.xml"/><Relationship Id="rId6" Type="http://schemas.openxmlformats.org/officeDocument/2006/relationships/tags" Target="../tags/tag22.xml"/><Relationship Id="rId5" Type="http://schemas.openxmlformats.org/officeDocument/2006/relationships/customXml" Target="../../customXml/item21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1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customXml" Target="../../customXml/item24.xml"/><Relationship Id="rId6" Type="http://schemas.openxmlformats.org/officeDocument/2006/relationships/tags" Target="../tags/tag24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12.wm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customXml" Target="../../customXml/item26.xml"/><Relationship Id="rId6" Type="http://schemas.openxmlformats.org/officeDocument/2006/relationships/tags" Target="../tags/tag26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13.wma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1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customXml" Target="../../customXml/item28.xml"/><Relationship Id="rId6" Type="http://schemas.openxmlformats.org/officeDocument/2006/relationships/tags" Target="../tags/tag28.xml"/><Relationship Id="rId5" Type="http://schemas.openxmlformats.org/officeDocument/2006/relationships/customXml" Target="../../customXml/item27.xml"/><Relationship Id="rId4" Type="http://schemas.openxmlformats.org/officeDocument/2006/relationships/audio" Target="../media/media14.wm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1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customXml" Target="../../customXml/item30.xml"/><Relationship Id="rId6" Type="http://schemas.openxmlformats.org/officeDocument/2006/relationships/tags" Target="../tags/tag30.xml"/><Relationship Id="rId5" Type="http://schemas.openxmlformats.org/officeDocument/2006/relationships/customXml" Target="../../customXml/item29.xml"/><Relationship Id="rId4" Type="http://schemas.openxmlformats.org/officeDocument/2006/relationships/audio" Target="../media/media15.wma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customXml" Target="../../customXml/item32.xml"/><Relationship Id="rId6" Type="http://schemas.openxmlformats.org/officeDocument/2006/relationships/tags" Target="../tags/tag32.xml"/><Relationship Id="rId5" Type="http://schemas.openxmlformats.org/officeDocument/2006/relationships/customXml" Target="../../customXml/item31.xml"/><Relationship Id="rId4" Type="http://schemas.openxmlformats.org/officeDocument/2006/relationships/audio" Target="../media/media16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customXml" Target="../../customXml/item34.xml"/><Relationship Id="rId6" Type="http://schemas.openxmlformats.org/officeDocument/2006/relationships/tags" Target="../tags/tag34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customXml" Target="../../customXml/item36.xml"/><Relationship Id="rId6" Type="http://schemas.openxmlformats.org/officeDocument/2006/relationships/tags" Target="../tags/tag36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18.wm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customXml" Target="../../customXml/item38.xml"/><Relationship Id="rId6" Type="http://schemas.openxmlformats.org/officeDocument/2006/relationships/tags" Target="../tags/tag38.xml"/><Relationship Id="rId5" Type="http://schemas.openxmlformats.org/officeDocument/2006/relationships/customXml" Target="../../customXml/item37.xml"/><Relationship Id="rId4" Type="http://schemas.openxmlformats.org/officeDocument/2006/relationships/audio" Target="../media/media19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6" Type="http://schemas.openxmlformats.org/officeDocument/2006/relationships/tags" Target="../tags/tag4.xml"/><Relationship Id="rId5" Type="http://schemas.openxmlformats.org/officeDocument/2006/relationships/customXml" Target="../../customXml/item3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2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customXml" Target="../../customXml/item40.xml"/><Relationship Id="rId6" Type="http://schemas.openxmlformats.org/officeDocument/2006/relationships/tags" Target="../tags/tag40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20.wma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customXml" Target="../../customXml/item42.xml"/><Relationship Id="rId6" Type="http://schemas.openxmlformats.org/officeDocument/2006/relationships/tags" Target="../tags/tag42.xml"/><Relationship Id="rId5" Type="http://schemas.openxmlformats.org/officeDocument/2006/relationships/customXml" Target="../../customXml/item41.xml"/><Relationship Id="rId4" Type="http://schemas.openxmlformats.org/officeDocument/2006/relationships/audio" Target="../media/media21.wma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customXml" Target="../../customXml/item44.xml"/><Relationship Id="rId6" Type="http://schemas.openxmlformats.org/officeDocument/2006/relationships/tags" Target="../tags/tag44.xml"/><Relationship Id="rId5" Type="http://schemas.openxmlformats.org/officeDocument/2006/relationships/customXml" Target="../../customXml/item43.xml"/><Relationship Id="rId4" Type="http://schemas.openxmlformats.org/officeDocument/2006/relationships/audio" Target="../media/media22.wm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2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customXml" Target="../../customXml/item46.xml"/><Relationship Id="rId6" Type="http://schemas.openxmlformats.org/officeDocument/2006/relationships/tags" Target="../tags/tag46.xml"/><Relationship Id="rId5" Type="http://schemas.openxmlformats.org/officeDocument/2006/relationships/customXml" Target="../../customXml/item45.xml"/><Relationship Id="rId4" Type="http://schemas.openxmlformats.org/officeDocument/2006/relationships/audio" Target="../media/media23.wma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customXml" Target="../../customXml/item48.xml"/><Relationship Id="rId6" Type="http://schemas.openxmlformats.org/officeDocument/2006/relationships/tags" Target="../tags/tag48.xml"/><Relationship Id="rId5" Type="http://schemas.openxmlformats.org/officeDocument/2006/relationships/customXml" Target="../../customXml/item47.xml"/><Relationship Id="rId4" Type="http://schemas.openxmlformats.org/officeDocument/2006/relationships/audio" Target="../media/media24.wma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customXml" Target="../../customXml/item50.xml"/><Relationship Id="rId6" Type="http://schemas.openxmlformats.org/officeDocument/2006/relationships/tags" Target="../tags/tag50.xml"/><Relationship Id="rId5" Type="http://schemas.openxmlformats.org/officeDocument/2006/relationships/customXml" Target="../../customXml/item49.xml"/><Relationship Id="rId4" Type="http://schemas.openxmlformats.org/officeDocument/2006/relationships/audio" Target="../media/media25.wm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6.xml"/><Relationship Id="rId6" Type="http://schemas.openxmlformats.org/officeDocument/2006/relationships/tags" Target="../tags/tag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3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customXml" Target="../../customXml/item8.xml"/><Relationship Id="rId6" Type="http://schemas.openxmlformats.org/officeDocument/2006/relationships/tags" Target="../tags/tag8.xml"/><Relationship Id="rId5" Type="http://schemas.openxmlformats.org/officeDocument/2006/relationships/customXml" Target="../../customXml/item7.xml"/><Relationship Id="rId4" Type="http://schemas.openxmlformats.org/officeDocument/2006/relationships/audio" Target="../media/media4.wm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customXml" Target="../../customXml/item10.xml"/><Relationship Id="rId6" Type="http://schemas.openxmlformats.org/officeDocument/2006/relationships/tags" Target="../tags/tag10.xml"/><Relationship Id="rId5" Type="http://schemas.openxmlformats.org/officeDocument/2006/relationships/customXml" Target="../../customXml/item9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customXml" Target="../../customXml/item12.xml"/><Relationship Id="rId6" Type="http://schemas.openxmlformats.org/officeDocument/2006/relationships/tags" Target="../tags/tag12.xml"/><Relationship Id="rId5" Type="http://schemas.openxmlformats.org/officeDocument/2006/relationships/customXml" Target="../../customXml/item11.xml"/><Relationship Id="rId4" Type="http://schemas.openxmlformats.org/officeDocument/2006/relationships/audio" Target="../media/media6.wm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customXml" Target="../../customXml/item14.xml"/><Relationship Id="rId6" Type="http://schemas.openxmlformats.org/officeDocument/2006/relationships/tags" Target="../tags/tag14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7.wm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customXml" Target="../../customXml/item16.xml"/><Relationship Id="rId6" Type="http://schemas.openxmlformats.org/officeDocument/2006/relationships/tags" Target="../tags/tag16.xml"/><Relationship Id="rId5" Type="http://schemas.openxmlformats.org/officeDocument/2006/relationships/customXml" Target="../../customXml/item15.xml"/><Relationship Id="rId4" Type="http://schemas.openxmlformats.org/officeDocument/2006/relationships/audio" Target="../media/media8.wm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customXml" Target="../../customXml/item18.xml"/><Relationship Id="rId6" Type="http://schemas.openxmlformats.org/officeDocument/2006/relationships/tags" Target="../tags/tag18.xml"/><Relationship Id="rId5" Type="http://schemas.openxmlformats.org/officeDocument/2006/relationships/customXml" Target="../../customXml/item17.xml"/><Relationship Id="rId4" Type="http://schemas.openxmlformats.org/officeDocument/2006/relationships/audio" Target="../media/media9.wm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Inheritance – Inherited Variables and Constructors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4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Bounded Point Implementation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8438" y="527847"/>
            <a:ext cx="8458200" cy="62478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.setX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64750498"/>
      </p:ext>
    </p:extLst>
  </p:cSld>
  <p:clrMapOvr>
    <a:masterClrMapping/>
  </p:clrMapOvr>
  <p:transition advTm="20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Class Hierarchy and Variables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63686" y="3864429"/>
            <a:ext cx="1981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AMutablePoint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819400"/>
            <a:ext cx="1992086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flipH="1" flipV="1">
            <a:off x="4348843" y="3505200"/>
            <a:ext cx="5443" cy="3592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363686" y="1600200"/>
            <a:ext cx="1981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352800" y="4953000"/>
            <a:ext cx="1992086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ABoundedPoint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39771" y="4550229"/>
            <a:ext cx="5443" cy="3592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316185" y="2434771"/>
            <a:ext cx="5443" cy="3592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38400" y="2971800"/>
            <a:ext cx="914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r>
              <a:rPr lang="en-US" dirty="0" err="1" smtClean="0"/>
              <a:t>nt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344886" y="2933700"/>
            <a:ext cx="914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r>
              <a:rPr lang="en-US" dirty="0" err="1" smtClean="0"/>
              <a:t>nt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09600" y="5029200"/>
            <a:ext cx="2743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MutablePoint</a:t>
            </a:r>
            <a:r>
              <a:rPr lang="en-US" dirty="0" smtClean="0"/>
              <a:t> </a:t>
            </a:r>
            <a:r>
              <a:rPr lang="en-US" dirty="0" err="1" smtClean="0"/>
              <a:t>upperLeftCorrner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326742" y="5029200"/>
            <a:ext cx="313145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MutablePoint</a:t>
            </a:r>
            <a:r>
              <a:rPr lang="en-US" dirty="0" smtClean="0"/>
              <a:t> </a:t>
            </a:r>
            <a:r>
              <a:rPr lang="en-US" dirty="0" err="1" smtClean="0"/>
              <a:t>lowerRightCorrner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568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34"/>
    </mc:Choice>
    <mc:Fallback xmlns="">
      <p:transition spd="slow" advTm="4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850642"/>
            <a:ext cx="84582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anUpperLeftCorner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lowerRightCorner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38800" y="2362200"/>
            <a:ext cx="23001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Super call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635706287"/>
      </p:ext>
    </p:extLst>
  </p:cSld>
  <p:clrMapOvr>
    <a:masterClrMapping/>
  </p:clrMapOvr>
  <p:transition advTm="14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850642"/>
            <a:ext cx="84582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10200" y="3337305"/>
            <a:ext cx="23001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Super call</a:t>
            </a:r>
            <a:endParaRPr lang="en-US" dirty="0"/>
          </a:p>
        </p:txBody>
      </p:sp>
      <p:sp>
        <p:nvSpPr>
          <p:cNvPr id="6" name="Multiply 5"/>
          <p:cNvSpPr/>
          <p:nvPr/>
        </p:nvSpPr>
        <p:spPr>
          <a:xfrm>
            <a:off x="3124200" y="3217171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888468"/>
            <a:ext cx="71312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Super call must be first statement in constructor but not other methods.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5955268"/>
            <a:ext cx="7924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Superclass </a:t>
            </a:r>
            <a:r>
              <a:rPr lang="en-US" dirty="0" err="1"/>
              <a:t>vars</a:t>
            </a:r>
            <a:r>
              <a:rPr lang="en-US" dirty="0"/>
              <a:t> initialized before subclass </a:t>
            </a:r>
            <a:r>
              <a:rPr lang="en-US" dirty="0" err="1"/>
              <a:t>vars</a:t>
            </a:r>
            <a:r>
              <a:rPr lang="en-US" dirty="0"/>
              <a:t>, which </a:t>
            </a:r>
            <a:r>
              <a:rPr lang="en-US" dirty="0" smtClean="0"/>
              <a:t>can be used by </a:t>
            </a:r>
            <a:r>
              <a:rPr lang="en-US" dirty="0" err="1" smtClean="0"/>
              <a:t>thelatter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6488668"/>
            <a:ext cx="59669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Subclass </a:t>
            </a:r>
            <a:r>
              <a:rPr lang="en-US" dirty="0" err="1"/>
              <a:t>vars</a:t>
            </a:r>
            <a:r>
              <a:rPr lang="en-US" dirty="0"/>
              <a:t> not visible in </a:t>
            </a:r>
            <a:r>
              <a:rPr lang="en-US" dirty="0" err="1"/>
              <a:t>superclass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5410200"/>
            <a:ext cx="7162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Subclass may want to override initialization in super class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59291011"/>
      </p:ext>
    </p:extLst>
  </p:cSld>
  <p:clrMapOvr>
    <a:masterClrMapping/>
  </p:clrMapOvr>
  <p:transition advTm="339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973752"/>
            <a:ext cx="8458200" cy="4770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53283" y="2286000"/>
            <a:ext cx="23001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No Super call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4888468"/>
            <a:ext cx="71312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Java complains that no super call</a:t>
            </a:r>
            <a:endParaRPr lang="en-US" dirty="0"/>
          </a:p>
        </p:txBody>
      </p:sp>
      <p:sp>
        <p:nvSpPr>
          <p:cNvPr id="12" name="Multiply 11"/>
          <p:cNvSpPr/>
          <p:nvPr/>
        </p:nvSpPr>
        <p:spPr>
          <a:xfrm>
            <a:off x="5105400" y="20574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918" y="5559623"/>
            <a:ext cx="71312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Wants Super class variables to be initialized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86913433"/>
      </p:ext>
    </p:extLst>
  </p:cSld>
  <p:clrMapOvr>
    <a:masterClrMapping/>
  </p:clrMapOvr>
  <p:transition advTm="68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727532"/>
            <a:ext cx="8458200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x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y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upperLeftCorner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918" y="5029200"/>
            <a:ext cx="71312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Java complains that no super call</a:t>
            </a:r>
            <a:endParaRPr lang="en-US" dirty="0"/>
          </a:p>
        </p:txBody>
      </p:sp>
      <p:sp>
        <p:nvSpPr>
          <p:cNvPr id="12" name="Multiply 11"/>
          <p:cNvSpPr/>
          <p:nvPr/>
        </p:nvSpPr>
        <p:spPr>
          <a:xfrm>
            <a:off x="5105400" y="20574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918" y="5559623"/>
            <a:ext cx="71312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Wants Object variables to be initialized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2286000"/>
            <a:ext cx="30164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Manual initialization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47191431"/>
      </p:ext>
    </p:extLst>
  </p:cSld>
  <p:clrMapOvr>
    <a:masterClrMapping/>
  </p:clrMapOvr>
  <p:transition advTm="240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Super Call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828800"/>
            <a:ext cx="8001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</a:t>
            </a:r>
            <a:r>
              <a:rPr lang="en-US" sz="2000" b="1" dirty="0" smtClean="0"/>
              <a:t>ublic class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</a:t>
            </a:r>
            <a:r>
              <a:rPr lang="en-US" sz="2000" b="1" dirty="0" smtClean="0"/>
              <a:t>extends</a:t>
            </a:r>
            <a:r>
              <a:rPr lang="en-US" sz="2000" dirty="0" smtClean="0"/>
              <a:t> </a:t>
            </a:r>
            <a:r>
              <a:rPr lang="en-US" sz="2000" dirty="0" err="1" smtClean="0"/>
              <a:t>AStringDatabase</a:t>
            </a:r>
            <a:r>
              <a:rPr lang="en-US" sz="2000" dirty="0" smtClean="0"/>
              <a:t> 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public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() </a:t>
            </a:r>
            <a:r>
              <a:rPr lang="en-US" sz="2000" b="1" dirty="0" smtClean="0"/>
              <a:t>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</a:t>
            </a:r>
            <a:r>
              <a:rPr lang="en-US" sz="2000" dirty="0" smtClean="0"/>
              <a:t>}</a:t>
            </a:r>
          </a:p>
          <a:p>
            <a:r>
              <a:rPr lang="en-US" sz="2000" b="1" dirty="0" smtClean="0"/>
              <a:t>  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b="1" dirty="0" smtClean="0"/>
              <a:t>	</a:t>
            </a:r>
            <a:r>
              <a:rPr lang="en-US" sz="2000" b="1" dirty="0" err="1" smtClean="0"/>
              <a:t>super</a:t>
            </a:r>
            <a:r>
              <a:rPr lang="en-US" sz="2000" dirty="0" err="1" smtClean="0"/>
              <a:t>.addElement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4888468"/>
            <a:ext cx="3124200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No complaints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35025190"/>
      </p:ext>
    </p:extLst>
  </p:cSld>
  <p:clrMapOvr>
    <a:masterClrMapping/>
  </p:clrMapOvr>
  <p:transition advTm="53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Insertion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828800"/>
            <a:ext cx="8001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</a:t>
            </a:r>
            <a:r>
              <a:rPr lang="en-US" sz="2000" b="1" dirty="0" smtClean="0"/>
              <a:t>ublic class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</a:t>
            </a:r>
            <a:r>
              <a:rPr lang="en-US" sz="2000" b="1" dirty="0" smtClean="0"/>
              <a:t>extends</a:t>
            </a:r>
            <a:r>
              <a:rPr lang="en-US" sz="2000" dirty="0" smtClean="0"/>
              <a:t> </a:t>
            </a:r>
            <a:r>
              <a:rPr lang="en-US" sz="2000" dirty="0" err="1" smtClean="0"/>
              <a:t>AStringDatabase</a:t>
            </a:r>
            <a:r>
              <a:rPr lang="en-US" sz="2000" dirty="0" smtClean="0"/>
              <a:t> 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public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() </a:t>
            </a:r>
            <a:r>
              <a:rPr lang="en-US" sz="2000" b="1" dirty="0" smtClean="0"/>
              <a:t>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super</a:t>
            </a:r>
            <a:r>
              <a:rPr lang="en-US" sz="2000" dirty="0" smtClean="0"/>
              <a:t>();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</a:t>
            </a:r>
            <a:r>
              <a:rPr lang="en-US" sz="2000" dirty="0" smtClean="0"/>
              <a:t>}</a:t>
            </a:r>
          </a:p>
          <a:p>
            <a:r>
              <a:rPr lang="en-US" sz="2000" b="1" dirty="0" smtClean="0"/>
              <a:t>  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b="1" dirty="0" smtClean="0"/>
              <a:t>	</a:t>
            </a:r>
            <a:r>
              <a:rPr lang="en-US" sz="2000" b="1" dirty="0" err="1" smtClean="0"/>
              <a:t>super</a:t>
            </a:r>
            <a:r>
              <a:rPr lang="en-US" sz="2000" dirty="0" err="1" smtClean="0"/>
              <a:t>.addElement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</a:p>
          <a:p>
            <a:r>
              <a:rPr lang="en-US" sz="2000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196853301"/>
      </p:ext>
    </p:extLst>
  </p:cSld>
  <p:clrMapOvr>
    <a:masterClrMapping/>
  </p:clrMapOvr>
  <p:transition advTm="5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Constructor and Super Call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828800"/>
            <a:ext cx="8001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</a:t>
            </a:r>
            <a:r>
              <a:rPr lang="en-US" sz="2000" b="1" dirty="0" smtClean="0"/>
              <a:t>ublic class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</a:t>
            </a:r>
            <a:r>
              <a:rPr lang="en-US" sz="2000" b="1" dirty="0" smtClean="0"/>
              <a:t>extends</a:t>
            </a:r>
            <a:r>
              <a:rPr lang="en-US" sz="2000" dirty="0" smtClean="0"/>
              <a:t> </a:t>
            </a:r>
            <a:r>
              <a:rPr lang="en-US" sz="2000" dirty="0" err="1" smtClean="0"/>
              <a:t>AStringDatabase</a:t>
            </a:r>
            <a:r>
              <a:rPr lang="en-US" sz="2000" dirty="0" smtClean="0"/>
              <a:t> 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b="1" dirty="0" smtClean="0"/>
              <a:t>	</a:t>
            </a:r>
            <a:r>
              <a:rPr lang="en-US" sz="2000" b="1" dirty="0" err="1" smtClean="0"/>
              <a:t>super</a:t>
            </a:r>
            <a:r>
              <a:rPr lang="en-US" sz="2000" dirty="0" err="1" smtClean="0"/>
              <a:t>.addElement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4888468"/>
            <a:ext cx="3124200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No complaints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1818358"/>
      </p:ext>
    </p:extLst>
  </p:cSld>
  <p:clrMapOvr>
    <a:masterClrMapping/>
  </p:clrMapOvr>
  <p:transition advTm="6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Insertion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828800"/>
            <a:ext cx="8001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</a:t>
            </a:r>
            <a:r>
              <a:rPr lang="en-US" sz="2000" b="1" dirty="0" smtClean="0"/>
              <a:t>ublic class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</a:t>
            </a:r>
            <a:r>
              <a:rPr lang="en-US" sz="2000" b="1" dirty="0" smtClean="0"/>
              <a:t>extends</a:t>
            </a:r>
            <a:r>
              <a:rPr lang="en-US" sz="2000" dirty="0" smtClean="0"/>
              <a:t> </a:t>
            </a:r>
            <a:r>
              <a:rPr lang="en-US" sz="2000" dirty="0" err="1" smtClean="0"/>
              <a:t>AStringDatabase</a:t>
            </a:r>
            <a:r>
              <a:rPr lang="en-US" sz="2000" dirty="0" smtClean="0"/>
              <a:t> 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public </a:t>
            </a:r>
            <a:r>
              <a:rPr lang="en-US" sz="2000" dirty="0" err="1" smtClean="0"/>
              <a:t>AStringSet</a:t>
            </a:r>
            <a:r>
              <a:rPr lang="en-US" sz="2000" dirty="0" smtClean="0"/>
              <a:t> () </a:t>
            </a:r>
            <a:r>
              <a:rPr lang="en-US" sz="2000" b="1" dirty="0" smtClean="0"/>
              <a:t>{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super</a:t>
            </a:r>
            <a:r>
              <a:rPr lang="en-US" sz="2000" dirty="0" smtClean="0"/>
              <a:t>();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</a:t>
            </a:r>
            <a:r>
              <a:rPr lang="en-US" sz="2000" dirty="0" smtClean="0"/>
              <a:t>}</a:t>
            </a:r>
          </a:p>
          <a:p>
            <a:r>
              <a:rPr lang="en-US" sz="2000" b="1" dirty="0" smtClean="0"/>
              <a:t>  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b="1" dirty="0" smtClean="0"/>
              <a:t>	</a:t>
            </a:r>
            <a:r>
              <a:rPr lang="en-US" sz="2000" b="1" dirty="0" err="1" smtClean="0"/>
              <a:t>super</a:t>
            </a:r>
            <a:r>
              <a:rPr lang="en-US" sz="2000" dirty="0" err="1" smtClean="0"/>
              <a:t>.addElement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</a:p>
          <a:p>
            <a:r>
              <a:rPr lang="en-US" sz="2000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24319991"/>
      </p:ext>
    </p:extLst>
  </p:cSld>
  <p:clrMapOvr>
    <a:masterClrMapping/>
  </p:clrMapOvr>
  <p:transition advTm="62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03874202"/>
      </p:ext>
    </p:extLst>
  </p:cSld>
  <p:clrMapOvr>
    <a:masterClrMapping/>
  </p:clrMapOvr>
  <p:transition advTm="1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973752"/>
            <a:ext cx="8458200" cy="4770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aLowerRightCorner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53283" y="2286000"/>
            <a:ext cx="23001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No Super call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4888468"/>
            <a:ext cx="4800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Could it insert the super call?</a:t>
            </a:r>
            <a:endParaRPr lang="en-US" dirty="0"/>
          </a:p>
        </p:txBody>
      </p:sp>
      <p:sp>
        <p:nvSpPr>
          <p:cNvPr id="12" name="Multiply 11"/>
          <p:cNvSpPr/>
          <p:nvPr/>
        </p:nvSpPr>
        <p:spPr>
          <a:xfrm>
            <a:off x="5105400" y="20574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00948776"/>
      </p:ext>
    </p:extLst>
  </p:cSld>
  <p:clrMapOvr>
    <a:masterClrMapping/>
  </p:clrMapOvr>
  <p:transition advTm="127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850642"/>
            <a:ext cx="84582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aLowerRightCorner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38800" y="23622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Does not know what the actual parameters should be</a:t>
            </a:r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38800" y="3733800"/>
            <a:ext cx="2667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Could initialized them to 0s and null values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60265" y="4953000"/>
            <a:ext cx="2667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There may be multiple constructors, which should it choose?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27333070"/>
      </p:ext>
    </p:extLst>
  </p:cSld>
  <p:clrMapOvr>
    <a:masterClrMapping/>
  </p:clrMapOvr>
  <p:transition advTm="105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63686" y="3864429"/>
            <a:ext cx="1981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AMutablePoint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819400"/>
            <a:ext cx="1992086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flipH="1" flipV="1">
            <a:off x="4348843" y="3505200"/>
            <a:ext cx="5443" cy="3592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363686" y="1600200"/>
            <a:ext cx="1981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352800" y="4953000"/>
            <a:ext cx="1992086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ABoundedPoint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39771" y="4550229"/>
            <a:ext cx="5443" cy="3592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316185" y="2434771"/>
            <a:ext cx="5443" cy="3592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38400" y="2971800"/>
            <a:ext cx="914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r>
              <a:rPr lang="en-US" dirty="0" err="1" smtClean="0"/>
              <a:t>nt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344886" y="2933700"/>
            <a:ext cx="914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r>
              <a:rPr lang="en-US" dirty="0" err="1" smtClean="0"/>
              <a:t>nt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09600" y="5029200"/>
            <a:ext cx="2743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MutablePoint</a:t>
            </a:r>
            <a:r>
              <a:rPr lang="en-US" dirty="0" smtClean="0"/>
              <a:t> </a:t>
            </a:r>
            <a:r>
              <a:rPr lang="en-US" dirty="0" err="1" smtClean="0"/>
              <a:t>upperLeftCorrner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326742" y="5029200"/>
            <a:ext cx="313145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MutablePoint</a:t>
            </a:r>
            <a:r>
              <a:rPr lang="en-US" dirty="0" smtClean="0"/>
              <a:t> </a:t>
            </a:r>
            <a:r>
              <a:rPr lang="en-US" dirty="0" err="1" smtClean="0"/>
              <a:t>lowerRightCorrner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817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1"/>
    </mc:Choice>
    <mc:Fallback xmlns="">
      <p:transition spd="slow" advTm="8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696200" y="762000"/>
            <a:ext cx="914400" cy="5334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685800"/>
          </a:xfrm>
        </p:spPr>
        <p:txBody>
          <a:bodyPr/>
          <a:lstStyle/>
          <a:p>
            <a:r>
              <a:rPr lang="en-US" dirty="0" smtClean="0"/>
              <a:t>Inheritance and Memory Representation</a:t>
            </a:r>
            <a:endParaRPr lang="en-US" dirty="0"/>
          </a:p>
        </p:txBody>
      </p:sp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962400" cy="18928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public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class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       </a:t>
            </a:r>
            <a:r>
              <a:rPr lang="en-US" b="1" dirty="0" err="1">
                <a:solidFill>
                  <a:schemeClr val="tx1"/>
                </a:solidFill>
              </a:rPr>
              <a:t>int</a:t>
            </a:r>
            <a:r>
              <a:rPr lang="en-US" dirty="0">
                <a:solidFill>
                  <a:schemeClr val="tx1"/>
                </a:solidFill>
              </a:rPr>
              <a:t> x, y; 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    …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76200" y="5484912"/>
            <a:ext cx="75438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>
              <a:defRPr sz="2000" b="1"/>
            </a:lvl1pPr>
            <a:lvl2pPr lvl="1">
              <a:defRPr sz="2000"/>
            </a:lvl2pPr>
            <a:lvl3pPr lvl="2">
              <a:defRPr sz="2000"/>
            </a:lvl3pPr>
          </a:lstStyle>
          <a:p>
            <a:r>
              <a:rPr lang="en-US" dirty="0"/>
              <a:t>new </a:t>
            </a:r>
            <a:r>
              <a:rPr lang="en-US" b="0" dirty="0" err="1"/>
              <a:t>ABoundedPoint</a:t>
            </a:r>
            <a:r>
              <a:rPr lang="en-US" b="0" dirty="0"/>
              <a:t>(75, 75,   </a:t>
            </a:r>
          </a:p>
          <a:p>
            <a:r>
              <a:rPr lang="en-US" dirty="0"/>
              <a:t>        new </a:t>
            </a:r>
            <a:r>
              <a:rPr lang="en-US" b="0" dirty="0" err="1" smtClean="0"/>
              <a:t>AMutablePoint</a:t>
            </a:r>
            <a:r>
              <a:rPr lang="en-US" b="0" dirty="0" smtClean="0"/>
              <a:t> (</a:t>
            </a:r>
            <a:r>
              <a:rPr lang="en-US" b="0" dirty="0"/>
              <a:t>50,50), </a:t>
            </a:r>
            <a:r>
              <a:rPr lang="en-US" dirty="0"/>
              <a:t>              </a:t>
            </a:r>
          </a:p>
          <a:p>
            <a:r>
              <a:rPr lang="en-US" dirty="0"/>
              <a:t>       </a:t>
            </a:r>
            <a:r>
              <a:rPr lang="en-US" dirty="0" smtClean="0"/>
              <a:t> new </a:t>
            </a:r>
            <a:r>
              <a:rPr lang="en-US" b="0" dirty="0" err="1" smtClean="0"/>
              <a:t>AMutablePoint</a:t>
            </a:r>
            <a:r>
              <a:rPr lang="en-US" b="0" dirty="0" smtClean="0"/>
              <a:t> (</a:t>
            </a:r>
            <a:r>
              <a:rPr lang="en-US" b="0" dirty="0"/>
              <a:t>100,100</a:t>
            </a:r>
            <a:r>
              <a:rPr lang="en-US" b="0" dirty="0" smtClean="0"/>
              <a:t>))</a:t>
            </a:r>
            <a:endParaRPr lang="en-US" b="0" dirty="0"/>
          </a:p>
        </p:txBody>
      </p:sp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7696200" y="3974068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/>
              <a:t>8</a:t>
            </a:r>
            <a:endParaRPr lang="en-US"/>
          </a:p>
        </p:txBody>
      </p:sp>
      <p:sp>
        <p:nvSpPr>
          <p:cNvPr id="578567" name="Text Box 7"/>
          <p:cNvSpPr txBox="1">
            <a:spLocks noChangeArrowheads="1"/>
          </p:cNvSpPr>
          <p:nvPr/>
        </p:nvSpPr>
        <p:spPr bwMode="auto">
          <a:xfrm>
            <a:off x="7696200" y="4355068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/>
              <a:t>16</a:t>
            </a:r>
            <a:endParaRPr lang="en-US"/>
          </a:p>
        </p:txBody>
      </p:sp>
      <p:sp>
        <p:nvSpPr>
          <p:cNvPr id="578574" name="Text Box 14"/>
          <p:cNvSpPr txBox="1">
            <a:spLocks noChangeArrowheads="1"/>
          </p:cNvSpPr>
          <p:nvPr/>
        </p:nvSpPr>
        <p:spPr bwMode="auto">
          <a:xfrm>
            <a:off x="7696200" y="926068"/>
            <a:ext cx="914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578575" name="Text Box 15"/>
          <p:cNvSpPr txBox="1">
            <a:spLocks noChangeArrowheads="1"/>
          </p:cNvSpPr>
          <p:nvPr/>
        </p:nvSpPr>
        <p:spPr bwMode="auto">
          <a:xfrm>
            <a:off x="7696200" y="1307068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50</a:t>
            </a:r>
          </a:p>
        </p:txBody>
      </p:sp>
      <p:sp>
        <p:nvSpPr>
          <p:cNvPr id="578576" name="Text Box 16"/>
          <p:cNvSpPr txBox="1">
            <a:spLocks noChangeArrowheads="1"/>
          </p:cNvSpPr>
          <p:nvPr/>
        </p:nvSpPr>
        <p:spPr bwMode="auto">
          <a:xfrm>
            <a:off x="4572000" y="935593"/>
            <a:ext cx="22733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578577" name="Rectangle 17"/>
          <p:cNvSpPr>
            <a:spLocks noChangeArrowheads="1"/>
          </p:cNvSpPr>
          <p:nvPr/>
        </p:nvSpPr>
        <p:spPr bwMode="auto">
          <a:xfrm>
            <a:off x="6934200" y="926068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8</a:t>
            </a:r>
          </a:p>
        </p:txBody>
      </p:sp>
      <p:sp>
        <p:nvSpPr>
          <p:cNvPr id="578585" name="Rectangle 25" descr="10%"/>
          <p:cNvSpPr>
            <a:spLocks noChangeArrowheads="1"/>
          </p:cNvSpPr>
          <p:nvPr/>
        </p:nvSpPr>
        <p:spPr bwMode="auto">
          <a:xfrm>
            <a:off x="6934200" y="3269218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48</a:t>
            </a:r>
          </a:p>
        </p:txBody>
      </p:sp>
      <p:sp>
        <p:nvSpPr>
          <p:cNvPr id="578587" name="Text Box 27"/>
          <p:cNvSpPr txBox="1">
            <a:spLocks noChangeArrowheads="1"/>
          </p:cNvSpPr>
          <p:nvPr/>
        </p:nvSpPr>
        <p:spPr bwMode="auto">
          <a:xfrm>
            <a:off x="4191000" y="3278743"/>
            <a:ext cx="2667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/>
              <a:t>ABoundedPoint@48</a:t>
            </a:r>
          </a:p>
        </p:txBody>
      </p:sp>
      <p:sp>
        <p:nvSpPr>
          <p:cNvPr id="578592" name="Text Box 32"/>
          <p:cNvSpPr txBox="1">
            <a:spLocks noChangeArrowheads="1"/>
          </p:cNvSpPr>
          <p:nvPr/>
        </p:nvSpPr>
        <p:spPr bwMode="auto">
          <a:xfrm>
            <a:off x="7696200" y="1981200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100</a:t>
            </a:r>
          </a:p>
        </p:txBody>
      </p:sp>
      <p:sp>
        <p:nvSpPr>
          <p:cNvPr id="578593" name="Rectangle 33" descr="5%"/>
          <p:cNvSpPr>
            <a:spLocks noChangeArrowheads="1"/>
          </p:cNvSpPr>
          <p:nvPr/>
        </p:nvSpPr>
        <p:spPr bwMode="auto">
          <a:xfrm>
            <a:off x="6934200" y="19812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16</a:t>
            </a:r>
          </a:p>
        </p:txBody>
      </p:sp>
      <p:sp>
        <p:nvSpPr>
          <p:cNvPr id="578594" name="Text Box 34"/>
          <p:cNvSpPr txBox="1">
            <a:spLocks noChangeArrowheads="1"/>
          </p:cNvSpPr>
          <p:nvPr/>
        </p:nvSpPr>
        <p:spPr bwMode="auto">
          <a:xfrm>
            <a:off x="4419600" y="1990725"/>
            <a:ext cx="240161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/>
              <a:t>ACartesianPoint@16</a:t>
            </a:r>
            <a:endParaRPr lang="en-US" dirty="0"/>
          </a:p>
        </p:txBody>
      </p:sp>
      <p:sp>
        <p:nvSpPr>
          <p:cNvPr id="578595" name="Text Box 35"/>
          <p:cNvSpPr txBox="1">
            <a:spLocks noChangeArrowheads="1"/>
          </p:cNvSpPr>
          <p:nvPr/>
        </p:nvSpPr>
        <p:spPr bwMode="auto">
          <a:xfrm>
            <a:off x="7696200" y="2362200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578597" name="Text Box 37"/>
          <p:cNvSpPr txBox="1">
            <a:spLocks noChangeArrowheads="1"/>
          </p:cNvSpPr>
          <p:nvPr/>
        </p:nvSpPr>
        <p:spPr bwMode="auto">
          <a:xfrm>
            <a:off x="7696200" y="3223736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75</a:t>
            </a:r>
          </a:p>
        </p:txBody>
      </p:sp>
      <p:sp>
        <p:nvSpPr>
          <p:cNvPr id="578598" name="Text Box 38"/>
          <p:cNvSpPr txBox="1">
            <a:spLocks noChangeArrowheads="1"/>
          </p:cNvSpPr>
          <p:nvPr/>
        </p:nvSpPr>
        <p:spPr bwMode="auto">
          <a:xfrm>
            <a:off x="7696200" y="3604736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75</a:t>
            </a:r>
          </a:p>
        </p:txBody>
      </p:sp>
      <p:sp>
        <p:nvSpPr>
          <p:cNvPr id="578599" name="Text Box 39"/>
          <p:cNvSpPr txBox="1">
            <a:spLocks noChangeArrowheads="1"/>
          </p:cNvSpPr>
          <p:nvPr/>
        </p:nvSpPr>
        <p:spPr bwMode="auto">
          <a:xfrm>
            <a:off x="152400" y="2743200"/>
            <a:ext cx="39624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public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class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ABoundedPoint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extends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AMutablePoint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BoundedPoint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{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 smtClean="0">
                <a:solidFill>
                  <a:schemeClr val="tx1"/>
                </a:solidFill>
              </a:rPr>
              <a:t>MutablePoint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upperLeftCorner</a:t>
            </a:r>
            <a:r>
              <a:rPr lang="en-US" b="1" dirty="0">
                <a:solidFill>
                  <a:schemeClr val="tx1"/>
                </a:solidFill>
              </a:rPr>
              <a:t> ;</a:t>
            </a:r>
          </a:p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   </a:t>
            </a:r>
            <a:r>
              <a:rPr lang="en-US" dirty="0" err="1" smtClean="0">
                <a:solidFill>
                  <a:schemeClr val="tx1"/>
                </a:solidFill>
              </a:rPr>
              <a:t>MutablePoint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lowerRightCorner</a:t>
            </a:r>
            <a:r>
              <a:rPr lang="en-US" b="1" dirty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    …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78603" name="Line 43"/>
          <p:cNvSpPr>
            <a:spLocks noChangeShapeType="1"/>
          </p:cNvSpPr>
          <p:nvPr/>
        </p:nvSpPr>
        <p:spPr bwMode="auto">
          <a:xfrm>
            <a:off x="1371600" y="1523999"/>
            <a:ext cx="6324600" cy="175474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8604" name="Line 44"/>
          <p:cNvSpPr>
            <a:spLocks noChangeShapeType="1"/>
          </p:cNvSpPr>
          <p:nvPr/>
        </p:nvSpPr>
        <p:spPr bwMode="auto">
          <a:xfrm>
            <a:off x="1600200" y="1523999"/>
            <a:ext cx="6172200" cy="221194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8605" name="Line 45"/>
          <p:cNvSpPr>
            <a:spLocks noChangeShapeType="1"/>
          </p:cNvSpPr>
          <p:nvPr/>
        </p:nvSpPr>
        <p:spPr bwMode="auto">
          <a:xfrm flipV="1">
            <a:off x="3903562" y="4193142"/>
            <a:ext cx="3716438" cy="4571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8606" name="Line 46"/>
          <p:cNvSpPr>
            <a:spLocks noChangeShapeType="1"/>
          </p:cNvSpPr>
          <p:nvPr/>
        </p:nvSpPr>
        <p:spPr bwMode="auto">
          <a:xfrm flipV="1">
            <a:off x="4114800" y="4574143"/>
            <a:ext cx="3429000" cy="76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884" y="5842721"/>
            <a:ext cx="38100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1884" y="6185621"/>
            <a:ext cx="381771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3562" y="5492587"/>
            <a:ext cx="38100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76580979"/>
      </p:ext>
    </p:extLst>
  </p:cSld>
  <p:clrMapOvr>
    <a:masterClrMapping/>
  </p:clrMapOvr>
  <p:transition advTm="396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8566" grpId="0" animBg="1"/>
      <p:bldP spid="578567" grpId="0" animBg="1"/>
      <p:bldP spid="578574" grpId="0" animBg="1"/>
      <p:bldP spid="578575" grpId="0" animBg="1"/>
      <p:bldP spid="578576" grpId="0" animBg="1"/>
      <p:bldP spid="578577" grpId="0" animBg="1"/>
      <p:bldP spid="578585" grpId="0" animBg="1"/>
      <p:bldP spid="578587" grpId="0" animBg="1"/>
      <p:bldP spid="578592" grpId="0" animBg="1"/>
      <p:bldP spid="578593" grpId="0" animBg="1"/>
      <p:bldP spid="578594" grpId="0" animBg="1"/>
      <p:bldP spid="578595" grpId="0" animBg="1"/>
      <p:bldP spid="578597" grpId="0" animBg="1"/>
      <p:bldP spid="578598" grpId="0" animBg="1"/>
      <p:bldP spid="578603" grpId="0" animBg="1"/>
      <p:bldP spid="578604" grpId="0" animBg="1"/>
      <p:bldP spid="578605" grpId="0" animBg="1"/>
      <p:bldP spid="578606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696200" y="762000"/>
            <a:ext cx="914400" cy="5334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685800"/>
          </a:xfrm>
        </p:spPr>
        <p:txBody>
          <a:bodyPr/>
          <a:lstStyle/>
          <a:p>
            <a:r>
              <a:rPr lang="en-US" dirty="0" smtClean="0"/>
              <a:t>Inheritance and Memory Representation</a:t>
            </a:r>
            <a:endParaRPr lang="en-US" dirty="0"/>
          </a:p>
        </p:txBody>
      </p:sp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962400" cy="18928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public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class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       </a:t>
            </a:r>
            <a:r>
              <a:rPr lang="en-US" b="1" dirty="0" err="1">
                <a:solidFill>
                  <a:schemeClr val="tx1"/>
                </a:solidFill>
              </a:rPr>
              <a:t>int</a:t>
            </a:r>
            <a:r>
              <a:rPr lang="en-US" dirty="0">
                <a:solidFill>
                  <a:schemeClr val="tx1"/>
                </a:solidFill>
              </a:rPr>
              <a:t> x, y; 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    …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76200" y="5484912"/>
            <a:ext cx="75438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>
              <a:defRPr sz="2000" b="1"/>
            </a:lvl1pPr>
            <a:lvl2pPr lvl="1">
              <a:defRPr sz="2000"/>
            </a:lvl2pPr>
            <a:lvl3pPr lvl="2">
              <a:defRPr sz="2000"/>
            </a:lvl3pPr>
          </a:lstStyle>
          <a:p>
            <a:r>
              <a:rPr lang="en-US" dirty="0"/>
              <a:t>new </a:t>
            </a:r>
            <a:r>
              <a:rPr lang="en-US" b="0" dirty="0" err="1"/>
              <a:t>ABoundedPoint</a:t>
            </a:r>
            <a:r>
              <a:rPr lang="en-US" b="0" dirty="0"/>
              <a:t>(75, 75,   </a:t>
            </a:r>
          </a:p>
          <a:p>
            <a:r>
              <a:rPr lang="en-US" dirty="0"/>
              <a:t>        new </a:t>
            </a:r>
            <a:r>
              <a:rPr lang="en-US" b="0" dirty="0" err="1" smtClean="0"/>
              <a:t>AMutablePoint</a:t>
            </a:r>
            <a:r>
              <a:rPr lang="en-US" b="0" dirty="0" smtClean="0"/>
              <a:t> (</a:t>
            </a:r>
            <a:r>
              <a:rPr lang="en-US" b="0" dirty="0"/>
              <a:t>50,50), </a:t>
            </a:r>
            <a:r>
              <a:rPr lang="en-US" dirty="0"/>
              <a:t>              </a:t>
            </a:r>
          </a:p>
          <a:p>
            <a:r>
              <a:rPr lang="en-US" dirty="0"/>
              <a:t>       </a:t>
            </a:r>
            <a:r>
              <a:rPr lang="en-US" dirty="0" smtClean="0"/>
              <a:t> new </a:t>
            </a:r>
            <a:r>
              <a:rPr lang="en-US" b="0" dirty="0" err="1" smtClean="0"/>
              <a:t>AMutablePoint</a:t>
            </a:r>
            <a:r>
              <a:rPr lang="en-US" b="0" dirty="0" smtClean="0"/>
              <a:t> (</a:t>
            </a:r>
            <a:r>
              <a:rPr lang="en-US" b="0" dirty="0"/>
              <a:t>100,100</a:t>
            </a:r>
            <a:r>
              <a:rPr lang="en-US" b="0" dirty="0" smtClean="0"/>
              <a:t>))</a:t>
            </a:r>
            <a:endParaRPr lang="en-US" b="0" dirty="0"/>
          </a:p>
        </p:txBody>
      </p:sp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7696200" y="3974068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/>
              <a:t>8</a:t>
            </a:r>
            <a:endParaRPr lang="en-US"/>
          </a:p>
        </p:txBody>
      </p:sp>
      <p:sp>
        <p:nvSpPr>
          <p:cNvPr id="578567" name="Text Box 7"/>
          <p:cNvSpPr txBox="1">
            <a:spLocks noChangeArrowheads="1"/>
          </p:cNvSpPr>
          <p:nvPr/>
        </p:nvSpPr>
        <p:spPr bwMode="auto">
          <a:xfrm>
            <a:off x="7696200" y="4355068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/>
              <a:t>16</a:t>
            </a:r>
            <a:endParaRPr lang="en-US"/>
          </a:p>
        </p:txBody>
      </p:sp>
      <p:sp>
        <p:nvSpPr>
          <p:cNvPr id="578574" name="Text Box 14"/>
          <p:cNvSpPr txBox="1">
            <a:spLocks noChangeArrowheads="1"/>
          </p:cNvSpPr>
          <p:nvPr/>
        </p:nvSpPr>
        <p:spPr bwMode="auto">
          <a:xfrm>
            <a:off x="7696200" y="926068"/>
            <a:ext cx="914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578575" name="Text Box 15"/>
          <p:cNvSpPr txBox="1">
            <a:spLocks noChangeArrowheads="1"/>
          </p:cNvSpPr>
          <p:nvPr/>
        </p:nvSpPr>
        <p:spPr bwMode="auto">
          <a:xfrm>
            <a:off x="7696200" y="1307068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50</a:t>
            </a:r>
          </a:p>
        </p:txBody>
      </p:sp>
      <p:sp>
        <p:nvSpPr>
          <p:cNvPr id="578576" name="Text Box 16"/>
          <p:cNvSpPr txBox="1">
            <a:spLocks noChangeArrowheads="1"/>
          </p:cNvSpPr>
          <p:nvPr/>
        </p:nvSpPr>
        <p:spPr bwMode="auto">
          <a:xfrm>
            <a:off x="4572000" y="935593"/>
            <a:ext cx="22733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578577" name="Rectangle 17"/>
          <p:cNvSpPr>
            <a:spLocks noChangeArrowheads="1"/>
          </p:cNvSpPr>
          <p:nvPr/>
        </p:nvSpPr>
        <p:spPr bwMode="auto">
          <a:xfrm>
            <a:off x="6934200" y="926068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8</a:t>
            </a:r>
          </a:p>
        </p:txBody>
      </p:sp>
      <p:sp>
        <p:nvSpPr>
          <p:cNvPr id="578585" name="Rectangle 25" descr="10%"/>
          <p:cNvSpPr>
            <a:spLocks noChangeArrowheads="1"/>
          </p:cNvSpPr>
          <p:nvPr/>
        </p:nvSpPr>
        <p:spPr bwMode="auto">
          <a:xfrm>
            <a:off x="6934200" y="3269218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48</a:t>
            </a:r>
          </a:p>
        </p:txBody>
      </p:sp>
      <p:sp>
        <p:nvSpPr>
          <p:cNvPr id="578587" name="Text Box 27"/>
          <p:cNvSpPr txBox="1">
            <a:spLocks noChangeArrowheads="1"/>
          </p:cNvSpPr>
          <p:nvPr/>
        </p:nvSpPr>
        <p:spPr bwMode="auto">
          <a:xfrm>
            <a:off x="4191000" y="3278743"/>
            <a:ext cx="2667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/>
              <a:t>ABoundedPoint@48</a:t>
            </a:r>
          </a:p>
        </p:txBody>
      </p:sp>
      <p:sp>
        <p:nvSpPr>
          <p:cNvPr id="578592" name="Text Box 32"/>
          <p:cNvSpPr txBox="1">
            <a:spLocks noChangeArrowheads="1"/>
          </p:cNvSpPr>
          <p:nvPr/>
        </p:nvSpPr>
        <p:spPr bwMode="auto">
          <a:xfrm>
            <a:off x="7696200" y="1981200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100</a:t>
            </a:r>
          </a:p>
        </p:txBody>
      </p:sp>
      <p:sp>
        <p:nvSpPr>
          <p:cNvPr id="578593" name="Rectangle 33" descr="5%"/>
          <p:cNvSpPr>
            <a:spLocks noChangeArrowheads="1"/>
          </p:cNvSpPr>
          <p:nvPr/>
        </p:nvSpPr>
        <p:spPr bwMode="auto">
          <a:xfrm>
            <a:off x="6934200" y="19812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16</a:t>
            </a:r>
          </a:p>
        </p:txBody>
      </p:sp>
      <p:sp>
        <p:nvSpPr>
          <p:cNvPr id="578594" name="Text Box 34"/>
          <p:cNvSpPr txBox="1">
            <a:spLocks noChangeArrowheads="1"/>
          </p:cNvSpPr>
          <p:nvPr/>
        </p:nvSpPr>
        <p:spPr bwMode="auto">
          <a:xfrm>
            <a:off x="4419600" y="1990725"/>
            <a:ext cx="240161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/>
              <a:t>ACartesianPoint@16</a:t>
            </a:r>
            <a:endParaRPr lang="en-US" dirty="0"/>
          </a:p>
        </p:txBody>
      </p:sp>
      <p:sp>
        <p:nvSpPr>
          <p:cNvPr id="578595" name="Text Box 35"/>
          <p:cNvSpPr txBox="1">
            <a:spLocks noChangeArrowheads="1"/>
          </p:cNvSpPr>
          <p:nvPr/>
        </p:nvSpPr>
        <p:spPr bwMode="auto">
          <a:xfrm>
            <a:off x="7696200" y="2362200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578597" name="Text Box 37"/>
          <p:cNvSpPr txBox="1">
            <a:spLocks noChangeArrowheads="1"/>
          </p:cNvSpPr>
          <p:nvPr/>
        </p:nvSpPr>
        <p:spPr bwMode="auto">
          <a:xfrm>
            <a:off x="7696200" y="3223736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75</a:t>
            </a:r>
          </a:p>
        </p:txBody>
      </p:sp>
      <p:sp>
        <p:nvSpPr>
          <p:cNvPr id="578598" name="Text Box 38"/>
          <p:cNvSpPr txBox="1">
            <a:spLocks noChangeArrowheads="1"/>
          </p:cNvSpPr>
          <p:nvPr/>
        </p:nvSpPr>
        <p:spPr bwMode="auto">
          <a:xfrm>
            <a:off x="7696200" y="3604736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75</a:t>
            </a:r>
          </a:p>
        </p:txBody>
      </p:sp>
      <p:sp>
        <p:nvSpPr>
          <p:cNvPr id="578599" name="Text Box 39"/>
          <p:cNvSpPr txBox="1">
            <a:spLocks noChangeArrowheads="1"/>
          </p:cNvSpPr>
          <p:nvPr/>
        </p:nvSpPr>
        <p:spPr bwMode="auto">
          <a:xfrm>
            <a:off x="152400" y="2535451"/>
            <a:ext cx="3962400" cy="30008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public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class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ABoundedPoint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extends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AMutablePoint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BoundedPoint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x, y;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 smtClean="0">
                <a:solidFill>
                  <a:schemeClr val="tx1"/>
                </a:solidFill>
              </a:rPr>
              <a:t>MutablePoint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upperLeftCorner</a:t>
            </a:r>
            <a:r>
              <a:rPr lang="en-US" b="1" dirty="0">
                <a:solidFill>
                  <a:schemeClr val="tx1"/>
                </a:solidFill>
              </a:rPr>
              <a:t> ;</a:t>
            </a:r>
          </a:p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   </a:t>
            </a:r>
            <a:r>
              <a:rPr lang="en-US" dirty="0" err="1" smtClean="0">
                <a:solidFill>
                  <a:schemeClr val="tx1"/>
                </a:solidFill>
              </a:rPr>
              <a:t>MutablePoint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lowerRightCorner</a:t>
            </a:r>
            <a:r>
              <a:rPr lang="en-US" b="1" dirty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      …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" y="3543300"/>
            <a:ext cx="28956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696200" y="4724400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7696200" y="5105400"/>
            <a:ext cx="91439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696200" y="4750832"/>
            <a:ext cx="914400" cy="723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356816" y="3309461"/>
            <a:ext cx="3124200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Duplicate variables accessed by subclass methods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384876" y="4026651"/>
            <a:ext cx="3124200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Inherited variables accessed </a:t>
            </a:r>
            <a:r>
              <a:rPr lang="en-US" smtClean="0"/>
              <a:t>by superclass methods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56816" y="4750832"/>
            <a:ext cx="3124200" cy="811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Smalltalk did not allow re-declaration of superclass variables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419600" y="5690404"/>
            <a:ext cx="3124200" cy="811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When making a super class out of subclass, accidental re-declaration  can happen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02106462"/>
      </p:ext>
    </p:extLst>
  </p:cSld>
  <p:clrMapOvr>
    <a:masterClrMapping/>
  </p:clrMapOvr>
  <p:transition advTm="179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2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020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"/>
    </mc:Choice>
    <mc:Fallback xmlns="">
      <p:transition spd="slow" advTm="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Inheritance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Inheritance</a:t>
            </a:r>
          </a:p>
          <a:p>
            <a:pPr lvl="1"/>
            <a:r>
              <a:rPr lang="en-US" sz="2000" dirty="0" smtClean="0"/>
              <a:t>Graphics Examples</a:t>
            </a:r>
          </a:p>
          <a:p>
            <a:pPr lvl="1"/>
            <a:r>
              <a:rPr lang="en-US" sz="2000" dirty="0" smtClean="0"/>
              <a:t>Inherited Variables</a:t>
            </a:r>
          </a:p>
          <a:p>
            <a:pPr lvl="1"/>
            <a:r>
              <a:rPr lang="en-US" sz="2000" dirty="0" smtClean="0"/>
              <a:t>Constructors</a:t>
            </a:r>
          </a:p>
          <a:p>
            <a:pPr lvl="1"/>
            <a:r>
              <a:rPr lang="en-US" sz="2000" dirty="0" smtClean="0"/>
              <a:t>Memory Representation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2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Interface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7800" y="2438400"/>
            <a:ext cx="2667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Read-only properties defining immutable object!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81200"/>
            <a:ext cx="426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9313356"/>
      </p:ext>
    </p:extLst>
  </p:cSld>
  <p:clrMapOvr>
    <a:masterClrMapping/>
  </p:clrMapOvr>
  <p:transition advTm="28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Class: </a:t>
            </a:r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934" y="990600"/>
            <a:ext cx="82296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cos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smtClean="0">
                <a:solidFill>
                  <a:srgbClr val="000000"/>
                </a:solidFill>
                <a:latin typeface="Consolas"/>
              </a:rPr>
              <a:t>atan2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smtClean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sqrt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50675535"/>
      </p:ext>
    </p:extLst>
  </p:cSld>
  <p:clrMapOvr>
    <a:masterClrMapping/>
  </p:clrMapOvr>
  <p:transition advTm="47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smtClean="0"/>
              <a:t>Extension: Mutable </a:t>
            </a:r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1373831"/>
            <a:ext cx="84582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56460005"/>
      </p:ext>
    </p:extLst>
  </p:cSld>
  <p:clrMapOvr>
    <a:masterClrMapping/>
  </p:clrMapOvr>
  <p:transition advTm="26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/>
              <a:t>Calling Constructor in Superclass</a:t>
            </a:r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1466164"/>
            <a:ext cx="8458200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1752600" y="2514598"/>
            <a:ext cx="685800" cy="358140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24150" y="6096000"/>
            <a:ext cx="2300117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Superclass</a:t>
            </a:r>
            <a:r>
              <a:rPr lang="en-US" dirty="0"/>
              <a:t> constructor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685253" y="6096000"/>
            <a:ext cx="4163347" cy="5861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‘Inherited” but not available to users of the class if not called from subclass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27316942"/>
      </p:ext>
    </p:extLst>
  </p:cSld>
  <p:clrMapOvr>
    <a:masterClrMapping/>
  </p:clrMapOvr>
  <p:transition advTm="430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Bounded Point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1201580"/>
            <a:ext cx="84582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BoundedPoint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getLowerRightCorner</a:t>
            </a:r>
            <a:r>
              <a:rPr lang="en-US" sz="1600" b="1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82953689"/>
      </p:ext>
    </p:extLst>
  </p:cSld>
  <p:clrMapOvr>
    <a:masterClrMapping/>
  </p:clrMapOvr>
  <p:transition advTm="51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Adding Variables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850642"/>
            <a:ext cx="84582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aLowerRightCorner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anUpperLeftCorner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lowerRightCorner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aLowerRightCorner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fixY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1752600" y="2514599"/>
            <a:ext cx="685800" cy="373379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24150" y="6324600"/>
            <a:ext cx="23001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Superclass</a:t>
            </a:r>
            <a:r>
              <a:rPr lang="en-US" dirty="0"/>
              <a:t> constructor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5700" y="5612355"/>
            <a:ext cx="369026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Variables also extended unlike in </a:t>
            </a:r>
            <a:r>
              <a:rPr lang="en-US" dirty="0" smtClean="0"/>
              <a:t>previous examples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590800" y="1524000"/>
            <a:ext cx="2362200" cy="403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80162954"/>
      </p:ext>
    </p:extLst>
  </p:cSld>
  <p:clrMapOvr>
    <a:masterClrMapping/>
  </p:clrMapOvr>
  <p:transition advTm="353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498BD84-A26A-44F8-B266-6DA706DABDCF}"/>
  <p:tag name="ATHENA.CUSTOMXMLCONTENT" val="&lt;?xml version=&quot;1.0&quot;?&gt;&lt;athena xmlns=&quot;http://schemas.microsoft.com/edu/athena&quot; version=&quot;0.1.3885.0&quot;&gt;&lt;timings duration=&quot;34285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1E9961C-4AB2-498F-8D4D-1A27AFADC52C}"/>
  <p:tag name="ATHENA.CUSTOMXMLCONTENT" val="&lt;?xml version=&quot;1.0&quot;?&gt;&lt;athena xmlns=&quot;http://schemas.microsoft.com/edu/athena&quot; version=&quot;0.1.3885.0&quot;&gt;&lt;media embedded=&quot;true&quot; recordStart=&quot;0&quot; recordEnd=&quot;47242&quot; recordLength=&quot;47242&quot; start=&quot;0&quot; end=&quot;4724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"/>
  <p:tag name="ATHENA.CUSTOMXMLID" val="{9D89A026-8013-4D8C-AA96-0D8B569E7E55}"/>
  <p:tag name="ATHENA.CUSTOMXMLCONTENT" val="&lt;?xml version=&quot;1.0&quot;?&gt;&lt;athena xmlns=&quot;http://schemas.microsoft.com/edu/athena&quot; version=&quot;0.1.3885.0&quot;&gt;&lt;timings duration=&quot;26565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771761D-A6D5-4D9E-A22C-22D54AFB87A1}"/>
  <p:tag name="ATHENA.CUSTOMXMLCONTENT" val="&lt;?xml version=&quot;1.0&quot;?&gt;&lt;athena xmlns=&quot;http://schemas.microsoft.com/edu/athena&quot; version=&quot;0.1.3885.0&quot;&gt;&lt;media embedded=&quot;true&quot; recordStart=&quot;0&quot; recordEnd=&quot;26565&quot; recordLength=&quot;26565&quot; start=&quot;0&quot; end=&quot;2656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1.1"/>
  <p:tag name="ATHENA.CUSTOMXMLID" val="{0BE12947-A887-4407-86B5-BD6DF9C797B6}"/>
  <p:tag name="ATHENA.CUSTOMXMLCONTENT" val="&lt;?xml version=&quot;1.0&quot;?&gt;&lt;athena xmlns=&quot;http://schemas.microsoft.com/edu/athena&quot; version=&quot;0.1.3885.0&quot;&gt;&lt;timings duration=&quot;428838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D37A6E2-22DC-4147-9E86-9FF13B73992F}"/>
  <p:tag name="ATHENA.CUSTOMXMLCONTENT" val="&lt;?xml version=&quot;1.0&quot;?&gt;&lt;athena xmlns=&quot;http://schemas.microsoft.com/edu/athena&quot; version=&quot;0.1.3885.0&quot;&gt;&lt;media embedded=&quot;true&quot; recordStart=&quot;0&quot; recordEnd=&quot;428838&quot; recordLength=&quot;428838&quot; start=&quot;0&quot; end=&quot;42883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ACD6B5C-794D-4B3B-9738-96651FDBD5F4}"/>
  <p:tag name="ATHENA.CUSTOMXMLCONTENT" val="&lt;?xml version=&quot;1.0&quot;?&gt;&lt;athena xmlns=&quot;http://schemas.microsoft.com/edu/athena&quot; version=&quot;0.1.3885.0&quot;&gt;&lt;timings duration=&quot;51642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0D67EA3-9F6C-4306-9766-AA68B078EC2E}"/>
  <p:tag name="ATHENA.CUSTOMXMLCONTENT" val="&lt;?xml version=&quot;1.0&quot;?&gt;&lt;athena xmlns=&quot;http://schemas.microsoft.com/edu/athena&quot; version=&quot;0.1.3885.0&quot;&gt;&lt;media embedded=&quot;true&quot; recordStart=&quot;0&quot; recordEnd=&quot;51642&quot; recordLength=&quot;51642&quot; start=&quot;0&quot; end=&quot;5164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6.3|2"/>
  <p:tag name="ATHENA.CUSTOMXMLID" val="{2D1EF2F4-8A82-4E88-9568-FF9055E6DBA1}"/>
  <p:tag name="ATHENA.CUSTOMXMLCONTENT" val="&lt;?xml version=&quot;1.0&quot;?&gt;&lt;athena xmlns=&quot;http://schemas.microsoft.com/edu/athena&quot; version=&quot;0.1.3885.0&quot;&gt;&lt;timings duration=&quot;352618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EC90D20-ECB8-4655-B108-5FF87C112980}"/>
  <p:tag name="ATHENA.CUSTOMXMLCONTENT" val="&lt;?xml version=&quot;1.0&quot;?&gt;&lt;athena xmlns=&quot;http://schemas.microsoft.com/edu/athena&quot; version=&quot;0.1.3885.0&quot;&gt;&lt;media embedded=&quot;true&quot; recordStart=&quot;0&quot; recordEnd=&quot;352618&quot; recordLength=&quot;352618&quot; start=&quot;0&quot; end=&quot;35261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65CB71B-CD59-426E-BCAF-78B1DF18747B}"/>
  <p:tag name="ATHENA.CUSTOMXMLCONTENT" val="&lt;?xml version=&quot;1.0&quot;?&gt;&lt;athena xmlns=&quot;http://schemas.microsoft.com/edu/athena&quot; version=&quot;0.1.3885.0&quot;&gt;&lt;timings duration=&quot;20678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44FDCC3-F981-4C37-BBE9-520DC15AFF57}"/>
  <p:tag name="ATHENA.CUSTOMXMLCONTENT" val="&lt;?xml version=&quot;1.0&quot;?&gt;&lt;athena xmlns=&quot;http://schemas.microsoft.com/edu/athena&quot; version=&quot;0.1.3885.0&quot;&gt;&lt;media embedded=&quot;true&quot; recordStart=&quot;0&quot; recordEnd=&quot;34285&quot; recordLength=&quot;34285&quot; start=&quot;0&quot; end=&quot;3428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74D909F-EEAD-47D7-AE74-22EB17F738C0}"/>
  <p:tag name="ATHENA.CUSTOMXMLCONTENT" val="&lt;?xml version=&quot;1.0&quot;?&gt;&lt;athena xmlns=&quot;http://schemas.microsoft.com/edu/athena&quot; version=&quot;0.1.3885.0&quot;&gt;&lt;media embedded=&quot;true&quot; recordStart=&quot;0&quot; recordEnd=&quot;20678&quot; recordLength=&quot;20678&quot; start=&quot;0&quot; end=&quot;2067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0.5|0.8"/>
  <p:tag name="ATHENA.CUSTOMXMLID" val="{5938BDB8-5C46-4B8C-8FC6-C12B09499ED1}"/>
  <p:tag name="ATHENA.CUSTOMXMLCONTENT" val="&lt;?xml version=&quot;1.0&quot;?&gt;&lt;athena xmlns=&quot;http://schemas.microsoft.com/edu/athena&quot; version=&quot;0.1.3885.0&quot;&gt;&lt;timings duration=&quot;42214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435B592-1131-45D1-B335-577B8C1985AB}"/>
  <p:tag name="ATHENA.CUSTOMXMLCONTENT" val="&lt;?xml version=&quot;1.0&quot;?&gt;&lt;athena xmlns=&quot;http://schemas.microsoft.com/edu/athena&quot; version=&quot;0.1.3885.0&quot;&gt;&lt;media embedded=&quot;true&quot; recordStart=&quot;0&quot; recordEnd=&quot;42214&quot; recordLength=&quot;42214&quot; start=&quot;0&quot; end=&quot;4221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4918EA9-9733-496B-83DC-D159ADAE3D10}"/>
  <p:tag name="ATHENA.CUSTOMXMLCONTENT" val="&lt;?xml version=&quot;1.0&quot;?&gt;&lt;athena xmlns=&quot;http://schemas.microsoft.com/edu/athena&quot; version=&quot;0.1.3885.0&quot;&gt;&lt;timings duration=&quot;14501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797EA0A-F1D5-4EE6-B119-ACB5C8D7C551}"/>
  <p:tag name="ATHENA.CUSTOMXMLCONTENT" val="&lt;?xml version=&quot;1.0&quot;?&gt;&lt;athena xmlns=&quot;http://schemas.microsoft.com/edu/athena&quot; version=&quot;0.1.3885.0&quot;&gt;&lt;media embedded=&quot;true&quot; recordStart=&quot;0&quot; recordEnd=&quot;14501&quot; recordLength=&quot;14501&quot; start=&quot;0&quot; end=&quot;1450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5.6|1.5|17|8.4|31.9"/>
  <p:tag name="ATHENA.CUSTOMXMLID" val="{B9C029A8-E222-4E93-9876-3CD63B00F461}"/>
  <p:tag name="ATHENA.CUSTOMXMLCONTENT" val="&lt;?xml version=&quot;1.0&quot;?&gt;&lt;athena xmlns=&quot;http://schemas.microsoft.com/edu/athena&quot; version=&quot;0.1.3885.0&quot;&gt;&lt;timings duration=&quot;338409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595B95A-484D-4EB8-AA3E-05E03B612656}"/>
  <p:tag name="ATHENA.CUSTOMXMLCONTENT" val="&lt;?xml version=&quot;1.0&quot;?&gt;&lt;athena xmlns=&quot;http://schemas.microsoft.com/edu/athena&quot; version=&quot;0.1.3885.0&quot;&gt;&lt;media embedded=&quot;true&quot; recordStart=&quot;0&quot; recordEnd=&quot;338409&quot; recordLength=&quot;338409&quot; start=&quot;0&quot; end=&quot;33840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0.7|22.6"/>
  <p:tag name="ATHENA.CUSTOMXMLID" val="{274A2E1C-70AE-4687-871E-2891B2AF3E9E}"/>
  <p:tag name="ATHENA.CUSTOMXMLCONTENT" val="&lt;?xml version=&quot;1.0&quot;?&gt;&lt;athena xmlns=&quot;http://schemas.microsoft.com/edu/athena&quot; version=&quot;0.1.3885.0&quot;&gt;&lt;timings duration=&quot;67907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59C3C09-F961-43E5-86E3-A02C7EB30FAA}"/>
  <p:tag name="ATHENA.CUSTOMXMLCONTENT" val="&lt;?xml version=&quot;1.0&quot;?&gt;&lt;athena xmlns=&quot;http://schemas.microsoft.com/edu/athena&quot; version=&quot;0.1.3885.0&quot;&gt;&lt;media embedded=&quot;true&quot; recordStart=&quot;0&quot; recordEnd=&quot;67907&quot; recordLength=&quot;67907&quot; start=&quot;0&quot; end=&quot;6790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1.9|4.2|2.1"/>
  <p:tag name="ATHENA.CUSTOMXMLID" val="{D243DD25-4D25-402D-9F7C-9443048DED84}"/>
  <p:tag name="ATHENA.CUSTOMXMLCONTENT" val="&lt;?xml version=&quot;1.0&quot;?&gt;&lt;athena xmlns=&quot;http://schemas.microsoft.com/edu/athena&quot; version=&quot;0.1.3885.0&quot;&gt;&lt;timings duration=&quot;239828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  <p:tag name="ATHENA.CUSTOMXMLID" val="{43C956E1-FAB4-4302-A89F-B177BAF2C5B4}"/>
  <p:tag name="ATHENA.CUSTOMXMLCONTENT" val="&lt;?xml version=&quot;1.0&quot;?&gt;&lt;athena xmlns=&quot;http://schemas.microsoft.com/edu/athena&quot; version=&quot;0.1.3885.0&quot;&gt;&lt;timings duration=&quot;1081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1D1CF1D-6FAE-4791-9B44-7BF0DC583582}"/>
  <p:tag name="ATHENA.CUSTOMXMLCONTENT" val="&lt;?xml version=&quot;1.0&quot;?&gt;&lt;athena xmlns=&quot;http://schemas.microsoft.com/edu/athena&quot; version=&quot;0.1.3885.0&quot;&gt;&lt;media embedded=&quot;true&quot; recordStart=&quot;0&quot; recordEnd=&quot;239828&quot; recordLength=&quot;239828&quot; start=&quot;0&quot; end=&quot;23982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"/>
  <p:tag name="ATHENA.CUSTOMXMLID" val="{A2487709-0FCD-4D03-A809-AF3F72A21C4B}"/>
  <p:tag name="ATHENA.CUSTOMXMLCONTENT" val="&lt;?xml version=&quot;1.0&quot;?&gt;&lt;athena xmlns=&quot;http://schemas.microsoft.com/edu/athena&quot; version=&quot;0.1.3885.0&quot;&gt;&lt;timings duration=&quot;53047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DA88DCA-6461-4B79-A7EF-A24D50D34FCB}"/>
  <p:tag name="ATHENA.CUSTOMXMLCONTENT" val="&lt;?xml version=&quot;1.0&quot;?&gt;&lt;athena xmlns=&quot;http://schemas.microsoft.com/edu/athena&quot; version=&quot;0.1.3885.0&quot;&gt;&lt;media embedded=&quot;true&quot; recordStart=&quot;0&quot; recordEnd=&quot;53047&quot; recordLength=&quot;53047&quot; start=&quot;0&quot; end=&quot;5304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B2C77A4-D2D7-44CF-A39A-2084FFDA56B8}"/>
  <p:tag name="ATHENA.CUSTOMXMLCONTENT" val="&lt;?xml version=&quot;1.0&quot;?&gt;&lt;athena xmlns=&quot;http://schemas.microsoft.com/edu/athena&quot; version=&quot;0.1.3885.0&quot;&gt;&lt;timings duration=&quot;5155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C40FACB-267B-4CFA-98DC-8F7761B11C9F}"/>
  <p:tag name="ATHENA.CUSTOMXMLCONTENT" val="&lt;?xml version=&quot;1.0&quot;?&gt;&lt;athena xmlns=&quot;http://schemas.microsoft.com/edu/athena&quot; version=&quot;0.1.3885.0&quot;&gt;&lt;media embedded=&quot;true&quot; recordStart=&quot;0&quot; recordEnd=&quot;5155&quot; recordLength=&quot;5155&quot; start=&quot;0&quot; end=&quot;515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  <p:tag name="ATHENA.CUSTOMXMLID" val="{F7762800-251F-4CD6-B021-C8D0D786BED8}"/>
  <p:tag name="ATHENA.CUSTOMXMLCONTENT" val="&lt;?xml version=&quot;1.0&quot;?&gt;&lt;athena xmlns=&quot;http://schemas.microsoft.com/edu/athena&quot; version=&quot;0.1.3885.0&quot;&gt;&lt;timings duration=&quot;6224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2F8AD87-2875-43AD-84CE-4E5851F2E1F9}"/>
  <p:tag name="ATHENA.CUSTOMXMLCONTENT" val="&lt;?xml version=&quot;1.0&quot;?&gt;&lt;athena xmlns=&quot;http://schemas.microsoft.com/edu/athena&quot; version=&quot;0.1.3885.0&quot;&gt;&lt;media embedded=&quot;true&quot; recordStart=&quot;0&quot; recordEnd=&quot;6224&quot; recordLength=&quot;6224&quot; start=&quot;0&quot; end=&quot;622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14C4AEA-33A7-4402-8E9E-CF01114ABBF7}"/>
  <p:tag name="ATHENA.CUSTOMXMLCONTENT" val="&lt;?xml version=&quot;1.0&quot;?&gt;&lt;athena xmlns=&quot;http://schemas.microsoft.com/edu/athena&quot; version=&quot;0.1.3885.0&quot;&gt;&lt;timings duration=&quot;62148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F3A8E46-3E52-44E0-BAC7-D7B47F077E8C}"/>
  <p:tag name="ATHENA.CUSTOMXMLCONTENT" val="&lt;?xml version=&quot;1.0&quot;?&gt;&lt;athena xmlns=&quot;http://schemas.microsoft.com/edu/athena&quot; version=&quot;0.1.3885.0&quot;&gt;&lt;media embedded=&quot;true&quot; recordStart=&quot;0&quot; recordEnd=&quot;62148&quot; recordLength=&quot;62148&quot; start=&quot;0&quot; end=&quot;6214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3"/>
  <p:tag name="ATHENA.CUSTOMXMLID" val="{01E48B42-B601-44CC-9E22-8D6EA63FB706}"/>
  <p:tag name="ATHENA.CUSTOMXMLCONTENT" val="&lt;?xml version=&quot;1.0&quot;?&gt;&lt;athena xmlns=&quot;http://schemas.microsoft.com/edu/athena&quot; version=&quot;0.1.3885.0&quot;&gt;&lt;timings duration=&quot;127199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582B4D3-A448-4298-A07E-B3CDC7188B5D}"/>
  <p:tag name="ATHENA.CUSTOMXMLCONTENT" val="&lt;?xml version=&quot;1.0&quot;?&gt;&lt;athena xmlns=&quot;http://schemas.microsoft.com/edu/athena&quot; version=&quot;0.1.3885.0&quot;&gt;&lt;media embedded=&quot;true&quot; recordStart=&quot;0&quot; recordEnd=&quot;1081&quot; recordLength=&quot;1081&quot; start=&quot;0&quot; end=&quot;108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D34A862-B7E9-4B09-93F0-ACD980E002CB}"/>
  <p:tag name="ATHENA.CUSTOMXMLCONTENT" val="&lt;?xml version=&quot;1.0&quot;?&gt;&lt;athena xmlns=&quot;http://schemas.microsoft.com/edu/athena&quot; version=&quot;0.1.3885.0&quot;&gt;&lt;media embedded=&quot;true&quot; recordStart=&quot;0&quot; recordEnd=&quot;127199&quot; recordLength=&quot;127199&quot; start=&quot;0&quot; end=&quot;12719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25.2"/>
  <p:tag name="ATHENA.CUSTOMXMLID" val="{F0F67528-A923-41A6-BF3B-ABE4D0CAF6F0}"/>
  <p:tag name="ATHENA.CUSTOMXMLCONTENT" val="&lt;?xml version=&quot;1.0&quot;?&gt;&lt;athena xmlns=&quot;http://schemas.microsoft.com/edu/athena&quot; version=&quot;0.1.3885.0&quot;&gt;&lt;timings duration=&quot;104688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CFD8CDD-6ACD-44BB-9CDB-33BBD477B643}"/>
  <p:tag name="ATHENA.CUSTOMXMLCONTENT" val="&lt;?xml version=&quot;1.0&quot;?&gt;&lt;athena xmlns=&quot;http://schemas.microsoft.com/edu/athena&quot; version=&quot;0.1.3885.0&quot;&gt;&lt;media embedded=&quot;true&quot; recordStart=&quot;0&quot; recordEnd=&quot;104688&quot; recordLength=&quot;104688&quot; start=&quot;0&quot; end=&quot;10468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4|1.5"/>
  <p:tag name="ATHENA.CUSTOMXMLID" val="{75C31277-405A-4673-BB23-2DE5B1DF3D16}"/>
  <p:tag name="ATHENA.CUSTOMXMLCONTENT" val="&lt;?xml version=&quot;1.0&quot;?&gt;&lt;athena xmlns=&quot;http://schemas.microsoft.com/edu/athena&quot; version=&quot;0.1.3885.0&quot;&gt;&lt;timings duration=&quot;80354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12B8160-A278-49C5-80A1-F80E0F770847}"/>
  <p:tag name="ATHENA.CUSTOMXMLCONTENT" val="&lt;?xml version=&quot;1.0&quot;?&gt;&lt;athena xmlns=&quot;http://schemas.microsoft.com/edu/athena&quot; version=&quot;0.1.3885.0&quot;&gt;&lt;media embedded=&quot;true&quot; recordStart=&quot;0&quot; recordEnd=&quot;80354&quot; recordLength=&quot;80354&quot; start=&quot;0&quot; end=&quot;8035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9|2.1|41.9|1.8|9.8|1.9|197.3"/>
  <p:tag name="ATHENA.CUSTOMXMLID" val="{E541463F-7681-4174-BF73-8106AFAB4078}"/>
  <p:tag name="ATHENA.CUSTOMXMLCONTENT" val="&lt;?xml version=&quot;1.0&quot;?&gt;&lt;athena xmlns=&quot;http://schemas.microsoft.com/edu/athena&quot; version=&quot;0.1.3885.0&quot;&gt;&lt;timings duration=&quot;395808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610072C-8875-45FA-8C7F-0022C9C7C36F}"/>
  <p:tag name="ATHENA.CUSTOMXMLCONTENT" val="&lt;?xml version=&quot;1.0&quot;?&gt;&lt;athena xmlns=&quot;http://schemas.microsoft.com/edu/athena&quot; version=&quot;0.1.3885.0&quot;&gt;&lt;media embedded=&quot;true&quot; recordStart=&quot;0&quot; recordEnd=&quot;395808&quot; recordLength=&quot;395808&quot; start=&quot;0&quot; end=&quot;39580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2.7|41|6.5|68.4|3.3"/>
  <p:tag name="ATHENA.CUSTOMXMLID" val="{C4D4F795-CC22-4F33-A1A5-D9A948357EA2}"/>
  <p:tag name="ATHENA.CUSTOMXMLCONTENT" val="&lt;?xml version=&quot;1.0&quot;?&gt;&lt;athena xmlns=&quot;http://schemas.microsoft.com/edu/athena&quot; version=&quot;0.1.3885.0&quot;&gt;&lt;timings duration=&quot;179491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A5FB2EB-A316-4440-837C-9379559792C2}"/>
  <p:tag name="ATHENA.CUSTOMXMLCONTENT" val="&lt;?xml version=&quot;1.0&quot;?&gt;&lt;athena xmlns=&quot;http://schemas.microsoft.com/edu/athena&quot; version=&quot;0.1.3885.0&quot;&gt;&lt;media embedded=&quot;true&quot; recordStart=&quot;0&quot; recordEnd=&quot;179491&quot; recordLength=&quot;179491&quot; start=&quot;0&quot; end=&quot;17949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190C041-68C5-4CFA-A6C1-FCDC675272F4}"/>
  <p:tag name="ATHENA.CUSTOMXMLCONTENT" val="&lt;?xml version=&quot;1.0&quot;?&gt;&lt;athena xmlns=&quot;http://schemas.microsoft.com/edu/athena&quot; version=&quot;0.1.3885.0&quot;&gt;&lt;timings duration=&quot;4552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12.4|1.4|2.5"/>
  <p:tag name="ATHENA.CUSTOMXMLID" val="{AA447B09-F1C1-4361-A8BF-F7F561937C6B}"/>
  <p:tag name="ATHENA.CUSTOMXMLCONTENT" val="&lt;?xml version=&quot;1.0&quot;?&gt;&lt;athena xmlns=&quot;http://schemas.microsoft.com/edu/athena&quot; version=&quot;0.1.3885.0&quot;&gt;&lt;timings duration=&quot;32555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3145475-B513-415B-8ABA-84749DF633BB}"/>
  <p:tag name="ATHENA.CUSTOMXMLCONTENT" val="&lt;?xml version=&quot;1.0&quot;?&gt;&lt;athena xmlns=&quot;http://schemas.microsoft.com/edu/athena&quot; version=&quot;0.1.3885.0&quot;&gt;&lt;media embedded=&quot;true&quot; recordStart=&quot;0&quot; recordEnd=&quot;4552&quot; recordLength=&quot;4552&quot; start=&quot;0&quot; end=&quot;455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1DA01A4-EEFD-4EA6-A5FB-1291FD48D0CE}"/>
  <p:tag name="ATHENA.CUSTOMXMLCONTENT" val="&lt;?xml version=&quot;1.0&quot;?&gt;&lt;athena xmlns=&quot;http://schemas.microsoft.com/edu/athena&quot; version=&quot;0.1.3885.0&quot;&gt;&lt;media embedded=&quot;true&quot; recordStart=&quot;0&quot; recordEnd=&quot;32555&quot; recordLength=&quot;32555&quot; start=&quot;0&quot; end=&quot;3255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  <p:tag name="ATHENA.CUSTOMXMLID" val="{F0AC9B93-BFE2-479A-881F-03211C8B7FCE}"/>
  <p:tag name="ATHENA.CUSTOMXMLCONTENT" val="&lt;?xml version=&quot;1.0&quot;?&gt;&lt;athena xmlns=&quot;http://schemas.microsoft.com/edu/athena&quot; version=&quot;0.1.3885.0&quot;&gt;&lt;timings duration=&quot;28294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92E6A06-C63B-4433-9054-168385FB82E9}"/>
  <p:tag name="ATHENA.CUSTOMXMLCONTENT" val="&lt;?xml version=&quot;1.0&quot;?&gt;&lt;athena xmlns=&quot;http://schemas.microsoft.com/edu/athena&quot; version=&quot;0.1.3885.0&quot;&gt;&lt;media embedded=&quot;true&quot; recordStart=&quot;0&quot; recordEnd=&quot;28294&quot; recordLength=&quot;28294&quot; start=&quot;0&quot; end=&quot;2829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9EB6BBA-4FFB-4EE9-9AAB-D369C5F1A109}"/>
  <p:tag name="ATHENA.CUSTOMXMLCONTENT" val="&lt;?xml version=&quot;1.0&quot;?&gt;&lt;athena xmlns=&quot;http://schemas.microsoft.com/edu/athena&quot; version=&quot;0.1.3885.0&quot;&gt;&lt;timings duration=&quot;47242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media embedded="true" recordStart="0" recordEnd="34285" recordLength="34285" start="0" end="34285" audioFormat="{00000161-0000-0010-8000-00AA00389B71}" audioRate="22050" muted="false" volume="0.8" fadeIn="0" fadeOut="0" audioOnly="true"/>
</athena>
</file>

<file path=customXml/item10.xml><?xml version="1.0" encoding="utf-8"?>
<athena xmlns="http://schemas.microsoft.com/edu/athena" version="0.1.3885.0">
  <timings duration="47242"/>
</athena>
</file>

<file path=customXml/item11.xml><?xml version="1.0" encoding="utf-8"?>
<athena xmlns="http://schemas.microsoft.com/edu/athena" version="0.1.3885.0">
  <media embedded="true" recordStart="0" recordEnd="26565" recordLength="26565" start="0" end="26565" audioFormat="{00000161-0000-0010-8000-00AA00389B71}" audioRate="22050" muted="false" volume="0.8" fadeIn="0" fadeOut="0" audioOnly="true"/>
</athena>
</file>

<file path=customXml/item12.xml><?xml version="1.0" encoding="utf-8"?>
<athena xmlns="http://schemas.microsoft.com/edu/athena" version="0.1.3885.0">
  <timings duration="26565"/>
</athena>
</file>

<file path=customXml/item13.xml><?xml version="1.0" encoding="utf-8"?>
<athena xmlns="http://schemas.microsoft.com/edu/athena" version="0.1.3885.0">
  <media embedded="true" recordStart="0" recordEnd="428838" recordLength="428838" start="0" end="428838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timings duration="428838"/>
</athena>
</file>

<file path=customXml/item15.xml><?xml version="1.0" encoding="utf-8"?>
<athena xmlns="http://schemas.microsoft.com/edu/athena" version="0.1.3885.0">
  <media embedded="true" recordStart="0" recordEnd="51642" recordLength="51642" start="0" end="51642" audioFormat="{00000161-0000-0010-8000-00AA00389B71}" audioRate="22050" muted="false" volume="0.8" fadeIn="0" fadeOut="0" audioOnly="true"/>
</athena>
</file>

<file path=customXml/item16.xml><?xml version="1.0" encoding="utf-8"?>
<athena xmlns="http://schemas.microsoft.com/edu/athena" version="0.1.3885.0">
  <timings duration="51642"/>
</athena>
</file>

<file path=customXml/item17.xml><?xml version="1.0" encoding="utf-8"?>
<athena xmlns="http://schemas.microsoft.com/edu/athena" version="0.1.3885.0">
  <media embedded="true" recordStart="0" recordEnd="352618" recordLength="352618" start="0" end="352618" audioFormat="{00000161-0000-0010-8000-00AA00389B71}" audioRate="22050" muted="false" volume="0.8" fadeIn="0" fadeOut="0" audioOnly="true"/>
</athena>
</file>

<file path=customXml/item18.xml><?xml version="1.0" encoding="utf-8"?>
<athena xmlns="http://schemas.microsoft.com/edu/athena" version="0.1.3885.0">
  <timings duration="352618"/>
</athena>
</file>

<file path=customXml/item19.xml><?xml version="1.0" encoding="utf-8"?>
<athena xmlns="http://schemas.microsoft.com/edu/athena" version="0.1.3885.0">
  <media embedded="true" recordStart="0" recordEnd="20678" recordLength="20678" start="0" end="20678" audioFormat="{00000161-0000-0010-8000-00AA00389B71}" audioRate="22050" muted="false" volume="0.8" fadeIn="0" fadeOut="0" audioOnly="true"/>
</athena>
</file>

<file path=customXml/item2.xml><?xml version="1.0" encoding="utf-8"?>
<athena xmlns="http://schemas.microsoft.com/edu/athena" version="0.1.3885.0">
  <timings duration="34285"/>
</athena>
</file>

<file path=customXml/item20.xml><?xml version="1.0" encoding="utf-8"?>
<athena xmlns="http://schemas.microsoft.com/edu/athena" version="0.1.3885.0">
  <timings duration="20678"/>
</athena>
</file>

<file path=customXml/item21.xml><?xml version="1.0" encoding="utf-8"?>
<athena xmlns="http://schemas.microsoft.com/edu/athena" version="0.1.3885.0">
  <media embedded="true" recordStart="0" recordEnd="42214" recordLength="42214" start="0" end="42214" audioFormat="{00000161-0000-0010-8000-00AA00389B71}" audioRate="22050" muted="false" volume="0.8" fadeIn="0" fadeOut="0" audioOnly="true"/>
</athena>
</file>

<file path=customXml/item22.xml><?xml version="1.0" encoding="utf-8"?>
<athena xmlns="http://schemas.microsoft.com/edu/athena" version="0.1.3885.0">
  <timings duration="42214"/>
</athena>
</file>

<file path=customXml/item23.xml><?xml version="1.0" encoding="utf-8"?>
<athena xmlns="http://schemas.microsoft.com/edu/athena" version="0.1.3885.0">
  <media embedded="true" recordStart="0" recordEnd="14501" recordLength="14501" start="0" end="14501" audioFormat="{00000161-0000-0010-8000-00AA00389B71}" audioRate="22050" muted="false" volume="0.8" fadeIn="0" fadeOut="0" audioOnly="true"/>
</athena>
</file>

<file path=customXml/item24.xml><?xml version="1.0" encoding="utf-8"?>
<athena xmlns="http://schemas.microsoft.com/edu/athena" version="0.1.3885.0">
  <timings duration="14501"/>
</athena>
</file>

<file path=customXml/item25.xml><?xml version="1.0" encoding="utf-8"?>
<athena xmlns="http://schemas.microsoft.com/edu/athena" version="0.1.3885.0">
  <media embedded="true" recordStart="0" recordEnd="338409" recordLength="338409" start="0" end="338409" audioFormat="{00000161-0000-0010-8000-00AA00389B71}" audioRate="22050" muted="false" volume="0.8" fadeIn="0" fadeOut="0" audioOnly="true"/>
</athena>
</file>

<file path=customXml/item26.xml><?xml version="1.0" encoding="utf-8"?>
<athena xmlns="http://schemas.microsoft.com/edu/athena" version="0.1.3885.0">
  <timings duration="338409"/>
</athena>
</file>

<file path=customXml/item27.xml><?xml version="1.0" encoding="utf-8"?>
<athena xmlns="http://schemas.microsoft.com/edu/athena" version="0.1.3885.0">
  <media embedded="true" recordStart="0" recordEnd="67907" recordLength="67907" start="0" end="67907" audioFormat="{00000161-0000-0010-8000-00AA00389B71}" audioRate="22050" muted="false" volume="0.8" fadeIn="0" fadeOut="0" audioOnly="true"/>
</athena>
</file>

<file path=customXml/item28.xml><?xml version="1.0" encoding="utf-8"?>
<athena xmlns="http://schemas.microsoft.com/edu/athena" version="0.1.3885.0">
  <timings duration="67907"/>
</athena>
</file>

<file path=customXml/item29.xml><?xml version="1.0" encoding="utf-8"?>
<athena xmlns="http://schemas.microsoft.com/edu/athena" version="0.1.3885.0">
  <media embedded="true" recordStart="0" recordEnd="239828" recordLength="239828" start="0" end="239828" audioFormat="{00000161-0000-0010-8000-00AA00389B71}" audioRate="22050" muted="false" volume="0.8" fadeIn="0" fadeOut="0" audioOnly="true"/>
</athena>
</file>

<file path=customXml/item3.xml><?xml version="1.0" encoding="utf-8"?>
<athena xmlns="http://schemas.microsoft.com/edu/athena" version="0.1.3885.0">
  <media embedded="true" recordStart="0" recordEnd="1081" recordLength="1081" start="0" end="1081" audioFormat="{00000161-0000-0010-8000-00AA00389B71}" audioRate="22050" muted="false" volume="0.8" fadeIn="0" fadeOut="0" audioOnly="true"/>
</athena>
</file>

<file path=customXml/item30.xml><?xml version="1.0" encoding="utf-8"?>
<athena xmlns="http://schemas.microsoft.com/edu/athena" version="0.1.3885.0">
  <timings duration="239828"/>
</athena>
</file>

<file path=customXml/item31.xml><?xml version="1.0" encoding="utf-8"?>
<athena xmlns="http://schemas.microsoft.com/edu/athena" version="0.1.3885.0">
  <media embedded="true" recordStart="0" recordEnd="53047" recordLength="53047" start="0" end="53047" audioFormat="{00000161-0000-0010-8000-00AA00389B71}" audioRate="22050" muted="false" volume="0.8" fadeIn="0" fadeOut="0" audioOnly="true"/>
</athena>
</file>

<file path=customXml/item32.xml><?xml version="1.0" encoding="utf-8"?>
<athena xmlns="http://schemas.microsoft.com/edu/athena" version="0.1.3885.0">
  <timings duration="53047"/>
</athena>
</file>

<file path=customXml/item33.xml><?xml version="1.0" encoding="utf-8"?>
<athena xmlns="http://schemas.microsoft.com/edu/athena" version="0.1.3885.0">
  <media embedded="true" recordStart="0" recordEnd="5155" recordLength="5155" start="0" end="5155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5155"/>
</athena>
</file>

<file path=customXml/item35.xml><?xml version="1.0" encoding="utf-8"?>
<athena xmlns="http://schemas.microsoft.com/edu/athena" version="0.1.3885.0">
  <media embedded="true" recordStart="0" recordEnd="6224" recordLength="6224" start="0" end="6224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timings duration="6224"/>
</athena>
</file>

<file path=customXml/item37.xml><?xml version="1.0" encoding="utf-8"?>
<athena xmlns="http://schemas.microsoft.com/edu/athena" version="0.1.3885.0">
  <media embedded="true" recordStart="0" recordEnd="62148" recordLength="62148" start="0" end="62148" audioFormat="{00000161-0000-0010-8000-00AA00389B71}" audioRate="22050" muted="false" volume="0.8" fadeIn="0" fadeOut="0" audioOnly="true"/>
</athena>
</file>

<file path=customXml/item38.xml><?xml version="1.0" encoding="utf-8"?>
<athena xmlns="http://schemas.microsoft.com/edu/athena" version="0.1.3885.0">
  <timings duration="62148"/>
</athena>
</file>

<file path=customXml/item39.xml><?xml version="1.0" encoding="utf-8"?>
<athena xmlns="http://schemas.microsoft.com/edu/athena" version="0.1.3885.0">
  <media embedded="true" recordStart="0" recordEnd="127199" recordLength="127199" start="0" end="127199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1081"/>
</athena>
</file>

<file path=customXml/item40.xml><?xml version="1.0" encoding="utf-8"?>
<athena xmlns="http://schemas.microsoft.com/edu/athena" version="0.1.3885.0">
  <timings duration="127199"/>
</athena>
</file>

<file path=customXml/item41.xml><?xml version="1.0" encoding="utf-8"?>
<athena xmlns="http://schemas.microsoft.com/edu/athena" version="0.1.3885.0">
  <media embedded="true" recordStart="0" recordEnd="104688" recordLength="104688" start="0" end="104688" audioFormat="{00000161-0000-0010-8000-00AA00389B71}" audioRate="22050" muted="false" volume="0.8" fadeIn="0" fadeOut="0" audioOnly="true"/>
</athena>
</file>

<file path=customXml/item42.xml><?xml version="1.0" encoding="utf-8"?>
<athena xmlns="http://schemas.microsoft.com/edu/athena" version="0.1.3885.0">
  <timings duration="104688"/>
</athena>
</file>

<file path=customXml/item43.xml><?xml version="1.0" encoding="utf-8"?>
<athena xmlns="http://schemas.microsoft.com/edu/athena" version="0.1.3885.0">
  <media embedded="true" recordStart="0" recordEnd="80354" recordLength="80354" start="0" end="80354" audioFormat="{00000161-0000-0010-8000-00AA00389B71}" audioRate="22050" muted="false" volume="0.8" fadeIn="0" fadeOut="0" audioOnly="true"/>
</athena>
</file>

<file path=customXml/item44.xml><?xml version="1.0" encoding="utf-8"?>
<athena xmlns="http://schemas.microsoft.com/edu/athena" version="0.1.3885.0">
  <timings duration="80354"/>
</athena>
</file>

<file path=customXml/item45.xml><?xml version="1.0" encoding="utf-8"?>
<athena xmlns="http://schemas.microsoft.com/edu/athena" version="0.1.3885.0">
  <media embedded="true" recordStart="0" recordEnd="395808" recordLength="395808" start="0" end="395808" audioFormat="{00000161-0000-0010-8000-00AA00389B71}" audioRate="22050" muted="false" volume="0.8" fadeIn="0" fadeOut="0" audioOnly="true"/>
</athena>
</file>

<file path=customXml/item46.xml><?xml version="1.0" encoding="utf-8"?>
<athena xmlns="http://schemas.microsoft.com/edu/athena" version="0.1.3885.0">
  <timings duration="395808"/>
</athena>
</file>

<file path=customXml/item47.xml><?xml version="1.0" encoding="utf-8"?>
<athena xmlns="http://schemas.microsoft.com/edu/athena" version="0.1.3885.0">
  <media embedded="true" recordStart="0" recordEnd="179491" recordLength="179491" start="0" end="179491" audioFormat="{00000161-0000-0010-8000-00AA00389B71}" audioRate="22050" muted="false" volume="0.8" fadeIn="0" fadeOut="0" audioOnly="true"/>
</athena>
</file>

<file path=customXml/item48.xml><?xml version="1.0" encoding="utf-8"?>
<athena xmlns="http://schemas.microsoft.com/edu/athena" version="0.1.3885.0">
  <timings duration="179491"/>
</athena>
</file>

<file path=customXml/item49.xml><?xml version="1.0" encoding="utf-8"?>
<athena xmlns="http://schemas.microsoft.com/edu/athena" version="0.1.3885.0">
  <media embedded="true" recordStart="0" recordEnd="4552" recordLength="4552" start="0" end="4552" audioFormat="{00000161-0000-0010-8000-00AA00389B71}" audioRate="22050" muted="false" volume="0.8" fadeIn="0" fadeOut="0" audioOnly="true"/>
</athena>
</file>

<file path=customXml/item5.xml><?xml version="1.0" encoding="utf-8"?>
<athena xmlns="http://schemas.microsoft.com/edu/athena" version="0.1.3885.0">
  <media embedded="true" recordStart="0" recordEnd="32555" recordLength="32555" start="0" end="32555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timings duration="4552"/>
</athena>
</file>

<file path=customXml/item6.xml><?xml version="1.0" encoding="utf-8"?>
<athena xmlns="http://schemas.microsoft.com/edu/athena" version="0.1.3885.0">
  <timings duration="32555"/>
</athena>
</file>

<file path=customXml/item7.xml><?xml version="1.0" encoding="utf-8"?>
<athena xmlns="http://schemas.microsoft.com/edu/athena" version="0.1.3885.0">
  <media embedded="true" recordStart="0" recordEnd="28294" recordLength="28294" start="0" end="28294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timings duration="28294"/>
</athena>
</file>

<file path=customXml/item9.xml><?xml version="1.0" encoding="utf-8"?>
<athena xmlns="http://schemas.microsoft.com/edu/athena" version="0.1.3885.0">
  <media embedded="true" recordStart="0" recordEnd="47242" recordLength="47242" start="0" end="47242" audioFormat="{00000161-0000-0010-8000-00AA00389B71}" audioRate="22050" muted="false" volume="0.8" fadeIn="0" fadeOut="0" audioOnly="true"/>
</athena>
</file>

<file path=customXml/itemProps1.xml><?xml version="1.0" encoding="utf-8"?>
<ds:datastoreItem xmlns:ds="http://schemas.openxmlformats.org/officeDocument/2006/customXml" ds:itemID="{E44FDCC3-F981-4C37-BBE9-520DC15AFF57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59EB6BBA-4FFB-4EE9-9AAB-D369C5F1A109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2771761D-A6D5-4D9E-A22C-22D54AFB87A1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9D89A026-8013-4D8C-AA96-0D8B569E7E55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FD37A6E2-22DC-4147-9E86-9FF13B73992F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0BE12947-A887-4407-86B5-BD6DF9C797B6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80D67EA3-9F6C-4306-9766-AA68B078EC2E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4ACD6B5C-794D-4B3B-9738-96651FDBD5F4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6EC90D20-ECB8-4655-B108-5FF87C112980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2D1EF2F4-8A82-4E88-9568-FF9055E6DBA1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874D909F-EEAD-47D7-AE74-22EB17F738C0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C498BD84-A26A-44F8-B266-6DA706DABDCF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665CB71B-CD59-426E-BCAF-78B1DF18747B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1435B592-1131-45D1-B335-577B8C1985AB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5938BDB8-5C46-4B8C-8FC6-C12B09499ED1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6797EA0A-F1D5-4EE6-B119-ACB5C8D7C551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A4918EA9-9733-496B-83DC-D159ADAE3D10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0595B95A-484D-4EB8-AA3E-05E03B612656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B9C029A8-E222-4E93-9876-3CD63B00F461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759C3C09-F961-43E5-86E3-A02C7EB30FAA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274A2E1C-70AE-4687-871E-2891B2AF3E9E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D1D1CF1D-6FAE-4791-9B44-7BF0DC583582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0582B4D3-A448-4298-A07E-B3CDC7188B5D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D243DD25-4D25-402D-9F7C-9443048DED84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BDA88DCA-6461-4B79-A7EF-A24D50D34FCB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A2487709-0FCD-4D03-A809-AF3F72A21C4B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3C40FACB-267B-4CFA-98DC-8F7761B11C9F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CB2C77A4-D2D7-44CF-A39A-2084FFDA56B8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32F8AD87-2875-43AD-84CE-4E5851F2E1F9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F7762800-251F-4CD6-B021-C8D0D786BED8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4F3A8E46-3E52-44E0-BAC7-D7B47F077E8C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F14C4AEA-33A7-4402-8E9E-CF01114ABBF7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4D34A862-B7E9-4B09-93F0-ACD980E002CB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43C956E1-FAB4-4302-A89F-B177BAF2C5B4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01E48B42-B601-44CC-9E22-8D6EA63FB706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6CFD8CDD-6ACD-44BB-9CDB-33BBD477B643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F0F67528-A923-41A6-BF3B-ABE4D0CAF6F0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312B8160-A278-49C5-80A1-F80E0F770847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75C31277-405A-4673-BB23-2DE5B1DF3D16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9610072C-8875-45FA-8C7F-0022C9C7C36F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E541463F-7681-4174-BF73-8106AFAB4078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0A5FB2EB-A316-4440-837C-9379559792C2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C4D4F795-CC22-4F33-A1A5-D9A948357EA2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C3145475-B513-415B-8ABA-84749DF633BB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51DA01A4-EEFD-4EA6-A5FB-1291FD48D0CE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3190C041-68C5-4CFA-A6C1-FCDC675272F4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AA447B09-F1C1-4361-A8BF-F7F561937C6B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092E6A06-C63B-4433-9054-168385FB82E9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F0AC9B93-BFE2-479A-881F-03211C8B7FCE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E1E9961C-4AB2-498F-8D4D-1A27AFADC52C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14805</TotalTime>
  <Words>1527</Words>
  <Application>Microsoft Office PowerPoint</Application>
  <PresentationFormat>On-screen Show (4:3)</PresentationFormat>
  <Paragraphs>382</Paragraphs>
  <Slides>25</Slides>
  <Notes>13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Comp 401 Inheritance – Inherited Variables and Constructors</vt:lpstr>
      <vt:lpstr>Prerequisite</vt:lpstr>
      <vt:lpstr>More Inheritance</vt:lpstr>
      <vt:lpstr>Point Interface</vt:lpstr>
      <vt:lpstr>Class: ACartesianPoint</vt:lpstr>
      <vt:lpstr>Extension: Mutable Point</vt:lpstr>
      <vt:lpstr>Calling Constructor in Superclass</vt:lpstr>
      <vt:lpstr>Bounded Point</vt:lpstr>
      <vt:lpstr>Adding Variables</vt:lpstr>
      <vt:lpstr>Bounded Point Implementation</vt:lpstr>
      <vt:lpstr>New Class Hierarchy and Variables</vt:lpstr>
      <vt:lpstr>Calling Constructor in Superclass</vt:lpstr>
      <vt:lpstr>Calling Constructor in Superclass</vt:lpstr>
      <vt:lpstr>Calling Constructor in Superclass</vt:lpstr>
      <vt:lpstr>Calling Constructor in Superclass</vt:lpstr>
      <vt:lpstr>Missing Super Call</vt:lpstr>
      <vt:lpstr>Java Insertion</vt:lpstr>
      <vt:lpstr>Missing Constructor and Super Call</vt:lpstr>
      <vt:lpstr>Java Insertion</vt:lpstr>
      <vt:lpstr>Calling Constructor in Superclass</vt:lpstr>
      <vt:lpstr>Calling Constructor in Superclass</vt:lpstr>
      <vt:lpstr>Memory?</vt:lpstr>
      <vt:lpstr>Inheritance and Memory Representation</vt:lpstr>
      <vt:lpstr>Inheritance and Memory Representation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1766</cp:revision>
  <dcterms:created xsi:type="dcterms:W3CDTF">2006-08-16T00:00:00Z</dcterms:created>
  <dcterms:modified xsi:type="dcterms:W3CDTF">2015-09-18T20:39:27Z</dcterms:modified>
</cp:coreProperties>
</file>