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a" ContentType="audio/x-ms-wma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customXml/itemProps6.xml" ContentType="application/vnd.openxmlformats-officedocument.customXmlProperties+xml"/>
  <Override PartName="/customXml/itemProps7.xml" ContentType="application/vnd.openxmlformats-officedocument.customXmlProperties+xml"/>
  <Override PartName="/customXml/itemProps8.xml" ContentType="application/vnd.openxmlformats-officedocument.customXmlProperties+xml"/>
  <Override PartName="/customXml/itemProps9.xml" ContentType="application/vnd.openxmlformats-officedocument.customXmlProperties+xml"/>
  <Override PartName="/customXml/itemProps10.xml" ContentType="application/vnd.openxmlformats-officedocument.customXmlProperties+xml"/>
  <Override PartName="/customXml/itemProps11.xml" ContentType="application/vnd.openxmlformats-officedocument.customXmlProperties+xml"/>
  <Override PartName="/customXml/itemProps12.xml" ContentType="application/vnd.openxmlformats-officedocument.customXmlProperties+xml"/>
  <Override PartName="/customXml/itemProps13.xml" ContentType="application/vnd.openxmlformats-officedocument.customXmlProperties+xml"/>
  <Override PartName="/customXml/itemProps14.xml" ContentType="application/vnd.openxmlformats-officedocument.customXmlProperties+xml"/>
  <Override PartName="/customXml/itemProps15.xml" ContentType="application/vnd.openxmlformats-officedocument.customXmlProperties+xml"/>
  <Override PartName="/customXml/itemProps16.xml" ContentType="application/vnd.openxmlformats-officedocument.customXmlProperties+xml"/>
  <Override PartName="/customXml/itemProps17.xml" ContentType="application/vnd.openxmlformats-officedocument.customXmlProperties+xml"/>
  <Override PartName="/customXml/itemProps18.xml" ContentType="application/vnd.openxmlformats-officedocument.customXmlProperties+xml"/>
  <Override PartName="/customXml/itemProps19.xml" ContentType="application/vnd.openxmlformats-officedocument.customXmlProperties+xml"/>
  <Override PartName="/customXml/itemProps20.xml" ContentType="application/vnd.openxmlformats-officedocument.customXmlProperties+xml"/>
  <Override PartName="/customXml/itemProps21.xml" ContentType="application/vnd.openxmlformats-officedocument.customXmlProperties+xml"/>
  <Override PartName="/customXml/itemProps22.xml" ContentType="application/vnd.openxmlformats-officedocument.customXmlProperties+xml"/>
  <Override PartName="/customXml/itemProps23.xml" ContentType="application/vnd.openxmlformats-officedocument.customXmlProperties+xml"/>
  <Override PartName="/customXml/itemProps24.xml" ContentType="application/vnd.openxmlformats-officedocument.customXmlProperties+xml"/>
  <Override PartName="/customXml/itemProps25.xml" ContentType="application/vnd.openxmlformats-officedocument.customXmlProperties+xml"/>
  <Override PartName="/customXml/itemProps26.xml" ContentType="application/vnd.openxmlformats-officedocument.customXmlProperties+xml"/>
  <Override PartName="/customXml/itemProps27.xml" ContentType="application/vnd.openxmlformats-officedocument.customXmlProperties+xml"/>
  <Override PartName="/customXml/itemProps28.xml" ContentType="application/vnd.openxmlformats-officedocument.customXmlProperties+xml"/>
  <Override PartName="/customXml/itemProps29.xml" ContentType="application/vnd.openxmlformats-officedocument.customXmlProperties+xml"/>
  <Override PartName="/customXml/itemProps30.xml" ContentType="application/vnd.openxmlformats-officedocument.customXmlProperties+xml"/>
  <Override PartName="/customXml/itemProps31.xml" ContentType="application/vnd.openxmlformats-officedocument.customXmlProperties+xml"/>
  <Override PartName="/customXml/itemProps32.xml" ContentType="application/vnd.openxmlformats-officedocument.customXmlProperties+xml"/>
  <Override PartName="/customXml/itemProps33.xml" ContentType="application/vnd.openxmlformats-officedocument.customXmlProperties+xml"/>
  <Override PartName="/customXml/itemProps34.xml" ContentType="application/vnd.openxmlformats-officedocument.customXmlProperties+xml"/>
  <Override PartName="/customXml/itemProps35.xml" ContentType="application/vnd.openxmlformats-officedocument.customXmlProperties+xml"/>
  <Override PartName="/customXml/itemProps36.xml" ContentType="application/vnd.openxmlformats-officedocument.customXmlProperties+xml"/>
  <Override PartName="/customXml/itemProps37.xml" ContentType="application/vnd.openxmlformats-officedocument.customXmlProperties+xml"/>
  <Override PartName="/customXml/itemProps38.xml" ContentType="application/vnd.openxmlformats-officedocument.customXmlProperties+xml"/>
  <Override PartName="/customXml/itemProps39.xml" ContentType="application/vnd.openxmlformats-officedocument.customXmlProperties+xml"/>
  <Override PartName="/customXml/itemProps40.xml" ContentType="application/vnd.openxmlformats-officedocument.customXmlProperties+xml"/>
  <Override PartName="/customXml/itemProps41.xml" ContentType="application/vnd.openxmlformats-officedocument.customXmlProperties+xml"/>
  <Override PartName="/customXml/itemProps42.xml" ContentType="application/vnd.openxmlformats-officedocument.customXmlProperties+xml"/>
  <Override PartName="/customXml/itemProps43.xml" ContentType="application/vnd.openxmlformats-officedocument.customXmlProperties+xml"/>
  <Override PartName="/customXml/itemProps44.xml" ContentType="application/vnd.openxmlformats-officedocument.customXmlProperties+xml"/>
  <Override PartName="/customXml/itemProps45.xml" ContentType="application/vnd.openxmlformats-officedocument.customXmlProperties+xml"/>
  <Override PartName="/customXml/itemProps46.xml" ContentType="application/vnd.openxmlformats-officedocument.customXmlProperties+xml"/>
  <Override PartName="/customXml/itemProps47.xml" ContentType="application/vnd.openxmlformats-officedocument.customXmlProperties+xml"/>
  <Override PartName="/customXml/itemProps48.xml" ContentType="application/vnd.openxmlformats-officedocument.customXmlProperties+xml"/>
  <Override PartName="/customXml/itemProps49.xml" ContentType="application/vnd.openxmlformats-officedocument.customXmlProperties+xml"/>
  <Override PartName="/customXml/itemProps50.xml" ContentType="application/vnd.openxmlformats-officedocument.customXmlProperties+xml"/>
  <Override PartName="/customXml/itemProps51.xml" ContentType="application/vnd.openxmlformats-officedocument.customXmlProperties+xml"/>
  <Override PartName="/customXml/itemProps52.xml" ContentType="application/vnd.openxmlformats-officedocument.customXmlProperties+xml"/>
  <Override PartName="/customXml/itemProps53.xml" ContentType="application/vnd.openxmlformats-officedocument.customXmlProperties+xml"/>
  <Override PartName="/customXml/itemProps54.xml" ContentType="application/vnd.openxmlformats-officedocument.customXmlProperties+xml"/>
  <Override PartName="/customXml/itemProps55.xml" ContentType="application/vnd.openxmlformats-officedocument.customXmlProperties+xml"/>
  <Override PartName="/customXml/itemProps56.xml" ContentType="application/vnd.openxmlformats-officedocument.customXmlProperties+xml"/>
  <Override PartName="/customXml/itemProps57.xml" ContentType="application/vnd.openxmlformats-officedocument.customXmlProperties+xml"/>
  <Override PartName="/customXml/itemProps58.xml" ContentType="application/vnd.openxmlformats-officedocument.customXmlProperties+xml"/>
  <Override PartName="/customXml/itemProps59.xml" ContentType="application/vnd.openxmlformats-officedocument.customXmlProperties+xml"/>
  <Override PartName="/customXml/itemProps60.xml" ContentType="application/vnd.openxmlformats-officedocument.customXmlProperties+xml"/>
  <Override PartName="/customXml/itemProps61.xml" ContentType="application/vnd.openxmlformats-officedocument.customXmlProperties+xml"/>
  <Override PartName="/customXml/itemProps62.xml" ContentType="application/vnd.openxmlformats-officedocument.customXmlProperties+xml"/>
  <Override PartName="/customXml/itemProps63.xml" ContentType="application/vnd.openxmlformats-officedocument.customXmlProperties+xml"/>
  <Override PartName="/customXml/itemProps64.xml" ContentType="application/vnd.openxmlformats-officedocument.customXmlProperties+xml"/>
  <Override PartName="/customXml/itemProps65.xml" ContentType="application/vnd.openxmlformats-officedocument.customXmlProperties+xml"/>
  <Override PartName="/customXml/itemProps66.xml" ContentType="application/vnd.openxmlformats-officedocument.customXmlProperties+xml"/>
  <Override PartName="/customXml/itemProps67.xml" ContentType="application/vnd.openxmlformats-officedocument.customXmlProperties+xml"/>
  <Override PartName="/customXml/itemProps68.xml" ContentType="application/vnd.openxmlformats-officedocument.customXmlProperties+xml"/>
  <Override PartName="/customXml/itemProps69.xml" ContentType="application/vnd.openxmlformats-officedocument.customXmlProperties+xml"/>
  <Override PartName="/customXml/itemProps70.xml" ContentType="application/vnd.openxmlformats-officedocument.customXmlProperties+xml"/>
  <Override PartName="/customXml/itemProps71.xml" ContentType="application/vnd.openxmlformats-officedocument.customXmlProperties+xml"/>
  <Override PartName="/customXml/itemProps72.xml" ContentType="application/vnd.openxmlformats-officedocument.customXmlProperties+xml"/>
  <Override PartName="/customXml/itemProps73.xml" ContentType="application/vnd.openxmlformats-officedocument.customXmlProperties+xml"/>
  <Override PartName="/customXml/itemProps74.xml" ContentType="application/vnd.openxmlformats-officedocument.customXmlProperties+xml"/>
  <Override PartName="/customXml/itemProps75.xml" ContentType="application/vnd.openxmlformats-officedocument.customXmlProperties+xml"/>
  <Override PartName="/customXml/itemProps76.xml" ContentType="application/vnd.openxmlformats-officedocument.customXmlProperties+xml"/>
  <Override PartName="/customXml/itemProps77.xml" ContentType="application/vnd.openxmlformats-officedocument.customXmlProperties+xml"/>
  <Override PartName="/customXml/itemProps78.xml" ContentType="application/vnd.openxmlformats-officedocument.customXmlProperties+xml"/>
  <Override PartName="/customXml/itemProps79.xml" ContentType="application/vnd.openxmlformats-officedocument.customXmlProperties+xml"/>
  <Override PartName="/customXml/itemProps80.xml" ContentType="application/vnd.openxmlformats-officedocument.customXmlProperties+xml"/>
  <Override PartName="/customXml/itemProps81.xml" ContentType="application/vnd.openxmlformats-officedocument.customXmlProperties+xml"/>
  <Override PartName="/customXml/itemProps82.xml" ContentType="application/vnd.openxmlformats-officedocument.customXmlProperties+xml"/>
  <Override PartName="/customXml/itemProps83.xml" ContentType="application/vnd.openxmlformats-officedocument.customXmlProperties+xml"/>
  <Override PartName="/customXml/itemProps84.xml" ContentType="application/vnd.openxmlformats-officedocument.customXmlProperties+xml"/>
  <Override PartName="/customXml/itemProps85.xml" ContentType="application/vnd.openxmlformats-officedocument.customXmlProperties+xml"/>
  <Override PartName="/customXml/itemProps86.xml" ContentType="application/vnd.openxmlformats-officedocument.customXmlProperties+xml"/>
  <Override PartName="/customXml/itemProps87.xml" ContentType="application/vnd.openxmlformats-officedocument.customXmlProperties+xml"/>
  <Override PartName="/customXml/itemProps88.xml" ContentType="application/vnd.openxmlformats-officedocument.customXmlProperties+xml"/>
  <Override PartName="/customXml/itemProps89.xml" ContentType="application/vnd.openxmlformats-officedocument.customXmlProperties+xml"/>
  <Override PartName="/customXml/itemProps90.xml" ContentType="application/vnd.openxmlformats-officedocument.customXmlProperties+xml"/>
  <Override PartName="/customXml/itemProps91.xml" ContentType="application/vnd.openxmlformats-officedocument.customXmlProperties+xml"/>
  <Override PartName="/customXml/itemProps92.xml" ContentType="application/vnd.openxmlformats-officedocument.customXmlProperties+xml"/>
  <Override PartName="/customXml/itemProps93.xml" ContentType="application/vnd.openxmlformats-officedocument.customXmlProperties+xml"/>
  <Override PartName="/customXml/itemProps94.xml" ContentType="application/vnd.openxmlformats-officedocument.customXmlProperties+xml"/>
  <Override PartName="/customXml/itemProps95.xml" ContentType="application/vnd.openxmlformats-officedocument.customXmlProperties+xml"/>
  <Override PartName="/customXml/itemProps96.xml" ContentType="application/vnd.openxmlformats-officedocument.customXmlProperties+xml"/>
  <Override PartName="/customXml/itemProps97.xml" ContentType="application/vnd.openxmlformats-officedocument.customXmlProperties+xml"/>
  <Override PartName="/customXml/itemProps98.xml" ContentType="application/vnd.openxmlformats-officedocument.customXmlProperties+xml"/>
  <Override PartName="/customXml/itemProps99.xml" ContentType="application/vnd.openxmlformats-officedocument.customXmlProperties+xml"/>
  <Override PartName="/customXml/itemProps100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notesSlides/notesSlide1.xml" ContentType="application/vnd.openxmlformats-officedocument.presentationml.notesSlide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01"/>
  </p:sldMasterIdLst>
  <p:notesMasterIdLst>
    <p:notesMasterId r:id="rId152"/>
  </p:notesMasterIdLst>
  <p:sldIdLst>
    <p:sldId id="256" r:id="rId102"/>
    <p:sldId id="703" r:id="rId103"/>
    <p:sldId id="257" r:id="rId104"/>
    <p:sldId id="708" r:id="rId105"/>
    <p:sldId id="803" r:id="rId106"/>
    <p:sldId id="725" r:id="rId107"/>
    <p:sldId id="705" r:id="rId108"/>
    <p:sldId id="713" r:id="rId109"/>
    <p:sldId id="714" r:id="rId110"/>
    <p:sldId id="712" r:id="rId111"/>
    <p:sldId id="422" r:id="rId112"/>
    <p:sldId id="704" r:id="rId113"/>
    <p:sldId id="805" r:id="rId114"/>
    <p:sldId id="613" r:id="rId115"/>
    <p:sldId id="273" r:id="rId116"/>
    <p:sldId id="832" r:id="rId117"/>
    <p:sldId id="835" r:id="rId118"/>
    <p:sldId id="834" r:id="rId119"/>
    <p:sldId id="830" r:id="rId120"/>
    <p:sldId id="274" r:id="rId121"/>
    <p:sldId id="275" r:id="rId122"/>
    <p:sldId id="716" r:id="rId123"/>
    <p:sldId id="717" r:id="rId124"/>
    <p:sldId id="737" r:id="rId125"/>
    <p:sldId id="738" r:id="rId126"/>
    <p:sldId id="739" r:id="rId127"/>
    <p:sldId id="740" r:id="rId128"/>
    <p:sldId id="823" r:id="rId129"/>
    <p:sldId id="757" r:id="rId130"/>
    <p:sldId id="758" r:id="rId131"/>
    <p:sldId id="761" r:id="rId132"/>
    <p:sldId id="831" r:id="rId133"/>
    <p:sldId id="762" r:id="rId134"/>
    <p:sldId id="763" r:id="rId135"/>
    <p:sldId id="782" r:id="rId136"/>
    <p:sldId id="783" r:id="rId137"/>
    <p:sldId id="856" r:id="rId138"/>
    <p:sldId id="857" r:id="rId139"/>
    <p:sldId id="765" r:id="rId140"/>
    <p:sldId id="766" r:id="rId141"/>
    <p:sldId id="863" r:id="rId142"/>
    <p:sldId id="864" r:id="rId143"/>
    <p:sldId id="861" r:id="rId144"/>
    <p:sldId id="862" r:id="rId145"/>
    <p:sldId id="767" r:id="rId146"/>
    <p:sldId id="858" r:id="rId147"/>
    <p:sldId id="768" r:id="rId148"/>
    <p:sldId id="800" r:id="rId149"/>
    <p:sldId id="801" r:id="rId150"/>
    <p:sldId id="859" r:id="rId15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0430" autoAdjust="0"/>
    <p:restoredTop sz="94688" autoAdjust="0"/>
  </p:normalViewPr>
  <p:slideViewPr>
    <p:cSldViewPr>
      <p:cViewPr varScale="1">
        <p:scale>
          <a:sx n="66" d="100"/>
          <a:sy n="66" d="100"/>
        </p:scale>
        <p:origin x="-594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54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customXml" Target="../customXml/item26.xml"/><Relationship Id="rId117" Type="http://schemas.openxmlformats.org/officeDocument/2006/relationships/slide" Target="slides/slide16.xml"/><Relationship Id="rId21" Type="http://schemas.openxmlformats.org/officeDocument/2006/relationships/customXml" Target="../customXml/item21.xml"/><Relationship Id="rId42" Type="http://schemas.openxmlformats.org/officeDocument/2006/relationships/customXml" Target="../customXml/item42.xml"/><Relationship Id="rId47" Type="http://schemas.openxmlformats.org/officeDocument/2006/relationships/customXml" Target="../customXml/item47.xml"/><Relationship Id="rId63" Type="http://schemas.openxmlformats.org/officeDocument/2006/relationships/customXml" Target="../customXml/item63.xml"/><Relationship Id="rId68" Type="http://schemas.openxmlformats.org/officeDocument/2006/relationships/customXml" Target="../customXml/item68.xml"/><Relationship Id="rId84" Type="http://schemas.openxmlformats.org/officeDocument/2006/relationships/customXml" Target="../customXml/item84.xml"/><Relationship Id="rId89" Type="http://schemas.openxmlformats.org/officeDocument/2006/relationships/customXml" Target="../customXml/item89.xml"/><Relationship Id="rId112" Type="http://schemas.openxmlformats.org/officeDocument/2006/relationships/slide" Target="slides/slide11.xml"/><Relationship Id="rId133" Type="http://schemas.openxmlformats.org/officeDocument/2006/relationships/slide" Target="slides/slide32.xml"/><Relationship Id="rId138" Type="http://schemas.openxmlformats.org/officeDocument/2006/relationships/slide" Target="slides/slide37.xml"/><Relationship Id="rId154" Type="http://schemas.openxmlformats.org/officeDocument/2006/relationships/viewProps" Target="viewProps.xml"/><Relationship Id="rId16" Type="http://schemas.openxmlformats.org/officeDocument/2006/relationships/customXml" Target="../customXml/item16.xml"/><Relationship Id="rId107" Type="http://schemas.openxmlformats.org/officeDocument/2006/relationships/slide" Target="slides/slide6.xml"/><Relationship Id="rId11" Type="http://schemas.openxmlformats.org/officeDocument/2006/relationships/customXml" Target="../customXml/item11.xml"/><Relationship Id="rId32" Type="http://schemas.openxmlformats.org/officeDocument/2006/relationships/customXml" Target="../customXml/item32.xml"/><Relationship Id="rId37" Type="http://schemas.openxmlformats.org/officeDocument/2006/relationships/customXml" Target="../customXml/item37.xml"/><Relationship Id="rId53" Type="http://schemas.openxmlformats.org/officeDocument/2006/relationships/customXml" Target="../customXml/item53.xml"/><Relationship Id="rId58" Type="http://schemas.openxmlformats.org/officeDocument/2006/relationships/customXml" Target="../customXml/item58.xml"/><Relationship Id="rId74" Type="http://schemas.openxmlformats.org/officeDocument/2006/relationships/customXml" Target="../customXml/item74.xml"/><Relationship Id="rId79" Type="http://schemas.openxmlformats.org/officeDocument/2006/relationships/customXml" Target="../customXml/item79.xml"/><Relationship Id="rId102" Type="http://schemas.openxmlformats.org/officeDocument/2006/relationships/slide" Target="slides/slide1.xml"/><Relationship Id="rId123" Type="http://schemas.openxmlformats.org/officeDocument/2006/relationships/slide" Target="slides/slide22.xml"/><Relationship Id="rId128" Type="http://schemas.openxmlformats.org/officeDocument/2006/relationships/slide" Target="slides/slide27.xml"/><Relationship Id="rId144" Type="http://schemas.openxmlformats.org/officeDocument/2006/relationships/slide" Target="slides/slide43.xml"/><Relationship Id="rId149" Type="http://schemas.openxmlformats.org/officeDocument/2006/relationships/slide" Target="slides/slide48.xml"/><Relationship Id="rId5" Type="http://schemas.openxmlformats.org/officeDocument/2006/relationships/customXml" Target="../customXml/item5.xml"/><Relationship Id="rId90" Type="http://schemas.openxmlformats.org/officeDocument/2006/relationships/customXml" Target="../customXml/item90.xml"/><Relationship Id="rId95" Type="http://schemas.openxmlformats.org/officeDocument/2006/relationships/customXml" Target="../customXml/item95.xml"/><Relationship Id="rId22" Type="http://schemas.openxmlformats.org/officeDocument/2006/relationships/customXml" Target="../customXml/item22.xml"/><Relationship Id="rId27" Type="http://schemas.openxmlformats.org/officeDocument/2006/relationships/customXml" Target="../customXml/item27.xml"/><Relationship Id="rId43" Type="http://schemas.openxmlformats.org/officeDocument/2006/relationships/customXml" Target="../customXml/item43.xml"/><Relationship Id="rId48" Type="http://schemas.openxmlformats.org/officeDocument/2006/relationships/customXml" Target="../customXml/item48.xml"/><Relationship Id="rId64" Type="http://schemas.openxmlformats.org/officeDocument/2006/relationships/customXml" Target="../customXml/item64.xml"/><Relationship Id="rId69" Type="http://schemas.openxmlformats.org/officeDocument/2006/relationships/customXml" Target="../customXml/item69.xml"/><Relationship Id="rId113" Type="http://schemas.openxmlformats.org/officeDocument/2006/relationships/slide" Target="slides/slide12.xml"/><Relationship Id="rId118" Type="http://schemas.openxmlformats.org/officeDocument/2006/relationships/slide" Target="slides/slide17.xml"/><Relationship Id="rId134" Type="http://schemas.openxmlformats.org/officeDocument/2006/relationships/slide" Target="slides/slide33.xml"/><Relationship Id="rId139" Type="http://schemas.openxmlformats.org/officeDocument/2006/relationships/slide" Target="slides/slide38.xml"/><Relationship Id="rId80" Type="http://schemas.openxmlformats.org/officeDocument/2006/relationships/customXml" Target="../customXml/item80.xml"/><Relationship Id="rId85" Type="http://schemas.openxmlformats.org/officeDocument/2006/relationships/customXml" Target="../customXml/item85.xml"/><Relationship Id="rId150" Type="http://schemas.openxmlformats.org/officeDocument/2006/relationships/slide" Target="slides/slide49.xml"/><Relationship Id="rId155" Type="http://schemas.openxmlformats.org/officeDocument/2006/relationships/theme" Target="theme/theme1.xml"/><Relationship Id="rId12" Type="http://schemas.openxmlformats.org/officeDocument/2006/relationships/customXml" Target="../customXml/item12.xml"/><Relationship Id="rId17" Type="http://schemas.openxmlformats.org/officeDocument/2006/relationships/customXml" Target="../customXml/item17.xml"/><Relationship Id="rId25" Type="http://schemas.openxmlformats.org/officeDocument/2006/relationships/customXml" Target="../customXml/item25.xml"/><Relationship Id="rId33" Type="http://schemas.openxmlformats.org/officeDocument/2006/relationships/customXml" Target="../customXml/item33.xml"/><Relationship Id="rId38" Type="http://schemas.openxmlformats.org/officeDocument/2006/relationships/customXml" Target="../customXml/item38.xml"/><Relationship Id="rId46" Type="http://schemas.openxmlformats.org/officeDocument/2006/relationships/customXml" Target="../customXml/item46.xml"/><Relationship Id="rId59" Type="http://schemas.openxmlformats.org/officeDocument/2006/relationships/customXml" Target="../customXml/item59.xml"/><Relationship Id="rId67" Type="http://schemas.openxmlformats.org/officeDocument/2006/relationships/customXml" Target="../customXml/item67.xml"/><Relationship Id="rId103" Type="http://schemas.openxmlformats.org/officeDocument/2006/relationships/slide" Target="slides/slide2.xml"/><Relationship Id="rId108" Type="http://schemas.openxmlformats.org/officeDocument/2006/relationships/slide" Target="slides/slide7.xml"/><Relationship Id="rId116" Type="http://schemas.openxmlformats.org/officeDocument/2006/relationships/slide" Target="slides/slide15.xml"/><Relationship Id="rId124" Type="http://schemas.openxmlformats.org/officeDocument/2006/relationships/slide" Target="slides/slide23.xml"/><Relationship Id="rId129" Type="http://schemas.openxmlformats.org/officeDocument/2006/relationships/slide" Target="slides/slide28.xml"/><Relationship Id="rId137" Type="http://schemas.openxmlformats.org/officeDocument/2006/relationships/slide" Target="slides/slide36.xml"/><Relationship Id="rId20" Type="http://schemas.openxmlformats.org/officeDocument/2006/relationships/customXml" Target="../customXml/item20.xml"/><Relationship Id="rId41" Type="http://schemas.openxmlformats.org/officeDocument/2006/relationships/customXml" Target="../customXml/item41.xml"/><Relationship Id="rId54" Type="http://schemas.openxmlformats.org/officeDocument/2006/relationships/customXml" Target="../customXml/item54.xml"/><Relationship Id="rId62" Type="http://schemas.openxmlformats.org/officeDocument/2006/relationships/customXml" Target="../customXml/item62.xml"/><Relationship Id="rId70" Type="http://schemas.openxmlformats.org/officeDocument/2006/relationships/customXml" Target="../customXml/item70.xml"/><Relationship Id="rId75" Type="http://schemas.openxmlformats.org/officeDocument/2006/relationships/customXml" Target="../customXml/item75.xml"/><Relationship Id="rId83" Type="http://schemas.openxmlformats.org/officeDocument/2006/relationships/customXml" Target="../customXml/item83.xml"/><Relationship Id="rId88" Type="http://schemas.openxmlformats.org/officeDocument/2006/relationships/customXml" Target="../customXml/item88.xml"/><Relationship Id="rId91" Type="http://schemas.openxmlformats.org/officeDocument/2006/relationships/customXml" Target="../customXml/item91.xml"/><Relationship Id="rId96" Type="http://schemas.openxmlformats.org/officeDocument/2006/relationships/customXml" Target="../customXml/item96.xml"/><Relationship Id="rId111" Type="http://schemas.openxmlformats.org/officeDocument/2006/relationships/slide" Target="slides/slide10.xml"/><Relationship Id="rId132" Type="http://schemas.openxmlformats.org/officeDocument/2006/relationships/slide" Target="slides/slide31.xml"/><Relationship Id="rId140" Type="http://schemas.openxmlformats.org/officeDocument/2006/relationships/slide" Target="slides/slide39.xml"/><Relationship Id="rId145" Type="http://schemas.openxmlformats.org/officeDocument/2006/relationships/slide" Target="slides/slide44.xml"/><Relationship Id="rId153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customXml" Target="../customXml/item6.xml"/><Relationship Id="rId15" Type="http://schemas.openxmlformats.org/officeDocument/2006/relationships/customXml" Target="../customXml/item15.xml"/><Relationship Id="rId23" Type="http://schemas.openxmlformats.org/officeDocument/2006/relationships/customXml" Target="../customXml/item23.xml"/><Relationship Id="rId28" Type="http://schemas.openxmlformats.org/officeDocument/2006/relationships/customXml" Target="../customXml/item28.xml"/><Relationship Id="rId36" Type="http://schemas.openxmlformats.org/officeDocument/2006/relationships/customXml" Target="../customXml/item36.xml"/><Relationship Id="rId49" Type="http://schemas.openxmlformats.org/officeDocument/2006/relationships/customXml" Target="../customXml/item49.xml"/><Relationship Id="rId57" Type="http://schemas.openxmlformats.org/officeDocument/2006/relationships/customXml" Target="../customXml/item57.xml"/><Relationship Id="rId106" Type="http://schemas.openxmlformats.org/officeDocument/2006/relationships/slide" Target="slides/slide5.xml"/><Relationship Id="rId114" Type="http://schemas.openxmlformats.org/officeDocument/2006/relationships/slide" Target="slides/slide13.xml"/><Relationship Id="rId119" Type="http://schemas.openxmlformats.org/officeDocument/2006/relationships/slide" Target="slides/slide18.xml"/><Relationship Id="rId127" Type="http://schemas.openxmlformats.org/officeDocument/2006/relationships/slide" Target="slides/slide26.xml"/><Relationship Id="rId10" Type="http://schemas.openxmlformats.org/officeDocument/2006/relationships/customXml" Target="../customXml/item10.xml"/><Relationship Id="rId31" Type="http://schemas.openxmlformats.org/officeDocument/2006/relationships/customXml" Target="../customXml/item31.xml"/><Relationship Id="rId44" Type="http://schemas.openxmlformats.org/officeDocument/2006/relationships/customXml" Target="../customXml/item44.xml"/><Relationship Id="rId52" Type="http://schemas.openxmlformats.org/officeDocument/2006/relationships/customXml" Target="../customXml/item52.xml"/><Relationship Id="rId60" Type="http://schemas.openxmlformats.org/officeDocument/2006/relationships/customXml" Target="../customXml/item60.xml"/><Relationship Id="rId65" Type="http://schemas.openxmlformats.org/officeDocument/2006/relationships/customXml" Target="../customXml/item65.xml"/><Relationship Id="rId73" Type="http://schemas.openxmlformats.org/officeDocument/2006/relationships/customXml" Target="../customXml/item73.xml"/><Relationship Id="rId78" Type="http://schemas.openxmlformats.org/officeDocument/2006/relationships/customXml" Target="../customXml/item78.xml"/><Relationship Id="rId81" Type="http://schemas.openxmlformats.org/officeDocument/2006/relationships/customXml" Target="../customXml/item81.xml"/><Relationship Id="rId86" Type="http://schemas.openxmlformats.org/officeDocument/2006/relationships/customXml" Target="../customXml/item86.xml"/><Relationship Id="rId94" Type="http://schemas.openxmlformats.org/officeDocument/2006/relationships/customXml" Target="../customXml/item94.xml"/><Relationship Id="rId99" Type="http://schemas.openxmlformats.org/officeDocument/2006/relationships/customXml" Target="../customXml/item99.xml"/><Relationship Id="rId101" Type="http://schemas.openxmlformats.org/officeDocument/2006/relationships/slideMaster" Target="slideMasters/slideMaster1.xml"/><Relationship Id="rId122" Type="http://schemas.openxmlformats.org/officeDocument/2006/relationships/slide" Target="slides/slide21.xml"/><Relationship Id="rId130" Type="http://schemas.openxmlformats.org/officeDocument/2006/relationships/slide" Target="slides/slide29.xml"/><Relationship Id="rId135" Type="http://schemas.openxmlformats.org/officeDocument/2006/relationships/slide" Target="slides/slide34.xml"/><Relationship Id="rId143" Type="http://schemas.openxmlformats.org/officeDocument/2006/relationships/slide" Target="slides/slide42.xml"/><Relationship Id="rId148" Type="http://schemas.openxmlformats.org/officeDocument/2006/relationships/slide" Target="slides/slide47.xml"/><Relationship Id="rId151" Type="http://schemas.openxmlformats.org/officeDocument/2006/relationships/slide" Target="slides/slide50.xml"/><Relationship Id="rId156" Type="http://schemas.openxmlformats.org/officeDocument/2006/relationships/tableStyles" Target="tableStyles.xml"/><Relationship Id="rId4" Type="http://schemas.openxmlformats.org/officeDocument/2006/relationships/customXml" Target="../customXml/item4.xml"/><Relationship Id="rId9" Type="http://schemas.openxmlformats.org/officeDocument/2006/relationships/customXml" Target="../customXml/item9.xml"/><Relationship Id="rId13" Type="http://schemas.openxmlformats.org/officeDocument/2006/relationships/customXml" Target="../customXml/item13.xml"/><Relationship Id="rId18" Type="http://schemas.openxmlformats.org/officeDocument/2006/relationships/customXml" Target="../customXml/item18.xml"/><Relationship Id="rId39" Type="http://schemas.openxmlformats.org/officeDocument/2006/relationships/customXml" Target="../customXml/item39.xml"/><Relationship Id="rId109" Type="http://schemas.openxmlformats.org/officeDocument/2006/relationships/slide" Target="slides/slide8.xml"/><Relationship Id="rId34" Type="http://schemas.openxmlformats.org/officeDocument/2006/relationships/customXml" Target="../customXml/item34.xml"/><Relationship Id="rId50" Type="http://schemas.openxmlformats.org/officeDocument/2006/relationships/customXml" Target="../customXml/item50.xml"/><Relationship Id="rId55" Type="http://schemas.openxmlformats.org/officeDocument/2006/relationships/customXml" Target="../customXml/item55.xml"/><Relationship Id="rId76" Type="http://schemas.openxmlformats.org/officeDocument/2006/relationships/customXml" Target="../customXml/item76.xml"/><Relationship Id="rId97" Type="http://schemas.openxmlformats.org/officeDocument/2006/relationships/customXml" Target="../customXml/item97.xml"/><Relationship Id="rId104" Type="http://schemas.openxmlformats.org/officeDocument/2006/relationships/slide" Target="slides/slide3.xml"/><Relationship Id="rId120" Type="http://schemas.openxmlformats.org/officeDocument/2006/relationships/slide" Target="slides/slide19.xml"/><Relationship Id="rId125" Type="http://schemas.openxmlformats.org/officeDocument/2006/relationships/slide" Target="slides/slide24.xml"/><Relationship Id="rId141" Type="http://schemas.openxmlformats.org/officeDocument/2006/relationships/slide" Target="slides/slide40.xml"/><Relationship Id="rId146" Type="http://schemas.openxmlformats.org/officeDocument/2006/relationships/slide" Target="slides/slide45.xml"/><Relationship Id="rId7" Type="http://schemas.openxmlformats.org/officeDocument/2006/relationships/customXml" Target="../customXml/item7.xml"/><Relationship Id="rId71" Type="http://schemas.openxmlformats.org/officeDocument/2006/relationships/customXml" Target="../customXml/item71.xml"/><Relationship Id="rId92" Type="http://schemas.openxmlformats.org/officeDocument/2006/relationships/customXml" Target="../customXml/item92.xml"/><Relationship Id="rId2" Type="http://schemas.openxmlformats.org/officeDocument/2006/relationships/customXml" Target="../customXml/item2.xml"/><Relationship Id="rId29" Type="http://schemas.openxmlformats.org/officeDocument/2006/relationships/customXml" Target="../customXml/item29.xml"/><Relationship Id="rId24" Type="http://schemas.openxmlformats.org/officeDocument/2006/relationships/customXml" Target="../customXml/item24.xml"/><Relationship Id="rId40" Type="http://schemas.openxmlformats.org/officeDocument/2006/relationships/customXml" Target="../customXml/item40.xml"/><Relationship Id="rId45" Type="http://schemas.openxmlformats.org/officeDocument/2006/relationships/customXml" Target="../customXml/item45.xml"/><Relationship Id="rId66" Type="http://schemas.openxmlformats.org/officeDocument/2006/relationships/customXml" Target="../customXml/item66.xml"/><Relationship Id="rId87" Type="http://schemas.openxmlformats.org/officeDocument/2006/relationships/customXml" Target="../customXml/item87.xml"/><Relationship Id="rId110" Type="http://schemas.openxmlformats.org/officeDocument/2006/relationships/slide" Target="slides/slide9.xml"/><Relationship Id="rId115" Type="http://schemas.openxmlformats.org/officeDocument/2006/relationships/slide" Target="slides/slide14.xml"/><Relationship Id="rId131" Type="http://schemas.openxmlformats.org/officeDocument/2006/relationships/slide" Target="slides/slide30.xml"/><Relationship Id="rId136" Type="http://schemas.openxmlformats.org/officeDocument/2006/relationships/slide" Target="slides/slide35.xml"/><Relationship Id="rId61" Type="http://schemas.openxmlformats.org/officeDocument/2006/relationships/customXml" Target="../customXml/item61.xml"/><Relationship Id="rId82" Type="http://schemas.openxmlformats.org/officeDocument/2006/relationships/customXml" Target="../customXml/item82.xml"/><Relationship Id="rId152" Type="http://schemas.openxmlformats.org/officeDocument/2006/relationships/notesMaster" Target="notesMasters/notesMaster1.xml"/><Relationship Id="rId19" Type="http://schemas.openxmlformats.org/officeDocument/2006/relationships/customXml" Target="../customXml/item19.xml"/><Relationship Id="rId14" Type="http://schemas.openxmlformats.org/officeDocument/2006/relationships/customXml" Target="../customXml/item14.xml"/><Relationship Id="rId30" Type="http://schemas.openxmlformats.org/officeDocument/2006/relationships/customXml" Target="../customXml/item30.xml"/><Relationship Id="rId35" Type="http://schemas.openxmlformats.org/officeDocument/2006/relationships/customXml" Target="../customXml/item35.xml"/><Relationship Id="rId56" Type="http://schemas.openxmlformats.org/officeDocument/2006/relationships/customXml" Target="../customXml/item56.xml"/><Relationship Id="rId77" Type="http://schemas.openxmlformats.org/officeDocument/2006/relationships/customXml" Target="../customXml/item77.xml"/><Relationship Id="rId100" Type="http://schemas.openxmlformats.org/officeDocument/2006/relationships/customXml" Target="../customXml/item100.xml"/><Relationship Id="rId105" Type="http://schemas.openxmlformats.org/officeDocument/2006/relationships/slide" Target="slides/slide4.xml"/><Relationship Id="rId126" Type="http://schemas.openxmlformats.org/officeDocument/2006/relationships/slide" Target="slides/slide25.xml"/><Relationship Id="rId147" Type="http://schemas.openxmlformats.org/officeDocument/2006/relationships/slide" Target="slides/slide46.xml"/><Relationship Id="rId8" Type="http://schemas.openxmlformats.org/officeDocument/2006/relationships/customXml" Target="../customXml/item8.xml"/><Relationship Id="rId51" Type="http://schemas.openxmlformats.org/officeDocument/2006/relationships/customXml" Target="../customXml/item51.xml"/><Relationship Id="rId72" Type="http://schemas.openxmlformats.org/officeDocument/2006/relationships/customXml" Target="../customXml/item72.xml"/><Relationship Id="rId93" Type="http://schemas.openxmlformats.org/officeDocument/2006/relationships/customXml" Target="../customXml/item93.xml"/><Relationship Id="rId98" Type="http://schemas.openxmlformats.org/officeDocument/2006/relationships/customXml" Target="../customXml/item98.xml"/><Relationship Id="rId121" Type="http://schemas.openxmlformats.org/officeDocument/2006/relationships/slide" Target="slides/slide20.xml"/><Relationship Id="rId142" Type="http://schemas.openxmlformats.org/officeDocument/2006/relationships/slide" Target="slides/slide41.xml"/><Relationship Id="rId3" Type="http://schemas.openxmlformats.org/officeDocument/2006/relationships/customXml" Target="../customXml/item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25BFCD-1A9F-4E04-964F-3BE1AA8E8FD6}" type="datetimeFigureOut">
              <a:rPr lang="en-US" smtClean="0"/>
              <a:pPr/>
              <a:t>9/18/2015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C1EB67-F149-44AB-8268-6FBAA37BC8D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39804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219B5EC-3C98-4555-AA75-988B6A880D45}" type="slidenum">
              <a:rPr lang="en-US"/>
              <a:pPr/>
              <a:t>40</a:t>
            </a:fld>
            <a:endParaRPr lang="en-US"/>
          </a:p>
        </p:txBody>
      </p:sp>
      <p:sp>
        <p:nvSpPr>
          <p:cNvPr id="654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4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42829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Rectangle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Rectangle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Straight Connector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Straight Connector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Straight Connector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Rectangle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Oval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Oval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Oval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Oval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Oval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9/18/2015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9/18/2015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57200" y="1295400"/>
            <a:ext cx="7924800" cy="517855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5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 rtlCol="0"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9/18/2015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Rectangle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Straight Connector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Straight Connector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Rectangle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Oval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Oval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Oval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Oval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Oval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Straight Connector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9/18/2015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9/18/2015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rtlCol="0"/>
          <a:lstStyle/>
          <a:p>
            <a:fld id="{1D8BD707-D9CF-40AE-B4C6-C98DA3205C09}" type="datetimeFigureOut">
              <a:rPr lang="en-US" smtClean="0"/>
              <a:pPr/>
              <a:t>9/18/2015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 rtlCol="0"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9/18/2015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Oval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Content Placeholder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4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rtlCol="0"/>
          <a:lstStyle/>
          <a:p>
            <a:fld id="{1D8BD707-D9CF-40AE-B4C6-C98DA3205C09}" type="datetimeFigureOut">
              <a:rPr lang="en-US" smtClean="0"/>
              <a:pPr/>
              <a:t>9/18/2015</a:t>
            </a:fld>
            <a:endParaRPr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5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 rtlCol="0"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3" name="Footer Placeholder 22"/>
          <p:cNvSpPr>
            <a:spLocks noGrp="1"/>
          </p:cNvSpPr>
          <p:nvPr>
            <p:ph type="ftr" sz="quarter" idx="16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rtlCol="0"/>
          <a:lstStyle/>
          <a:p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Oval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Rectangle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Straight Connector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Straight Connector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Date Placeholder 16"/>
          <p:cNvSpPr>
            <a:spLocks noGrp="1"/>
          </p:cNvSpPr>
          <p:nvPr>
            <p:ph type="dt" sz="half" idx="10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rtlCol="0"/>
          <a:lstStyle/>
          <a:p>
            <a:fld id="{1D8BD707-D9CF-40AE-B4C6-C98DA3205C09}" type="datetimeFigureOut">
              <a:rPr lang="en-US" smtClean="0"/>
              <a:pPr/>
              <a:t>9/18/2015</a:t>
            </a:fld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1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 rtlCol="0"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2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924800" cy="792162"/>
          </a:xfrm>
          <a:prstGeom prst="rect">
            <a:avLst/>
          </a:prstGeom>
        </p:spPr>
        <p:txBody>
          <a:bodyPr vert="horz" anchor="ctr" anchorCtr="1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295400"/>
            <a:ext cx="7924800" cy="51785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Oval 11"/>
          <p:cNvSpPr/>
          <p:nvPr/>
        </p:nvSpPr>
        <p:spPr>
          <a:xfrm>
            <a:off x="8483194" y="6172200"/>
            <a:ext cx="526694" cy="552651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000" dirty="0"/>
          </a:p>
        </p:txBody>
      </p:sp>
      <p:sp>
        <p:nvSpPr>
          <p:cNvPr id="14" name="TextBox 13"/>
          <p:cNvSpPr txBox="1"/>
          <p:nvPr userDrawn="1"/>
        </p:nvSpPr>
        <p:spPr>
          <a:xfrm>
            <a:off x="8483139" y="6289965"/>
            <a:ext cx="533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5B77D36F-9883-46BD-B382-AD309B12512B}" type="slidenum">
              <a:rPr lang="en-US" sz="1400" smtClean="0">
                <a:solidFill>
                  <a:schemeClr val="bg1"/>
                </a:solidFill>
              </a:rPr>
              <a:pPr algn="ctr"/>
              <a:t>‹#›</a:t>
            </a:fld>
            <a:endParaRPr lang="en-US" dirty="0">
              <a:solidFill>
                <a:schemeClr val="bg1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iming>
    <p:tnLst>
      <p:par>
        <p:cTn id="1" dur="indefinite" restart="never" nodeType="tmRoot"/>
      </p:par>
    </p:tnLst>
  </p:timing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1.wma"/><Relationship Id="rId7" Type="http://schemas.openxmlformats.org/officeDocument/2006/relationships/slideLayout" Target="../slideLayouts/slideLayout1.xml"/><Relationship Id="rId2" Type="http://schemas.openxmlformats.org/officeDocument/2006/relationships/tags" Target="../tags/tag1.xml"/><Relationship Id="rId1" Type="http://schemas.openxmlformats.org/officeDocument/2006/relationships/customXml" Target="../../customXml/item2.xml"/><Relationship Id="rId6" Type="http://schemas.openxmlformats.org/officeDocument/2006/relationships/tags" Target="../tags/tag2.xml"/><Relationship Id="rId5" Type="http://schemas.openxmlformats.org/officeDocument/2006/relationships/customXml" Target="../../customXml/item1.xml"/><Relationship Id="rId4" Type="http://schemas.openxmlformats.org/officeDocument/2006/relationships/audio" Target="../media/media1.wma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../media/media10.wma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19.xml"/><Relationship Id="rId1" Type="http://schemas.openxmlformats.org/officeDocument/2006/relationships/customXml" Target="../../customXml/item20.xml"/><Relationship Id="rId6" Type="http://schemas.openxmlformats.org/officeDocument/2006/relationships/tags" Target="../tags/tag20.xml"/><Relationship Id="rId5" Type="http://schemas.openxmlformats.org/officeDocument/2006/relationships/customXml" Target="../../customXml/item19.xml"/><Relationship Id="rId4" Type="http://schemas.openxmlformats.org/officeDocument/2006/relationships/audio" Target="../media/media10.wma"/><Relationship Id="rId9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11.wma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21.xml"/><Relationship Id="rId1" Type="http://schemas.openxmlformats.org/officeDocument/2006/relationships/customXml" Target="../../customXml/item22.xml"/><Relationship Id="rId6" Type="http://schemas.openxmlformats.org/officeDocument/2006/relationships/tags" Target="../tags/tag22.xml"/><Relationship Id="rId5" Type="http://schemas.openxmlformats.org/officeDocument/2006/relationships/customXml" Target="../../customXml/item21.xml"/><Relationship Id="rId4" Type="http://schemas.openxmlformats.org/officeDocument/2006/relationships/audio" Target="../media/media11.wma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12.wma"/><Relationship Id="rId7" Type="http://schemas.openxmlformats.org/officeDocument/2006/relationships/slideLayout" Target="../slideLayouts/slideLayout6.xml"/><Relationship Id="rId2" Type="http://schemas.openxmlformats.org/officeDocument/2006/relationships/tags" Target="../tags/tag23.xml"/><Relationship Id="rId1" Type="http://schemas.openxmlformats.org/officeDocument/2006/relationships/customXml" Target="../../customXml/item24.xml"/><Relationship Id="rId6" Type="http://schemas.openxmlformats.org/officeDocument/2006/relationships/tags" Target="../tags/tag24.xml"/><Relationship Id="rId5" Type="http://schemas.openxmlformats.org/officeDocument/2006/relationships/customXml" Target="../../customXml/item23.xml"/><Relationship Id="rId4" Type="http://schemas.openxmlformats.org/officeDocument/2006/relationships/audio" Target="../media/media12.wma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13.wma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25.xml"/><Relationship Id="rId1" Type="http://schemas.openxmlformats.org/officeDocument/2006/relationships/customXml" Target="../../customXml/item26.xml"/><Relationship Id="rId6" Type="http://schemas.openxmlformats.org/officeDocument/2006/relationships/tags" Target="../tags/tag26.xml"/><Relationship Id="rId5" Type="http://schemas.openxmlformats.org/officeDocument/2006/relationships/customXml" Target="../../customXml/item25.xml"/><Relationship Id="rId4" Type="http://schemas.openxmlformats.org/officeDocument/2006/relationships/audio" Target="../media/media13.wma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14.wma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27.xml"/><Relationship Id="rId1" Type="http://schemas.openxmlformats.org/officeDocument/2006/relationships/customXml" Target="../../customXml/item28.xml"/><Relationship Id="rId6" Type="http://schemas.openxmlformats.org/officeDocument/2006/relationships/tags" Target="../tags/tag28.xml"/><Relationship Id="rId5" Type="http://schemas.openxmlformats.org/officeDocument/2006/relationships/customXml" Target="../../customXml/item27.xml"/><Relationship Id="rId4" Type="http://schemas.openxmlformats.org/officeDocument/2006/relationships/audio" Target="../media/media14.wma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15.wma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29.xml"/><Relationship Id="rId1" Type="http://schemas.openxmlformats.org/officeDocument/2006/relationships/customXml" Target="../../customXml/item30.xml"/><Relationship Id="rId6" Type="http://schemas.openxmlformats.org/officeDocument/2006/relationships/tags" Target="../tags/tag30.xml"/><Relationship Id="rId5" Type="http://schemas.openxmlformats.org/officeDocument/2006/relationships/customXml" Target="../../customXml/item29.xml"/><Relationship Id="rId4" Type="http://schemas.openxmlformats.org/officeDocument/2006/relationships/audio" Target="../media/media15.wma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16.wma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31.xml"/><Relationship Id="rId1" Type="http://schemas.openxmlformats.org/officeDocument/2006/relationships/customXml" Target="../../customXml/item32.xml"/><Relationship Id="rId6" Type="http://schemas.openxmlformats.org/officeDocument/2006/relationships/tags" Target="../tags/tag32.xml"/><Relationship Id="rId5" Type="http://schemas.openxmlformats.org/officeDocument/2006/relationships/customXml" Target="../../customXml/item31.xml"/><Relationship Id="rId4" Type="http://schemas.openxmlformats.org/officeDocument/2006/relationships/audio" Target="../media/media16.wma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17.wma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33.xml"/><Relationship Id="rId1" Type="http://schemas.openxmlformats.org/officeDocument/2006/relationships/customXml" Target="../../customXml/item34.xml"/><Relationship Id="rId6" Type="http://schemas.openxmlformats.org/officeDocument/2006/relationships/tags" Target="../tags/tag34.xml"/><Relationship Id="rId5" Type="http://schemas.openxmlformats.org/officeDocument/2006/relationships/customXml" Target="../../customXml/item33.xml"/><Relationship Id="rId4" Type="http://schemas.openxmlformats.org/officeDocument/2006/relationships/audio" Target="../media/media17.wma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18.wma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35.xml"/><Relationship Id="rId1" Type="http://schemas.openxmlformats.org/officeDocument/2006/relationships/customXml" Target="../../customXml/item36.xml"/><Relationship Id="rId6" Type="http://schemas.openxmlformats.org/officeDocument/2006/relationships/tags" Target="../tags/tag36.xml"/><Relationship Id="rId5" Type="http://schemas.openxmlformats.org/officeDocument/2006/relationships/customXml" Target="../../customXml/item35.xml"/><Relationship Id="rId4" Type="http://schemas.openxmlformats.org/officeDocument/2006/relationships/audio" Target="../media/media18.wma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media" Target="../media/media19.wma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37.xml"/><Relationship Id="rId1" Type="http://schemas.openxmlformats.org/officeDocument/2006/relationships/customXml" Target="../../customXml/item38.xml"/><Relationship Id="rId6" Type="http://schemas.openxmlformats.org/officeDocument/2006/relationships/tags" Target="../tags/tag38.xml"/><Relationship Id="rId5" Type="http://schemas.openxmlformats.org/officeDocument/2006/relationships/customXml" Target="../../customXml/item37.xml"/><Relationship Id="rId4" Type="http://schemas.openxmlformats.org/officeDocument/2006/relationships/audio" Target="../media/media19.wma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2.wma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3.xml"/><Relationship Id="rId1" Type="http://schemas.openxmlformats.org/officeDocument/2006/relationships/customXml" Target="../../customXml/item4.xml"/><Relationship Id="rId6" Type="http://schemas.openxmlformats.org/officeDocument/2006/relationships/tags" Target="../tags/tag4.xml"/><Relationship Id="rId5" Type="http://schemas.openxmlformats.org/officeDocument/2006/relationships/customXml" Target="../../customXml/item3.xml"/><Relationship Id="rId4" Type="http://schemas.openxmlformats.org/officeDocument/2006/relationships/audio" Target="../media/media2.wma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media" Target="../media/media20.wma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39.xml"/><Relationship Id="rId1" Type="http://schemas.openxmlformats.org/officeDocument/2006/relationships/customXml" Target="../../customXml/item40.xml"/><Relationship Id="rId6" Type="http://schemas.openxmlformats.org/officeDocument/2006/relationships/tags" Target="../tags/tag40.xml"/><Relationship Id="rId5" Type="http://schemas.openxmlformats.org/officeDocument/2006/relationships/customXml" Target="../../customXml/item39.xml"/><Relationship Id="rId4" Type="http://schemas.openxmlformats.org/officeDocument/2006/relationships/audio" Target="../media/media20.wma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21.wma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41.xml"/><Relationship Id="rId1" Type="http://schemas.openxmlformats.org/officeDocument/2006/relationships/customXml" Target="../../customXml/item42.xml"/><Relationship Id="rId6" Type="http://schemas.openxmlformats.org/officeDocument/2006/relationships/tags" Target="../tags/tag42.xml"/><Relationship Id="rId5" Type="http://schemas.openxmlformats.org/officeDocument/2006/relationships/customXml" Target="../../customXml/item41.xml"/><Relationship Id="rId4" Type="http://schemas.openxmlformats.org/officeDocument/2006/relationships/audio" Target="../media/media21.wma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22.wma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43.xml"/><Relationship Id="rId1" Type="http://schemas.openxmlformats.org/officeDocument/2006/relationships/customXml" Target="../../customXml/item44.xml"/><Relationship Id="rId6" Type="http://schemas.openxmlformats.org/officeDocument/2006/relationships/tags" Target="../tags/tag44.xml"/><Relationship Id="rId5" Type="http://schemas.openxmlformats.org/officeDocument/2006/relationships/customXml" Target="../../customXml/item43.xml"/><Relationship Id="rId4" Type="http://schemas.openxmlformats.org/officeDocument/2006/relationships/audio" Target="../media/media22.wma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23.wma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45.xml"/><Relationship Id="rId1" Type="http://schemas.openxmlformats.org/officeDocument/2006/relationships/customXml" Target="../../customXml/item46.xml"/><Relationship Id="rId6" Type="http://schemas.openxmlformats.org/officeDocument/2006/relationships/tags" Target="../tags/tag46.xml"/><Relationship Id="rId5" Type="http://schemas.openxmlformats.org/officeDocument/2006/relationships/customXml" Target="../../customXml/item45.xml"/><Relationship Id="rId4" Type="http://schemas.openxmlformats.org/officeDocument/2006/relationships/audio" Target="../media/media23.wma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24.wma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47.xml"/><Relationship Id="rId1" Type="http://schemas.openxmlformats.org/officeDocument/2006/relationships/customXml" Target="../../customXml/item48.xml"/><Relationship Id="rId6" Type="http://schemas.openxmlformats.org/officeDocument/2006/relationships/tags" Target="../tags/tag48.xml"/><Relationship Id="rId5" Type="http://schemas.openxmlformats.org/officeDocument/2006/relationships/customXml" Target="../../customXml/item47.xml"/><Relationship Id="rId4" Type="http://schemas.openxmlformats.org/officeDocument/2006/relationships/audio" Target="../media/media24.wma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media" Target="../media/media25.wma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49.xml"/><Relationship Id="rId1" Type="http://schemas.openxmlformats.org/officeDocument/2006/relationships/customXml" Target="../../customXml/item50.xml"/><Relationship Id="rId6" Type="http://schemas.openxmlformats.org/officeDocument/2006/relationships/tags" Target="../tags/tag50.xml"/><Relationship Id="rId5" Type="http://schemas.openxmlformats.org/officeDocument/2006/relationships/customXml" Target="../../customXml/item49.xml"/><Relationship Id="rId4" Type="http://schemas.openxmlformats.org/officeDocument/2006/relationships/audio" Target="../media/media25.wma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microsoft.com/office/2007/relationships/media" Target="../media/media26.wma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51.xml"/><Relationship Id="rId1" Type="http://schemas.openxmlformats.org/officeDocument/2006/relationships/customXml" Target="../../customXml/item52.xml"/><Relationship Id="rId6" Type="http://schemas.openxmlformats.org/officeDocument/2006/relationships/tags" Target="../tags/tag52.xml"/><Relationship Id="rId5" Type="http://schemas.openxmlformats.org/officeDocument/2006/relationships/customXml" Target="../../customXml/item51.xml"/><Relationship Id="rId4" Type="http://schemas.openxmlformats.org/officeDocument/2006/relationships/audio" Target="../media/media26.wma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media" Target="../media/media27.wma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53.xml"/><Relationship Id="rId1" Type="http://schemas.openxmlformats.org/officeDocument/2006/relationships/customXml" Target="../../customXml/item54.xml"/><Relationship Id="rId6" Type="http://schemas.openxmlformats.org/officeDocument/2006/relationships/tags" Target="../tags/tag54.xml"/><Relationship Id="rId5" Type="http://schemas.openxmlformats.org/officeDocument/2006/relationships/customXml" Target="../../customXml/item53.xml"/><Relationship Id="rId4" Type="http://schemas.openxmlformats.org/officeDocument/2006/relationships/audio" Target="../media/media27.wma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../media/media28.wma"/><Relationship Id="rId7" Type="http://schemas.openxmlformats.org/officeDocument/2006/relationships/slideLayout" Target="../slideLayouts/slideLayout6.xml"/><Relationship Id="rId2" Type="http://schemas.openxmlformats.org/officeDocument/2006/relationships/tags" Target="../tags/tag55.xml"/><Relationship Id="rId1" Type="http://schemas.openxmlformats.org/officeDocument/2006/relationships/customXml" Target="../../customXml/item56.xml"/><Relationship Id="rId6" Type="http://schemas.openxmlformats.org/officeDocument/2006/relationships/tags" Target="../tags/tag56.xml"/><Relationship Id="rId5" Type="http://schemas.openxmlformats.org/officeDocument/2006/relationships/customXml" Target="../../customXml/item55.xml"/><Relationship Id="rId4" Type="http://schemas.openxmlformats.org/officeDocument/2006/relationships/audio" Target="../media/media28.wma"/><Relationship Id="rId9" Type="http://schemas.openxmlformats.org/officeDocument/2006/relationships/image" Target="../media/image11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microsoft.com/office/2007/relationships/media" Target="../media/media29.wma"/><Relationship Id="rId7" Type="http://schemas.openxmlformats.org/officeDocument/2006/relationships/slideLayout" Target="../slideLayouts/slideLayout6.xml"/><Relationship Id="rId2" Type="http://schemas.openxmlformats.org/officeDocument/2006/relationships/tags" Target="../tags/tag57.xml"/><Relationship Id="rId1" Type="http://schemas.openxmlformats.org/officeDocument/2006/relationships/customXml" Target="../../customXml/item58.xml"/><Relationship Id="rId6" Type="http://schemas.openxmlformats.org/officeDocument/2006/relationships/tags" Target="../tags/tag58.xml"/><Relationship Id="rId5" Type="http://schemas.openxmlformats.org/officeDocument/2006/relationships/customXml" Target="../../customXml/item57.xml"/><Relationship Id="rId4" Type="http://schemas.openxmlformats.org/officeDocument/2006/relationships/audio" Target="../media/media29.wma"/><Relationship Id="rId9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3.wma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5.xml"/><Relationship Id="rId1" Type="http://schemas.openxmlformats.org/officeDocument/2006/relationships/customXml" Target="../../customXml/item6.xml"/><Relationship Id="rId6" Type="http://schemas.openxmlformats.org/officeDocument/2006/relationships/tags" Target="../tags/tag6.xml"/><Relationship Id="rId5" Type="http://schemas.openxmlformats.org/officeDocument/2006/relationships/customXml" Target="../../customXml/item5.xml"/><Relationship Id="rId4" Type="http://schemas.openxmlformats.org/officeDocument/2006/relationships/audio" Target="../media/media3.wma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30.wma"/><Relationship Id="rId7" Type="http://schemas.openxmlformats.org/officeDocument/2006/relationships/slideLayout" Target="../slideLayouts/slideLayout6.xml"/><Relationship Id="rId2" Type="http://schemas.openxmlformats.org/officeDocument/2006/relationships/tags" Target="../tags/tag59.xml"/><Relationship Id="rId1" Type="http://schemas.openxmlformats.org/officeDocument/2006/relationships/customXml" Target="../../customXml/item60.xml"/><Relationship Id="rId6" Type="http://schemas.openxmlformats.org/officeDocument/2006/relationships/tags" Target="../tags/tag60.xml"/><Relationship Id="rId5" Type="http://schemas.openxmlformats.org/officeDocument/2006/relationships/customXml" Target="../../customXml/item59.xml"/><Relationship Id="rId4" Type="http://schemas.openxmlformats.org/officeDocument/2006/relationships/audio" Target="../media/media30.wma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31.wma"/><Relationship Id="rId7" Type="http://schemas.openxmlformats.org/officeDocument/2006/relationships/slideLayout" Target="../slideLayouts/slideLayout6.xml"/><Relationship Id="rId2" Type="http://schemas.openxmlformats.org/officeDocument/2006/relationships/tags" Target="../tags/tag61.xml"/><Relationship Id="rId1" Type="http://schemas.openxmlformats.org/officeDocument/2006/relationships/customXml" Target="../../customXml/item62.xml"/><Relationship Id="rId6" Type="http://schemas.openxmlformats.org/officeDocument/2006/relationships/tags" Target="../tags/tag62.xml"/><Relationship Id="rId5" Type="http://schemas.openxmlformats.org/officeDocument/2006/relationships/customXml" Target="../../customXml/item61.xml"/><Relationship Id="rId4" Type="http://schemas.openxmlformats.org/officeDocument/2006/relationships/audio" Target="../media/media31.wma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microsoft.com/office/2007/relationships/media" Target="../media/media32.wma"/><Relationship Id="rId7" Type="http://schemas.openxmlformats.org/officeDocument/2006/relationships/slideLayout" Target="../slideLayouts/slideLayout6.xml"/><Relationship Id="rId2" Type="http://schemas.openxmlformats.org/officeDocument/2006/relationships/tags" Target="../tags/tag63.xml"/><Relationship Id="rId1" Type="http://schemas.openxmlformats.org/officeDocument/2006/relationships/customXml" Target="../../customXml/item64.xml"/><Relationship Id="rId6" Type="http://schemas.openxmlformats.org/officeDocument/2006/relationships/tags" Target="../tags/tag64.xml"/><Relationship Id="rId5" Type="http://schemas.openxmlformats.org/officeDocument/2006/relationships/customXml" Target="../../customXml/item63.xml"/><Relationship Id="rId4" Type="http://schemas.openxmlformats.org/officeDocument/2006/relationships/audio" Target="../media/media32.wma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33.wma"/><Relationship Id="rId7" Type="http://schemas.openxmlformats.org/officeDocument/2006/relationships/slideLayout" Target="../slideLayouts/slideLayout6.xml"/><Relationship Id="rId2" Type="http://schemas.openxmlformats.org/officeDocument/2006/relationships/tags" Target="../tags/tag65.xml"/><Relationship Id="rId1" Type="http://schemas.openxmlformats.org/officeDocument/2006/relationships/customXml" Target="../../customXml/item66.xml"/><Relationship Id="rId6" Type="http://schemas.openxmlformats.org/officeDocument/2006/relationships/tags" Target="../tags/tag66.xml"/><Relationship Id="rId5" Type="http://schemas.openxmlformats.org/officeDocument/2006/relationships/customXml" Target="../../customXml/item65.xml"/><Relationship Id="rId4" Type="http://schemas.openxmlformats.org/officeDocument/2006/relationships/audio" Target="../media/media33.wma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34.wma"/><Relationship Id="rId7" Type="http://schemas.openxmlformats.org/officeDocument/2006/relationships/slideLayout" Target="../slideLayouts/slideLayout6.xml"/><Relationship Id="rId2" Type="http://schemas.openxmlformats.org/officeDocument/2006/relationships/tags" Target="../tags/tag67.xml"/><Relationship Id="rId1" Type="http://schemas.openxmlformats.org/officeDocument/2006/relationships/customXml" Target="../../customXml/item68.xml"/><Relationship Id="rId6" Type="http://schemas.openxmlformats.org/officeDocument/2006/relationships/tags" Target="../tags/tag68.xml"/><Relationship Id="rId5" Type="http://schemas.openxmlformats.org/officeDocument/2006/relationships/customXml" Target="../../customXml/item67.xml"/><Relationship Id="rId4" Type="http://schemas.openxmlformats.org/officeDocument/2006/relationships/audio" Target="../media/media34.wma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microsoft.com/office/2007/relationships/media" Target="../media/media35.wma"/><Relationship Id="rId7" Type="http://schemas.openxmlformats.org/officeDocument/2006/relationships/slideLayout" Target="../slideLayouts/slideLayout6.xml"/><Relationship Id="rId2" Type="http://schemas.openxmlformats.org/officeDocument/2006/relationships/tags" Target="../tags/tag69.xml"/><Relationship Id="rId1" Type="http://schemas.openxmlformats.org/officeDocument/2006/relationships/customXml" Target="../../customXml/item70.xml"/><Relationship Id="rId6" Type="http://schemas.openxmlformats.org/officeDocument/2006/relationships/tags" Target="../tags/tag70.xml"/><Relationship Id="rId5" Type="http://schemas.openxmlformats.org/officeDocument/2006/relationships/customXml" Target="../../customXml/item69.xml"/><Relationship Id="rId4" Type="http://schemas.openxmlformats.org/officeDocument/2006/relationships/audio" Target="../media/media35.wma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microsoft.com/office/2007/relationships/media" Target="../media/media36.wma"/><Relationship Id="rId7" Type="http://schemas.openxmlformats.org/officeDocument/2006/relationships/slideLayout" Target="../slideLayouts/slideLayout6.xml"/><Relationship Id="rId2" Type="http://schemas.openxmlformats.org/officeDocument/2006/relationships/tags" Target="../tags/tag71.xml"/><Relationship Id="rId1" Type="http://schemas.openxmlformats.org/officeDocument/2006/relationships/customXml" Target="../../customXml/item72.xml"/><Relationship Id="rId6" Type="http://schemas.openxmlformats.org/officeDocument/2006/relationships/tags" Target="../tags/tag72.xml"/><Relationship Id="rId5" Type="http://schemas.openxmlformats.org/officeDocument/2006/relationships/customXml" Target="../../customXml/item71.xml"/><Relationship Id="rId4" Type="http://schemas.openxmlformats.org/officeDocument/2006/relationships/audio" Target="../media/media36.wma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37.wma"/><Relationship Id="rId7" Type="http://schemas.openxmlformats.org/officeDocument/2006/relationships/slideLayout" Target="../slideLayouts/slideLayout6.xml"/><Relationship Id="rId2" Type="http://schemas.openxmlformats.org/officeDocument/2006/relationships/tags" Target="../tags/tag73.xml"/><Relationship Id="rId1" Type="http://schemas.openxmlformats.org/officeDocument/2006/relationships/customXml" Target="../../customXml/item74.xml"/><Relationship Id="rId6" Type="http://schemas.openxmlformats.org/officeDocument/2006/relationships/tags" Target="../tags/tag74.xml"/><Relationship Id="rId5" Type="http://schemas.openxmlformats.org/officeDocument/2006/relationships/customXml" Target="../../customXml/item73.xml"/><Relationship Id="rId4" Type="http://schemas.openxmlformats.org/officeDocument/2006/relationships/audio" Target="../media/media37.wma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38.wma"/><Relationship Id="rId7" Type="http://schemas.openxmlformats.org/officeDocument/2006/relationships/slideLayout" Target="../slideLayouts/slideLayout6.xml"/><Relationship Id="rId2" Type="http://schemas.openxmlformats.org/officeDocument/2006/relationships/tags" Target="../tags/tag75.xml"/><Relationship Id="rId1" Type="http://schemas.openxmlformats.org/officeDocument/2006/relationships/customXml" Target="../../customXml/item76.xml"/><Relationship Id="rId6" Type="http://schemas.openxmlformats.org/officeDocument/2006/relationships/tags" Target="../tags/tag76.xml"/><Relationship Id="rId5" Type="http://schemas.openxmlformats.org/officeDocument/2006/relationships/customXml" Target="../../customXml/item75.xml"/><Relationship Id="rId4" Type="http://schemas.openxmlformats.org/officeDocument/2006/relationships/audio" Target="../media/media38.wma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39.wma"/><Relationship Id="rId7" Type="http://schemas.openxmlformats.org/officeDocument/2006/relationships/slideLayout" Target="../slideLayouts/slideLayout6.xml"/><Relationship Id="rId2" Type="http://schemas.openxmlformats.org/officeDocument/2006/relationships/tags" Target="../tags/tag77.xml"/><Relationship Id="rId1" Type="http://schemas.openxmlformats.org/officeDocument/2006/relationships/customXml" Target="../../customXml/item78.xml"/><Relationship Id="rId6" Type="http://schemas.openxmlformats.org/officeDocument/2006/relationships/tags" Target="../tags/tag78.xml"/><Relationship Id="rId5" Type="http://schemas.openxmlformats.org/officeDocument/2006/relationships/customXml" Target="../../customXml/item77.xml"/><Relationship Id="rId4" Type="http://schemas.openxmlformats.org/officeDocument/2006/relationships/audio" Target="../media/media39.wma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4.wma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7.xml"/><Relationship Id="rId1" Type="http://schemas.openxmlformats.org/officeDocument/2006/relationships/customXml" Target="../../customXml/item8.xml"/><Relationship Id="rId6" Type="http://schemas.openxmlformats.org/officeDocument/2006/relationships/tags" Target="../tags/tag8.xml"/><Relationship Id="rId5" Type="http://schemas.openxmlformats.org/officeDocument/2006/relationships/customXml" Target="../../customXml/item7.xml"/><Relationship Id="rId4" Type="http://schemas.openxmlformats.org/officeDocument/2006/relationships/audio" Target="../media/media4.wma"/><Relationship Id="rId9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.xml"/><Relationship Id="rId3" Type="http://schemas.microsoft.com/office/2007/relationships/media" Target="../media/media40.wma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79.xml"/><Relationship Id="rId1" Type="http://schemas.openxmlformats.org/officeDocument/2006/relationships/customXml" Target="../../customXml/item80.xml"/><Relationship Id="rId6" Type="http://schemas.openxmlformats.org/officeDocument/2006/relationships/tags" Target="../tags/tag80.xml"/><Relationship Id="rId5" Type="http://schemas.openxmlformats.org/officeDocument/2006/relationships/customXml" Target="../../customXml/item79.xml"/><Relationship Id="rId4" Type="http://schemas.openxmlformats.org/officeDocument/2006/relationships/audio" Target="../media/media40.wma"/><Relationship Id="rId9" Type="http://schemas.openxmlformats.org/officeDocument/2006/relationships/image" Target="../media/image5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media" Target="../media/media41.wma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81.xml"/><Relationship Id="rId1" Type="http://schemas.openxmlformats.org/officeDocument/2006/relationships/customXml" Target="../../customXml/item82.xml"/><Relationship Id="rId6" Type="http://schemas.openxmlformats.org/officeDocument/2006/relationships/tags" Target="../tags/tag82.xml"/><Relationship Id="rId5" Type="http://schemas.openxmlformats.org/officeDocument/2006/relationships/customXml" Target="../../customXml/item81.xml"/><Relationship Id="rId4" Type="http://schemas.openxmlformats.org/officeDocument/2006/relationships/audio" Target="../media/media41.wma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media" Target="../media/media42.wma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83.xml"/><Relationship Id="rId1" Type="http://schemas.openxmlformats.org/officeDocument/2006/relationships/customXml" Target="../../customXml/item84.xml"/><Relationship Id="rId6" Type="http://schemas.openxmlformats.org/officeDocument/2006/relationships/tags" Target="../tags/tag84.xml"/><Relationship Id="rId5" Type="http://schemas.openxmlformats.org/officeDocument/2006/relationships/customXml" Target="../../customXml/item83.xml"/><Relationship Id="rId4" Type="http://schemas.openxmlformats.org/officeDocument/2006/relationships/audio" Target="../media/media42.wma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media" Target="../media/media43.wma"/><Relationship Id="rId7" Type="http://schemas.openxmlformats.org/officeDocument/2006/relationships/slideLayout" Target="../slideLayouts/slideLayout6.xml"/><Relationship Id="rId2" Type="http://schemas.openxmlformats.org/officeDocument/2006/relationships/tags" Target="../tags/tag85.xml"/><Relationship Id="rId1" Type="http://schemas.openxmlformats.org/officeDocument/2006/relationships/customXml" Target="../../customXml/item86.xml"/><Relationship Id="rId6" Type="http://schemas.openxmlformats.org/officeDocument/2006/relationships/tags" Target="../tags/tag86.xml"/><Relationship Id="rId5" Type="http://schemas.openxmlformats.org/officeDocument/2006/relationships/customXml" Target="../../customXml/item85.xml"/><Relationship Id="rId4" Type="http://schemas.openxmlformats.org/officeDocument/2006/relationships/audio" Target="../media/media43.wma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44.wma"/><Relationship Id="rId7" Type="http://schemas.openxmlformats.org/officeDocument/2006/relationships/slideLayout" Target="../slideLayouts/slideLayout6.xml"/><Relationship Id="rId2" Type="http://schemas.openxmlformats.org/officeDocument/2006/relationships/tags" Target="../tags/tag87.xml"/><Relationship Id="rId1" Type="http://schemas.openxmlformats.org/officeDocument/2006/relationships/customXml" Target="../../customXml/item88.xml"/><Relationship Id="rId6" Type="http://schemas.openxmlformats.org/officeDocument/2006/relationships/tags" Target="../tags/tag88.xml"/><Relationship Id="rId5" Type="http://schemas.openxmlformats.org/officeDocument/2006/relationships/customXml" Target="../../customXml/item87.xml"/><Relationship Id="rId4" Type="http://schemas.openxmlformats.org/officeDocument/2006/relationships/audio" Target="../media/media44.wma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media" Target="../media/media45.wma"/><Relationship Id="rId7" Type="http://schemas.openxmlformats.org/officeDocument/2006/relationships/slideLayout" Target="../slideLayouts/slideLayout6.xml"/><Relationship Id="rId2" Type="http://schemas.openxmlformats.org/officeDocument/2006/relationships/tags" Target="../tags/tag89.xml"/><Relationship Id="rId1" Type="http://schemas.openxmlformats.org/officeDocument/2006/relationships/customXml" Target="../../customXml/item90.xml"/><Relationship Id="rId6" Type="http://schemas.openxmlformats.org/officeDocument/2006/relationships/tags" Target="../tags/tag90.xml"/><Relationship Id="rId5" Type="http://schemas.openxmlformats.org/officeDocument/2006/relationships/customXml" Target="../../customXml/item89.xml"/><Relationship Id="rId4" Type="http://schemas.openxmlformats.org/officeDocument/2006/relationships/audio" Target="../media/media45.wma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media" Target="../media/media46.wma"/><Relationship Id="rId7" Type="http://schemas.openxmlformats.org/officeDocument/2006/relationships/slideLayout" Target="../slideLayouts/slideLayout6.xml"/><Relationship Id="rId2" Type="http://schemas.openxmlformats.org/officeDocument/2006/relationships/tags" Target="../tags/tag91.xml"/><Relationship Id="rId1" Type="http://schemas.openxmlformats.org/officeDocument/2006/relationships/customXml" Target="../../customXml/item92.xml"/><Relationship Id="rId6" Type="http://schemas.openxmlformats.org/officeDocument/2006/relationships/tags" Target="../tags/tag92.xml"/><Relationship Id="rId5" Type="http://schemas.openxmlformats.org/officeDocument/2006/relationships/customXml" Target="../../customXml/item91.xml"/><Relationship Id="rId4" Type="http://schemas.openxmlformats.org/officeDocument/2006/relationships/audio" Target="../media/media46.wma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media" Target="../media/media47.wma"/><Relationship Id="rId7" Type="http://schemas.openxmlformats.org/officeDocument/2006/relationships/slideLayout" Target="../slideLayouts/slideLayout6.xml"/><Relationship Id="rId2" Type="http://schemas.openxmlformats.org/officeDocument/2006/relationships/tags" Target="../tags/tag93.xml"/><Relationship Id="rId1" Type="http://schemas.openxmlformats.org/officeDocument/2006/relationships/customXml" Target="../../customXml/item94.xml"/><Relationship Id="rId6" Type="http://schemas.openxmlformats.org/officeDocument/2006/relationships/tags" Target="../tags/tag94.xml"/><Relationship Id="rId5" Type="http://schemas.openxmlformats.org/officeDocument/2006/relationships/customXml" Target="../../customXml/item93.xml"/><Relationship Id="rId4" Type="http://schemas.openxmlformats.org/officeDocument/2006/relationships/audio" Target="../media/media47.wma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media" Target="../media/media48.wma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95.xml"/><Relationship Id="rId1" Type="http://schemas.openxmlformats.org/officeDocument/2006/relationships/customXml" Target="../../customXml/item96.xml"/><Relationship Id="rId6" Type="http://schemas.openxmlformats.org/officeDocument/2006/relationships/tags" Target="../tags/tag96.xml"/><Relationship Id="rId5" Type="http://schemas.openxmlformats.org/officeDocument/2006/relationships/customXml" Target="../../customXml/item95.xml"/><Relationship Id="rId4" Type="http://schemas.openxmlformats.org/officeDocument/2006/relationships/audio" Target="../media/media48.wma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media" Target="../media/media49.wma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97.xml"/><Relationship Id="rId1" Type="http://schemas.openxmlformats.org/officeDocument/2006/relationships/customXml" Target="../../customXml/item98.xml"/><Relationship Id="rId6" Type="http://schemas.openxmlformats.org/officeDocument/2006/relationships/tags" Target="../tags/tag98.xml"/><Relationship Id="rId5" Type="http://schemas.openxmlformats.org/officeDocument/2006/relationships/customXml" Target="../../customXml/item97.xml"/><Relationship Id="rId4" Type="http://schemas.openxmlformats.org/officeDocument/2006/relationships/audio" Target="../media/media49.wma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5.wma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9.xml"/><Relationship Id="rId1" Type="http://schemas.openxmlformats.org/officeDocument/2006/relationships/customXml" Target="../../customXml/item10.xml"/><Relationship Id="rId6" Type="http://schemas.openxmlformats.org/officeDocument/2006/relationships/tags" Target="../tags/tag10.xml"/><Relationship Id="rId5" Type="http://schemas.openxmlformats.org/officeDocument/2006/relationships/customXml" Target="../../customXml/item9.xml"/><Relationship Id="rId4" Type="http://schemas.openxmlformats.org/officeDocument/2006/relationships/audio" Target="../media/media5.wma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media" Target="../media/media50.wma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99.xml"/><Relationship Id="rId1" Type="http://schemas.openxmlformats.org/officeDocument/2006/relationships/customXml" Target="../../customXml/item100.xml"/><Relationship Id="rId6" Type="http://schemas.openxmlformats.org/officeDocument/2006/relationships/tags" Target="../tags/tag100.xml"/><Relationship Id="rId5" Type="http://schemas.openxmlformats.org/officeDocument/2006/relationships/customXml" Target="../../customXml/item99.xml"/><Relationship Id="rId4" Type="http://schemas.openxmlformats.org/officeDocument/2006/relationships/audio" Target="../media/media50.wma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6.wma"/><Relationship Id="rId7" Type="http://schemas.openxmlformats.org/officeDocument/2006/relationships/slideLayout" Target="../slideLayouts/slideLayout6.xml"/><Relationship Id="rId2" Type="http://schemas.openxmlformats.org/officeDocument/2006/relationships/tags" Target="../tags/tag11.xml"/><Relationship Id="rId1" Type="http://schemas.openxmlformats.org/officeDocument/2006/relationships/customXml" Target="../../customXml/item12.xml"/><Relationship Id="rId6" Type="http://schemas.openxmlformats.org/officeDocument/2006/relationships/tags" Target="../tags/tag12.xml"/><Relationship Id="rId5" Type="http://schemas.openxmlformats.org/officeDocument/2006/relationships/customXml" Target="../../customXml/item11.xml"/><Relationship Id="rId4" Type="http://schemas.openxmlformats.org/officeDocument/2006/relationships/audio" Target="../media/media6.wma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7.wma"/><Relationship Id="rId7" Type="http://schemas.openxmlformats.org/officeDocument/2006/relationships/slideLayout" Target="../slideLayouts/slideLayout6.xml"/><Relationship Id="rId2" Type="http://schemas.openxmlformats.org/officeDocument/2006/relationships/tags" Target="../tags/tag13.xml"/><Relationship Id="rId1" Type="http://schemas.openxmlformats.org/officeDocument/2006/relationships/customXml" Target="../../customXml/item14.xml"/><Relationship Id="rId6" Type="http://schemas.openxmlformats.org/officeDocument/2006/relationships/tags" Target="../tags/tag14.xml"/><Relationship Id="rId5" Type="http://schemas.openxmlformats.org/officeDocument/2006/relationships/customXml" Target="../../customXml/item13.xml"/><Relationship Id="rId4" Type="http://schemas.openxmlformats.org/officeDocument/2006/relationships/audio" Target="../media/media7.wma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8.wma"/><Relationship Id="rId7" Type="http://schemas.openxmlformats.org/officeDocument/2006/relationships/slideLayout" Target="../slideLayouts/slideLayout6.xml"/><Relationship Id="rId2" Type="http://schemas.openxmlformats.org/officeDocument/2006/relationships/tags" Target="../tags/tag15.xml"/><Relationship Id="rId1" Type="http://schemas.openxmlformats.org/officeDocument/2006/relationships/customXml" Target="../../customXml/item16.xml"/><Relationship Id="rId6" Type="http://schemas.openxmlformats.org/officeDocument/2006/relationships/tags" Target="../tags/tag16.xml"/><Relationship Id="rId5" Type="http://schemas.openxmlformats.org/officeDocument/2006/relationships/customXml" Target="../../customXml/item15.xml"/><Relationship Id="rId4" Type="http://schemas.openxmlformats.org/officeDocument/2006/relationships/audio" Target="../media/media8.wma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9.wma"/><Relationship Id="rId7" Type="http://schemas.openxmlformats.org/officeDocument/2006/relationships/slideLayout" Target="../slideLayouts/slideLayout6.xml"/><Relationship Id="rId2" Type="http://schemas.openxmlformats.org/officeDocument/2006/relationships/tags" Target="../tags/tag17.xml"/><Relationship Id="rId1" Type="http://schemas.openxmlformats.org/officeDocument/2006/relationships/customXml" Target="../../customXml/item18.xml"/><Relationship Id="rId6" Type="http://schemas.openxmlformats.org/officeDocument/2006/relationships/tags" Target="../tags/tag18.xml"/><Relationship Id="rId5" Type="http://schemas.openxmlformats.org/officeDocument/2006/relationships/customXml" Target="../../customXml/item17.xml"/><Relationship Id="rId4" Type="http://schemas.openxmlformats.org/officeDocument/2006/relationships/audio" Target="../media/media9.wma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2514600"/>
            <a:ext cx="6172200" cy="1894362"/>
          </a:xfrm>
        </p:spPr>
        <p:txBody>
          <a:bodyPr/>
          <a:lstStyle/>
          <a:p>
            <a:pPr algn="ctr"/>
            <a:r>
              <a:rPr lang="en-US" dirty="0" smtClean="0"/>
              <a:t>Comp 401</a:t>
            </a:r>
            <a:br>
              <a:rPr lang="en-US" dirty="0" smtClean="0"/>
            </a:br>
            <a:r>
              <a:rPr lang="en-US" dirty="0" smtClean="0"/>
              <a:t>Inheritance (and Arrays)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257800"/>
            <a:ext cx="6172200" cy="1117122"/>
          </a:xfrm>
        </p:spPr>
        <p:txBody>
          <a:bodyPr/>
          <a:lstStyle/>
          <a:p>
            <a:r>
              <a:rPr lang="en-US" dirty="0" smtClean="0"/>
              <a:t>Instructor: Prasun Dewan</a:t>
            </a: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4"/>
            <p:custDataLst>
              <p:custData r:id="rId5"/>
              <p:tags r:id="rId6"/>
            </p:custDataLst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custData r:id="rId1"/>
      <p:tags r:id="rId2"/>
    </p:custDataLst>
  </p:cSld>
  <p:clrMapOvr>
    <a:masterClrMapping/>
  </p:clrMapOvr>
  <p:transition advTm="4391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Database</a:t>
            </a:r>
            <a:endParaRPr lang="en-US" dirty="0"/>
          </a:p>
        </p:txBody>
      </p:sp>
      <p:pic>
        <p:nvPicPr>
          <p:cNvPr id="29697" name="Picture 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590800" y="1013047"/>
            <a:ext cx="3505200" cy="55566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>
          <a:xfrm>
            <a:off x="3962400" y="2895600"/>
            <a:ext cx="5562600" cy="2133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 smtClean="0"/>
              <a:t>public interface  </a:t>
            </a:r>
            <a:r>
              <a:rPr lang="en-US" dirty="0" err="1" smtClean="0"/>
              <a:t>StringHistory</a:t>
            </a:r>
            <a:r>
              <a:rPr lang="en-US" dirty="0" smtClean="0"/>
              <a:t>  {</a:t>
            </a:r>
          </a:p>
          <a:p>
            <a:pPr lvl="2"/>
            <a:r>
              <a:rPr lang="en-US" b="1" dirty="0" smtClean="0"/>
              <a:t>public</a:t>
            </a:r>
            <a:r>
              <a:rPr lang="en-US" dirty="0" smtClean="0"/>
              <a:t> </a:t>
            </a:r>
            <a:r>
              <a:rPr lang="en-US" b="1" dirty="0" smtClean="0"/>
              <a:t>void</a:t>
            </a:r>
            <a:r>
              <a:rPr lang="en-US" dirty="0" smtClean="0"/>
              <a:t> </a:t>
            </a:r>
            <a:r>
              <a:rPr lang="en-US" dirty="0" err="1" smtClean="0"/>
              <a:t>addElement</a:t>
            </a:r>
            <a:r>
              <a:rPr lang="en-US" dirty="0" smtClean="0"/>
              <a:t>(String element);</a:t>
            </a:r>
          </a:p>
          <a:p>
            <a:pPr lvl="2"/>
            <a:r>
              <a:rPr lang="en-US" b="1" dirty="0" smtClean="0"/>
              <a:t>public</a:t>
            </a:r>
            <a:r>
              <a:rPr lang="en-US" dirty="0" smtClean="0"/>
              <a:t> </a:t>
            </a:r>
            <a:r>
              <a:rPr lang="en-US" b="1" dirty="0" err="1" smtClean="0"/>
              <a:t>int</a:t>
            </a:r>
            <a:r>
              <a:rPr lang="en-US" dirty="0" smtClean="0"/>
              <a:t> size();</a:t>
            </a:r>
          </a:p>
          <a:p>
            <a:pPr lvl="2"/>
            <a:r>
              <a:rPr lang="en-US" b="1" dirty="0" smtClean="0"/>
              <a:t>public</a:t>
            </a:r>
            <a:r>
              <a:rPr lang="en-US" dirty="0" smtClean="0"/>
              <a:t> String </a:t>
            </a:r>
            <a:r>
              <a:rPr lang="en-US" dirty="0" err="1" smtClean="0"/>
              <a:t>elementAt</a:t>
            </a:r>
            <a:r>
              <a:rPr lang="en-US" dirty="0" smtClean="0"/>
              <a:t>(</a:t>
            </a:r>
            <a:r>
              <a:rPr lang="en-US" b="1" dirty="0" err="1" smtClean="0"/>
              <a:t>int</a:t>
            </a:r>
            <a:r>
              <a:rPr lang="en-US" dirty="0" smtClean="0"/>
              <a:t> index);</a:t>
            </a:r>
          </a:p>
          <a:p>
            <a:r>
              <a:rPr lang="en-US" dirty="0" smtClean="0"/>
              <a:t>}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4"/>
            <p:custDataLst>
              <p:custData r:id="rId5"/>
              <p:tags r:id="rId6"/>
            </p:custDataLst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custData r:id="rId1"/>
      <p:tags r:id="rId2"/>
    </p:custDataLst>
    <p:extLst>
      <p:ext uri="{BB962C8B-B14F-4D97-AF65-F5344CB8AC3E}">
        <p14:creationId xmlns:p14="http://schemas.microsoft.com/office/powerpoint/2010/main" val="2230614445"/>
      </p:ext>
    </p:extLst>
  </p:cSld>
  <p:clrMapOvr>
    <a:masterClrMapping/>
  </p:clrMapOvr>
  <p:transition advTm="26924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Database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066800" y="2057400"/>
            <a:ext cx="6781800" cy="3581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 smtClean="0"/>
              <a:t>public interface  </a:t>
            </a:r>
            <a:r>
              <a:rPr lang="en-US" dirty="0" err="1" smtClean="0"/>
              <a:t>StringDatabase</a:t>
            </a:r>
            <a:r>
              <a:rPr lang="en-US" dirty="0" smtClean="0"/>
              <a:t>  {</a:t>
            </a:r>
          </a:p>
          <a:p>
            <a:r>
              <a:rPr lang="en-US" dirty="0" smtClean="0"/>
              <a:t>	//from history</a:t>
            </a:r>
          </a:p>
          <a:p>
            <a:r>
              <a:rPr lang="en-US" b="1" dirty="0" smtClean="0"/>
              <a:t>	public</a:t>
            </a:r>
            <a:r>
              <a:rPr lang="en-US" dirty="0" smtClean="0"/>
              <a:t> </a:t>
            </a:r>
            <a:r>
              <a:rPr lang="en-US" b="1" dirty="0" err="1" smtClean="0"/>
              <a:t>int</a:t>
            </a:r>
            <a:r>
              <a:rPr lang="en-US" dirty="0" smtClean="0"/>
              <a:t> size();</a:t>
            </a:r>
          </a:p>
          <a:p>
            <a:r>
              <a:rPr lang="en-US" b="1" dirty="0" smtClean="0"/>
              <a:t>	public</a:t>
            </a:r>
            <a:r>
              <a:rPr lang="en-US" dirty="0" smtClean="0"/>
              <a:t> </a:t>
            </a:r>
            <a:r>
              <a:rPr lang="en-US" b="1" dirty="0" smtClean="0"/>
              <a:t>void</a:t>
            </a:r>
            <a:r>
              <a:rPr lang="en-US" dirty="0" smtClean="0"/>
              <a:t> </a:t>
            </a:r>
            <a:r>
              <a:rPr lang="en-US" dirty="0" err="1" smtClean="0"/>
              <a:t>addElement</a:t>
            </a:r>
            <a:r>
              <a:rPr lang="en-US" dirty="0" smtClean="0"/>
              <a:t>(String element);</a:t>
            </a:r>
          </a:p>
          <a:p>
            <a:r>
              <a:rPr lang="en-US" b="1" dirty="0" smtClean="0"/>
              <a:t>	public</a:t>
            </a:r>
            <a:r>
              <a:rPr lang="en-US" dirty="0" smtClean="0"/>
              <a:t> String </a:t>
            </a:r>
            <a:r>
              <a:rPr lang="en-US" dirty="0" err="1" smtClean="0"/>
              <a:t>elementAt</a:t>
            </a:r>
            <a:r>
              <a:rPr lang="en-US" dirty="0" smtClean="0"/>
              <a:t>(</a:t>
            </a:r>
            <a:r>
              <a:rPr lang="en-US" b="1" dirty="0" err="1" smtClean="0"/>
              <a:t>int</a:t>
            </a:r>
            <a:r>
              <a:rPr lang="en-US" dirty="0" smtClean="0"/>
              <a:t> index); </a:t>
            </a:r>
          </a:p>
          <a:p>
            <a:endParaRPr lang="en-US" dirty="0" smtClean="0"/>
          </a:p>
          <a:p>
            <a:r>
              <a:rPr lang="en-US" dirty="0" smtClean="0"/>
              <a:t>	//additional methods</a:t>
            </a:r>
          </a:p>
          <a:p>
            <a:r>
              <a:rPr lang="en-US" dirty="0" smtClean="0"/>
              <a:t>	</a:t>
            </a:r>
            <a:r>
              <a:rPr lang="en-US" b="1" dirty="0" smtClean="0"/>
              <a:t> public</a:t>
            </a:r>
            <a:r>
              <a:rPr lang="en-US" dirty="0" smtClean="0"/>
              <a:t> </a:t>
            </a:r>
            <a:r>
              <a:rPr lang="en-US" b="1" dirty="0" smtClean="0"/>
              <a:t>void</a:t>
            </a:r>
            <a:r>
              <a:rPr lang="en-US" dirty="0" smtClean="0"/>
              <a:t> </a:t>
            </a:r>
            <a:r>
              <a:rPr lang="en-US" dirty="0" err="1" smtClean="0"/>
              <a:t>removeElement</a:t>
            </a:r>
            <a:r>
              <a:rPr lang="en-US" dirty="0" smtClean="0"/>
              <a:t>(String element);</a:t>
            </a:r>
          </a:p>
          <a:p>
            <a:r>
              <a:rPr lang="en-US" dirty="0" smtClean="0"/>
              <a:t>	</a:t>
            </a:r>
            <a:r>
              <a:rPr lang="en-US" b="1" dirty="0" smtClean="0"/>
              <a:t> public</a:t>
            </a:r>
            <a:r>
              <a:rPr lang="en-US" dirty="0" smtClean="0"/>
              <a:t> </a:t>
            </a:r>
            <a:r>
              <a:rPr lang="en-US" b="1" dirty="0" smtClean="0"/>
              <a:t>void</a:t>
            </a:r>
            <a:r>
              <a:rPr lang="en-US" dirty="0" smtClean="0"/>
              <a:t> member(String element);</a:t>
            </a:r>
          </a:p>
          <a:p>
            <a:r>
              <a:rPr lang="en-US" dirty="0" smtClean="0"/>
              <a:t>	</a:t>
            </a:r>
            <a:r>
              <a:rPr lang="en-US" b="1" dirty="0" smtClean="0"/>
              <a:t> public</a:t>
            </a:r>
            <a:r>
              <a:rPr lang="en-US" dirty="0" smtClean="0"/>
              <a:t> </a:t>
            </a:r>
            <a:r>
              <a:rPr lang="en-US" b="1" dirty="0" smtClean="0"/>
              <a:t>void</a:t>
            </a:r>
            <a:r>
              <a:rPr lang="en-US" dirty="0" smtClean="0"/>
              <a:t> clear();</a:t>
            </a:r>
          </a:p>
          <a:p>
            <a:r>
              <a:rPr lang="en-US" dirty="0" smtClean="0"/>
              <a:t>}</a:t>
            </a:r>
            <a:endParaRPr lang="en-US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4"/>
            <p:custDataLst>
              <p:custData r:id="rId5"/>
              <p:tags r:id="rId6"/>
            </p:custDataLst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custData r:id="rId1"/>
      <p:tags r:id="rId2"/>
    </p:custDataLst>
  </p:cSld>
  <p:clrMapOvr>
    <a:masterClrMapping/>
  </p:clrMapOvr>
  <p:transition advTm="1942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AStringDatabase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304800" y="1295400"/>
            <a:ext cx="8077200" cy="507523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 smtClean="0"/>
              <a:t>public class</a:t>
            </a:r>
            <a:r>
              <a:rPr lang="en-US" dirty="0" smtClean="0"/>
              <a:t> </a:t>
            </a:r>
            <a:r>
              <a:rPr lang="en-US" dirty="0" err="1" smtClean="0"/>
              <a:t>AStringDatabase</a:t>
            </a:r>
            <a:r>
              <a:rPr lang="en-US" dirty="0" smtClean="0"/>
              <a:t> </a:t>
            </a:r>
            <a:r>
              <a:rPr lang="en-US" b="1" dirty="0" smtClean="0"/>
              <a:t>implements</a:t>
            </a:r>
            <a:r>
              <a:rPr lang="en-US" dirty="0" smtClean="0"/>
              <a:t> </a:t>
            </a:r>
            <a:r>
              <a:rPr lang="en-US" dirty="0" err="1" smtClean="0"/>
              <a:t>StringDatabase</a:t>
            </a:r>
            <a:r>
              <a:rPr lang="en-US" dirty="0" smtClean="0"/>
              <a:t>{</a:t>
            </a:r>
          </a:p>
          <a:p>
            <a:r>
              <a:rPr lang="en-US" dirty="0" smtClean="0"/>
              <a:t>           // from </a:t>
            </a:r>
            <a:r>
              <a:rPr lang="en-US" dirty="0" err="1" smtClean="0"/>
              <a:t>AStringHistory</a:t>
            </a:r>
            <a:endParaRPr lang="en-US" dirty="0" smtClean="0"/>
          </a:p>
          <a:p>
            <a:pPr lvl="1"/>
            <a:r>
              <a:rPr lang="en-US" dirty="0" smtClean="0"/>
              <a:t>    </a:t>
            </a:r>
            <a:r>
              <a:rPr lang="en-US" b="1" dirty="0" smtClean="0"/>
              <a:t>public</a:t>
            </a:r>
            <a:r>
              <a:rPr lang="en-US" dirty="0" smtClean="0"/>
              <a:t> </a:t>
            </a:r>
            <a:r>
              <a:rPr lang="en-US" b="1" dirty="0" smtClean="0"/>
              <a:t>final</a:t>
            </a:r>
            <a:r>
              <a:rPr lang="en-US" dirty="0" smtClean="0"/>
              <a:t> </a:t>
            </a:r>
            <a:r>
              <a:rPr lang="en-US" b="1" dirty="0" err="1" smtClean="0"/>
              <a:t>int</a:t>
            </a:r>
            <a:r>
              <a:rPr lang="en-US" dirty="0" smtClean="0"/>
              <a:t> MAX_SIZE = 50;</a:t>
            </a:r>
          </a:p>
          <a:p>
            <a:pPr lvl="1"/>
            <a:r>
              <a:rPr lang="en-US" dirty="0" smtClean="0"/>
              <a:t>    String[] contents = </a:t>
            </a:r>
            <a:r>
              <a:rPr lang="en-US" b="1" dirty="0" smtClean="0"/>
              <a:t>new</a:t>
            </a:r>
            <a:r>
              <a:rPr lang="en-US" dirty="0" smtClean="0"/>
              <a:t> String[MAX_SIZE];</a:t>
            </a:r>
          </a:p>
          <a:p>
            <a:pPr lvl="1"/>
            <a:r>
              <a:rPr lang="en-US" dirty="0" smtClean="0"/>
              <a:t>    </a:t>
            </a:r>
            <a:r>
              <a:rPr lang="en-US" b="1" dirty="0" err="1" smtClean="0"/>
              <a:t>int</a:t>
            </a:r>
            <a:r>
              <a:rPr lang="en-US" dirty="0" smtClean="0"/>
              <a:t> size = 0;</a:t>
            </a:r>
          </a:p>
          <a:p>
            <a:pPr lvl="1"/>
            <a:r>
              <a:rPr lang="en-US" dirty="0" smtClean="0"/>
              <a:t>    </a:t>
            </a:r>
            <a:r>
              <a:rPr lang="en-US" b="1" dirty="0" smtClean="0"/>
              <a:t>public</a:t>
            </a:r>
            <a:r>
              <a:rPr lang="en-US" dirty="0" smtClean="0"/>
              <a:t> </a:t>
            </a:r>
            <a:r>
              <a:rPr lang="en-US" b="1" dirty="0" err="1" smtClean="0"/>
              <a:t>int</a:t>
            </a:r>
            <a:r>
              <a:rPr lang="en-US" dirty="0" smtClean="0"/>
              <a:t> size() { </a:t>
            </a:r>
            <a:r>
              <a:rPr lang="en-US" b="1" dirty="0" smtClean="0"/>
              <a:t>return</a:t>
            </a:r>
            <a:r>
              <a:rPr lang="en-US" dirty="0" smtClean="0"/>
              <a:t> size;}</a:t>
            </a:r>
          </a:p>
          <a:p>
            <a:pPr lvl="1"/>
            <a:r>
              <a:rPr lang="en-US" dirty="0" smtClean="0"/>
              <a:t>    </a:t>
            </a:r>
            <a:r>
              <a:rPr lang="en-US" b="1" dirty="0" smtClean="0"/>
              <a:t>public</a:t>
            </a:r>
            <a:r>
              <a:rPr lang="en-US" dirty="0" smtClean="0"/>
              <a:t> String </a:t>
            </a:r>
            <a:r>
              <a:rPr lang="en-US" dirty="0" err="1" smtClean="0"/>
              <a:t>elementAt</a:t>
            </a:r>
            <a:r>
              <a:rPr lang="en-US" dirty="0" smtClean="0"/>
              <a:t> (</a:t>
            </a:r>
            <a:r>
              <a:rPr lang="en-US" b="1" dirty="0" err="1" smtClean="0"/>
              <a:t>int</a:t>
            </a:r>
            <a:r>
              <a:rPr lang="en-US" dirty="0" smtClean="0"/>
              <a:t> index) {  </a:t>
            </a:r>
            <a:r>
              <a:rPr lang="en-US" b="1" dirty="0" smtClean="0"/>
              <a:t>return</a:t>
            </a:r>
            <a:r>
              <a:rPr lang="en-US" dirty="0" smtClean="0"/>
              <a:t> contents[index]; }</a:t>
            </a:r>
          </a:p>
          <a:p>
            <a:pPr lvl="1"/>
            <a:r>
              <a:rPr lang="en-US" dirty="0" smtClean="0"/>
              <a:t>    </a:t>
            </a:r>
            <a:r>
              <a:rPr lang="en-US" b="1" dirty="0" err="1" smtClean="0"/>
              <a:t>boolean</a:t>
            </a:r>
            <a:r>
              <a:rPr lang="en-US" dirty="0" smtClean="0"/>
              <a:t> </a:t>
            </a:r>
            <a:r>
              <a:rPr lang="en-US" dirty="0" err="1" smtClean="0"/>
              <a:t>isFull</a:t>
            </a:r>
            <a:r>
              <a:rPr lang="en-US" dirty="0" smtClean="0"/>
              <a:t>() { </a:t>
            </a:r>
            <a:r>
              <a:rPr lang="en-US" b="1" dirty="0" smtClean="0"/>
              <a:t>return</a:t>
            </a:r>
            <a:r>
              <a:rPr lang="en-US" dirty="0" smtClean="0"/>
              <a:t> size == MAX_SIZE; }</a:t>
            </a:r>
          </a:p>
          <a:p>
            <a:pPr lvl="1"/>
            <a:endParaRPr lang="en-US" dirty="0" smtClean="0"/>
          </a:p>
          <a:p>
            <a:pPr lvl="1"/>
            <a:r>
              <a:rPr lang="en-US" dirty="0"/>
              <a:t> </a:t>
            </a:r>
            <a:r>
              <a:rPr lang="en-US" dirty="0" smtClean="0"/>
              <a:t>   // extra methods</a:t>
            </a:r>
          </a:p>
          <a:p>
            <a:r>
              <a:rPr lang="en-US" dirty="0" smtClean="0"/>
              <a:t>          </a:t>
            </a:r>
            <a:r>
              <a:rPr lang="en-US" b="1" dirty="0"/>
              <a:t>public</a:t>
            </a:r>
            <a:r>
              <a:rPr lang="en-US" dirty="0"/>
              <a:t> </a:t>
            </a:r>
            <a:r>
              <a:rPr lang="en-US" b="1" dirty="0"/>
              <a:t>void</a:t>
            </a:r>
            <a:r>
              <a:rPr lang="en-US" dirty="0"/>
              <a:t> </a:t>
            </a:r>
            <a:r>
              <a:rPr lang="en-US" dirty="0" err="1"/>
              <a:t>removeElement</a:t>
            </a:r>
            <a:r>
              <a:rPr lang="en-US" dirty="0"/>
              <a:t> (String element) { … }        </a:t>
            </a:r>
          </a:p>
          <a:p>
            <a:r>
              <a:rPr lang="en-US" dirty="0"/>
              <a:t>    </a:t>
            </a:r>
            <a:r>
              <a:rPr lang="en-US" dirty="0" smtClean="0"/>
              <a:t>      </a:t>
            </a:r>
            <a:r>
              <a:rPr lang="en-US" b="1" dirty="0" err="1" smtClean="0"/>
              <a:t>int</a:t>
            </a:r>
            <a:r>
              <a:rPr lang="en-US" dirty="0" smtClean="0"/>
              <a:t> </a:t>
            </a:r>
            <a:r>
              <a:rPr lang="en-US" dirty="0" err="1"/>
              <a:t>indexOf</a:t>
            </a:r>
            <a:r>
              <a:rPr lang="en-US" dirty="0"/>
              <a:t> (String element) { … }</a:t>
            </a:r>
          </a:p>
          <a:p>
            <a:r>
              <a:rPr lang="en-US" b="1" dirty="0"/>
              <a:t>    </a:t>
            </a:r>
            <a:r>
              <a:rPr lang="en-US" b="1" dirty="0" smtClean="0"/>
              <a:t>     void</a:t>
            </a:r>
            <a:r>
              <a:rPr lang="en-US" dirty="0" smtClean="0"/>
              <a:t> </a:t>
            </a:r>
            <a:r>
              <a:rPr lang="en-US" dirty="0" err="1"/>
              <a:t>removeElement</a:t>
            </a:r>
            <a:r>
              <a:rPr lang="en-US" dirty="0"/>
              <a:t> (</a:t>
            </a:r>
            <a:r>
              <a:rPr lang="en-US" b="1" dirty="0" err="1"/>
              <a:t>int</a:t>
            </a:r>
            <a:r>
              <a:rPr lang="en-US" dirty="0"/>
              <a:t> index) { … }</a:t>
            </a:r>
          </a:p>
          <a:p>
            <a:r>
              <a:rPr lang="en-US" dirty="0"/>
              <a:t>    </a:t>
            </a:r>
            <a:r>
              <a:rPr lang="en-US" dirty="0" smtClean="0"/>
              <a:t>     </a:t>
            </a:r>
            <a:r>
              <a:rPr lang="en-US" b="1" dirty="0" smtClean="0"/>
              <a:t>void</a:t>
            </a:r>
            <a:r>
              <a:rPr lang="en-US" dirty="0" smtClean="0"/>
              <a:t> </a:t>
            </a:r>
            <a:r>
              <a:rPr lang="en-US" dirty="0" err="1"/>
              <a:t>shiftUp</a:t>
            </a:r>
            <a:r>
              <a:rPr lang="en-US" dirty="0"/>
              <a:t> (</a:t>
            </a:r>
            <a:r>
              <a:rPr lang="en-US" b="1" dirty="0" err="1"/>
              <a:t>int</a:t>
            </a:r>
            <a:r>
              <a:rPr lang="en-US" dirty="0"/>
              <a:t> </a:t>
            </a:r>
            <a:r>
              <a:rPr lang="en-US" dirty="0" err="1"/>
              <a:t>startIndex</a:t>
            </a:r>
            <a:r>
              <a:rPr lang="en-US" dirty="0"/>
              <a:t>) { …  }</a:t>
            </a:r>
          </a:p>
          <a:p>
            <a:r>
              <a:rPr lang="en-US" dirty="0"/>
              <a:t>    </a:t>
            </a:r>
            <a:r>
              <a:rPr lang="en-US" dirty="0" smtClean="0"/>
              <a:t>     </a:t>
            </a:r>
            <a:r>
              <a:rPr lang="en-US" b="1" dirty="0" smtClean="0"/>
              <a:t>public</a:t>
            </a:r>
            <a:r>
              <a:rPr lang="en-US" dirty="0" smtClean="0"/>
              <a:t> </a:t>
            </a:r>
            <a:r>
              <a:rPr lang="en-US" b="1" dirty="0" err="1"/>
              <a:t>boolean</a:t>
            </a:r>
            <a:r>
              <a:rPr lang="en-US" dirty="0"/>
              <a:t> member(String element) { … }    </a:t>
            </a:r>
          </a:p>
          <a:p>
            <a:r>
              <a:rPr lang="en-US" dirty="0"/>
              <a:t>    </a:t>
            </a:r>
            <a:r>
              <a:rPr lang="en-US" dirty="0" smtClean="0"/>
              <a:t>     </a:t>
            </a:r>
            <a:r>
              <a:rPr lang="en-US" b="1" dirty="0" smtClean="0"/>
              <a:t>public</a:t>
            </a:r>
            <a:r>
              <a:rPr lang="en-US" dirty="0" smtClean="0"/>
              <a:t> </a:t>
            </a:r>
            <a:r>
              <a:rPr lang="en-US" b="1" dirty="0"/>
              <a:t>void</a:t>
            </a:r>
            <a:r>
              <a:rPr lang="en-US" dirty="0"/>
              <a:t> clear() { … }    </a:t>
            </a:r>
          </a:p>
          <a:p>
            <a:r>
              <a:rPr lang="en-US" dirty="0" smtClean="0"/>
              <a:t>}</a:t>
            </a:r>
          </a:p>
          <a:p>
            <a:endParaRPr lang="en-US" sz="1600" dirty="0" smtClean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4"/>
            <p:custDataLst>
              <p:custData r:id="rId5"/>
              <p:tags r:id="rId6"/>
            </p:custDataLst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custData r:id="rId1"/>
      <p:tags r:id="rId2"/>
    </p:custDataLst>
    <p:extLst>
      <p:ext uri="{BB962C8B-B14F-4D97-AF65-F5344CB8AC3E}">
        <p14:creationId xmlns:p14="http://schemas.microsoft.com/office/powerpoint/2010/main" val="110962733"/>
      </p:ext>
    </p:extLst>
  </p:cSld>
  <p:clrMapOvr>
    <a:masterClrMapping/>
  </p:clrMapOvr>
  <p:transition advTm="19278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StringHistory</a:t>
            </a:r>
            <a:r>
              <a:rPr lang="en-US" dirty="0" smtClean="0"/>
              <a:t> </a:t>
            </a:r>
            <a:r>
              <a:rPr lang="en-US" dirty="0" err="1" smtClean="0"/>
              <a:t>vs</a:t>
            </a:r>
            <a:r>
              <a:rPr lang="en-US" dirty="0" smtClean="0"/>
              <a:t> .Database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371600" y="838200"/>
            <a:ext cx="5562600" cy="2133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 smtClean="0"/>
              <a:t>public interface  </a:t>
            </a:r>
            <a:r>
              <a:rPr lang="en-US" dirty="0" err="1" smtClean="0"/>
              <a:t>StringHistory</a:t>
            </a:r>
            <a:r>
              <a:rPr lang="en-US" dirty="0" smtClean="0"/>
              <a:t>  {</a:t>
            </a:r>
          </a:p>
          <a:p>
            <a:pPr lvl="2"/>
            <a:r>
              <a:rPr lang="en-US" b="1" dirty="0" smtClean="0"/>
              <a:t>public</a:t>
            </a:r>
            <a:r>
              <a:rPr lang="en-US" dirty="0" smtClean="0"/>
              <a:t> </a:t>
            </a:r>
            <a:r>
              <a:rPr lang="en-US" b="1" dirty="0" smtClean="0"/>
              <a:t>void</a:t>
            </a:r>
            <a:r>
              <a:rPr lang="en-US" dirty="0" smtClean="0"/>
              <a:t> </a:t>
            </a:r>
            <a:r>
              <a:rPr lang="en-US" dirty="0" err="1" smtClean="0"/>
              <a:t>addElement</a:t>
            </a:r>
            <a:r>
              <a:rPr lang="en-US" dirty="0" smtClean="0"/>
              <a:t>(String element);</a:t>
            </a:r>
          </a:p>
          <a:p>
            <a:pPr lvl="2"/>
            <a:r>
              <a:rPr lang="en-US" b="1" dirty="0" smtClean="0"/>
              <a:t>public</a:t>
            </a:r>
            <a:r>
              <a:rPr lang="en-US" dirty="0" smtClean="0"/>
              <a:t> </a:t>
            </a:r>
            <a:r>
              <a:rPr lang="en-US" b="1" dirty="0" err="1" smtClean="0"/>
              <a:t>int</a:t>
            </a:r>
            <a:r>
              <a:rPr lang="en-US" dirty="0" smtClean="0"/>
              <a:t> size();</a:t>
            </a:r>
          </a:p>
          <a:p>
            <a:pPr lvl="2"/>
            <a:r>
              <a:rPr lang="en-US" b="1" dirty="0" smtClean="0"/>
              <a:t>public</a:t>
            </a:r>
            <a:r>
              <a:rPr lang="en-US" dirty="0" smtClean="0"/>
              <a:t> String </a:t>
            </a:r>
            <a:r>
              <a:rPr lang="en-US" dirty="0" err="1" smtClean="0"/>
              <a:t>elementAt</a:t>
            </a:r>
            <a:r>
              <a:rPr lang="en-US" dirty="0" smtClean="0"/>
              <a:t>(</a:t>
            </a:r>
            <a:r>
              <a:rPr lang="en-US" b="1" dirty="0" err="1" smtClean="0"/>
              <a:t>int</a:t>
            </a:r>
            <a:r>
              <a:rPr lang="en-US" dirty="0" smtClean="0"/>
              <a:t> index);</a:t>
            </a:r>
          </a:p>
          <a:p>
            <a:r>
              <a:rPr lang="en-US" dirty="0" smtClean="0"/>
              <a:t>}</a:t>
            </a:r>
          </a:p>
        </p:txBody>
      </p:sp>
      <p:sp>
        <p:nvSpPr>
          <p:cNvPr id="6" name="Rectangle 5"/>
          <p:cNvSpPr/>
          <p:nvPr/>
        </p:nvSpPr>
        <p:spPr>
          <a:xfrm>
            <a:off x="762000" y="2590800"/>
            <a:ext cx="6781800" cy="3581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 smtClean="0"/>
              <a:t>public interface </a:t>
            </a:r>
            <a:r>
              <a:rPr lang="en-US" dirty="0" err="1" smtClean="0"/>
              <a:t>StringDatabase</a:t>
            </a:r>
            <a:r>
              <a:rPr lang="en-US" dirty="0" smtClean="0"/>
              <a:t> {</a:t>
            </a:r>
          </a:p>
          <a:p>
            <a:r>
              <a:rPr lang="en-US" dirty="0" smtClean="0"/>
              <a:t>	//from history</a:t>
            </a:r>
          </a:p>
          <a:p>
            <a:r>
              <a:rPr lang="en-US" b="1" dirty="0" smtClean="0"/>
              <a:t>	public</a:t>
            </a:r>
            <a:r>
              <a:rPr lang="en-US" dirty="0" smtClean="0"/>
              <a:t> </a:t>
            </a:r>
            <a:r>
              <a:rPr lang="en-US" b="1" dirty="0" err="1" smtClean="0"/>
              <a:t>int</a:t>
            </a:r>
            <a:r>
              <a:rPr lang="en-US" dirty="0" smtClean="0"/>
              <a:t> size();</a:t>
            </a:r>
          </a:p>
          <a:p>
            <a:r>
              <a:rPr lang="en-US" b="1" dirty="0" smtClean="0"/>
              <a:t>	public</a:t>
            </a:r>
            <a:r>
              <a:rPr lang="en-US" dirty="0" smtClean="0"/>
              <a:t> </a:t>
            </a:r>
            <a:r>
              <a:rPr lang="en-US" b="1" dirty="0" smtClean="0"/>
              <a:t>void</a:t>
            </a:r>
            <a:r>
              <a:rPr lang="en-US" dirty="0" smtClean="0"/>
              <a:t> </a:t>
            </a:r>
            <a:r>
              <a:rPr lang="en-US" dirty="0" err="1" smtClean="0"/>
              <a:t>addElement</a:t>
            </a:r>
            <a:r>
              <a:rPr lang="en-US" dirty="0" smtClean="0"/>
              <a:t> (String element);</a:t>
            </a:r>
          </a:p>
          <a:p>
            <a:r>
              <a:rPr lang="en-US" b="1" dirty="0" smtClean="0"/>
              <a:t>	public</a:t>
            </a:r>
            <a:r>
              <a:rPr lang="en-US" dirty="0" smtClean="0"/>
              <a:t> String </a:t>
            </a:r>
            <a:r>
              <a:rPr lang="en-US" dirty="0" err="1" smtClean="0"/>
              <a:t>elementAt</a:t>
            </a:r>
            <a:r>
              <a:rPr lang="en-US" dirty="0" smtClean="0"/>
              <a:t>(</a:t>
            </a:r>
            <a:r>
              <a:rPr lang="en-US" b="1" dirty="0" err="1" smtClean="0"/>
              <a:t>int</a:t>
            </a:r>
            <a:r>
              <a:rPr lang="en-US" dirty="0" smtClean="0"/>
              <a:t> index); </a:t>
            </a:r>
          </a:p>
          <a:p>
            <a:endParaRPr lang="en-US" dirty="0" smtClean="0"/>
          </a:p>
          <a:p>
            <a:r>
              <a:rPr lang="en-US" dirty="0" smtClean="0"/>
              <a:t>	//additional methods</a:t>
            </a:r>
          </a:p>
          <a:p>
            <a:r>
              <a:rPr lang="en-US" dirty="0" smtClean="0"/>
              <a:t>	</a:t>
            </a:r>
            <a:r>
              <a:rPr lang="en-US" b="1" dirty="0" smtClean="0"/>
              <a:t> public</a:t>
            </a:r>
            <a:r>
              <a:rPr lang="en-US" dirty="0" smtClean="0"/>
              <a:t> </a:t>
            </a:r>
            <a:r>
              <a:rPr lang="en-US" b="1" dirty="0" smtClean="0"/>
              <a:t>void</a:t>
            </a:r>
            <a:r>
              <a:rPr lang="en-US" dirty="0" smtClean="0"/>
              <a:t> </a:t>
            </a:r>
            <a:r>
              <a:rPr lang="en-US" dirty="0" err="1" smtClean="0"/>
              <a:t>removeElement</a:t>
            </a:r>
            <a:r>
              <a:rPr lang="en-US" dirty="0" smtClean="0"/>
              <a:t>(String element);</a:t>
            </a:r>
          </a:p>
          <a:p>
            <a:r>
              <a:rPr lang="en-US" dirty="0" smtClean="0"/>
              <a:t>	</a:t>
            </a:r>
            <a:r>
              <a:rPr lang="en-US" b="1" dirty="0" smtClean="0"/>
              <a:t> public</a:t>
            </a:r>
            <a:r>
              <a:rPr lang="en-US" dirty="0" smtClean="0"/>
              <a:t> </a:t>
            </a:r>
            <a:r>
              <a:rPr lang="en-US" b="1" dirty="0" smtClean="0"/>
              <a:t>void</a:t>
            </a:r>
            <a:r>
              <a:rPr lang="en-US" dirty="0" smtClean="0"/>
              <a:t> member(String element);</a:t>
            </a:r>
          </a:p>
          <a:p>
            <a:r>
              <a:rPr lang="en-US" dirty="0" smtClean="0"/>
              <a:t>	</a:t>
            </a:r>
            <a:r>
              <a:rPr lang="en-US" b="1" dirty="0" smtClean="0"/>
              <a:t> public</a:t>
            </a:r>
            <a:r>
              <a:rPr lang="en-US" dirty="0" smtClean="0"/>
              <a:t> </a:t>
            </a:r>
            <a:r>
              <a:rPr lang="en-US" b="1" dirty="0" smtClean="0"/>
              <a:t>void</a:t>
            </a:r>
            <a:r>
              <a:rPr lang="en-US" dirty="0" smtClean="0"/>
              <a:t> clear();</a:t>
            </a:r>
          </a:p>
          <a:p>
            <a:r>
              <a:rPr lang="en-US" dirty="0" smtClean="0"/>
              <a:t>}</a:t>
            </a:r>
            <a:endParaRPr lang="en-US" dirty="0"/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7208838" y="3719814"/>
            <a:ext cx="1752600" cy="64633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>
            <a:defPPr>
              <a:defRPr lang="en-US"/>
            </a:defPPr>
            <a:lvl1pPr algn="ctr">
              <a:defRPr>
                <a:solidFill>
                  <a:schemeClr val="dk1"/>
                </a:solidFill>
                <a:latin typeface="Calibri" pitchFamily="34" charset="0"/>
                <a:cs typeface="Calibri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dirty="0" smtClean="0"/>
              <a:t>Reuse?</a:t>
            </a:r>
            <a:endParaRPr lang="en-US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4"/>
            <p:custDataLst>
              <p:custData r:id="rId5"/>
              <p:tags r:id="rId6"/>
            </p:custDataLst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custData r:id="rId1"/>
      <p:tags r:id="rId2"/>
    </p:custDataLst>
    <p:extLst>
      <p:ext uri="{BB962C8B-B14F-4D97-AF65-F5344CB8AC3E}">
        <p14:creationId xmlns:p14="http://schemas.microsoft.com/office/powerpoint/2010/main" val="2233590098"/>
      </p:ext>
    </p:extLst>
  </p:cSld>
  <p:clrMapOvr>
    <a:masterClrMapping/>
  </p:clrMapOvr>
  <p:transition advTm="2345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Logical but not Physical Extensions</a:t>
            </a:r>
            <a:endParaRPr lang="en-US" dirty="0"/>
          </a:p>
        </p:txBody>
      </p:sp>
      <p:grpSp>
        <p:nvGrpSpPr>
          <p:cNvPr id="3" name="Group 34"/>
          <p:cNvGrpSpPr/>
          <p:nvPr/>
        </p:nvGrpSpPr>
        <p:grpSpPr>
          <a:xfrm>
            <a:off x="76200" y="1143000"/>
            <a:ext cx="3352800" cy="1295400"/>
            <a:chOff x="76200" y="1143000"/>
            <a:chExt cx="3352800" cy="1295400"/>
          </a:xfrm>
        </p:grpSpPr>
        <p:sp>
          <p:nvSpPr>
            <p:cNvPr id="4" name="Rectangle 3"/>
            <p:cNvSpPr/>
            <p:nvPr/>
          </p:nvSpPr>
          <p:spPr>
            <a:xfrm>
              <a:off x="2057400" y="1143000"/>
              <a:ext cx="1371600" cy="129540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String</a:t>
              </a:r>
            </a:p>
            <a:p>
              <a:pPr algn="ctr"/>
              <a:r>
                <a:rPr lang="en-US" dirty="0" smtClean="0"/>
                <a:t>History</a:t>
              </a:r>
              <a:endParaRPr lang="en-US" dirty="0"/>
            </a:p>
          </p:txBody>
        </p:sp>
        <p:sp>
          <p:nvSpPr>
            <p:cNvPr id="5" name="Rectangle 4"/>
            <p:cNvSpPr/>
            <p:nvPr/>
          </p:nvSpPr>
          <p:spPr>
            <a:xfrm>
              <a:off x="76200" y="1143000"/>
              <a:ext cx="1981200" cy="38100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size()</a:t>
              </a:r>
              <a:endParaRPr lang="en-US" dirty="0"/>
            </a:p>
          </p:txBody>
        </p:sp>
        <p:sp>
          <p:nvSpPr>
            <p:cNvPr id="6" name="Rectangle 5"/>
            <p:cNvSpPr/>
            <p:nvPr/>
          </p:nvSpPr>
          <p:spPr>
            <a:xfrm>
              <a:off x="76200" y="1600200"/>
              <a:ext cx="1981200" cy="38100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err="1" smtClean="0"/>
                <a:t>elementAt</a:t>
              </a:r>
              <a:r>
                <a:rPr lang="en-US" dirty="0" smtClean="0"/>
                <a:t>()</a:t>
              </a:r>
              <a:endParaRPr lang="en-US" dirty="0"/>
            </a:p>
          </p:txBody>
        </p:sp>
        <p:sp>
          <p:nvSpPr>
            <p:cNvPr id="7" name="Rectangle 6"/>
            <p:cNvSpPr/>
            <p:nvPr/>
          </p:nvSpPr>
          <p:spPr>
            <a:xfrm>
              <a:off x="76200" y="2057400"/>
              <a:ext cx="1981200" cy="38100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err="1" smtClean="0"/>
                <a:t>addElement</a:t>
              </a:r>
              <a:r>
                <a:rPr lang="en-US" dirty="0" smtClean="0"/>
                <a:t>()</a:t>
              </a:r>
              <a:endParaRPr lang="en-US" dirty="0"/>
            </a:p>
          </p:txBody>
        </p:sp>
      </p:grpSp>
      <p:grpSp>
        <p:nvGrpSpPr>
          <p:cNvPr id="16" name="Group 35"/>
          <p:cNvGrpSpPr/>
          <p:nvPr/>
        </p:nvGrpSpPr>
        <p:grpSpPr>
          <a:xfrm>
            <a:off x="76200" y="4114800"/>
            <a:ext cx="3352800" cy="2667000"/>
            <a:chOff x="76200" y="3810000"/>
            <a:chExt cx="3352800" cy="2667000"/>
          </a:xfrm>
        </p:grpSpPr>
        <p:sp>
          <p:nvSpPr>
            <p:cNvPr id="8" name="Rectangle 7"/>
            <p:cNvSpPr/>
            <p:nvPr/>
          </p:nvSpPr>
          <p:spPr>
            <a:xfrm>
              <a:off x="2057400" y="3810000"/>
              <a:ext cx="1371600" cy="266700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String</a:t>
              </a:r>
            </a:p>
            <a:p>
              <a:pPr algn="ctr"/>
              <a:r>
                <a:rPr lang="en-US" dirty="0" smtClean="0"/>
                <a:t>Database</a:t>
              </a:r>
              <a:endParaRPr lang="en-US" dirty="0"/>
            </a:p>
          </p:txBody>
        </p:sp>
        <p:sp>
          <p:nvSpPr>
            <p:cNvPr id="9" name="Rectangle 8"/>
            <p:cNvSpPr/>
            <p:nvPr/>
          </p:nvSpPr>
          <p:spPr>
            <a:xfrm>
              <a:off x="76200" y="3810000"/>
              <a:ext cx="1981200" cy="38100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size()</a:t>
              </a:r>
              <a:endParaRPr lang="en-US" dirty="0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76200" y="4267200"/>
              <a:ext cx="1981200" cy="38100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err="1" smtClean="0"/>
                <a:t>elementAt</a:t>
              </a:r>
              <a:r>
                <a:rPr lang="en-US" dirty="0" smtClean="0"/>
                <a:t>()</a:t>
              </a:r>
              <a:endParaRPr lang="en-US" dirty="0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76200" y="4724400"/>
              <a:ext cx="1981200" cy="38100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err="1" smtClean="0"/>
                <a:t>addElement</a:t>
              </a:r>
              <a:r>
                <a:rPr lang="en-US" dirty="0" smtClean="0"/>
                <a:t>()</a:t>
              </a:r>
              <a:endParaRPr lang="en-US" dirty="0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76200" y="5181600"/>
              <a:ext cx="1981200" cy="38100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member()</a:t>
              </a:r>
              <a:endParaRPr lang="en-US" dirty="0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76200" y="5638800"/>
              <a:ext cx="1981200" cy="38100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 err="1" smtClean="0"/>
                <a:t>removeElement</a:t>
              </a:r>
              <a:r>
                <a:rPr lang="en-US" sz="1600" dirty="0" smtClean="0"/>
                <a:t>()</a:t>
              </a:r>
              <a:endParaRPr lang="en-US" sz="1600" dirty="0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76200" y="6096000"/>
              <a:ext cx="1981200" cy="38100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clear()</a:t>
              </a:r>
              <a:endParaRPr lang="en-US" dirty="0"/>
            </a:p>
          </p:txBody>
        </p:sp>
      </p:grpSp>
      <p:grpSp>
        <p:nvGrpSpPr>
          <p:cNvPr id="20" name="Group 36"/>
          <p:cNvGrpSpPr/>
          <p:nvPr/>
        </p:nvGrpSpPr>
        <p:grpSpPr>
          <a:xfrm>
            <a:off x="4114800" y="1143000"/>
            <a:ext cx="4953000" cy="1752600"/>
            <a:chOff x="4114800" y="1143000"/>
            <a:chExt cx="4953000" cy="1752600"/>
          </a:xfrm>
        </p:grpSpPr>
        <p:sp>
          <p:nvSpPr>
            <p:cNvPr id="15" name="Rectangle 14"/>
            <p:cNvSpPr/>
            <p:nvPr/>
          </p:nvSpPr>
          <p:spPr>
            <a:xfrm>
              <a:off x="5715000" y="1143000"/>
              <a:ext cx="1371600" cy="175260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err="1" smtClean="0"/>
                <a:t>AString</a:t>
              </a:r>
              <a:endParaRPr lang="en-US" dirty="0" smtClean="0"/>
            </a:p>
            <a:p>
              <a:pPr algn="ctr"/>
              <a:r>
                <a:rPr lang="en-US" dirty="0" smtClean="0"/>
                <a:t>History</a:t>
              </a:r>
              <a:endParaRPr lang="en-US" dirty="0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7086600" y="1143000"/>
              <a:ext cx="1981200" cy="38100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size()</a:t>
              </a:r>
              <a:endParaRPr lang="en-US" dirty="0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7086600" y="1600200"/>
              <a:ext cx="1981200" cy="38100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err="1" smtClean="0"/>
                <a:t>elementAt</a:t>
              </a:r>
              <a:r>
                <a:rPr lang="en-US" dirty="0" smtClean="0"/>
                <a:t>()</a:t>
              </a:r>
              <a:endParaRPr lang="en-US" dirty="0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7086600" y="2057400"/>
              <a:ext cx="1981200" cy="38100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err="1" smtClean="0"/>
                <a:t>addElement</a:t>
              </a:r>
              <a:r>
                <a:rPr lang="en-US" dirty="0" smtClean="0"/>
                <a:t>()</a:t>
              </a:r>
              <a:endParaRPr lang="en-US" dirty="0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4114800" y="1143000"/>
              <a:ext cx="1600200" cy="381000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size</a:t>
              </a:r>
              <a:endParaRPr lang="en-US" dirty="0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4114800" y="1600200"/>
              <a:ext cx="1600200" cy="381000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contents</a:t>
              </a:r>
              <a:endParaRPr lang="en-US" dirty="0"/>
            </a:p>
          </p:txBody>
        </p:sp>
        <p:sp>
          <p:nvSpPr>
            <p:cNvPr id="29" name="Rectangle 28"/>
            <p:cNvSpPr/>
            <p:nvPr/>
          </p:nvSpPr>
          <p:spPr>
            <a:xfrm>
              <a:off x="4114800" y="2057400"/>
              <a:ext cx="1600200" cy="381000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MAX_SIZE</a:t>
              </a:r>
              <a:endParaRPr lang="en-US" dirty="0"/>
            </a:p>
          </p:txBody>
        </p:sp>
      </p:grpSp>
      <p:grpSp>
        <p:nvGrpSpPr>
          <p:cNvPr id="21" name="Group 42"/>
          <p:cNvGrpSpPr/>
          <p:nvPr/>
        </p:nvGrpSpPr>
        <p:grpSpPr>
          <a:xfrm>
            <a:off x="2743200" y="3048000"/>
            <a:ext cx="2667000" cy="534988"/>
            <a:chOff x="2209800" y="2895600"/>
            <a:chExt cx="3657600" cy="534988"/>
          </a:xfrm>
        </p:grpSpPr>
        <p:cxnSp>
          <p:nvCxnSpPr>
            <p:cNvPr id="40" name="Straight Arrow Connector 39"/>
            <p:cNvCxnSpPr/>
            <p:nvPr/>
          </p:nvCxnSpPr>
          <p:spPr>
            <a:xfrm rot="10800000">
              <a:off x="2209800" y="3429000"/>
              <a:ext cx="3657600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Rectangle 41"/>
            <p:cNvSpPr/>
            <p:nvPr/>
          </p:nvSpPr>
          <p:spPr>
            <a:xfrm>
              <a:off x="2745059" y="2895600"/>
              <a:ext cx="2497873" cy="4572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implements</a:t>
              </a:r>
              <a:endParaRPr lang="en-US" dirty="0"/>
            </a:p>
          </p:txBody>
        </p:sp>
      </p:grpSp>
      <p:grpSp>
        <p:nvGrpSpPr>
          <p:cNvPr id="22" name="Group 37"/>
          <p:cNvGrpSpPr/>
          <p:nvPr/>
        </p:nvGrpSpPr>
        <p:grpSpPr>
          <a:xfrm>
            <a:off x="4114800" y="3962400"/>
            <a:ext cx="4953000" cy="2819400"/>
            <a:chOff x="4114800" y="3657600"/>
            <a:chExt cx="4953000" cy="2819400"/>
          </a:xfrm>
        </p:grpSpPr>
        <p:sp>
          <p:nvSpPr>
            <p:cNvPr id="46" name="Rectangle 45"/>
            <p:cNvSpPr/>
            <p:nvPr/>
          </p:nvSpPr>
          <p:spPr>
            <a:xfrm>
              <a:off x="5715000" y="3657600"/>
              <a:ext cx="1371600" cy="281940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err="1" smtClean="0"/>
                <a:t>AString</a:t>
              </a:r>
              <a:endParaRPr lang="en-US" dirty="0" smtClean="0"/>
            </a:p>
            <a:p>
              <a:pPr algn="ctr"/>
              <a:r>
                <a:rPr lang="en-US" dirty="0" smtClean="0"/>
                <a:t>Database</a:t>
              </a:r>
              <a:endParaRPr lang="en-US" dirty="0"/>
            </a:p>
          </p:txBody>
        </p:sp>
        <p:sp>
          <p:nvSpPr>
            <p:cNvPr id="47" name="Rectangle 46"/>
            <p:cNvSpPr/>
            <p:nvPr/>
          </p:nvSpPr>
          <p:spPr>
            <a:xfrm>
              <a:off x="7086600" y="3657600"/>
              <a:ext cx="1981200" cy="30480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size()</a:t>
              </a:r>
              <a:endParaRPr lang="en-US" dirty="0"/>
            </a:p>
          </p:txBody>
        </p:sp>
        <p:sp>
          <p:nvSpPr>
            <p:cNvPr id="48" name="Rectangle 47"/>
            <p:cNvSpPr/>
            <p:nvPr/>
          </p:nvSpPr>
          <p:spPr>
            <a:xfrm>
              <a:off x="7086600" y="4038600"/>
              <a:ext cx="1981200" cy="30480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err="1" smtClean="0"/>
                <a:t>elementAt</a:t>
              </a:r>
              <a:r>
                <a:rPr lang="en-US" dirty="0" smtClean="0"/>
                <a:t>()</a:t>
              </a:r>
              <a:endParaRPr lang="en-US" dirty="0"/>
            </a:p>
          </p:txBody>
        </p:sp>
        <p:sp>
          <p:nvSpPr>
            <p:cNvPr id="49" name="Rectangle 48"/>
            <p:cNvSpPr/>
            <p:nvPr/>
          </p:nvSpPr>
          <p:spPr>
            <a:xfrm>
              <a:off x="7086600" y="4419600"/>
              <a:ext cx="1981200" cy="45720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err="1" smtClean="0"/>
                <a:t>addElement</a:t>
              </a:r>
              <a:r>
                <a:rPr lang="en-US" dirty="0" smtClean="0"/>
                <a:t>()</a:t>
              </a:r>
              <a:endParaRPr lang="en-US" dirty="0"/>
            </a:p>
          </p:txBody>
        </p:sp>
        <p:sp>
          <p:nvSpPr>
            <p:cNvPr id="50" name="Rectangle 49"/>
            <p:cNvSpPr/>
            <p:nvPr/>
          </p:nvSpPr>
          <p:spPr>
            <a:xfrm>
              <a:off x="7086600" y="4953000"/>
              <a:ext cx="1981200" cy="38100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member()</a:t>
              </a:r>
              <a:endParaRPr lang="en-US" dirty="0"/>
            </a:p>
          </p:txBody>
        </p:sp>
        <p:sp>
          <p:nvSpPr>
            <p:cNvPr id="51" name="Rectangle 50"/>
            <p:cNvSpPr/>
            <p:nvPr/>
          </p:nvSpPr>
          <p:spPr>
            <a:xfrm>
              <a:off x="7086600" y="5410200"/>
              <a:ext cx="1981200" cy="45720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 err="1" smtClean="0"/>
                <a:t>removeElement</a:t>
              </a:r>
              <a:r>
                <a:rPr lang="en-US" sz="1600" dirty="0" smtClean="0"/>
                <a:t> (String)</a:t>
              </a:r>
              <a:endParaRPr lang="en-US" dirty="0"/>
            </a:p>
          </p:txBody>
        </p:sp>
        <p:sp>
          <p:nvSpPr>
            <p:cNvPr id="52" name="Rectangle 51"/>
            <p:cNvSpPr/>
            <p:nvPr/>
          </p:nvSpPr>
          <p:spPr>
            <a:xfrm>
              <a:off x="7086600" y="5943600"/>
              <a:ext cx="1981200" cy="30480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clear()</a:t>
              </a:r>
              <a:endParaRPr lang="en-US" dirty="0"/>
            </a:p>
          </p:txBody>
        </p:sp>
        <p:sp>
          <p:nvSpPr>
            <p:cNvPr id="53" name="Rectangle 52"/>
            <p:cNvSpPr/>
            <p:nvPr/>
          </p:nvSpPr>
          <p:spPr>
            <a:xfrm>
              <a:off x="4114800" y="3657600"/>
              <a:ext cx="1600200" cy="304800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size</a:t>
              </a:r>
              <a:endParaRPr lang="en-US" dirty="0"/>
            </a:p>
          </p:txBody>
        </p:sp>
        <p:sp>
          <p:nvSpPr>
            <p:cNvPr id="54" name="Rectangle 53"/>
            <p:cNvSpPr/>
            <p:nvPr/>
          </p:nvSpPr>
          <p:spPr>
            <a:xfrm>
              <a:off x="4114800" y="4038600"/>
              <a:ext cx="1600200" cy="304800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contents</a:t>
              </a:r>
              <a:endParaRPr lang="en-US" dirty="0"/>
            </a:p>
          </p:txBody>
        </p:sp>
        <p:sp>
          <p:nvSpPr>
            <p:cNvPr id="55" name="Rectangle 54"/>
            <p:cNvSpPr/>
            <p:nvPr/>
          </p:nvSpPr>
          <p:spPr>
            <a:xfrm>
              <a:off x="4114800" y="4419600"/>
              <a:ext cx="1600200" cy="304800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MAX_SIZE</a:t>
              </a:r>
              <a:endParaRPr lang="en-US" dirty="0"/>
            </a:p>
          </p:txBody>
        </p:sp>
        <p:sp>
          <p:nvSpPr>
            <p:cNvPr id="56" name="Rectangle 55"/>
            <p:cNvSpPr/>
            <p:nvPr/>
          </p:nvSpPr>
          <p:spPr>
            <a:xfrm>
              <a:off x="4114800" y="5791200"/>
              <a:ext cx="1600200" cy="304800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 err="1" smtClean="0"/>
                <a:t>shiftUp</a:t>
              </a:r>
              <a:r>
                <a:rPr lang="en-US" dirty="0" smtClean="0"/>
                <a:t>()</a:t>
              </a:r>
              <a:endParaRPr lang="en-US" dirty="0"/>
            </a:p>
          </p:txBody>
        </p:sp>
        <p:sp>
          <p:nvSpPr>
            <p:cNvPr id="57" name="Rectangle 56"/>
            <p:cNvSpPr/>
            <p:nvPr/>
          </p:nvSpPr>
          <p:spPr>
            <a:xfrm>
              <a:off x="4114800" y="6172200"/>
              <a:ext cx="1600200" cy="304800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 err="1" smtClean="0"/>
                <a:t>indexOf</a:t>
              </a:r>
              <a:r>
                <a:rPr lang="en-US" dirty="0" smtClean="0"/>
                <a:t>()</a:t>
              </a:r>
              <a:endParaRPr lang="en-US" dirty="0"/>
            </a:p>
          </p:txBody>
        </p:sp>
      </p:grpSp>
      <p:sp>
        <p:nvSpPr>
          <p:cNvPr id="58" name="Rectangle 57"/>
          <p:cNvSpPr/>
          <p:nvPr/>
        </p:nvSpPr>
        <p:spPr>
          <a:xfrm>
            <a:off x="4114800" y="5486400"/>
            <a:ext cx="1600200" cy="533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500" dirty="0" err="1" smtClean="0"/>
              <a:t>removeElement</a:t>
            </a:r>
            <a:r>
              <a:rPr lang="en-US" sz="1500" dirty="0" smtClean="0"/>
              <a:t> (</a:t>
            </a:r>
            <a:r>
              <a:rPr lang="en-US" sz="1500" dirty="0" err="1" smtClean="0"/>
              <a:t>int</a:t>
            </a:r>
            <a:r>
              <a:rPr lang="en-US" sz="1500" dirty="0" smtClean="0"/>
              <a:t>)</a:t>
            </a:r>
            <a:endParaRPr lang="en-US" sz="1500" dirty="0"/>
          </a:p>
        </p:txBody>
      </p:sp>
      <p:sp>
        <p:nvSpPr>
          <p:cNvPr id="44" name="Rectangle 43"/>
          <p:cNvSpPr/>
          <p:nvPr/>
        </p:nvSpPr>
        <p:spPr>
          <a:xfrm>
            <a:off x="4114800" y="2514600"/>
            <a:ext cx="1600200" cy="381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isFull</a:t>
            </a:r>
            <a:r>
              <a:rPr lang="en-US" dirty="0" smtClean="0"/>
              <a:t>()</a:t>
            </a:r>
            <a:endParaRPr lang="en-US" dirty="0"/>
          </a:p>
        </p:txBody>
      </p:sp>
      <p:sp>
        <p:nvSpPr>
          <p:cNvPr id="59" name="Rectangle 58"/>
          <p:cNvSpPr/>
          <p:nvPr/>
        </p:nvSpPr>
        <p:spPr>
          <a:xfrm>
            <a:off x="4114800" y="5105400"/>
            <a:ext cx="1600200" cy="304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isFull</a:t>
            </a:r>
            <a:r>
              <a:rPr lang="en-US" dirty="0" smtClean="0"/>
              <a:t>()</a:t>
            </a:r>
            <a:endParaRPr lang="en-US" dirty="0"/>
          </a:p>
        </p:txBody>
      </p:sp>
      <p:pic>
        <p:nvPicPr>
          <p:cNvPr id="23" name="Audio 22">
            <a:hlinkClick r:id="" action="ppaction://media"/>
          </p:cNvPr>
          <p:cNvPicPr>
            <a:picLocks noChangeAspect="1"/>
          </p:cNvPicPr>
          <p:nvPr>
            <a:audioFile r:link="rId4"/>
            <p:custDataLst>
              <p:custData r:id="rId5"/>
              <p:tags r:id="rId6"/>
            </p:custDataLst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  <p:sp>
        <p:nvSpPr>
          <p:cNvPr id="45" name="Rectangle 44"/>
          <p:cNvSpPr/>
          <p:nvPr/>
        </p:nvSpPr>
        <p:spPr>
          <a:xfrm>
            <a:off x="0" y="4114800"/>
            <a:ext cx="3429000" cy="13335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ectangle 59"/>
          <p:cNvSpPr/>
          <p:nvPr/>
        </p:nvSpPr>
        <p:spPr>
          <a:xfrm>
            <a:off x="4083062" y="3981450"/>
            <a:ext cx="4984738" cy="120015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custData r:id="rId1"/>
      <p:tags r:id="rId2"/>
    </p:custDataLst>
  </p:cSld>
  <p:clrMapOvr>
    <a:masterClrMapping/>
  </p:clrMapOvr>
  <p:transition advTm="1030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58" grpId="0" animBg="1"/>
      <p:bldP spid="44" grpId="0" animBg="1"/>
      <p:bldP spid="59" grpId="0" animBg="1"/>
      <p:bldP spid="45" grpId="0" animBg="1"/>
      <p:bldP spid="6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Rectangle 54"/>
          <p:cNvSpPr/>
          <p:nvPr/>
        </p:nvSpPr>
        <p:spPr>
          <a:xfrm>
            <a:off x="4114800" y="2514600"/>
            <a:ext cx="1600200" cy="381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isFull</a:t>
            </a:r>
            <a:r>
              <a:rPr lang="en-US" dirty="0" smtClean="0"/>
              <a:t>()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Physical and Logical Extensions</a:t>
            </a:r>
            <a:endParaRPr lang="en-US" dirty="0"/>
          </a:p>
        </p:txBody>
      </p:sp>
      <p:grpSp>
        <p:nvGrpSpPr>
          <p:cNvPr id="3" name="Group 34"/>
          <p:cNvGrpSpPr/>
          <p:nvPr/>
        </p:nvGrpSpPr>
        <p:grpSpPr>
          <a:xfrm>
            <a:off x="76200" y="1143000"/>
            <a:ext cx="3352800" cy="1295400"/>
            <a:chOff x="76200" y="1143000"/>
            <a:chExt cx="3352800" cy="1295400"/>
          </a:xfrm>
        </p:grpSpPr>
        <p:sp>
          <p:nvSpPr>
            <p:cNvPr id="4" name="Rectangle 3"/>
            <p:cNvSpPr/>
            <p:nvPr/>
          </p:nvSpPr>
          <p:spPr>
            <a:xfrm>
              <a:off x="2057400" y="1143000"/>
              <a:ext cx="1371600" cy="129540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String</a:t>
              </a:r>
            </a:p>
            <a:p>
              <a:pPr algn="ctr"/>
              <a:r>
                <a:rPr lang="en-US" dirty="0" smtClean="0"/>
                <a:t>History</a:t>
              </a:r>
              <a:endParaRPr lang="en-US" dirty="0"/>
            </a:p>
          </p:txBody>
        </p:sp>
        <p:sp>
          <p:nvSpPr>
            <p:cNvPr id="5" name="Rectangle 4"/>
            <p:cNvSpPr/>
            <p:nvPr/>
          </p:nvSpPr>
          <p:spPr>
            <a:xfrm>
              <a:off x="76200" y="1143000"/>
              <a:ext cx="1981200" cy="38100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size()</a:t>
              </a:r>
              <a:endParaRPr lang="en-US" dirty="0"/>
            </a:p>
          </p:txBody>
        </p:sp>
        <p:sp>
          <p:nvSpPr>
            <p:cNvPr id="6" name="Rectangle 5"/>
            <p:cNvSpPr/>
            <p:nvPr/>
          </p:nvSpPr>
          <p:spPr>
            <a:xfrm>
              <a:off x="76200" y="1600200"/>
              <a:ext cx="1981200" cy="38100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err="1" smtClean="0"/>
                <a:t>elementAt</a:t>
              </a:r>
              <a:r>
                <a:rPr lang="en-US" dirty="0" smtClean="0"/>
                <a:t>()</a:t>
              </a:r>
              <a:endParaRPr lang="en-US" dirty="0"/>
            </a:p>
          </p:txBody>
        </p:sp>
        <p:sp>
          <p:nvSpPr>
            <p:cNvPr id="7" name="Rectangle 6"/>
            <p:cNvSpPr/>
            <p:nvPr/>
          </p:nvSpPr>
          <p:spPr>
            <a:xfrm>
              <a:off x="76200" y="2057400"/>
              <a:ext cx="1981200" cy="38100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err="1" smtClean="0"/>
                <a:t>addElement</a:t>
              </a:r>
              <a:r>
                <a:rPr lang="en-US" dirty="0" smtClean="0"/>
                <a:t>()</a:t>
              </a:r>
              <a:endParaRPr lang="en-US" dirty="0"/>
            </a:p>
          </p:txBody>
        </p:sp>
      </p:grpSp>
      <p:grpSp>
        <p:nvGrpSpPr>
          <p:cNvPr id="35" name="Group 35"/>
          <p:cNvGrpSpPr/>
          <p:nvPr/>
        </p:nvGrpSpPr>
        <p:grpSpPr>
          <a:xfrm>
            <a:off x="76200" y="4800600"/>
            <a:ext cx="3352800" cy="1295400"/>
            <a:chOff x="76200" y="5181600"/>
            <a:chExt cx="3352800" cy="1295400"/>
          </a:xfrm>
        </p:grpSpPr>
        <p:sp>
          <p:nvSpPr>
            <p:cNvPr id="8" name="Rectangle 7"/>
            <p:cNvSpPr/>
            <p:nvPr/>
          </p:nvSpPr>
          <p:spPr>
            <a:xfrm>
              <a:off x="2057400" y="5181600"/>
              <a:ext cx="1371600" cy="129540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String</a:t>
              </a:r>
            </a:p>
            <a:p>
              <a:pPr algn="ctr"/>
              <a:r>
                <a:rPr lang="en-US" dirty="0" smtClean="0"/>
                <a:t>Database</a:t>
              </a:r>
              <a:endParaRPr lang="en-US" dirty="0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76200" y="5181600"/>
              <a:ext cx="1981200" cy="38100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member()</a:t>
              </a:r>
              <a:endParaRPr lang="en-US" dirty="0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76200" y="5638800"/>
              <a:ext cx="1981200" cy="38100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 err="1" smtClean="0"/>
                <a:t>removeElement</a:t>
              </a:r>
              <a:r>
                <a:rPr lang="en-US" sz="1600" dirty="0" smtClean="0"/>
                <a:t>()</a:t>
              </a:r>
              <a:endParaRPr lang="en-US" sz="1600" dirty="0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76200" y="6096000"/>
              <a:ext cx="1981200" cy="38100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clear()</a:t>
              </a:r>
              <a:endParaRPr lang="en-US" dirty="0"/>
            </a:p>
          </p:txBody>
        </p:sp>
      </p:grpSp>
      <p:grpSp>
        <p:nvGrpSpPr>
          <p:cNvPr id="36" name="Group 36"/>
          <p:cNvGrpSpPr/>
          <p:nvPr/>
        </p:nvGrpSpPr>
        <p:grpSpPr>
          <a:xfrm>
            <a:off x="4114800" y="1143000"/>
            <a:ext cx="4953000" cy="1752600"/>
            <a:chOff x="4114800" y="1143000"/>
            <a:chExt cx="4953000" cy="1752600"/>
          </a:xfrm>
        </p:grpSpPr>
        <p:sp>
          <p:nvSpPr>
            <p:cNvPr id="15" name="Rectangle 14"/>
            <p:cNvSpPr/>
            <p:nvPr/>
          </p:nvSpPr>
          <p:spPr>
            <a:xfrm>
              <a:off x="5715000" y="1143000"/>
              <a:ext cx="1371600" cy="175260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err="1" smtClean="0"/>
                <a:t>AString</a:t>
              </a:r>
              <a:endParaRPr lang="en-US" dirty="0" smtClean="0"/>
            </a:p>
            <a:p>
              <a:pPr algn="ctr"/>
              <a:r>
                <a:rPr lang="en-US" dirty="0" smtClean="0"/>
                <a:t>History</a:t>
              </a:r>
              <a:endParaRPr lang="en-US" dirty="0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7086600" y="1143000"/>
              <a:ext cx="1981200" cy="38100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size()</a:t>
              </a:r>
              <a:endParaRPr lang="en-US" dirty="0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7086600" y="1600200"/>
              <a:ext cx="1981200" cy="38100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err="1" smtClean="0"/>
                <a:t>elementAt</a:t>
              </a:r>
              <a:r>
                <a:rPr lang="en-US" dirty="0" smtClean="0"/>
                <a:t>()</a:t>
              </a:r>
              <a:endParaRPr lang="en-US" dirty="0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7086600" y="2057400"/>
              <a:ext cx="1981200" cy="38100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err="1" smtClean="0"/>
                <a:t>addElement</a:t>
              </a:r>
              <a:r>
                <a:rPr lang="en-US" dirty="0" smtClean="0"/>
                <a:t>()</a:t>
              </a:r>
              <a:endParaRPr lang="en-US" dirty="0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4114800" y="1143000"/>
              <a:ext cx="1600200" cy="381000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size</a:t>
              </a:r>
              <a:endParaRPr lang="en-US" dirty="0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4114800" y="1600200"/>
              <a:ext cx="1600200" cy="381000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contents</a:t>
              </a:r>
              <a:endParaRPr lang="en-US" dirty="0"/>
            </a:p>
          </p:txBody>
        </p:sp>
        <p:sp>
          <p:nvSpPr>
            <p:cNvPr id="29" name="Rectangle 28"/>
            <p:cNvSpPr/>
            <p:nvPr/>
          </p:nvSpPr>
          <p:spPr>
            <a:xfrm>
              <a:off x="4114800" y="2057400"/>
              <a:ext cx="1600200" cy="381000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MAX_SIZE</a:t>
              </a:r>
              <a:endParaRPr lang="en-US" dirty="0"/>
            </a:p>
          </p:txBody>
        </p:sp>
      </p:grpSp>
      <p:grpSp>
        <p:nvGrpSpPr>
          <p:cNvPr id="37" name="Group 37"/>
          <p:cNvGrpSpPr/>
          <p:nvPr/>
        </p:nvGrpSpPr>
        <p:grpSpPr>
          <a:xfrm>
            <a:off x="4114800" y="4724400"/>
            <a:ext cx="4953000" cy="1371600"/>
            <a:chOff x="4114800" y="5105400"/>
            <a:chExt cx="4953000" cy="1371600"/>
          </a:xfrm>
        </p:grpSpPr>
        <p:sp>
          <p:nvSpPr>
            <p:cNvPr id="16" name="Rectangle 15"/>
            <p:cNvSpPr/>
            <p:nvPr/>
          </p:nvSpPr>
          <p:spPr>
            <a:xfrm>
              <a:off x="5715000" y="5105400"/>
              <a:ext cx="1371600" cy="137160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err="1" smtClean="0"/>
                <a:t>AString</a:t>
              </a:r>
              <a:endParaRPr lang="en-US" dirty="0" smtClean="0"/>
            </a:p>
            <a:p>
              <a:pPr algn="ctr"/>
              <a:r>
                <a:rPr lang="en-US" dirty="0" smtClean="0"/>
                <a:t>Database</a:t>
              </a:r>
              <a:endParaRPr lang="en-US" dirty="0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7086600" y="5105400"/>
              <a:ext cx="1981200" cy="38100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member()</a:t>
              </a:r>
              <a:endParaRPr lang="en-US" dirty="0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7086600" y="5562600"/>
              <a:ext cx="1981200" cy="45720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err="1" smtClean="0"/>
                <a:t>removeElement</a:t>
              </a:r>
              <a:r>
                <a:rPr lang="en-US" sz="1600" dirty="0" smtClean="0"/>
                <a:t> (String</a:t>
              </a:r>
              <a:r>
                <a:rPr lang="en-US" dirty="0" smtClean="0"/>
                <a:t>)</a:t>
              </a:r>
              <a:endParaRPr lang="en-US" dirty="0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7086600" y="6096000"/>
              <a:ext cx="1981200" cy="38100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clear()</a:t>
              </a:r>
              <a:endParaRPr lang="en-US" dirty="0"/>
            </a:p>
          </p:txBody>
        </p:sp>
        <p:sp>
          <p:nvSpPr>
            <p:cNvPr id="33" name="Rectangle 32"/>
            <p:cNvSpPr/>
            <p:nvPr/>
          </p:nvSpPr>
          <p:spPr>
            <a:xfrm>
              <a:off x="4114800" y="5638800"/>
              <a:ext cx="1600200" cy="381000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 err="1" smtClean="0"/>
                <a:t>shiftUp</a:t>
              </a:r>
              <a:r>
                <a:rPr lang="en-US" dirty="0" smtClean="0"/>
                <a:t>()</a:t>
              </a:r>
              <a:endParaRPr lang="en-US" dirty="0"/>
            </a:p>
          </p:txBody>
        </p:sp>
        <p:sp>
          <p:nvSpPr>
            <p:cNvPr id="34" name="Rectangle 33"/>
            <p:cNvSpPr/>
            <p:nvPr/>
          </p:nvSpPr>
          <p:spPr>
            <a:xfrm>
              <a:off x="4114800" y="6096000"/>
              <a:ext cx="1600200" cy="381000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 err="1" smtClean="0"/>
                <a:t>indexOf</a:t>
              </a:r>
              <a:r>
                <a:rPr lang="en-US" dirty="0" smtClean="0"/>
                <a:t>()</a:t>
              </a:r>
              <a:endParaRPr lang="en-US" dirty="0"/>
            </a:p>
          </p:txBody>
        </p:sp>
      </p:grpSp>
      <p:grpSp>
        <p:nvGrpSpPr>
          <p:cNvPr id="38" name="Group 42"/>
          <p:cNvGrpSpPr/>
          <p:nvPr/>
        </p:nvGrpSpPr>
        <p:grpSpPr>
          <a:xfrm>
            <a:off x="2819400" y="3429000"/>
            <a:ext cx="2667000" cy="457200"/>
            <a:chOff x="2209800" y="3049588"/>
            <a:chExt cx="3657600" cy="457200"/>
          </a:xfrm>
        </p:grpSpPr>
        <p:cxnSp>
          <p:nvCxnSpPr>
            <p:cNvPr id="40" name="Straight Arrow Connector 39"/>
            <p:cNvCxnSpPr/>
            <p:nvPr/>
          </p:nvCxnSpPr>
          <p:spPr>
            <a:xfrm rot="10800000">
              <a:off x="2209800" y="3429000"/>
              <a:ext cx="3657600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Rectangle 41"/>
            <p:cNvSpPr/>
            <p:nvPr/>
          </p:nvSpPr>
          <p:spPr>
            <a:xfrm>
              <a:off x="2745059" y="3049588"/>
              <a:ext cx="2497873" cy="4572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implements</a:t>
              </a:r>
              <a:endParaRPr lang="en-US" dirty="0"/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914401" y="3124200"/>
            <a:ext cx="610393" cy="1371600"/>
            <a:chOff x="914401" y="2591594"/>
            <a:chExt cx="610393" cy="1371600"/>
          </a:xfrm>
        </p:grpSpPr>
        <p:cxnSp>
          <p:nvCxnSpPr>
            <p:cNvPr id="43" name="Straight Arrow Connector 42"/>
            <p:cNvCxnSpPr/>
            <p:nvPr/>
          </p:nvCxnSpPr>
          <p:spPr>
            <a:xfrm rot="5400000" flipH="1" flipV="1">
              <a:off x="838200" y="3276600"/>
              <a:ext cx="1371600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44" name="Rectangle 43"/>
            <p:cNvSpPr/>
            <p:nvPr/>
          </p:nvSpPr>
          <p:spPr>
            <a:xfrm rot="16200000">
              <a:off x="495301" y="3048000"/>
              <a:ext cx="1295400" cy="4572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extends</a:t>
              </a:r>
              <a:endParaRPr lang="en-US" dirty="0"/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6781800" y="3124200"/>
            <a:ext cx="610393" cy="1371600"/>
            <a:chOff x="914401" y="2591594"/>
            <a:chExt cx="610393" cy="1371600"/>
          </a:xfrm>
        </p:grpSpPr>
        <p:cxnSp>
          <p:nvCxnSpPr>
            <p:cNvPr id="47" name="Straight Arrow Connector 46"/>
            <p:cNvCxnSpPr/>
            <p:nvPr/>
          </p:nvCxnSpPr>
          <p:spPr>
            <a:xfrm rot="5400000" flipH="1" flipV="1">
              <a:off x="838200" y="3276600"/>
              <a:ext cx="1371600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48" name="Rectangle 47"/>
            <p:cNvSpPr/>
            <p:nvPr/>
          </p:nvSpPr>
          <p:spPr>
            <a:xfrm rot="16200000">
              <a:off x="495301" y="3048000"/>
              <a:ext cx="1295400" cy="4572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extends</a:t>
              </a:r>
              <a:endParaRPr lang="en-US" dirty="0"/>
            </a:p>
          </p:txBody>
        </p:sp>
      </p:grpSp>
      <p:grpSp>
        <p:nvGrpSpPr>
          <p:cNvPr id="61" name="Group 60"/>
          <p:cNvGrpSpPr/>
          <p:nvPr/>
        </p:nvGrpSpPr>
        <p:grpSpPr>
          <a:xfrm>
            <a:off x="2438401" y="2514600"/>
            <a:ext cx="3276599" cy="914400"/>
            <a:chOff x="2449831" y="2468880"/>
            <a:chExt cx="3112769" cy="731520"/>
          </a:xfrm>
        </p:grpSpPr>
        <p:cxnSp>
          <p:nvCxnSpPr>
            <p:cNvPr id="50" name="Straight Arrow Connector 49"/>
            <p:cNvCxnSpPr>
              <a:stCxn id="58" idx="3"/>
            </p:cNvCxnSpPr>
            <p:nvPr/>
          </p:nvCxnSpPr>
          <p:spPr>
            <a:xfrm flipV="1">
              <a:off x="4800600" y="2592388"/>
              <a:ext cx="762000" cy="379412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Arrow Connector 52"/>
            <p:cNvCxnSpPr>
              <a:stCxn id="58" idx="1"/>
            </p:cNvCxnSpPr>
            <p:nvPr/>
          </p:nvCxnSpPr>
          <p:spPr>
            <a:xfrm rot="10800000">
              <a:off x="2449831" y="2468880"/>
              <a:ext cx="979170" cy="50292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Rectangle 57"/>
            <p:cNvSpPr/>
            <p:nvPr/>
          </p:nvSpPr>
          <p:spPr>
            <a:xfrm>
              <a:off x="3429000" y="2743200"/>
              <a:ext cx="1371600" cy="457200"/>
            </a:xfrm>
            <a:prstGeom prst="rect">
              <a:avLst/>
            </a:pr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 err="1" smtClean="0"/>
                <a:t>Supertype</a:t>
              </a:r>
              <a:endParaRPr lang="en-US" dirty="0"/>
            </a:p>
          </p:txBody>
        </p:sp>
      </p:grpSp>
      <p:grpSp>
        <p:nvGrpSpPr>
          <p:cNvPr id="62" name="Group 61"/>
          <p:cNvGrpSpPr/>
          <p:nvPr/>
        </p:nvGrpSpPr>
        <p:grpSpPr>
          <a:xfrm>
            <a:off x="2667000" y="4038600"/>
            <a:ext cx="3200400" cy="685800"/>
            <a:chOff x="2667000" y="2590800"/>
            <a:chExt cx="3200400" cy="685800"/>
          </a:xfrm>
        </p:grpSpPr>
        <p:cxnSp>
          <p:nvCxnSpPr>
            <p:cNvPr id="63" name="Straight Arrow Connector 62"/>
            <p:cNvCxnSpPr>
              <a:stCxn id="65" idx="3"/>
            </p:cNvCxnSpPr>
            <p:nvPr/>
          </p:nvCxnSpPr>
          <p:spPr>
            <a:xfrm>
              <a:off x="4800600" y="2819400"/>
              <a:ext cx="1066800" cy="38100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Arrow Connector 63"/>
            <p:cNvCxnSpPr>
              <a:stCxn id="65" idx="1"/>
            </p:cNvCxnSpPr>
            <p:nvPr/>
          </p:nvCxnSpPr>
          <p:spPr>
            <a:xfrm rot="10800000" flipV="1">
              <a:off x="2667000" y="2819400"/>
              <a:ext cx="762000" cy="45720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Rectangle 64"/>
            <p:cNvSpPr/>
            <p:nvPr/>
          </p:nvSpPr>
          <p:spPr>
            <a:xfrm>
              <a:off x="3429000" y="2590800"/>
              <a:ext cx="1371600" cy="457200"/>
            </a:xfrm>
            <a:prstGeom prst="rect">
              <a:avLst/>
            </a:pr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Subtype</a:t>
              </a:r>
              <a:endParaRPr lang="en-US" dirty="0"/>
            </a:p>
          </p:txBody>
        </p:sp>
      </p:grpSp>
      <p:grpSp>
        <p:nvGrpSpPr>
          <p:cNvPr id="68" name="Group 67"/>
          <p:cNvGrpSpPr/>
          <p:nvPr/>
        </p:nvGrpSpPr>
        <p:grpSpPr>
          <a:xfrm>
            <a:off x="7696200" y="2971800"/>
            <a:ext cx="1371600" cy="762000"/>
            <a:chOff x="4267200" y="2286000"/>
            <a:chExt cx="1371600" cy="762000"/>
          </a:xfrm>
        </p:grpSpPr>
        <p:cxnSp>
          <p:nvCxnSpPr>
            <p:cNvPr id="69" name="Straight Arrow Connector 68"/>
            <p:cNvCxnSpPr>
              <a:stCxn id="71" idx="0"/>
            </p:cNvCxnSpPr>
            <p:nvPr/>
          </p:nvCxnSpPr>
          <p:spPr>
            <a:xfrm rot="16200000" flipV="1">
              <a:off x="4495800" y="2133600"/>
              <a:ext cx="304800" cy="60960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1" name="Rectangle 70"/>
            <p:cNvSpPr/>
            <p:nvPr/>
          </p:nvSpPr>
          <p:spPr>
            <a:xfrm>
              <a:off x="4267200" y="2590800"/>
              <a:ext cx="1371600" cy="457200"/>
            </a:xfrm>
            <a:prstGeom prst="rect">
              <a:avLst/>
            </a:pr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 err="1" smtClean="0"/>
                <a:t>Superclass</a:t>
              </a:r>
              <a:endParaRPr lang="en-US" dirty="0"/>
            </a:p>
          </p:txBody>
        </p:sp>
      </p:grpSp>
      <p:grpSp>
        <p:nvGrpSpPr>
          <p:cNvPr id="76" name="Group 75"/>
          <p:cNvGrpSpPr/>
          <p:nvPr/>
        </p:nvGrpSpPr>
        <p:grpSpPr>
          <a:xfrm>
            <a:off x="7696200" y="3962400"/>
            <a:ext cx="1371600" cy="762000"/>
            <a:chOff x="4267200" y="2743200"/>
            <a:chExt cx="1371600" cy="762000"/>
          </a:xfrm>
        </p:grpSpPr>
        <p:cxnSp>
          <p:nvCxnSpPr>
            <p:cNvPr id="77" name="Straight Arrow Connector 76"/>
            <p:cNvCxnSpPr>
              <a:stCxn id="78" idx="2"/>
            </p:cNvCxnSpPr>
            <p:nvPr/>
          </p:nvCxnSpPr>
          <p:spPr>
            <a:xfrm rot="5400000">
              <a:off x="4533900" y="3086100"/>
              <a:ext cx="304800" cy="53340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</p:cxnSp>
        <p:sp>
          <p:nvSpPr>
            <p:cNvPr id="78" name="Rectangle 77"/>
            <p:cNvSpPr/>
            <p:nvPr/>
          </p:nvSpPr>
          <p:spPr>
            <a:xfrm>
              <a:off x="4267200" y="2743200"/>
              <a:ext cx="1371600" cy="457200"/>
            </a:xfrm>
            <a:prstGeom prst="rect">
              <a:avLst/>
            </a:pr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Subclass</a:t>
              </a:r>
              <a:endParaRPr lang="en-US" dirty="0"/>
            </a:p>
          </p:txBody>
        </p:sp>
      </p:grpSp>
      <p:sp>
        <p:nvSpPr>
          <p:cNvPr id="54" name="Rectangle 53"/>
          <p:cNvSpPr/>
          <p:nvPr/>
        </p:nvSpPr>
        <p:spPr>
          <a:xfrm>
            <a:off x="4114800" y="4724400"/>
            <a:ext cx="1600200" cy="533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500" dirty="0" err="1" smtClean="0"/>
              <a:t>removeElement</a:t>
            </a:r>
            <a:r>
              <a:rPr lang="en-US" sz="1500" dirty="0" smtClean="0"/>
              <a:t> (</a:t>
            </a:r>
            <a:r>
              <a:rPr lang="en-US" sz="1500" dirty="0" err="1" smtClean="0"/>
              <a:t>int</a:t>
            </a:r>
            <a:r>
              <a:rPr lang="en-US" sz="1500" dirty="0" smtClean="0"/>
              <a:t>)</a:t>
            </a:r>
            <a:endParaRPr lang="en-US" sz="1500" dirty="0"/>
          </a:p>
        </p:txBody>
      </p:sp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4"/>
            <p:custDataLst>
              <p:custData r:id="rId5"/>
              <p:tags r:id="rId6"/>
            </p:custDataLst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custData r:id="rId1"/>
      <p:tags r:id="rId2"/>
    </p:custDataLst>
  </p:cSld>
  <p:clrMapOvr>
    <a:masterClrMapping/>
  </p:clrMapOvr>
  <p:transition advTm="7229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55" grpId="0" animBg="1"/>
      <p:bldP spid="5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StringHistory</a:t>
            </a:r>
            <a:r>
              <a:rPr lang="en-US" dirty="0" smtClean="0"/>
              <a:t> vs. Database (review)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371600" y="838200"/>
            <a:ext cx="5562600" cy="2133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 smtClean="0"/>
              <a:t>public interface  </a:t>
            </a:r>
            <a:r>
              <a:rPr lang="en-US" dirty="0" err="1" smtClean="0"/>
              <a:t>StringHistory</a:t>
            </a:r>
            <a:r>
              <a:rPr lang="en-US" dirty="0" smtClean="0"/>
              <a:t>  {</a:t>
            </a:r>
          </a:p>
          <a:p>
            <a:pPr lvl="2"/>
            <a:r>
              <a:rPr lang="en-US" b="1" dirty="0" smtClean="0"/>
              <a:t>public</a:t>
            </a:r>
            <a:r>
              <a:rPr lang="en-US" dirty="0" smtClean="0"/>
              <a:t> </a:t>
            </a:r>
            <a:r>
              <a:rPr lang="en-US" b="1" dirty="0" smtClean="0"/>
              <a:t>void</a:t>
            </a:r>
            <a:r>
              <a:rPr lang="en-US" dirty="0" smtClean="0"/>
              <a:t> </a:t>
            </a:r>
            <a:r>
              <a:rPr lang="en-US" dirty="0" err="1" smtClean="0"/>
              <a:t>addElement</a:t>
            </a:r>
            <a:r>
              <a:rPr lang="en-US" dirty="0" smtClean="0"/>
              <a:t>(String element);</a:t>
            </a:r>
          </a:p>
          <a:p>
            <a:pPr lvl="2"/>
            <a:r>
              <a:rPr lang="en-US" b="1" dirty="0" smtClean="0"/>
              <a:t>public</a:t>
            </a:r>
            <a:r>
              <a:rPr lang="en-US" dirty="0" smtClean="0"/>
              <a:t> </a:t>
            </a:r>
            <a:r>
              <a:rPr lang="en-US" b="1" dirty="0" err="1" smtClean="0"/>
              <a:t>int</a:t>
            </a:r>
            <a:r>
              <a:rPr lang="en-US" dirty="0" smtClean="0"/>
              <a:t> size();</a:t>
            </a:r>
          </a:p>
          <a:p>
            <a:pPr lvl="2"/>
            <a:r>
              <a:rPr lang="en-US" b="1" dirty="0" smtClean="0"/>
              <a:t>public</a:t>
            </a:r>
            <a:r>
              <a:rPr lang="en-US" dirty="0" smtClean="0"/>
              <a:t> String </a:t>
            </a:r>
            <a:r>
              <a:rPr lang="en-US" dirty="0" err="1" smtClean="0"/>
              <a:t>elementAt</a:t>
            </a:r>
            <a:r>
              <a:rPr lang="en-US" dirty="0" smtClean="0"/>
              <a:t>(</a:t>
            </a:r>
            <a:r>
              <a:rPr lang="en-US" b="1" dirty="0" err="1" smtClean="0"/>
              <a:t>int</a:t>
            </a:r>
            <a:r>
              <a:rPr lang="en-US" dirty="0" smtClean="0"/>
              <a:t> index);</a:t>
            </a:r>
          </a:p>
          <a:p>
            <a:r>
              <a:rPr lang="en-US" dirty="0" smtClean="0"/>
              <a:t>}</a:t>
            </a:r>
          </a:p>
        </p:txBody>
      </p:sp>
      <p:sp>
        <p:nvSpPr>
          <p:cNvPr id="6" name="Rectangle 5"/>
          <p:cNvSpPr/>
          <p:nvPr/>
        </p:nvSpPr>
        <p:spPr>
          <a:xfrm>
            <a:off x="762000" y="2590800"/>
            <a:ext cx="6781800" cy="3581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 smtClean="0"/>
              <a:t>public interface </a:t>
            </a:r>
            <a:r>
              <a:rPr lang="en-US" dirty="0" err="1" smtClean="0"/>
              <a:t>StringDatabase</a:t>
            </a:r>
            <a:r>
              <a:rPr lang="en-US" dirty="0" smtClean="0"/>
              <a:t> {</a:t>
            </a:r>
          </a:p>
          <a:p>
            <a:r>
              <a:rPr lang="en-US" dirty="0" smtClean="0"/>
              <a:t>	//from history</a:t>
            </a:r>
          </a:p>
          <a:p>
            <a:r>
              <a:rPr lang="en-US" b="1" dirty="0" smtClean="0"/>
              <a:t>	public</a:t>
            </a:r>
            <a:r>
              <a:rPr lang="en-US" dirty="0" smtClean="0"/>
              <a:t> </a:t>
            </a:r>
            <a:r>
              <a:rPr lang="en-US" b="1" dirty="0" err="1" smtClean="0"/>
              <a:t>int</a:t>
            </a:r>
            <a:r>
              <a:rPr lang="en-US" dirty="0" smtClean="0"/>
              <a:t> size();</a:t>
            </a:r>
          </a:p>
          <a:p>
            <a:r>
              <a:rPr lang="en-US" b="1" dirty="0" smtClean="0"/>
              <a:t>	public</a:t>
            </a:r>
            <a:r>
              <a:rPr lang="en-US" dirty="0" smtClean="0"/>
              <a:t> </a:t>
            </a:r>
            <a:r>
              <a:rPr lang="en-US" b="1" dirty="0" smtClean="0"/>
              <a:t>void</a:t>
            </a:r>
            <a:r>
              <a:rPr lang="en-US" dirty="0" smtClean="0"/>
              <a:t> </a:t>
            </a:r>
            <a:r>
              <a:rPr lang="en-US" dirty="0" err="1" smtClean="0"/>
              <a:t>addElement</a:t>
            </a:r>
            <a:r>
              <a:rPr lang="en-US" dirty="0" smtClean="0"/>
              <a:t> (String element);</a:t>
            </a:r>
          </a:p>
          <a:p>
            <a:r>
              <a:rPr lang="en-US" b="1" dirty="0" smtClean="0"/>
              <a:t>	public</a:t>
            </a:r>
            <a:r>
              <a:rPr lang="en-US" dirty="0" smtClean="0"/>
              <a:t> String </a:t>
            </a:r>
            <a:r>
              <a:rPr lang="en-US" dirty="0" err="1" smtClean="0"/>
              <a:t>elementAt</a:t>
            </a:r>
            <a:r>
              <a:rPr lang="en-US" dirty="0" smtClean="0"/>
              <a:t>(</a:t>
            </a:r>
            <a:r>
              <a:rPr lang="en-US" b="1" dirty="0" err="1" smtClean="0"/>
              <a:t>int</a:t>
            </a:r>
            <a:r>
              <a:rPr lang="en-US" dirty="0" smtClean="0"/>
              <a:t> index); </a:t>
            </a:r>
          </a:p>
          <a:p>
            <a:endParaRPr lang="en-US" dirty="0" smtClean="0"/>
          </a:p>
          <a:p>
            <a:r>
              <a:rPr lang="en-US" dirty="0" smtClean="0"/>
              <a:t>	//additional methods</a:t>
            </a:r>
          </a:p>
          <a:p>
            <a:r>
              <a:rPr lang="en-US" dirty="0" smtClean="0"/>
              <a:t>	</a:t>
            </a:r>
            <a:r>
              <a:rPr lang="en-US" b="1" dirty="0" smtClean="0"/>
              <a:t> public</a:t>
            </a:r>
            <a:r>
              <a:rPr lang="en-US" dirty="0" smtClean="0"/>
              <a:t> </a:t>
            </a:r>
            <a:r>
              <a:rPr lang="en-US" b="1" dirty="0" smtClean="0"/>
              <a:t>void</a:t>
            </a:r>
            <a:r>
              <a:rPr lang="en-US" dirty="0" smtClean="0"/>
              <a:t> </a:t>
            </a:r>
            <a:r>
              <a:rPr lang="en-US" dirty="0" err="1" smtClean="0"/>
              <a:t>removeElement</a:t>
            </a:r>
            <a:r>
              <a:rPr lang="en-US" dirty="0" smtClean="0"/>
              <a:t>(String element);</a:t>
            </a:r>
          </a:p>
          <a:p>
            <a:r>
              <a:rPr lang="en-US" dirty="0" smtClean="0"/>
              <a:t>	</a:t>
            </a:r>
            <a:r>
              <a:rPr lang="en-US" b="1" dirty="0" smtClean="0"/>
              <a:t> public</a:t>
            </a:r>
            <a:r>
              <a:rPr lang="en-US" dirty="0" smtClean="0"/>
              <a:t> </a:t>
            </a:r>
            <a:r>
              <a:rPr lang="en-US" b="1" dirty="0" smtClean="0"/>
              <a:t>void</a:t>
            </a:r>
            <a:r>
              <a:rPr lang="en-US" dirty="0" smtClean="0"/>
              <a:t> member(String element);</a:t>
            </a:r>
          </a:p>
          <a:p>
            <a:r>
              <a:rPr lang="en-US" dirty="0" smtClean="0"/>
              <a:t>	</a:t>
            </a:r>
            <a:r>
              <a:rPr lang="en-US" b="1" dirty="0" smtClean="0"/>
              <a:t> public</a:t>
            </a:r>
            <a:r>
              <a:rPr lang="en-US" dirty="0" smtClean="0"/>
              <a:t> </a:t>
            </a:r>
            <a:r>
              <a:rPr lang="en-US" b="1" dirty="0" smtClean="0"/>
              <a:t>void</a:t>
            </a:r>
            <a:r>
              <a:rPr lang="en-US" dirty="0" smtClean="0"/>
              <a:t> clear();</a:t>
            </a:r>
          </a:p>
          <a:p>
            <a:r>
              <a:rPr lang="en-US" dirty="0" smtClean="0"/>
              <a:t>}</a:t>
            </a:r>
            <a:endParaRPr lang="en-US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4"/>
            <p:custDataLst>
              <p:custData r:id="rId5"/>
              <p:tags r:id="rId6"/>
            </p:custDataLst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custData r:id="rId1"/>
      <p:tags r:id="rId2"/>
    </p:custDataLst>
    <p:extLst>
      <p:ext uri="{BB962C8B-B14F-4D97-AF65-F5344CB8AC3E}">
        <p14:creationId xmlns:p14="http://schemas.microsoft.com/office/powerpoint/2010/main" val="3964043141"/>
      </p:ext>
    </p:extLst>
  </p:cSld>
  <p:clrMapOvr>
    <a:masterClrMapping/>
  </p:clrMapOvr>
  <p:transition advTm="50852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Logical but not Physical Extensions (Review)</a:t>
            </a:r>
            <a:endParaRPr lang="en-US" dirty="0"/>
          </a:p>
        </p:txBody>
      </p:sp>
      <p:grpSp>
        <p:nvGrpSpPr>
          <p:cNvPr id="3" name="Group 34"/>
          <p:cNvGrpSpPr/>
          <p:nvPr/>
        </p:nvGrpSpPr>
        <p:grpSpPr>
          <a:xfrm>
            <a:off x="76200" y="1143000"/>
            <a:ext cx="3352800" cy="1295400"/>
            <a:chOff x="76200" y="1143000"/>
            <a:chExt cx="3352800" cy="1295400"/>
          </a:xfrm>
        </p:grpSpPr>
        <p:sp>
          <p:nvSpPr>
            <p:cNvPr id="4" name="Rectangle 3"/>
            <p:cNvSpPr/>
            <p:nvPr/>
          </p:nvSpPr>
          <p:spPr>
            <a:xfrm>
              <a:off x="2057400" y="1143000"/>
              <a:ext cx="1371600" cy="129540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String</a:t>
              </a:r>
            </a:p>
            <a:p>
              <a:pPr algn="ctr"/>
              <a:r>
                <a:rPr lang="en-US" dirty="0" smtClean="0"/>
                <a:t>History</a:t>
              </a:r>
              <a:endParaRPr lang="en-US" dirty="0"/>
            </a:p>
          </p:txBody>
        </p:sp>
        <p:sp>
          <p:nvSpPr>
            <p:cNvPr id="5" name="Rectangle 4"/>
            <p:cNvSpPr/>
            <p:nvPr/>
          </p:nvSpPr>
          <p:spPr>
            <a:xfrm>
              <a:off x="76200" y="1143000"/>
              <a:ext cx="1981200" cy="38100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size()</a:t>
              </a:r>
              <a:endParaRPr lang="en-US" dirty="0"/>
            </a:p>
          </p:txBody>
        </p:sp>
        <p:sp>
          <p:nvSpPr>
            <p:cNvPr id="6" name="Rectangle 5"/>
            <p:cNvSpPr/>
            <p:nvPr/>
          </p:nvSpPr>
          <p:spPr>
            <a:xfrm>
              <a:off x="76200" y="1600200"/>
              <a:ext cx="1981200" cy="38100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err="1" smtClean="0"/>
                <a:t>elementAt</a:t>
              </a:r>
              <a:r>
                <a:rPr lang="en-US" dirty="0" smtClean="0"/>
                <a:t>()</a:t>
              </a:r>
              <a:endParaRPr lang="en-US" dirty="0"/>
            </a:p>
          </p:txBody>
        </p:sp>
        <p:sp>
          <p:nvSpPr>
            <p:cNvPr id="7" name="Rectangle 6"/>
            <p:cNvSpPr/>
            <p:nvPr/>
          </p:nvSpPr>
          <p:spPr>
            <a:xfrm>
              <a:off x="76200" y="2057400"/>
              <a:ext cx="1981200" cy="38100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err="1" smtClean="0"/>
                <a:t>addElement</a:t>
              </a:r>
              <a:r>
                <a:rPr lang="en-US" dirty="0" smtClean="0"/>
                <a:t>()</a:t>
              </a:r>
              <a:endParaRPr lang="en-US" dirty="0"/>
            </a:p>
          </p:txBody>
        </p:sp>
      </p:grpSp>
      <p:grpSp>
        <p:nvGrpSpPr>
          <p:cNvPr id="16" name="Group 35"/>
          <p:cNvGrpSpPr/>
          <p:nvPr/>
        </p:nvGrpSpPr>
        <p:grpSpPr>
          <a:xfrm>
            <a:off x="76200" y="4114800"/>
            <a:ext cx="3352800" cy="2667000"/>
            <a:chOff x="76200" y="3810000"/>
            <a:chExt cx="3352800" cy="2667000"/>
          </a:xfrm>
        </p:grpSpPr>
        <p:sp>
          <p:nvSpPr>
            <p:cNvPr id="8" name="Rectangle 7"/>
            <p:cNvSpPr/>
            <p:nvPr/>
          </p:nvSpPr>
          <p:spPr>
            <a:xfrm>
              <a:off x="2057400" y="3810000"/>
              <a:ext cx="1371600" cy="266700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String</a:t>
              </a:r>
            </a:p>
            <a:p>
              <a:pPr algn="ctr"/>
              <a:r>
                <a:rPr lang="en-US" dirty="0" smtClean="0"/>
                <a:t>Database</a:t>
              </a:r>
              <a:endParaRPr lang="en-US" dirty="0"/>
            </a:p>
          </p:txBody>
        </p:sp>
        <p:sp>
          <p:nvSpPr>
            <p:cNvPr id="9" name="Rectangle 8"/>
            <p:cNvSpPr/>
            <p:nvPr/>
          </p:nvSpPr>
          <p:spPr>
            <a:xfrm>
              <a:off x="76200" y="3810000"/>
              <a:ext cx="1981200" cy="38100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size()</a:t>
              </a:r>
              <a:endParaRPr lang="en-US" dirty="0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76200" y="4267200"/>
              <a:ext cx="1981200" cy="38100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err="1" smtClean="0"/>
                <a:t>elementAt</a:t>
              </a:r>
              <a:r>
                <a:rPr lang="en-US" dirty="0" smtClean="0"/>
                <a:t>()</a:t>
              </a:r>
              <a:endParaRPr lang="en-US" dirty="0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76200" y="4724400"/>
              <a:ext cx="1981200" cy="38100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err="1" smtClean="0"/>
                <a:t>addElement</a:t>
              </a:r>
              <a:r>
                <a:rPr lang="en-US" dirty="0" smtClean="0"/>
                <a:t>()</a:t>
              </a:r>
              <a:endParaRPr lang="en-US" dirty="0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76200" y="5181600"/>
              <a:ext cx="1981200" cy="38100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member()</a:t>
              </a:r>
              <a:endParaRPr lang="en-US" dirty="0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76200" y="5638800"/>
              <a:ext cx="1981200" cy="38100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 err="1" smtClean="0"/>
                <a:t>removeElement</a:t>
              </a:r>
              <a:r>
                <a:rPr lang="en-US" sz="1600" dirty="0" smtClean="0"/>
                <a:t>()</a:t>
              </a:r>
              <a:endParaRPr lang="en-US" sz="1600" dirty="0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76200" y="6096000"/>
              <a:ext cx="1981200" cy="38100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clear()</a:t>
              </a:r>
              <a:endParaRPr lang="en-US" dirty="0"/>
            </a:p>
          </p:txBody>
        </p:sp>
      </p:grpSp>
      <p:grpSp>
        <p:nvGrpSpPr>
          <p:cNvPr id="20" name="Group 36"/>
          <p:cNvGrpSpPr/>
          <p:nvPr/>
        </p:nvGrpSpPr>
        <p:grpSpPr>
          <a:xfrm>
            <a:off x="4114800" y="1143000"/>
            <a:ext cx="4953000" cy="1752600"/>
            <a:chOff x="4114800" y="1143000"/>
            <a:chExt cx="4953000" cy="1752600"/>
          </a:xfrm>
        </p:grpSpPr>
        <p:sp>
          <p:nvSpPr>
            <p:cNvPr id="15" name="Rectangle 14"/>
            <p:cNvSpPr/>
            <p:nvPr/>
          </p:nvSpPr>
          <p:spPr>
            <a:xfrm>
              <a:off x="5715000" y="1143000"/>
              <a:ext cx="1371600" cy="175260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err="1" smtClean="0"/>
                <a:t>AString</a:t>
              </a:r>
              <a:endParaRPr lang="en-US" dirty="0" smtClean="0"/>
            </a:p>
            <a:p>
              <a:pPr algn="ctr"/>
              <a:r>
                <a:rPr lang="en-US" dirty="0" smtClean="0"/>
                <a:t>History</a:t>
              </a:r>
              <a:endParaRPr lang="en-US" dirty="0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7086600" y="1143000"/>
              <a:ext cx="1981200" cy="38100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size()</a:t>
              </a:r>
              <a:endParaRPr lang="en-US" dirty="0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7086600" y="1600200"/>
              <a:ext cx="1981200" cy="38100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err="1" smtClean="0"/>
                <a:t>elementAt</a:t>
              </a:r>
              <a:r>
                <a:rPr lang="en-US" dirty="0" smtClean="0"/>
                <a:t>()</a:t>
              </a:r>
              <a:endParaRPr lang="en-US" dirty="0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7086600" y="2057400"/>
              <a:ext cx="1981200" cy="38100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err="1" smtClean="0"/>
                <a:t>addElement</a:t>
              </a:r>
              <a:r>
                <a:rPr lang="en-US" dirty="0" smtClean="0"/>
                <a:t>()</a:t>
              </a:r>
              <a:endParaRPr lang="en-US" dirty="0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4114800" y="1143000"/>
              <a:ext cx="1600200" cy="381000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size</a:t>
              </a:r>
              <a:endParaRPr lang="en-US" dirty="0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4114800" y="1600200"/>
              <a:ext cx="1600200" cy="381000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contents</a:t>
              </a:r>
              <a:endParaRPr lang="en-US" dirty="0"/>
            </a:p>
          </p:txBody>
        </p:sp>
        <p:sp>
          <p:nvSpPr>
            <p:cNvPr id="29" name="Rectangle 28"/>
            <p:cNvSpPr/>
            <p:nvPr/>
          </p:nvSpPr>
          <p:spPr>
            <a:xfrm>
              <a:off x="4114800" y="2057400"/>
              <a:ext cx="1600200" cy="381000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MAX_SIZE</a:t>
              </a:r>
              <a:endParaRPr lang="en-US" dirty="0"/>
            </a:p>
          </p:txBody>
        </p:sp>
      </p:grpSp>
      <p:grpSp>
        <p:nvGrpSpPr>
          <p:cNvPr id="21" name="Group 42"/>
          <p:cNvGrpSpPr/>
          <p:nvPr/>
        </p:nvGrpSpPr>
        <p:grpSpPr>
          <a:xfrm>
            <a:off x="2743200" y="3048000"/>
            <a:ext cx="2667000" cy="534988"/>
            <a:chOff x="2209800" y="2895600"/>
            <a:chExt cx="3657600" cy="534988"/>
          </a:xfrm>
        </p:grpSpPr>
        <p:cxnSp>
          <p:nvCxnSpPr>
            <p:cNvPr id="40" name="Straight Arrow Connector 39"/>
            <p:cNvCxnSpPr/>
            <p:nvPr/>
          </p:nvCxnSpPr>
          <p:spPr>
            <a:xfrm rot="10800000">
              <a:off x="2209800" y="3429000"/>
              <a:ext cx="3657600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Rectangle 41"/>
            <p:cNvSpPr/>
            <p:nvPr/>
          </p:nvSpPr>
          <p:spPr>
            <a:xfrm>
              <a:off x="2745059" y="2895600"/>
              <a:ext cx="2497873" cy="4572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implements</a:t>
              </a:r>
              <a:endParaRPr lang="en-US" dirty="0"/>
            </a:p>
          </p:txBody>
        </p:sp>
      </p:grpSp>
      <p:grpSp>
        <p:nvGrpSpPr>
          <p:cNvPr id="22" name="Group 37"/>
          <p:cNvGrpSpPr/>
          <p:nvPr/>
        </p:nvGrpSpPr>
        <p:grpSpPr>
          <a:xfrm>
            <a:off x="4114800" y="3962400"/>
            <a:ext cx="4953000" cy="2819400"/>
            <a:chOff x="4114800" y="3657600"/>
            <a:chExt cx="4953000" cy="2819400"/>
          </a:xfrm>
        </p:grpSpPr>
        <p:sp>
          <p:nvSpPr>
            <p:cNvPr id="46" name="Rectangle 45"/>
            <p:cNvSpPr/>
            <p:nvPr/>
          </p:nvSpPr>
          <p:spPr>
            <a:xfrm>
              <a:off x="5715000" y="3657600"/>
              <a:ext cx="1371600" cy="281940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err="1" smtClean="0"/>
                <a:t>AString</a:t>
              </a:r>
              <a:endParaRPr lang="en-US" dirty="0" smtClean="0"/>
            </a:p>
            <a:p>
              <a:pPr algn="ctr"/>
              <a:r>
                <a:rPr lang="en-US" dirty="0" smtClean="0"/>
                <a:t>Database</a:t>
              </a:r>
              <a:endParaRPr lang="en-US" dirty="0"/>
            </a:p>
          </p:txBody>
        </p:sp>
        <p:sp>
          <p:nvSpPr>
            <p:cNvPr id="47" name="Rectangle 46"/>
            <p:cNvSpPr/>
            <p:nvPr/>
          </p:nvSpPr>
          <p:spPr>
            <a:xfrm>
              <a:off x="7086600" y="3657600"/>
              <a:ext cx="1981200" cy="30480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size()</a:t>
              </a:r>
              <a:endParaRPr lang="en-US" dirty="0"/>
            </a:p>
          </p:txBody>
        </p:sp>
        <p:sp>
          <p:nvSpPr>
            <p:cNvPr id="48" name="Rectangle 47"/>
            <p:cNvSpPr/>
            <p:nvPr/>
          </p:nvSpPr>
          <p:spPr>
            <a:xfrm>
              <a:off x="7086600" y="4038600"/>
              <a:ext cx="1981200" cy="30480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err="1" smtClean="0"/>
                <a:t>elementAt</a:t>
              </a:r>
              <a:r>
                <a:rPr lang="en-US" dirty="0" smtClean="0"/>
                <a:t>()</a:t>
              </a:r>
              <a:endParaRPr lang="en-US" dirty="0"/>
            </a:p>
          </p:txBody>
        </p:sp>
        <p:sp>
          <p:nvSpPr>
            <p:cNvPr id="49" name="Rectangle 48"/>
            <p:cNvSpPr/>
            <p:nvPr/>
          </p:nvSpPr>
          <p:spPr>
            <a:xfrm>
              <a:off x="7086600" y="4419600"/>
              <a:ext cx="1981200" cy="45720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err="1" smtClean="0"/>
                <a:t>addElement</a:t>
              </a:r>
              <a:r>
                <a:rPr lang="en-US" dirty="0" smtClean="0"/>
                <a:t>()</a:t>
              </a:r>
              <a:endParaRPr lang="en-US" dirty="0"/>
            </a:p>
          </p:txBody>
        </p:sp>
        <p:sp>
          <p:nvSpPr>
            <p:cNvPr id="50" name="Rectangle 49"/>
            <p:cNvSpPr/>
            <p:nvPr/>
          </p:nvSpPr>
          <p:spPr>
            <a:xfrm>
              <a:off x="7086600" y="4953000"/>
              <a:ext cx="1981200" cy="38100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member()</a:t>
              </a:r>
              <a:endParaRPr lang="en-US" dirty="0"/>
            </a:p>
          </p:txBody>
        </p:sp>
        <p:sp>
          <p:nvSpPr>
            <p:cNvPr id="51" name="Rectangle 50"/>
            <p:cNvSpPr/>
            <p:nvPr/>
          </p:nvSpPr>
          <p:spPr>
            <a:xfrm>
              <a:off x="7086600" y="5410200"/>
              <a:ext cx="1981200" cy="45720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 err="1" smtClean="0"/>
                <a:t>removeElement</a:t>
              </a:r>
              <a:r>
                <a:rPr lang="en-US" sz="1600" dirty="0" smtClean="0"/>
                <a:t> (String)</a:t>
              </a:r>
              <a:endParaRPr lang="en-US" dirty="0"/>
            </a:p>
          </p:txBody>
        </p:sp>
        <p:sp>
          <p:nvSpPr>
            <p:cNvPr id="52" name="Rectangle 51"/>
            <p:cNvSpPr/>
            <p:nvPr/>
          </p:nvSpPr>
          <p:spPr>
            <a:xfrm>
              <a:off x="7086600" y="5943600"/>
              <a:ext cx="1981200" cy="30480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clear()</a:t>
              </a:r>
              <a:endParaRPr lang="en-US" dirty="0"/>
            </a:p>
          </p:txBody>
        </p:sp>
        <p:sp>
          <p:nvSpPr>
            <p:cNvPr id="53" name="Rectangle 52"/>
            <p:cNvSpPr/>
            <p:nvPr/>
          </p:nvSpPr>
          <p:spPr>
            <a:xfrm>
              <a:off x="4114800" y="3657600"/>
              <a:ext cx="1600200" cy="304800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size</a:t>
              </a:r>
              <a:endParaRPr lang="en-US" dirty="0"/>
            </a:p>
          </p:txBody>
        </p:sp>
        <p:sp>
          <p:nvSpPr>
            <p:cNvPr id="54" name="Rectangle 53"/>
            <p:cNvSpPr/>
            <p:nvPr/>
          </p:nvSpPr>
          <p:spPr>
            <a:xfrm>
              <a:off x="4114800" y="4038600"/>
              <a:ext cx="1600200" cy="304800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contents</a:t>
              </a:r>
              <a:endParaRPr lang="en-US" dirty="0"/>
            </a:p>
          </p:txBody>
        </p:sp>
        <p:sp>
          <p:nvSpPr>
            <p:cNvPr id="55" name="Rectangle 54"/>
            <p:cNvSpPr/>
            <p:nvPr/>
          </p:nvSpPr>
          <p:spPr>
            <a:xfrm>
              <a:off x="4114800" y="4419600"/>
              <a:ext cx="1600200" cy="304800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MAX_SIZE</a:t>
              </a:r>
              <a:endParaRPr lang="en-US" dirty="0"/>
            </a:p>
          </p:txBody>
        </p:sp>
        <p:sp>
          <p:nvSpPr>
            <p:cNvPr id="56" name="Rectangle 55"/>
            <p:cNvSpPr/>
            <p:nvPr/>
          </p:nvSpPr>
          <p:spPr>
            <a:xfrm>
              <a:off x="4114800" y="5791200"/>
              <a:ext cx="1600200" cy="304800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 err="1" smtClean="0"/>
                <a:t>shiftUp</a:t>
              </a:r>
              <a:r>
                <a:rPr lang="en-US" dirty="0" smtClean="0"/>
                <a:t>()</a:t>
              </a:r>
              <a:endParaRPr lang="en-US" dirty="0"/>
            </a:p>
          </p:txBody>
        </p:sp>
        <p:sp>
          <p:nvSpPr>
            <p:cNvPr id="57" name="Rectangle 56"/>
            <p:cNvSpPr/>
            <p:nvPr/>
          </p:nvSpPr>
          <p:spPr>
            <a:xfrm>
              <a:off x="4114800" y="6172200"/>
              <a:ext cx="1600200" cy="304800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 err="1" smtClean="0"/>
                <a:t>indexOf</a:t>
              </a:r>
              <a:r>
                <a:rPr lang="en-US" dirty="0" smtClean="0"/>
                <a:t>()</a:t>
              </a:r>
              <a:endParaRPr lang="en-US" dirty="0"/>
            </a:p>
          </p:txBody>
        </p:sp>
      </p:grpSp>
      <p:sp>
        <p:nvSpPr>
          <p:cNvPr id="58" name="Rectangle 57"/>
          <p:cNvSpPr/>
          <p:nvPr/>
        </p:nvSpPr>
        <p:spPr>
          <a:xfrm>
            <a:off x="4114800" y="5486400"/>
            <a:ext cx="1600200" cy="533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500" dirty="0" err="1" smtClean="0"/>
              <a:t>removeElement</a:t>
            </a:r>
            <a:r>
              <a:rPr lang="en-US" sz="1500" dirty="0" smtClean="0"/>
              <a:t> (</a:t>
            </a:r>
            <a:r>
              <a:rPr lang="en-US" sz="1500" dirty="0" err="1" smtClean="0"/>
              <a:t>int</a:t>
            </a:r>
            <a:r>
              <a:rPr lang="en-US" sz="1500" dirty="0" smtClean="0"/>
              <a:t>)</a:t>
            </a:r>
            <a:endParaRPr lang="en-US" sz="1500" dirty="0"/>
          </a:p>
        </p:txBody>
      </p:sp>
      <p:sp>
        <p:nvSpPr>
          <p:cNvPr id="44" name="Rectangle 43"/>
          <p:cNvSpPr/>
          <p:nvPr/>
        </p:nvSpPr>
        <p:spPr>
          <a:xfrm>
            <a:off x="4114800" y="2514600"/>
            <a:ext cx="1600200" cy="381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isFull</a:t>
            </a:r>
            <a:r>
              <a:rPr lang="en-US" dirty="0" smtClean="0"/>
              <a:t>()</a:t>
            </a:r>
            <a:endParaRPr lang="en-US" dirty="0"/>
          </a:p>
        </p:txBody>
      </p:sp>
      <p:sp>
        <p:nvSpPr>
          <p:cNvPr id="59" name="Rectangle 58"/>
          <p:cNvSpPr/>
          <p:nvPr/>
        </p:nvSpPr>
        <p:spPr>
          <a:xfrm>
            <a:off x="4114800" y="5105400"/>
            <a:ext cx="1600200" cy="304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isFull</a:t>
            </a:r>
            <a:r>
              <a:rPr lang="en-US" dirty="0" smtClean="0"/>
              <a:t>()</a:t>
            </a:r>
            <a:endParaRPr lang="en-US" dirty="0"/>
          </a:p>
        </p:txBody>
      </p:sp>
      <p:sp>
        <p:nvSpPr>
          <p:cNvPr id="45" name="Rectangle 44"/>
          <p:cNvSpPr/>
          <p:nvPr/>
        </p:nvSpPr>
        <p:spPr>
          <a:xfrm>
            <a:off x="0" y="4114800"/>
            <a:ext cx="3429000" cy="13335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ectangle 59"/>
          <p:cNvSpPr/>
          <p:nvPr/>
        </p:nvSpPr>
        <p:spPr>
          <a:xfrm>
            <a:off x="4083062" y="3981450"/>
            <a:ext cx="4984738" cy="120015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Audio 23">
            <a:hlinkClick r:id="" action="ppaction://media"/>
          </p:cNvPr>
          <p:cNvPicPr>
            <a:picLocks noChangeAspect="1"/>
          </p:cNvPicPr>
          <p:nvPr>
            <a:audioFile r:link="rId4"/>
            <p:custDataLst>
              <p:custData r:id="rId5"/>
              <p:tags r:id="rId6"/>
            </p:custDataLst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custData r:id="rId1"/>
      <p:tags r:id="rId2"/>
    </p:custDataLst>
    <p:extLst>
      <p:ext uri="{BB962C8B-B14F-4D97-AF65-F5344CB8AC3E}">
        <p14:creationId xmlns:p14="http://schemas.microsoft.com/office/powerpoint/2010/main" val="1112422478"/>
      </p:ext>
    </p:extLst>
  </p:cSld>
  <p:clrMapOvr>
    <a:masterClrMapping/>
  </p:clrMapOvr>
  <p:transition advTm="88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  <p:bldLst>
      <p:bldP spid="58" grpId="0" animBg="1"/>
      <p:bldP spid="44" grpId="0" animBg="1"/>
      <p:bldP spid="59" grpId="0" animBg="1"/>
      <p:bldP spid="45" grpId="0" animBg="1"/>
      <p:bldP spid="6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Rectangle 54"/>
          <p:cNvSpPr/>
          <p:nvPr/>
        </p:nvSpPr>
        <p:spPr>
          <a:xfrm>
            <a:off x="4114800" y="2514600"/>
            <a:ext cx="1600200" cy="381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isFull</a:t>
            </a:r>
            <a:r>
              <a:rPr lang="en-US" dirty="0" smtClean="0"/>
              <a:t>()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Physical and Logical Extensions (Review)</a:t>
            </a:r>
            <a:endParaRPr lang="en-US" dirty="0"/>
          </a:p>
        </p:txBody>
      </p:sp>
      <p:grpSp>
        <p:nvGrpSpPr>
          <p:cNvPr id="3" name="Group 34"/>
          <p:cNvGrpSpPr/>
          <p:nvPr/>
        </p:nvGrpSpPr>
        <p:grpSpPr>
          <a:xfrm>
            <a:off x="76200" y="1143000"/>
            <a:ext cx="3352800" cy="1295400"/>
            <a:chOff x="76200" y="1143000"/>
            <a:chExt cx="3352800" cy="1295400"/>
          </a:xfrm>
        </p:grpSpPr>
        <p:sp>
          <p:nvSpPr>
            <p:cNvPr id="4" name="Rectangle 3"/>
            <p:cNvSpPr/>
            <p:nvPr/>
          </p:nvSpPr>
          <p:spPr>
            <a:xfrm>
              <a:off x="2057400" y="1143000"/>
              <a:ext cx="1371600" cy="129540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String</a:t>
              </a:r>
            </a:p>
            <a:p>
              <a:pPr algn="ctr"/>
              <a:r>
                <a:rPr lang="en-US" dirty="0" smtClean="0"/>
                <a:t>History</a:t>
              </a:r>
              <a:endParaRPr lang="en-US" dirty="0"/>
            </a:p>
          </p:txBody>
        </p:sp>
        <p:sp>
          <p:nvSpPr>
            <p:cNvPr id="5" name="Rectangle 4"/>
            <p:cNvSpPr/>
            <p:nvPr/>
          </p:nvSpPr>
          <p:spPr>
            <a:xfrm>
              <a:off x="76200" y="1143000"/>
              <a:ext cx="1981200" cy="38100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size()</a:t>
              </a:r>
              <a:endParaRPr lang="en-US" dirty="0"/>
            </a:p>
          </p:txBody>
        </p:sp>
        <p:sp>
          <p:nvSpPr>
            <p:cNvPr id="6" name="Rectangle 5"/>
            <p:cNvSpPr/>
            <p:nvPr/>
          </p:nvSpPr>
          <p:spPr>
            <a:xfrm>
              <a:off x="76200" y="1600200"/>
              <a:ext cx="1981200" cy="38100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err="1" smtClean="0"/>
                <a:t>elementAt</a:t>
              </a:r>
              <a:r>
                <a:rPr lang="en-US" dirty="0" smtClean="0"/>
                <a:t>()</a:t>
              </a:r>
              <a:endParaRPr lang="en-US" dirty="0"/>
            </a:p>
          </p:txBody>
        </p:sp>
        <p:sp>
          <p:nvSpPr>
            <p:cNvPr id="7" name="Rectangle 6"/>
            <p:cNvSpPr/>
            <p:nvPr/>
          </p:nvSpPr>
          <p:spPr>
            <a:xfrm>
              <a:off x="76200" y="2057400"/>
              <a:ext cx="1981200" cy="38100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err="1" smtClean="0"/>
                <a:t>addElement</a:t>
              </a:r>
              <a:r>
                <a:rPr lang="en-US" dirty="0" smtClean="0"/>
                <a:t>()</a:t>
              </a:r>
              <a:endParaRPr lang="en-US" dirty="0"/>
            </a:p>
          </p:txBody>
        </p:sp>
      </p:grpSp>
      <p:grpSp>
        <p:nvGrpSpPr>
          <p:cNvPr id="35" name="Group 35"/>
          <p:cNvGrpSpPr/>
          <p:nvPr/>
        </p:nvGrpSpPr>
        <p:grpSpPr>
          <a:xfrm>
            <a:off x="76200" y="4800600"/>
            <a:ext cx="3352800" cy="1295400"/>
            <a:chOff x="76200" y="5181600"/>
            <a:chExt cx="3352800" cy="1295400"/>
          </a:xfrm>
        </p:grpSpPr>
        <p:sp>
          <p:nvSpPr>
            <p:cNvPr id="8" name="Rectangle 7"/>
            <p:cNvSpPr/>
            <p:nvPr/>
          </p:nvSpPr>
          <p:spPr>
            <a:xfrm>
              <a:off x="2057400" y="5181600"/>
              <a:ext cx="1371600" cy="129540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String</a:t>
              </a:r>
            </a:p>
            <a:p>
              <a:pPr algn="ctr"/>
              <a:r>
                <a:rPr lang="en-US" dirty="0" smtClean="0"/>
                <a:t>Database</a:t>
              </a:r>
              <a:endParaRPr lang="en-US" dirty="0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76200" y="5181600"/>
              <a:ext cx="1981200" cy="38100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member()</a:t>
              </a:r>
              <a:endParaRPr lang="en-US" dirty="0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76200" y="5638800"/>
              <a:ext cx="1981200" cy="38100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 err="1" smtClean="0"/>
                <a:t>removeElement</a:t>
              </a:r>
              <a:r>
                <a:rPr lang="en-US" sz="1600" dirty="0" smtClean="0"/>
                <a:t>()</a:t>
              </a:r>
              <a:endParaRPr lang="en-US" sz="1600" dirty="0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76200" y="6096000"/>
              <a:ext cx="1981200" cy="38100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clear()</a:t>
              </a:r>
              <a:endParaRPr lang="en-US" dirty="0"/>
            </a:p>
          </p:txBody>
        </p:sp>
      </p:grpSp>
      <p:grpSp>
        <p:nvGrpSpPr>
          <p:cNvPr id="36" name="Group 36"/>
          <p:cNvGrpSpPr/>
          <p:nvPr/>
        </p:nvGrpSpPr>
        <p:grpSpPr>
          <a:xfrm>
            <a:off x="4114800" y="1143000"/>
            <a:ext cx="4953000" cy="1752600"/>
            <a:chOff x="4114800" y="1143000"/>
            <a:chExt cx="4953000" cy="1752600"/>
          </a:xfrm>
        </p:grpSpPr>
        <p:sp>
          <p:nvSpPr>
            <p:cNvPr id="15" name="Rectangle 14"/>
            <p:cNvSpPr/>
            <p:nvPr/>
          </p:nvSpPr>
          <p:spPr>
            <a:xfrm>
              <a:off x="5715000" y="1143000"/>
              <a:ext cx="1371600" cy="175260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err="1" smtClean="0"/>
                <a:t>AString</a:t>
              </a:r>
              <a:endParaRPr lang="en-US" dirty="0" smtClean="0"/>
            </a:p>
            <a:p>
              <a:pPr algn="ctr"/>
              <a:r>
                <a:rPr lang="en-US" dirty="0" smtClean="0"/>
                <a:t>History</a:t>
              </a:r>
              <a:endParaRPr lang="en-US" dirty="0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7086600" y="1143000"/>
              <a:ext cx="1981200" cy="38100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size()</a:t>
              </a:r>
              <a:endParaRPr lang="en-US" dirty="0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7086600" y="1600200"/>
              <a:ext cx="1981200" cy="38100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err="1" smtClean="0"/>
                <a:t>elementAt</a:t>
              </a:r>
              <a:r>
                <a:rPr lang="en-US" dirty="0" smtClean="0"/>
                <a:t>()</a:t>
              </a:r>
              <a:endParaRPr lang="en-US" dirty="0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7086600" y="2057400"/>
              <a:ext cx="1981200" cy="38100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err="1" smtClean="0"/>
                <a:t>addElement</a:t>
              </a:r>
              <a:r>
                <a:rPr lang="en-US" dirty="0" smtClean="0"/>
                <a:t>()</a:t>
              </a:r>
              <a:endParaRPr lang="en-US" dirty="0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4114800" y="1143000"/>
              <a:ext cx="1600200" cy="381000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size</a:t>
              </a:r>
              <a:endParaRPr lang="en-US" dirty="0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4114800" y="1600200"/>
              <a:ext cx="1600200" cy="381000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contents</a:t>
              </a:r>
              <a:endParaRPr lang="en-US" dirty="0"/>
            </a:p>
          </p:txBody>
        </p:sp>
        <p:sp>
          <p:nvSpPr>
            <p:cNvPr id="29" name="Rectangle 28"/>
            <p:cNvSpPr/>
            <p:nvPr/>
          </p:nvSpPr>
          <p:spPr>
            <a:xfrm>
              <a:off x="4114800" y="2057400"/>
              <a:ext cx="1600200" cy="381000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MAX_SIZE</a:t>
              </a:r>
              <a:endParaRPr lang="en-US" dirty="0"/>
            </a:p>
          </p:txBody>
        </p:sp>
      </p:grpSp>
      <p:grpSp>
        <p:nvGrpSpPr>
          <p:cNvPr id="37" name="Group 37"/>
          <p:cNvGrpSpPr/>
          <p:nvPr/>
        </p:nvGrpSpPr>
        <p:grpSpPr>
          <a:xfrm>
            <a:off x="4114800" y="4724400"/>
            <a:ext cx="4953000" cy="1371600"/>
            <a:chOff x="4114800" y="5105400"/>
            <a:chExt cx="4953000" cy="1371600"/>
          </a:xfrm>
        </p:grpSpPr>
        <p:sp>
          <p:nvSpPr>
            <p:cNvPr id="16" name="Rectangle 15"/>
            <p:cNvSpPr/>
            <p:nvPr/>
          </p:nvSpPr>
          <p:spPr>
            <a:xfrm>
              <a:off x="5715000" y="5105400"/>
              <a:ext cx="1371600" cy="137160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err="1" smtClean="0"/>
                <a:t>AString</a:t>
              </a:r>
              <a:endParaRPr lang="en-US" dirty="0" smtClean="0"/>
            </a:p>
            <a:p>
              <a:pPr algn="ctr"/>
              <a:r>
                <a:rPr lang="en-US" dirty="0" smtClean="0"/>
                <a:t>Database</a:t>
              </a:r>
              <a:endParaRPr lang="en-US" dirty="0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7086600" y="5105400"/>
              <a:ext cx="1981200" cy="38100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member()</a:t>
              </a:r>
              <a:endParaRPr lang="en-US" dirty="0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7086600" y="5562600"/>
              <a:ext cx="1981200" cy="45720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err="1" smtClean="0"/>
                <a:t>removeElement</a:t>
              </a:r>
              <a:r>
                <a:rPr lang="en-US" sz="1600" dirty="0" smtClean="0"/>
                <a:t> (String</a:t>
              </a:r>
              <a:r>
                <a:rPr lang="en-US" dirty="0" smtClean="0"/>
                <a:t>)</a:t>
              </a:r>
              <a:endParaRPr lang="en-US" dirty="0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7086600" y="6096000"/>
              <a:ext cx="1981200" cy="38100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clear()</a:t>
              </a:r>
              <a:endParaRPr lang="en-US" dirty="0"/>
            </a:p>
          </p:txBody>
        </p:sp>
        <p:sp>
          <p:nvSpPr>
            <p:cNvPr id="33" name="Rectangle 32"/>
            <p:cNvSpPr/>
            <p:nvPr/>
          </p:nvSpPr>
          <p:spPr>
            <a:xfrm>
              <a:off x="4114800" y="5638800"/>
              <a:ext cx="1600200" cy="381000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 err="1" smtClean="0"/>
                <a:t>shiftUp</a:t>
              </a:r>
              <a:r>
                <a:rPr lang="en-US" dirty="0" smtClean="0"/>
                <a:t>()</a:t>
              </a:r>
              <a:endParaRPr lang="en-US" dirty="0"/>
            </a:p>
          </p:txBody>
        </p:sp>
        <p:sp>
          <p:nvSpPr>
            <p:cNvPr id="34" name="Rectangle 33"/>
            <p:cNvSpPr/>
            <p:nvPr/>
          </p:nvSpPr>
          <p:spPr>
            <a:xfrm>
              <a:off x="4114800" y="6096000"/>
              <a:ext cx="1600200" cy="381000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 err="1" smtClean="0"/>
                <a:t>indexOf</a:t>
              </a:r>
              <a:r>
                <a:rPr lang="en-US" dirty="0" smtClean="0"/>
                <a:t>()</a:t>
              </a:r>
              <a:endParaRPr lang="en-US" dirty="0"/>
            </a:p>
          </p:txBody>
        </p:sp>
      </p:grpSp>
      <p:grpSp>
        <p:nvGrpSpPr>
          <p:cNvPr id="38" name="Group 42"/>
          <p:cNvGrpSpPr/>
          <p:nvPr/>
        </p:nvGrpSpPr>
        <p:grpSpPr>
          <a:xfrm>
            <a:off x="2819400" y="3429000"/>
            <a:ext cx="2667000" cy="457200"/>
            <a:chOff x="2209800" y="3049588"/>
            <a:chExt cx="3657600" cy="457200"/>
          </a:xfrm>
        </p:grpSpPr>
        <p:cxnSp>
          <p:nvCxnSpPr>
            <p:cNvPr id="40" name="Straight Arrow Connector 39"/>
            <p:cNvCxnSpPr/>
            <p:nvPr/>
          </p:nvCxnSpPr>
          <p:spPr>
            <a:xfrm rot="10800000">
              <a:off x="2209800" y="3429000"/>
              <a:ext cx="3657600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Rectangle 41"/>
            <p:cNvSpPr/>
            <p:nvPr/>
          </p:nvSpPr>
          <p:spPr>
            <a:xfrm>
              <a:off x="2745059" y="3049588"/>
              <a:ext cx="2497873" cy="4572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implements</a:t>
              </a:r>
              <a:endParaRPr lang="en-US" dirty="0"/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914401" y="3124200"/>
            <a:ext cx="610393" cy="1371600"/>
            <a:chOff x="914401" y="2591594"/>
            <a:chExt cx="610393" cy="1371600"/>
          </a:xfrm>
        </p:grpSpPr>
        <p:cxnSp>
          <p:nvCxnSpPr>
            <p:cNvPr id="43" name="Straight Arrow Connector 42"/>
            <p:cNvCxnSpPr/>
            <p:nvPr/>
          </p:nvCxnSpPr>
          <p:spPr>
            <a:xfrm rot="5400000" flipH="1" flipV="1">
              <a:off x="838200" y="3276600"/>
              <a:ext cx="1371600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44" name="Rectangle 43"/>
            <p:cNvSpPr/>
            <p:nvPr/>
          </p:nvSpPr>
          <p:spPr>
            <a:xfrm rot="16200000">
              <a:off x="495301" y="3048000"/>
              <a:ext cx="1295400" cy="4572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extends</a:t>
              </a:r>
              <a:endParaRPr lang="en-US" dirty="0"/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6781800" y="3124200"/>
            <a:ext cx="610393" cy="1371600"/>
            <a:chOff x="914401" y="2591594"/>
            <a:chExt cx="610393" cy="1371600"/>
          </a:xfrm>
        </p:grpSpPr>
        <p:cxnSp>
          <p:nvCxnSpPr>
            <p:cNvPr id="47" name="Straight Arrow Connector 46"/>
            <p:cNvCxnSpPr/>
            <p:nvPr/>
          </p:nvCxnSpPr>
          <p:spPr>
            <a:xfrm rot="5400000" flipH="1" flipV="1">
              <a:off x="838200" y="3276600"/>
              <a:ext cx="1371600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48" name="Rectangle 47"/>
            <p:cNvSpPr/>
            <p:nvPr/>
          </p:nvSpPr>
          <p:spPr>
            <a:xfrm rot="16200000">
              <a:off x="495301" y="3048000"/>
              <a:ext cx="1295400" cy="4572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extends</a:t>
              </a:r>
              <a:endParaRPr lang="en-US" dirty="0"/>
            </a:p>
          </p:txBody>
        </p:sp>
      </p:grpSp>
      <p:grpSp>
        <p:nvGrpSpPr>
          <p:cNvPr id="61" name="Group 60"/>
          <p:cNvGrpSpPr/>
          <p:nvPr/>
        </p:nvGrpSpPr>
        <p:grpSpPr>
          <a:xfrm>
            <a:off x="2438401" y="2514600"/>
            <a:ext cx="3276599" cy="914400"/>
            <a:chOff x="2449831" y="2468880"/>
            <a:chExt cx="3112769" cy="731520"/>
          </a:xfrm>
        </p:grpSpPr>
        <p:cxnSp>
          <p:nvCxnSpPr>
            <p:cNvPr id="50" name="Straight Arrow Connector 49"/>
            <p:cNvCxnSpPr>
              <a:stCxn id="58" idx="3"/>
            </p:cNvCxnSpPr>
            <p:nvPr/>
          </p:nvCxnSpPr>
          <p:spPr>
            <a:xfrm flipV="1">
              <a:off x="4800600" y="2592388"/>
              <a:ext cx="762000" cy="379412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Arrow Connector 52"/>
            <p:cNvCxnSpPr>
              <a:stCxn id="58" idx="1"/>
            </p:cNvCxnSpPr>
            <p:nvPr/>
          </p:nvCxnSpPr>
          <p:spPr>
            <a:xfrm rot="10800000">
              <a:off x="2449831" y="2468880"/>
              <a:ext cx="979170" cy="50292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Rectangle 57"/>
            <p:cNvSpPr/>
            <p:nvPr/>
          </p:nvSpPr>
          <p:spPr>
            <a:xfrm>
              <a:off x="3429000" y="2743200"/>
              <a:ext cx="1371600" cy="457200"/>
            </a:xfrm>
            <a:prstGeom prst="rect">
              <a:avLst/>
            </a:pr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 err="1" smtClean="0"/>
                <a:t>Supertype</a:t>
              </a:r>
              <a:endParaRPr lang="en-US" dirty="0"/>
            </a:p>
          </p:txBody>
        </p:sp>
      </p:grpSp>
      <p:grpSp>
        <p:nvGrpSpPr>
          <p:cNvPr id="62" name="Group 61"/>
          <p:cNvGrpSpPr/>
          <p:nvPr/>
        </p:nvGrpSpPr>
        <p:grpSpPr>
          <a:xfrm>
            <a:off x="2667000" y="4038600"/>
            <a:ext cx="3200400" cy="685800"/>
            <a:chOff x="2667000" y="2590800"/>
            <a:chExt cx="3200400" cy="685800"/>
          </a:xfrm>
        </p:grpSpPr>
        <p:cxnSp>
          <p:nvCxnSpPr>
            <p:cNvPr id="63" name="Straight Arrow Connector 62"/>
            <p:cNvCxnSpPr>
              <a:stCxn id="65" idx="3"/>
            </p:cNvCxnSpPr>
            <p:nvPr/>
          </p:nvCxnSpPr>
          <p:spPr>
            <a:xfrm>
              <a:off x="4800600" y="2819400"/>
              <a:ext cx="1066800" cy="38100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Arrow Connector 63"/>
            <p:cNvCxnSpPr>
              <a:stCxn id="65" idx="1"/>
            </p:cNvCxnSpPr>
            <p:nvPr/>
          </p:nvCxnSpPr>
          <p:spPr>
            <a:xfrm rot="10800000" flipV="1">
              <a:off x="2667000" y="2819400"/>
              <a:ext cx="762000" cy="45720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Rectangle 64"/>
            <p:cNvSpPr/>
            <p:nvPr/>
          </p:nvSpPr>
          <p:spPr>
            <a:xfrm>
              <a:off x="3429000" y="2590800"/>
              <a:ext cx="1371600" cy="457200"/>
            </a:xfrm>
            <a:prstGeom prst="rect">
              <a:avLst/>
            </a:pr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Subtype</a:t>
              </a:r>
              <a:endParaRPr lang="en-US" dirty="0"/>
            </a:p>
          </p:txBody>
        </p:sp>
      </p:grpSp>
      <p:grpSp>
        <p:nvGrpSpPr>
          <p:cNvPr id="68" name="Group 67"/>
          <p:cNvGrpSpPr/>
          <p:nvPr/>
        </p:nvGrpSpPr>
        <p:grpSpPr>
          <a:xfrm>
            <a:off x="7696200" y="2971800"/>
            <a:ext cx="1371600" cy="762000"/>
            <a:chOff x="4267200" y="2286000"/>
            <a:chExt cx="1371600" cy="762000"/>
          </a:xfrm>
        </p:grpSpPr>
        <p:cxnSp>
          <p:nvCxnSpPr>
            <p:cNvPr id="69" name="Straight Arrow Connector 68"/>
            <p:cNvCxnSpPr>
              <a:stCxn id="71" idx="0"/>
            </p:cNvCxnSpPr>
            <p:nvPr/>
          </p:nvCxnSpPr>
          <p:spPr>
            <a:xfrm rot="16200000" flipV="1">
              <a:off x="4495800" y="2133600"/>
              <a:ext cx="304800" cy="60960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1" name="Rectangle 70"/>
            <p:cNvSpPr/>
            <p:nvPr/>
          </p:nvSpPr>
          <p:spPr>
            <a:xfrm>
              <a:off x="4267200" y="2590800"/>
              <a:ext cx="1371600" cy="457200"/>
            </a:xfrm>
            <a:prstGeom prst="rect">
              <a:avLst/>
            </a:pr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 err="1" smtClean="0"/>
                <a:t>Superclass</a:t>
              </a:r>
              <a:endParaRPr lang="en-US" dirty="0"/>
            </a:p>
          </p:txBody>
        </p:sp>
      </p:grpSp>
      <p:grpSp>
        <p:nvGrpSpPr>
          <p:cNvPr id="76" name="Group 75"/>
          <p:cNvGrpSpPr/>
          <p:nvPr/>
        </p:nvGrpSpPr>
        <p:grpSpPr>
          <a:xfrm>
            <a:off x="7696200" y="3962400"/>
            <a:ext cx="1371600" cy="762000"/>
            <a:chOff x="4267200" y="2743200"/>
            <a:chExt cx="1371600" cy="762000"/>
          </a:xfrm>
        </p:grpSpPr>
        <p:cxnSp>
          <p:nvCxnSpPr>
            <p:cNvPr id="77" name="Straight Arrow Connector 76"/>
            <p:cNvCxnSpPr>
              <a:stCxn id="78" idx="2"/>
            </p:cNvCxnSpPr>
            <p:nvPr/>
          </p:nvCxnSpPr>
          <p:spPr>
            <a:xfrm rot="5400000">
              <a:off x="4533900" y="3086100"/>
              <a:ext cx="304800" cy="53340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</p:cxnSp>
        <p:sp>
          <p:nvSpPr>
            <p:cNvPr id="78" name="Rectangle 77"/>
            <p:cNvSpPr/>
            <p:nvPr/>
          </p:nvSpPr>
          <p:spPr>
            <a:xfrm>
              <a:off x="4267200" y="2743200"/>
              <a:ext cx="1371600" cy="457200"/>
            </a:xfrm>
            <a:prstGeom prst="rect">
              <a:avLst/>
            </a:pr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Subclass</a:t>
              </a:r>
              <a:endParaRPr lang="en-US" dirty="0"/>
            </a:p>
          </p:txBody>
        </p:sp>
      </p:grpSp>
      <p:sp>
        <p:nvSpPr>
          <p:cNvPr id="54" name="Rectangle 53"/>
          <p:cNvSpPr/>
          <p:nvPr/>
        </p:nvSpPr>
        <p:spPr>
          <a:xfrm>
            <a:off x="4114800" y="4724400"/>
            <a:ext cx="1600200" cy="533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500" dirty="0" err="1" smtClean="0"/>
              <a:t>removeElement</a:t>
            </a:r>
            <a:r>
              <a:rPr lang="en-US" sz="1500" dirty="0" smtClean="0"/>
              <a:t> (</a:t>
            </a:r>
            <a:r>
              <a:rPr lang="en-US" sz="1500" dirty="0" err="1" smtClean="0"/>
              <a:t>int</a:t>
            </a:r>
            <a:r>
              <a:rPr lang="en-US" sz="1500" dirty="0" smtClean="0"/>
              <a:t>)</a:t>
            </a:r>
            <a:endParaRPr lang="en-US" sz="1500" dirty="0"/>
          </a:p>
        </p:txBody>
      </p:sp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4"/>
            <p:custDataLst>
              <p:custData r:id="rId5"/>
              <p:tags r:id="rId6"/>
            </p:custDataLst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custData r:id="rId1"/>
      <p:tags r:id="rId2"/>
    </p:custDataLst>
    <p:extLst>
      <p:ext uri="{BB962C8B-B14F-4D97-AF65-F5344CB8AC3E}">
        <p14:creationId xmlns:p14="http://schemas.microsoft.com/office/powerpoint/2010/main" val="2475675619"/>
      </p:ext>
    </p:extLst>
  </p:cSld>
  <p:clrMapOvr>
    <a:masterClrMapping/>
  </p:clrMapOvr>
  <p:transition advTm="43196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55" grpId="0" animBg="1"/>
      <p:bldP spid="5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Original </a:t>
            </a:r>
            <a:r>
              <a:rPr lang="en-US" dirty="0" err="1" smtClean="0"/>
              <a:t>StringHistory</a:t>
            </a:r>
            <a:r>
              <a:rPr lang="en-US" dirty="0" smtClean="0"/>
              <a:t> </a:t>
            </a:r>
            <a:r>
              <a:rPr lang="en-US" dirty="0" err="1" smtClean="0"/>
              <a:t>vs.Database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371600" y="838200"/>
            <a:ext cx="5562600" cy="2133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 smtClean="0"/>
              <a:t>public interface  </a:t>
            </a:r>
            <a:r>
              <a:rPr lang="en-US" dirty="0" err="1" smtClean="0"/>
              <a:t>StringHistory</a:t>
            </a:r>
            <a:r>
              <a:rPr lang="en-US" dirty="0" smtClean="0"/>
              <a:t>  {</a:t>
            </a:r>
          </a:p>
          <a:p>
            <a:pPr lvl="2"/>
            <a:r>
              <a:rPr lang="en-US" b="1" dirty="0" smtClean="0"/>
              <a:t>public</a:t>
            </a:r>
            <a:r>
              <a:rPr lang="en-US" dirty="0" smtClean="0"/>
              <a:t> </a:t>
            </a:r>
            <a:r>
              <a:rPr lang="en-US" b="1" dirty="0" smtClean="0"/>
              <a:t>void</a:t>
            </a:r>
            <a:r>
              <a:rPr lang="en-US" dirty="0" smtClean="0"/>
              <a:t> </a:t>
            </a:r>
            <a:r>
              <a:rPr lang="en-US" dirty="0" err="1" smtClean="0"/>
              <a:t>addElement</a:t>
            </a:r>
            <a:r>
              <a:rPr lang="en-US" dirty="0" smtClean="0"/>
              <a:t>(String element);</a:t>
            </a:r>
          </a:p>
          <a:p>
            <a:pPr lvl="2"/>
            <a:r>
              <a:rPr lang="en-US" b="1" dirty="0" smtClean="0"/>
              <a:t>public</a:t>
            </a:r>
            <a:r>
              <a:rPr lang="en-US" dirty="0" smtClean="0"/>
              <a:t> </a:t>
            </a:r>
            <a:r>
              <a:rPr lang="en-US" b="1" dirty="0" err="1" smtClean="0"/>
              <a:t>int</a:t>
            </a:r>
            <a:r>
              <a:rPr lang="en-US" dirty="0" smtClean="0"/>
              <a:t> size();</a:t>
            </a:r>
          </a:p>
          <a:p>
            <a:pPr lvl="2"/>
            <a:r>
              <a:rPr lang="en-US" b="1" dirty="0" smtClean="0"/>
              <a:t>public</a:t>
            </a:r>
            <a:r>
              <a:rPr lang="en-US" dirty="0" smtClean="0"/>
              <a:t> String </a:t>
            </a:r>
            <a:r>
              <a:rPr lang="en-US" dirty="0" err="1" smtClean="0"/>
              <a:t>elementAt</a:t>
            </a:r>
            <a:r>
              <a:rPr lang="en-US" dirty="0" smtClean="0"/>
              <a:t>(</a:t>
            </a:r>
            <a:r>
              <a:rPr lang="en-US" b="1" dirty="0" err="1" smtClean="0"/>
              <a:t>int</a:t>
            </a:r>
            <a:r>
              <a:rPr lang="en-US" dirty="0" smtClean="0"/>
              <a:t> index);</a:t>
            </a:r>
          </a:p>
          <a:p>
            <a:r>
              <a:rPr lang="en-US" dirty="0" smtClean="0"/>
              <a:t>}</a:t>
            </a:r>
          </a:p>
        </p:txBody>
      </p:sp>
      <p:sp>
        <p:nvSpPr>
          <p:cNvPr id="6" name="Rectangle 5"/>
          <p:cNvSpPr/>
          <p:nvPr/>
        </p:nvSpPr>
        <p:spPr>
          <a:xfrm>
            <a:off x="762000" y="2590800"/>
            <a:ext cx="6781800" cy="3581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 smtClean="0"/>
              <a:t>public interface </a:t>
            </a:r>
            <a:r>
              <a:rPr lang="en-US" dirty="0" err="1" smtClean="0"/>
              <a:t>StringDatabase</a:t>
            </a:r>
            <a:r>
              <a:rPr lang="en-US" dirty="0" smtClean="0"/>
              <a:t> {</a:t>
            </a:r>
          </a:p>
          <a:p>
            <a:r>
              <a:rPr lang="en-US" dirty="0" smtClean="0"/>
              <a:t>	//from history</a:t>
            </a:r>
          </a:p>
          <a:p>
            <a:r>
              <a:rPr lang="en-US" b="1" dirty="0" smtClean="0"/>
              <a:t>	public</a:t>
            </a:r>
            <a:r>
              <a:rPr lang="en-US" dirty="0" smtClean="0"/>
              <a:t> </a:t>
            </a:r>
            <a:r>
              <a:rPr lang="en-US" b="1" dirty="0" err="1" smtClean="0"/>
              <a:t>int</a:t>
            </a:r>
            <a:r>
              <a:rPr lang="en-US" dirty="0" smtClean="0"/>
              <a:t> size();</a:t>
            </a:r>
          </a:p>
          <a:p>
            <a:r>
              <a:rPr lang="en-US" b="1" dirty="0" smtClean="0"/>
              <a:t>	public</a:t>
            </a:r>
            <a:r>
              <a:rPr lang="en-US" dirty="0" smtClean="0"/>
              <a:t> </a:t>
            </a:r>
            <a:r>
              <a:rPr lang="en-US" b="1" dirty="0" smtClean="0"/>
              <a:t>void</a:t>
            </a:r>
            <a:r>
              <a:rPr lang="en-US" dirty="0" smtClean="0"/>
              <a:t> </a:t>
            </a:r>
            <a:r>
              <a:rPr lang="en-US" dirty="0" err="1" smtClean="0"/>
              <a:t>addElement</a:t>
            </a:r>
            <a:r>
              <a:rPr lang="en-US" dirty="0" smtClean="0"/>
              <a:t> (String element);</a:t>
            </a:r>
          </a:p>
          <a:p>
            <a:r>
              <a:rPr lang="en-US" b="1" dirty="0" smtClean="0"/>
              <a:t>	public</a:t>
            </a:r>
            <a:r>
              <a:rPr lang="en-US" dirty="0" smtClean="0"/>
              <a:t> String </a:t>
            </a:r>
            <a:r>
              <a:rPr lang="en-US" dirty="0" err="1" smtClean="0"/>
              <a:t>elementAt</a:t>
            </a:r>
            <a:r>
              <a:rPr lang="en-US" dirty="0" smtClean="0"/>
              <a:t>(</a:t>
            </a:r>
            <a:r>
              <a:rPr lang="en-US" b="1" dirty="0" err="1" smtClean="0"/>
              <a:t>int</a:t>
            </a:r>
            <a:r>
              <a:rPr lang="en-US" dirty="0" smtClean="0"/>
              <a:t> index); </a:t>
            </a:r>
          </a:p>
          <a:p>
            <a:endParaRPr lang="en-US" dirty="0" smtClean="0"/>
          </a:p>
          <a:p>
            <a:r>
              <a:rPr lang="en-US" dirty="0" smtClean="0"/>
              <a:t>	//additional methods</a:t>
            </a:r>
          </a:p>
          <a:p>
            <a:r>
              <a:rPr lang="en-US" dirty="0" smtClean="0"/>
              <a:t>	</a:t>
            </a:r>
            <a:r>
              <a:rPr lang="en-US" b="1" dirty="0" smtClean="0"/>
              <a:t> public</a:t>
            </a:r>
            <a:r>
              <a:rPr lang="en-US" dirty="0" smtClean="0"/>
              <a:t> </a:t>
            </a:r>
            <a:r>
              <a:rPr lang="en-US" b="1" dirty="0" smtClean="0"/>
              <a:t>void</a:t>
            </a:r>
            <a:r>
              <a:rPr lang="en-US" dirty="0" smtClean="0"/>
              <a:t> </a:t>
            </a:r>
            <a:r>
              <a:rPr lang="en-US" dirty="0" err="1" smtClean="0"/>
              <a:t>removeElement</a:t>
            </a:r>
            <a:r>
              <a:rPr lang="en-US" dirty="0" smtClean="0"/>
              <a:t>(String element);</a:t>
            </a:r>
          </a:p>
          <a:p>
            <a:r>
              <a:rPr lang="en-US" dirty="0" smtClean="0"/>
              <a:t>	</a:t>
            </a:r>
            <a:r>
              <a:rPr lang="en-US" b="1" dirty="0" smtClean="0"/>
              <a:t> public</a:t>
            </a:r>
            <a:r>
              <a:rPr lang="en-US" dirty="0" smtClean="0"/>
              <a:t> </a:t>
            </a:r>
            <a:r>
              <a:rPr lang="en-US" b="1" dirty="0" smtClean="0"/>
              <a:t>void</a:t>
            </a:r>
            <a:r>
              <a:rPr lang="en-US" dirty="0" smtClean="0"/>
              <a:t> member(String element);</a:t>
            </a:r>
          </a:p>
          <a:p>
            <a:r>
              <a:rPr lang="en-US" dirty="0" smtClean="0"/>
              <a:t>	</a:t>
            </a:r>
            <a:r>
              <a:rPr lang="en-US" b="1" dirty="0" smtClean="0"/>
              <a:t> public</a:t>
            </a:r>
            <a:r>
              <a:rPr lang="en-US" dirty="0" smtClean="0"/>
              <a:t> </a:t>
            </a:r>
            <a:r>
              <a:rPr lang="en-US" b="1" dirty="0" smtClean="0"/>
              <a:t>void</a:t>
            </a:r>
            <a:r>
              <a:rPr lang="en-US" dirty="0" smtClean="0"/>
              <a:t> clear();</a:t>
            </a:r>
          </a:p>
          <a:p>
            <a:r>
              <a:rPr lang="en-US" dirty="0" smtClean="0"/>
              <a:t>}</a:t>
            </a:r>
            <a:endParaRPr lang="en-US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4"/>
            <p:custDataLst>
              <p:custData r:id="rId5"/>
              <p:tags r:id="rId6"/>
            </p:custDataLst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custData r:id="rId1"/>
      <p:tags r:id="rId2"/>
    </p:custDataLst>
    <p:extLst>
      <p:ext uri="{BB962C8B-B14F-4D97-AF65-F5344CB8AC3E}">
        <p14:creationId xmlns:p14="http://schemas.microsoft.com/office/powerpoint/2010/main" val="2263196571"/>
      </p:ext>
    </p:extLst>
  </p:cSld>
  <p:clrMapOvr>
    <a:masterClrMapping/>
  </p:clrMapOvr>
  <p:transition advTm="943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Prerequisite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Arrays Collections Implementation</a:t>
            </a:r>
          </a:p>
          <a:p>
            <a:pPr marL="0" indent="0">
              <a:buNone/>
            </a:pPr>
            <a:endParaRPr lang="en-US" dirty="0" smtClean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4"/>
            <p:custDataLst>
              <p:custData r:id="rId5"/>
              <p:tags r:id="rId6"/>
            </p:custDataLst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custData r:id="rId1"/>
      <p:tags r:id="rId2"/>
    </p:custDataLst>
    <p:extLst>
      <p:ext uri="{BB962C8B-B14F-4D97-AF65-F5344CB8AC3E}">
        <p14:creationId xmlns:p14="http://schemas.microsoft.com/office/powerpoint/2010/main" val="1103874202"/>
      </p:ext>
    </p:extLst>
  </p:cSld>
  <p:clrMapOvr>
    <a:masterClrMapping/>
  </p:clrMapOvr>
  <p:transition advTm="139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Extending an Interface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066800" y="1371600"/>
            <a:ext cx="6781800" cy="1828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 smtClean="0"/>
              <a:t>public interface  </a:t>
            </a:r>
            <a:r>
              <a:rPr lang="en-US" dirty="0" err="1" smtClean="0"/>
              <a:t>StringHistory</a:t>
            </a:r>
            <a:r>
              <a:rPr lang="en-US" dirty="0" smtClean="0"/>
              <a:t>  {</a:t>
            </a:r>
          </a:p>
          <a:p>
            <a:r>
              <a:rPr lang="en-US" dirty="0" smtClean="0"/>
              <a:t>    </a:t>
            </a:r>
            <a:r>
              <a:rPr lang="en-US" b="1" dirty="0" smtClean="0"/>
              <a:t>public</a:t>
            </a:r>
            <a:r>
              <a:rPr lang="en-US" dirty="0" smtClean="0"/>
              <a:t> </a:t>
            </a:r>
            <a:r>
              <a:rPr lang="en-US" b="1" dirty="0" smtClean="0"/>
              <a:t>void</a:t>
            </a:r>
            <a:r>
              <a:rPr lang="en-US" dirty="0" smtClean="0"/>
              <a:t> </a:t>
            </a:r>
            <a:r>
              <a:rPr lang="en-US" dirty="0" err="1" smtClean="0"/>
              <a:t>addElement</a:t>
            </a:r>
            <a:r>
              <a:rPr lang="en-US" dirty="0" smtClean="0"/>
              <a:t>(String element);</a:t>
            </a:r>
          </a:p>
          <a:p>
            <a:r>
              <a:rPr lang="en-US" dirty="0" smtClean="0"/>
              <a:t>    </a:t>
            </a:r>
            <a:r>
              <a:rPr lang="en-US" b="1" dirty="0" smtClean="0"/>
              <a:t>public</a:t>
            </a:r>
            <a:r>
              <a:rPr lang="en-US" dirty="0" smtClean="0"/>
              <a:t> </a:t>
            </a:r>
            <a:r>
              <a:rPr lang="en-US" b="1" dirty="0" err="1" smtClean="0"/>
              <a:t>int</a:t>
            </a:r>
            <a:r>
              <a:rPr lang="en-US" dirty="0" smtClean="0"/>
              <a:t> size();</a:t>
            </a:r>
          </a:p>
          <a:p>
            <a:r>
              <a:rPr lang="en-US" dirty="0" smtClean="0"/>
              <a:t>    </a:t>
            </a:r>
            <a:r>
              <a:rPr lang="en-US" b="1" dirty="0" smtClean="0"/>
              <a:t>public</a:t>
            </a:r>
            <a:r>
              <a:rPr lang="en-US" dirty="0" smtClean="0"/>
              <a:t> String </a:t>
            </a:r>
            <a:r>
              <a:rPr lang="en-US" dirty="0" err="1" smtClean="0"/>
              <a:t>elementAt</a:t>
            </a:r>
            <a:r>
              <a:rPr lang="en-US" dirty="0" smtClean="0"/>
              <a:t>(</a:t>
            </a:r>
            <a:r>
              <a:rPr lang="en-US" b="1" dirty="0" err="1" smtClean="0"/>
              <a:t>int</a:t>
            </a:r>
            <a:r>
              <a:rPr lang="en-US" dirty="0" smtClean="0"/>
              <a:t> index); </a:t>
            </a:r>
          </a:p>
          <a:p>
            <a:r>
              <a:rPr lang="en-US" dirty="0" smtClean="0"/>
              <a:t>}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066800" y="4572000"/>
            <a:ext cx="6781800" cy="1828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 smtClean="0"/>
              <a:t>public interface  </a:t>
            </a:r>
            <a:r>
              <a:rPr lang="en-US" dirty="0" err="1" smtClean="0"/>
              <a:t>StringDatabase</a:t>
            </a:r>
            <a:r>
              <a:rPr lang="en-US" dirty="0" smtClean="0"/>
              <a:t> </a:t>
            </a:r>
            <a:r>
              <a:rPr lang="en-US" b="1" dirty="0" smtClean="0"/>
              <a:t>extends</a:t>
            </a:r>
            <a:r>
              <a:rPr lang="en-US" dirty="0" smtClean="0"/>
              <a:t> </a:t>
            </a:r>
            <a:r>
              <a:rPr lang="en-US" dirty="0" err="1" smtClean="0"/>
              <a:t>StringHistory</a:t>
            </a:r>
            <a:r>
              <a:rPr lang="en-US" dirty="0" smtClean="0"/>
              <a:t> {</a:t>
            </a:r>
          </a:p>
          <a:p>
            <a:r>
              <a:rPr lang="en-US" dirty="0" smtClean="0"/>
              <a:t>    </a:t>
            </a:r>
            <a:r>
              <a:rPr lang="en-US" b="1" dirty="0" smtClean="0"/>
              <a:t>public</a:t>
            </a:r>
            <a:r>
              <a:rPr lang="en-US" dirty="0" smtClean="0"/>
              <a:t> </a:t>
            </a:r>
            <a:r>
              <a:rPr lang="en-US" b="1" dirty="0" smtClean="0"/>
              <a:t>void</a:t>
            </a:r>
            <a:r>
              <a:rPr lang="en-US" dirty="0" smtClean="0"/>
              <a:t> </a:t>
            </a:r>
            <a:r>
              <a:rPr lang="en-US" dirty="0" err="1" smtClean="0"/>
              <a:t>removeElement</a:t>
            </a:r>
            <a:r>
              <a:rPr lang="en-US" dirty="0" smtClean="0"/>
              <a:t>(String element);</a:t>
            </a:r>
          </a:p>
          <a:p>
            <a:r>
              <a:rPr lang="en-US" dirty="0" smtClean="0"/>
              <a:t>    </a:t>
            </a:r>
            <a:r>
              <a:rPr lang="en-US" b="1" dirty="0" smtClean="0"/>
              <a:t>public</a:t>
            </a:r>
            <a:r>
              <a:rPr lang="en-US" dirty="0" smtClean="0"/>
              <a:t> </a:t>
            </a:r>
            <a:r>
              <a:rPr lang="en-US" b="1" dirty="0" smtClean="0"/>
              <a:t>void</a:t>
            </a:r>
            <a:r>
              <a:rPr lang="en-US" dirty="0" smtClean="0"/>
              <a:t> member(String element);</a:t>
            </a:r>
          </a:p>
          <a:p>
            <a:r>
              <a:rPr lang="en-US" dirty="0" smtClean="0"/>
              <a:t>    </a:t>
            </a:r>
            <a:r>
              <a:rPr lang="en-US" b="1" dirty="0" smtClean="0"/>
              <a:t>public</a:t>
            </a:r>
            <a:r>
              <a:rPr lang="en-US" dirty="0" smtClean="0"/>
              <a:t> </a:t>
            </a:r>
            <a:r>
              <a:rPr lang="en-US" b="1" dirty="0" smtClean="0"/>
              <a:t>void</a:t>
            </a:r>
            <a:r>
              <a:rPr lang="en-US" dirty="0" smtClean="0"/>
              <a:t> clear();</a:t>
            </a:r>
          </a:p>
          <a:p>
            <a:r>
              <a:rPr lang="en-US" dirty="0" smtClean="0"/>
              <a:t>}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4800600" y="4724400"/>
            <a:ext cx="1143000" cy="457200"/>
          </a:xfrm>
          <a:prstGeom prst="rect">
            <a:avLst/>
          </a:prstGeom>
          <a:noFill/>
          <a:ln w="571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Arrow Connector 7"/>
          <p:cNvCxnSpPr>
            <a:stCxn id="5" idx="0"/>
            <a:endCxn id="4" idx="2"/>
          </p:cNvCxnSpPr>
          <p:nvPr/>
        </p:nvCxnSpPr>
        <p:spPr>
          <a:xfrm rot="5400000" flipH="1" flipV="1">
            <a:off x="3771900" y="3886200"/>
            <a:ext cx="1371600" cy="1588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4572000" y="3352800"/>
            <a:ext cx="1676400" cy="1066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spcBef>
                <a:spcPct val="50000"/>
              </a:spcBef>
            </a:pPr>
            <a:r>
              <a:rPr lang="en-US" dirty="0" smtClean="0">
                <a:solidFill>
                  <a:schemeClr val="tx1"/>
                </a:solidFill>
              </a:rPr>
              <a:t>extends  / inherits from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10" name="Straight Arrow Connector 9"/>
          <p:cNvCxnSpPr>
            <a:stCxn id="11" idx="0"/>
          </p:cNvCxnSpPr>
          <p:nvPr/>
        </p:nvCxnSpPr>
        <p:spPr>
          <a:xfrm rot="5400000" flipH="1" flipV="1">
            <a:off x="266700" y="2552700"/>
            <a:ext cx="1600200" cy="60960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152400" y="3657600"/>
            <a:ext cx="1219200" cy="685800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spcBef>
                <a:spcPct val="50000"/>
              </a:spcBef>
            </a:pPr>
            <a:r>
              <a:rPr lang="en-US" dirty="0" smtClean="0">
                <a:solidFill>
                  <a:schemeClr val="tx1"/>
                </a:solidFill>
              </a:rPr>
              <a:t>Inherited Members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14" name="Straight Arrow Connector 13"/>
          <p:cNvCxnSpPr>
            <a:stCxn id="11" idx="0"/>
          </p:cNvCxnSpPr>
          <p:nvPr/>
        </p:nvCxnSpPr>
        <p:spPr>
          <a:xfrm rot="5400000" flipH="1" flipV="1">
            <a:off x="419100" y="2705100"/>
            <a:ext cx="1295400" cy="60960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stCxn id="11" idx="0"/>
          </p:cNvCxnSpPr>
          <p:nvPr/>
        </p:nvCxnSpPr>
        <p:spPr>
          <a:xfrm rot="5400000" flipH="1" flipV="1">
            <a:off x="571500" y="2857500"/>
            <a:ext cx="990600" cy="60960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4"/>
            <p:custDataLst>
              <p:custData r:id="rId5"/>
              <p:tags r:id="rId6"/>
            </p:custDataLst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custData r:id="rId1"/>
      <p:tags r:id="rId2"/>
    </p:custDataLst>
  </p:cSld>
  <p:clrMapOvr>
    <a:masterClrMapping/>
  </p:clrMapOvr>
  <p:transition advTm="33325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 animBg="1"/>
      <p:bldP spid="9" grpId="0"/>
      <p:bldP spid="1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Extending Class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549729" y="4267200"/>
            <a:ext cx="8001000" cy="2438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 smtClean="0"/>
              <a:t>public class</a:t>
            </a:r>
            <a:r>
              <a:rPr lang="en-US" dirty="0" smtClean="0"/>
              <a:t> </a:t>
            </a:r>
            <a:r>
              <a:rPr lang="en-US" dirty="0" err="1" smtClean="0"/>
              <a:t>AStringDatabase</a:t>
            </a:r>
            <a:r>
              <a:rPr lang="en-US" dirty="0" smtClean="0"/>
              <a:t> </a:t>
            </a:r>
          </a:p>
          <a:p>
            <a:r>
              <a:rPr lang="en-US" b="1" dirty="0" smtClean="0"/>
              <a:t>                         extends</a:t>
            </a:r>
            <a:r>
              <a:rPr lang="en-US" dirty="0" smtClean="0"/>
              <a:t> </a:t>
            </a:r>
            <a:r>
              <a:rPr lang="en-US" dirty="0" err="1" smtClean="0"/>
              <a:t>AStringHistory</a:t>
            </a:r>
            <a:r>
              <a:rPr lang="en-US" dirty="0" smtClean="0"/>
              <a:t> </a:t>
            </a:r>
            <a:r>
              <a:rPr lang="en-US" b="1" dirty="0" smtClean="0"/>
              <a:t>implements</a:t>
            </a:r>
            <a:r>
              <a:rPr lang="en-US" dirty="0" smtClean="0"/>
              <a:t> </a:t>
            </a:r>
            <a:r>
              <a:rPr lang="en-US" dirty="0" err="1" smtClean="0"/>
              <a:t>StringDatabase</a:t>
            </a:r>
            <a:r>
              <a:rPr lang="en-US" dirty="0" smtClean="0"/>
              <a:t> {    </a:t>
            </a:r>
          </a:p>
          <a:p>
            <a:r>
              <a:rPr lang="en-US" b="1" dirty="0" smtClean="0"/>
              <a:t>    public</a:t>
            </a:r>
            <a:r>
              <a:rPr lang="en-US" dirty="0" smtClean="0"/>
              <a:t> </a:t>
            </a:r>
            <a:r>
              <a:rPr lang="en-US" b="1" dirty="0" smtClean="0"/>
              <a:t>void</a:t>
            </a:r>
            <a:r>
              <a:rPr lang="en-US" dirty="0" smtClean="0"/>
              <a:t> </a:t>
            </a:r>
            <a:r>
              <a:rPr lang="en-US" dirty="0" err="1" smtClean="0"/>
              <a:t>removeElement</a:t>
            </a:r>
            <a:r>
              <a:rPr lang="en-US" dirty="0" smtClean="0"/>
              <a:t> (String element) { … }        </a:t>
            </a:r>
          </a:p>
          <a:p>
            <a:r>
              <a:rPr lang="en-US" dirty="0" smtClean="0"/>
              <a:t>    </a:t>
            </a:r>
            <a:r>
              <a:rPr lang="en-US" b="1" dirty="0" err="1" smtClean="0"/>
              <a:t>int</a:t>
            </a:r>
            <a:r>
              <a:rPr lang="en-US" dirty="0" smtClean="0"/>
              <a:t> </a:t>
            </a:r>
            <a:r>
              <a:rPr lang="en-US" dirty="0" err="1" smtClean="0"/>
              <a:t>indexOf</a:t>
            </a:r>
            <a:r>
              <a:rPr lang="en-US" dirty="0" smtClean="0"/>
              <a:t> (String element) { … }</a:t>
            </a:r>
          </a:p>
          <a:p>
            <a:r>
              <a:rPr lang="en-US" b="1" dirty="0" smtClean="0"/>
              <a:t>    void</a:t>
            </a:r>
            <a:r>
              <a:rPr lang="en-US" dirty="0" smtClean="0"/>
              <a:t> </a:t>
            </a:r>
            <a:r>
              <a:rPr lang="en-US" dirty="0" err="1" smtClean="0"/>
              <a:t>removeElement</a:t>
            </a:r>
            <a:r>
              <a:rPr lang="en-US" dirty="0" smtClean="0"/>
              <a:t> (</a:t>
            </a:r>
            <a:r>
              <a:rPr lang="en-US" b="1" dirty="0" err="1" smtClean="0"/>
              <a:t>int</a:t>
            </a:r>
            <a:r>
              <a:rPr lang="en-US" dirty="0" smtClean="0"/>
              <a:t> index) { … }</a:t>
            </a:r>
          </a:p>
          <a:p>
            <a:r>
              <a:rPr lang="en-US" dirty="0" smtClean="0"/>
              <a:t>    </a:t>
            </a:r>
            <a:r>
              <a:rPr lang="en-US" b="1" dirty="0" smtClean="0"/>
              <a:t>void</a:t>
            </a:r>
            <a:r>
              <a:rPr lang="en-US" dirty="0" smtClean="0"/>
              <a:t> </a:t>
            </a:r>
            <a:r>
              <a:rPr lang="en-US" dirty="0" err="1" smtClean="0"/>
              <a:t>shiftUp</a:t>
            </a:r>
            <a:r>
              <a:rPr lang="en-US" dirty="0" smtClean="0"/>
              <a:t> (</a:t>
            </a:r>
            <a:r>
              <a:rPr lang="en-US" b="1" dirty="0" err="1" smtClean="0"/>
              <a:t>int</a:t>
            </a:r>
            <a:r>
              <a:rPr lang="en-US" dirty="0" smtClean="0"/>
              <a:t> </a:t>
            </a:r>
            <a:r>
              <a:rPr lang="en-US" dirty="0" err="1" smtClean="0"/>
              <a:t>startIndex</a:t>
            </a:r>
            <a:r>
              <a:rPr lang="en-US" dirty="0" smtClean="0"/>
              <a:t>) { …  }</a:t>
            </a:r>
          </a:p>
          <a:p>
            <a:r>
              <a:rPr lang="en-US" dirty="0" smtClean="0"/>
              <a:t>    </a:t>
            </a:r>
            <a:r>
              <a:rPr lang="en-US" b="1" dirty="0" smtClean="0"/>
              <a:t>public</a:t>
            </a:r>
            <a:r>
              <a:rPr lang="en-US" dirty="0" smtClean="0"/>
              <a:t> </a:t>
            </a:r>
            <a:r>
              <a:rPr lang="en-US" b="1" dirty="0" err="1" smtClean="0"/>
              <a:t>boolean</a:t>
            </a:r>
            <a:r>
              <a:rPr lang="en-US" dirty="0" smtClean="0"/>
              <a:t> member(String element) { … }    </a:t>
            </a:r>
          </a:p>
          <a:p>
            <a:r>
              <a:rPr lang="en-US" dirty="0" smtClean="0"/>
              <a:t>    </a:t>
            </a:r>
            <a:r>
              <a:rPr lang="en-US" b="1" dirty="0" smtClean="0"/>
              <a:t>public</a:t>
            </a:r>
            <a:r>
              <a:rPr lang="en-US" dirty="0" smtClean="0"/>
              <a:t> </a:t>
            </a:r>
            <a:r>
              <a:rPr lang="en-US" b="1" dirty="0" smtClean="0"/>
              <a:t>void</a:t>
            </a:r>
            <a:r>
              <a:rPr lang="en-US" dirty="0" smtClean="0"/>
              <a:t> clear() { … }    </a:t>
            </a:r>
          </a:p>
          <a:p>
            <a:r>
              <a:rPr lang="en-US" dirty="0" smtClean="0"/>
              <a:t>}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571500" y="1211943"/>
            <a:ext cx="8229600" cy="290285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 smtClean="0"/>
              <a:t>public class</a:t>
            </a:r>
            <a:r>
              <a:rPr lang="en-US" dirty="0" smtClean="0"/>
              <a:t> </a:t>
            </a:r>
            <a:r>
              <a:rPr lang="en-US" dirty="0" err="1" smtClean="0"/>
              <a:t>AStringHistory</a:t>
            </a:r>
            <a:r>
              <a:rPr lang="en-US" dirty="0" smtClean="0"/>
              <a:t> </a:t>
            </a:r>
            <a:r>
              <a:rPr lang="en-US" b="1" dirty="0" smtClean="0"/>
              <a:t>implements</a:t>
            </a:r>
            <a:r>
              <a:rPr lang="en-US" dirty="0" smtClean="0"/>
              <a:t> </a:t>
            </a:r>
            <a:r>
              <a:rPr lang="en-US" dirty="0" err="1" smtClean="0"/>
              <a:t>StringHistory</a:t>
            </a:r>
            <a:r>
              <a:rPr lang="en-US" dirty="0" smtClean="0"/>
              <a:t> {</a:t>
            </a:r>
          </a:p>
          <a:p>
            <a:pPr lvl="1"/>
            <a:r>
              <a:rPr lang="en-US" dirty="0" smtClean="0"/>
              <a:t>    </a:t>
            </a:r>
            <a:r>
              <a:rPr lang="en-US" b="1" dirty="0" smtClean="0"/>
              <a:t>public</a:t>
            </a:r>
            <a:r>
              <a:rPr lang="en-US" dirty="0" smtClean="0"/>
              <a:t> </a:t>
            </a:r>
            <a:r>
              <a:rPr lang="en-US" b="1" dirty="0" smtClean="0"/>
              <a:t>final</a:t>
            </a:r>
            <a:r>
              <a:rPr lang="en-US" dirty="0" smtClean="0"/>
              <a:t> </a:t>
            </a:r>
            <a:r>
              <a:rPr lang="en-US" b="1" dirty="0" err="1" smtClean="0"/>
              <a:t>int</a:t>
            </a:r>
            <a:r>
              <a:rPr lang="en-US" dirty="0" smtClean="0"/>
              <a:t> MAX_SIZE = 50;</a:t>
            </a:r>
          </a:p>
          <a:p>
            <a:pPr lvl="1"/>
            <a:r>
              <a:rPr lang="en-US" dirty="0" smtClean="0"/>
              <a:t>    String[] contents = </a:t>
            </a:r>
            <a:r>
              <a:rPr lang="en-US" b="1" dirty="0" smtClean="0"/>
              <a:t>new</a:t>
            </a:r>
            <a:r>
              <a:rPr lang="en-US" dirty="0" smtClean="0"/>
              <a:t> String[MAX_SIZE];</a:t>
            </a:r>
          </a:p>
          <a:p>
            <a:pPr lvl="1"/>
            <a:r>
              <a:rPr lang="en-US" dirty="0" smtClean="0"/>
              <a:t>    </a:t>
            </a:r>
            <a:r>
              <a:rPr lang="en-US" b="1" dirty="0" err="1" smtClean="0"/>
              <a:t>int</a:t>
            </a:r>
            <a:r>
              <a:rPr lang="en-US" dirty="0" smtClean="0"/>
              <a:t> size = 0;</a:t>
            </a:r>
          </a:p>
          <a:p>
            <a:pPr lvl="1"/>
            <a:r>
              <a:rPr lang="en-US" dirty="0" smtClean="0"/>
              <a:t>    </a:t>
            </a:r>
            <a:r>
              <a:rPr lang="en-US" b="1" dirty="0" smtClean="0"/>
              <a:t>public</a:t>
            </a:r>
            <a:r>
              <a:rPr lang="en-US" dirty="0" smtClean="0"/>
              <a:t> </a:t>
            </a:r>
            <a:r>
              <a:rPr lang="en-US" b="1" dirty="0" err="1" smtClean="0"/>
              <a:t>int</a:t>
            </a:r>
            <a:r>
              <a:rPr lang="en-US" dirty="0" smtClean="0"/>
              <a:t> size() { </a:t>
            </a:r>
            <a:r>
              <a:rPr lang="en-US" b="1" dirty="0" smtClean="0"/>
              <a:t>return</a:t>
            </a:r>
            <a:r>
              <a:rPr lang="en-US" dirty="0" smtClean="0"/>
              <a:t> size;}</a:t>
            </a:r>
          </a:p>
          <a:p>
            <a:pPr lvl="1"/>
            <a:r>
              <a:rPr lang="en-US" dirty="0" smtClean="0"/>
              <a:t>    </a:t>
            </a:r>
            <a:r>
              <a:rPr lang="en-US" b="1" dirty="0" smtClean="0"/>
              <a:t>public</a:t>
            </a:r>
            <a:r>
              <a:rPr lang="en-US" dirty="0" smtClean="0"/>
              <a:t> String </a:t>
            </a:r>
            <a:r>
              <a:rPr lang="en-US" dirty="0" err="1" smtClean="0"/>
              <a:t>elementAt</a:t>
            </a:r>
            <a:r>
              <a:rPr lang="en-US" dirty="0" smtClean="0"/>
              <a:t> (</a:t>
            </a:r>
            <a:r>
              <a:rPr lang="en-US" b="1" dirty="0" err="1" smtClean="0"/>
              <a:t>int</a:t>
            </a:r>
            <a:r>
              <a:rPr lang="en-US" dirty="0" smtClean="0"/>
              <a:t> index) {  </a:t>
            </a:r>
            <a:r>
              <a:rPr lang="en-US" b="1" dirty="0" smtClean="0"/>
              <a:t>return</a:t>
            </a:r>
            <a:r>
              <a:rPr lang="en-US" dirty="0" smtClean="0"/>
              <a:t> contents[index]; }</a:t>
            </a:r>
          </a:p>
          <a:p>
            <a:pPr lvl="1"/>
            <a:r>
              <a:rPr lang="en-US" dirty="0" smtClean="0"/>
              <a:t>    </a:t>
            </a:r>
            <a:r>
              <a:rPr lang="en-US" b="1" dirty="0" err="1" smtClean="0"/>
              <a:t>boolean</a:t>
            </a:r>
            <a:r>
              <a:rPr lang="en-US" dirty="0" smtClean="0"/>
              <a:t> </a:t>
            </a:r>
            <a:r>
              <a:rPr lang="en-US" dirty="0" err="1" smtClean="0"/>
              <a:t>isFull</a:t>
            </a:r>
            <a:r>
              <a:rPr lang="en-US" dirty="0" smtClean="0"/>
              <a:t>() { </a:t>
            </a:r>
            <a:r>
              <a:rPr lang="en-US" b="1" dirty="0" smtClean="0"/>
              <a:t>return</a:t>
            </a:r>
            <a:r>
              <a:rPr lang="en-US" dirty="0" smtClean="0"/>
              <a:t> size == MAX_SIZE; }</a:t>
            </a:r>
          </a:p>
          <a:p>
            <a:pPr lvl="1"/>
            <a:r>
              <a:rPr lang="en-US" dirty="0" smtClean="0"/>
              <a:t>    </a:t>
            </a:r>
            <a:r>
              <a:rPr lang="en-US" b="1" dirty="0" smtClean="0"/>
              <a:t>public</a:t>
            </a:r>
            <a:r>
              <a:rPr lang="en-US" dirty="0" smtClean="0"/>
              <a:t> </a:t>
            </a:r>
            <a:r>
              <a:rPr lang="en-US" b="1" dirty="0" smtClean="0"/>
              <a:t>void</a:t>
            </a:r>
            <a:r>
              <a:rPr lang="en-US" dirty="0" smtClean="0"/>
              <a:t> </a:t>
            </a:r>
            <a:r>
              <a:rPr lang="en-US" dirty="0" err="1" smtClean="0"/>
              <a:t>addElement</a:t>
            </a:r>
            <a:r>
              <a:rPr lang="en-US" dirty="0" smtClean="0"/>
              <a:t>(String element) {…}</a:t>
            </a:r>
          </a:p>
          <a:p>
            <a:r>
              <a:rPr lang="en-US" dirty="0" smtClean="0"/>
              <a:t>        }  </a:t>
            </a:r>
          </a:p>
          <a:p>
            <a:r>
              <a:rPr lang="en-US" dirty="0" smtClean="0"/>
              <a:t>}</a:t>
            </a:r>
          </a:p>
          <a:p>
            <a:endParaRPr lang="en-US" sz="1600" dirty="0" smtClean="0"/>
          </a:p>
        </p:txBody>
      </p:sp>
      <p:cxnSp>
        <p:nvCxnSpPr>
          <p:cNvPr id="6" name="Straight Arrow Connector 5"/>
          <p:cNvCxnSpPr/>
          <p:nvPr/>
        </p:nvCxnSpPr>
        <p:spPr>
          <a:xfrm flipV="1">
            <a:off x="533400" y="2133600"/>
            <a:ext cx="838200" cy="152400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V="1">
            <a:off x="609600" y="2438400"/>
            <a:ext cx="838200" cy="121920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V="1">
            <a:off x="609600" y="2663371"/>
            <a:ext cx="838200" cy="994229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76200" y="3657600"/>
            <a:ext cx="1219200" cy="685800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spcBef>
                <a:spcPct val="50000"/>
              </a:spcBef>
            </a:pPr>
            <a:r>
              <a:rPr lang="en-US" dirty="0" smtClean="0">
                <a:solidFill>
                  <a:schemeClr val="tx1"/>
                </a:solidFill>
              </a:rPr>
              <a:t>Inherited Members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500743" y="1524001"/>
            <a:ext cx="794657" cy="213360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V="1">
            <a:off x="500743" y="1718129"/>
            <a:ext cx="870857" cy="1939471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V="1">
            <a:off x="609600" y="2913743"/>
            <a:ext cx="914400" cy="743858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V="1">
            <a:off x="653143" y="3285672"/>
            <a:ext cx="870857" cy="371928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6781800" y="3267528"/>
            <a:ext cx="1219200" cy="685800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spcBef>
                <a:spcPct val="50000"/>
              </a:spcBef>
            </a:pPr>
            <a:r>
              <a:rPr lang="en-US" dirty="0" smtClean="0">
                <a:solidFill>
                  <a:schemeClr val="tx1"/>
                </a:solidFill>
              </a:rPr>
              <a:t>Inherited Interface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20" name="Straight Arrow Connector 19"/>
          <p:cNvCxnSpPr/>
          <p:nvPr/>
        </p:nvCxnSpPr>
        <p:spPr>
          <a:xfrm flipH="1" flipV="1">
            <a:off x="6019800" y="1371600"/>
            <a:ext cx="1371600" cy="1895928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4"/>
            <p:custDataLst>
              <p:custData r:id="rId5"/>
              <p:tags r:id="rId6"/>
            </p:custDataLst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custData r:id="rId1"/>
      <p:tags r:id="rId2"/>
    </p:custDataLst>
  </p:cSld>
  <p:clrMapOvr>
    <a:masterClrMapping/>
  </p:clrMapOvr>
  <p:transition advTm="51663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9" grpId="0" animBg="1"/>
      <p:bldP spid="1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 Class Extension Implementing an </a:t>
            </a:r>
            <a:r>
              <a:rPr lang="en-US" dirty="0" smtClean="0"/>
              <a:t>Existing Interface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457200" y="1371600"/>
            <a:ext cx="8001000" cy="2438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 smtClean="0"/>
              <a:t>public class</a:t>
            </a:r>
            <a:r>
              <a:rPr lang="en-US" dirty="0" smtClean="0"/>
              <a:t> </a:t>
            </a:r>
            <a:r>
              <a:rPr lang="en-US" dirty="0" err="1" smtClean="0"/>
              <a:t>AStringDatabase</a:t>
            </a:r>
            <a:r>
              <a:rPr lang="en-US" dirty="0" smtClean="0"/>
              <a:t> </a:t>
            </a:r>
          </a:p>
          <a:p>
            <a:r>
              <a:rPr lang="en-US" b="1" dirty="0" smtClean="0"/>
              <a:t>                         extends</a:t>
            </a:r>
            <a:r>
              <a:rPr lang="en-US" dirty="0" smtClean="0"/>
              <a:t> </a:t>
            </a:r>
            <a:r>
              <a:rPr lang="en-US" dirty="0" err="1" smtClean="0"/>
              <a:t>AStringHistory</a:t>
            </a:r>
            <a:r>
              <a:rPr lang="en-US" dirty="0" smtClean="0"/>
              <a:t> </a:t>
            </a:r>
            <a:r>
              <a:rPr lang="en-US" b="1" dirty="0" smtClean="0"/>
              <a:t>implements</a:t>
            </a:r>
            <a:r>
              <a:rPr lang="en-US" dirty="0" smtClean="0"/>
              <a:t> </a:t>
            </a:r>
            <a:r>
              <a:rPr lang="en-US" dirty="0" err="1" smtClean="0"/>
              <a:t>StringHistory</a:t>
            </a:r>
            <a:r>
              <a:rPr lang="en-US" dirty="0" smtClean="0"/>
              <a:t> {    </a:t>
            </a:r>
          </a:p>
          <a:p>
            <a:r>
              <a:rPr lang="en-US" b="1" dirty="0" smtClean="0"/>
              <a:t>    public</a:t>
            </a:r>
            <a:r>
              <a:rPr lang="en-US" dirty="0" smtClean="0"/>
              <a:t> </a:t>
            </a:r>
            <a:r>
              <a:rPr lang="en-US" b="1" dirty="0" smtClean="0"/>
              <a:t>void</a:t>
            </a:r>
            <a:r>
              <a:rPr lang="en-US" dirty="0" smtClean="0"/>
              <a:t> </a:t>
            </a:r>
            <a:r>
              <a:rPr lang="en-US" dirty="0" err="1" smtClean="0"/>
              <a:t>removeElement</a:t>
            </a:r>
            <a:r>
              <a:rPr lang="en-US" dirty="0" smtClean="0"/>
              <a:t> (String element) { … }        </a:t>
            </a:r>
          </a:p>
          <a:p>
            <a:r>
              <a:rPr lang="en-US" dirty="0" smtClean="0"/>
              <a:t>    </a:t>
            </a:r>
            <a:r>
              <a:rPr lang="en-US" b="1" dirty="0" err="1" smtClean="0"/>
              <a:t>int</a:t>
            </a:r>
            <a:r>
              <a:rPr lang="en-US" dirty="0" smtClean="0"/>
              <a:t> </a:t>
            </a:r>
            <a:r>
              <a:rPr lang="en-US" dirty="0" err="1" smtClean="0"/>
              <a:t>indexOf</a:t>
            </a:r>
            <a:r>
              <a:rPr lang="en-US" dirty="0" smtClean="0"/>
              <a:t> (String element) { … }</a:t>
            </a:r>
          </a:p>
          <a:p>
            <a:r>
              <a:rPr lang="en-US" b="1" dirty="0" smtClean="0"/>
              <a:t>    void</a:t>
            </a:r>
            <a:r>
              <a:rPr lang="en-US" dirty="0" smtClean="0"/>
              <a:t> </a:t>
            </a:r>
            <a:r>
              <a:rPr lang="en-US" dirty="0" err="1" smtClean="0"/>
              <a:t>removeElement</a:t>
            </a:r>
            <a:r>
              <a:rPr lang="en-US" dirty="0" smtClean="0"/>
              <a:t> (</a:t>
            </a:r>
            <a:r>
              <a:rPr lang="en-US" b="1" dirty="0" err="1" smtClean="0"/>
              <a:t>int</a:t>
            </a:r>
            <a:r>
              <a:rPr lang="en-US" dirty="0" smtClean="0"/>
              <a:t> index) { … }</a:t>
            </a:r>
          </a:p>
          <a:p>
            <a:r>
              <a:rPr lang="en-US" dirty="0" smtClean="0"/>
              <a:t>    </a:t>
            </a:r>
            <a:r>
              <a:rPr lang="en-US" b="1" dirty="0" smtClean="0"/>
              <a:t>void</a:t>
            </a:r>
            <a:r>
              <a:rPr lang="en-US" dirty="0" smtClean="0"/>
              <a:t> </a:t>
            </a:r>
            <a:r>
              <a:rPr lang="en-US" dirty="0" err="1" smtClean="0"/>
              <a:t>shiftUp</a:t>
            </a:r>
            <a:r>
              <a:rPr lang="en-US" dirty="0" smtClean="0"/>
              <a:t> (</a:t>
            </a:r>
            <a:r>
              <a:rPr lang="en-US" b="1" dirty="0" err="1" smtClean="0"/>
              <a:t>int</a:t>
            </a:r>
            <a:r>
              <a:rPr lang="en-US" dirty="0" smtClean="0"/>
              <a:t> </a:t>
            </a:r>
            <a:r>
              <a:rPr lang="en-US" dirty="0" err="1" smtClean="0"/>
              <a:t>startIndex</a:t>
            </a:r>
            <a:r>
              <a:rPr lang="en-US" dirty="0" smtClean="0"/>
              <a:t>) { …  }</a:t>
            </a:r>
          </a:p>
          <a:p>
            <a:r>
              <a:rPr lang="en-US" dirty="0" smtClean="0"/>
              <a:t>    </a:t>
            </a:r>
            <a:r>
              <a:rPr lang="en-US" b="1" dirty="0" smtClean="0"/>
              <a:t>public</a:t>
            </a:r>
            <a:r>
              <a:rPr lang="en-US" dirty="0" smtClean="0"/>
              <a:t> </a:t>
            </a:r>
            <a:r>
              <a:rPr lang="en-US" b="1" dirty="0" err="1" smtClean="0"/>
              <a:t>boolean</a:t>
            </a:r>
            <a:r>
              <a:rPr lang="en-US" dirty="0" smtClean="0"/>
              <a:t> member(String element) { … }    </a:t>
            </a:r>
          </a:p>
          <a:p>
            <a:r>
              <a:rPr lang="en-US" dirty="0" smtClean="0"/>
              <a:t>    </a:t>
            </a:r>
            <a:r>
              <a:rPr lang="en-US" b="1" dirty="0" smtClean="0"/>
              <a:t>public</a:t>
            </a:r>
            <a:r>
              <a:rPr lang="en-US" dirty="0" smtClean="0"/>
              <a:t> </a:t>
            </a:r>
            <a:r>
              <a:rPr lang="en-US" b="1" dirty="0" smtClean="0"/>
              <a:t>void</a:t>
            </a:r>
            <a:r>
              <a:rPr lang="en-US" dirty="0" smtClean="0"/>
              <a:t> clear() { … }    </a:t>
            </a:r>
          </a:p>
          <a:p>
            <a:r>
              <a:rPr lang="en-US" dirty="0" smtClean="0"/>
              <a:t>}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905000" y="4521820"/>
            <a:ext cx="4800600" cy="6858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Java will not complain</a:t>
            </a:r>
          </a:p>
        </p:txBody>
      </p:sp>
      <p:sp>
        <p:nvSpPr>
          <p:cNvPr id="7" name="Rectangle 6"/>
          <p:cNvSpPr/>
          <p:nvPr/>
        </p:nvSpPr>
        <p:spPr>
          <a:xfrm>
            <a:off x="1925444" y="5367455"/>
            <a:ext cx="4780156" cy="6858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Every public method not  in an interface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4"/>
            <p:custDataLst>
              <p:custData r:id="rId5"/>
              <p:tags r:id="rId6"/>
            </p:custDataLst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custData r:id="rId1"/>
      <p:tags r:id="rId2"/>
    </p:custDataLst>
    <p:extLst>
      <p:ext uri="{BB962C8B-B14F-4D97-AF65-F5344CB8AC3E}">
        <p14:creationId xmlns:p14="http://schemas.microsoft.com/office/powerpoint/2010/main" val="1713773481"/>
      </p:ext>
    </p:extLst>
  </p:cSld>
  <p:clrMapOvr>
    <a:masterClrMapping/>
  </p:clrMapOvr>
  <p:transition advTm="6239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 animBg="1"/>
      <p:bldP spid="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 Class Extension Implementing an </a:t>
            </a:r>
            <a:r>
              <a:rPr lang="en-US" dirty="0" smtClean="0"/>
              <a:t>Existing Interface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457200" y="1371600"/>
            <a:ext cx="8001000" cy="2438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 smtClean="0"/>
              <a:t>public class</a:t>
            </a:r>
            <a:r>
              <a:rPr lang="en-US" dirty="0" smtClean="0"/>
              <a:t> </a:t>
            </a:r>
            <a:r>
              <a:rPr lang="en-US" dirty="0" err="1" smtClean="0"/>
              <a:t>AStringDatabase</a:t>
            </a:r>
            <a:r>
              <a:rPr lang="en-US" dirty="0" smtClean="0"/>
              <a:t> </a:t>
            </a:r>
          </a:p>
          <a:p>
            <a:r>
              <a:rPr lang="en-US" b="1" dirty="0" smtClean="0"/>
              <a:t>                         extends</a:t>
            </a:r>
            <a:r>
              <a:rPr lang="en-US" dirty="0" smtClean="0"/>
              <a:t> </a:t>
            </a:r>
            <a:r>
              <a:rPr lang="en-US" dirty="0" err="1" smtClean="0"/>
              <a:t>AStringHistory</a:t>
            </a:r>
            <a:r>
              <a:rPr lang="en-US" dirty="0" smtClean="0"/>
              <a:t> {    </a:t>
            </a:r>
          </a:p>
          <a:p>
            <a:r>
              <a:rPr lang="en-US" b="1" dirty="0" smtClean="0"/>
              <a:t>    public</a:t>
            </a:r>
            <a:r>
              <a:rPr lang="en-US" dirty="0" smtClean="0"/>
              <a:t> </a:t>
            </a:r>
            <a:r>
              <a:rPr lang="en-US" b="1" dirty="0" smtClean="0"/>
              <a:t>void</a:t>
            </a:r>
            <a:r>
              <a:rPr lang="en-US" dirty="0" smtClean="0"/>
              <a:t> </a:t>
            </a:r>
            <a:r>
              <a:rPr lang="en-US" dirty="0" err="1" smtClean="0"/>
              <a:t>removeElement</a:t>
            </a:r>
            <a:r>
              <a:rPr lang="en-US" dirty="0" smtClean="0"/>
              <a:t> (String element) { … }        </a:t>
            </a:r>
          </a:p>
          <a:p>
            <a:r>
              <a:rPr lang="en-US" dirty="0" smtClean="0"/>
              <a:t>    </a:t>
            </a:r>
            <a:r>
              <a:rPr lang="en-US" b="1" dirty="0" err="1" smtClean="0"/>
              <a:t>int</a:t>
            </a:r>
            <a:r>
              <a:rPr lang="en-US" dirty="0" smtClean="0"/>
              <a:t> </a:t>
            </a:r>
            <a:r>
              <a:rPr lang="en-US" dirty="0" err="1" smtClean="0"/>
              <a:t>indexOf</a:t>
            </a:r>
            <a:r>
              <a:rPr lang="en-US" dirty="0" smtClean="0"/>
              <a:t> (String element) { … }</a:t>
            </a:r>
          </a:p>
          <a:p>
            <a:r>
              <a:rPr lang="en-US" b="1" dirty="0" smtClean="0"/>
              <a:t>    void</a:t>
            </a:r>
            <a:r>
              <a:rPr lang="en-US" dirty="0" smtClean="0"/>
              <a:t> </a:t>
            </a:r>
            <a:r>
              <a:rPr lang="en-US" dirty="0" err="1" smtClean="0"/>
              <a:t>removeElement</a:t>
            </a:r>
            <a:r>
              <a:rPr lang="en-US" dirty="0" smtClean="0"/>
              <a:t> (</a:t>
            </a:r>
            <a:r>
              <a:rPr lang="en-US" b="1" dirty="0" err="1" smtClean="0"/>
              <a:t>int</a:t>
            </a:r>
            <a:r>
              <a:rPr lang="en-US" dirty="0" smtClean="0"/>
              <a:t> index) { … }</a:t>
            </a:r>
          </a:p>
          <a:p>
            <a:r>
              <a:rPr lang="en-US" dirty="0" smtClean="0"/>
              <a:t>    </a:t>
            </a:r>
            <a:r>
              <a:rPr lang="en-US" b="1" dirty="0" smtClean="0"/>
              <a:t>void</a:t>
            </a:r>
            <a:r>
              <a:rPr lang="en-US" dirty="0" smtClean="0"/>
              <a:t> </a:t>
            </a:r>
            <a:r>
              <a:rPr lang="en-US" dirty="0" err="1" smtClean="0"/>
              <a:t>shiftUp</a:t>
            </a:r>
            <a:r>
              <a:rPr lang="en-US" dirty="0" smtClean="0"/>
              <a:t> (</a:t>
            </a:r>
            <a:r>
              <a:rPr lang="en-US" b="1" dirty="0" err="1" smtClean="0"/>
              <a:t>int</a:t>
            </a:r>
            <a:r>
              <a:rPr lang="en-US" dirty="0" smtClean="0"/>
              <a:t> </a:t>
            </a:r>
            <a:r>
              <a:rPr lang="en-US" dirty="0" err="1" smtClean="0"/>
              <a:t>startIndex</a:t>
            </a:r>
            <a:r>
              <a:rPr lang="en-US" dirty="0" smtClean="0"/>
              <a:t>) { …  }</a:t>
            </a:r>
          </a:p>
          <a:p>
            <a:r>
              <a:rPr lang="en-US" dirty="0" smtClean="0"/>
              <a:t>    </a:t>
            </a:r>
            <a:r>
              <a:rPr lang="en-US" b="1" dirty="0" smtClean="0"/>
              <a:t>public</a:t>
            </a:r>
            <a:r>
              <a:rPr lang="en-US" dirty="0" smtClean="0"/>
              <a:t> </a:t>
            </a:r>
            <a:r>
              <a:rPr lang="en-US" b="1" dirty="0" err="1" smtClean="0"/>
              <a:t>boolean</a:t>
            </a:r>
            <a:r>
              <a:rPr lang="en-US" dirty="0" smtClean="0"/>
              <a:t> member(String element) { … }    </a:t>
            </a:r>
          </a:p>
          <a:p>
            <a:r>
              <a:rPr lang="en-US" dirty="0" smtClean="0"/>
              <a:t>    </a:t>
            </a:r>
            <a:r>
              <a:rPr lang="en-US" b="1" dirty="0" smtClean="0"/>
              <a:t>public</a:t>
            </a:r>
            <a:r>
              <a:rPr lang="en-US" dirty="0" smtClean="0"/>
              <a:t> </a:t>
            </a:r>
            <a:r>
              <a:rPr lang="en-US" b="1" dirty="0" smtClean="0"/>
              <a:t>void</a:t>
            </a:r>
            <a:r>
              <a:rPr lang="en-US" dirty="0" smtClean="0"/>
              <a:t> clear() { … }    </a:t>
            </a:r>
          </a:p>
          <a:p>
            <a:r>
              <a:rPr lang="en-US" dirty="0" smtClean="0"/>
              <a:t>}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143000" y="4599880"/>
            <a:ext cx="6629400" cy="6858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 class  implements all the interfaces implemented by  its super class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4"/>
            <p:custDataLst>
              <p:custData r:id="rId5"/>
              <p:tags r:id="rId6"/>
            </p:custDataLst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custData r:id="rId1"/>
      <p:tags r:id="rId2"/>
    </p:custDataLst>
    <p:extLst>
      <p:ext uri="{BB962C8B-B14F-4D97-AF65-F5344CB8AC3E}">
        <p14:creationId xmlns:p14="http://schemas.microsoft.com/office/powerpoint/2010/main" val="1053131282"/>
      </p:ext>
    </p:extLst>
  </p:cSld>
  <p:clrMapOvr>
    <a:masterClrMapping/>
  </p:clrMapOvr>
  <p:transition advTm="12763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Physical and Computer Inheritance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81000" y="990600"/>
            <a:ext cx="3962400" cy="5638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4419600" y="990600"/>
            <a:ext cx="3962400" cy="5638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685800" y="5867400"/>
            <a:ext cx="1219200" cy="381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Human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685800" y="4876800"/>
            <a:ext cx="1219200" cy="381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Primate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685800" y="3886200"/>
            <a:ext cx="1219200" cy="381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Mammal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685800" y="2819400"/>
            <a:ext cx="1219200" cy="381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Animal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1676400" y="1371600"/>
            <a:ext cx="1219200" cy="838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Physical Object</a:t>
            </a:r>
            <a:endParaRPr lang="en-US" dirty="0"/>
          </a:p>
        </p:txBody>
      </p:sp>
      <p:cxnSp>
        <p:nvCxnSpPr>
          <p:cNvPr id="16" name="Straight Arrow Connector 15"/>
          <p:cNvCxnSpPr>
            <a:stCxn id="6" idx="0"/>
            <a:endCxn id="7" idx="2"/>
          </p:cNvCxnSpPr>
          <p:nvPr/>
        </p:nvCxnSpPr>
        <p:spPr>
          <a:xfrm rot="5400000" flipH="1" flipV="1">
            <a:off x="990600" y="5562600"/>
            <a:ext cx="609600" cy="1588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7" idx="0"/>
            <a:endCxn id="8" idx="2"/>
          </p:cNvCxnSpPr>
          <p:nvPr/>
        </p:nvCxnSpPr>
        <p:spPr>
          <a:xfrm rot="5400000" flipH="1" flipV="1">
            <a:off x="990600" y="4572000"/>
            <a:ext cx="609600" cy="1588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stCxn id="8" idx="0"/>
            <a:endCxn id="9" idx="2"/>
          </p:cNvCxnSpPr>
          <p:nvPr/>
        </p:nvCxnSpPr>
        <p:spPr>
          <a:xfrm rot="5400000" flipH="1" flipV="1">
            <a:off x="952500" y="3543300"/>
            <a:ext cx="685800" cy="1588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stCxn id="9" idx="0"/>
            <a:endCxn id="10" idx="2"/>
          </p:cNvCxnSpPr>
          <p:nvPr/>
        </p:nvCxnSpPr>
        <p:spPr>
          <a:xfrm rot="5400000" flipH="1" flipV="1">
            <a:off x="1485900" y="2019300"/>
            <a:ext cx="609600" cy="99060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/>
          <p:cNvSpPr/>
          <p:nvPr/>
        </p:nvSpPr>
        <p:spPr>
          <a:xfrm>
            <a:off x="2743200" y="5867400"/>
            <a:ext cx="1219200" cy="685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Deluxe Accord</a:t>
            </a:r>
            <a:endParaRPr lang="en-US" dirty="0"/>
          </a:p>
        </p:txBody>
      </p:sp>
      <p:sp>
        <p:nvSpPr>
          <p:cNvPr id="28" name="Rectangle 27"/>
          <p:cNvSpPr/>
          <p:nvPr/>
        </p:nvSpPr>
        <p:spPr>
          <a:xfrm>
            <a:off x="2743200" y="4876800"/>
            <a:ext cx="1219200" cy="762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Regular Accord</a:t>
            </a:r>
            <a:endParaRPr lang="en-US" dirty="0"/>
          </a:p>
        </p:txBody>
      </p:sp>
      <p:sp>
        <p:nvSpPr>
          <p:cNvPr id="29" name="Rectangle 28"/>
          <p:cNvSpPr/>
          <p:nvPr/>
        </p:nvSpPr>
        <p:spPr>
          <a:xfrm>
            <a:off x="2743200" y="3886200"/>
            <a:ext cx="1219200" cy="381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Car</a:t>
            </a:r>
            <a:endParaRPr lang="en-US" dirty="0"/>
          </a:p>
        </p:txBody>
      </p:sp>
      <p:sp>
        <p:nvSpPr>
          <p:cNvPr id="30" name="Rectangle 29"/>
          <p:cNvSpPr/>
          <p:nvPr/>
        </p:nvSpPr>
        <p:spPr>
          <a:xfrm>
            <a:off x="2743200" y="2819400"/>
            <a:ext cx="1219200" cy="381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Vehicle</a:t>
            </a:r>
            <a:endParaRPr lang="en-US" dirty="0"/>
          </a:p>
        </p:txBody>
      </p:sp>
      <p:cxnSp>
        <p:nvCxnSpPr>
          <p:cNvPr id="31" name="Straight Arrow Connector 30"/>
          <p:cNvCxnSpPr>
            <a:stCxn id="27" idx="0"/>
            <a:endCxn id="28" idx="2"/>
          </p:cNvCxnSpPr>
          <p:nvPr/>
        </p:nvCxnSpPr>
        <p:spPr>
          <a:xfrm rot="5400000" flipH="1" flipV="1">
            <a:off x="3238500" y="5753100"/>
            <a:ext cx="228600" cy="1588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>
            <a:stCxn id="28" idx="0"/>
            <a:endCxn id="29" idx="2"/>
          </p:cNvCxnSpPr>
          <p:nvPr/>
        </p:nvCxnSpPr>
        <p:spPr>
          <a:xfrm rot="5400000" flipH="1" flipV="1">
            <a:off x="3048000" y="4572000"/>
            <a:ext cx="609600" cy="1588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>
            <a:stCxn id="29" idx="0"/>
            <a:endCxn id="30" idx="2"/>
          </p:cNvCxnSpPr>
          <p:nvPr/>
        </p:nvCxnSpPr>
        <p:spPr>
          <a:xfrm rot="5400000" flipH="1" flipV="1">
            <a:off x="3009900" y="3543300"/>
            <a:ext cx="685800" cy="1588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>
            <a:stCxn id="30" idx="0"/>
            <a:endCxn id="10" idx="2"/>
          </p:cNvCxnSpPr>
          <p:nvPr/>
        </p:nvCxnSpPr>
        <p:spPr>
          <a:xfrm rot="16200000" flipV="1">
            <a:off x="2514600" y="1981200"/>
            <a:ext cx="609600" cy="106680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ctangle 39"/>
          <p:cNvSpPr/>
          <p:nvPr/>
        </p:nvSpPr>
        <p:spPr>
          <a:xfrm>
            <a:off x="4724400" y="3810000"/>
            <a:ext cx="1219200" cy="685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AString</a:t>
            </a:r>
            <a:endParaRPr lang="en-US" dirty="0" smtClean="0"/>
          </a:p>
          <a:p>
            <a:pPr algn="ctr"/>
            <a:r>
              <a:rPr lang="en-US" dirty="0" smtClean="0"/>
              <a:t>Database</a:t>
            </a:r>
            <a:endParaRPr lang="en-US" dirty="0"/>
          </a:p>
        </p:txBody>
      </p:sp>
      <p:sp>
        <p:nvSpPr>
          <p:cNvPr id="41" name="Rectangle 40"/>
          <p:cNvSpPr/>
          <p:nvPr/>
        </p:nvSpPr>
        <p:spPr>
          <a:xfrm>
            <a:off x="4724400" y="2819400"/>
            <a:ext cx="1219200" cy="685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AString</a:t>
            </a:r>
            <a:endParaRPr lang="en-US" dirty="0" smtClean="0"/>
          </a:p>
          <a:p>
            <a:pPr algn="ctr"/>
            <a:r>
              <a:rPr lang="en-US" dirty="0" smtClean="0"/>
              <a:t>History</a:t>
            </a:r>
            <a:endParaRPr lang="en-US" dirty="0"/>
          </a:p>
        </p:txBody>
      </p:sp>
      <p:cxnSp>
        <p:nvCxnSpPr>
          <p:cNvPr id="42" name="Straight Arrow Connector 41"/>
          <p:cNvCxnSpPr>
            <a:stCxn id="40" idx="0"/>
            <a:endCxn id="41" idx="2"/>
          </p:cNvCxnSpPr>
          <p:nvPr/>
        </p:nvCxnSpPr>
        <p:spPr>
          <a:xfrm rot="5400000" flipH="1" flipV="1">
            <a:off x="5181600" y="3657600"/>
            <a:ext cx="304800" cy="1588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Rectangle 42"/>
          <p:cNvSpPr/>
          <p:nvPr/>
        </p:nvSpPr>
        <p:spPr>
          <a:xfrm>
            <a:off x="5715000" y="1371600"/>
            <a:ext cx="1219200" cy="838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Object</a:t>
            </a:r>
            <a:endParaRPr lang="en-US" dirty="0"/>
          </a:p>
        </p:txBody>
      </p:sp>
      <p:cxnSp>
        <p:nvCxnSpPr>
          <p:cNvPr id="44" name="Straight Arrow Connector 43"/>
          <p:cNvCxnSpPr>
            <a:stCxn id="41" idx="0"/>
            <a:endCxn id="43" idx="2"/>
          </p:cNvCxnSpPr>
          <p:nvPr/>
        </p:nvCxnSpPr>
        <p:spPr>
          <a:xfrm rot="5400000" flipH="1" flipV="1">
            <a:off x="5524500" y="2019300"/>
            <a:ext cx="609600" cy="99060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Rectangle 50"/>
          <p:cNvSpPr/>
          <p:nvPr/>
        </p:nvSpPr>
        <p:spPr>
          <a:xfrm>
            <a:off x="6781800" y="2819401"/>
            <a:ext cx="1219200" cy="381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String</a:t>
            </a:r>
            <a:endParaRPr lang="en-US" dirty="0"/>
          </a:p>
        </p:txBody>
      </p:sp>
      <p:cxnSp>
        <p:nvCxnSpPr>
          <p:cNvPr id="52" name="Straight Arrow Connector 51"/>
          <p:cNvCxnSpPr>
            <a:stCxn id="51" idx="0"/>
            <a:endCxn id="43" idx="2"/>
          </p:cNvCxnSpPr>
          <p:nvPr/>
        </p:nvCxnSpPr>
        <p:spPr>
          <a:xfrm rot="16200000" flipV="1">
            <a:off x="6553200" y="1981201"/>
            <a:ext cx="609601" cy="106680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Rectangle 53"/>
          <p:cNvSpPr/>
          <p:nvPr/>
        </p:nvSpPr>
        <p:spPr>
          <a:xfrm>
            <a:off x="7010400" y="5943600"/>
            <a:ext cx="1219200" cy="685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String</a:t>
            </a:r>
          </a:p>
          <a:p>
            <a:pPr algn="ctr"/>
            <a:r>
              <a:rPr lang="en-US" dirty="0" smtClean="0"/>
              <a:t>Database</a:t>
            </a:r>
            <a:endParaRPr lang="en-US" dirty="0"/>
          </a:p>
        </p:txBody>
      </p:sp>
      <p:sp>
        <p:nvSpPr>
          <p:cNvPr id="55" name="Rectangle 54"/>
          <p:cNvSpPr/>
          <p:nvPr/>
        </p:nvSpPr>
        <p:spPr>
          <a:xfrm>
            <a:off x="7010400" y="4953000"/>
            <a:ext cx="1219200" cy="762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String</a:t>
            </a:r>
          </a:p>
          <a:p>
            <a:pPr algn="ctr"/>
            <a:r>
              <a:rPr lang="en-US" dirty="0" smtClean="0"/>
              <a:t>History</a:t>
            </a:r>
            <a:endParaRPr lang="en-US" dirty="0"/>
          </a:p>
        </p:txBody>
      </p:sp>
      <p:cxnSp>
        <p:nvCxnSpPr>
          <p:cNvPr id="56" name="Straight Arrow Connector 55"/>
          <p:cNvCxnSpPr>
            <a:stCxn id="54" idx="0"/>
            <a:endCxn id="55" idx="2"/>
          </p:cNvCxnSpPr>
          <p:nvPr/>
        </p:nvCxnSpPr>
        <p:spPr>
          <a:xfrm rot="5400000" flipH="1" flipV="1">
            <a:off x="7505700" y="5829300"/>
            <a:ext cx="228600" cy="1588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Rectangle 63"/>
          <p:cNvSpPr/>
          <p:nvPr/>
        </p:nvSpPr>
        <p:spPr>
          <a:xfrm>
            <a:off x="3810000" y="1371600"/>
            <a:ext cx="1676400" cy="8382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Implicit Extension</a:t>
            </a:r>
            <a:endParaRPr lang="en-US" dirty="0"/>
          </a:p>
        </p:txBody>
      </p:sp>
      <p:cxnSp>
        <p:nvCxnSpPr>
          <p:cNvPr id="66" name="Straight Arrow Connector 65"/>
          <p:cNvCxnSpPr>
            <a:stCxn id="64" idx="2"/>
          </p:cNvCxnSpPr>
          <p:nvPr/>
        </p:nvCxnSpPr>
        <p:spPr>
          <a:xfrm rot="16200000" flipH="1">
            <a:off x="4953000" y="1905000"/>
            <a:ext cx="304800" cy="91440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6324600" y="3733800"/>
            <a:ext cx="2286000" cy="92333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Class Object does not implement an interface!</a:t>
            </a:r>
            <a:endParaRPr lang="en-US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4"/>
            <p:custDataLst>
              <p:custData r:id="rId5"/>
              <p:tags r:id="rId6"/>
            </p:custDataLst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custData r:id="rId1"/>
      <p:tags r:id="rId2"/>
    </p:custDataLst>
    <p:extLst>
      <p:ext uri="{BB962C8B-B14F-4D97-AF65-F5344CB8AC3E}">
        <p14:creationId xmlns:p14="http://schemas.microsoft.com/office/powerpoint/2010/main" val="1375180416"/>
      </p:ext>
    </p:extLst>
  </p:cSld>
  <p:clrMapOvr>
    <a:masterClrMapping/>
  </p:clrMapOvr>
  <p:transition advTm="35386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27" grpId="0" animBg="1"/>
      <p:bldP spid="28" grpId="0" animBg="1"/>
      <p:bldP spid="29" grpId="0" animBg="1"/>
      <p:bldP spid="30" grpId="0" animBg="1"/>
      <p:bldP spid="40" grpId="0" animBg="1"/>
      <p:bldP spid="41" grpId="0" animBg="1"/>
      <p:bldP spid="43" grpId="0" animBg="1"/>
      <p:bldP spid="51" grpId="0" animBg="1"/>
      <p:bldP spid="54" grpId="0" animBg="1"/>
      <p:bldP spid="55" grpId="0" animBg="1"/>
      <p:bldP spid="64" grpId="0" animBg="1"/>
      <p:bldP spid="3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 Explicit Extension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457200" y="1371600"/>
            <a:ext cx="8001000" cy="4876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 smtClean="0"/>
              <a:t>public class</a:t>
            </a:r>
            <a:r>
              <a:rPr lang="en-US" dirty="0" smtClean="0"/>
              <a:t> </a:t>
            </a:r>
            <a:r>
              <a:rPr lang="en-US" dirty="0" err="1" smtClean="0"/>
              <a:t>AStringHistory</a:t>
            </a:r>
            <a:r>
              <a:rPr lang="en-US" dirty="0" smtClean="0"/>
              <a:t> </a:t>
            </a:r>
            <a:r>
              <a:rPr lang="en-US" b="1" dirty="0" smtClean="0"/>
              <a:t>implements</a:t>
            </a:r>
            <a:r>
              <a:rPr lang="en-US" dirty="0" smtClean="0"/>
              <a:t> </a:t>
            </a:r>
            <a:r>
              <a:rPr lang="en-US" dirty="0" err="1" smtClean="0"/>
              <a:t>StringHistory</a:t>
            </a:r>
            <a:r>
              <a:rPr lang="en-US" dirty="0" smtClean="0"/>
              <a:t> {</a:t>
            </a:r>
          </a:p>
          <a:p>
            <a:pPr lvl="1"/>
            <a:r>
              <a:rPr lang="en-US" dirty="0" smtClean="0"/>
              <a:t>    </a:t>
            </a:r>
            <a:r>
              <a:rPr lang="en-US" b="1" dirty="0" smtClean="0"/>
              <a:t>public</a:t>
            </a:r>
            <a:r>
              <a:rPr lang="en-US" dirty="0" smtClean="0"/>
              <a:t> </a:t>
            </a:r>
            <a:r>
              <a:rPr lang="en-US" b="1" dirty="0" smtClean="0"/>
              <a:t>final</a:t>
            </a:r>
            <a:r>
              <a:rPr lang="en-US" dirty="0" smtClean="0"/>
              <a:t> </a:t>
            </a:r>
            <a:r>
              <a:rPr lang="en-US" b="1" dirty="0" err="1" smtClean="0"/>
              <a:t>int</a:t>
            </a:r>
            <a:r>
              <a:rPr lang="en-US" dirty="0" smtClean="0"/>
              <a:t> MAX_SIZE = 50;</a:t>
            </a:r>
          </a:p>
          <a:p>
            <a:pPr lvl="1"/>
            <a:r>
              <a:rPr lang="en-US" dirty="0" smtClean="0"/>
              <a:t>    String[] contents = </a:t>
            </a:r>
            <a:r>
              <a:rPr lang="en-US" b="1" dirty="0" smtClean="0"/>
              <a:t>new</a:t>
            </a:r>
            <a:r>
              <a:rPr lang="en-US" dirty="0" smtClean="0"/>
              <a:t> String[MAX_SIZE];</a:t>
            </a:r>
          </a:p>
          <a:p>
            <a:pPr lvl="1"/>
            <a:r>
              <a:rPr lang="en-US" dirty="0" smtClean="0"/>
              <a:t>    </a:t>
            </a:r>
            <a:r>
              <a:rPr lang="en-US" b="1" dirty="0" err="1" smtClean="0"/>
              <a:t>int</a:t>
            </a:r>
            <a:r>
              <a:rPr lang="en-US" dirty="0" smtClean="0"/>
              <a:t> size = 0;</a:t>
            </a:r>
          </a:p>
          <a:p>
            <a:pPr lvl="1"/>
            <a:r>
              <a:rPr lang="en-US" dirty="0" smtClean="0"/>
              <a:t>    </a:t>
            </a:r>
            <a:r>
              <a:rPr lang="en-US" b="1" dirty="0" smtClean="0"/>
              <a:t>public</a:t>
            </a:r>
            <a:r>
              <a:rPr lang="en-US" dirty="0" smtClean="0"/>
              <a:t> </a:t>
            </a:r>
            <a:r>
              <a:rPr lang="en-US" b="1" dirty="0" err="1" smtClean="0"/>
              <a:t>int</a:t>
            </a:r>
            <a:r>
              <a:rPr lang="en-US" dirty="0" smtClean="0"/>
              <a:t> size() { </a:t>
            </a:r>
            <a:r>
              <a:rPr lang="en-US" b="1" dirty="0" smtClean="0"/>
              <a:t>return</a:t>
            </a:r>
            <a:r>
              <a:rPr lang="en-US" dirty="0" smtClean="0"/>
              <a:t> size;}</a:t>
            </a:r>
          </a:p>
          <a:p>
            <a:pPr lvl="1"/>
            <a:r>
              <a:rPr lang="en-US" dirty="0" smtClean="0"/>
              <a:t>    </a:t>
            </a:r>
            <a:r>
              <a:rPr lang="en-US" b="1" dirty="0" smtClean="0"/>
              <a:t>public</a:t>
            </a:r>
            <a:r>
              <a:rPr lang="en-US" dirty="0" smtClean="0"/>
              <a:t> String </a:t>
            </a:r>
            <a:r>
              <a:rPr lang="en-US" dirty="0" err="1" smtClean="0"/>
              <a:t>elementAt</a:t>
            </a:r>
            <a:r>
              <a:rPr lang="en-US" dirty="0" smtClean="0"/>
              <a:t> (</a:t>
            </a:r>
            <a:r>
              <a:rPr lang="en-US" b="1" dirty="0" err="1" smtClean="0"/>
              <a:t>int</a:t>
            </a:r>
            <a:r>
              <a:rPr lang="en-US" dirty="0" smtClean="0"/>
              <a:t> index) {  </a:t>
            </a:r>
            <a:r>
              <a:rPr lang="en-US" b="1" dirty="0" smtClean="0"/>
              <a:t>return</a:t>
            </a:r>
            <a:r>
              <a:rPr lang="en-US" dirty="0" smtClean="0"/>
              <a:t> contents[index]; }</a:t>
            </a:r>
          </a:p>
          <a:p>
            <a:pPr lvl="1"/>
            <a:r>
              <a:rPr lang="en-US" dirty="0" smtClean="0"/>
              <a:t>    </a:t>
            </a:r>
            <a:r>
              <a:rPr lang="en-US" b="1" dirty="0" err="1" smtClean="0"/>
              <a:t>boolean</a:t>
            </a:r>
            <a:r>
              <a:rPr lang="en-US" dirty="0" smtClean="0"/>
              <a:t> </a:t>
            </a:r>
            <a:r>
              <a:rPr lang="en-US" dirty="0" err="1" smtClean="0"/>
              <a:t>isFull</a:t>
            </a:r>
            <a:r>
              <a:rPr lang="en-US" dirty="0" smtClean="0"/>
              <a:t>() { </a:t>
            </a:r>
            <a:r>
              <a:rPr lang="en-US" b="1" dirty="0" smtClean="0"/>
              <a:t>return</a:t>
            </a:r>
            <a:r>
              <a:rPr lang="en-US" dirty="0" smtClean="0"/>
              <a:t> size == MAX_SIZE; }</a:t>
            </a:r>
          </a:p>
          <a:p>
            <a:pPr lvl="1"/>
            <a:r>
              <a:rPr lang="en-US" dirty="0" smtClean="0"/>
              <a:t>    </a:t>
            </a:r>
            <a:r>
              <a:rPr lang="en-US" b="1" dirty="0" smtClean="0"/>
              <a:t>public</a:t>
            </a:r>
            <a:r>
              <a:rPr lang="en-US" dirty="0" smtClean="0"/>
              <a:t> </a:t>
            </a:r>
            <a:r>
              <a:rPr lang="en-US" b="1" dirty="0" smtClean="0"/>
              <a:t>void</a:t>
            </a:r>
            <a:r>
              <a:rPr lang="en-US" dirty="0" smtClean="0"/>
              <a:t> </a:t>
            </a:r>
            <a:r>
              <a:rPr lang="en-US" dirty="0" err="1" smtClean="0"/>
              <a:t>addElement</a:t>
            </a:r>
            <a:r>
              <a:rPr lang="en-US" dirty="0" smtClean="0"/>
              <a:t>(String element) {</a:t>
            </a:r>
          </a:p>
          <a:p>
            <a:pPr lvl="1"/>
            <a:r>
              <a:rPr lang="en-US" dirty="0" smtClean="0"/>
              <a:t>        </a:t>
            </a:r>
            <a:r>
              <a:rPr lang="en-US" b="1" dirty="0" smtClean="0"/>
              <a:t>if</a:t>
            </a:r>
            <a:r>
              <a:rPr lang="en-US" dirty="0" smtClean="0"/>
              <a:t> (</a:t>
            </a:r>
            <a:r>
              <a:rPr lang="en-US" dirty="0" err="1" smtClean="0"/>
              <a:t>isFull</a:t>
            </a:r>
            <a:r>
              <a:rPr lang="en-US" dirty="0" smtClean="0"/>
              <a:t>())</a:t>
            </a:r>
          </a:p>
          <a:p>
            <a:pPr lvl="2"/>
            <a:r>
              <a:rPr lang="en-US" dirty="0" smtClean="0"/>
              <a:t>            </a:t>
            </a:r>
            <a:r>
              <a:rPr lang="en-US" dirty="0" err="1" smtClean="0"/>
              <a:t>System.out.println</a:t>
            </a:r>
            <a:r>
              <a:rPr lang="en-US" dirty="0" smtClean="0"/>
              <a:t>("Adding item to a full history");</a:t>
            </a:r>
          </a:p>
          <a:p>
            <a:pPr lvl="1"/>
            <a:r>
              <a:rPr lang="en-US" dirty="0" smtClean="0"/>
              <a:t>        </a:t>
            </a:r>
            <a:r>
              <a:rPr lang="en-US" b="1" dirty="0" smtClean="0"/>
              <a:t>else</a:t>
            </a:r>
            <a:r>
              <a:rPr lang="en-US" dirty="0" smtClean="0"/>
              <a:t> {</a:t>
            </a:r>
          </a:p>
          <a:p>
            <a:pPr lvl="2"/>
            <a:r>
              <a:rPr lang="en-US" dirty="0" smtClean="0"/>
              <a:t>            contents[size] = element;</a:t>
            </a:r>
          </a:p>
          <a:p>
            <a:pPr lvl="2"/>
            <a:r>
              <a:rPr lang="en-US" dirty="0" smtClean="0"/>
              <a:t>            size++;</a:t>
            </a:r>
          </a:p>
          <a:p>
            <a:pPr lvl="2"/>
            <a:r>
              <a:rPr lang="en-US" dirty="0" smtClean="0"/>
              <a:t>}</a:t>
            </a:r>
          </a:p>
          <a:p>
            <a:r>
              <a:rPr lang="en-US" dirty="0" smtClean="0"/>
              <a:t>        }   </a:t>
            </a:r>
          </a:p>
          <a:p>
            <a:r>
              <a:rPr lang="en-US" dirty="0" smtClean="0"/>
              <a:t>}</a:t>
            </a:r>
            <a:endParaRPr lang="en-US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4"/>
            <p:custDataLst>
              <p:custData r:id="rId5"/>
              <p:tags r:id="rId6"/>
            </p:custDataLst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custData r:id="rId1"/>
      <p:tags r:id="rId2"/>
    </p:custDataLst>
    <p:extLst>
      <p:ext uri="{BB962C8B-B14F-4D97-AF65-F5344CB8AC3E}">
        <p14:creationId xmlns:p14="http://schemas.microsoft.com/office/powerpoint/2010/main" val="3428792979"/>
      </p:ext>
    </p:extLst>
  </p:cSld>
  <p:clrMapOvr>
    <a:masterClrMapping/>
  </p:clrMapOvr>
  <p:transition advTm="1126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Equivalent Class Definition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457200" y="1371600"/>
            <a:ext cx="8001000" cy="4876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 smtClean="0"/>
              <a:t>public class</a:t>
            </a:r>
            <a:r>
              <a:rPr lang="en-US" dirty="0" smtClean="0"/>
              <a:t> </a:t>
            </a:r>
            <a:r>
              <a:rPr lang="en-US" dirty="0" err="1" smtClean="0"/>
              <a:t>AStringHistory</a:t>
            </a:r>
            <a:r>
              <a:rPr lang="en-US" dirty="0" smtClean="0"/>
              <a:t> </a:t>
            </a:r>
            <a:r>
              <a:rPr lang="en-US" b="1" dirty="0" smtClean="0"/>
              <a:t>extends</a:t>
            </a:r>
            <a:r>
              <a:rPr lang="en-US" dirty="0" smtClean="0"/>
              <a:t> Object </a:t>
            </a:r>
            <a:r>
              <a:rPr lang="en-US" b="1" dirty="0" smtClean="0"/>
              <a:t>implements</a:t>
            </a:r>
            <a:r>
              <a:rPr lang="en-US" dirty="0" smtClean="0"/>
              <a:t> </a:t>
            </a:r>
            <a:r>
              <a:rPr lang="en-US" dirty="0" err="1" smtClean="0"/>
              <a:t>StringHistory</a:t>
            </a:r>
            <a:r>
              <a:rPr lang="en-US" dirty="0" smtClean="0"/>
              <a:t> {</a:t>
            </a:r>
          </a:p>
          <a:p>
            <a:pPr lvl="1"/>
            <a:r>
              <a:rPr lang="en-US" dirty="0" smtClean="0"/>
              <a:t>    </a:t>
            </a:r>
            <a:r>
              <a:rPr lang="en-US" b="1" dirty="0" smtClean="0"/>
              <a:t>public</a:t>
            </a:r>
            <a:r>
              <a:rPr lang="en-US" dirty="0" smtClean="0"/>
              <a:t> </a:t>
            </a:r>
            <a:r>
              <a:rPr lang="en-US" b="1" dirty="0" smtClean="0"/>
              <a:t>final</a:t>
            </a:r>
            <a:r>
              <a:rPr lang="en-US" dirty="0" smtClean="0"/>
              <a:t> </a:t>
            </a:r>
            <a:r>
              <a:rPr lang="en-US" dirty="0" err="1" smtClean="0"/>
              <a:t>int</a:t>
            </a:r>
            <a:r>
              <a:rPr lang="en-US" dirty="0" smtClean="0"/>
              <a:t> MAX_SIZE = 50;</a:t>
            </a:r>
          </a:p>
          <a:p>
            <a:pPr lvl="1"/>
            <a:r>
              <a:rPr lang="en-US" dirty="0" smtClean="0"/>
              <a:t>    String[] contents = </a:t>
            </a:r>
            <a:r>
              <a:rPr lang="en-US" b="1" dirty="0" smtClean="0"/>
              <a:t>new</a:t>
            </a:r>
            <a:r>
              <a:rPr lang="en-US" dirty="0" smtClean="0"/>
              <a:t> String[MAX_SIZE];</a:t>
            </a:r>
          </a:p>
          <a:p>
            <a:pPr lvl="1"/>
            <a:r>
              <a:rPr lang="en-US" dirty="0" smtClean="0"/>
              <a:t>    </a:t>
            </a:r>
            <a:r>
              <a:rPr lang="en-US" b="1" dirty="0" err="1" smtClean="0"/>
              <a:t>int</a:t>
            </a:r>
            <a:r>
              <a:rPr lang="en-US" dirty="0" smtClean="0"/>
              <a:t> size = 0;</a:t>
            </a:r>
          </a:p>
          <a:p>
            <a:pPr lvl="1"/>
            <a:r>
              <a:rPr lang="en-US" dirty="0" smtClean="0"/>
              <a:t>    </a:t>
            </a:r>
            <a:r>
              <a:rPr lang="en-US" b="1" dirty="0" smtClean="0"/>
              <a:t>public</a:t>
            </a:r>
            <a:r>
              <a:rPr lang="en-US" dirty="0" smtClean="0"/>
              <a:t> </a:t>
            </a:r>
            <a:r>
              <a:rPr lang="en-US" b="1" dirty="0" err="1" smtClean="0"/>
              <a:t>int</a:t>
            </a:r>
            <a:r>
              <a:rPr lang="en-US" dirty="0" smtClean="0"/>
              <a:t> size() { </a:t>
            </a:r>
            <a:r>
              <a:rPr lang="en-US" b="1" dirty="0" smtClean="0"/>
              <a:t>return</a:t>
            </a:r>
            <a:r>
              <a:rPr lang="en-US" dirty="0" smtClean="0"/>
              <a:t> size;}</a:t>
            </a:r>
          </a:p>
          <a:p>
            <a:pPr lvl="1"/>
            <a:r>
              <a:rPr lang="en-US" dirty="0" smtClean="0"/>
              <a:t>    </a:t>
            </a:r>
            <a:r>
              <a:rPr lang="en-US" b="1" dirty="0" smtClean="0"/>
              <a:t>public</a:t>
            </a:r>
            <a:r>
              <a:rPr lang="en-US" dirty="0" smtClean="0"/>
              <a:t> String </a:t>
            </a:r>
            <a:r>
              <a:rPr lang="en-US" dirty="0" err="1" smtClean="0"/>
              <a:t>elementAt</a:t>
            </a:r>
            <a:r>
              <a:rPr lang="en-US" dirty="0" smtClean="0"/>
              <a:t> (</a:t>
            </a:r>
            <a:r>
              <a:rPr lang="en-US" b="1" dirty="0" err="1" smtClean="0"/>
              <a:t>int</a:t>
            </a:r>
            <a:r>
              <a:rPr lang="en-US" dirty="0" smtClean="0"/>
              <a:t> index) {  </a:t>
            </a:r>
            <a:r>
              <a:rPr lang="en-US" b="1" dirty="0" smtClean="0"/>
              <a:t>return</a:t>
            </a:r>
            <a:r>
              <a:rPr lang="en-US" dirty="0" smtClean="0"/>
              <a:t> contents[index]; }</a:t>
            </a:r>
          </a:p>
          <a:p>
            <a:pPr lvl="1"/>
            <a:r>
              <a:rPr lang="en-US" dirty="0" smtClean="0"/>
              <a:t>    </a:t>
            </a:r>
            <a:r>
              <a:rPr lang="en-US" b="1" dirty="0" err="1" smtClean="0"/>
              <a:t>boolean</a:t>
            </a:r>
            <a:r>
              <a:rPr lang="en-US" dirty="0" smtClean="0"/>
              <a:t> </a:t>
            </a:r>
            <a:r>
              <a:rPr lang="en-US" dirty="0" err="1" smtClean="0"/>
              <a:t>isFull</a:t>
            </a:r>
            <a:r>
              <a:rPr lang="en-US" dirty="0" smtClean="0"/>
              <a:t>() { </a:t>
            </a:r>
            <a:r>
              <a:rPr lang="en-US" b="1" dirty="0" smtClean="0"/>
              <a:t>return</a:t>
            </a:r>
            <a:r>
              <a:rPr lang="en-US" dirty="0" smtClean="0"/>
              <a:t> size == MAX_SIZE; }</a:t>
            </a:r>
          </a:p>
          <a:p>
            <a:pPr lvl="1"/>
            <a:r>
              <a:rPr lang="en-US" dirty="0" smtClean="0"/>
              <a:t>    </a:t>
            </a:r>
            <a:r>
              <a:rPr lang="en-US" b="1" dirty="0" smtClean="0"/>
              <a:t>public</a:t>
            </a:r>
            <a:r>
              <a:rPr lang="en-US" dirty="0" smtClean="0"/>
              <a:t> </a:t>
            </a:r>
            <a:r>
              <a:rPr lang="en-US" b="1" dirty="0" smtClean="0"/>
              <a:t>void</a:t>
            </a:r>
            <a:r>
              <a:rPr lang="en-US" dirty="0" smtClean="0"/>
              <a:t> </a:t>
            </a:r>
            <a:r>
              <a:rPr lang="en-US" dirty="0" err="1" smtClean="0"/>
              <a:t>addElement</a:t>
            </a:r>
            <a:r>
              <a:rPr lang="en-US" dirty="0" smtClean="0"/>
              <a:t>(String element) {</a:t>
            </a:r>
          </a:p>
          <a:p>
            <a:pPr lvl="1"/>
            <a:r>
              <a:rPr lang="en-US" dirty="0" smtClean="0"/>
              <a:t>        </a:t>
            </a:r>
            <a:r>
              <a:rPr lang="en-US" b="1" dirty="0" smtClean="0"/>
              <a:t>if</a:t>
            </a:r>
            <a:r>
              <a:rPr lang="en-US" dirty="0" smtClean="0"/>
              <a:t> (</a:t>
            </a:r>
            <a:r>
              <a:rPr lang="en-US" dirty="0" err="1" smtClean="0"/>
              <a:t>isFull</a:t>
            </a:r>
            <a:r>
              <a:rPr lang="en-US" dirty="0" smtClean="0"/>
              <a:t>())</a:t>
            </a:r>
          </a:p>
          <a:p>
            <a:pPr lvl="2"/>
            <a:r>
              <a:rPr lang="en-US" dirty="0" smtClean="0"/>
              <a:t>            </a:t>
            </a:r>
            <a:r>
              <a:rPr lang="en-US" dirty="0" err="1" smtClean="0"/>
              <a:t>System.out.println</a:t>
            </a:r>
            <a:r>
              <a:rPr lang="en-US" dirty="0" smtClean="0"/>
              <a:t>("Adding item to a full history");</a:t>
            </a:r>
          </a:p>
          <a:p>
            <a:pPr lvl="1"/>
            <a:r>
              <a:rPr lang="en-US" dirty="0" smtClean="0"/>
              <a:t>        </a:t>
            </a:r>
            <a:r>
              <a:rPr lang="en-US" b="1" dirty="0" smtClean="0"/>
              <a:t>else</a:t>
            </a:r>
            <a:r>
              <a:rPr lang="en-US" dirty="0" smtClean="0"/>
              <a:t> {</a:t>
            </a:r>
          </a:p>
          <a:p>
            <a:pPr lvl="2"/>
            <a:r>
              <a:rPr lang="en-US" dirty="0" smtClean="0"/>
              <a:t>            contents[size] = element;</a:t>
            </a:r>
          </a:p>
          <a:p>
            <a:pPr lvl="2"/>
            <a:r>
              <a:rPr lang="en-US" dirty="0" smtClean="0"/>
              <a:t>            size++;</a:t>
            </a:r>
          </a:p>
          <a:p>
            <a:pPr lvl="2"/>
            <a:r>
              <a:rPr lang="en-US" dirty="0" smtClean="0"/>
              <a:t>}</a:t>
            </a:r>
          </a:p>
          <a:p>
            <a:r>
              <a:rPr lang="en-US" dirty="0" smtClean="0"/>
              <a:t>        }   </a:t>
            </a:r>
          </a:p>
          <a:p>
            <a:r>
              <a:rPr lang="en-US" dirty="0" smtClean="0"/>
              <a:t>}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3657600" y="1295400"/>
            <a:ext cx="1752600" cy="609600"/>
          </a:xfrm>
          <a:prstGeom prst="rect">
            <a:avLst/>
          </a:prstGeom>
          <a:noFill/>
          <a:ln w="571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4"/>
            <p:custDataLst>
              <p:custData r:id="rId5"/>
              <p:tags r:id="rId6"/>
            </p:custDataLst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custData r:id="rId1"/>
      <p:tags r:id="rId2"/>
    </p:custDataLst>
    <p:extLst>
      <p:ext uri="{BB962C8B-B14F-4D97-AF65-F5344CB8AC3E}">
        <p14:creationId xmlns:p14="http://schemas.microsoft.com/office/powerpoint/2010/main" val="3271058553"/>
      </p:ext>
    </p:extLst>
  </p:cSld>
  <p:clrMapOvr>
    <a:masterClrMapping/>
  </p:clrMapOvr>
  <p:transition advTm="1121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Some Methods of Class Object</a:t>
            </a:r>
            <a:endParaRPr lang="en-US" dirty="0"/>
          </a:p>
        </p:txBody>
      </p:sp>
      <p:grpSp>
        <p:nvGrpSpPr>
          <p:cNvPr id="4" name="Group 36"/>
          <p:cNvGrpSpPr/>
          <p:nvPr/>
        </p:nvGrpSpPr>
        <p:grpSpPr>
          <a:xfrm>
            <a:off x="4114800" y="1143000"/>
            <a:ext cx="4953000" cy="1752600"/>
            <a:chOff x="4114800" y="1143000"/>
            <a:chExt cx="4953000" cy="1752600"/>
          </a:xfrm>
        </p:grpSpPr>
        <p:sp>
          <p:nvSpPr>
            <p:cNvPr id="5" name="Rectangle 4"/>
            <p:cNvSpPr/>
            <p:nvPr/>
          </p:nvSpPr>
          <p:spPr>
            <a:xfrm>
              <a:off x="5715000" y="1143000"/>
              <a:ext cx="1371600" cy="175260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err="1" smtClean="0"/>
                <a:t>AString</a:t>
              </a:r>
              <a:endParaRPr lang="en-US" dirty="0" smtClean="0"/>
            </a:p>
            <a:p>
              <a:pPr algn="ctr"/>
              <a:r>
                <a:rPr lang="en-US" dirty="0" smtClean="0"/>
                <a:t>History</a:t>
              </a:r>
              <a:endParaRPr lang="en-US" dirty="0"/>
            </a:p>
          </p:txBody>
        </p:sp>
        <p:sp>
          <p:nvSpPr>
            <p:cNvPr id="6" name="Rectangle 5"/>
            <p:cNvSpPr/>
            <p:nvPr/>
          </p:nvSpPr>
          <p:spPr>
            <a:xfrm>
              <a:off x="7086600" y="1143000"/>
              <a:ext cx="1981200" cy="38100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size()</a:t>
              </a:r>
              <a:endParaRPr lang="en-US" dirty="0"/>
            </a:p>
          </p:txBody>
        </p:sp>
        <p:sp>
          <p:nvSpPr>
            <p:cNvPr id="7" name="Rectangle 6"/>
            <p:cNvSpPr/>
            <p:nvPr/>
          </p:nvSpPr>
          <p:spPr>
            <a:xfrm>
              <a:off x="7086600" y="1600200"/>
              <a:ext cx="1981200" cy="38100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err="1" smtClean="0"/>
                <a:t>elementAt</a:t>
              </a:r>
              <a:r>
                <a:rPr lang="en-US" dirty="0" smtClean="0"/>
                <a:t>()</a:t>
              </a:r>
              <a:endParaRPr lang="en-US" dirty="0"/>
            </a:p>
          </p:txBody>
        </p:sp>
        <p:sp>
          <p:nvSpPr>
            <p:cNvPr id="8" name="Rectangle 7"/>
            <p:cNvSpPr/>
            <p:nvPr/>
          </p:nvSpPr>
          <p:spPr>
            <a:xfrm>
              <a:off x="7086600" y="2057400"/>
              <a:ext cx="1981200" cy="38100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err="1" smtClean="0"/>
                <a:t>addElement</a:t>
              </a:r>
              <a:r>
                <a:rPr lang="en-US" dirty="0" smtClean="0"/>
                <a:t>()</a:t>
              </a:r>
              <a:endParaRPr lang="en-US" dirty="0"/>
            </a:p>
          </p:txBody>
        </p:sp>
        <p:sp>
          <p:nvSpPr>
            <p:cNvPr id="9" name="Rectangle 8"/>
            <p:cNvSpPr/>
            <p:nvPr/>
          </p:nvSpPr>
          <p:spPr>
            <a:xfrm>
              <a:off x="7086600" y="2514600"/>
              <a:ext cx="1981200" cy="38100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err="1" smtClean="0"/>
                <a:t>isFull</a:t>
              </a:r>
              <a:r>
                <a:rPr lang="en-US" dirty="0" smtClean="0"/>
                <a:t>()</a:t>
              </a:r>
              <a:endParaRPr lang="en-US" dirty="0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4114800" y="1143000"/>
              <a:ext cx="1600200" cy="381000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size</a:t>
              </a:r>
              <a:endParaRPr lang="en-US" dirty="0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114800" y="1600200"/>
              <a:ext cx="1600200" cy="381000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contents</a:t>
              </a:r>
              <a:endParaRPr lang="en-US" dirty="0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4114800" y="2057400"/>
              <a:ext cx="1600200" cy="381000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MAX_SIZE</a:t>
              </a:r>
              <a:endParaRPr lang="en-US" dirty="0"/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6781800" y="3124200"/>
            <a:ext cx="610393" cy="1371600"/>
            <a:chOff x="914401" y="2591594"/>
            <a:chExt cx="610393" cy="1371600"/>
          </a:xfrm>
        </p:grpSpPr>
        <p:cxnSp>
          <p:nvCxnSpPr>
            <p:cNvPr id="21" name="Straight Arrow Connector 20"/>
            <p:cNvCxnSpPr/>
            <p:nvPr/>
          </p:nvCxnSpPr>
          <p:spPr>
            <a:xfrm rot="5400000" flipH="1" flipV="1">
              <a:off x="838200" y="3276600"/>
              <a:ext cx="1371600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22" name="Rectangle 21"/>
            <p:cNvSpPr/>
            <p:nvPr/>
          </p:nvSpPr>
          <p:spPr>
            <a:xfrm rot="16200000">
              <a:off x="495301" y="3048000"/>
              <a:ext cx="1295400" cy="4572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extends</a:t>
              </a:r>
              <a:endParaRPr lang="en-US" dirty="0"/>
            </a:p>
          </p:txBody>
        </p:sp>
      </p:grpSp>
      <p:grpSp>
        <p:nvGrpSpPr>
          <p:cNvPr id="23" name="Group 34"/>
          <p:cNvGrpSpPr/>
          <p:nvPr/>
        </p:nvGrpSpPr>
        <p:grpSpPr>
          <a:xfrm>
            <a:off x="76200" y="1143000"/>
            <a:ext cx="2819400" cy="1295400"/>
            <a:chOff x="228600" y="1143000"/>
            <a:chExt cx="2819400" cy="1295400"/>
          </a:xfrm>
        </p:grpSpPr>
        <p:sp>
          <p:nvSpPr>
            <p:cNvPr id="24" name="Rectangle 23"/>
            <p:cNvSpPr/>
            <p:nvPr/>
          </p:nvSpPr>
          <p:spPr>
            <a:xfrm>
              <a:off x="228600" y="1143000"/>
              <a:ext cx="1371600" cy="129540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Object</a:t>
              </a:r>
              <a:endParaRPr lang="en-US" dirty="0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1600200" y="1143000"/>
              <a:ext cx="1447800" cy="38100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err="1" smtClean="0"/>
                <a:t>toString</a:t>
              </a:r>
              <a:r>
                <a:rPr lang="en-US" dirty="0" smtClean="0"/>
                <a:t>()</a:t>
              </a:r>
              <a:endParaRPr lang="en-US" dirty="0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1600200" y="1600200"/>
              <a:ext cx="1447800" cy="38100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equals()</a:t>
              </a:r>
              <a:endParaRPr lang="en-US" dirty="0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1600200" y="2057400"/>
              <a:ext cx="1447800" cy="38100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err="1" smtClean="0"/>
                <a:t>getClass</a:t>
              </a:r>
              <a:r>
                <a:rPr lang="en-US" dirty="0" smtClean="0"/>
                <a:t>()</a:t>
              </a:r>
              <a:endParaRPr lang="en-US" dirty="0"/>
            </a:p>
          </p:txBody>
        </p:sp>
      </p:grpSp>
      <p:grpSp>
        <p:nvGrpSpPr>
          <p:cNvPr id="28" name="Group 27"/>
          <p:cNvGrpSpPr/>
          <p:nvPr/>
        </p:nvGrpSpPr>
        <p:grpSpPr>
          <a:xfrm rot="5400000">
            <a:off x="3238897" y="1333103"/>
            <a:ext cx="532606" cy="1066800"/>
            <a:chOff x="838994" y="2988130"/>
            <a:chExt cx="532606" cy="1295400"/>
          </a:xfrm>
        </p:grpSpPr>
        <p:cxnSp>
          <p:nvCxnSpPr>
            <p:cNvPr id="29" name="Straight Arrow Connector 28"/>
            <p:cNvCxnSpPr/>
            <p:nvPr/>
          </p:nvCxnSpPr>
          <p:spPr>
            <a:xfrm rot="5400000">
              <a:off x="284618" y="3635035"/>
              <a:ext cx="1110340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30" name="Rectangle 29"/>
            <p:cNvSpPr/>
            <p:nvPr/>
          </p:nvSpPr>
          <p:spPr>
            <a:xfrm rot="16200000">
              <a:off x="495300" y="3407230"/>
              <a:ext cx="1295400" cy="4572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extends</a:t>
              </a:r>
              <a:endParaRPr lang="en-US" dirty="0"/>
            </a:p>
          </p:txBody>
        </p:sp>
      </p:grpSp>
      <p:sp>
        <p:nvSpPr>
          <p:cNvPr id="37" name="Rectangle 36"/>
          <p:cNvSpPr/>
          <p:nvPr/>
        </p:nvSpPr>
        <p:spPr>
          <a:xfrm>
            <a:off x="228600" y="3276600"/>
            <a:ext cx="3962400" cy="457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Bef>
                <a:spcPct val="50000"/>
              </a:spcBef>
            </a:pPr>
            <a:r>
              <a:rPr lang="en-US" dirty="0" smtClean="0">
                <a:solidFill>
                  <a:schemeClr val="tx1"/>
                </a:solidFill>
              </a:rPr>
              <a:t>(</a:t>
            </a:r>
            <a:r>
              <a:rPr lang="en-US" b="1" dirty="0" smtClean="0">
                <a:solidFill>
                  <a:schemeClr val="tx1"/>
                </a:solidFill>
              </a:rPr>
              <a:t>new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AStringHistory</a:t>
            </a:r>
            <a:r>
              <a:rPr lang="en-US" dirty="0" smtClean="0">
                <a:solidFill>
                  <a:schemeClr val="tx1"/>
                </a:solidFill>
              </a:rPr>
              <a:t>()).</a:t>
            </a:r>
            <a:r>
              <a:rPr lang="en-US" dirty="0" err="1" smtClean="0">
                <a:solidFill>
                  <a:schemeClr val="tx1"/>
                </a:solidFill>
              </a:rPr>
              <a:t>toString</a:t>
            </a:r>
            <a:r>
              <a:rPr lang="en-US" dirty="0" smtClean="0">
                <a:solidFill>
                  <a:schemeClr val="tx1"/>
                </a:solidFill>
              </a:rPr>
              <a:t>()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228600" y="3810000"/>
            <a:ext cx="3962400" cy="457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Bef>
                <a:spcPct val="50000"/>
              </a:spcBef>
            </a:pPr>
            <a:r>
              <a:rPr lang="en-US" dirty="0" smtClean="0">
                <a:solidFill>
                  <a:schemeClr val="tx1"/>
                </a:solidFill>
              </a:rPr>
              <a:t>(</a:t>
            </a:r>
            <a:r>
              <a:rPr lang="en-US" b="1" dirty="0" smtClean="0">
                <a:solidFill>
                  <a:schemeClr val="tx1"/>
                </a:solidFill>
              </a:rPr>
              <a:t>new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AStringDatabase</a:t>
            </a:r>
            <a:r>
              <a:rPr lang="en-US" dirty="0" smtClean="0">
                <a:solidFill>
                  <a:schemeClr val="tx1"/>
                </a:solidFill>
              </a:rPr>
              <a:t>()).</a:t>
            </a:r>
            <a:r>
              <a:rPr lang="en-US" dirty="0" err="1" smtClean="0">
                <a:solidFill>
                  <a:schemeClr val="tx1"/>
                </a:solidFill>
              </a:rPr>
              <a:t>toString</a:t>
            </a:r>
            <a:r>
              <a:rPr lang="en-US" dirty="0" smtClean="0">
                <a:solidFill>
                  <a:schemeClr val="tx1"/>
                </a:solidFill>
              </a:rPr>
              <a:t>()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762000" y="4343400"/>
            <a:ext cx="2895600" cy="457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Bef>
                <a:spcPct val="50000"/>
              </a:spcBef>
            </a:pPr>
            <a:r>
              <a:rPr lang="en-US" dirty="0" smtClean="0">
                <a:solidFill>
                  <a:schemeClr val="tx1"/>
                </a:solidFill>
              </a:rPr>
              <a:t>(</a:t>
            </a:r>
            <a:r>
              <a:rPr lang="en-US" b="1" dirty="0" smtClean="0">
                <a:solidFill>
                  <a:schemeClr val="tx1"/>
                </a:solidFill>
              </a:rPr>
              <a:t>new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ALoan</a:t>
            </a:r>
            <a:r>
              <a:rPr lang="en-US" dirty="0" smtClean="0">
                <a:solidFill>
                  <a:schemeClr val="tx1"/>
                </a:solidFill>
              </a:rPr>
              <a:t>()).</a:t>
            </a:r>
            <a:r>
              <a:rPr lang="en-US" dirty="0" err="1" smtClean="0">
                <a:solidFill>
                  <a:schemeClr val="tx1"/>
                </a:solidFill>
              </a:rPr>
              <a:t>toString</a:t>
            </a:r>
            <a:r>
              <a:rPr lang="en-US" dirty="0" smtClean="0">
                <a:solidFill>
                  <a:schemeClr val="tx1"/>
                </a:solidFill>
              </a:rPr>
              <a:t>()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762000" y="4876800"/>
            <a:ext cx="2895600" cy="457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Bef>
                <a:spcPct val="50000"/>
              </a:spcBef>
            </a:pPr>
            <a:r>
              <a:rPr lang="en-US" dirty="0" smtClean="0">
                <a:solidFill>
                  <a:schemeClr val="tx1"/>
                </a:solidFill>
              </a:rPr>
              <a:t>“</a:t>
            </a:r>
            <a:r>
              <a:rPr lang="en-US" dirty="0" err="1" smtClean="0">
                <a:solidFill>
                  <a:schemeClr val="tx1"/>
                </a:solidFill>
              </a:rPr>
              <a:t>hello”.toString</a:t>
            </a:r>
            <a:r>
              <a:rPr lang="en-US" dirty="0" smtClean="0">
                <a:solidFill>
                  <a:schemeClr val="tx1"/>
                </a:solidFill>
              </a:rPr>
              <a:t>()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1295400" y="5410200"/>
            <a:ext cx="1828800" cy="457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Bef>
                <a:spcPct val="50000"/>
              </a:spcBef>
            </a:pPr>
            <a:r>
              <a:rPr lang="en-US" dirty="0" smtClean="0">
                <a:solidFill>
                  <a:schemeClr val="tx1"/>
                </a:solidFill>
              </a:rPr>
              <a:t>‘</a:t>
            </a:r>
            <a:r>
              <a:rPr lang="en-US" dirty="0" err="1" smtClean="0">
                <a:solidFill>
                  <a:schemeClr val="tx1"/>
                </a:solidFill>
              </a:rPr>
              <a:t>h’.toString</a:t>
            </a:r>
            <a:r>
              <a:rPr lang="en-US" dirty="0" smtClean="0">
                <a:solidFill>
                  <a:schemeClr val="tx1"/>
                </a:solidFill>
              </a:rPr>
              <a:t>()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295400" y="5943600"/>
            <a:ext cx="1828800" cy="457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Bef>
                <a:spcPct val="50000"/>
              </a:spcBef>
            </a:pPr>
            <a:r>
              <a:rPr lang="en-US" dirty="0" smtClean="0">
                <a:solidFill>
                  <a:schemeClr val="tx1"/>
                </a:solidFill>
              </a:rPr>
              <a:t>5.toString()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4" name="Multiply 43"/>
          <p:cNvSpPr/>
          <p:nvPr/>
        </p:nvSpPr>
        <p:spPr>
          <a:xfrm>
            <a:off x="2514600" y="5562600"/>
            <a:ext cx="457200" cy="457200"/>
          </a:xfrm>
          <a:prstGeom prst="mathMultiply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Multiply 44"/>
          <p:cNvSpPr/>
          <p:nvPr/>
        </p:nvSpPr>
        <p:spPr>
          <a:xfrm>
            <a:off x="2514600" y="6096000"/>
            <a:ext cx="457200" cy="457200"/>
          </a:xfrm>
          <a:prstGeom prst="mathMultiply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/>
          <p:cNvSpPr/>
          <p:nvPr/>
        </p:nvSpPr>
        <p:spPr>
          <a:xfrm>
            <a:off x="762000" y="2514600"/>
            <a:ext cx="2895600" cy="4572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Bef>
                <a:spcPct val="50000"/>
              </a:spcBef>
            </a:pPr>
            <a:r>
              <a:rPr lang="en-US" dirty="0" smtClean="0">
                <a:solidFill>
                  <a:schemeClr val="tx1"/>
                </a:solidFill>
              </a:rPr>
              <a:t>Used by </a:t>
            </a:r>
            <a:r>
              <a:rPr lang="en-US" dirty="0" err="1" smtClean="0">
                <a:solidFill>
                  <a:schemeClr val="tx1"/>
                </a:solidFill>
              </a:rPr>
              <a:t>println</a:t>
            </a:r>
            <a:r>
              <a:rPr lang="en-US" dirty="0" smtClean="0">
                <a:solidFill>
                  <a:schemeClr val="tx1"/>
                </a:solidFill>
              </a:rPr>
              <a:t>()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48" name="Straight Arrow Connector 47"/>
          <p:cNvCxnSpPr/>
          <p:nvPr/>
        </p:nvCxnSpPr>
        <p:spPr>
          <a:xfrm rot="5400000" flipH="1" flipV="1">
            <a:off x="1619250" y="1962150"/>
            <a:ext cx="990600" cy="11430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pSp>
        <p:nvGrpSpPr>
          <p:cNvPr id="40" name="Group 37"/>
          <p:cNvGrpSpPr/>
          <p:nvPr/>
        </p:nvGrpSpPr>
        <p:grpSpPr>
          <a:xfrm>
            <a:off x="4114800" y="4724400"/>
            <a:ext cx="4953000" cy="1371600"/>
            <a:chOff x="4114800" y="5105400"/>
            <a:chExt cx="4953000" cy="1371600"/>
          </a:xfrm>
        </p:grpSpPr>
        <p:sp>
          <p:nvSpPr>
            <p:cNvPr id="47" name="Rectangle 46"/>
            <p:cNvSpPr/>
            <p:nvPr/>
          </p:nvSpPr>
          <p:spPr>
            <a:xfrm>
              <a:off x="5715000" y="5105400"/>
              <a:ext cx="1371600" cy="137160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err="1" smtClean="0"/>
                <a:t>AString</a:t>
              </a:r>
              <a:endParaRPr lang="en-US" dirty="0" smtClean="0"/>
            </a:p>
            <a:p>
              <a:pPr algn="ctr"/>
              <a:r>
                <a:rPr lang="en-US" dirty="0" smtClean="0"/>
                <a:t>Database</a:t>
              </a:r>
              <a:endParaRPr lang="en-US" dirty="0"/>
            </a:p>
          </p:txBody>
        </p:sp>
        <p:sp>
          <p:nvSpPr>
            <p:cNvPr id="49" name="Rectangle 48"/>
            <p:cNvSpPr/>
            <p:nvPr/>
          </p:nvSpPr>
          <p:spPr>
            <a:xfrm>
              <a:off x="7086600" y="5105400"/>
              <a:ext cx="1981200" cy="38100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member()</a:t>
              </a:r>
              <a:endParaRPr lang="en-US" dirty="0"/>
            </a:p>
          </p:txBody>
        </p:sp>
        <p:sp>
          <p:nvSpPr>
            <p:cNvPr id="50" name="Rectangle 49"/>
            <p:cNvSpPr/>
            <p:nvPr/>
          </p:nvSpPr>
          <p:spPr>
            <a:xfrm>
              <a:off x="7086600" y="5562600"/>
              <a:ext cx="1981200" cy="45720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err="1" smtClean="0"/>
                <a:t>removeElement</a:t>
              </a:r>
              <a:r>
                <a:rPr lang="en-US" sz="1600" dirty="0" smtClean="0"/>
                <a:t> (String</a:t>
              </a:r>
              <a:r>
                <a:rPr lang="en-US" dirty="0" smtClean="0"/>
                <a:t>)</a:t>
              </a:r>
              <a:endParaRPr lang="en-US" dirty="0"/>
            </a:p>
          </p:txBody>
        </p:sp>
        <p:sp>
          <p:nvSpPr>
            <p:cNvPr id="51" name="Rectangle 50"/>
            <p:cNvSpPr/>
            <p:nvPr/>
          </p:nvSpPr>
          <p:spPr>
            <a:xfrm>
              <a:off x="7086600" y="6096000"/>
              <a:ext cx="1981200" cy="38100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clear()</a:t>
              </a:r>
              <a:endParaRPr lang="en-US" dirty="0"/>
            </a:p>
          </p:txBody>
        </p:sp>
        <p:sp>
          <p:nvSpPr>
            <p:cNvPr id="52" name="Rectangle 51"/>
            <p:cNvSpPr/>
            <p:nvPr/>
          </p:nvSpPr>
          <p:spPr>
            <a:xfrm>
              <a:off x="4114800" y="5638800"/>
              <a:ext cx="1600200" cy="381000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 err="1" smtClean="0"/>
                <a:t>shiftUp</a:t>
              </a:r>
              <a:r>
                <a:rPr lang="en-US" dirty="0" smtClean="0"/>
                <a:t>()</a:t>
              </a:r>
              <a:endParaRPr lang="en-US" dirty="0"/>
            </a:p>
          </p:txBody>
        </p:sp>
        <p:sp>
          <p:nvSpPr>
            <p:cNvPr id="53" name="Rectangle 52"/>
            <p:cNvSpPr/>
            <p:nvPr/>
          </p:nvSpPr>
          <p:spPr>
            <a:xfrm>
              <a:off x="4114800" y="6096000"/>
              <a:ext cx="1600200" cy="381000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 err="1" smtClean="0"/>
                <a:t>indexOf</a:t>
              </a:r>
              <a:r>
                <a:rPr lang="en-US" dirty="0" smtClean="0"/>
                <a:t>()</a:t>
              </a:r>
              <a:endParaRPr lang="en-US" dirty="0"/>
            </a:p>
          </p:txBody>
        </p:sp>
      </p:grpSp>
      <p:sp>
        <p:nvSpPr>
          <p:cNvPr id="54" name="Rectangle 53"/>
          <p:cNvSpPr/>
          <p:nvPr/>
        </p:nvSpPr>
        <p:spPr>
          <a:xfrm>
            <a:off x="4114800" y="4724400"/>
            <a:ext cx="1600200" cy="533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500" dirty="0" err="1" smtClean="0"/>
              <a:t>removeElement</a:t>
            </a:r>
            <a:r>
              <a:rPr lang="en-US" sz="1500" dirty="0" smtClean="0"/>
              <a:t> (</a:t>
            </a:r>
            <a:r>
              <a:rPr lang="en-US" sz="1500" dirty="0" err="1" smtClean="0"/>
              <a:t>int</a:t>
            </a:r>
            <a:r>
              <a:rPr lang="en-US" sz="1500" dirty="0" smtClean="0"/>
              <a:t>)</a:t>
            </a:r>
            <a:endParaRPr lang="en-US" sz="1500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4"/>
            <p:custDataLst>
              <p:custData r:id="rId5"/>
              <p:tags r:id="rId6"/>
            </p:custDataLst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custData r:id="rId1"/>
      <p:tags r:id="rId2"/>
    </p:custDataLst>
    <p:extLst>
      <p:ext uri="{BB962C8B-B14F-4D97-AF65-F5344CB8AC3E}">
        <p14:creationId xmlns:p14="http://schemas.microsoft.com/office/powerpoint/2010/main" val="2467663000"/>
      </p:ext>
    </p:extLst>
  </p:cSld>
  <p:clrMapOvr>
    <a:masterClrMapping/>
  </p:clrMapOvr>
  <p:transition advTm="25321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37" grpId="0" animBg="1"/>
      <p:bldP spid="38" grpId="0" animBg="1"/>
      <p:bldP spid="39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Database </a:t>
            </a:r>
            <a:endParaRPr lang="en-US" dirty="0"/>
          </a:p>
        </p:txBody>
      </p:sp>
      <p:pic>
        <p:nvPicPr>
          <p:cNvPr id="3" name="Picture 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324929" y="940939"/>
            <a:ext cx="3505200" cy="55566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17" name="Group 34"/>
          <p:cNvGrpSpPr/>
          <p:nvPr/>
        </p:nvGrpSpPr>
        <p:grpSpPr>
          <a:xfrm>
            <a:off x="76200" y="1143000"/>
            <a:ext cx="3352800" cy="1295400"/>
            <a:chOff x="76200" y="1143000"/>
            <a:chExt cx="3352800" cy="1295400"/>
          </a:xfrm>
        </p:grpSpPr>
        <p:sp>
          <p:nvSpPr>
            <p:cNvPr id="18" name="Rectangle 17"/>
            <p:cNvSpPr/>
            <p:nvPr/>
          </p:nvSpPr>
          <p:spPr>
            <a:xfrm>
              <a:off x="2057400" y="1143000"/>
              <a:ext cx="1371600" cy="129540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String</a:t>
              </a:r>
            </a:p>
            <a:p>
              <a:pPr algn="ctr"/>
              <a:r>
                <a:rPr lang="en-US" dirty="0" smtClean="0"/>
                <a:t>History</a:t>
              </a:r>
              <a:endParaRPr lang="en-US" dirty="0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76200" y="1143000"/>
              <a:ext cx="1981200" cy="38100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size()</a:t>
              </a:r>
              <a:endParaRPr lang="en-US" dirty="0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76200" y="1600200"/>
              <a:ext cx="1981200" cy="38100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err="1" smtClean="0"/>
                <a:t>elementAt</a:t>
              </a:r>
              <a:r>
                <a:rPr lang="en-US" dirty="0" smtClean="0"/>
                <a:t>()</a:t>
              </a:r>
              <a:endParaRPr lang="en-US" dirty="0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76200" y="2057400"/>
              <a:ext cx="1981200" cy="38100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err="1" smtClean="0"/>
                <a:t>addElement</a:t>
              </a:r>
              <a:r>
                <a:rPr lang="en-US" dirty="0" smtClean="0"/>
                <a:t>()</a:t>
              </a:r>
              <a:endParaRPr lang="en-US" dirty="0"/>
            </a:p>
          </p:txBody>
        </p:sp>
      </p:grpSp>
      <p:grpSp>
        <p:nvGrpSpPr>
          <p:cNvPr id="22" name="Group 35"/>
          <p:cNvGrpSpPr/>
          <p:nvPr/>
        </p:nvGrpSpPr>
        <p:grpSpPr>
          <a:xfrm>
            <a:off x="76200" y="4800600"/>
            <a:ext cx="3352800" cy="1295400"/>
            <a:chOff x="76200" y="5181600"/>
            <a:chExt cx="3352800" cy="1295400"/>
          </a:xfrm>
        </p:grpSpPr>
        <p:sp>
          <p:nvSpPr>
            <p:cNvPr id="31" name="Rectangle 30"/>
            <p:cNvSpPr/>
            <p:nvPr/>
          </p:nvSpPr>
          <p:spPr>
            <a:xfrm>
              <a:off x="2057400" y="5181600"/>
              <a:ext cx="1371600" cy="129540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String</a:t>
              </a:r>
            </a:p>
            <a:p>
              <a:pPr algn="ctr"/>
              <a:r>
                <a:rPr lang="en-US" dirty="0" smtClean="0"/>
                <a:t>Database</a:t>
              </a:r>
              <a:endParaRPr lang="en-US" dirty="0"/>
            </a:p>
          </p:txBody>
        </p:sp>
        <p:sp>
          <p:nvSpPr>
            <p:cNvPr id="32" name="Rectangle 31"/>
            <p:cNvSpPr/>
            <p:nvPr/>
          </p:nvSpPr>
          <p:spPr>
            <a:xfrm>
              <a:off x="76200" y="5181600"/>
              <a:ext cx="1981200" cy="38100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member()</a:t>
              </a:r>
              <a:endParaRPr lang="en-US" dirty="0"/>
            </a:p>
          </p:txBody>
        </p:sp>
        <p:sp>
          <p:nvSpPr>
            <p:cNvPr id="33" name="Rectangle 32"/>
            <p:cNvSpPr/>
            <p:nvPr/>
          </p:nvSpPr>
          <p:spPr>
            <a:xfrm>
              <a:off x="76200" y="5638800"/>
              <a:ext cx="1981200" cy="38100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 err="1" smtClean="0"/>
                <a:t>removeElement</a:t>
              </a:r>
              <a:r>
                <a:rPr lang="en-US" sz="1600" dirty="0" smtClean="0"/>
                <a:t>()</a:t>
              </a:r>
              <a:endParaRPr lang="en-US" sz="1600" dirty="0"/>
            </a:p>
          </p:txBody>
        </p:sp>
        <p:sp>
          <p:nvSpPr>
            <p:cNvPr id="34" name="Rectangle 33"/>
            <p:cNvSpPr/>
            <p:nvPr/>
          </p:nvSpPr>
          <p:spPr>
            <a:xfrm>
              <a:off x="76200" y="6096000"/>
              <a:ext cx="1981200" cy="38100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clear()</a:t>
              </a:r>
              <a:endParaRPr lang="en-US" dirty="0"/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914401" y="3124200"/>
            <a:ext cx="610393" cy="1371600"/>
            <a:chOff x="914401" y="2591594"/>
            <a:chExt cx="610393" cy="1371600"/>
          </a:xfrm>
        </p:grpSpPr>
        <p:cxnSp>
          <p:nvCxnSpPr>
            <p:cNvPr id="36" name="Straight Arrow Connector 35"/>
            <p:cNvCxnSpPr/>
            <p:nvPr/>
          </p:nvCxnSpPr>
          <p:spPr>
            <a:xfrm rot="5400000" flipH="1" flipV="1">
              <a:off x="838200" y="3276600"/>
              <a:ext cx="1371600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37" name="Rectangle 36"/>
            <p:cNvSpPr/>
            <p:nvPr/>
          </p:nvSpPr>
          <p:spPr>
            <a:xfrm rot="16200000">
              <a:off x="495301" y="3048000"/>
              <a:ext cx="1295400" cy="4572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extends</a:t>
              </a:r>
              <a:endParaRPr lang="en-US" dirty="0"/>
            </a:p>
          </p:txBody>
        </p:sp>
      </p:grp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4"/>
            <p:custDataLst>
              <p:custData r:id="rId5"/>
              <p:tags r:id="rId6"/>
            </p:custDataLst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custData r:id="rId1"/>
      <p:tags r:id="rId2"/>
    </p:custDataLst>
    <p:extLst>
      <p:ext uri="{BB962C8B-B14F-4D97-AF65-F5344CB8AC3E}">
        <p14:creationId xmlns:p14="http://schemas.microsoft.com/office/powerpoint/2010/main" val="1012254995"/>
      </p:ext>
    </p:extLst>
  </p:cSld>
  <p:clrMapOvr>
    <a:masterClrMapping/>
  </p:clrMapOvr>
  <p:transition advTm="6545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Ordered Set</a:t>
            </a:r>
            <a:endParaRPr lang="en-US" dirty="0"/>
          </a:p>
        </p:txBody>
      </p:sp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257800" y="1600200"/>
            <a:ext cx="3019878" cy="2537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4" name="Group 34"/>
          <p:cNvGrpSpPr/>
          <p:nvPr/>
        </p:nvGrpSpPr>
        <p:grpSpPr>
          <a:xfrm>
            <a:off x="76200" y="1143000"/>
            <a:ext cx="3352800" cy="1295400"/>
            <a:chOff x="76200" y="1143000"/>
            <a:chExt cx="3352800" cy="1295400"/>
          </a:xfrm>
        </p:grpSpPr>
        <p:sp>
          <p:nvSpPr>
            <p:cNvPr id="5" name="Rectangle 4"/>
            <p:cNvSpPr/>
            <p:nvPr/>
          </p:nvSpPr>
          <p:spPr>
            <a:xfrm>
              <a:off x="2057400" y="1143000"/>
              <a:ext cx="1371600" cy="129540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String</a:t>
              </a:r>
            </a:p>
            <a:p>
              <a:pPr algn="ctr"/>
              <a:r>
                <a:rPr lang="en-US" dirty="0" smtClean="0"/>
                <a:t>History</a:t>
              </a:r>
              <a:endParaRPr lang="en-US" dirty="0"/>
            </a:p>
          </p:txBody>
        </p:sp>
        <p:sp>
          <p:nvSpPr>
            <p:cNvPr id="6" name="Rectangle 5"/>
            <p:cNvSpPr/>
            <p:nvPr/>
          </p:nvSpPr>
          <p:spPr>
            <a:xfrm>
              <a:off x="76200" y="1143000"/>
              <a:ext cx="1981200" cy="38100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size()</a:t>
              </a:r>
              <a:endParaRPr lang="en-US" dirty="0"/>
            </a:p>
          </p:txBody>
        </p:sp>
        <p:sp>
          <p:nvSpPr>
            <p:cNvPr id="7" name="Rectangle 6"/>
            <p:cNvSpPr/>
            <p:nvPr/>
          </p:nvSpPr>
          <p:spPr>
            <a:xfrm>
              <a:off x="76200" y="1600200"/>
              <a:ext cx="1981200" cy="38100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err="1" smtClean="0"/>
                <a:t>elementAt</a:t>
              </a:r>
              <a:r>
                <a:rPr lang="en-US" dirty="0" smtClean="0"/>
                <a:t>()</a:t>
              </a:r>
              <a:endParaRPr lang="en-US" dirty="0"/>
            </a:p>
          </p:txBody>
        </p:sp>
        <p:sp>
          <p:nvSpPr>
            <p:cNvPr id="8" name="Rectangle 7"/>
            <p:cNvSpPr/>
            <p:nvPr/>
          </p:nvSpPr>
          <p:spPr>
            <a:xfrm>
              <a:off x="76200" y="2057400"/>
              <a:ext cx="1981200" cy="38100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err="1" smtClean="0"/>
                <a:t>addElement</a:t>
              </a:r>
              <a:r>
                <a:rPr lang="en-US" dirty="0" smtClean="0"/>
                <a:t>()</a:t>
              </a:r>
              <a:endParaRPr lang="en-US" dirty="0"/>
            </a:p>
          </p:txBody>
        </p:sp>
      </p:grpSp>
      <p:grpSp>
        <p:nvGrpSpPr>
          <p:cNvPr id="9" name="Group 35"/>
          <p:cNvGrpSpPr/>
          <p:nvPr/>
        </p:nvGrpSpPr>
        <p:grpSpPr>
          <a:xfrm>
            <a:off x="76200" y="4800600"/>
            <a:ext cx="3352800" cy="1295400"/>
            <a:chOff x="76200" y="5181600"/>
            <a:chExt cx="3352800" cy="1295400"/>
          </a:xfrm>
        </p:grpSpPr>
        <p:sp>
          <p:nvSpPr>
            <p:cNvPr id="10" name="Rectangle 9"/>
            <p:cNvSpPr/>
            <p:nvPr/>
          </p:nvSpPr>
          <p:spPr>
            <a:xfrm>
              <a:off x="2057400" y="5181600"/>
              <a:ext cx="1371600" cy="129540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String</a:t>
              </a:r>
            </a:p>
            <a:p>
              <a:pPr algn="ctr"/>
              <a:r>
                <a:rPr lang="en-US" dirty="0" smtClean="0"/>
                <a:t>Database</a:t>
              </a:r>
              <a:endParaRPr lang="en-US" dirty="0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76200" y="5181600"/>
              <a:ext cx="1981200" cy="38100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member()</a:t>
              </a:r>
              <a:endParaRPr lang="en-US" dirty="0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76200" y="5638800"/>
              <a:ext cx="1981200" cy="38100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 err="1" smtClean="0"/>
                <a:t>removeElement</a:t>
              </a:r>
              <a:r>
                <a:rPr lang="en-US" sz="1600" dirty="0" smtClean="0"/>
                <a:t>()</a:t>
              </a:r>
              <a:endParaRPr lang="en-US" sz="1600" dirty="0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76200" y="6096000"/>
              <a:ext cx="1981200" cy="38100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clear()</a:t>
              </a:r>
              <a:endParaRPr lang="en-US" dirty="0"/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914401" y="3124200"/>
            <a:ext cx="610393" cy="1371600"/>
            <a:chOff x="914401" y="2591594"/>
            <a:chExt cx="610393" cy="1371600"/>
          </a:xfrm>
        </p:grpSpPr>
        <p:cxnSp>
          <p:nvCxnSpPr>
            <p:cNvPr id="15" name="Straight Arrow Connector 14"/>
            <p:cNvCxnSpPr/>
            <p:nvPr/>
          </p:nvCxnSpPr>
          <p:spPr>
            <a:xfrm rot="5400000" flipH="1" flipV="1">
              <a:off x="838200" y="3276600"/>
              <a:ext cx="1371600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16" name="Rectangle 15"/>
            <p:cNvSpPr/>
            <p:nvPr/>
          </p:nvSpPr>
          <p:spPr>
            <a:xfrm rot="16200000">
              <a:off x="495301" y="3048000"/>
              <a:ext cx="1295400" cy="4572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extends</a:t>
              </a:r>
              <a:endParaRPr lang="en-US" dirty="0"/>
            </a:p>
          </p:txBody>
        </p:sp>
      </p:grpSp>
      <p:sp>
        <p:nvSpPr>
          <p:cNvPr id="17" name="Rectangle 16"/>
          <p:cNvSpPr/>
          <p:nvPr/>
        </p:nvSpPr>
        <p:spPr>
          <a:xfrm>
            <a:off x="5225142" y="4909457"/>
            <a:ext cx="2318657" cy="8382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No new interface needed</a:t>
            </a:r>
            <a:endParaRPr lang="en-US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4"/>
            <p:custDataLst>
              <p:custData r:id="rId5"/>
              <p:tags r:id="rId6"/>
            </p:custDataLst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custData r:id="rId1"/>
      <p:tags r:id="rId2"/>
    </p:custDataLst>
    <p:extLst>
      <p:ext uri="{BB962C8B-B14F-4D97-AF65-F5344CB8AC3E}">
        <p14:creationId xmlns:p14="http://schemas.microsoft.com/office/powerpoint/2010/main" val="317432422"/>
      </p:ext>
    </p:extLst>
  </p:cSld>
  <p:clrMapOvr>
    <a:masterClrMapping/>
  </p:clrMapOvr>
  <p:transition advTm="16397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Inheritance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Autofit/>
          </a:bodyPr>
          <a:lstStyle/>
          <a:p>
            <a:r>
              <a:rPr lang="en-US" sz="2000" dirty="0" smtClean="0"/>
              <a:t>Inheritance</a:t>
            </a:r>
          </a:p>
          <a:p>
            <a:pPr lvl="1"/>
            <a:r>
              <a:rPr lang="en-US" sz="2000" dirty="0" smtClean="0"/>
              <a:t>Inheriting ancestor’s traits</a:t>
            </a:r>
          </a:p>
          <a:p>
            <a:pPr lvl="1"/>
            <a:r>
              <a:rPr lang="en-US" sz="2000" dirty="0" smtClean="0"/>
              <a:t>Inheriting benefactor’s assets</a:t>
            </a:r>
          </a:p>
          <a:p>
            <a:pPr lvl="1"/>
            <a:r>
              <a:rPr lang="en-US" sz="2000" dirty="0" smtClean="0"/>
              <a:t>Inheriting instance members (methods/variables)</a:t>
            </a:r>
          </a:p>
          <a:p>
            <a:r>
              <a:rPr lang="en-US" sz="2000" dirty="0" smtClean="0"/>
              <a:t>IS-A Relationship</a:t>
            </a:r>
          </a:p>
          <a:p>
            <a:pPr lvl="1"/>
            <a:r>
              <a:rPr lang="en-US" sz="2000" dirty="0" smtClean="0"/>
              <a:t>Human IS-A Mammal</a:t>
            </a:r>
          </a:p>
          <a:p>
            <a:pPr lvl="1"/>
            <a:r>
              <a:rPr lang="en-US" sz="2000" dirty="0" smtClean="0"/>
              <a:t>Salmon IS-A Fish</a:t>
            </a:r>
          </a:p>
          <a:p>
            <a:pPr lvl="1"/>
            <a:r>
              <a:rPr lang="en-US" sz="2000" dirty="0" err="1" smtClean="0"/>
              <a:t>ACartesianPoint</a:t>
            </a:r>
            <a:r>
              <a:rPr lang="en-US" sz="2000" dirty="0" smtClean="0"/>
              <a:t> IS-A Point</a:t>
            </a:r>
            <a:endParaRPr lang="en-US" sz="2000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4"/>
            <p:custDataLst>
              <p:custData r:id="rId5"/>
              <p:tags r:id="rId6"/>
            </p:custDataLst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custData r:id="rId1"/>
      <p:tags r:id="rId2"/>
    </p:custDataLst>
  </p:cSld>
  <p:clrMapOvr>
    <a:masterClrMapping/>
  </p:clrMapOvr>
  <p:transition advTm="20087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Overriding Inherited Methods</a:t>
            </a:r>
            <a:endParaRPr lang="en-US" dirty="0"/>
          </a:p>
        </p:txBody>
      </p:sp>
      <p:grpSp>
        <p:nvGrpSpPr>
          <p:cNvPr id="19" name="Group 18"/>
          <p:cNvGrpSpPr/>
          <p:nvPr/>
        </p:nvGrpSpPr>
        <p:grpSpPr>
          <a:xfrm>
            <a:off x="6781800" y="3124200"/>
            <a:ext cx="610393" cy="1371600"/>
            <a:chOff x="914401" y="2591594"/>
            <a:chExt cx="610393" cy="1371600"/>
          </a:xfrm>
        </p:grpSpPr>
        <p:cxnSp>
          <p:nvCxnSpPr>
            <p:cNvPr id="20" name="Straight Arrow Connector 19"/>
            <p:cNvCxnSpPr/>
            <p:nvPr/>
          </p:nvCxnSpPr>
          <p:spPr>
            <a:xfrm rot="5400000" flipH="1" flipV="1">
              <a:off x="838200" y="3276600"/>
              <a:ext cx="1371600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21" name="Rectangle 20"/>
            <p:cNvSpPr/>
            <p:nvPr/>
          </p:nvSpPr>
          <p:spPr>
            <a:xfrm rot="16200000">
              <a:off x="495301" y="3048000"/>
              <a:ext cx="1295400" cy="4572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extends</a:t>
              </a:r>
              <a:endParaRPr lang="en-US" dirty="0"/>
            </a:p>
          </p:txBody>
        </p:sp>
      </p:grpSp>
      <p:sp>
        <p:nvSpPr>
          <p:cNvPr id="31" name="Rectangle 30"/>
          <p:cNvSpPr/>
          <p:nvPr/>
        </p:nvSpPr>
        <p:spPr>
          <a:xfrm>
            <a:off x="76200" y="4759214"/>
            <a:ext cx="1371600" cy="12954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AString</a:t>
            </a:r>
            <a:endParaRPr lang="en-US" dirty="0" smtClean="0"/>
          </a:p>
          <a:p>
            <a:pPr algn="ctr"/>
            <a:r>
              <a:rPr lang="en-US" dirty="0" smtClean="0"/>
              <a:t>Set</a:t>
            </a:r>
            <a:endParaRPr lang="en-US" dirty="0"/>
          </a:p>
        </p:txBody>
      </p:sp>
      <p:sp>
        <p:nvSpPr>
          <p:cNvPr id="32" name="Rectangle 31"/>
          <p:cNvSpPr/>
          <p:nvPr/>
        </p:nvSpPr>
        <p:spPr>
          <a:xfrm>
            <a:off x="1447800" y="4759214"/>
            <a:ext cx="1676400" cy="381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addElement</a:t>
            </a:r>
            <a:r>
              <a:rPr lang="en-US" dirty="0" smtClean="0"/>
              <a:t>()</a:t>
            </a:r>
            <a:endParaRPr lang="en-US" dirty="0"/>
          </a:p>
        </p:txBody>
      </p:sp>
      <p:cxnSp>
        <p:nvCxnSpPr>
          <p:cNvPr id="41" name="Straight Arrow Connector 40"/>
          <p:cNvCxnSpPr>
            <a:endCxn id="32" idx="0"/>
          </p:cNvCxnSpPr>
          <p:nvPr/>
        </p:nvCxnSpPr>
        <p:spPr>
          <a:xfrm rot="16200000" flipH="1">
            <a:off x="1697093" y="4170307"/>
            <a:ext cx="720614" cy="4572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</p:cxnSp>
      <p:sp>
        <p:nvSpPr>
          <p:cNvPr id="42" name="Rectangle 41"/>
          <p:cNvSpPr/>
          <p:nvPr/>
        </p:nvSpPr>
        <p:spPr>
          <a:xfrm>
            <a:off x="914400" y="3505200"/>
            <a:ext cx="1828800" cy="533400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Overriding Method</a:t>
            </a:r>
            <a:endParaRPr lang="en-US" dirty="0"/>
          </a:p>
        </p:txBody>
      </p:sp>
      <p:sp>
        <p:nvSpPr>
          <p:cNvPr id="50" name="TextBox 49"/>
          <p:cNvSpPr txBox="1"/>
          <p:nvPr/>
        </p:nvSpPr>
        <p:spPr>
          <a:xfrm>
            <a:off x="3276600" y="3429000"/>
            <a:ext cx="1752600" cy="64633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Overridden Method</a:t>
            </a:r>
            <a:endParaRPr lang="en-US" dirty="0"/>
          </a:p>
        </p:txBody>
      </p:sp>
      <p:grpSp>
        <p:nvGrpSpPr>
          <p:cNvPr id="55" name="Group 54"/>
          <p:cNvGrpSpPr/>
          <p:nvPr/>
        </p:nvGrpSpPr>
        <p:grpSpPr>
          <a:xfrm rot="5400000">
            <a:off x="2524459" y="3952544"/>
            <a:ext cx="513683" cy="2667000"/>
            <a:chOff x="914401" y="2591594"/>
            <a:chExt cx="457200" cy="1371600"/>
          </a:xfrm>
        </p:grpSpPr>
        <p:cxnSp>
          <p:nvCxnSpPr>
            <p:cNvPr id="56" name="Straight Arrow Connector 55"/>
            <p:cNvCxnSpPr/>
            <p:nvPr/>
          </p:nvCxnSpPr>
          <p:spPr>
            <a:xfrm rot="5400000" flipH="1" flipV="1">
              <a:off x="636321" y="3276600"/>
              <a:ext cx="1371600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57" name="Rectangle 56"/>
            <p:cNvSpPr/>
            <p:nvPr/>
          </p:nvSpPr>
          <p:spPr>
            <a:xfrm rot="16200000">
              <a:off x="495301" y="3048000"/>
              <a:ext cx="1295400" cy="4572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extends</a:t>
              </a:r>
              <a:endParaRPr lang="en-US" dirty="0"/>
            </a:p>
          </p:txBody>
        </p:sp>
      </p:grpSp>
      <p:sp>
        <p:nvSpPr>
          <p:cNvPr id="49" name="Rectangle 48"/>
          <p:cNvSpPr/>
          <p:nvPr/>
        </p:nvSpPr>
        <p:spPr>
          <a:xfrm>
            <a:off x="4114800" y="2514600"/>
            <a:ext cx="1600200" cy="381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isFull</a:t>
            </a:r>
            <a:r>
              <a:rPr lang="en-US" dirty="0" smtClean="0"/>
              <a:t>()</a:t>
            </a:r>
            <a:endParaRPr lang="en-US" dirty="0"/>
          </a:p>
        </p:txBody>
      </p:sp>
      <p:grpSp>
        <p:nvGrpSpPr>
          <p:cNvPr id="60" name="Group 36"/>
          <p:cNvGrpSpPr/>
          <p:nvPr/>
        </p:nvGrpSpPr>
        <p:grpSpPr>
          <a:xfrm>
            <a:off x="4114800" y="1143000"/>
            <a:ext cx="4953000" cy="1752600"/>
            <a:chOff x="4114800" y="1143000"/>
            <a:chExt cx="4953000" cy="1752600"/>
          </a:xfrm>
        </p:grpSpPr>
        <p:sp>
          <p:nvSpPr>
            <p:cNvPr id="61" name="Rectangle 60"/>
            <p:cNvSpPr/>
            <p:nvPr/>
          </p:nvSpPr>
          <p:spPr>
            <a:xfrm>
              <a:off x="5715000" y="1143000"/>
              <a:ext cx="1371600" cy="175260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err="1" smtClean="0"/>
                <a:t>AString</a:t>
              </a:r>
              <a:endParaRPr lang="en-US" dirty="0" smtClean="0"/>
            </a:p>
            <a:p>
              <a:pPr algn="ctr"/>
              <a:r>
                <a:rPr lang="en-US" dirty="0" smtClean="0"/>
                <a:t>History</a:t>
              </a:r>
              <a:endParaRPr lang="en-US" dirty="0"/>
            </a:p>
          </p:txBody>
        </p:sp>
        <p:sp>
          <p:nvSpPr>
            <p:cNvPr id="62" name="Rectangle 61"/>
            <p:cNvSpPr/>
            <p:nvPr/>
          </p:nvSpPr>
          <p:spPr>
            <a:xfrm>
              <a:off x="7086600" y="1143000"/>
              <a:ext cx="1981200" cy="38100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size()</a:t>
              </a:r>
              <a:endParaRPr lang="en-US" dirty="0"/>
            </a:p>
          </p:txBody>
        </p:sp>
        <p:sp>
          <p:nvSpPr>
            <p:cNvPr id="63" name="Rectangle 62"/>
            <p:cNvSpPr/>
            <p:nvPr/>
          </p:nvSpPr>
          <p:spPr>
            <a:xfrm>
              <a:off x="7086600" y="1600200"/>
              <a:ext cx="1981200" cy="38100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err="1" smtClean="0"/>
                <a:t>elementAt</a:t>
              </a:r>
              <a:r>
                <a:rPr lang="en-US" dirty="0" smtClean="0"/>
                <a:t>()</a:t>
              </a:r>
              <a:endParaRPr lang="en-US" dirty="0"/>
            </a:p>
          </p:txBody>
        </p:sp>
        <p:sp>
          <p:nvSpPr>
            <p:cNvPr id="64" name="Rectangle 63"/>
            <p:cNvSpPr/>
            <p:nvPr/>
          </p:nvSpPr>
          <p:spPr>
            <a:xfrm>
              <a:off x="7086600" y="2057400"/>
              <a:ext cx="1981200" cy="38100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err="1" smtClean="0"/>
                <a:t>addElement</a:t>
              </a:r>
              <a:r>
                <a:rPr lang="en-US" dirty="0" smtClean="0"/>
                <a:t>()</a:t>
              </a:r>
              <a:endParaRPr lang="en-US" dirty="0"/>
            </a:p>
          </p:txBody>
        </p:sp>
        <p:sp>
          <p:nvSpPr>
            <p:cNvPr id="65" name="Rectangle 64"/>
            <p:cNvSpPr/>
            <p:nvPr/>
          </p:nvSpPr>
          <p:spPr>
            <a:xfrm>
              <a:off x="4114800" y="1143000"/>
              <a:ext cx="1600200" cy="381000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size</a:t>
              </a:r>
              <a:endParaRPr lang="en-US" dirty="0"/>
            </a:p>
          </p:txBody>
        </p:sp>
        <p:sp>
          <p:nvSpPr>
            <p:cNvPr id="66" name="Rectangle 65"/>
            <p:cNvSpPr/>
            <p:nvPr/>
          </p:nvSpPr>
          <p:spPr>
            <a:xfrm>
              <a:off x="4114800" y="1600200"/>
              <a:ext cx="1600200" cy="381000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contents</a:t>
              </a:r>
              <a:endParaRPr lang="en-US" dirty="0"/>
            </a:p>
          </p:txBody>
        </p:sp>
        <p:sp>
          <p:nvSpPr>
            <p:cNvPr id="67" name="Rectangle 66"/>
            <p:cNvSpPr/>
            <p:nvPr/>
          </p:nvSpPr>
          <p:spPr>
            <a:xfrm>
              <a:off x="4114800" y="2057400"/>
              <a:ext cx="1600200" cy="381000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MAX_SIZE</a:t>
              </a:r>
              <a:endParaRPr lang="en-US" dirty="0"/>
            </a:p>
          </p:txBody>
        </p:sp>
      </p:grpSp>
      <p:cxnSp>
        <p:nvCxnSpPr>
          <p:cNvPr id="36" name="Straight Arrow Connector 35"/>
          <p:cNvCxnSpPr>
            <a:stCxn id="50" idx="3"/>
          </p:cNvCxnSpPr>
          <p:nvPr/>
        </p:nvCxnSpPr>
        <p:spPr>
          <a:xfrm flipV="1">
            <a:off x="5029200" y="2330538"/>
            <a:ext cx="2203016" cy="142162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</p:cxnSp>
      <p:grpSp>
        <p:nvGrpSpPr>
          <p:cNvPr id="68" name="Group 37"/>
          <p:cNvGrpSpPr/>
          <p:nvPr/>
        </p:nvGrpSpPr>
        <p:grpSpPr>
          <a:xfrm>
            <a:off x="4114800" y="4724400"/>
            <a:ext cx="4953000" cy="1371600"/>
            <a:chOff x="4114800" y="5105400"/>
            <a:chExt cx="4953000" cy="1371600"/>
          </a:xfrm>
        </p:grpSpPr>
        <p:sp>
          <p:nvSpPr>
            <p:cNvPr id="69" name="Rectangle 68"/>
            <p:cNvSpPr/>
            <p:nvPr/>
          </p:nvSpPr>
          <p:spPr>
            <a:xfrm>
              <a:off x="5715000" y="5105400"/>
              <a:ext cx="1371600" cy="137160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err="1" smtClean="0"/>
                <a:t>AString</a:t>
              </a:r>
              <a:endParaRPr lang="en-US" dirty="0" smtClean="0"/>
            </a:p>
            <a:p>
              <a:pPr algn="ctr"/>
              <a:r>
                <a:rPr lang="en-US" dirty="0" smtClean="0"/>
                <a:t>Database</a:t>
              </a:r>
              <a:endParaRPr lang="en-US" dirty="0"/>
            </a:p>
          </p:txBody>
        </p:sp>
        <p:sp>
          <p:nvSpPr>
            <p:cNvPr id="70" name="Rectangle 69"/>
            <p:cNvSpPr/>
            <p:nvPr/>
          </p:nvSpPr>
          <p:spPr>
            <a:xfrm>
              <a:off x="7086600" y="5105400"/>
              <a:ext cx="1981200" cy="38100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member()</a:t>
              </a:r>
              <a:endParaRPr lang="en-US" dirty="0"/>
            </a:p>
          </p:txBody>
        </p:sp>
        <p:sp>
          <p:nvSpPr>
            <p:cNvPr id="71" name="Rectangle 70"/>
            <p:cNvSpPr/>
            <p:nvPr/>
          </p:nvSpPr>
          <p:spPr>
            <a:xfrm>
              <a:off x="7086600" y="5521214"/>
              <a:ext cx="1981200" cy="498586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err="1" smtClean="0"/>
                <a:t>removeElement</a:t>
              </a:r>
              <a:r>
                <a:rPr lang="en-US" sz="1600" dirty="0" smtClean="0"/>
                <a:t> (String</a:t>
              </a:r>
              <a:r>
                <a:rPr lang="en-US" dirty="0" smtClean="0"/>
                <a:t>)</a:t>
              </a:r>
              <a:endParaRPr lang="en-US" dirty="0"/>
            </a:p>
          </p:txBody>
        </p:sp>
        <p:sp>
          <p:nvSpPr>
            <p:cNvPr id="72" name="Rectangle 71"/>
            <p:cNvSpPr/>
            <p:nvPr/>
          </p:nvSpPr>
          <p:spPr>
            <a:xfrm>
              <a:off x="7086600" y="6096000"/>
              <a:ext cx="1981200" cy="38100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clear()</a:t>
              </a:r>
              <a:endParaRPr lang="en-US" dirty="0"/>
            </a:p>
          </p:txBody>
        </p:sp>
        <p:sp>
          <p:nvSpPr>
            <p:cNvPr id="73" name="Rectangle 72"/>
            <p:cNvSpPr/>
            <p:nvPr/>
          </p:nvSpPr>
          <p:spPr>
            <a:xfrm>
              <a:off x="4114800" y="5638800"/>
              <a:ext cx="1600200" cy="381000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 err="1" smtClean="0"/>
                <a:t>shiftUp</a:t>
              </a:r>
              <a:r>
                <a:rPr lang="en-US" dirty="0" smtClean="0"/>
                <a:t>()</a:t>
              </a:r>
              <a:endParaRPr lang="en-US" dirty="0"/>
            </a:p>
          </p:txBody>
        </p:sp>
        <p:sp>
          <p:nvSpPr>
            <p:cNvPr id="74" name="Rectangle 73"/>
            <p:cNvSpPr/>
            <p:nvPr/>
          </p:nvSpPr>
          <p:spPr>
            <a:xfrm>
              <a:off x="4114800" y="6096000"/>
              <a:ext cx="1600200" cy="381000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 err="1" smtClean="0"/>
                <a:t>indexOf</a:t>
              </a:r>
              <a:r>
                <a:rPr lang="en-US" dirty="0" smtClean="0"/>
                <a:t>()</a:t>
              </a:r>
              <a:endParaRPr lang="en-US" dirty="0"/>
            </a:p>
          </p:txBody>
        </p:sp>
      </p:grpSp>
      <p:sp>
        <p:nvSpPr>
          <p:cNvPr id="75" name="Rectangle 74"/>
          <p:cNvSpPr/>
          <p:nvPr/>
        </p:nvSpPr>
        <p:spPr>
          <a:xfrm>
            <a:off x="4114800" y="4724400"/>
            <a:ext cx="1600200" cy="533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500" dirty="0" err="1" smtClean="0"/>
              <a:t>removeElement</a:t>
            </a:r>
            <a:r>
              <a:rPr lang="en-US" sz="1500" dirty="0" smtClean="0"/>
              <a:t> (</a:t>
            </a:r>
            <a:r>
              <a:rPr lang="en-US" sz="1500" dirty="0" err="1" smtClean="0"/>
              <a:t>int</a:t>
            </a:r>
            <a:r>
              <a:rPr lang="en-US" sz="1500" dirty="0" smtClean="0"/>
              <a:t>)</a:t>
            </a:r>
            <a:endParaRPr lang="en-US" sz="1500" dirty="0"/>
          </a:p>
        </p:txBody>
      </p:sp>
      <p:grpSp>
        <p:nvGrpSpPr>
          <p:cNvPr id="76" name="Group 34"/>
          <p:cNvGrpSpPr/>
          <p:nvPr/>
        </p:nvGrpSpPr>
        <p:grpSpPr>
          <a:xfrm>
            <a:off x="76200" y="1143000"/>
            <a:ext cx="2819400" cy="1295400"/>
            <a:chOff x="228600" y="1143000"/>
            <a:chExt cx="2819400" cy="1295400"/>
          </a:xfrm>
        </p:grpSpPr>
        <p:sp>
          <p:nvSpPr>
            <p:cNvPr id="77" name="Rectangle 76"/>
            <p:cNvSpPr/>
            <p:nvPr/>
          </p:nvSpPr>
          <p:spPr>
            <a:xfrm>
              <a:off x="228600" y="1143000"/>
              <a:ext cx="1371600" cy="129540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Object</a:t>
              </a:r>
              <a:endParaRPr lang="en-US" dirty="0"/>
            </a:p>
          </p:txBody>
        </p:sp>
        <p:sp>
          <p:nvSpPr>
            <p:cNvPr id="78" name="Rectangle 77"/>
            <p:cNvSpPr/>
            <p:nvPr/>
          </p:nvSpPr>
          <p:spPr>
            <a:xfrm>
              <a:off x="1600200" y="1143000"/>
              <a:ext cx="1447800" cy="38100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err="1" smtClean="0"/>
                <a:t>toString</a:t>
              </a:r>
              <a:r>
                <a:rPr lang="en-US" dirty="0" smtClean="0"/>
                <a:t>()</a:t>
              </a:r>
              <a:endParaRPr lang="en-US" dirty="0"/>
            </a:p>
          </p:txBody>
        </p:sp>
        <p:sp>
          <p:nvSpPr>
            <p:cNvPr id="79" name="Rectangle 78"/>
            <p:cNvSpPr/>
            <p:nvPr/>
          </p:nvSpPr>
          <p:spPr>
            <a:xfrm>
              <a:off x="1600200" y="1600200"/>
              <a:ext cx="1447800" cy="38100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equals()</a:t>
              </a:r>
              <a:endParaRPr lang="en-US" dirty="0"/>
            </a:p>
          </p:txBody>
        </p:sp>
      </p:grpSp>
      <p:grpSp>
        <p:nvGrpSpPr>
          <p:cNvPr id="81" name="Group 80"/>
          <p:cNvGrpSpPr/>
          <p:nvPr/>
        </p:nvGrpSpPr>
        <p:grpSpPr>
          <a:xfrm rot="5400000">
            <a:off x="3238897" y="1333103"/>
            <a:ext cx="532606" cy="1066800"/>
            <a:chOff x="838994" y="2988130"/>
            <a:chExt cx="532606" cy="1295400"/>
          </a:xfrm>
        </p:grpSpPr>
        <p:cxnSp>
          <p:nvCxnSpPr>
            <p:cNvPr id="82" name="Straight Arrow Connector 81"/>
            <p:cNvCxnSpPr/>
            <p:nvPr/>
          </p:nvCxnSpPr>
          <p:spPr>
            <a:xfrm rot="5400000">
              <a:off x="284618" y="3635035"/>
              <a:ext cx="1110340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83" name="Rectangle 82"/>
            <p:cNvSpPr/>
            <p:nvPr/>
          </p:nvSpPr>
          <p:spPr>
            <a:xfrm rot="16200000">
              <a:off x="495300" y="3407230"/>
              <a:ext cx="1295400" cy="4572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extends</a:t>
              </a:r>
              <a:endParaRPr lang="en-US" dirty="0"/>
            </a:p>
          </p:txBody>
        </p:sp>
      </p:grpSp>
      <p:sp>
        <p:nvSpPr>
          <p:cNvPr id="44" name="Rectangle 43"/>
          <p:cNvSpPr/>
          <p:nvPr/>
        </p:nvSpPr>
        <p:spPr>
          <a:xfrm>
            <a:off x="1447800" y="2057400"/>
            <a:ext cx="1447800" cy="381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getClass</a:t>
            </a:r>
            <a:r>
              <a:rPr lang="en-US" dirty="0" smtClean="0"/>
              <a:t>()</a:t>
            </a:r>
            <a:endParaRPr lang="en-US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4"/>
            <p:custDataLst>
              <p:custData r:id="rId5"/>
              <p:tags r:id="rId6"/>
            </p:custDataLst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custData r:id="rId1"/>
      <p:tags r:id="rId2"/>
    </p:custDataLst>
    <p:extLst>
      <p:ext uri="{BB962C8B-B14F-4D97-AF65-F5344CB8AC3E}">
        <p14:creationId xmlns:p14="http://schemas.microsoft.com/office/powerpoint/2010/main" val="3561139684"/>
      </p:ext>
    </p:extLst>
  </p:cSld>
  <p:clrMapOvr>
    <a:masterClrMapping/>
  </p:clrMapOvr>
  <p:transition advTm="10244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31" grpId="0" animBg="1"/>
      <p:bldP spid="32" grpId="0" animBg="1"/>
      <p:bldP spid="42" grpId="0" animBg="1"/>
      <p:bldP spid="50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Overriding </a:t>
            </a:r>
            <a:r>
              <a:rPr lang="en-US" dirty="0" err="1" smtClean="0"/>
              <a:t>addElement</a:t>
            </a:r>
            <a:r>
              <a:rPr lang="en-US" dirty="0" smtClean="0"/>
              <a:t>()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304800" y="1143000"/>
            <a:ext cx="8001000" cy="2590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000" b="1" dirty="0" smtClean="0"/>
              <a:t>public</a:t>
            </a:r>
            <a:r>
              <a:rPr lang="en-US" sz="2000" dirty="0" smtClean="0"/>
              <a:t> </a:t>
            </a:r>
            <a:r>
              <a:rPr lang="en-US" sz="2000" b="1" dirty="0" smtClean="0"/>
              <a:t>void</a:t>
            </a:r>
            <a:r>
              <a:rPr lang="en-US" sz="2000" dirty="0" smtClean="0"/>
              <a:t> </a:t>
            </a:r>
            <a:r>
              <a:rPr lang="en-US" sz="2000" dirty="0" err="1" smtClean="0"/>
              <a:t>addElement</a:t>
            </a:r>
            <a:r>
              <a:rPr lang="en-US" sz="2000" dirty="0" smtClean="0"/>
              <a:t>(String element) {</a:t>
            </a:r>
          </a:p>
          <a:p>
            <a:pPr lvl="1"/>
            <a:r>
              <a:rPr lang="en-US" sz="2000" dirty="0" smtClean="0"/>
              <a:t>        </a:t>
            </a:r>
            <a:r>
              <a:rPr lang="en-US" sz="2000" b="1" dirty="0" smtClean="0"/>
              <a:t>if</a:t>
            </a:r>
            <a:r>
              <a:rPr lang="en-US" sz="2000" dirty="0" smtClean="0"/>
              <a:t> (</a:t>
            </a:r>
            <a:r>
              <a:rPr lang="en-US" sz="2000" dirty="0" err="1" smtClean="0"/>
              <a:t>isFull</a:t>
            </a:r>
            <a:r>
              <a:rPr lang="en-US" sz="2000" dirty="0" smtClean="0"/>
              <a:t>())</a:t>
            </a:r>
          </a:p>
          <a:p>
            <a:pPr lvl="2"/>
            <a:r>
              <a:rPr lang="en-US" sz="2000" dirty="0" smtClean="0"/>
              <a:t>            </a:t>
            </a:r>
            <a:r>
              <a:rPr lang="en-US" sz="2000" dirty="0" err="1" smtClean="0"/>
              <a:t>System.out.println</a:t>
            </a:r>
            <a:r>
              <a:rPr lang="en-US" sz="2000" dirty="0" smtClean="0"/>
              <a:t>("Adding item to a full history");</a:t>
            </a:r>
          </a:p>
          <a:p>
            <a:pPr lvl="1"/>
            <a:r>
              <a:rPr lang="en-US" sz="2000" dirty="0" smtClean="0"/>
              <a:t>        </a:t>
            </a:r>
            <a:r>
              <a:rPr lang="en-US" sz="2000" b="1" dirty="0" smtClean="0"/>
              <a:t>else</a:t>
            </a:r>
            <a:r>
              <a:rPr lang="en-US" sz="2000" dirty="0" smtClean="0"/>
              <a:t> {</a:t>
            </a:r>
          </a:p>
          <a:p>
            <a:pPr lvl="2"/>
            <a:r>
              <a:rPr lang="en-US" sz="2000" dirty="0" smtClean="0"/>
              <a:t>            contents[size] = element;</a:t>
            </a:r>
          </a:p>
          <a:p>
            <a:pPr lvl="2"/>
            <a:r>
              <a:rPr lang="en-US" sz="2000" dirty="0" smtClean="0"/>
              <a:t>            size++;</a:t>
            </a:r>
          </a:p>
          <a:p>
            <a:pPr lvl="2"/>
            <a:r>
              <a:rPr lang="en-US" sz="2000" dirty="0" smtClean="0"/>
              <a:t>}</a:t>
            </a:r>
          </a:p>
          <a:p>
            <a:r>
              <a:rPr lang="en-US" sz="2000" dirty="0" smtClean="0"/>
              <a:t>  }</a:t>
            </a:r>
            <a:endParaRPr lang="en-US" sz="2000" dirty="0"/>
          </a:p>
        </p:txBody>
      </p:sp>
      <p:sp>
        <p:nvSpPr>
          <p:cNvPr id="4" name="Rectangle 3"/>
          <p:cNvSpPr/>
          <p:nvPr/>
        </p:nvSpPr>
        <p:spPr>
          <a:xfrm>
            <a:off x="304800" y="3810000"/>
            <a:ext cx="8001000" cy="2895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000" b="1" dirty="0" smtClean="0"/>
              <a:t>public</a:t>
            </a:r>
            <a:r>
              <a:rPr lang="en-US" sz="2000" dirty="0" smtClean="0"/>
              <a:t> </a:t>
            </a:r>
            <a:r>
              <a:rPr lang="en-US" sz="2000" b="1" dirty="0" smtClean="0"/>
              <a:t>void</a:t>
            </a:r>
            <a:r>
              <a:rPr lang="en-US" sz="2000" dirty="0" smtClean="0"/>
              <a:t> </a:t>
            </a:r>
            <a:r>
              <a:rPr lang="en-US" sz="2000" dirty="0" err="1" smtClean="0"/>
              <a:t>addElement</a:t>
            </a:r>
            <a:r>
              <a:rPr lang="en-US" sz="2000" dirty="0" smtClean="0"/>
              <a:t>(String element) {</a:t>
            </a:r>
          </a:p>
          <a:p>
            <a:r>
              <a:rPr lang="en-US" sz="2000" dirty="0" smtClean="0"/>
              <a:t>               </a:t>
            </a:r>
            <a:r>
              <a:rPr lang="en-US" sz="2000" b="1" dirty="0" smtClean="0"/>
              <a:t>if</a:t>
            </a:r>
            <a:r>
              <a:rPr lang="en-US" sz="2000" dirty="0" smtClean="0"/>
              <a:t> (member(element)) </a:t>
            </a:r>
            <a:r>
              <a:rPr lang="en-US" sz="2000" b="1" dirty="0" smtClean="0"/>
              <a:t>return</a:t>
            </a:r>
            <a:r>
              <a:rPr lang="en-US" sz="2000" dirty="0" smtClean="0"/>
              <a:t>;</a:t>
            </a:r>
          </a:p>
          <a:p>
            <a:pPr lvl="1"/>
            <a:r>
              <a:rPr lang="en-US" sz="2000" dirty="0" smtClean="0"/>
              <a:t>        </a:t>
            </a:r>
            <a:r>
              <a:rPr lang="en-US" sz="2000" b="1" dirty="0" smtClean="0"/>
              <a:t>if</a:t>
            </a:r>
            <a:r>
              <a:rPr lang="en-US" sz="2000" dirty="0" smtClean="0"/>
              <a:t> (</a:t>
            </a:r>
            <a:r>
              <a:rPr lang="en-US" sz="2000" dirty="0" err="1" smtClean="0"/>
              <a:t>isFull</a:t>
            </a:r>
            <a:r>
              <a:rPr lang="en-US" sz="2000" dirty="0" smtClean="0"/>
              <a:t>())</a:t>
            </a:r>
          </a:p>
          <a:p>
            <a:pPr lvl="2"/>
            <a:r>
              <a:rPr lang="en-US" sz="2000" dirty="0" smtClean="0"/>
              <a:t>            </a:t>
            </a:r>
            <a:r>
              <a:rPr lang="en-US" sz="2000" dirty="0" err="1" smtClean="0"/>
              <a:t>System.out.println</a:t>
            </a:r>
            <a:r>
              <a:rPr lang="en-US" sz="2000" dirty="0" smtClean="0"/>
              <a:t>("Adding item to a full history");</a:t>
            </a:r>
          </a:p>
          <a:p>
            <a:pPr lvl="1"/>
            <a:r>
              <a:rPr lang="en-US" sz="2000" dirty="0" smtClean="0"/>
              <a:t>        </a:t>
            </a:r>
            <a:r>
              <a:rPr lang="en-US" sz="2000" b="1" dirty="0" smtClean="0"/>
              <a:t>else </a:t>
            </a:r>
            <a:r>
              <a:rPr lang="en-US" sz="2000" dirty="0" smtClean="0"/>
              <a:t>{</a:t>
            </a:r>
          </a:p>
          <a:p>
            <a:pPr lvl="2"/>
            <a:r>
              <a:rPr lang="en-US" sz="2000" dirty="0" smtClean="0"/>
              <a:t>            contents[size] = element;</a:t>
            </a:r>
          </a:p>
          <a:p>
            <a:pPr lvl="2"/>
            <a:r>
              <a:rPr lang="en-US" sz="2000" dirty="0" smtClean="0"/>
              <a:t>            size++;</a:t>
            </a:r>
          </a:p>
          <a:p>
            <a:pPr lvl="2"/>
            <a:r>
              <a:rPr lang="en-US" sz="2000" dirty="0" smtClean="0"/>
              <a:t>}</a:t>
            </a:r>
          </a:p>
          <a:p>
            <a:r>
              <a:rPr lang="en-US" sz="2000" dirty="0" smtClean="0"/>
              <a:t>  }</a:t>
            </a:r>
            <a:endParaRPr lang="en-US" sz="2000" dirty="0"/>
          </a:p>
        </p:txBody>
      </p:sp>
      <p:sp>
        <p:nvSpPr>
          <p:cNvPr id="5" name="Rectangle 4"/>
          <p:cNvSpPr/>
          <p:nvPr/>
        </p:nvSpPr>
        <p:spPr>
          <a:xfrm>
            <a:off x="1219200" y="1562100"/>
            <a:ext cx="6934200" cy="19431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219200" y="4572000"/>
            <a:ext cx="6934200" cy="17907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4038600" y="6372078"/>
            <a:ext cx="3581400" cy="375138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Duplicated code in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addElement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()</a:t>
            </a:r>
          </a:p>
        </p:txBody>
      </p:sp>
      <p:sp>
        <p:nvSpPr>
          <p:cNvPr id="8" name="Rectangle 7"/>
          <p:cNvSpPr/>
          <p:nvPr/>
        </p:nvSpPr>
        <p:spPr>
          <a:xfrm>
            <a:off x="533400" y="6372078"/>
            <a:ext cx="2971800" cy="37513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Only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addElement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() changes</a:t>
            </a:r>
          </a:p>
        </p:txBody>
      </p:sp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4"/>
            <p:custDataLst>
              <p:custData r:id="rId5"/>
              <p:tags r:id="rId6"/>
            </p:custDataLst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custData r:id="rId1"/>
      <p:tags r:id="rId2"/>
    </p:custDataLst>
    <p:extLst>
      <p:ext uri="{BB962C8B-B14F-4D97-AF65-F5344CB8AC3E}">
        <p14:creationId xmlns:p14="http://schemas.microsoft.com/office/powerpoint/2010/main" val="1418541504"/>
      </p:ext>
    </p:extLst>
  </p:cSld>
  <p:clrMapOvr>
    <a:masterClrMapping/>
  </p:clrMapOvr>
  <p:transition advTm="28227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Reusing Code (No Language Support)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304800" y="990601"/>
            <a:ext cx="8001000" cy="388619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000" b="1" dirty="0" smtClean="0"/>
              <a:t>public</a:t>
            </a:r>
            <a:r>
              <a:rPr lang="en-US" sz="2000" dirty="0" smtClean="0"/>
              <a:t> </a:t>
            </a:r>
            <a:r>
              <a:rPr lang="en-US" sz="2000" b="1" dirty="0" smtClean="0"/>
              <a:t>void</a:t>
            </a:r>
            <a:r>
              <a:rPr lang="en-US" sz="2000" dirty="0" smtClean="0"/>
              <a:t> </a:t>
            </a:r>
            <a:r>
              <a:rPr lang="en-US" sz="2000" dirty="0" err="1" smtClean="0"/>
              <a:t>addElementHistory</a:t>
            </a:r>
            <a:r>
              <a:rPr lang="en-US" sz="2000" dirty="0" smtClean="0"/>
              <a:t>(String element) {</a:t>
            </a:r>
          </a:p>
          <a:p>
            <a:pPr lvl="1"/>
            <a:r>
              <a:rPr lang="en-US" sz="2000" dirty="0" smtClean="0"/>
              <a:t>        </a:t>
            </a:r>
            <a:r>
              <a:rPr lang="en-US" sz="2000" b="1" dirty="0" smtClean="0"/>
              <a:t>if</a:t>
            </a:r>
            <a:r>
              <a:rPr lang="en-US" sz="2000" dirty="0" smtClean="0"/>
              <a:t> (</a:t>
            </a:r>
            <a:r>
              <a:rPr lang="en-US" sz="2000" dirty="0" err="1" smtClean="0"/>
              <a:t>isFull</a:t>
            </a:r>
            <a:r>
              <a:rPr lang="en-US" sz="2000" dirty="0" smtClean="0"/>
              <a:t>())</a:t>
            </a:r>
          </a:p>
          <a:p>
            <a:pPr lvl="2"/>
            <a:r>
              <a:rPr lang="en-US" sz="2000" dirty="0" smtClean="0"/>
              <a:t>            </a:t>
            </a:r>
            <a:r>
              <a:rPr lang="en-US" sz="2000" dirty="0" err="1" smtClean="0"/>
              <a:t>System.out.println</a:t>
            </a:r>
            <a:r>
              <a:rPr lang="en-US" sz="2000" dirty="0" smtClean="0"/>
              <a:t>("Adding item to a full history");</a:t>
            </a:r>
          </a:p>
          <a:p>
            <a:pPr lvl="1"/>
            <a:r>
              <a:rPr lang="en-US" sz="2000" dirty="0" smtClean="0"/>
              <a:t>        </a:t>
            </a:r>
            <a:r>
              <a:rPr lang="en-US" sz="2000" b="1" dirty="0" smtClean="0"/>
              <a:t>else</a:t>
            </a:r>
            <a:r>
              <a:rPr lang="en-US" sz="2000" dirty="0" smtClean="0"/>
              <a:t> {</a:t>
            </a:r>
          </a:p>
          <a:p>
            <a:pPr lvl="2"/>
            <a:r>
              <a:rPr lang="en-US" sz="2000" dirty="0" smtClean="0"/>
              <a:t>            contents[size] = element;</a:t>
            </a:r>
          </a:p>
          <a:p>
            <a:pPr lvl="2"/>
            <a:r>
              <a:rPr lang="en-US" sz="2000" dirty="0" smtClean="0"/>
              <a:t>            size++;</a:t>
            </a:r>
          </a:p>
          <a:p>
            <a:pPr lvl="2"/>
            <a:r>
              <a:rPr lang="en-US" sz="2000" dirty="0" smtClean="0"/>
              <a:t>}</a:t>
            </a:r>
          </a:p>
          <a:p>
            <a:r>
              <a:rPr lang="en-US" sz="2000" dirty="0" smtClean="0"/>
              <a:t>  }</a:t>
            </a:r>
          </a:p>
          <a:p>
            <a:r>
              <a:rPr lang="en-US" sz="2000" b="1" dirty="0"/>
              <a:t>public</a:t>
            </a:r>
            <a:r>
              <a:rPr lang="en-US" sz="2000" dirty="0"/>
              <a:t> </a:t>
            </a:r>
            <a:r>
              <a:rPr lang="en-US" sz="2000" b="1" dirty="0"/>
              <a:t>void</a:t>
            </a:r>
            <a:r>
              <a:rPr lang="en-US" sz="2000" dirty="0"/>
              <a:t> </a:t>
            </a:r>
            <a:r>
              <a:rPr lang="en-US" sz="2000" dirty="0" err="1" smtClean="0"/>
              <a:t>addElement</a:t>
            </a:r>
            <a:r>
              <a:rPr lang="en-US" sz="2000" dirty="0" smtClean="0"/>
              <a:t> (</a:t>
            </a:r>
            <a:r>
              <a:rPr lang="en-US" sz="2000" dirty="0"/>
              <a:t>String element) {</a:t>
            </a:r>
          </a:p>
          <a:p>
            <a:pPr lvl="1"/>
            <a:r>
              <a:rPr lang="en-US" sz="2000" dirty="0" err="1" smtClean="0"/>
              <a:t>addElementHistory</a:t>
            </a:r>
            <a:r>
              <a:rPr lang="en-US" sz="2000" dirty="0" smtClean="0"/>
              <a:t>(element);}</a:t>
            </a:r>
            <a:endParaRPr lang="en-US" sz="2000" dirty="0"/>
          </a:p>
          <a:p>
            <a:r>
              <a:rPr lang="en-US" sz="2000" dirty="0" smtClean="0"/>
              <a:t> </a:t>
            </a:r>
            <a:r>
              <a:rPr lang="en-US" sz="2000" dirty="0"/>
              <a:t>}</a:t>
            </a:r>
          </a:p>
          <a:p>
            <a:endParaRPr lang="en-US" sz="2000" dirty="0"/>
          </a:p>
        </p:txBody>
      </p:sp>
      <p:sp>
        <p:nvSpPr>
          <p:cNvPr id="4" name="Rectangle 3"/>
          <p:cNvSpPr/>
          <p:nvPr/>
        </p:nvSpPr>
        <p:spPr>
          <a:xfrm>
            <a:off x="304800" y="5029200"/>
            <a:ext cx="8001000" cy="1676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000" b="1" dirty="0" smtClean="0"/>
              <a:t>public</a:t>
            </a:r>
            <a:r>
              <a:rPr lang="en-US" sz="2000" dirty="0" smtClean="0"/>
              <a:t> </a:t>
            </a:r>
            <a:r>
              <a:rPr lang="en-US" sz="2000" b="1" dirty="0" smtClean="0"/>
              <a:t>void</a:t>
            </a:r>
            <a:r>
              <a:rPr lang="en-US" sz="2000" dirty="0" smtClean="0"/>
              <a:t> </a:t>
            </a:r>
            <a:r>
              <a:rPr lang="en-US" sz="2000" dirty="0" err="1" smtClean="0"/>
              <a:t>addElement</a:t>
            </a:r>
            <a:r>
              <a:rPr lang="en-US" sz="2000" dirty="0" smtClean="0"/>
              <a:t>(String element) {</a:t>
            </a:r>
          </a:p>
          <a:p>
            <a:r>
              <a:rPr lang="en-US" sz="2000" dirty="0" smtClean="0"/>
              <a:t>               </a:t>
            </a:r>
            <a:r>
              <a:rPr lang="en-US" sz="2000" b="1" dirty="0" smtClean="0"/>
              <a:t>if</a:t>
            </a:r>
            <a:r>
              <a:rPr lang="en-US" sz="2000" dirty="0" smtClean="0"/>
              <a:t> (member(element)) </a:t>
            </a:r>
            <a:r>
              <a:rPr lang="en-US" sz="2000" b="1" dirty="0" smtClean="0"/>
              <a:t>return</a:t>
            </a:r>
            <a:r>
              <a:rPr lang="en-US" sz="2000" dirty="0" smtClean="0"/>
              <a:t>;</a:t>
            </a:r>
          </a:p>
          <a:p>
            <a:pPr lvl="1"/>
            <a:r>
              <a:rPr lang="en-US" sz="2000" dirty="0" smtClean="0"/>
              <a:t>        </a:t>
            </a:r>
            <a:r>
              <a:rPr lang="en-US" sz="2000" dirty="0" err="1" smtClean="0"/>
              <a:t>addElementHistory</a:t>
            </a:r>
            <a:r>
              <a:rPr lang="en-US" sz="2000" dirty="0" smtClean="0"/>
              <a:t>(element</a:t>
            </a:r>
            <a:r>
              <a:rPr lang="en-US" sz="2000" b="1" dirty="0" smtClean="0"/>
              <a:t>:;</a:t>
            </a:r>
            <a:endParaRPr lang="en-US" sz="2000" dirty="0" smtClean="0"/>
          </a:p>
          <a:p>
            <a:r>
              <a:rPr lang="en-US" sz="2000" dirty="0" smtClean="0"/>
              <a:t>  }</a:t>
            </a:r>
            <a:endParaRPr lang="en-US" sz="2000" dirty="0"/>
          </a:p>
        </p:txBody>
      </p:sp>
      <p:sp>
        <p:nvSpPr>
          <p:cNvPr id="5" name="Rectangle 4"/>
          <p:cNvSpPr/>
          <p:nvPr/>
        </p:nvSpPr>
        <p:spPr>
          <a:xfrm>
            <a:off x="304800" y="1143000"/>
            <a:ext cx="7924800" cy="23622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4"/>
            <p:custDataLst>
              <p:custData r:id="rId5"/>
              <p:tags r:id="rId6"/>
            </p:custDataLst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custData r:id="rId1"/>
      <p:tags r:id="rId2"/>
    </p:custDataLst>
    <p:extLst>
      <p:ext uri="{BB962C8B-B14F-4D97-AF65-F5344CB8AC3E}">
        <p14:creationId xmlns:p14="http://schemas.microsoft.com/office/powerpoint/2010/main" val="3406306736"/>
      </p:ext>
    </p:extLst>
  </p:cSld>
  <p:clrMapOvr>
    <a:masterClrMapping/>
  </p:clrMapOvr>
  <p:transition advTm="17643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Overriding </a:t>
            </a:r>
            <a:r>
              <a:rPr lang="en-US" dirty="0" err="1" smtClean="0"/>
              <a:t>addElement</a:t>
            </a:r>
            <a:r>
              <a:rPr lang="en-US" dirty="0" smtClean="0"/>
              <a:t>()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304800" y="1143000"/>
            <a:ext cx="8001000" cy="2590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000" b="1" dirty="0" smtClean="0"/>
              <a:t>public</a:t>
            </a:r>
            <a:r>
              <a:rPr lang="en-US" sz="2000" dirty="0" smtClean="0"/>
              <a:t> </a:t>
            </a:r>
            <a:r>
              <a:rPr lang="en-US" sz="2000" b="1" dirty="0" smtClean="0"/>
              <a:t>void</a:t>
            </a:r>
            <a:r>
              <a:rPr lang="en-US" sz="2000" dirty="0" smtClean="0"/>
              <a:t> </a:t>
            </a:r>
            <a:r>
              <a:rPr lang="en-US" sz="2000" dirty="0" err="1" smtClean="0"/>
              <a:t>addElement</a:t>
            </a:r>
            <a:r>
              <a:rPr lang="en-US" sz="2000" dirty="0" smtClean="0"/>
              <a:t>(String element) {</a:t>
            </a:r>
          </a:p>
          <a:p>
            <a:pPr lvl="1"/>
            <a:r>
              <a:rPr lang="en-US" sz="2000" dirty="0" smtClean="0"/>
              <a:t>        </a:t>
            </a:r>
            <a:r>
              <a:rPr lang="en-US" sz="2000" b="1" dirty="0" smtClean="0"/>
              <a:t>if</a:t>
            </a:r>
            <a:r>
              <a:rPr lang="en-US" sz="2000" dirty="0" smtClean="0"/>
              <a:t> (</a:t>
            </a:r>
            <a:r>
              <a:rPr lang="en-US" sz="2000" dirty="0" err="1" smtClean="0"/>
              <a:t>isFull</a:t>
            </a:r>
            <a:r>
              <a:rPr lang="en-US" sz="2000" dirty="0" smtClean="0"/>
              <a:t>())</a:t>
            </a:r>
          </a:p>
          <a:p>
            <a:pPr lvl="2"/>
            <a:r>
              <a:rPr lang="en-US" sz="2000" dirty="0" smtClean="0"/>
              <a:t>            </a:t>
            </a:r>
            <a:r>
              <a:rPr lang="en-US" sz="2000" dirty="0" err="1" smtClean="0"/>
              <a:t>System.out.println</a:t>
            </a:r>
            <a:r>
              <a:rPr lang="en-US" sz="2000" dirty="0" smtClean="0"/>
              <a:t>("Adding item to a full history");</a:t>
            </a:r>
          </a:p>
          <a:p>
            <a:pPr lvl="1"/>
            <a:r>
              <a:rPr lang="en-US" sz="2000" dirty="0" smtClean="0"/>
              <a:t>        </a:t>
            </a:r>
            <a:r>
              <a:rPr lang="en-US" sz="2000" b="1" dirty="0" smtClean="0"/>
              <a:t>else</a:t>
            </a:r>
            <a:r>
              <a:rPr lang="en-US" sz="2000" dirty="0" smtClean="0"/>
              <a:t> {</a:t>
            </a:r>
          </a:p>
          <a:p>
            <a:pPr lvl="2"/>
            <a:r>
              <a:rPr lang="en-US" sz="2000" dirty="0" smtClean="0"/>
              <a:t>            contents[size] = element;</a:t>
            </a:r>
          </a:p>
          <a:p>
            <a:pPr lvl="2"/>
            <a:r>
              <a:rPr lang="en-US" sz="2000" dirty="0" smtClean="0"/>
              <a:t>            size++;</a:t>
            </a:r>
          </a:p>
          <a:p>
            <a:pPr lvl="2"/>
            <a:r>
              <a:rPr lang="en-US" sz="2000" dirty="0" smtClean="0"/>
              <a:t>}</a:t>
            </a:r>
          </a:p>
          <a:p>
            <a:r>
              <a:rPr lang="en-US" sz="2000" dirty="0" smtClean="0"/>
              <a:t>  }</a:t>
            </a:r>
            <a:endParaRPr lang="en-US" sz="2000" dirty="0"/>
          </a:p>
        </p:txBody>
      </p:sp>
      <p:sp>
        <p:nvSpPr>
          <p:cNvPr id="4" name="Rectangle 3"/>
          <p:cNvSpPr/>
          <p:nvPr/>
        </p:nvSpPr>
        <p:spPr>
          <a:xfrm>
            <a:off x="304800" y="4495800"/>
            <a:ext cx="8001000" cy="1524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000" b="1" dirty="0" smtClean="0"/>
              <a:t>public</a:t>
            </a:r>
            <a:r>
              <a:rPr lang="en-US" sz="2000" dirty="0" smtClean="0"/>
              <a:t> </a:t>
            </a:r>
            <a:r>
              <a:rPr lang="en-US" sz="2000" b="1" dirty="0" smtClean="0"/>
              <a:t>void</a:t>
            </a:r>
            <a:r>
              <a:rPr lang="en-US" sz="2000" dirty="0" smtClean="0"/>
              <a:t> </a:t>
            </a:r>
            <a:r>
              <a:rPr lang="en-US" sz="2000" dirty="0" err="1" smtClean="0"/>
              <a:t>addElement</a:t>
            </a:r>
            <a:r>
              <a:rPr lang="en-US" sz="2000" dirty="0" smtClean="0"/>
              <a:t>(String element) {</a:t>
            </a:r>
          </a:p>
          <a:p>
            <a:r>
              <a:rPr lang="en-US" sz="2000" b="1" dirty="0" smtClean="0"/>
              <a:t>	if</a:t>
            </a:r>
            <a:r>
              <a:rPr lang="en-US" sz="2000" dirty="0" smtClean="0"/>
              <a:t> (member(element)) </a:t>
            </a:r>
            <a:r>
              <a:rPr lang="en-US" sz="2000" b="1" dirty="0" smtClean="0"/>
              <a:t>return</a:t>
            </a:r>
            <a:r>
              <a:rPr lang="en-US" sz="2000" dirty="0" smtClean="0"/>
              <a:t>;</a:t>
            </a:r>
          </a:p>
          <a:p>
            <a:r>
              <a:rPr lang="en-US" sz="2000" b="1" dirty="0" smtClean="0"/>
              <a:t>	</a:t>
            </a:r>
            <a:r>
              <a:rPr lang="en-US" sz="2000" b="1" dirty="0" err="1" smtClean="0"/>
              <a:t>super</a:t>
            </a:r>
            <a:r>
              <a:rPr lang="en-US" sz="2000" dirty="0" err="1" smtClean="0"/>
              <a:t>.addElement</a:t>
            </a:r>
            <a:r>
              <a:rPr lang="en-US" sz="2000" dirty="0" smtClean="0"/>
              <a:t>(element);</a:t>
            </a:r>
          </a:p>
          <a:p>
            <a:r>
              <a:rPr lang="en-US" sz="2000" dirty="0" smtClean="0"/>
              <a:t>  }</a:t>
            </a:r>
            <a:endParaRPr lang="en-US" sz="2000" dirty="0"/>
          </a:p>
        </p:txBody>
      </p:sp>
      <p:grpSp>
        <p:nvGrpSpPr>
          <p:cNvPr id="5" name="Group 7"/>
          <p:cNvGrpSpPr>
            <a:grpSpLocks/>
          </p:cNvGrpSpPr>
          <p:nvPr/>
        </p:nvGrpSpPr>
        <p:grpSpPr bwMode="auto">
          <a:xfrm>
            <a:off x="1828800" y="5562603"/>
            <a:ext cx="2451100" cy="941388"/>
            <a:chOff x="1679" y="3552"/>
            <a:chExt cx="1544" cy="593"/>
          </a:xfrm>
        </p:grpSpPr>
        <p:sp>
          <p:nvSpPr>
            <p:cNvPr id="6" name="Line 5"/>
            <p:cNvSpPr>
              <a:spLocks noChangeShapeType="1"/>
            </p:cNvSpPr>
            <p:nvPr/>
          </p:nvSpPr>
          <p:spPr bwMode="auto">
            <a:xfrm flipH="1" flipV="1">
              <a:off x="1679" y="3552"/>
              <a:ext cx="720" cy="336"/>
            </a:xfrm>
            <a:prstGeom prst="line">
              <a:avLst/>
            </a:prstGeom>
            <a:ln>
              <a:tailEnd type="arrow"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en-US"/>
            </a:p>
          </p:txBody>
        </p:sp>
        <p:sp>
          <p:nvSpPr>
            <p:cNvPr id="7" name="Text Box 6"/>
            <p:cNvSpPr txBox="1">
              <a:spLocks noChangeArrowheads="1"/>
            </p:cNvSpPr>
            <p:nvPr/>
          </p:nvSpPr>
          <p:spPr bwMode="auto">
            <a:xfrm>
              <a:off x="1732" y="3912"/>
              <a:ext cx="1491" cy="233"/>
            </a:xfrm>
            <a:prstGeom prst="rect">
              <a:avLst/>
            </a:prstGeom>
            <a:ln>
              <a:tailEnd type="arrow"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 lIns="45720" rIns="45720" rtlCol="0" anchor="ctr">
              <a:noAutofit/>
            </a:bodyPr>
            <a:lstStyle>
              <a:defPPr>
                <a:defRPr lang="en-US"/>
              </a:defPPr>
              <a:lvl1pPr algn="ctr">
                <a:defRPr>
                  <a:solidFill>
                    <a:schemeClr val="dk1"/>
                  </a:solidFill>
                  <a:latin typeface="Calibri" pitchFamily="34" charset="0"/>
                  <a:cs typeface="Calibri" pitchFamily="34" charset="0"/>
                </a:defRPr>
              </a:lvl1pPr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r>
                <a:rPr lang="en-US" dirty="0"/>
                <a:t>inherited </a:t>
              </a:r>
              <a:r>
                <a:rPr lang="en-US" dirty="0" err="1"/>
                <a:t>addElement</a:t>
              </a:r>
              <a:r>
                <a:rPr lang="en-US" dirty="0"/>
                <a:t>()</a:t>
              </a:r>
            </a:p>
          </p:txBody>
        </p:sp>
      </p:grpSp>
      <p:sp>
        <p:nvSpPr>
          <p:cNvPr id="8" name="Line 5"/>
          <p:cNvSpPr>
            <a:spLocks noChangeShapeType="1"/>
          </p:cNvSpPr>
          <p:nvPr/>
        </p:nvSpPr>
        <p:spPr bwMode="auto">
          <a:xfrm flipH="1" flipV="1">
            <a:off x="2926080" y="1600200"/>
            <a:ext cx="45719" cy="4495800"/>
          </a:xfrm>
          <a:prstGeom prst="line">
            <a:avLst/>
          </a:prstGeom>
          <a:ln>
            <a:tailEnd type="arrow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en-US"/>
          </a:p>
        </p:txBody>
      </p:sp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4"/>
            <p:custDataLst>
              <p:custData r:id="rId5"/>
              <p:tags r:id="rId6"/>
            </p:custDataLst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custData r:id="rId1"/>
      <p:tags r:id="rId2"/>
    </p:custDataLst>
    <p:extLst>
      <p:ext uri="{BB962C8B-B14F-4D97-AF65-F5344CB8AC3E}">
        <p14:creationId xmlns:p14="http://schemas.microsoft.com/office/powerpoint/2010/main" val="2576750294"/>
      </p:ext>
    </p:extLst>
  </p:cSld>
  <p:clrMapOvr>
    <a:masterClrMapping/>
  </p:clrMapOvr>
  <p:transition advTm="18491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8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Omitting Super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304800" y="1143000"/>
            <a:ext cx="8001000" cy="2590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000" b="1" dirty="0" smtClean="0"/>
              <a:t>public</a:t>
            </a:r>
            <a:r>
              <a:rPr lang="en-US" sz="2000" dirty="0" smtClean="0"/>
              <a:t> </a:t>
            </a:r>
            <a:r>
              <a:rPr lang="en-US" sz="2000" b="1" dirty="0" smtClean="0"/>
              <a:t>void</a:t>
            </a:r>
            <a:r>
              <a:rPr lang="en-US" sz="2000" dirty="0" smtClean="0"/>
              <a:t> </a:t>
            </a:r>
            <a:r>
              <a:rPr lang="en-US" sz="2000" dirty="0" err="1" smtClean="0"/>
              <a:t>addElement</a:t>
            </a:r>
            <a:r>
              <a:rPr lang="en-US" sz="2000" dirty="0" smtClean="0"/>
              <a:t>(String element) {</a:t>
            </a:r>
          </a:p>
          <a:p>
            <a:pPr lvl="1"/>
            <a:r>
              <a:rPr lang="en-US" sz="2000" dirty="0" smtClean="0"/>
              <a:t>        </a:t>
            </a:r>
            <a:r>
              <a:rPr lang="en-US" sz="2000" b="1" dirty="0" smtClean="0"/>
              <a:t>if</a:t>
            </a:r>
            <a:r>
              <a:rPr lang="en-US" sz="2000" dirty="0" smtClean="0"/>
              <a:t> (</a:t>
            </a:r>
            <a:r>
              <a:rPr lang="en-US" sz="2000" dirty="0" err="1" smtClean="0"/>
              <a:t>isFull</a:t>
            </a:r>
            <a:r>
              <a:rPr lang="en-US" sz="2000" dirty="0" smtClean="0"/>
              <a:t>())</a:t>
            </a:r>
          </a:p>
          <a:p>
            <a:pPr lvl="2"/>
            <a:r>
              <a:rPr lang="en-US" sz="2000" dirty="0" smtClean="0"/>
              <a:t>            </a:t>
            </a:r>
            <a:r>
              <a:rPr lang="en-US" sz="2000" dirty="0" err="1" smtClean="0"/>
              <a:t>System.out.println</a:t>
            </a:r>
            <a:r>
              <a:rPr lang="en-US" sz="2000" dirty="0" smtClean="0"/>
              <a:t>("Adding item to a full history");</a:t>
            </a:r>
          </a:p>
          <a:p>
            <a:pPr lvl="1"/>
            <a:r>
              <a:rPr lang="en-US" sz="2000" dirty="0" smtClean="0"/>
              <a:t>        </a:t>
            </a:r>
            <a:r>
              <a:rPr lang="en-US" sz="2000" b="1" dirty="0" smtClean="0"/>
              <a:t>else</a:t>
            </a:r>
            <a:r>
              <a:rPr lang="en-US" sz="2000" dirty="0" smtClean="0"/>
              <a:t> {</a:t>
            </a:r>
          </a:p>
          <a:p>
            <a:pPr lvl="2"/>
            <a:r>
              <a:rPr lang="en-US" sz="2000" dirty="0" smtClean="0"/>
              <a:t>            contents[size] = element;</a:t>
            </a:r>
          </a:p>
          <a:p>
            <a:pPr lvl="2"/>
            <a:r>
              <a:rPr lang="en-US" sz="2000" dirty="0" smtClean="0"/>
              <a:t>            size++;</a:t>
            </a:r>
          </a:p>
          <a:p>
            <a:pPr lvl="2"/>
            <a:r>
              <a:rPr lang="en-US" sz="2000" dirty="0" smtClean="0"/>
              <a:t>}</a:t>
            </a:r>
          </a:p>
          <a:p>
            <a:r>
              <a:rPr lang="en-US" sz="2000" dirty="0" smtClean="0"/>
              <a:t>  }</a:t>
            </a:r>
            <a:endParaRPr lang="en-US" sz="2000" dirty="0"/>
          </a:p>
        </p:txBody>
      </p:sp>
      <p:sp>
        <p:nvSpPr>
          <p:cNvPr id="4" name="Rectangle 3"/>
          <p:cNvSpPr/>
          <p:nvPr/>
        </p:nvSpPr>
        <p:spPr>
          <a:xfrm>
            <a:off x="304800" y="4495800"/>
            <a:ext cx="8001000" cy="1524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000" b="1" dirty="0" smtClean="0"/>
              <a:t>public</a:t>
            </a:r>
            <a:r>
              <a:rPr lang="en-US" sz="2000" dirty="0" smtClean="0"/>
              <a:t> </a:t>
            </a:r>
            <a:r>
              <a:rPr lang="en-US" sz="2000" b="1" dirty="0" smtClean="0"/>
              <a:t>void</a:t>
            </a:r>
            <a:r>
              <a:rPr lang="en-US" sz="2000" dirty="0" smtClean="0"/>
              <a:t> </a:t>
            </a:r>
            <a:r>
              <a:rPr lang="en-US" sz="2000" dirty="0" err="1" smtClean="0"/>
              <a:t>addElement</a:t>
            </a:r>
            <a:r>
              <a:rPr lang="en-US" sz="2000" dirty="0" smtClean="0"/>
              <a:t>(String element) {</a:t>
            </a:r>
          </a:p>
          <a:p>
            <a:r>
              <a:rPr lang="en-US" sz="2000" b="1" dirty="0" smtClean="0"/>
              <a:t>	if</a:t>
            </a:r>
            <a:r>
              <a:rPr lang="en-US" sz="2000" dirty="0" smtClean="0"/>
              <a:t> (member(element)) </a:t>
            </a:r>
            <a:r>
              <a:rPr lang="en-US" sz="2000" b="1" dirty="0" smtClean="0"/>
              <a:t>return</a:t>
            </a:r>
            <a:r>
              <a:rPr lang="en-US" sz="2000" dirty="0" smtClean="0"/>
              <a:t>;</a:t>
            </a:r>
          </a:p>
          <a:p>
            <a:r>
              <a:rPr lang="en-US" sz="2000" dirty="0" smtClean="0"/>
              <a:t>	</a:t>
            </a:r>
            <a:r>
              <a:rPr lang="en-US" sz="2000" dirty="0" err="1" smtClean="0"/>
              <a:t>addElement</a:t>
            </a:r>
            <a:r>
              <a:rPr lang="en-US" sz="2000" dirty="0" smtClean="0"/>
              <a:t>(element);</a:t>
            </a:r>
          </a:p>
          <a:p>
            <a:r>
              <a:rPr lang="en-US" sz="2000" dirty="0" smtClean="0"/>
              <a:t>  }</a:t>
            </a:r>
            <a:endParaRPr lang="en-US" sz="2000" dirty="0"/>
          </a:p>
        </p:txBody>
      </p:sp>
      <p:grpSp>
        <p:nvGrpSpPr>
          <p:cNvPr id="5" name="Group 7"/>
          <p:cNvGrpSpPr>
            <a:grpSpLocks/>
          </p:cNvGrpSpPr>
          <p:nvPr/>
        </p:nvGrpSpPr>
        <p:grpSpPr bwMode="auto">
          <a:xfrm>
            <a:off x="584207" y="5562603"/>
            <a:ext cx="4070360" cy="941388"/>
            <a:chOff x="895" y="3552"/>
            <a:chExt cx="2564" cy="593"/>
          </a:xfrm>
        </p:grpSpPr>
        <p:sp>
          <p:nvSpPr>
            <p:cNvPr id="6" name="Line 5"/>
            <p:cNvSpPr>
              <a:spLocks noChangeShapeType="1"/>
            </p:cNvSpPr>
            <p:nvPr/>
          </p:nvSpPr>
          <p:spPr bwMode="auto">
            <a:xfrm flipH="1" flipV="1">
              <a:off x="1679" y="3552"/>
              <a:ext cx="480" cy="384"/>
            </a:xfrm>
            <a:prstGeom prst="line">
              <a:avLst/>
            </a:prstGeom>
            <a:ln>
              <a:tailEnd type="arrow"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en-US"/>
            </a:p>
          </p:txBody>
        </p:sp>
        <p:sp>
          <p:nvSpPr>
            <p:cNvPr id="7" name="Text Box 6"/>
            <p:cNvSpPr txBox="1">
              <a:spLocks noChangeArrowheads="1"/>
            </p:cNvSpPr>
            <p:nvPr/>
          </p:nvSpPr>
          <p:spPr bwMode="auto">
            <a:xfrm>
              <a:off x="895" y="3912"/>
              <a:ext cx="2564" cy="233"/>
            </a:xfrm>
            <a:prstGeom prst="rect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square" lIns="45720" rIns="45720" rtlCol="0" anchor="ctr">
              <a:noAutofit/>
            </a:bodyPr>
            <a:lstStyle>
              <a:defPPr>
                <a:defRPr lang="en-US"/>
              </a:defPPr>
              <a:lvl1pPr algn="ctr">
                <a:defRPr>
                  <a:solidFill>
                    <a:schemeClr val="dk1"/>
                  </a:solidFill>
                  <a:latin typeface="Calibri" pitchFamily="34" charset="0"/>
                  <a:cs typeface="Calibri" pitchFamily="34" charset="0"/>
                </a:defRPr>
              </a:lvl1pPr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r>
                <a:rPr lang="en-US" dirty="0"/>
                <a:t>Recursive call leading to infinite recursion</a:t>
              </a:r>
            </a:p>
          </p:txBody>
        </p:sp>
      </p:grpSp>
      <p:sp>
        <p:nvSpPr>
          <p:cNvPr id="9" name="Line 5"/>
          <p:cNvSpPr>
            <a:spLocks noChangeShapeType="1"/>
          </p:cNvSpPr>
          <p:nvPr/>
        </p:nvSpPr>
        <p:spPr bwMode="auto">
          <a:xfrm flipH="1" flipV="1">
            <a:off x="2286000" y="4953000"/>
            <a:ext cx="304800" cy="1219200"/>
          </a:xfrm>
          <a:prstGeom prst="line">
            <a:avLst/>
          </a:prstGeom>
          <a:ln>
            <a:tailEnd type="arrow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en-US"/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4"/>
            <p:custDataLst>
              <p:custData r:id="rId5"/>
              <p:tags r:id="rId6"/>
            </p:custDataLst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custData r:id="rId1"/>
      <p:tags r:id="rId2"/>
    </p:custDataLst>
    <p:extLst>
      <p:ext uri="{BB962C8B-B14F-4D97-AF65-F5344CB8AC3E}">
        <p14:creationId xmlns:p14="http://schemas.microsoft.com/office/powerpoint/2010/main" val="574737856"/>
      </p:ext>
    </p:extLst>
  </p:cSld>
  <p:clrMapOvr>
    <a:masterClrMapping/>
  </p:clrMapOvr>
  <p:transition advTm="1334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9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Rectangle 60"/>
          <p:cNvSpPr/>
          <p:nvPr/>
        </p:nvSpPr>
        <p:spPr>
          <a:xfrm>
            <a:off x="1447800" y="4759214"/>
            <a:ext cx="1676400" cy="381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addElement</a:t>
            </a:r>
            <a:r>
              <a:rPr lang="en-US" dirty="0" smtClean="0"/>
              <a:t>()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Overriding Object Method</a:t>
            </a:r>
            <a:endParaRPr lang="en-US" dirty="0"/>
          </a:p>
        </p:txBody>
      </p:sp>
      <p:sp>
        <p:nvSpPr>
          <p:cNvPr id="74" name="Rectangle 73"/>
          <p:cNvSpPr/>
          <p:nvPr/>
        </p:nvSpPr>
        <p:spPr>
          <a:xfrm>
            <a:off x="914400" y="3505200"/>
            <a:ext cx="1828800" cy="533400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Overriding Method</a:t>
            </a:r>
            <a:endParaRPr lang="en-US" dirty="0"/>
          </a:p>
        </p:txBody>
      </p:sp>
      <p:grpSp>
        <p:nvGrpSpPr>
          <p:cNvPr id="55" name="Group 54"/>
          <p:cNvGrpSpPr/>
          <p:nvPr/>
        </p:nvGrpSpPr>
        <p:grpSpPr>
          <a:xfrm>
            <a:off x="6781800" y="3124200"/>
            <a:ext cx="610393" cy="1371600"/>
            <a:chOff x="914401" y="2591594"/>
            <a:chExt cx="610393" cy="1371600"/>
          </a:xfrm>
        </p:grpSpPr>
        <p:cxnSp>
          <p:nvCxnSpPr>
            <p:cNvPr id="58" name="Straight Arrow Connector 57"/>
            <p:cNvCxnSpPr/>
            <p:nvPr/>
          </p:nvCxnSpPr>
          <p:spPr>
            <a:xfrm rot="5400000" flipH="1" flipV="1">
              <a:off x="838200" y="3276600"/>
              <a:ext cx="1371600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59" name="Rectangle 58"/>
            <p:cNvSpPr/>
            <p:nvPr/>
          </p:nvSpPr>
          <p:spPr>
            <a:xfrm rot="16200000">
              <a:off x="495301" y="3048000"/>
              <a:ext cx="1295400" cy="4572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extends</a:t>
              </a:r>
              <a:endParaRPr lang="en-US" dirty="0"/>
            </a:p>
          </p:txBody>
        </p:sp>
      </p:grpSp>
      <p:sp>
        <p:nvSpPr>
          <p:cNvPr id="60" name="Rectangle 59"/>
          <p:cNvSpPr/>
          <p:nvPr/>
        </p:nvSpPr>
        <p:spPr>
          <a:xfrm>
            <a:off x="76200" y="4759214"/>
            <a:ext cx="1371600" cy="12954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AString</a:t>
            </a:r>
            <a:endParaRPr lang="en-US" dirty="0" smtClean="0"/>
          </a:p>
          <a:p>
            <a:pPr algn="ctr"/>
            <a:r>
              <a:rPr lang="en-US" dirty="0" smtClean="0"/>
              <a:t>Set</a:t>
            </a:r>
            <a:endParaRPr lang="en-US" dirty="0"/>
          </a:p>
        </p:txBody>
      </p:sp>
      <p:sp>
        <p:nvSpPr>
          <p:cNvPr id="64" name="TextBox 63"/>
          <p:cNvSpPr txBox="1"/>
          <p:nvPr/>
        </p:nvSpPr>
        <p:spPr>
          <a:xfrm>
            <a:off x="3276600" y="3429000"/>
            <a:ext cx="1752600" cy="64633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Overridden Method</a:t>
            </a:r>
            <a:endParaRPr lang="en-US" dirty="0"/>
          </a:p>
        </p:txBody>
      </p:sp>
      <p:grpSp>
        <p:nvGrpSpPr>
          <p:cNvPr id="65" name="Group 64"/>
          <p:cNvGrpSpPr/>
          <p:nvPr/>
        </p:nvGrpSpPr>
        <p:grpSpPr>
          <a:xfrm rot="5400000">
            <a:off x="3286459" y="4714545"/>
            <a:ext cx="513683" cy="1142999"/>
            <a:chOff x="914401" y="2591594"/>
            <a:chExt cx="457200" cy="587828"/>
          </a:xfrm>
        </p:grpSpPr>
        <p:cxnSp>
          <p:nvCxnSpPr>
            <p:cNvPr id="66" name="Straight Arrow Connector 65"/>
            <p:cNvCxnSpPr/>
            <p:nvPr/>
          </p:nvCxnSpPr>
          <p:spPr>
            <a:xfrm rot="16200000" flipV="1">
              <a:off x="1107378" y="2807131"/>
              <a:ext cx="431075" cy="1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67" name="Rectangle 66"/>
            <p:cNvSpPr/>
            <p:nvPr/>
          </p:nvSpPr>
          <p:spPr>
            <a:xfrm rot="16200000">
              <a:off x="867739" y="2675561"/>
              <a:ext cx="550523" cy="4572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extends</a:t>
              </a:r>
              <a:endParaRPr lang="en-US" dirty="0"/>
            </a:p>
          </p:txBody>
        </p:sp>
      </p:grpSp>
      <p:sp>
        <p:nvSpPr>
          <p:cNvPr id="68" name="Rectangle 67"/>
          <p:cNvSpPr/>
          <p:nvPr/>
        </p:nvSpPr>
        <p:spPr>
          <a:xfrm>
            <a:off x="4114800" y="2514600"/>
            <a:ext cx="1600200" cy="381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isFull</a:t>
            </a:r>
            <a:r>
              <a:rPr lang="en-US" dirty="0" smtClean="0"/>
              <a:t>()</a:t>
            </a:r>
            <a:endParaRPr lang="en-US" dirty="0"/>
          </a:p>
        </p:txBody>
      </p:sp>
      <p:grpSp>
        <p:nvGrpSpPr>
          <p:cNvPr id="69" name="Group 36"/>
          <p:cNvGrpSpPr/>
          <p:nvPr/>
        </p:nvGrpSpPr>
        <p:grpSpPr>
          <a:xfrm>
            <a:off x="4114800" y="1143000"/>
            <a:ext cx="4953000" cy="1752600"/>
            <a:chOff x="4114800" y="1143000"/>
            <a:chExt cx="4953000" cy="1752600"/>
          </a:xfrm>
        </p:grpSpPr>
        <p:sp>
          <p:nvSpPr>
            <p:cNvPr id="70" name="Rectangle 69"/>
            <p:cNvSpPr/>
            <p:nvPr/>
          </p:nvSpPr>
          <p:spPr>
            <a:xfrm>
              <a:off x="5715000" y="1143000"/>
              <a:ext cx="1371600" cy="175260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err="1" smtClean="0"/>
                <a:t>AString</a:t>
              </a:r>
              <a:endParaRPr lang="en-US" dirty="0" smtClean="0"/>
            </a:p>
            <a:p>
              <a:pPr algn="ctr"/>
              <a:r>
                <a:rPr lang="en-US" dirty="0" smtClean="0"/>
                <a:t>History</a:t>
              </a:r>
              <a:endParaRPr lang="en-US" dirty="0"/>
            </a:p>
          </p:txBody>
        </p:sp>
        <p:sp>
          <p:nvSpPr>
            <p:cNvPr id="78" name="Rectangle 77"/>
            <p:cNvSpPr/>
            <p:nvPr/>
          </p:nvSpPr>
          <p:spPr>
            <a:xfrm>
              <a:off x="7086600" y="1143000"/>
              <a:ext cx="1981200" cy="38100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size()</a:t>
              </a:r>
              <a:endParaRPr lang="en-US" dirty="0"/>
            </a:p>
          </p:txBody>
        </p:sp>
        <p:sp>
          <p:nvSpPr>
            <p:cNvPr id="80" name="Rectangle 79"/>
            <p:cNvSpPr/>
            <p:nvPr/>
          </p:nvSpPr>
          <p:spPr>
            <a:xfrm>
              <a:off x="7086600" y="1600200"/>
              <a:ext cx="1981200" cy="38100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err="1" smtClean="0"/>
                <a:t>elementAt</a:t>
              </a:r>
              <a:r>
                <a:rPr lang="en-US" dirty="0" smtClean="0"/>
                <a:t>()</a:t>
              </a:r>
              <a:endParaRPr lang="en-US" dirty="0"/>
            </a:p>
          </p:txBody>
        </p:sp>
        <p:sp>
          <p:nvSpPr>
            <p:cNvPr id="81" name="Rectangle 80"/>
            <p:cNvSpPr/>
            <p:nvPr/>
          </p:nvSpPr>
          <p:spPr>
            <a:xfrm>
              <a:off x="7086600" y="2057400"/>
              <a:ext cx="1981200" cy="38100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err="1" smtClean="0"/>
                <a:t>addElement</a:t>
              </a:r>
              <a:r>
                <a:rPr lang="en-US" dirty="0" smtClean="0"/>
                <a:t>()</a:t>
              </a:r>
              <a:endParaRPr lang="en-US" dirty="0"/>
            </a:p>
          </p:txBody>
        </p:sp>
        <p:sp>
          <p:nvSpPr>
            <p:cNvPr id="82" name="Rectangle 81"/>
            <p:cNvSpPr/>
            <p:nvPr/>
          </p:nvSpPr>
          <p:spPr>
            <a:xfrm>
              <a:off x="4114800" y="1143000"/>
              <a:ext cx="1600200" cy="381000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size</a:t>
              </a:r>
              <a:endParaRPr lang="en-US" dirty="0"/>
            </a:p>
          </p:txBody>
        </p:sp>
        <p:sp>
          <p:nvSpPr>
            <p:cNvPr id="83" name="Rectangle 82"/>
            <p:cNvSpPr/>
            <p:nvPr/>
          </p:nvSpPr>
          <p:spPr>
            <a:xfrm>
              <a:off x="4114800" y="1600200"/>
              <a:ext cx="1600200" cy="381000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contents</a:t>
              </a:r>
              <a:endParaRPr lang="en-US" dirty="0"/>
            </a:p>
          </p:txBody>
        </p:sp>
        <p:sp>
          <p:nvSpPr>
            <p:cNvPr id="84" name="Rectangle 83"/>
            <p:cNvSpPr/>
            <p:nvPr/>
          </p:nvSpPr>
          <p:spPr>
            <a:xfrm>
              <a:off x="4114800" y="2057400"/>
              <a:ext cx="1600200" cy="381000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MAX_SIZE</a:t>
              </a:r>
              <a:endParaRPr lang="en-US" dirty="0"/>
            </a:p>
          </p:txBody>
        </p:sp>
      </p:grpSp>
      <p:cxnSp>
        <p:nvCxnSpPr>
          <p:cNvPr id="85" name="Straight Arrow Connector 84"/>
          <p:cNvCxnSpPr>
            <a:stCxn id="64" idx="3"/>
          </p:cNvCxnSpPr>
          <p:nvPr/>
        </p:nvCxnSpPr>
        <p:spPr>
          <a:xfrm flipV="1">
            <a:off x="5029200" y="2330538"/>
            <a:ext cx="2203016" cy="142162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</p:cxnSp>
      <p:grpSp>
        <p:nvGrpSpPr>
          <p:cNvPr id="86" name="Group 37"/>
          <p:cNvGrpSpPr/>
          <p:nvPr/>
        </p:nvGrpSpPr>
        <p:grpSpPr>
          <a:xfrm>
            <a:off x="4114800" y="4724400"/>
            <a:ext cx="4953000" cy="1371600"/>
            <a:chOff x="4114800" y="5105400"/>
            <a:chExt cx="4953000" cy="1371600"/>
          </a:xfrm>
        </p:grpSpPr>
        <p:sp>
          <p:nvSpPr>
            <p:cNvPr id="87" name="Rectangle 86"/>
            <p:cNvSpPr/>
            <p:nvPr/>
          </p:nvSpPr>
          <p:spPr>
            <a:xfrm>
              <a:off x="5715000" y="5105400"/>
              <a:ext cx="1371600" cy="137160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err="1" smtClean="0"/>
                <a:t>AString</a:t>
              </a:r>
              <a:endParaRPr lang="en-US" dirty="0" smtClean="0"/>
            </a:p>
            <a:p>
              <a:pPr algn="ctr"/>
              <a:r>
                <a:rPr lang="en-US" dirty="0" smtClean="0"/>
                <a:t>Database</a:t>
              </a:r>
              <a:endParaRPr lang="en-US" dirty="0"/>
            </a:p>
          </p:txBody>
        </p:sp>
        <p:sp>
          <p:nvSpPr>
            <p:cNvPr id="88" name="Rectangle 87"/>
            <p:cNvSpPr/>
            <p:nvPr/>
          </p:nvSpPr>
          <p:spPr>
            <a:xfrm>
              <a:off x="7086600" y="5105400"/>
              <a:ext cx="1981200" cy="38100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member()</a:t>
              </a:r>
              <a:endParaRPr lang="en-US" dirty="0"/>
            </a:p>
          </p:txBody>
        </p:sp>
        <p:sp>
          <p:nvSpPr>
            <p:cNvPr id="89" name="Rectangle 88"/>
            <p:cNvSpPr/>
            <p:nvPr/>
          </p:nvSpPr>
          <p:spPr>
            <a:xfrm>
              <a:off x="7086600" y="5521214"/>
              <a:ext cx="1981200" cy="498586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err="1" smtClean="0"/>
                <a:t>removeElement</a:t>
              </a:r>
              <a:r>
                <a:rPr lang="en-US" sz="1600" dirty="0" smtClean="0"/>
                <a:t> (String</a:t>
              </a:r>
              <a:r>
                <a:rPr lang="en-US" dirty="0" smtClean="0"/>
                <a:t>)</a:t>
              </a:r>
              <a:endParaRPr lang="en-US" dirty="0"/>
            </a:p>
          </p:txBody>
        </p:sp>
        <p:sp>
          <p:nvSpPr>
            <p:cNvPr id="90" name="Rectangle 89"/>
            <p:cNvSpPr/>
            <p:nvPr/>
          </p:nvSpPr>
          <p:spPr>
            <a:xfrm>
              <a:off x="7086600" y="6096000"/>
              <a:ext cx="1981200" cy="38100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clear()</a:t>
              </a:r>
              <a:endParaRPr lang="en-US" dirty="0"/>
            </a:p>
          </p:txBody>
        </p:sp>
        <p:sp>
          <p:nvSpPr>
            <p:cNvPr id="91" name="Rectangle 90"/>
            <p:cNvSpPr/>
            <p:nvPr/>
          </p:nvSpPr>
          <p:spPr>
            <a:xfrm>
              <a:off x="4114800" y="5638800"/>
              <a:ext cx="1600200" cy="381000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 err="1" smtClean="0"/>
                <a:t>shiftUp</a:t>
              </a:r>
              <a:r>
                <a:rPr lang="en-US" dirty="0" smtClean="0"/>
                <a:t>()</a:t>
              </a:r>
              <a:endParaRPr lang="en-US" dirty="0"/>
            </a:p>
          </p:txBody>
        </p:sp>
        <p:sp>
          <p:nvSpPr>
            <p:cNvPr id="92" name="Rectangle 91"/>
            <p:cNvSpPr/>
            <p:nvPr/>
          </p:nvSpPr>
          <p:spPr>
            <a:xfrm>
              <a:off x="4114800" y="6096000"/>
              <a:ext cx="1600200" cy="381000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 err="1" smtClean="0"/>
                <a:t>indexOf</a:t>
              </a:r>
              <a:r>
                <a:rPr lang="en-US" dirty="0" smtClean="0"/>
                <a:t>()</a:t>
              </a:r>
              <a:endParaRPr lang="en-US" dirty="0"/>
            </a:p>
          </p:txBody>
        </p:sp>
      </p:grpSp>
      <p:sp>
        <p:nvSpPr>
          <p:cNvPr id="93" name="Rectangle 92"/>
          <p:cNvSpPr/>
          <p:nvPr/>
        </p:nvSpPr>
        <p:spPr>
          <a:xfrm>
            <a:off x="4114800" y="4724400"/>
            <a:ext cx="1600200" cy="533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500" dirty="0" err="1" smtClean="0"/>
              <a:t>removeElement</a:t>
            </a:r>
            <a:r>
              <a:rPr lang="en-US" sz="1500" dirty="0" smtClean="0"/>
              <a:t> (</a:t>
            </a:r>
            <a:r>
              <a:rPr lang="en-US" sz="1500" dirty="0" err="1" smtClean="0"/>
              <a:t>int</a:t>
            </a:r>
            <a:r>
              <a:rPr lang="en-US" sz="1500" dirty="0" smtClean="0"/>
              <a:t>)</a:t>
            </a:r>
            <a:endParaRPr lang="en-US" sz="1500" dirty="0"/>
          </a:p>
        </p:txBody>
      </p:sp>
      <p:grpSp>
        <p:nvGrpSpPr>
          <p:cNvPr id="94" name="Group 34"/>
          <p:cNvGrpSpPr/>
          <p:nvPr/>
        </p:nvGrpSpPr>
        <p:grpSpPr>
          <a:xfrm>
            <a:off x="76200" y="1143000"/>
            <a:ext cx="2819400" cy="1295400"/>
            <a:chOff x="228600" y="1143000"/>
            <a:chExt cx="2819400" cy="1295400"/>
          </a:xfrm>
        </p:grpSpPr>
        <p:sp>
          <p:nvSpPr>
            <p:cNvPr id="95" name="Rectangle 94"/>
            <p:cNvSpPr/>
            <p:nvPr/>
          </p:nvSpPr>
          <p:spPr>
            <a:xfrm>
              <a:off x="228600" y="1143000"/>
              <a:ext cx="1371600" cy="129540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Object</a:t>
              </a:r>
              <a:endParaRPr lang="en-US" dirty="0"/>
            </a:p>
          </p:txBody>
        </p:sp>
        <p:sp>
          <p:nvSpPr>
            <p:cNvPr id="96" name="Rectangle 95"/>
            <p:cNvSpPr/>
            <p:nvPr/>
          </p:nvSpPr>
          <p:spPr>
            <a:xfrm>
              <a:off x="1600200" y="1143000"/>
              <a:ext cx="1447800" cy="38100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err="1" smtClean="0"/>
                <a:t>toString</a:t>
              </a:r>
              <a:r>
                <a:rPr lang="en-US" dirty="0" smtClean="0"/>
                <a:t>()</a:t>
              </a:r>
              <a:endParaRPr lang="en-US" dirty="0"/>
            </a:p>
          </p:txBody>
        </p:sp>
        <p:sp>
          <p:nvSpPr>
            <p:cNvPr id="97" name="Rectangle 96"/>
            <p:cNvSpPr/>
            <p:nvPr/>
          </p:nvSpPr>
          <p:spPr>
            <a:xfrm>
              <a:off x="1600200" y="1600200"/>
              <a:ext cx="1447800" cy="38100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equals()</a:t>
              </a:r>
              <a:endParaRPr lang="en-US" dirty="0"/>
            </a:p>
          </p:txBody>
        </p:sp>
      </p:grpSp>
      <p:grpSp>
        <p:nvGrpSpPr>
          <p:cNvPr id="99" name="Group 98"/>
          <p:cNvGrpSpPr/>
          <p:nvPr/>
        </p:nvGrpSpPr>
        <p:grpSpPr>
          <a:xfrm rot="5400000">
            <a:off x="3238897" y="1333103"/>
            <a:ext cx="532606" cy="1066800"/>
            <a:chOff x="838994" y="2988130"/>
            <a:chExt cx="532606" cy="1295400"/>
          </a:xfrm>
        </p:grpSpPr>
        <p:cxnSp>
          <p:nvCxnSpPr>
            <p:cNvPr id="100" name="Straight Arrow Connector 99"/>
            <p:cNvCxnSpPr/>
            <p:nvPr/>
          </p:nvCxnSpPr>
          <p:spPr>
            <a:xfrm rot="5400000">
              <a:off x="284618" y="3635035"/>
              <a:ext cx="1110340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101" name="Rectangle 100"/>
            <p:cNvSpPr/>
            <p:nvPr/>
          </p:nvSpPr>
          <p:spPr>
            <a:xfrm rot="16200000">
              <a:off x="495300" y="3407230"/>
              <a:ext cx="1295400" cy="4572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extends</a:t>
              </a:r>
              <a:endParaRPr lang="en-US" dirty="0"/>
            </a:p>
          </p:txBody>
        </p:sp>
      </p:grpSp>
      <p:cxnSp>
        <p:nvCxnSpPr>
          <p:cNvPr id="46" name="Straight Arrow Connector 45"/>
          <p:cNvCxnSpPr/>
          <p:nvPr/>
        </p:nvCxnSpPr>
        <p:spPr>
          <a:xfrm rot="16200000" flipV="1">
            <a:off x="2247900" y="1447800"/>
            <a:ext cx="1905000" cy="2057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</p:cxnSp>
      <p:sp>
        <p:nvSpPr>
          <p:cNvPr id="47" name="Rectangle 46"/>
          <p:cNvSpPr/>
          <p:nvPr/>
        </p:nvSpPr>
        <p:spPr>
          <a:xfrm>
            <a:off x="1447800" y="2057400"/>
            <a:ext cx="1447800" cy="381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getClass</a:t>
            </a:r>
            <a:r>
              <a:rPr lang="en-US" dirty="0" smtClean="0"/>
              <a:t>()</a:t>
            </a:r>
            <a:endParaRPr lang="en-US" dirty="0"/>
          </a:p>
        </p:txBody>
      </p:sp>
      <p:cxnSp>
        <p:nvCxnSpPr>
          <p:cNvPr id="44" name="Straight Arrow Connector 43"/>
          <p:cNvCxnSpPr/>
          <p:nvPr/>
        </p:nvCxnSpPr>
        <p:spPr>
          <a:xfrm>
            <a:off x="1913099" y="4071796"/>
            <a:ext cx="446755" cy="75187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</p:cxn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4"/>
            <p:custDataLst>
              <p:custData r:id="rId5"/>
              <p:tags r:id="rId6"/>
            </p:custDataLst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custData r:id="rId1"/>
      <p:tags r:id="rId2"/>
    </p:custDataLst>
    <p:extLst>
      <p:ext uri="{BB962C8B-B14F-4D97-AF65-F5344CB8AC3E}">
        <p14:creationId xmlns:p14="http://schemas.microsoft.com/office/powerpoint/2010/main" val="133079038"/>
      </p:ext>
    </p:extLst>
  </p:cSld>
  <p:clrMapOvr>
    <a:masterClrMapping/>
  </p:clrMapOvr>
  <p:transition advTm="3399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Overriding Object Method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1447800" y="2438400"/>
            <a:ext cx="6781800" cy="2362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b="1" dirty="0">
                <a:solidFill>
                  <a:srgbClr val="000000"/>
                </a:solidFill>
                <a:latin typeface="Courier New"/>
              </a:rPr>
              <a:t> String </a:t>
            </a:r>
            <a:r>
              <a:rPr lang="en-US" b="1" dirty="0" err="1">
                <a:solidFill>
                  <a:srgbClr val="000000"/>
                </a:solidFill>
                <a:latin typeface="Courier New"/>
              </a:rPr>
              <a:t>toString</a:t>
            </a:r>
            <a:r>
              <a:rPr lang="en-US" b="1" dirty="0">
                <a:solidFill>
                  <a:srgbClr val="000000"/>
                </a:solidFill>
                <a:latin typeface="Courier New"/>
              </a:rPr>
              <a:t>() {</a:t>
            </a:r>
          </a:p>
          <a:p>
            <a:r>
              <a:rPr lang="en-US" dirty="0" smtClean="0">
                <a:solidFill>
                  <a:srgbClr val="000000"/>
                </a:solidFill>
                <a:latin typeface="Courier New"/>
              </a:rPr>
              <a:t>  String </a:t>
            </a:r>
            <a:r>
              <a:rPr lang="en-US" dirty="0" err="1">
                <a:solidFill>
                  <a:srgbClr val="000000"/>
                </a:solidFill>
                <a:latin typeface="Courier New"/>
              </a:rPr>
              <a:t>retVal</a:t>
            </a:r>
            <a:r>
              <a:rPr lang="en-US" dirty="0">
                <a:solidFill>
                  <a:srgbClr val="000000"/>
                </a:solidFill>
                <a:latin typeface="Courier New"/>
              </a:rPr>
              <a:t> = </a:t>
            </a:r>
            <a:r>
              <a:rPr lang="en-US" dirty="0">
                <a:solidFill>
                  <a:srgbClr val="2A00FF"/>
                </a:solidFill>
                <a:latin typeface="Courier New"/>
              </a:rPr>
              <a:t>""</a:t>
            </a:r>
            <a:r>
              <a:rPr lang="en-US" dirty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nn-NO" b="1" dirty="0" smtClean="0">
                <a:solidFill>
                  <a:srgbClr val="7F0055"/>
                </a:solidFill>
                <a:latin typeface="Courier New"/>
              </a:rPr>
              <a:t>  for</a:t>
            </a:r>
            <a:r>
              <a:rPr lang="nn-NO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nn-NO" b="1" dirty="0">
                <a:solidFill>
                  <a:srgbClr val="000000"/>
                </a:solidFill>
                <a:latin typeface="Courier New"/>
              </a:rPr>
              <a:t>(</a:t>
            </a:r>
            <a:r>
              <a:rPr lang="nn-NO" b="1" dirty="0">
                <a:solidFill>
                  <a:srgbClr val="7F0055"/>
                </a:solidFill>
                <a:latin typeface="Courier New"/>
              </a:rPr>
              <a:t>int</a:t>
            </a:r>
            <a:r>
              <a:rPr lang="nn-NO" b="1" dirty="0">
                <a:solidFill>
                  <a:srgbClr val="000000"/>
                </a:solidFill>
                <a:latin typeface="Courier New"/>
              </a:rPr>
              <a:t> i = 0; i &lt; </a:t>
            </a:r>
            <a:r>
              <a:rPr lang="nn-NO" b="1" dirty="0">
                <a:solidFill>
                  <a:srgbClr val="0000C0"/>
                </a:solidFill>
                <a:latin typeface="Courier New"/>
              </a:rPr>
              <a:t>size</a:t>
            </a:r>
            <a:r>
              <a:rPr lang="nn-NO" b="1" dirty="0">
                <a:solidFill>
                  <a:srgbClr val="000000"/>
                </a:solidFill>
                <a:latin typeface="Courier New"/>
              </a:rPr>
              <a:t>; i++) {</a:t>
            </a:r>
          </a:p>
          <a:p>
            <a:r>
              <a:rPr lang="en-US" dirty="0" smtClean="0">
                <a:solidFill>
                  <a:srgbClr val="000000"/>
                </a:solidFill>
                <a:latin typeface="Courier New"/>
              </a:rPr>
              <a:t>    String </a:t>
            </a:r>
            <a:r>
              <a:rPr lang="en-US" dirty="0">
                <a:solidFill>
                  <a:srgbClr val="000000"/>
                </a:solidFill>
                <a:latin typeface="Courier New"/>
              </a:rPr>
              <a:t>separator = (i == </a:t>
            </a:r>
            <a:r>
              <a:rPr lang="en-US" dirty="0" smtClean="0">
                <a:solidFill>
                  <a:srgbClr val="0000C0"/>
                </a:solidFill>
                <a:latin typeface="Courier New"/>
              </a:rPr>
              <a:t>size</a:t>
            </a:r>
            <a:r>
              <a:rPr lang="en-US" dirty="0" smtClean="0">
                <a:solidFill>
                  <a:srgbClr val="000000"/>
                </a:solidFill>
                <a:latin typeface="Courier New"/>
              </a:rPr>
              <a:t>- 1)?</a:t>
            </a:r>
            <a:r>
              <a:rPr lang="en-US" dirty="0" smtClean="0">
                <a:solidFill>
                  <a:srgbClr val="2A00FF"/>
                </a:solidFill>
                <a:latin typeface="Courier New"/>
              </a:rPr>
              <a:t>""</a:t>
            </a:r>
            <a:r>
              <a:rPr lang="en-US" dirty="0" smtClean="0">
                <a:solidFill>
                  <a:srgbClr val="000000"/>
                </a:solidFill>
                <a:latin typeface="Courier New"/>
              </a:rPr>
              <a:t>:</a:t>
            </a:r>
            <a:r>
              <a:rPr lang="en-US" dirty="0" smtClean="0">
                <a:solidFill>
                  <a:srgbClr val="2A00FF"/>
                </a:solidFill>
                <a:latin typeface="Courier New"/>
              </a:rPr>
              <a:t>":"</a:t>
            </a:r>
            <a:r>
              <a:rPr lang="en-US" dirty="0" smtClean="0">
                <a:solidFill>
                  <a:srgbClr val="000000"/>
                </a:solidFill>
                <a:latin typeface="Courier New"/>
              </a:rPr>
              <a:t>;</a:t>
            </a:r>
            <a:endParaRPr lang="en-US" dirty="0">
              <a:solidFill>
                <a:srgbClr val="000000"/>
              </a:solidFill>
              <a:latin typeface="Courier New"/>
            </a:endParaRPr>
          </a:p>
          <a:p>
            <a:r>
              <a:rPr lang="en-US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dirty="0" err="1" smtClean="0">
                <a:solidFill>
                  <a:srgbClr val="000000"/>
                </a:solidFill>
                <a:latin typeface="Courier New"/>
              </a:rPr>
              <a:t>retVal</a:t>
            </a:r>
            <a:r>
              <a:rPr lang="en-US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dirty="0">
                <a:solidFill>
                  <a:srgbClr val="000000"/>
                </a:solidFill>
                <a:latin typeface="Courier New"/>
              </a:rPr>
              <a:t>+= separator + </a:t>
            </a:r>
            <a:r>
              <a:rPr lang="en-US" dirty="0">
                <a:solidFill>
                  <a:srgbClr val="0000C0"/>
                </a:solidFill>
                <a:latin typeface="Courier New"/>
              </a:rPr>
              <a:t>contents</a:t>
            </a:r>
            <a:r>
              <a:rPr lang="en-US" dirty="0">
                <a:solidFill>
                  <a:srgbClr val="000000"/>
                </a:solidFill>
                <a:latin typeface="Courier New"/>
              </a:rPr>
              <a:t>[</a:t>
            </a:r>
            <a:r>
              <a:rPr lang="en-US" dirty="0" err="1">
                <a:solidFill>
                  <a:srgbClr val="000000"/>
                </a:solidFill>
                <a:latin typeface="Courier New"/>
              </a:rPr>
              <a:t>i</a:t>
            </a:r>
            <a:r>
              <a:rPr lang="en-US" dirty="0">
                <a:solidFill>
                  <a:srgbClr val="000000"/>
                </a:solidFill>
                <a:latin typeface="Courier New"/>
              </a:rPr>
              <a:t>];</a:t>
            </a:r>
          </a:p>
          <a:p>
            <a:r>
              <a:rPr lang="en-US" dirty="0" smtClean="0">
                <a:solidFill>
                  <a:srgbClr val="000000"/>
                </a:solidFill>
                <a:latin typeface="Courier New"/>
              </a:rPr>
              <a:t>  }</a:t>
            </a:r>
            <a:endParaRPr lang="en-US" dirty="0">
              <a:solidFill>
                <a:srgbClr val="000000"/>
              </a:solidFill>
              <a:latin typeface="Courier New"/>
            </a:endParaRP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  return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urier New"/>
              </a:rPr>
              <a:t>retVal</a:t>
            </a:r>
            <a:r>
              <a:rPr lang="en-US" b="1" dirty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dirty="0">
                <a:solidFill>
                  <a:srgbClr val="000000"/>
                </a:solidFill>
                <a:latin typeface="Courier New"/>
              </a:rPr>
              <a:t>}</a:t>
            </a:r>
            <a:endParaRPr lang="en-US" dirty="0" smtClean="0">
              <a:solidFill>
                <a:schemeClr val="tx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752600" y="1524000"/>
            <a:ext cx="2514600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r">
              <a:spcBef>
                <a:spcPct val="50000"/>
              </a:spcBef>
            </a:pPr>
            <a:r>
              <a:rPr lang="en-US" dirty="0" err="1" smtClean="0">
                <a:solidFill>
                  <a:schemeClr val="tx1"/>
                </a:solidFill>
              </a:rPr>
              <a:t>stringSet.toString</a:t>
            </a:r>
            <a:r>
              <a:rPr lang="en-US" dirty="0" smtClean="0">
                <a:solidFill>
                  <a:schemeClr val="tx1"/>
                </a:solidFill>
              </a:rPr>
              <a:t>() 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191000" y="1524000"/>
            <a:ext cx="2819400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noProof="1" smtClean="0">
                <a:solidFill>
                  <a:schemeClr val="tx1"/>
                </a:solidFill>
                <a:sym typeface="Wingdings" pitchFamily="2" charset="2"/>
              </a:rPr>
              <a:t></a:t>
            </a:r>
            <a:r>
              <a:rPr lang="en-US" dirty="0" smtClean="0">
                <a:solidFill>
                  <a:schemeClr val="tx1"/>
                </a:solidFill>
              </a:rPr>
              <a:t> “AStringSet@1eed58” 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447800" y="5257800"/>
            <a:ext cx="2514600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r">
              <a:spcBef>
                <a:spcPct val="50000"/>
              </a:spcBef>
            </a:pPr>
            <a:r>
              <a:rPr lang="en-US" dirty="0" err="1" smtClean="0">
                <a:solidFill>
                  <a:schemeClr val="tx1"/>
                </a:solidFill>
              </a:rPr>
              <a:t>stringSet.toString</a:t>
            </a:r>
            <a:r>
              <a:rPr lang="en-US" dirty="0" smtClean="0">
                <a:solidFill>
                  <a:schemeClr val="tx1"/>
                </a:solidFill>
              </a:rPr>
              <a:t>() 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886200" y="5257800"/>
            <a:ext cx="3505200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noProof="1" smtClean="0">
                <a:solidFill>
                  <a:schemeClr val="tx1"/>
                </a:solidFill>
                <a:sym typeface="Wingdings" pitchFamily="2" charset="2"/>
              </a:rPr>
              <a:t></a:t>
            </a:r>
            <a:r>
              <a:rPr lang="en-US" dirty="0" smtClean="0">
                <a:solidFill>
                  <a:schemeClr val="tx1"/>
                </a:solidFill>
              </a:rPr>
              <a:t> “James </a:t>
            </a:r>
            <a:r>
              <a:rPr lang="en-US" dirty="0" err="1" smtClean="0">
                <a:solidFill>
                  <a:schemeClr val="tx1"/>
                </a:solidFill>
              </a:rPr>
              <a:t>Dean:John</a:t>
            </a:r>
            <a:r>
              <a:rPr lang="en-US" dirty="0" smtClean="0">
                <a:solidFill>
                  <a:schemeClr val="tx1"/>
                </a:solidFill>
              </a:rPr>
              <a:t> Smith” 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572000" y="5713379"/>
            <a:ext cx="4419600" cy="92333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>
            <a:defPPr>
              <a:defRPr lang="en-US"/>
            </a:defPPr>
            <a:lvl1pPr algn="ctr">
              <a:defRPr>
                <a:solidFill>
                  <a:schemeClr val="dk1"/>
                </a:solidFill>
                <a:latin typeface="Calibri" pitchFamily="34" charset="0"/>
                <a:cs typeface="Calibri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dirty="0"/>
              <a:t>Should be defined in </a:t>
            </a:r>
            <a:r>
              <a:rPr lang="en-US" dirty="0" err="1"/>
              <a:t>AStringHistory</a:t>
            </a:r>
            <a:r>
              <a:rPr lang="en-US" dirty="0"/>
              <a:t> as it is then available to and </a:t>
            </a:r>
            <a:r>
              <a:rPr lang="en-US" dirty="0" err="1"/>
              <a:t>overridable</a:t>
            </a:r>
            <a:r>
              <a:rPr lang="en-US" dirty="0"/>
              <a:t>  by all subclasses.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5713379"/>
            <a:ext cx="4419600" cy="92333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>
            <a:defPPr>
              <a:defRPr lang="en-US"/>
            </a:defPPr>
            <a:lvl1pPr algn="ctr">
              <a:defRPr>
                <a:solidFill>
                  <a:schemeClr val="dk1"/>
                </a:solidFill>
                <a:latin typeface="Calibri" pitchFamily="34" charset="0"/>
                <a:cs typeface="Calibri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dirty="0" smtClean="0"/>
              <a:t>Defined in which class? </a:t>
            </a:r>
            <a:r>
              <a:rPr lang="en-US" dirty="0" err="1" smtClean="0"/>
              <a:t>AStringHistory</a:t>
            </a:r>
            <a:r>
              <a:rPr lang="en-US" dirty="0" smtClean="0"/>
              <a:t>, </a:t>
            </a:r>
            <a:r>
              <a:rPr lang="en-US" dirty="0" err="1" smtClean="0"/>
              <a:t>AStringDatabase</a:t>
            </a:r>
            <a:r>
              <a:rPr lang="en-US" dirty="0" smtClean="0"/>
              <a:t> or </a:t>
            </a:r>
            <a:r>
              <a:rPr lang="en-US" dirty="0" err="1" smtClean="0"/>
              <a:t>AStringSet</a:t>
            </a: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4"/>
            <p:custDataLst>
              <p:custData r:id="rId5"/>
              <p:tags r:id="rId6"/>
            </p:custDataLst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custData r:id="rId1"/>
      <p:tags r:id="rId2"/>
    </p:custDataLst>
    <p:extLst>
      <p:ext uri="{BB962C8B-B14F-4D97-AF65-F5344CB8AC3E}">
        <p14:creationId xmlns:p14="http://schemas.microsoft.com/office/powerpoint/2010/main" val="3594674721"/>
      </p:ext>
    </p:extLst>
  </p:cSld>
  <p:clrMapOvr>
    <a:masterClrMapping/>
  </p:clrMapOvr>
  <p:transition advTm="44293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animBg="1"/>
      <p:bldP spid="5" grpId="0"/>
      <p:bldP spid="6" grpId="0"/>
      <p:bldP spid="7" grpId="0"/>
      <p:bldP spid="8" grpId="0"/>
      <p:bldP spid="9" grpId="0" animBg="1"/>
      <p:bldP spid="10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Rectangle 60"/>
          <p:cNvSpPr/>
          <p:nvPr/>
        </p:nvSpPr>
        <p:spPr>
          <a:xfrm>
            <a:off x="1447800" y="4759214"/>
            <a:ext cx="1676400" cy="381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addElement</a:t>
            </a:r>
            <a:r>
              <a:rPr lang="en-US" dirty="0" smtClean="0"/>
              <a:t>()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Overriding Object Method</a:t>
            </a:r>
            <a:endParaRPr lang="en-US" dirty="0"/>
          </a:p>
        </p:txBody>
      </p:sp>
      <p:sp>
        <p:nvSpPr>
          <p:cNvPr id="74" name="Rectangle 73"/>
          <p:cNvSpPr/>
          <p:nvPr/>
        </p:nvSpPr>
        <p:spPr>
          <a:xfrm>
            <a:off x="5029200" y="3438378"/>
            <a:ext cx="1828800" cy="646331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Overriding Method</a:t>
            </a:r>
            <a:endParaRPr lang="en-US" dirty="0"/>
          </a:p>
        </p:txBody>
      </p:sp>
      <p:cxnSp>
        <p:nvCxnSpPr>
          <p:cNvPr id="79" name="Straight Arrow Connector 78"/>
          <p:cNvCxnSpPr/>
          <p:nvPr/>
        </p:nvCxnSpPr>
        <p:spPr>
          <a:xfrm flipV="1">
            <a:off x="6858000" y="2971803"/>
            <a:ext cx="1371600" cy="78720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</p:cxnSp>
      <p:grpSp>
        <p:nvGrpSpPr>
          <p:cNvPr id="55" name="Group 54"/>
          <p:cNvGrpSpPr/>
          <p:nvPr/>
        </p:nvGrpSpPr>
        <p:grpSpPr>
          <a:xfrm>
            <a:off x="6781800" y="3124200"/>
            <a:ext cx="610393" cy="1371600"/>
            <a:chOff x="914401" y="2591594"/>
            <a:chExt cx="610393" cy="1371600"/>
          </a:xfrm>
        </p:grpSpPr>
        <p:cxnSp>
          <p:nvCxnSpPr>
            <p:cNvPr id="58" name="Straight Arrow Connector 57"/>
            <p:cNvCxnSpPr/>
            <p:nvPr/>
          </p:nvCxnSpPr>
          <p:spPr>
            <a:xfrm rot="5400000" flipH="1" flipV="1">
              <a:off x="838200" y="3276600"/>
              <a:ext cx="1371600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59" name="Rectangle 58"/>
            <p:cNvSpPr/>
            <p:nvPr/>
          </p:nvSpPr>
          <p:spPr>
            <a:xfrm rot="16200000">
              <a:off x="495301" y="3048000"/>
              <a:ext cx="1295400" cy="4572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extends</a:t>
              </a:r>
              <a:endParaRPr lang="en-US" dirty="0"/>
            </a:p>
          </p:txBody>
        </p:sp>
      </p:grpSp>
      <p:sp>
        <p:nvSpPr>
          <p:cNvPr id="60" name="Rectangle 59"/>
          <p:cNvSpPr/>
          <p:nvPr/>
        </p:nvSpPr>
        <p:spPr>
          <a:xfrm>
            <a:off x="76200" y="4759214"/>
            <a:ext cx="1371600" cy="12954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AString</a:t>
            </a:r>
            <a:endParaRPr lang="en-US" dirty="0" smtClean="0"/>
          </a:p>
          <a:p>
            <a:pPr algn="ctr"/>
            <a:r>
              <a:rPr lang="en-US" dirty="0" smtClean="0"/>
              <a:t>Set</a:t>
            </a:r>
            <a:endParaRPr lang="en-US" dirty="0"/>
          </a:p>
        </p:txBody>
      </p:sp>
      <p:sp>
        <p:nvSpPr>
          <p:cNvPr id="64" name="TextBox 63"/>
          <p:cNvSpPr txBox="1"/>
          <p:nvPr/>
        </p:nvSpPr>
        <p:spPr>
          <a:xfrm>
            <a:off x="3191608" y="3438378"/>
            <a:ext cx="1752600" cy="64633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Overridden Method</a:t>
            </a:r>
            <a:endParaRPr lang="en-US" dirty="0"/>
          </a:p>
        </p:txBody>
      </p:sp>
      <p:grpSp>
        <p:nvGrpSpPr>
          <p:cNvPr id="65" name="Group 64"/>
          <p:cNvGrpSpPr/>
          <p:nvPr/>
        </p:nvGrpSpPr>
        <p:grpSpPr>
          <a:xfrm rot="5400000">
            <a:off x="3286459" y="4714545"/>
            <a:ext cx="513683" cy="1142999"/>
            <a:chOff x="914401" y="2591594"/>
            <a:chExt cx="457200" cy="587828"/>
          </a:xfrm>
        </p:grpSpPr>
        <p:cxnSp>
          <p:nvCxnSpPr>
            <p:cNvPr id="66" name="Straight Arrow Connector 65"/>
            <p:cNvCxnSpPr/>
            <p:nvPr/>
          </p:nvCxnSpPr>
          <p:spPr>
            <a:xfrm rot="16200000" flipV="1">
              <a:off x="1107378" y="2807131"/>
              <a:ext cx="431075" cy="1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67" name="Rectangle 66"/>
            <p:cNvSpPr/>
            <p:nvPr/>
          </p:nvSpPr>
          <p:spPr>
            <a:xfrm rot="16200000">
              <a:off x="867739" y="2675561"/>
              <a:ext cx="550523" cy="4572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extends</a:t>
              </a:r>
              <a:endParaRPr lang="en-US" dirty="0"/>
            </a:p>
          </p:txBody>
        </p:sp>
      </p:grpSp>
      <p:sp>
        <p:nvSpPr>
          <p:cNvPr id="68" name="Rectangle 67"/>
          <p:cNvSpPr/>
          <p:nvPr/>
        </p:nvSpPr>
        <p:spPr>
          <a:xfrm>
            <a:off x="4114800" y="2514600"/>
            <a:ext cx="1600200" cy="381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isFull</a:t>
            </a:r>
            <a:r>
              <a:rPr lang="en-US" dirty="0" smtClean="0"/>
              <a:t>()</a:t>
            </a:r>
            <a:endParaRPr lang="en-US" dirty="0"/>
          </a:p>
        </p:txBody>
      </p:sp>
      <p:grpSp>
        <p:nvGrpSpPr>
          <p:cNvPr id="69" name="Group 36"/>
          <p:cNvGrpSpPr/>
          <p:nvPr/>
        </p:nvGrpSpPr>
        <p:grpSpPr>
          <a:xfrm>
            <a:off x="4114800" y="1143000"/>
            <a:ext cx="4953000" cy="1752600"/>
            <a:chOff x="4114800" y="1143000"/>
            <a:chExt cx="4953000" cy="1752600"/>
          </a:xfrm>
        </p:grpSpPr>
        <p:sp>
          <p:nvSpPr>
            <p:cNvPr id="70" name="Rectangle 69"/>
            <p:cNvSpPr/>
            <p:nvPr/>
          </p:nvSpPr>
          <p:spPr>
            <a:xfrm>
              <a:off x="5715000" y="1143000"/>
              <a:ext cx="1371600" cy="175260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err="1" smtClean="0"/>
                <a:t>AString</a:t>
              </a:r>
              <a:endParaRPr lang="en-US" dirty="0" smtClean="0"/>
            </a:p>
            <a:p>
              <a:pPr algn="ctr"/>
              <a:r>
                <a:rPr lang="en-US" dirty="0" smtClean="0"/>
                <a:t>History</a:t>
              </a:r>
              <a:endParaRPr lang="en-US" dirty="0"/>
            </a:p>
          </p:txBody>
        </p:sp>
        <p:sp>
          <p:nvSpPr>
            <p:cNvPr id="78" name="Rectangle 77"/>
            <p:cNvSpPr/>
            <p:nvPr/>
          </p:nvSpPr>
          <p:spPr>
            <a:xfrm>
              <a:off x="7086600" y="1143000"/>
              <a:ext cx="1981200" cy="38100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size()</a:t>
              </a:r>
              <a:endParaRPr lang="en-US" dirty="0"/>
            </a:p>
          </p:txBody>
        </p:sp>
        <p:sp>
          <p:nvSpPr>
            <p:cNvPr id="80" name="Rectangle 79"/>
            <p:cNvSpPr/>
            <p:nvPr/>
          </p:nvSpPr>
          <p:spPr>
            <a:xfrm>
              <a:off x="7086600" y="1600200"/>
              <a:ext cx="1981200" cy="38100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err="1" smtClean="0"/>
                <a:t>elementAt</a:t>
              </a:r>
              <a:r>
                <a:rPr lang="en-US" dirty="0" smtClean="0"/>
                <a:t>()</a:t>
              </a:r>
              <a:endParaRPr lang="en-US" dirty="0"/>
            </a:p>
          </p:txBody>
        </p:sp>
        <p:sp>
          <p:nvSpPr>
            <p:cNvPr id="81" name="Rectangle 80"/>
            <p:cNvSpPr/>
            <p:nvPr/>
          </p:nvSpPr>
          <p:spPr>
            <a:xfrm>
              <a:off x="7086600" y="2057400"/>
              <a:ext cx="1981200" cy="38100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err="1" smtClean="0"/>
                <a:t>addElement</a:t>
              </a:r>
              <a:r>
                <a:rPr lang="en-US" dirty="0" smtClean="0"/>
                <a:t>()</a:t>
              </a:r>
              <a:endParaRPr lang="en-US" dirty="0"/>
            </a:p>
          </p:txBody>
        </p:sp>
        <p:sp>
          <p:nvSpPr>
            <p:cNvPr id="82" name="Rectangle 81"/>
            <p:cNvSpPr/>
            <p:nvPr/>
          </p:nvSpPr>
          <p:spPr>
            <a:xfrm>
              <a:off x="4114800" y="1143000"/>
              <a:ext cx="1600200" cy="381000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size</a:t>
              </a:r>
              <a:endParaRPr lang="en-US" dirty="0"/>
            </a:p>
          </p:txBody>
        </p:sp>
        <p:sp>
          <p:nvSpPr>
            <p:cNvPr id="83" name="Rectangle 82"/>
            <p:cNvSpPr/>
            <p:nvPr/>
          </p:nvSpPr>
          <p:spPr>
            <a:xfrm>
              <a:off x="4114800" y="1600200"/>
              <a:ext cx="1600200" cy="381000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contents</a:t>
              </a:r>
              <a:endParaRPr lang="en-US" dirty="0"/>
            </a:p>
          </p:txBody>
        </p:sp>
        <p:sp>
          <p:nvSpPr>
            <p:cNvPr id="84" name="Rectangle 83"/>
            <p:cNvSpPr/>
            <p:nvPr/>
          </p:nvSpPr>
          <p:spPr>
            <a:xfrm>
              <a:off x="4114800" y="2057400"/>
              <a:ext cx="1600200" cy="381000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MAX_SIZE</a:t>
              </a:r>
              <a:endParaRPr lang="en-US" dirty="0"/>
            </a:p>
          </p:txBody>
        </p:sp>
      </p:grpSp>
      <p:grpSp>
        <p:nvGrpSpPr>
          <p:cNvPr id="86" name="Group 37"/>
          <p:cNvGrpSpPr/>
          <p:nvPr/>
        </p:nvGrpSpPr>
        <p:grpSpPr>
          <a:xfrm>
            <a:off x="4114800" y="4724400"/>
            <a:ext cx="4953000" cy="1371600"/>
            <a:chOff x="4114800" y="5105400"/>
            <a:chExt cx="4953000" cy="1371600"/>
          </a:xfrm>
        </p:grpSpPr>
        <p:sp>
          <p:nvSpPr>
            <p:cNvPr id="87" name="Rectangle 86"/>
            <p:cNvSpPr/>
            <p:nvPr/>
          </p:nvSpPr>
          <p:spPr>
            <a:xfrm>
              <a:off x="5715000" y="5105400"/>
              <a:ext cx="1371600" cy="137160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err="1" smtClean="0"/>
                <a:t>AString</a:t>
              </a:r>
              <a:endParaRPr lang="en-US" dirty="0" smtClean="0"/>
            </a:p>
            <a:p>
              <a:pPr algn="ctr"/>
              <a:r>
                <a:rPr lang="en-US" dirty="0" smtClean="0"/>
                <a:t>Database</a:t>
              </a:r>
              <a:endParaRPr lang="en-US" dirty="0"/>
            </a:p>
          </p:txBody>
        </p:sp>
        <p:sp>
          <p:nvSpPr>
            <p:cNvPr id="88" name="Rectangle 87"/>
            <p:cNvSpPr/>
            <p:nvPr/>
          </p:nvSpPr>
          <p:spPr>
            <a:xfrm>
              <a:off x="7086600" y="5105400"/>
              <a:ext cx="1981200" cy="38100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member()</a:t>
              </a:r>
              <a:endParaRPr lang="en-US" dirty="0"/>
            </a:p>
          </p:txBody>
        </p:sp>
        <p:sp>
          <p:nvSpPr>
            <p:cNvPr id="89" name="Rectangle 88"/>
            <p:cNvSpPr/>
            <p:nvPr/>
          </p:nvSpPr>
          <p:spPr>
            <a:xfrm>
              <a:off x="7086600" y="5521214"/>
              <a:ext cx="1981200" cy="498586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err="1" smtClean="0"/>
                <a:t>removeElement</a:t>
              </a:r>
              <a:r>
                <a:rPr lang="en-US" sz="1600" dirty="0" smtClean="0"/>
                <a:t> (String</a:t>
              </a:r>
              <a:r>
                <a:rPr lang="en-US" dirty="0" smtClean="0"/>
                <a:t>)</a:t>
              </a:r>
              <a:endParaRPr lang="en-US" dirty="0"/>
            </a:p>
          </p:txBody>
        </p:sp>
        <p:sp>
          <p:nvSpPr>
            <p:cNvPr id="90" name="Rectangle 89"/>
            <p:cNvSpPr/>
            <p:nvPr/>
          </p:nvSpPr>
          <p:spPr>
            <a:xfrm>
              <a:off x="7086600" y="6096000"/>
              <a:ext cx="1981200" cy="38100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clear()</a:t>
              </a:r>
              <a:endParaRPr lang="en-US" dirty="0"/>
            </a:p>
          </p:txBody>
        </p:sp>
        <p:sp>
          <p:nvSpPr>
            <p:cNvPr id="91" name="Rectangle 90"/>
            <p:cNvSpPr/>
            <p:nvPr/>
          </p:nvSpPr>
          <p:spPr>
            <a:xfrm>
              <a:off x="4114800" y="5638800"/>
              <a:ext cx="1600200" cy="381000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 err="1" smtClean="0"/>
                <a:t>shiftUp</a:t>
              </a:r>
              <a:r>
                <a:rPr lang="en-US" dirty="0" smtClean="0"/>
                <a:t>()</a:t>
              </a:r>
              <a:endParaRPr lang="en-US" dirty="0"/>
            </a:p>
          </p:txBody>
        </p:sp>
        <p:sp>
          <p:nvSpPr>
            <p:cNvPr id="92" name="Rectangle 91"/>
            <p:cNvSpPr/>
            <p:nvPr/>
          </p:nvSpPr>
          <p:spPr>
            <a:xfrm>
              <a:off x="4114800" y="6096000"/>
              <a:ext cx="1600200" cy="381000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 err="1" smtClean="0"/>
                <a:t>indexOf</a:t>
              </a:r>
              <a:r>
                <a:rPr lang="en-US" dirty="0" smtClean="0"/>
                <a:t>()</a:t>
              </a:r>
              <a:endParaRPr lang="en-US" dirty="0"/>
            </a:p>
          </p:txBody>
        </p:sp>
      </p:grpSp>
      <p:sp>
        <p:nvSpPr>
          <p:cNvPr id="93" name="Rectangle 92"/>
          <p:cNvSpPr/>
          <p:nvPr/>
        </p:nvSpPr>
        <p:spPr>
          <a:xfrm>
            <a:off x="4114800" y="4724400"/>
            <a:ext cx="1600200" cy="533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500" dirty="0" err="1" smtClean="0"/>
              <a:t>removeElement</a:t>
            </a:r>
            <a:r>
              <a:rPr lang="en-US" sz="1500" dirty="0" smtClean="0"/>
              <a:t> (</a:t>
            </a:r>
            <a:r>
              <a:rPr lang="en-US" sz="1500" dirty="0" err="1" smtClean="0"/>
              <a:t>int</a:t>
            </a:r>
            <a:r>
              <a:rPr lang="en-US" sz="1500" dirty="0" smtClean="0"/>
              <a:t>)</a:t>
            </a:r>
            <a:endParaRPr lang="en-US" sz="1500" dirty="0"/>
          </a:p>
        </p:txBody>
      </p:sp>
      <p:grpSp>
        <p:nvGrpSpPr>
          <p:cNvPr id="94" name="Group 34"/>
          <p:cNvGrpSpPr/>
          <p:nvPr/>
        </p:nvGrpSpPr>
        <p:grpSpPr>
          <a:xfrm>
            <a:off x="76200" y="1143000"/>
            <a:ext cx="2819400" cy="1295400"/>
            <a:chOff x="228600" y="1143000"/>
            <a:chExt cx="2819400" cy="1295400"/>
          </a:xfrm>
        </p:grpSpPr>
        <p:sp>
          <p:nvSpPr>
            <p:cNvPr id="95" name="Rectangle 94"/>
            <p:cNvSpPr/>
            <p:nvPr/>
          </p:nvSpPr>
          <p:spPr>
            <a:xfrm>
              <a:off x="228600" y="1143000"/>
              <a:ext cx="1371600" cy="129540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Object</a:t>
              </a:r>
              <a:endParaRPr lang="en-US" dirty="0"/>
            </a:p>
          </p:txBody>
        </p:sp>
        <p:sp>
          <p:nvSpPr>
            <p:cNvPr id="96" name="Rectangle 95"/>
            <p:cNvSpPr/>
            <p:nvPr/>
          </p:nvSpPr>
          <p:spPr>
            <a:xfrm>
              <a:off x="1600200" y="1143000"/>
              <a:ext cx="1447800" cy="38100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err="1" smtClean="0"/>
                <a:t>toString</a:t>
              </a:r>
              <a:r>
                <a:rPr lang="en-US" dirty="0" smtClean="0"/>
                <a:t>()</a:t>
              </a:r>
              <a:endParaRPr lang="en-US" dirty="0"/>
            </a:p>
          </p:txBody>
        </p:sp>
        <p:sp>
          <p:nvSpPr>
            <p:cNvPr id="97" name="Rectangle 96"/>
            <p:cNvSpPr/>
            <p:nvPr/>
          </p:nvSpPr>
          <p:spPr>
            <a:xfrm>
              <a:off x="1600200" y="1600200"/>
              <a:ext cx="1447800" cy="38100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equals()</a:t>
              </a:r>
              <a:endParaRPr lang="en-US" dirty="0"/>
            </a:p>
          </p:txBody>
        </p:sp>
      </p:grpSp>
      <p:grpSp>
        <p:nvGrpSpPr>
          <p:cNvPr id="99" name="Group 98"/>
          <p:cNvGrpSpPr/>
          <p:nvPr/>
        </p:nvGrpSpPr>
        <p:grpSpPr>
          <a:xfrm rot="5400000">
            <a:off x="3238897" y="1333103"/>
            <a:ext cx="532606" cy="1066800"/>
            <a:chOff x="838994" y="2988130"/>
            <a:chExt cx="532606" cy="1295400"/>
          </a:xfrm>
        </p:grpSpPr>
        <p:cxnSp>
          <p:nvCxnSpPr>
            <p:cNvPr id="100" name="Straight Arrow Connector 99"/>
            <p:cNvCxnSpPr/>
            <p:nvPr/>
          </p:nvCxnSpPr>
          <p:spPr>
            <a:xfrm rot="5400000">
              <a:off x="284618" y="3635035"/>
              <a:ext cx="1110340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101" name="Rectangle 100"/>
            <p:cNvSpPr/>
            <p:nvPr/>
          </p:nvSpPr>
          <p:spPr>
            <a:xfrm rot="16200000">
              <a:off x="495300" y="3407230"/>
              <a:ext cx="1295400" cy="4572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extends</a:t>
              </a:r>
              <a:endParaRPr lang="en-US" dirty="0"/>
            </a:p>
          </p:txBody>
        </p:sp>
      </p:grpSp>
      <p:sp>
        <p:nvSpPr>
          <p:cNvPr id="102" name="Rectangle 101"/>
          <p:cNvSpPr/>
          <p:nvPr/>
        </p:nvSpPr>
        <p:spPr>
          <a:xfrm>
            <a:off x="7086600" y="2514600"/>
            <a:ext cx="1981200" cy="381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toString</a:t>
            </a:r>
            <a:r>
              <a:rPr lang="en-US" dirty="0" smtClean="0"/>
              <a:t>()</a:t>
            </a:r>
            <a:endParaRPr lang="en-US" dirty="0"/>
          </a:p>
        </p:txBody>
      </p:sp>
      <p:cxnSp>
        <p:nvCxnSpPr>
          <p:cNvPr id="46" name="Straight Arrow Connector 45"/>
          <p:cNvCxnSpPr>
            <a:stCxn id="64" idx="0"/>
          </p:cNvCxnSpPr>
          <p:nvPr/>
        </p:nvCxnSpPr>
        <p:spPr>
          <a:xfrm flipH="1" flipV="1">
            <a:off x="2886808" y="1526539"/>
            <a:ext cx="1181100" cy="191183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</p:cxnSp>
      <p:sp>
        <p:nvSpPr>
          <p:cNvPr id="47" name="Rectangle 46"/>
          <p:cNvSpPr/>
          <p:nvPr/>
        </p:nvSpPr>
        <p:spPr>
          <a:xfrm>
            <a:off x="1447800" y="2057400"/>
            <a:ext cx="1447800" cy="381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getClass</a:t>
            </a:r>
            <a:r>
              <a:rPr lang="en-US" dirty="0" smtClean="0"/>
              <a:t>()</a:t>
            </a:r>
            <a:endParaRPr lang="en-US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4"/>
            <p:custDataLst>
              <p:custData r:id="rId5"/>
              <p:tags r:id="rId6"/>
            </p:custDataLst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custData r:id="rId1"/>
      <p:tags r:id="rId2"/>
    </p:custDataLst>
    <p:extLst>
      <p:ext uri="{BB962C8B-B14F-4D97-AF65-F5344CB8AC3E}">
        <p14:creationId xmlns:p14="http://schemas.microsoft.com/office/powerpoint/2010/main" val="2006970484"/>
      </p:ext>
    </p:extLst>
  </p:cSld>
  <p:clrMapOvr>
    <a:masterClrMapping/>
  </p:clrMapOvr>
  <p:transition advTm="2433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02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Suppose </a:t>
            </a:r>
            <a:r>
              <a:rPr lang="en-US" dirty="0" err="1" smtClean="0"/>
              <a:t>toString</a:t>
            </a:r>
            <a:r>
              <a:rPr lang="en-US" dirty="0" smtClean="0"/>
              <a:t> in </a:t>
            </a:r>
            <a:r>
              <a:rPr lang="en-US" dirty="0" err="1" smtClean="0"/>
              <a:t>AStringSet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1447800" y="2438400"/>
            <a:ext cx="6781800" cy="2362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b="1" dirty="0">
                <a:solidFill>
                  <a:srgbClr val="000000"/>
                </a:solidFill>
                <a:latin typeface="Courier New"/>
              </a:rPr>
              <a:t> String </a:t>
            </a:r>
            <a:r>
              <a:rPr lang="en-US" b="1" dirty="0" err="1">
                <a:solidFill>
                  <a:srgbClr val="000000"/>
                </a:solidFill>
                <a:latin typeface="Courier New"/>
              </a:rPr>
              <a:t>toString</a:t>
            </a:r>
            <a:r>
              <a:rPr lang="en-US" b="1" dirty="0">
                <a:solidFill>
                  <a:srgbClr val="000000"/>
                </a:solidFill>
                <a:latin typeface="Courier New"/>
              </a:rPr>
              <a:t>() {</a:t>
            </a:r>
          </a:p>
          <a:p>
            <a:r>
              <a:rPr lang="en-US" dirty="0" smtClean="0">
                <a:solidFill>
                  <a:srgbClr val="000000"/>
                </a:solidFill>
                <a:latin typeface="Courier New"/>
              </a:rPr>
              <a:t>  String </a:t>
            </a:r>
            <a:r>
              <a:rPr lang="en-US" dirty="0" err="1">
                <a:solidFill>
                  <a:srgbClr val="000000"/>
                </a:solidFill>
                <a:latin typeface="Courier New"/>
              </a:rPr>
              <a:t>retVal</a:t>
            </a:r>
            <a:r>
              <a:rPr lang="en-US" dirty="0">
                <a:solidFill>
                  <a:srgbClr val="000000"/>
                </a:solidFill>
                <a:latin typeface="Courier New"/>
              </a:rPr>
              <a:t> = </a:t>
            </a:r>
            <a:r>
              <a:rPr lang="en-US" dirty="0">
                <a:solidFill>
                  <a:srgbClr val="2A00FF"/>
                </a:solidFill>
                <a:latin typeface="Courier New"/>
              </a:rPr>
              <a:t>""</a:t>
            </a:r>
            <a:r>
              <a:rPr lang="en-US" dirty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nn-NO" b="1" dirty="0" smtClean="0">
                <a:solidFill>
                  <a:srgbClr val="7F0055"/>
                </a:solidFill>
                <a:latin typeface="Courier New"/>
              </a:rPr>
              <a:t>  for</a:t>
            </a:r>
            <a:r>
              <a:rPr lang="nn-NO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nn-NO" b="1" dirty="0">
                <a:solidFill>
                  <a:srgbClr val="000000"/>
                </a:solidFill>
                <a:latin typeface="Courier New"/>
              </a:rPr>
              <a:t>(</a:t>
            </a:r>
            <a:r>
              <a:rPr lang="nn-NO" b="1" dirty="0">
                <a:solidFill>
                  <a:srgbClr val="7F0055"/>
                </a:solidFill>
                <a:latin typeface="Courier New"/>
              </a:rPr>
              <a:t>int</a:t>
            </a:r>
            <a:r>
              <a:rPr lang="nn-NO" b="1" dirty="0">
                <a:solidFill>
                  <a:srgbClr val="000000"/>
                </a:solidFill>
                <a:latin typeface="Courier New"/>
              </a:rPr>
              <a:t> i = 0; i &lt; </a:t>
            </a:r>
            <a:r>
              <a:rPr lang="nn-NO" b="1" dirty="0">
                <a:solidFill>
                  <a:srgbClr val="0000C0"/>
                </a:solidFill>
                <a:latin typeface="Courier New"/>
              </a:rPr>
              <a:t>size</a:t>
            </a:r>
            <a:r>
              <a:rPr lang="nn-NO" b="1" dirty="0">
                <a:solidFill>
                  <a:srgbClr val="000000"/>
                </a:solidFill>
                <a:latin typeface="Courier New"/>
              </a:rPr>
              <a:t>; i++) {</a:t>
            </a:r>
          </a:p>
          <a:p>
            <a:r>
              <a:rPr lang="en-US" dirty="0" smtClean="0">
                <a:solidFill>
                  <a:srgbClr val="000000"/>
                </a:solidFill>
                <a:latin typeface="Courier New"/>
              </a:rPr>
              <a:t>    String </a:t>
            </a:r>
            <a:r>
              <a:rPr lang="en-US" dirty="0">
                <a:solidFill>
                  <a:srgbClr val="000000"/>
                </a:solidFill>
                <a:latin typeface="Courier New"/>
              </a:rPr>
              <a:t>separator = (i == </a:t>
            </a:r>
            <a:r>
              <a:rPr lang="en-US" dirty="0" smtClean="0">
                <a:solidFill>
                  <a:srgbClr val="0000C0"/>
                </a:solidFill>
                <a:latin typeface="Courier New"/>
              </a:rPr>
              <a:t>size</a:t>
            </a:r>
            <a:r>
              <a:rPr lang="en-US" dirty="0" smtClean="0">
                <a:solidFill>
                  <a:srgbClr val="000000"/>
                </a:solidFill>
                <a:latin typeface="Courier New"/>
              </a:rPr>
              <a:t>- 1)?</a:t>
            </a:r>
            <a:r>
              <a:rPr lang="en-US" dirty="0" smtClean="0">
                <a:solidFill>
                  <a:srgbClr val="2A00FF"/>
                </a:solidFill>
                <a:latin typeface="Courier New"/>
              </a:rPr>
              <a:t>""</a:t>
            </a:r>
            <a:r>
              <a:rPr lang="en-US" dirty="0" smtClean="0">
                <a:solidFill>
                  <a:srgbClr val="000000"/>
                </a:solidFill>
                <a:latin typeface="Courier New"/>
              </a:rPr>
              <a:t>:</a:t>
            </a:r>
            <a:r>
              <a:rPr lang="en-US" dirty="0" smtClean="0">
                <a:solidFill>
                  <a:srgbClr val="2A00FF"/>
                </a:solidFill>
                <a:latin typeface="Courier New"/>
              </a:rPr>
              <a:t>":"</a:t>
            </a:r>
            <a:r>
              <a:rPr lang="en-US" dirty="0" smtClean="0">
                <a:solidFill>
                  <a:srgbClr val="000000"/>
                </a:solidFill>
                <a:latin typeface="Courier New"/>
              </a:rPr>
              <a:t>;</a:t>
            </a:r>
            <a:endParaRPr lang="en-US" dirty="0">
              <a:solidFill>
                <a:srgbClr val="000000"/>
              </a:solidFill>
              <a:latin typeface="Courier New"/>
            </a:endParaRPr>
          </a:p>
          <a:p>
            <a:r>
              <a:rPr lang="en-US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dirty="0" err="1" smtClean="0">
                <a:solidFill>
                  <a:srgbClr val="000000"/>
                </a:solidFill>
                <a:latin typeface="Courier New"/>
              </a:rPr>
              <a:t>retVal</a:t>
            </a:r>
            <a:r>
              <a:rPr lang="en-US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dirty="0">
                <a:solidFill>
                  <a:srgbClr val="000000"/>
                </a:solidFill>
                <a:latin typeface="Courier New"/>
              </a:rPr>
              <a:t>+= separator + </a:t>
            </a:r>
            <a:r>
              <a:rPr lang="en-US" dirty="0">
                <a:solidFill>
                  <a:srgbClr val="0000C0"/>
                </a:solidFill>
                <a:latin typeface="Courier New"/>
              </a:rPr>
              <a:t>contents</a:t>
            </a:r>
            <a:r>
              <a:rPr lang="en-US" dirty="0">
                <a:solidFill>
                  <a:srgbClr val="000000"/>
                </a:solidFill>
                <a:latin typeface="Courier New"/>
              </a:rPr>
              <a:t>[</a:t>
            </a:r>
            <a:r>
              <a:rPr lang="en-US" dirty="0" err="1">
                <a:solidFill>
                  <a:srgbClr val="000000"/>
                </a:solidFill>
                <a:latin typeface="Courier New"/>
              </a:rPr>
              <a:t>i</a:t>
            </a:r>
            <a:r>
              <a:rPr lang="en-US" dirty="0">
                <a:solidFill>
                  <a:srgbClr val="000000"/>
                </a:solidFill>
                <a:latin typeface="Courier New"/>
              </a:rPr>
              <a:t>];</a:t>
            </a:r>
          </a:p>
          <a:p>
            <a:r>
              <a:rPr lang="en-US" dirty="0" smtClean="0">
                <a:solidFill>
                  <a:srgbClr val="000000"/>
                </a:solidFill>
                <a:latin typeface="Courier New"/>
              </a:rPr>
              <a:t>  }</a:t>
            </a:r>
            <a:endParaRPr lang="en-US" dirty="0">
              <a:solidFill>
                <a:srgbClr val="000000"/>
              </a:solidFill>
              <a:latin typeface="Courier New"/>
            </a:endParaRP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  return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urier New"/>
              </a:rPr>
              <a:t>retVal</a:t>
            </a:r>
            <a:r>
              <a:rPr lang="en-US" b="1" dirty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dirty="0">
                <a:solidFill>
                  <a:srgbClr val="000000"/>
                </a:solidFill>
                <a:latin typeface="Courier New"/>
              </a:rPr>
              <a:t>}</a:t>
            </a:r>
            <a:endParaRPr lang="en-US" dirty="0" smtClean="0">
              <a:solidFill>
                <a:schemeClr val="tx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209800" y="5562600"/>
            <a:ext cx="4419600" cy="92333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>
            <a:defPPr>
              <a:defRPr lang="en-US"/>
            </a:defPPr>
            <a:lvl1pPr algn="ctr">
              <a:defRPr>
                <a:solidFill>
                  <a:schemeClr val="dk1"/>
                </a:solidFill>
                <a:latin typeface="Calibri" pitchFamily="34" charset="0"/>
                <a:cs typeface="Calibri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dirty="0" smtClean="0"/>
              <a:t>Variables defined in super class (</a:t>
            </a:r>
            <a:r>
              <a:rPr lang="en-US" dirty="0" err="1" smtClean="0"/>
              <a:t>AStringHistiory</a:t>
            </a:r>
            <a:r>
              <a:rPr lang="en-US" dirty="0" smtClean="0"/>
              <a:t>)</a:t>
            </a:r>
            <a:endParaRPr lang="en-US" dirty="0"/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4229100" y="3276600"/>
            <a:ext cx="609600" cy="228600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</p:cxnSp>
      <p:cxnSp>
        <p:nvCxnSpPr>
          <p:cNvPr id="14" name="Straight Arrow Connector 13"/>
          <p:cNvCxnSpPr/>
          <p:nvPr/>
        </p:nvCxnSpPr>
        <p:spPr>
          <a:xfrm flipV="1">
            <a:off x="4247271" y="3886200"/>
            <a:ext cx="1772529" cy="167640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</p:cxn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4"/>
            <p:custDataLst>
              <p:custData r:id="rId5"/>
              <p:tags r:id="rId6"/>
            </p:custDataLst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custData r:id="rId1"/>
      <p:tags r:id="rId2"/>
    </p:custDataLst>
    <p:extLst>
      <p:ext uri="{BB962C8B-B14F-4D97-AF65-F5344CB8AC3E}">
        <p14:creationId xmlns:p14="http://schemas.microsoft.com/office/powerpoint/2010/main" val="3664213840"/>
      </p:ext>
    </p:extLst>
  </p:cSld>
  <p:clrMapOvr>
    <a:masterClrMapping/>
  </p:clrMapOvr>
  <p:transition advTm="4603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9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TextBox 48"/>
          <p:cNvSpPr txBox="1"/>
          <p:nvPr/>
        </p:nvSpPr>
        <p:spPr>
          <a:xfrm>
            <a:off x="228600" y="3467100"/>
            <a:ext cx="3048000" cy="92333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Should non public members be visible in subtypes?</a:t>
            </a:r>
            <a:endParaRPr lang="en-US" dirty="0"/>
          </a:p>
        </p:txBody>
      </p:sp>
      <p:grpSp>
        <p:nvGrpSpPr>
          <p:cNvPr id="50" name="Group 49"/>
          <p:cNvGrpSpPr/>
          <p:nvPr/>
        </p:nvGrpSpPr>
        <p:grpSpPr>
          <a:xfrm>
            <a:off x="6781800" y="3124200"/>
            <a:ext cx="610393" cy="1371600"/>
            <a:chOff x="914401" y="2591594"/>
            <a:chExt cx="610393" cy="1371600"/>
          </a:xfrm>
        </p:grpSpPr>
        <p:cxnSp>
          <p:nvCxnSpPr>
            <p:cNvPr id="58" name="Straight Arrow Connector 57"/>
            <p:cNvCxnSpPr/>
            <p:nvPr/>
          </p:nvCxnSpPr>
          <p:spPr>
            <a:xfrm rot="5400000" flipH="1" flipV="1">
              <a:off x="838200" y="3276600"/>
              <a:ext cx="1371600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62" name="Rectangle 61"/>
            <p:cNvSpPr/>
            <p:nvPr/>
          </p:nvSpPr>
          <p:spPr>
            <a:xfrm rot="16200000">
              <a:off x="495301" y="3048000"/>
              <a:ext cx="1295400" cy="4572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extends</a:t>
              </a:r>
              <a:endParaRPr lang="en-US" dirty="0"/>
            </a:p>
          </p:txBody>
        </p:sp>
      </p:grpSp>
      <p:sp>
        <p:nvSpPr>
          <p:cNvPr id="63" name="Rectangle 62"/>
          <p:cNvSpPr/>
          <p:nvPr/>
        </p:nvSpPr>
        <p:spPr>
          <a:xfrm>
            <a:off x="76200" y="4759214"/>
            <a:ext cx="1371600" cy="12954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AString</a:t>
            </a:r>
            <a:endParaRPr lang="en-US" dirty="0" smtClean="0"/>
          </a:p>
          <a:p>
            <a:pPr algn="ctr"/>
            <a:r>
              <a:rPr lang="en-US" dirty="0" smtClean="0"/>
              <a:t>Set</a:t>
            </a:r>
            <a:endParaRPr lang="en-US" dirty="0"/>
          </a:p>
        </p:txBody>
      </p:sp>
      <p:sp>
        <p:nvSpPr>
          <p:cNvPr id="64" name="Rectangle 63"/>
          <p:cNvSpPr/>
          <p:nvPr/>
        </p:nvSpPr>
        <p:spPr>
          <a:xfrm>
            <a:off x="1447800" y="4759214"/>
            <a:ext cx="1676400" cy="381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addElement</a:t>
            </a:r>
            <a:r>
              <a:rPr lang="en-US" dirty="0" smtClean="0"/>
              <a:t>()</a:t>
            </a:r>
            <a:endParaRPr lang="en-US" dirty="0"/>
          </a:p>
        </p:txBody>
      </p:sp>
      <p:grpSp>
        <p:nvGrpSpPr>
          <p:cNvPr id="68" name="Group 67"/>
          <p:cNvGrpSpPr/>
          <p:nvPr/>
        </p:nvGrpSpPr>
        <p:grpSpPr>
          <a:xfrm rot="5400000">
            <a:off x="2524459" y="3952544"/>
            <a:ext cx="513683" cy="2667000"/>
            <a:chOff x="914401" y="2591594"/>
            <a:chExt cx="457200" cy="1371600"/>
          </a:xfrm>
        </p:grpSpPr>
        <p:cxnSp>
          <p:nvCxnSpPr>
            <p:cNvPr id="69" name="Straight Arrow Connector 68"/>
            <p:cNvCxnSpPr/>
            <p:nvPr/>
          </p:nvCxnSpPr>
          <p:spPr>
            <a:xfrm rot="5400000" flipH="1" flipV="1">
              <a:off x="636321" y="3276600"/>
              <a:ext cx="1371600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70" name="Rectangle 69"/>
            <p:cNvSpPr/>
            <p:nvPr/>
          </p:nvSpPr>
          <p:spPr>
            <a:xfrm rot="16200000">
              <a:off x="495301" y="3048000"/>
              <a:ext cx="1295400" cy="4572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extends</a:t>
              </a:r>
              <a:endParaRPr lang="en-US" dirty="0"/>
            </a:p>
          </p:txBody>
        </p:sp>
      </p:grpSp>
      <p:sp>
        <p:nvSpPr>
          <p:cNvPr id="71" name="Rectangle 70"/>
          <p:cNvSpPr/>
          <p:nvPr/>
        </p:nvSpPr>
        <p:spPr>
          <a:xfrm>
            <a:off x="4114800" y="2514600"/>
            <a:ext cx="1600200" cy="381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isFull</a:t>
            </a:r>
            <a:r>
              <a:rPr lang="en-US" dirty="0" smtClean="0"/>
              <a:t>()</a:t>
            </a:r>
            <a:endParaRPr lang="en-US" dirty="0"/>
          </a:p>
        </p:txBody>
      </p:sp>
      <p:grpSp>
        <p:nvGrpSpPr>
          <p:cNvPr id="72" name="Group 34"/>
          <p:cNvGrpSpPr/>
          <p:nvPr/>
        </p:nvGrpSpPr>
        <p:grpSpPr>
          <a:xfrm>
            <a:off x="76200" y="1143000"/>
            <a:ext cx="3352800" cy="1295400"/>
            <a:chOff x="76200" y="1143000"/>
            <a:chExt cx="3352800" cy="1295400"/>
          </a:xfrm>
        </p:grpSpPr>
        <p:sp>
          <p:nvSpPr>
            <p:cNvPr id="73" name="Rectangle 72"/>
            <p:cNvSpPr/>
            <p:nvPr/>
          </p:nvSpPr>
          <p:spPr>
            <a:xfrm>
              <a:off x="2057400" y="1143000"/>
              <a:ext cx="1371600" cy="129540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String</a:t>
              </a:r>
            </a:p>
            <a:p>
              <a:pPr algn="ctr"/>
              <a:r>
                <a:rPr lang="en-US" dirty="0" smtClean="0"/>
                <a:t>History</a:t>
              </a:r>
              <a:endParaRPr lang="en-US" dirty="0"/>
            </a:p>
          </p:txBody>
        </p:sp>
        <p:sp>
          <p:nvSpPr>
            <p:cNvPr id="74" name="Rectangle 73"/>
            <p:cNvSpPr/>
            <p:nvPr/>
          </p:nvSpPr>
          <p:spPr>
            <a:xfrm>
              <a:off x="76200" y="1143000"/>
              <a:ext cx="1981200" cy="38100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size()</a:t>
              </a:r>
              <a:endParaRPr lang="en-US" dirty="0"/>
            </a:p>
          </p:txBody>
        </p:sp>
        <p:sp>
          <p:nvSpPr>
            <p:cNvPr id="75" name="Rectangle 74"/>
            <p:cNvSpPr/>
            <p:nvPr/>
          </p:nvSpPr>
          <p:spPr>
            <a:xfrm>
              <a:off x="76200" y="1600200"/>
              <a:ext cx="1981200" cy="38100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err="1" smtClean="0"/>
                <a:t>elementAt</a:t>
              </a:r>
              <a:r>
                <a:rPr lang="en-US" dirty="0" smtClean="0"/>
                <a:t>()</a:t>
              </a:r>
              <a:endParaRPr lang="en-US" dirty="0"/>
            </a:p>
          </p:txBody>
        </p:sp>
        <p:sp>
          <p:nvSpPr>
            <p:cNvPr id="76" name="Rectangle 75"/>
            <p:cNvSpPr/>
            <p:nvPr/>
          </p:nvSpPr>
          <p:spPr>
            <a:xfrm>
              <a:off x="76200" y="2057400"/>
              <a:ext cx="1981200" cy="38100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err="1" smtClean="0"/>
                <a:t>addElement</a:t>
              </a:r>
              <a:r>
                <a:rPr lang="en-US" dirty="0" smtClean="0"/>
                <a:t>()</a:t>
              </a:r>
              <a:endParaRPr lang="en-US" dirty="0"/>
            </a:p>
          </p:txBody>
        </p:sp>
      </p:grpSp>
      <p:grpSp>
        <p:nvGrpSpPr>
          <p:cNvPr id="77" name="Group 36"/>
          <p:cNvGrpSpPr/>
          <p:nvPr/>
        </p:nvGrpSpPr>
        <p:grpSpPr>
          <a:xfrm>
            <a:off x="4114800" y="1143000"/>
            <a:ext cx="4953000" cy="1752600"/>
            <a:chOff x="4114800" y="1143000"/>
            <a:chExt cx="4953000" cy="1752600"/>
          </a:xfrm>
        </p:grpSpPr>
        <p:sp>
          <p:nvSpPr>
            <p:cNvPr id="78" name="Rectangle 77"/>
            <p:cNvSpPr/>
            <p:nvPr/>
          </p:nvSpPr>
          <p:spPr>
            <a:xfrm>
              <a:off x="5715000" y="1143000"/>
              <a:ext cx="1371600" cy="175260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err="1" smtClean="0"/>
                <a:t>AString</a:t>
              </a:r>
              <a:endParaRPr lang="en-US" dirty="0" smtClean="0"/>
            </a:p>
            <a:p>
              <a:pPr algn="ctr"/>
              <a:r>
                <a:rPr lang="en-US" dirty="0" smtClean="0"/>
                <a:t>History</a:t>
              </a:r>
              <a:endParaRPr lang="en-US" dirty="0"/>
            </a:p>
          </p:txBody>
        </p:sp>
        <p:sp>
          <p:nvSpPr>
            <p:cNvPr id="79" name="Rectangle 78"/>
            <p:cNvSpPr/>
            <p:nvPr/>
          </p:nvSpPr>
          <p:spPr>
            <a:xfrm>
              <a:off x="7086600" y="1143000"/>
              <a:ext cx="1981200" cy="38100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size()</a:t>
              </a:r>
              <a:endParaRPr lang="en-US" dirty="0"/>
            </a:p>
          </p:txBody>
        </p:sp>
        <p:sp>
          <p:nvSpPr>
            <p:cNvPr id="80" name="Rectangle 79"/>
            <p:cNvSpPr/>
            <p:nvPr/>
          </p:nvSpPr>
          <p:spPr>
            <a:xfrm>
              <a:off x="7086600" y="1600200"/>
              <a:ext cx="1981200" cy="38100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err="1" smtClean="0"/>
                <a:t>elementAt</a:t>
              </a:r>
              <a:r>
                <a:rPr lang="en-US" dirty="0" smtClean="0"/>
                <a:t>()</a:t>
              </a:r>
              <a:endParaRPr lang="en-US" dirty="0"/>
            </a:p>
          </p:txBody>
        </p:sp>
        <p:sp>
          <p:nvSpPr>
            <p:cNvPr id="81" name="Rectangle 80"/>
            <p:cNvSpPr/>
            <p:nvPr/>
          </p:nvSpPr>
          <p:spPr>
            <a:xfrm>
              <a:off x="7086600" y="2057400"/>
              <a:ext cx="1981200" cy="38100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err="1" smtClean="0"/>
                <a:t>addElement</a:t>
              </a:r>
              <a:r>
                <a:rPr lang="en-US" dirty="0" smtClean="0"/>
                <a:t>()</a:t>
              </a:r>
              <a:endParaRPr lang="en-US" dirty="0"/>
            </a:p>
          </p:txBody>
        </p:sp>
        <p:sp>
          <p:nvSpPr>
            <p:cNvPr id="82" name="Rectangle 81"/>
            <p:cNvSpPr/>
            <p:nvPr/>
          </p:nvSpPr>
          <p:spPr>
            <a:xfrm>
              <a:off x="4114800" y="1143000"/>
              <a:ext cx="1600200" cy="381000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size</a:t>
              </a:r>
              <a:endParaRPr lang="en-US" dirty="0"/>
            </a:p>
          </p:txBody>
        </p:sp>
        <p:sp>
          <p:nvSpPr>
            <p:cNvPr id="83" name="Rectangle 82"/>
            <p:cNvSpPr/>
            <p:nvPr/>
          </p:nvSpPr>
          <p:spPr>
            <a:xfrm>
              <a:off x="4114800" y="1600200"/>
              <a:ext cx="1600200" cy="381000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contents</a:t>
              </a:r>
              <a:endParaRPr lang="en-US" dirty="0"/>
            </a:p>
          </p:txBody>
        </p:sp>
        <p:sp>
          <p:nvSpPr>
            <p:cNvPr id="84" name="Rectangle 83"/>
            <p:cNvSpPr/>
            <p:nvPr/>
          </p:nvSpPr>
          <p:spPr>
            <a:xfrm>
              <a:off x="4114800" y="2057400"/>
              <a:ext cx="1600200" cy="381000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MAX_SIZE</a:t>
              </a:r>
              <a:endParaRPr lang="en-US" dirty="0"/>
            </a:p>
          </p:txBody>
        </p:sp>
      </p:grpSp>
      <p:grpSp>
        <p:nvGrpSpPr>
          <p:cNvPr id="86" name="Group 37"/>
          <p:cNvGrpSpPr/>
          <p:nvPr/>
        </p:nvGrpSpPr>
        <p:grpSpPr>
          <a:xfrm>
            <a:off x="4114800" y="4724400"/>
            <a:ext cx="4953000" cy="1371600"/>
            <a:chOff x="4114800" y="5105400"/>
            <a:chExt cx="4953000" cy="1371600"/>
          </a:xfrm>
        </p:grpSpPr>
        <p:sp>
          <p:nvSpPr>
            <p:cNvPr id="87" name="Rectangle 86"/>
            <p:cNvSpPr/>
            <p:nvPr/>
          </p:nvSpPr>
          <p:spPr>
            <a:xfrm>
              <a:off x="5715000" y="5105400"/>
              <a:ext cx="1371600" cy="137160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err="1" smtClean="0"/>
                <a:t>AString</a:t>
              </a:r>
              <a:endParaRPr lang="en-US" dirty="0" smtClean="0"/>
            </a:p>
            <a:p>
              <a:pPr algn="ctr"/>
              <a:r>
                <a:rPr lang="en-US" dirty="0" smtClean="0"/>
                <a:t>Database</a:t>
              </a:r>
              <a:endParaRPr lang="en-US" dirty="0"/>
            </a:p>
          </p:txBody>
        </p:sp>
        <p:sp>
          <p:nvSpPr>
            <p:cNvPr id="88" name="Rectangle 87"/>
            <p:cNvSpPr/>
            <p:nvPr/>
          </p:nvSpPr>
          <p:spPr>
            <a:xfrm>
              <a:off x="7086600" y="5105400"/>
              <a:ext cx="1981200" cy="38100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member()</a:t>
              </a:r>
              <a:endParaRPr lang="en-US" dirty="0"/>
            </a:p>
          </p:txBody>
        </p:sp>
        <p:sp>
          <p:nvSpPr>
            <p:cNvPr id="89" name="Rectangle 88"/>
            <p:cNvSpPr/>
            <p:nvPr/>
          </p:nvSpPr>
          <p:spPr>
            <a:xfrm>
              <a:off x="7086600" y="5521214"/>
              <a:ext cx="1981200" cy="498586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err="1" smtClean="0"/>
                <a:t>removeElement</a:t>
              </a:r>
              <a:r>
                <a:rPr lang="en-US" sz="1600" dirty="0" smtClean="0"/>
                <a:t> (String</a:t>
              </a:r>
              <a:r>
                <a:rPr lang="en-US" dirty="0" smtClean="0"/>
                <a:t>)</a:t>
              </a:r>
              <a:endParaRPr lang="en-US" dirty="0"/>
            </a:p>
          </p:txBody>
        </p:sp>
        <p:sp>
          <p:nvSpPr>
            <p:cNvPr id="90" name="Rectangle 89"/>
            <p:cNvSpPr/>
            <p:nvPr/>
          </p:nvSpPr>
          <p:spPr>
            <a:xfrm>
              <a:off x="7086600" y="6096000"/>
              <a:ext cx="1981200" cy="38100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clear()</a:t>
              </a:r>
              <a:endParaRPr lang="en-US" dirty="0"/>
            </a:p>
          </p:txBody>
        </p:sp>
        <p:sp>
          <p:nvSpPr>
            <p:cNvPr id="91" name="Rectangle 90"/>
            <p:cNvSpPr/>
            <p:nvPr/>
          </p:nvSpPr>
          <p:spPr>
            <a:xfrm>
              <a:off x="4114800" y="5638800"/>
              <a:ext cx="1600200" cy="381000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 err="1" smtClean="0"/>
                <a:t>shiftUp</a:t>
              </a:r>
              <a:r>
                <a:rPr lang="en-US" dirty="0" smtClean="0"/>
                <a:t>()</a:t>
              </a:r>
              <a:endParaRPr lang="en-US" dirty="0"/>
            </a:p>
          </p:txBody>
        </p:sp>
        <p:sp>
          <p:nvSpPr>
            <p:cNvPr id="92" name="Rectangle 91"/>
            <p:cNvSpPr/>
            <p:nvPr/>
          </p:nvSpPr>
          <p:spPr>
            <a:xfrm>
              <a:off x="4114800" y="6096000"/>
              <a:ext cx="1600200" cy="381000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 err="1" smtClean="0"/>
                <a:t>indexOf</a:t>
              </a:r>
              <a:r>
                <a:rPr lang="en-US" dirty="0" smtClean="0"/>
                <a:t>()</a:t>
              </a:r>
              <a:endParaRPr lang="en-US" dirty="0"/>
            </a:p>
          </p:txBody>
        </p:sp>
      </p:grpSp>
      <p:sp>
        <p:nvSpPr>
          <p:cNvPr id="93" name="Rectangle 92"/>
          <p:cNvSpPr/>
          <p:nvPr/>
        </p:nvSpPr>
        <p:spPr>
          <a:xfrm>
            <a:off x="4114800" y="4724400"/>
            <a:ext cx="1600200" cy="533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500" dirty="0" err="1" smtClean="0"/>
              <a:t>removeElement</a:t>
            </a:r>
            <a:r>
              <a:rPr lang="en-US" sz="1500" dirty="0" smtClean="0"/>
              <a:t> (</a:t>
            </a:r>
            <a:r>
              <a:rPr lang="en-US" sz="1500" dirty="0" err="1" smtClean="0"/>
              <a:t>int</a:t>
            </a:r>
            <a:r>
              <a:rPr lang="en-US" sz="1500" dirty="0" smtClean="0"/>
              <a:t>)</a:t>
            </a:r>
            <a:endParaRPr lang="en-US" sz="15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Visibility of Type Members</a:t>
            </a:r>
            <a:endParaRPr lang="en-US" dirty="0"/>
          </a:p>
        </p:txBody>
      </p:sp>
      <p:cxnSp>
        <p:nvCxnSpPr>
          <p:cNvPr id="52" name="Straight Arrow Connector 51"/>
          <p:cNvCxnSpPr>
            <a:stCxn id="49" idx="3"/>
            <a:endCxn id="9" idx="1"/>
          </p:cNvCxnSpPr>
          <p:nvPr/>
        </p:nvCxnSpPr>
        <p:spPr>
          <a:xfrm flipV="1">
            <a:off x="3276600" y="1333500"/>
            <a:ext cx="838200" cy="259526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</p:cxnSp>
      <p:cxnSp>
        <p:nvCxnSpPr>
          <p:cNvPr id="53" name="Straight Arrow Connector 52"/>
          <p:cNvCxnSpPr>
            <a:stCxn id="49" idx="3"/>
          </p:cNvCxnSpPr>
          <p:nvPr/>
        </p:nvCxnSpPr>
        <p:spPr>
          <a:xfrm flipV="1">
            <a:off x="3276600" y="2895600"/>
            <a:ext cx="838201" cy="103316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</p:cxnSp>
      <p:cxnSp>
        <p:nvCxnSpPr>
          <p:cNvPr id="54" name="Straight Arrow Connector 53"/>
          <p:cNvCxnSpPr>
            <a:stCxn id="49" idx="3"/>
            <a:endCxn id="10" idx="1"/>
          </p:cNvCxnSpPr>
          <p:nvPr/>
        </p:nvCxnSpPr>
        <p:spPr>
          <a:xfrm flipV="1">
            <a:off x="3276600" y="1790700"/>
            <a:ext cx="838200" cy="213806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</p:cxnSp>
      <p:cxnSp>
        <p:nvCxnSpPr>
          <p:cNvPr id="59" name="Straight Arrow Connector 58"/>
          <p:cNvCxnSpPr>
            <a:stCxn id="49" idx="3"/>
          </p:cNvCxnSpPr>
          <p:nvPr/>
        </p:nvCxnSpPr>
        <p:spPr>
          <a:xfrm flipV="1">
            <a:off x="3276600" y="2438400"/>
            <a:ext cx="765661" cy="149036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</p:cxn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4"/>
            <p:custDataLst>
              <p:custData r:id="rId5"/>
              <p:tags r:id="rId6"/>
            </p:custDataLst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custData r:id="rId1"/>
      <p:tags r:id="rId2"/>
    </p:custDataLst>
    <p:extLst>
      <p:ext uri="{BB962C8B-B14F-4D97-AF65-F5344CB8AC3E}">
        <p14:creationId xmlns:p14="http://schemas.microsoft.com/office/powerpoint/2010/main" val="3008632857"/>
      </p:ext>
    </p:extLst>
  </p:cSld>
  <p:clrMapOvr>
    <a:masterClrMapping/>
  </p:clrMapOvr>
  <p:transition advTm="12192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</a:t>
            </a:r>
            <a:endParaRPr lang="en-US" dirty="0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438400" y="1981200"/>
            <a:ext cx="3733800" cy="382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6248400" y="3245869"/>
            <a:ext cx="1752600" cy="64633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>
            <a:defPPr>
              <a:defRPr lang="en-US"/>
            </a:defPPr>
            <a:lvl1pPr algn="ctr">
              <a:defRPr>
                <a:solidFill>
                  <a:schemeClr val="dk1"/>
                </a:solidFill>
                <a:latin typeface="Calibri" pitchFamily="34" charset="0"/>
                <a:cs typeface="Calibri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dirty="0" smtClean="0"/>
              <a:t>(Non library) Objects?</a:t>
            </a:r>
            <a:endParaRPr lang="en-US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4"/>
            <p:custDataLst>
              <p:custData r:id="rId5"/>
              <p:tags r:id="rId6"/>
            </p:custDataLst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custData r:id="rId1"/>
      <p:tags r:id="rId2"/>
    </p:custDataLst>
    <p:extLst>
      <p:ext uri="{BB962C8B-B14F-4D97-AF65-F5344CB8AC3E}">
        <p14:creationId xmlns:p14="http://schemas.microsoft.com/office/powerpoint/2010/main" val="2556150779"/>
      </p:ext>
    </p:extLst>
  </p:cSld>
  <p:clrMapOvr>
    <a:masterClrMapping/>
  </p:clrMapOvr>
  <p:transition advTm="77561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38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Access </a:t>
            </a:r>
            <a:r>
              <a:rPr lang="en-US" smtClean="0"/>
              <a:t>control</a:t>
            </a:r>
            <a:endParaRPr lang="en-US" dirty="0"/>
          </a:p>
        </p:txBody>
      </p:sp>
      <p:sp>
        <p:nvSpPr>
          <p:cNvPr id="528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95400"/>
            <a:ext cx="7924800" cy="4038600"/>
          </a:xfrm>
        </p:spPr>
        <p:txBody>
          <a:bodyPr/>
          <a:lstStyle/>
          <a:p>
            <a:r>
              <a:rPr lang="en-US" b="1" dirty="0" smtClean="0">
                <a:cs typeface="Times New Roman" pitchFamily="18" charset="0"/>
              </a:rPr>
              <a:t>public</a:t>
            </a:r>
            <a:r>
              <a:rPr lang="en-US" dirty="0">
                <a:cs typeface="Times New Roman" pitchFamily="18" charset="0"/>
              </a:rPr>
              <a:t>: accessible in all classes.</a:t>
            </a:r>
          </a:p>
          <a:p>
            <a:r>
              <a:rPr lang="en-US" b="1" dirty="0" smtClean="0">
                <a:cs typeface="Times New Roman" pitchFamily="18" charset="0"/>
              </a:rPr>
              <a:t>protected</a:t>
            </a:r>
            <a:r>
              <a:rPr lang="en-US" dirty="0">
                <a:cs typeface="Times New Roman" pitchFamily="18" charset="0"/>
              </a:rPr>
              <a:t>: accessible in all subclasses of its class and all classes in its package</a:t>
            </a:r>
            <a:r>
              <a:rPr lang="en-US" dirty="0" smtClean="0">
                <a:cs typeface="Times New Roman" pitchFamily="18" charset="0"/>
              </a:rPr>
              <a:t>.</a:t>
            </a:r>
          </a:p>
          <a:p>
            <a:pPr marL="548640" lvl="2">
              <a:spcBef>
                <a:spcPts val="600"/>
              </a:spcBef>
              <a:buSzPct val="70000"/>
            </a:pPr>
            <a:r>
              <a:rPr lang="en-US" dirty="0">
                <a:cs typeface="Times New Roman" pitchFamily="18" charset="0"/>
              </a:rPr>
              <a:t>Many of the variables/methods in lecture code </a:t>
            </a:r>
            <a:r>
              <a:rPr lang="en-US" dirty="0" smtClean="0">
                <a:cs typeface="Times New Roman" pitchFamily="18" charset="0"/>
              </a:rPr>
              <a:t>presented earlier protected </a:t>
            </a:r>
            <a:r>
              <a:rPr lang="en-US" dirty="0">
                <a:cs typeface="Times New Roman" pitchFamily="18" charset="0"/>
              </a:rPr>
              <a:t>access even though PPT slides do not show </a:t>
            </a:r>
            <a:r>
              <a:rPr lang="en-US" dirty="0" smtClean="0">
                <a:cs typeface="Times New Roman" pitchFamily="18" charset="0"/>
              </a:rPr>
              <a:t>it so that later subclasses could access them</a:t>
            </a:r>
            <a:endParaRPr lang="en-US" dirty="0">
              <a:cs typeface="Times New Roman" pitchFamily="18" charset="0"/>
            </a:endParaRPr>
          </a:p>
          <a:p>
            <a:r>
              <a:rPr lang="en-US" b="1" dirty="0" smtClean="0">
                <a:cs typeface="Times New Roman" pitchFamily="18" charset="0"/>
              </a:rPr>
              <a:t>default</a:t>
            </a:r>
            <a:r>
              <a:rPr lang="en-US" dirty="0">
                <a:cs typeface="Times New Roman" pitchFamily="18" charset="0"/>
              </a:rPr>
              <a:t>: accessible in all classes in its package.</a:t>
            </a:r>
          </a:p>
          <a:p>
            <a:r>
              <a:rPr lang="en-US" b="1" dirty="0" smtClean="0">
                <a:cs typeface="Times New Roman" pitchFamily="18" charset="0"/>
              </a:rPr>
              <a:t>private</a:t>
            </a:r>
            <a:r>
              <a:rPr lang="en-US" dirty="0">
                <a:cs typeface="Times New Roman" pitchFamily="18" charset="0"/>
              </a:rPr>
              <a:t>: accessible only in its class</a:t>
            </a:r>
            <a:r>
              <a:rPr lang="en-US" dirty="0" smtClean="0">
                <a:cs typeface="Times New Roman" pitchFamily="18" charset="0"/>
              </a:rPr>
              <a:t>.</a:t>
            </a:r>
          </a:p>
          <a:p>
            <a:pPr lvl="1"/>
            <a:r>
              <a:rPr lang="en-US" dirty="0" smtClean="0">
                <a:cs typeface="Times New Roman" pitchFamily="18" charset="0"/>
              </a:rPr>
              <a:t>Can force all methods such as </a:t>
            </a:r>
            <a:r>
              <a:rPr lang="en-US" dirty="0" err="1" smtClean="0">
                <a:cs typeface="Times New Roman" pitchFamily="18" charset="0"/>
              </a:rPr>
              <a:t>toString</a:t>
            </a:r>
            <a:r>
              <a:rPr lang="en-US" dirty="0" smtClean="0">
                <a:cs typeface="Times New Roman" pitchFamily="18" charset="0"/>
              </a:rPr>
              <a:t>() using them to be in that class</a:t>
            </a:r>
          </a:p>
          <a:p>
            <a:endParaRPr lang="en-US" dirty="0">
              <a:cs typeface="Times New Roman" pitchFamily="18" charset="0"/>
            </a:endParaRPr>
          </a:p>
          <a:p>
            <a:pPr>
              <a:buFontTx/>
              <a:buNone/>
            </a:pPr>
            <a:endParaRPr lang="en-US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4"/>
            <p:custDataLst>
              <p:custData r:id="rId5"/>
              <p:tags r:id="rId6"/>
            </p:custDataLst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custData r:id="rId1"/>
      <p:tags r:id="rId2"/>
    </p:custDataLst>
    <p:extLst>
      <p:ext uri="{BB962C8B-B14F-4D97-AF65-F5344CB8AC3E}">
        <p14:creationId xmlns:p14="http://schemas.microsoft.com/office/powerpoint/2010/main" val="3302536437"/>
      </p:ext>
    </p:extLst>
  </p:cSld>
  <p:clrMapOvr>
    <a:masterClrMapping/>
  </p:clrMapOvr>
  <p:transition advTm="10049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8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83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8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83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83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83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28387" grpId="0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Extending an Interface (Review)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066800" y="1371600"/>
            <a:ext cx="6781800" cy="1828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 smtClean="0"/>
              <a:t>public interface  </a:t>
            </a:r>
            <a:r>
              <a:rPr lang="en-US" dirty="0" err="1" smtClean="0"/>
              <a:t>StringHistory</a:t>
            </a:r>
            <a:r>
              <a:rPr lang="en-US" dirty="0" smtClean="0"/>
              <a:t>  {</a:t>
            </a:r>
          </a:p>
          <a:p>
            <a:r>
              <a:rPr lang="en-US" dirty="0" smtClean="0"/>
              <a:t>    </a:t>
            </a:r>
            <a:r>
              <a:rPr lang="en-US" b="1" dirty="0" smtClean="0"/>
              <a:t>public</a:t>
            </a:r>
            <a:r>
              <a:rPr lang="en-US" dirty="0" smtClean="0"/>
              <a:t> </a:t>
            </a:r>
            <a:r>
              <a:rPr lang="en-US" b="1" dirty="0" smtClean="0"/>
              <a:t>void</a:t>
            </a:r>
            <a:r>
              <a:rPr lang="en-US" dirty="0" smtClean="0"/>
              <a:t> </a:t>
            </a:r>
            <a:r>
              <a:rPr lang="en-US" dirty="0" err="1" smtClean="0"/>
              <a:t>addElement</a:t>
            </a:r>
            <a:r>
              <a:rPr lang="en-US" dirty="0" smtClean="0"/>
              <a:t>(String element);</a:t>
            </a:r>
          </a:p>
          <a:p>
            <a:r>
              <a:rPr lang="en-US" dirty="0" smtClean="0"/>
              <a:t>    </a:t>
            </a:r>
            <a:r>
              <a:rPr lang="en-US" b="1" dirty="0" smtClean="0"/>
              <a:t>public</a:t>
            </a:r>
            <a:r>
              <a:rPr lang="en-US" dirty="0" smtClean="0"/>
              <a:t> </a:t>
            </a:r>
            <a:r>
              <a:rPr lang="en-US" b="1" dirty="0" err="1" smtClean="0"/>
              <a:t>int</a:t>
            </a:r>
            <a:r>
              <a:rPr lang="en-US" dirty="0" smtClean="0"/>
              <a:t> size();</a:t>
            </a:r>
          </a:p>
          <a:p>
            <a:r>
              <a:rPr lang="en-US" dirty="0" smtClean="0"/>
              <a:t>    </a:t>
            </a:r>
            <a:r>
              <a:rPr lang="en-US" b="1" dirty="0" smtClean="0"/>
              <a:t>public</a:t>
            </a:r>
            <a:r>
              <a:rPr lang="en-US" dirty="0" smtClean="0"/>
              <a:t> String </a:t>
            </a:r>
            <a:r>
              <a:rPr lang="en-US" dirty="0" err="1" smtClean="0"/>
              <a:t>elementAt</a:t>
            </a:r>
            <a:r>
              <a:rPr lang="en-US" dirty="0" smtClean="0"/>
              <a:t>(</a:t>
            </a:r>
            <a:r>
              <a:rPr lang="en-US" b="1" dirty="0" err="1" smtClean="0"/>
              <a:t>int</a:t>
            </a:r>
            <a:r>
              <a:rPr lang="en-US" dirty="0" smtClean="0"/>
              <a:t> index); </a:t>
            </a:r>
          </a:p>
          <a:p>
            <a:r>
              <a:rPr lang="en-US" dirty="0" smtClean="0"/>
              <a:t>}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066800" y="4572000"/>
            <a:ext cx="6781800" cy="1828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 smtClean="0"/>
              <a:t>public interface  </a:t>
            </a:r>
            <a:r>
              <a:rPr lang="en-US" dirty="0" err="1" smtClean="0"/>
              <a:t>StringDatabase</a:t>
            </a:r>
            <a:r>
              <a:rPr lang="en-US" dirty="0" smtClean="0"/>
              <a:t> </a:t>
            </a:r>
            <a:r>
              <a:rPr lang="en-US" b="1" dirty="0" smtClean="0"/>
              <a:t>extends</a:t>
            </a:r>
            <a:r>
              <a:rPr lang="en-US" dirty="0" smtClean="0"/>
              <a:t> </a:t>
            </a:r>
            <a:r>
              <a:rPr lang="en-US" dirty="0" err="1" smtClean="0"/>
              <a:t>StringHistory</a:t>
            </a:r>
            <a:r>
              <a:rPr lang="en-US" dirty="0" smtClean="0"/>
              <a:t> {</a:t>
            </a:r>
          </a:p>
          <a:p>
            <a:r>
              <a:rPr lang="en-US" dirty="0" smtClean="0"/>
              <a:t>    </a:t>
            </a:r>
            <a:r>
              <a:rPr lang="en-US" b="1" dirty="0" smtClean="0"/>
              <a:t>public</a:t>
            </a:r>
            <a:r>
              <a:rPr lang="en-US" dirty="0" smtClean="0"/>
              <a:t> </a:t>
            </a:r>
            <a:r>
              <a:rPr lang="en-US" b="1" dirty="0" smtClean="0"/>
              <a:t>void</a:t>
            </a:r>
            <a:r>
              <a:rPr lang="en-US" dirty="0" smtClean="0"/>
              <a:t> </a:t>
            </a:r>
            <a:r>
              <a:rPr lang="en-US" dirty="0" err="1" smtClean="0"/>
              <a:t>removeElement</a:t>
            </a:r>
            <a:r>
              <a:rPr lang="en-US" dirty="0" smtClean="0"/>
              <a:t>(String element);</a:t>
            </a:r>
          </a:p>
          <a:p>
            <a:r>
              <a:rPr lang="en-US" dirty="0" smtClean="0"/>
              <a:t>    </a:t>
            </a:r>
            <a:r>
              <a:rPr lang="en-US" b="1" dirty="0" smtClean="0"/>
              <a:t>public</a:t>
            </a:r>
            <a:r>
              <a:rPr lang="en-US" dirty="0" smtClean="0"/>
              <a:t> </a:t>
            </a:r>
            <a:r>
              <a:rPr lang="en-US" b="1" dirty="0" smtClean="0"/>
              <a:t>void</a:t>
            </a:r>
            <a:r>
              <a:rPr lang="en-US" dirty="0" smtClean="0"/>
              <a:t> member(String element);</a:t>
            </a:r>
          </a:p>
          <a:p>
            <a:r>
              <a:rPr lang="en-US" dirty="0" smtClean="0"/>
              <a:t>    </a:t>
            </a:r>
            <a:r>
              <a:rPr lang="en-US" b="1" dirty="0" smtClean="0"/>
              <a:t>public</a:t>
            </a:r>
            <a:r>
              <a:rPr lang="en-US" dirty="0" smtClean="0"/>
              <a:t> </a:t>
            </a:r>
            <a:r>
              <a:rPr lang="en-US" b="1" dirty="0" smtClean="0"/>
              <a:t>void</a:t>
            </a:r>
            <a:r>
              <a:rPr lang="en-US" dirty="0" smtClean="0"/>
              <a:t> clear();</a:t>
            </a:r>
          </a:p>
          <a:p>
            <a:r>
              <a:rPr lang="en-US" dirty="0" smtClean="0"/>
              <a:t>}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4800600" y="4724400"/>
            <a:ext cx="1143000" cy="457200"/>
          </a:xfrm>
          <a:prstGeom prst="rect">
            <a:avLst/>
          </a:prstGeom>
          <a:noFill/>
          <a:ln w="571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Arrow Connector 7"/>
          <p:cNvCxnSpPr>
            <a:stCxn id="5" idx="0"/>
            <a:endCxn id="4" idx="2"/>
          </p:cNvCxnSpPr>
          <p:nvPr/>
        </p:nvCxnSpPr>
        <p:spPr>
          <a:xfrm rot="5400000" flipH="1" flipV="1">
            <a:off x="3771900" y="3886200"/>
            <a:ext cx="1371600" cy="1588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4572000" y="3352800"/>
            <a:ext cx="1676400" cy="1066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spcBef>
                <a:spcPct val="50000"/>
              </a:spcBef>
            </a:pPr>
            <a:r>
              <a:rPr lang="en-US" dirty="0" smtClean="0">
                <a:solidFill>
                  <a:schemeClr val="tx1"/>
                </a:solidFill>
              </a:rPr>
              <a:t>extends  / inherits from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10" name="Straight Arrow Connector 9"/>
          <p:cNvCxnSpPr>
            <a:stCxn id="11" idx="0"/>
          </p:cNvCxnSpPr>
          <p:nvPr/>
        </p:nvCxnSpPr>
        <p:spPr>
          <a:xfrm rot="5400000" flipH="1" flipV="1">
            <a:off x="266700" y="2552700"/>
            <a:ext cx="1600200" cy="60960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152400" y="3657600"/>
            <a:ext cx="1219200" cy="685800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spcBef>
                <a:spcPct val="50000"/>
              </a:spcBef>
            </a:pPr>
            <a:r>
              <a:rPr lang="en-US" dirty="0" smtClean="0">
                <a:solidFill>
                  <a:schemeClr val="tx1"/>
                </a:solidFill>
              </a:rPr>
              <a:t>Inherited Members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14" name="Straight Arrow Connector 13"/>
          <p:cNvCxnSpPr>
            <a:stCxn id="11" idx="0"/>
          </p:cNvCxnSpPr>
          <p:nvPr/>
        </p:nvCxnSpPr>
        <p:spPr>
          <a:xfrm rot="5400000" flipH="1" flipV="1">
            <a:off x="419100" y="2705100"/>
            <a:ext cx="1295400" cy="60960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stCxn id="11" idx="0"/>
          </p:cNvCxnSpPr>
          <p:nvPr/>
        </p:nvCxnSpPr>
        <p:spPr>
          <a:xfrm rot="5400000" flipH="1" flipV="1">
            <a:off x="571500" y="2857500"/>
            <a:ext cx="990600" cy="60960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4"/>
            <p:custDataLst>
              <p:custData r:id="rId5"/>
              <p:tags r:id="rId6"/>
            </p:custDataLst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custData r:id="rId1"/>
      <p:tags r:id="rId2"/>
    </p:custDataLst>
    <p:extLst>
      <p:ext uri="{BB962C8B-B14F-4D97-AF65-F5344CB8AC3E}">
        <p14:creationId xmlns:p14="http://schemas.microsoft.com/office/powerpoint/2010/main" val="1229131932"/>
      </p:ext>
    </p:extLst>
  </p:cSld>
  <p:clrMapOvr>
    <a:masterClrMapping/>
  </p:clrMapOvr>
  <p:transition advTm="6859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6" grpId="0" animBg="1"/>
      <p:bldP spid="9" grpId="0"/>
      <p:bldP spid="11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Extending Class (Review)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549729" y="4267200"/>
            <a:ext cx="8001000" cy="2438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 smtClean="0"/>
              <a:t>public class</a:t>
            </a:r>
            <a:r>
              <a:rPr lang="en-US" dirty="0" smtClean="0"/>
              <a:t> </a:t>
            </a:r>
            <a:r>
              <a:rPr lang="en-US" dirty="0" err="1" smtClean="0"/>
              <a:t>AStringDatabase</a:t>
            </a:r>
            <a:r>
              <a:rPr lang="en-US" dirty="0" smtClean="0"/>
              <a:t> </a:t>
            </a:r>
          </a:p>
          <a:p>
            <a:r>
              <a:rPr lang="en-US" b="1" dirty="0" smtClean="0"/>
              <a:t>                         extends</a:t>
            </a:r>
            <a:r>
              <a:rPr lang="en-US" dirty="0" smtClean="0"/>
              <a:t> </a:t>
            </a:r>
            <a:r>
              <a:rPr lang="en-US" dirty="0" err="1" smtClean="0"/>
              <a:t>AStringHistory</a:t>
            </a:r>
            <a:r>
              <a:rPr lang="en-US" dirty="0" smtClean="0"/>
              <a:t> </a:t>
            </a:r>
            <a:r>
              <a:rPr lang="en-US" b="1" dirty="0" smtClean="0"/>
              <a:t>implements</a:t>
            </a:r>
            <a:r>
              <a:rPr lang="en-US" dirty="0" smtClean="0"/>
              <a:t> </a:t>
            </a:r>
            <a:r>
              <a:rPr lang="en-US" dirty="0" err="1" smtClean="0"/>
              <a:t>StringDatabase</a:t>
            </a:r>
            <a:r>
              <a:rPr lang="en-US" dirty="0" smtClean="0"/>
              <a:t> {    </a:t>
            </a:r>
          </a:p>
          <a:p>
            <a:r>
              <a:rPr lang="en-US" b="1" dirty="0" smtClean="0"/>
              <a:t>    public</a:t>
            </a:r>
            <a:r>
              <a:rPr lang="en-US" dirty="0" smtClean="0"/>
              <a:t> </a:t>
            </a:r>
            <a:r>
              <a:rPr lang="en-US" b="1" dirty="0" smtClean="0"/>
              <a:t>void</a:t>
            </a:r>
            <a:r>
              <a:rPr lang="en-US" dirty="0" smtClean="0"/>
              <a:t> </a:t>
            </a:r>
            <a:r>
              <a:rPr lang="en-US" dirty="0" err="1" smtClean="0"/>
              <a:t>removeElement</a:t>
            </a:r>
            <a:r>
              <a:rPr lang="en-US" dirty="0" smtClean="0"/>
              <a:t> (String element) { … }        </a:t>
            </a:r>
          </a:p>
          <a:p>
            <a:r>
              <a:rPr lang="en-US" dirty="0" smtClean="0"/>
              <a:t>    </a:t>
            </a:r>
            <a:r>
              <a:rPr lang="en-US" b="1" dirty="0" err="1" smtClean="0"/>
              <a:t>int</a:t>
            </a:r>
            <a:r>
              <a:rPr lang="en-US" dirty="0" smtClean="0"/>
              <a:t> </a:t>
            </a:r>
            <a:r>
              <a:rPr lang="en-US" dirty="0" err="1" smtClean="0"/>
              <a:t>indexOf</a:t>
            </a:r>
            <a:r>
              <a:rPr lang="en-US" dirty="0" smtClean="0"/>
              <a:t> (String element) { … }</a:t>
            </a:r>
          </a:p>
          <a:p>
            <a:r>
              <a:rPr lang="en-US" b="1" dirty="0" smtClean="0"/>
              <a:t>    void</a:t>
            </a:r>
            <a:r>
              <a:rPr lang="en-US" dirty="0" smtClean="0"/>
              <a:t> </a:t>
            </a:r>
            <a:r>
              <a:rPr lang="en-US" dirty="0" err="1" smtClean="0"/>
              <a:t>removeElement</a:t>
            </a:r>
            <a:r>
              <a:rPr lang="en-US" dirty="0" smtClean="0"/>
              <a:t> (</a:t>
            </a:r>
            <a:r>
              <a:rPr lang="en-US" b="1" dirty="0" err="1" smtClean="0"/>
              <a:t>int</a:t>
            </a:r>
            <a:r>
              <a:rPr lang="en-US" dirty="0" smtClean="0"/>
              <a:t> index) { … }</a:t>
            </a:r>
          </a:p>
          <a:p>
            <a:r>
              <a:rPr lang="en-US" dirty="0" smtClean="0"/>
              <a:t>    </a:t>
            </a:r>
            <a:r>
              <a:rPr lang="en-US" b="1" dirty="0" smtClean="0"/>
              <a:t>void</a:t>
            </a:r>
            <a:r>
              <a:rPr lang="en-US" dirty="0" smtClean="0"/>
              <a:t> </a:t>
            </a:r>
            <a:r>
              <a:rPr lang="en-US" dirty="0" err="1" smtClean="0"/>
              <a:t>shiftUp</a:t>
            </a:r>
            <a:r>
              <a:rPr lang="en-US" dirty="0" smtClean="0"/>
              <a:t> (</a:t>
            </a:r>
            <a:r>
              <a:rPr lang="en-US" b="1" dirty="0" err="1" smtClean="0"/>
              <a:t>int</a:t>
            </a:r>
            <a:r>
              <a:rPr lang="en-US" dirty="0" smtClean="0"/>
              <a:t> </a:t>
            </a:r>
            <a:r>
              <a:rPr lang="en-US" dirty="0" err="1" smtClean="0"/>
              <a:t>startIndex</a:t>
            </a:r>
            <a:r>
              <a:rPr lang="en-US" dirty="0" smtClean="0"/>
              <a:t>) { …  }</a:t>
            </a:r>
          </a:p>
          <a:p>
            <a:r>
              <a:rPr lang="en-US" dirty="0" smtClean="0"/>
              <a:t>    </a:t>
            </a:r>
            <a:r>
              <a:rPr lang="en-US" b="1" dirty="0" smtClean="0"/>
              <a:t>public</a:t>
            </a:r>
            <a:r>
              <a:rPr lang="en-US" dirty="0" smtClean="0"/>
              <a:t> </a:t>
            </a:r>
            <a:r>
              <a:rPr lang="en-US" b="1" dirty="0" err="1" smtClean="0"/>
              <a:t>boolean</a:t>
            </a:r>
            <a:r>
              <a:rPr lang="en-US" dirty="0" smtClean="0"/>
              <a:t> member(String element) { … }    </a:t>
            </a:r>
          </a:p>
          <a:p>
            <a:r>
              <a:rPr lang="en-US" dirty="0" smtClean="0"/>
              <a:t>    </a:t>
            </a:r>
            <a:r>
              <a:rPr lang="en-US" b="1" dirty="0" smtClean="0"/>
              <a:t>public</a:t>
            </a:r>
            <a:r>
              <a:rPr lang="en-US" dirty="0" smtClean="0"/>
              <a:t> </a:t>
            </a:r>
            <a:r>
              <a:rPr lang="en-US" b="1" dirty="0" smtClean="0"/>
              <a:t>void</a:t>
            </a:r>
            <a:r>
              <a:rPr lang="en-US" dirty="0" smtClean="0"/>
              <a:t> clear() { … }    </a:t>
            </a:r>
          </a:p>
          <a:p>
            <a:r>
              <a:rPr lang="en-US" dirty="0" smtClean="0"/>
              <a:t>}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571500" y="1211943"/>
            <a:ext cx="8229600" cy="290285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 smtClean="0"/>
              <a:t>public class</a:t>
            </a:r>
            <a:r>
              <a:rPr lang="en-US" dirty="0" smtClean="0"/>
              <a:t> </a:t>
            </a:r>
            <a:r>
              <a:rPr lang="en-US" dirty="0" err="1" smtClean="0"/>
              <a:t>AStringHistory</a:t>
            </a:r>
            <a:r>
              <a:rPr lang="en-US" dirty="0" smtClean="0"/>
              <a:t> </a:t>
            </a:r>
            <a:r>
              <a:rPr lang="en-US" b="1" dirty="0" smtClean="0"/>
              <a:t>implements</a:t>
            </a:r>
            <a:r>
              <a:rPr lang="en-US" dirty="0" smtClean="0"/>
              <a:t> </a:t>
            </a:r>
            <a:r>
              <a:rPr lang="en-US" dirty="0" err="1" smtClean="0"/>
              <a:t>StringHistory</a:t>
            </a:r>
            <a:r>
              <a:rPr lang="en-US" dirty="0" smtClean="0"/>
              <a:t> {</a:t>
            </a:r>
          </a:p>
          <a:p>
            <a:pPr lvl="1"/>
            <a:r>
              <a:rPr lang="en-US" dirty="0" smtClean="0"/>
              <a:t>    </a:t>
            </a:r>
            <a:r>
              <a:rPr lang="en-US" b="1" dirty="0" smtClean="0"/>
              <a:t>public</a:t>
            </a:r>
            <a:r>
              <a:rPr lang="en-US" dirty="0" smtClean="0"/>
              <a:t> </a:t>
            </a:r>
            <a:r>
              <a:rPr lang="en-US" b="1" dirty="0" smtClean="0"/>
              <a:t>final</a:t>
            </a:r>
            <a:r>
              <a:rPr lang="en-US" dirty="0" smtClean="0"/>
              <a:t> </a:t>
            </a:r>
            <a:r>
              <a:rPr lang="en-US" b="1" dirty="0" err="1" smtClean="0"/>
              <a:t>int</a:t>
            </a:r>
            <a:r>
              <a:rPr lang="en-US" dirty="0" smtClean="0"/>
              <a:t> MAX_SIZE = 50;</a:t>
            </a:r>
          </a:p>
          <a:p>
            <a:pPr lvl="1"/>
            <a:r>
              <a:rPr lang="en-US" dirty="0" smtClean="0"/>
              <a:t>    String[] contents = </a:t>
            </a:r>
            <a:r>
              <a:rPr lang="en-US" b="1" dirty="0" smtClean="0"/>
              <a:t>new</a:t>
            </a:r>
            <a:r>
              <a:rPr lang="en-US" dirty="0" smtClean="0"/>
              <a:t> String[MAX_SIZE];</a:t>
            </a:r>
          </a:p>
          <a:p>
            <a:pPr lvl="1"/>
            <a:r>
              <a:rPr lang="en-US" dirty="0" smtClean="0"/>
              <a:t>    </a:t>
            </a:r>
            <a:r>
              <a:rPr lang="en-US" b="1" dirty="0" err="1" smtClean="0"/>
              <a:t>int</a:t>
            </a:r>
            <a:r>
              <a:rPr lang="en-US" dirty="0" smtClean="0"/>
              <a:t> size = 0;</a:t>
            </a:r>
          </a:p>
          <a:p>
            <a:pPr lvl="1"/>
            <a:r>
              <a:rPr lang="en-US" dirty="0" smtClean="0"/>
              <a:t>    </a:t>
            </a:r>
            <a:r>
              <a:rPr lang="en-US" b="1" dirty="0" smtClean="0"/>
              <a:t>public</a:t>
            </a:r>
            <a:r>
              <a:rPr lang="en-US" dirty="0" smtClean="0"/>
              <a:t> </a:t>
            </a:r>
            <a:r>
              <a:rPr lang="en-US" b="1" dirty="0" err="1" smtClean="0"/>
              <a:t>int</a:t>
            </a:r>
            <a:r>
              <a:rPr lang="en-US" dirty="0" smtClean="0"/>
              <a:t> size() { </a:t>
            </a:r>
            <a:r>
              <a:rPr lang="en-US" b="1" dirty="0" smtClean="0"/>
              <a:t>return</a:t>
            </a:r>
            <a:r>
              <a:rPr lang="en-US" dirty="0" smtClean="0"/>
              <a:t> size;}</a:t>
            </a:r>
          </a:p>
          <a:p>
            <a:pPr lvl="1"/>
            <a:r>
              <a:rPr lang="en-US" dirty="0" smtClean="0"/>
              <a:t>    </a:t>
            </a:r>
            <a:r>
              <a:rPr lang="en-US" b="1" dirty="0" smtClean="0"/>
              <a:t>public</a:t>
            </a:r>
            <a:r>
              <a:rPr lang="en-US" dirty="0" smtClean="0"/>
              <a:t> String </a:t>
            </a:r>
            <a:r>
              <a:rPr lang="en-US" dirty="0" err="1" smtClean="0"/>
              <a:t>elementAt</a:t>
            </a:r>
            <a:r>
              <a:rPr lang="en-US" dirty="0" smtClean="0"/>
              <a:t> (</a:t>
            </a:r>
            <a:r>
              <a:rPr lang="en-US" b="1" dirty="0" err="1" smtClean="0"/>
              <a:t>int</a:t>
            </a:r>
            <a:r>
              <a:rPr lang="en-US" dirty="0" smtClean="0"/>
              <a:t> index) {  </a:t>
            </a:r>
            <a:r>
              <a:rPr lang="en-US" b="1" dirty="0" smtClean="0"/>
              <a:t>return</a:t>
            </a:r>
            <a:r>
              <a:rPr lang="en-US" dirty="0" smtClean="0"/>
              <a:t> contents[index]; }</a:t>
            </a:r>
          </a:p>
          <a:p>
            <a:pPr lvl="1"/>
            <a:r>
              <a:rPr lang="en-US" dirty="0" smtClean="0"/>
              <a:t>    </a:t>
            </a:r>
            <a:r>
              <a:rPr lang="en-US" b="1" dirty="0" err="1" smtClean="0"/>
              <a:t>boolean</a:t>
            </a:r>
            <a:r>
              <a:rPr lang="en-US" dirty="0" smtClean="0"/>
              <a:t> </a:t>
            </a:r>
            <a:r>
              <a:rPr lang="en-US" dirty="0" err="1" smtClean="0"/>
              <a:t>isFull</a:t>
            </a:r>
            <a:r>
              <a:rPr lang="en-US" dirty="0" smtClean="0"/>
              <a:t>() { </a:t>
            </a:r>
            <a:r>
              <a:rPr lang="en-US" b="1" dirty="0" smtClean="0"/>
              <a:t>return</a:t>
            </a:r>
            <a:r>
              <a:rPr lang="en-US" dirty="0" smtClean="0"/>
              <a:t> size == MAX_SIZE; }</a:t>
            </a:r>
          </a:p>
          <a:p>
            <a:pPr lvl="1"/>
            <a:r>
              <a:rPr lang="en-US" dirty="0" smtClean="0"/>
              <a:t>    </a:t>
            </a:r>
            <a:r>
              <a:rPr lang="en-US" b="1" dirty="0" smtClean="0"/>
              <a:t>public</a:t>
            </a:r>
            <a:r>
              <a:rPr lang="en-US" dirty="0" smtClean="0"/>
              <a:t> </a:t>
            </a:r>
            <a:r>
              <a:rPr lang="en-US" b="1" dirty="0" smtClean="0"/>
              <a:t>void</a:t>
            </a:r>
            <a:r>
              <a:rPr lang="en-US" dirty="0" smtClean="0"/>
              <a:t> </a:t>
            </a:r>
            <a:r>
              <a:rPr lang="en-US" dirty="0" err="1" smtClean="0"/>
              <a:t>addElement</a:t>
            </a:r>
            <a:r>
              <a:rPr lang="en-US" dirty="0" smtClean="0"/>
              <a:t>(String element) {…}</a:t>
            </a:r>
          </a:p>
          <a:p>
            <a:r>
              <a:rPr lang="en-US" dirty="0" smtClean="0"/>
              <a:t>        }  </a:t>
            </a:r>
          </a:p>
          <a:p>
            <a:r>
              <a:rPr lang="en-US" dirty="0" smtClean="0"/>
              <a:t>}</a:t>
            </a:r>
          </a:p>
          <a:p>
            <a:endParaRPr lang="en-US" sz="1600" dirty="0" smtClean="0"/>
          </a:p>
        </p:txBody>
      </p:sp>
      <p:cxnSp>
        <p:nvCxnSpPr>
          <p:cNvPr id="6" name="Straight Arrow Connector 5"/>
          <p:cNvCxnSpPr/>
          <p:nvPr/>
        </p:nvCxnSpPr>
        <p:spPr>
          <a:xfrm flipV="1">
            <a:off x="533400" y="2133600"/>
            <a:ext cx="838200" cy="152400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V="1">
            <a:off x="609600" y="2438400"/>
            <a:ext cx="838200" cy="121920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V="1">
            <a:off x="609600" y="2663371"/>
            <a:ext cx="838200" cy="994229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76200" y="3657600"/>
            <a:ext cx="1219200" cy="685800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spcBef>
                <a:spcPct val="50000"/>
              </a:spcBef>
            </a:pPr>
            <a:r>
              <a:rPr lang="en-US" dirty="0" smtClean="0">
                <a:solidFill>
                  <a:schemeClr val="tx1"/>
                </a:solidFill>
              </a:rPr>
              <a:t>Inherited Members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500743" y="1524001"/>
            <a:ext cx="794657" cy="213360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V="1">
            <a:off x="500743" y="1718129"/>
            <a:ext cx="870857" cy="1939471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V="1">
            <a:off x="609600" y="2913743"/>
            <a:ext cx="914400" cy="743858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V="1">
            <a:off x="653143" y="3285672"/>
            <a:ext cx="870857" cy="371928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6781800" y="3267528"/>
            <a:ext cx="1219200" cy="685800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spcBef>
                <a:spcPct val="50000"/>
              </a:spcBef>
            </a:pPr>
            <a:r>
              <a:rPr lang="en-US" dirty="0" smtClean="0">
                <a:solidFill>
                  <a:schemeClr val="tx1"/>
                </a:solidFill>
              </a:rPr>
              <a:t>Inherited Interface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20" name="Straight Arrow Connector 19"/>
          <p:cNvCxnSpPr/>
          <p:nvPr/>
        </p:nvCxnSpPr>
        <p:spPr>
          <a:xfrm flipH="1" flipV="1">
            <a:off x="6019800" y="1371600"/>
            <a:ext cx="1371600" cy="1895928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Audio 11">
            <a:hlinkClick r:id="" action="ppaction://media"/>
          </p:cNvPr>
          <p:cNvPicPr>
            <a:picLocks noChangeAspect="1"/>
          </p:cNvPicPr>
          <p:nvPr>
            <a:audioFile r:link="rId4"/>
            <p:custDataLst>
              <p:custData r:id="rId5"/>
              <p:tags r:id="rId6"/>
            </p:custDataLst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custData r:id="rId1"/>
      <p:tags r:id="rId2"/>
    </p:custDataLst>
    <p:extLst>
      <p:ext uri="{BB962C8B-B14F-4D97-AF65-F5344CB8AC3E}">
        <p14:creationId xmlns:p14="http://schemas.microsoft.com/office/powerpoint/2010/main" val="3634778058"/>
      </p:ext>
    </p:extLst>
  </p:cSld>
  <p:clrMapOvr>
    <a:masterClrMapping/>
  </p:clrMapOvr>
  <p:transition advTm="4208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9" grpId="0" animBg="1"/>
      <p:bldP spid="19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TextBox 48"/>
          <p:cNvSpPr txBox="1"/>
          <p:nvPr/>
        </p:nvSpPr>
        <p:spPr>
          <a:xfrm>
            <a:off x="228600" y="3467100"/>
            <a:ext cx="3048000" cy="92333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Should non public members be visible in subtypes?</a:t>
            </a:r>
            <a:endParaRPr lang="en-US" dirty="0"/>
          </a:p>
        </p:txBody>
      </p:sp>
      <p:grpSp>
        <p:nvGrpSpPr>
          <p:cNvPr id="50" name="Group 49"/>
          <p:cNvGrpSpPr/>
          <p:nvPr/>
        </p:nvGrpSpPr>
        <p:grpSpPr>
          <a:xfrm>
            <a:off x="6781800" y="3124200"/>
            <a:ext cx="610393" cy="1371600"/>
            <a:chOff x="914401" y="2591594"/>
            <a:chExt cx="610393" cy="1371600"/>
          </a:xfrm>
        </p:grpSpPr>
        <p:cxnSp>
          <p:nvCxnSpPr>
            <p:cNvPr id="58" name="Straight Arrow Connector 57"/>
            <p:cNvCxnSpPr/>
            <p:nvPr/>
          </p:nvCxnSpPr>
          <p:spPr>
            <a:xfrm rot="5400000" flipH="1" flipV="1">
              <a:off x="838200" y="3276600"/>
              <a:ext cx="1371600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62" name="Rectangle 61"/>
            <p:cNvSpPr/>
            <p:nvPr/>
          </p:nvSpPr>
          <p:spPr>
            <a:xfrm rot="16200000">
              <a:off x="495301" y="3048000"/>
              <a:ext cx="1295400" cy="4572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extends</a:t>
              </a:r>
              <a:endParaRPr lang="en-US" dirty="0"/>
            </a:p>
          </p:txBody>
        </p:sp>
      </p:grpSp>
      <p:sp>
        <p:nvSpPr>
          <p:cNvPr id="63" name="Rectangle 62"/>
          <p:cNvSpPr/>
          <p:nvPr/>
        </p:nvSpPr>
        <p:spPr>
          <a:xfrm>
            <a:off x="76200" y="4759214"/>
            <a:ext cx="1371600" cy="12954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AString</a:t>
            </a:r>
            <a:endParaRPr lang="en-US" dirty="0" smtClean="0"/>
          </a:p>
          <a:p>
            <a:pPr algn="ctr"/>
            <a:r>
              <a:rPr lang="en-US" dirty="0" smtClean="0"/>
              <a:t>Set</a:t>
            </a:r>
            <a:endParaRPr lang="en-US" dirty="0"/>
          </a:p>
        </p:txBody>
      </p:sp>
      <p:sp>
        <p:nvSpPr>
          <p:cNvPr id="64" name="Rectangle 63"/>
          <p:cNvSpPr/>
          <p:nvPr/>
        </p:nvSpPr>
        <p:spPr>
          <a:xfrm>
            <a:off x="1447800" y="4759214"/>
            <a:ext cx="1676400" cy="381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addElement</a:t>
            </a:r>
            <a:r>
              <a:rPr lang="en-US" dirty="0" smtClean="0"/>
              <a:t>()</a:t>
            </a:r>
            <a:endParaRPr lang="en-US" dirty="0"/>
          </a:p>
        </p:txBody>
      </p:sp>
      <p:grpSp>
        <p:nvGrpSpPr>
          <p:cNvPr id="68" name="Group 67"/>
          <p:cNvGrpSpPr/>
          <p:nvPr/>
        </p:nvGrpSpPr>
        <p:grpSpPr>
          <a:xfrm rot="5400000">
            <a:off x="2524459" y="3952544"/>
            <a:ext cx="513683" cy="2667000"/>
            <a:chOff x="914401" y="2591594"/>
            <a:chExt cx="457200" cy="1371600"/>
          </a:xfrm>
        </p:grpSpPr>
        <p:cxnSp>
          <p:nvCxnSpPr>
            <p:cNvPr id="69" name="Straight Arrow Connector 68"/>
            <p:cNvCxnSpPr/>
            <p:nvPr/>
          </p:nvCxnSpPr>
          <p:spPr>
            <a:xfrm rot="5400000" flipH="1" flipV="1">
              <a:off x="636321" y="3276600"/>
              <a:ext cx="1371600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70" name="Rectangle 69"/>
            <p:cNvSpPr/>
            <p:nvPr/>
          </p:nvSpPr>
          <p:spPr>
            <a:xfrm rot="16200000">
              <a:off x="495301" y="3048000"/>
              <a:ext cx="1295400" cy="4572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extends</a:t>
              </a:r>
              <a:endParaRPr lang="en-US" dirty="0"/>
            </a:p>
          </p:txBody>
        </p:sp>
      </p:grpSp>
      <p:sp>
        <p:nvSpPr>
          <p:cNvPr id="71" name="Rectangle 70"/>
          <p:cNvSpPr/>
          <p:nvPr/>
        </p:nvSpPr>
        <p:spPr>
          <a:xfrm>
            <a:off x="4114800" y="2514600"/>
            <a:ext cx="1600200" cy="381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isFull</a:t>
            </a:r>
            <a:r>
              <a:rPr lang="en-US" dirty="0" smtClean="0"/>
              <a:t>()</a:t>
            </a:r>
            <a:endParaRPr lang="en-US" dirty="0"/>
          </a:p>
        </p:txBody>
      </p:sp>
      <p:grpSp>
        <p:nvGrpSpPr>
          <p:cNvPr id="72" name="Group 34"/>
          <p:cNvGrpSpPr/>
          <p:nvPr/>
        </p:nvGrpSpPr>
        <p:grpSpPr>
          <a:xfrm>
            <a:off x="76200" y="1143000"/>
            <a:ext cx="3352800" cy="1295400"/>
            <a:chOff x="76200" y="1143000"/>
            <a:chExt cx="3352800" cy="1295400"/>
          </a:xfrm>
        </p:grpSpPr>
        <p:sp>
          <p:nvSpPr>
            <p:cNvPr id="73" name="Rectangle 72"/>
            <p:cNvSpPr/>
            <p:nvPr/>
          </p:nvSpPr>
          <p:spPr>
            <a:xfrm>
              <a:off x="2057400" y="1143000"/>
              <a:ext cx="1371600" cy="129540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String</a:t>
              </a:r>
            </a:p>
            <a:p>
              <a:pPr algn="ctr"/>
              <a:r>
                <a:rPr lang="en-US" dirty="0" smtClean="0"/>
                <a:t>History</a:t>
              </a:r>
              <a:endParaRPr lang="en-US" dirty="0"/>
            </a:p>
          </p:txBody>
        </p:sp>
        <p:sp>
          <p:nvSpPr>
            <p:cNvPr id="74" name="Rectangle 73"/>
            <p:cNvSpPr/>
            <p:nvPr/>
          </p:nvSpPr>
          <p:spPr>
            <a:xfrm>
              <a:off x="76200" y="1143000"/>
              <a:ext cx="1981200" cy="38100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size()</a:t>
              </a:r>
              <a:endParaRPr lang="en-US" dirty="0"/>
            </a:p>
          </p:txBody>
        </p:sp>
        <p:sp>
          <p:nvSpPr>
            <p:cNvPr id="75" name="Rectangle 74"/>
            <p:cNvSpPr/>
            <p:nvPr/>
          </p:nvSpPr>
          <p:spPr>
            <a:xfrm>
              <a:off x="76200" y="1600200"/>
              <a:ext cx="1981200" cy="38100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err="1" smtClean="0"/>
                <a:t>elementAt</a:t>
              </a:r>
              <a:r>
                <a:rPr lang="en-US" dirty="0" smtClean="0"/>
                <a:t>()</a:t>
              </a:r>
              <a:endParaRPr lang="en-US" dirty="0"/>
            </a:p>
          </p:txBody>
        </p:sp>
        <p:sp>
          <p:nvSpPr>
            <p:cNvPr id="76" name="Rectangle 75"/>
            <p:cNvSpPr/>
            <p:nvPr/>
          </p:nvSpPr>
          <p:spPr>
            <a:xfrm>
              <a:off x="76200" y="2057400"/>
              <a:ext cx="1981200" cy="38100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err="1" smtClean="0"/>
                <a:t>addElement</a:t>
              </a:r>
              <a:r>
                <a:rPr lang="en-US" dirty="0" smtClean="0"/>
                <a:t>()</a:t>
              </a:r>
              <a:endParaRPr lang="en-US" dirty="0"/>
            </a:p>
          </p:txBody>
        </p:sp>
      </p:grpSp>
      <p:grpSp>
        <p:nvGrpSpPr>
          <p:cNvPr id="77" name="Group 36"/>
          <p:cNvGrpSpPr/>
          <p:nvPr/>
        </p:nvGrpSpPr>
        <p:grpSpPr>
          <a:xfrm>
            <a:off x="4114800" y="1143000"/>
            <a:ext cx="4953000" cy="1752600"/>
            <a:chOff x="4114800" y="1143000"/>
            <a:chExt cx="4953000" cy="1752600"/>
          </a:xfrm>
        </p:grpSpPr>
        <p:sp>
          <p:nvSpPr>
            <p:cNvPr id="78" name="Rectangle 77"/>
            <p:cNvSpPr/>
            <p:nvPr/>
          </p:nvSpPr>
          <p:spPr>
            <a:xfrm>
              <a:off x="5715000" y="1143000"/>
              <a:ext cx="1371600" cy="175260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err="1" smtClean="0"/>
                <a:t>AString</a:t>
              </a:r>
              <a:endParaRPr lang="en-US" dirty="0" smtClean="0"/>
            </a:p>
            <a:p>
              <a:pPr algn="ctr"/>
              <a:r>
                <a:rPr lang="en-US" dirty="0" smtClean="0"/>
                <a:t>History</a:t>
              </a:r>
              <a:endParaRPr lang="en-US" dirty="0"/>
            </a:p>
          </p:txBody>
        </p:sp>
        <p:sp>
          <p:nvSpPr>
            <p:cNvPr id="79" name="Rectangle 78"/>
            <p:cNvSpPr/>
            <p:nvPr/>
          </p:nvSpPr>
          <p:spPr>
            <a:xfrm>
              <a:off x="7086600" y="1143000"/>
              <a:ext cx="1981200" cy="38100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size()</a:t>
              </a:r>
              <a:endParaRPr lang="en-US" dirty="0"/>
            </a:p>
          </p:txBody>
        </p:sp>
        <p:sp>
          <p:nvSpPr>
            <p:cNvPr id="80" name="Rectangle 79"/>
            <p:cNvSpPr/>
            <p:nvPr/>
          </p:nvSpPr>
          <p:spPr>
            <a:xfrm>
              <a:off x="7086600" y="1600200"/>
              <a:ext cx="1981200" cy="38100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err="1" smtClean="0"/>
                <a:t>elementAt</a:t>
              </a:r>
              <a:r>
                <a:rPr lang="en-US" dirty="0" smtClean="0"/>
                <a:t>()</a:t>
              </a:r>
              <a:endParaRPr lang="en-US" dirty="0"/>
            </a:p>
          </p:txBody>
        </p:sp>
        <p:sp>
          <p:nvSpPr>
            <p:cNvPr id="81" name="Rectangle 80"/>
            <p:cNvSpPr/>
            <p:nvPr/>
          </p:nvSpPr>
          <p:spPr>
            <a:xfrm>
              <a:off x="7086600" y="2057400"/>
              <a:ext cx="1981200" cy="38100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err="1" smtClean="0"/>
                <a:t>addElement</a:t>
              </a:r>
              <a:r>
                <a:rPr lang="en-US" dirty="0" smtClean="0"/>
                <a:t>()</a:t>
              </a:r>
              <a:endParaRPr lang="en-US" dirty="0"/>
            </a:p>
          </p:txBody>
        </p:sp>
        <p:sp>
          <p:nvSpPr>
            <p:cNvPr id="82" name="Rectangle 81"/>
            <p:cNvSpPr/>
            <p:nvPr/>
          </p:nvSpPr>
          <p:spPr>
            <a:xfrm>
              <a:off x="4114800" y="1143000"/>
              <a:ext cx="1600200" cy="381000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size</a:t>
              </a:r>
              <a:endParaRPr lang="en-US" dirty="0"/>
            </a:p>
          </p:txBody>
        </p:sp>
        <p:sp>
          <p:nvSpPr>
            <p:cNvPr id="83" name="Rectangle 82"/>
            <p:cNvSpPr/>
            <p:nvPr/>
          </p:nvSpPr>
          <p:spPr>
            <a:xfrm>
              <a:off x="4114800" y="1600200"/>
              <a:ext cx="1600200" cy="381000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contents</a:t>
              </a:r>
              <a:endParaRPr lang="en-US" dirty="0"/>
            </a:p>
          </p:txBody>
        </p:sp>
        <p:sp>
          <p:nvSpPr>
            <p:cNvPr id="84" name="Rectangle 83"/>
            <p:cNvSpPr/>
            <p:nvPr/>
          </p:nvSpPr>
          <p:spPr>
            <a:xfrm>
              <a:off x="4114800" y="2057400"/>
              <a:ext cx="1600200" cy="381000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MAX_SIZE</a:t>
              </a:r>
              <a:endParaRPr lang="en-US" dirty="0"/>
            </a:p>
          </p:txBody>
        </p:sp>
      </p:grpSp>
      <p:grpSp>
        <p:nvGrpSpPr>
          <p:cNvPr id="86" name="Group 37"/>
          <p:cNvGrpSpPr/>
          <p:nvPr/>
        </p:nvGrpSpPr>
        <p:grpSpPr>
          <a:xfrm>
            <a:off x="4114800" y="4724400"/>
            <a:ext cx="4953000" cy="1371600"/>
            <a:chOff x="4114800" y="5105400"/>
            <a:chExt cx="4953000" cy="1371600"/>
          </a:xfrm>
        </p:grpSpPr>
        <p:sp>
          <p:nvSpPr>
            <p:cNvPr id="87" name="Rectangle 86"/>
            <p:cNvSpPr/>
            <p:nvPr/>
          </p:nvSpPr>
          <p:spPr>
            <a:xfrm>
              <a:off x="5715000" y="5105400"/>
              <a:ext cx="1371600" cy="137160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err="1" smtClean="0"/>
                <a:t>AString</a:t>
              </a:r>
              <a:endParaRPr lang="en-US" dirty="0" smtClean="0"/>
            </a:p>
            <a:p>
              <a:pPr algn="ctr"/>
              <a:r>
                <a:rPr lang="en-US" dirty="0" smtClean="0"/>
                <a:t>Database</a:t>
              </a:r>
              <a:endParaRPr lang="en-US" dirty="0"/>
            </a:p>
          </p:txBody>
        </p:sp>
        <p:sp>
          <p:nvSpPr>
            <p:cNvPr id="88" name="Rectangle 87"/>
            <p:cNvSpPr/>
            <p:nvPr/>
          </p:nvSpPr>
          <p:spPr>
            <a:xfrm>
              <a:off x="7086600" y="5105400"/>
              <a:ext cx="1981200" cy="38100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member()</a:t>
              </a:r>
              <a:endParaRPr lang="en-US" dirty="0"/>
            </a:p>
          </p:txBody>
        </p:sp>
        <p:sp>
          <p:nvSpPr>
            <p:cNvPr id="89" name="Rectangle 88"/>
            <p:cNvSpPr/>
            <p:nvPr/>
          </p:nvSpPr>
          <p:spPr>
            <a:xfrm>
              <a:off x="7086600" y="5521214"/>
              <a:ext cx="1981200" cy="498586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err="1" smtClean="0"/>
                <a:t>removeElement</a:t>
              </a:r>
              <a:r>
                <a:rPr lang="en-US" sz="1600" dirty="0" smtClean="0"/>
                <a:t> (String</a:t>
              </a:r>
              <a:r>
                <a:rPr lang="en-US" dirty="0" smtClean="0"/>
                <a:t>)</a:t>
              </a:r>
              <a:endParaRPr lang="en-US" dirty="0"/>
            </a:p>
          </p:txBody>
        </p:sp>
        <p:sp>
          <p:nvSpPr>
            <p:cNvPr id="90" name="Rectangle 89"/>
            <p:cNvSpPr/>
            <p:nvPr/>
          </p:nvSpPr>
          <p:spPr>
            <a:xfrm>
              <a:off x="7086600" y="6096000"/>
              <a:ext cx="1981200" cy="38100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clear()</a:t>
              </a:r>
              <a:endParaRPr lang="en-US" dirty="0"/>
            </a:p>
          </p:txBody>
        </p:sp>
        <p:sp>
          <p:nvSpPr>
            <p:cNvPr id="91" name="Rectangle 90"/>
            <p:cNvSpPr/>
            <p:nvPr/>
          </p:nvSpPr>
          <p:spPr>
            <a:xfrm>
              <a:off x="4114800" y="5638800"/>
              <a:ext cx="1600200" cy="381000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 err="1" smtClean="0"/>
                <a:t>shiftUp</a:t>
              </a:r>
              <a:r>
                <a:rPr lang="en-US" dirty="0" smtClean="0"/>
                <a:t>()</a:t>
              </a:r>
              <a:endParaRPr lang="en-US" dirty="0"/>
            </a:p>
          </p:txBody>
        </p:sp>
        <p:sp>
          <p:nvSpPr>
            <p:cNvPr id="92" name="Rectangle 91"/>
            <p:cNvSpPr/>
            <p:nvPr/>
          </p:nvSpPr>
          <p:spPr>
            <a:xfrm>
              <a:off x="4114800" y="6096000"/>
              <a:ext cx="1600200" cy="381000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 err="1" smtClean="0"/>
                <a:t>indexOf</a:t>
              </a:r>
              <a:r>
                <a:rPr lang="en-US" dirty="0" smtClean="0"/>
                <a:t>()</a:t>
              </a:r>
              <a:endParaRPr lang="en-US" dirty="0"/>
            </a:p>
          </p:txBody>
        </p:sp>
      </p:grpSp>
      <p:sp>
        <p:nvSpPr>
          <p:cNvPr id="93" name="Rectangle 92"/>
          <p:cNvSpPr/>
          <p:nvPr/>
        </p:nvSpPr>
        <p:spPr>
          <a:xfrm>
            <a:off x="4114800" y="4724400"/>
            <a:ext cx="1600200" cy="533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500" dirty="0" err="1" smtClean="0"/>
              <a:t>removeElement</a:t>
            </a:r>
            <a:r>
              <a:rPr lang="en-US" sz="1500" dirty="0" smtClean="0"/>
              <a:t> (</a:t>
            </a:r>
            <a:r>
              <a:rPr lang="en-US" sz="1500" dirty="0" err="1" smtClean="0"/>
              <a:t>int</a:t>
            </a:r>
            <a:r>
              <a:rPr lang="en-US" sz="1500" dirty="0" smtClean="0"/>
              <a:t>)</a:t>
            </a:r>
            <a:endParaRPr lang="en-US" sz="15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Visibility of Type Members (Review)</a:t>
            </a:r>
            <a:endParaRPr lang="en-US" dirty="0"/>
          </a:p>
        </p:txBody>
      </p:sp>
      <p:cxnSp>
        <p:nvCxnSpPr>
          <p:cNvPr id="52" name="Straight Arrow Connector 51"/>
          <p:cNvCxnSpPr>
            <a:stCxn id="49" idx="3"/>
          </p:cNvCxnSpPr>
          <p:nvPr/>
        </p:nvCxnSpPr>
        <p:spPr>
          <a:xfrm flipV="1">
            <a:off x="3276600" y="1333500"/>
            <a:ext cx="838200" cy="259526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</p:cxnSp>
      <p:cxnSp>
        <p:nvCxnSpPr>
          <p:cNvPr id="53" name="Straight Arrow Connector 52"/>
          <p:cNvCxnSpPr>
            <a:stCxn id="49" idx="3"/>
          </p:cNvCxnSpPr>
          <p:nvPr/>
        </p:nvCxnSpPr>
        <p:spPr>
          <a:xfrm flipV="1">
            <a:off x="3276600" y="2895600"/>
            <a:ext cx="838201" cy="103316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</p:cxnSp>
      <p:cxnSp>
        <p:nvCxnSpPr>
          <p:cNvPr id="54" name="Straight Arrow Connector 53"/>
          <p:cNvCxnSpPr>
            <a:stCxn id="49" idx="3"/>
          </p:cNvCxnSpPr>
          <p:nvPr/>
        </p:nvCxnSpPr>
        <p:spPr>
          <a:xfrm flipV="1">
            <a:off x="3276600" y="1790700"/>
            <a:ext cx="838200" cy="213806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</p:cxnSp>
      <p:cxnSp>
        <p:nvCxnSpPr>
          <p:cNvPr id="59" name="Straight Arrow Connector 58"/>
          <p:cNvCxnSpPr>
            <a:stCxn id="49" idx="3"/>
          </p:cNvCxnSpPr>
          <p:nvPr/>
        </p:nvCxnSpPr>
        <p:spPr>
          <a:xfrm flipV="1">
            <a:off x="3276600" y="2438400"/>
            <a:ext cx="765661" cy="149036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</p:cxn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4"/>
            <p:custDataLst>
              <p:custData r:id="rId5"/>
              <p:tags r:id="rId6"/>
            </p:custDataLst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custData r:id="rId1"/>
      <p:tags r:id="rId2"/>
    </p:custDataLst>
    <p:extLst>
      <p:ext uri="{BB962C8B-B14F-4D97-AF65-F5344CB8AC3E}">
        <p14:creationId xmlns:p14="http://schemas.microsoft.com/office/powerpoint/2010/main" val="4056644149"/>
      </p:ext>
    </p:extLst>
  </p:cSld>
  <p:clrMapOvr>
    <a:masterClrMapping/>
  </p:clrMapOvr>
  <p:transition advTm="13342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49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val 3"/>
          <p:cNvSpPr>
            <a:spLocks noChangeArrowheads="1"/>
          </p:cNvSpPr>
          <p:nvPr/>
        </p:nvSpPr>
        <p:spPr bwMode="auto">
          <a:xfrm>
            <a:off x="1981200" y="1981200"/>
            <a:ext cx="3886200" cy="2819400"/>
          </a:xfrm>
          <a:prstGeom prst="ellipse">
            <a:avLst/>
          </a:prstGeom>
          <a:solidFill>
            <a:schemeClr val="accent2">
              <a:lumMod val="40000"/>
              <a:lumOff val="60000"/>
              <a:alpha val="50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dirty="0" smtClean="0">
                <a:solidFill>
                  <a:sysClr val="windowText" lastClr="000000"/>
                </a:solidFill>
              </a:rPr>
              <a:t>All classes</a:t>
            </a:r>
            <a:endParaRPr lang="en-US" dirty="0">
              <a:solidFill>
                <a:sysClr val="windowText" lastClr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Visibility of A Type and its Members: Some Type are More </a:t>
            </a:r>
            <a:r>
              <a:rPr lang="en-US" dirty="0"/>
              <a:t>E</a:t>
            </a:r>
            <a:r>
              <a:rPr lang="en-US" dirty="0" smtClean="0"/>
              <a:t>qual than Others</a:t>
            </a:r>
            <a:endParaRPr lang="en-US" dirty="0"/>
          </a:p>
        </p:txBody>
      </p:sp>
      <p:sp>
        <p:nvSpPr>
          <p:cNvPr id="10" name="Oval 3"/>
          <p:cNvSpPr>
            <a:spLocks noChangeArrowheads="1"/>
          </p:cNvSpPr>
          <p:nvPr/>
        </p:nvSpPr>
        <p:spPr bwMode="auto">
          <a:xfrm>
            <a:off x="3581400" y="2204085"/>
            <a:ext cx="1752600" cy="1066800"/>
          </a:xfrm>
          <a:prstGeom prst="ellipse">
            <a:avLst/>
          </a:prstGeom>
          <a:solidFill>
            <a:schemeClr val="accent6">
              <a:lumMod val="40000"/>
              <a:lumOff val="60000"/>
              <a:alpha val="50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dirty="0" smtClean="0">
                <a:solidFill>
                  <a:sysClr val="windowText" lastClr="000000"/>
                </a:solidFill>
              </a:rPr>
              <a:t>Co-Packaged</a:t>
            </a:r>
            <a:endParaRPr lang="en-US" dirty="0">
              <a:solidFill>
                <a:sysClr val="windowText" lastClr="00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 rot="5400000">
            <a:off x="6776879" y="2963069"/>
            <a:ext cx="2297430" cy="30321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>
            <a:defPPr>
              <a:defRPr lang="en-US"/>
            </a:defPPr>
            <a:lvl1pPr algn="ctr">
              <a:defRPr>
                <a:solidFill>
                  <a:schemeClr val="dk1"/>
                </a:solidFill>
                <a:latin typeface="Calibri" pitchFamily="34" charset="0"/>
                <a:cs typeface="Calibri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dirty="0" smtClean="0"/>
              <a:t>Increasing access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6179820" y="3886200"/>
            <a:ext cx="1181100" cy="4572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public</a:t>
            </a:r>
          </a:p>
        </p:txBody>
      </p:sp>
      <p:sp>
        <p:nvSpPr>
          <p:cNvPr id="16" name="Rectangle 15"/>
          <p:cNvSpPr/>
          <p:nvPr/>
        </p:nvSpPr>
        <p:spPr>
          <a:xfrm>
            <a:off x="6172200" y="3257550"/>
            <a:ext cx="1219200" cy="4572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protected</a:t>
            </a:r>
          </a:p>
        </p:txBody>
      </p:sp>
      <p:sp>
        <p:nvSpPr>
          <p:cNvPr id="17" name="Rectangle 16"/>
          <p:cNvSpPr/>
          <p:nvPr/>
        </p:nvSpPr>
        <p:spPr>
          <a:xfrm>
            <a:off x="6172200" y="2552700"/>
            <a:ext cx="1219200" cy="4572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default</a:t>
            </a:r>
          </a:p>
        </p:txBody>
      </p:sp>
      <p:sp>
        <p:nvSpPr>
          <p:cNvPr id="18" name="Rectangle 17"/>
          <p:cNvSpPr/>
          <p:nvPr/>
        </p:nvSpPr>
        <p:spPr>
          <a:xfrm>
            <a:off x="6172200" y="1893570"/>
            <a:ext cx="1181100" cy="4572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private</a:t>
            </a:r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7697788" y="1893570"/>
            <a:ext cx="0" cy="252603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9" name="Oval 3"/>
          <p:cNvSpPr>
            <a:spLocks noChangeArrowheads="1"/>
          </p:cNvSpPr>
          <p:nvPr/>
        </p:nvSpPr>
        <p:spPr bwMode="auto">
          <a:xfrm>
            <a:off x="2438400" y="2259330"/>
            <a:ext cx="1676400" cy="952500"/>
          </a:xfrm>
          <a:prstGeom prst="ellipse">
            <a:avLst/>
          </a:prstGeom>
          <a:solidFill>
            <a:schemeClr val="tx2">
              <a:lumMod val="20000"/>
              <a:lumOff val="80000"/>
              <a:alpha val="50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dirty="0" smtClean="0">
                <a:solidFill>
                  <a:sysClr val="windowText" lastClr="000000"/>
                </a:solidFill>
              </a:rPr>
              <a:t>Subtypes</a:t>
            </a:r>
            <a:endParaRPr lang="en-US" dirty="0">
              <a:solidFill>
                <a:sysClr val="windowText" lastClr="000000"/>
              </a:solidFill>
            </a:endParaRPr>
          </a:p>
        </p:txBody>
      </p:sp>
      <p:cxnSp>
        <p:nvCxnSpPr>
          <p:cNvPr id="23" name="Straight Arrow Connector 22"/>
          <p:cNvCxnSpPr/>
          <p:nvPr/>
        </p:nvCxnSpPr>
        <p:spPr>
          <a:xfrm flipH="1">
            <a:off x="5334000" y="2748915"/>
            <a:ext cx="838200" cy="3238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</p:cxnSp>
      <p:cxnSp>
        <p:nvCxnSpPr>
          <p:cNvPr id="26" name="Straight Arrow Connector 25"/>
          <p:cNvCxnSpPr>
            <a:stCxn id="14" idx="1"/>
          </p:cNvCxnSpPr>
          <p:nvPr/>
        </p:nvCxnSpPr>
        <p:spPr>
          <a:xfrm flipH="1" flipV="1">
            <a:off x="5638800" y="4000500"/>
            <a:ext cx="541020" cy="1143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</p:cxnSp>
      <p:cxnSp>
        <p:nvCxnSpPr>
          <p:cNvPr id="29" name="Straight Arrow Connector 28"/>
          <p:cNvCxnSpPr/>
          <p:nvPr/>
        </p:nvCxnSpPr>
        <p:spPr>
          <a:xfrm flipH="1" flipV="1">
            <a:off x="5334000" y="2781300"/>
            <a:ext cx="838200" cy="70485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</p:cxnSp>
      <p:cxnSp>
        <p:nvCxnSpPr>
          <p:cNvPr id="38" name="Straight Arrow Connector 37"/>
          <p:cNvCxnSpPr/>
          <p:nvPr/>
        </p:nvCxnSpPr>
        <p:spPr>
          <a:xfrm flipH="1" flipV="1">
            <a:off x="3924300" y="3009900"/>
            <a:ext cx="2247900" cy="47625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</p:cxnSp>
      <p:sp>
        <p:nvSpPr>
          <p:cNvPr id="44" name="TextBox 43"/>
          <p:cNvSpPr txBox="1"/>
          <p:nvPr/>
        </p:nvSpPr>
        <p:spPr>
          <a:xfrm>
            <a:off x="2017542" y="4850727"/>
            <a:ext cx="4844416" cy="45561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>
            <a:defPPr>
              <a:defRPr lang="en-US"/>
            </a:defPPr>
            <a:lvl1pPr algn="ctr">
              <a:defRPr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en-US" dirty="0"/>
              <a:t>Co-packaged a la co-workers, amplifier + speakers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2046922" y="5448934"/>
            <a:ext cx="4844416" cy="45561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>
            <a:defPPr>
              <a:defRPr lang="en-US"/>
            </a:defPPr>
            <a:lvl1pPr algn="ctr">
              <a:defRPr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en-US" dirty="0"/>
              <a:t>Subtype a la family, deluxe amplifier</a:t>
            </a:r>
          </a:p>
        </p:txBody>
      </p:sp>
      <p:sp>
        <p:nvSpPr>
          <p:cNvPr id="22" name="Rectangle 21"/>
          <p:cNvSpPr/>
          <p:nvPr/>
        </p:nvSpPr>
        <p:spPr>
          <a:xfrm>
            <a:off x="2046922" y="6134100"/>
            <a:ext cx="4844416" cy="5715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Encapsulation Rule: Do not make variables of a class public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4"/>
            <p:custDataLst>
              <p:custData r:id="rId5"/>
              <p:tags r:id="rId6"/>
            </p:custDataLst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custData r:id="rId1"/>
      <p:tags r:id="rId2"/>
    </p:custDataLst>
    <p:extLst>
      <p:ext uri="{BB962C8B-B14F-4D97-AF65-F5344CB8AC3E}">
        <p14:creationId xmlns:p14="http://schemas.microsoft.com/office/powerpoint/2010/main" val="3331549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6422"/>
    </mc:Choice>
    <mc:Fallback xmlns="">
      <p:transition spd="slow" advTm="2964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0" grpId="0" animBg="1"/>
      <p:bldP spid="12" grpId="0"/>
      <p:bldP spid="14" grpId="0" animBg="1"/>
      <p:bldP spid="16" grpId="0" animBg="1"/>
      <p:bldP spid="17" grpId="0" animBg="1"/>
      <p:bldP spid="18" grpId="0" animBg="1"/>
      <p:bldP spid="9" grpId="0" animBg="1"/>
      <p:bldP spid="44" grpId="0" animBg="1"/>
      <p:bldP spid="48" grpId="0" animBg="1"/>
      <p:bldP spid="22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Default Access, Subclass in </a:t>
            </a:r>
            <a:r>
              <a:rPr lang="en-US" dirty="0" smtClean="0"/>
              <a:t>Same Package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304800" y="1143000"/>
            <a:ext cx="7848600" cy="1676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package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lectures.collections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;</a:t>
            </a:r>
            <a:endParaRPr lang="en-US" sz="1600" b="1" dirty="0">
              <a:solidFill>
                <a:srgbClr val="000000"/>
              </a:solidFill>
              <a:latin typeface="Courier New"/>
            </a:endParaRP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class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AStringHistory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implements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StringHistory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  </a:t>
            </a:r>
            <a:r>
              <a:rPr lang="en-US" sz="1600" b="1" dirty="0" err="1" smtClean="0">
                <a:solidFill>
                  <a:srgbClr val="7F0055"/>
                </a:solidFill>
                <a:latin typeface="Courier New"/>
              </a:rPr>
              <a:t>int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0000C0"/>
                </a:solidFill>
                <a:latin typeface="Courier New"/>
              </a:rPr>
              <a:t>size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= 0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…</a:t>
            </a:r>
            <a:endParaRPr lang="en-US" sz="1600" b="1" dirty="0"/>
          </a:p>
        </p:txBody>
      </p:sp>
      <p:sp>
        <p:nvSpPr>
          <p:cNvPr id="5" name="Rectangle 4"/>
          <p:cNvSpPr/>
          <p:nvPr/>
        </p:nvSpPr>
        <p:spPr>
          <a:xfrm>
            <a:off x="304800" y="3124200"/>
            <a:ext cx="7848600" cy="2286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package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lectures.collections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class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AStringDatabase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extends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AStringHistory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                           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implements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StringDatabase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  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clear() {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   </a:t>
            </a:r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size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= 0;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 }    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 …</a:t>
            </a:r>
            <a:endParaRPr lang="en-US" sz="1600" b="1" dirty="0"/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4419600" y="5867400"/>
            <a:ext cx="2514600" cy="6463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>
            <a:defPPr>
              <a:defRPr lang="en-US"/>
            </a:defPPr>
            <a:lvl1pPr algn="ctr">
              <a:defRPr>
                <a:solidFill>
                  <a:schemeClr val="dk1"/>
                </a:solidFill>
                <a:latin typeface="Calibri" pitchFamily="34" charset="0"/>
                <a:cs typeface="Calibri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dirty="0"/>
              <a:t>Access allowed since in same package</a:t>
            </a:r>
          </a:p>
        </p:txBody>
      </p:sp>
      <p:sp>
        <p:nvSpPr>
          <p:cNvPr id="7" name="Rectangle 9"/>
          <p:cNvSpPr>
            <a:spLocks noChangeArrowheads="1"/>
          </p:cNvSpPr>
          <p:nvPr/>
        </p:nvSpPr>
        <p:spPr bwMode="auto">
          <a:xfrm>
            <a:off x="1145788" y="4296936"/>
            <a:ext cx="606812" cy="381000"/>
          </a:xfrm>
          <a:prstGeom prst="rect">
            <a:avLst/>
          </a:prstGeom>
          <a:noFill/>
          <a:ln w="38100">
            <a:solidFill>
              <a:srgbClr val="CC33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cxnSp>
        <p:nvCxnSpPr>
          <p:cNvPr id="8" name="Straight Arrow Connector 7"/>
          <p:cNvCxnSpPr/>
          <p:nvPr/>
        </p:nvCxnSpPr>
        <p:spPr>
          <a:xfrm flipH="1" flipV="1">
            <a:off x="1752600" y="4677936"/>
            <a:ext cx="3352800" cy="118946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308428" y="1374321"/>
            <a:ext cx="3577771" cy="4191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304800" y="3276600"/>
            <a:ext cx="3577771" cy="4191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4"/>
            <p:custDataLst>
              <p:custData r:id="rId5"/>
              <p:tags r:id="rId6"/>
            </p:custDataLst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custData r:id="rId1"/>
      <p:tags r:id="rId2"/>
    </p:custDataLst>
    <p:extLst>
      <p:ext uri="{BB962C8B-B14F-4D97-AF65-F5344CB8AC3E}">
        <p14:creationId xmlns:p14="http://schemas.microsoft.com/office/powerpoint/2010/main" val="3692599651"/>
      </p:ext>
    </p:extLst>
  </p:cSld>
  <p:clrMapOvr>
    <a:masterClrMapping/>
  </p:clrMapOvr>
  <p:transition advTm="1843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6" grpId="0" animBg="1"/>
      <p:bldP spid="9" grpId="0" animBg="1"/>
      <p:bldP spid="10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Default Access, Subclass in Different </a:t>
            </a:r>
            <a:r>
              <a:rPr lang="en-US" dirty="0"/>
              <a:t>P</a:t>
            </a:r>
            <a:r>
              <a:rPr lang="en-US" dirty="0" smtClean="0"/>
              <a:t>ackage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304800" y="1143000"/>
            <a:ext cx="7848600" cy="1676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package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lectures.collections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;</a:t>
            </a:r>
            <a:endParaRPr lang="en-US" sz="1600" b="1" dirty="0">
              <a:solidFill>
                <a:srgbClr val="000000"/>
              </a:solidFill>
              <a:latin typeface="Courier New"/>
            </a:endParaRP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class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AStringHistory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implements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StringHistory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  </a:t>
            </a:r>
            <a:r>
              <a:rPr lang="en-US" sz="1600" b="1" dirty="0" err="1" smtClean="0">
                <a:solidFill>
                  <a:srgbClr val="7F0055"/>
                </a:solidFill>
                <a:latin typeface="Courier New"/>
              </a:rPr>
              <a:t>int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0000C0"/>
                </a:solidFill>
                <a:latin typeface="Courier New"/>
              </a:rPr>
              <a:t>size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= 0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…</a:t>
            </a:r>
            <a:endParaRPr lang="en-US" sz="1600" b="1" dirty="0"/>
          </a:p>
        </p:txBody>
      </p:sp>
      <p:sp>
        <p:nvSpPr>
          <p:cNvPr id="5" name="Rectangle 4"/>
          <p:cNvSpPr/>
          <p:nvPr/>
        </p:nvSpPr>
        <p:spPr>
          <a:xfrm>
            <a:off x="304800" y="3124200"/>
            <a:ext cx="7848600" cy="2286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package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lectures.inheritance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class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AStringDatabase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extends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AStringHistory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                           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implements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StringDatabase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  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clear() {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   </a:t>
            </a:r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size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= 0;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 }    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 …</a:t>
            </a:r>
            <a:endParaRPr lang="en-US" sz="1600" b="1" dirty="0"/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3429000" y="5881857"/>
            <a:ext cx="3733800" cy="6463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>
            <a:defPPr>
              <a:defRPr lang="en-US"/>
            </a:defPPr>
            <a:lvl1pPr algn="ctr">
              <a:defRPr>
                <a:solidFill>
                  <a:schemeClr val="dk1"/>
                </a:solidFill>
                <a:latin typeface="Calibri" pitchFamily="34" charset="0"/>
                <a:cs typeface="Calibri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dirty="0" smtClean="0"/>
              <a:t>Access not allowed </a:t>
            </a:r>
            <a:r>
              <a:rPr lang="en-US" dirty="0"/>
              <a:t>since </a:t>
            </a:r>
            <a:r>
              <a:rPr lang="en-US" dirty="0" smtClean="0"/>
              <a:t>not in </a:t>
            </a:r>
            <a:r>
              <a:rPr lang="en-US" dirty="0"/>
              <a:t>same </a:t>
            </a:r>
            <a:r>
              <a:rPr lang="en-US" dirty="0" smtClean="0"/>
              <a:t>package, even through in subclass</a:t>
            </a:r>
            <a:endParaRPr lang="en-US" dirty="0"/>
          </a:p>
        </p:txBody>
      </p:sp>
      <p:sp>
        <p:nvSpPr>
          <p:cNvPr id="7" name="Rectangle 9"/>
          <p:cNvSpPr>
            <a:spLocks noChangeArrowheads="1"/>
          </p:cNvSpPr>
          <p:nvPr/>
        </p:nvSpPr>
        <p:spPr bwMode="auto">
          <a:xfrm>
            <a:off x="1145788" y="4296936"/>
            <a:ext cx="606812" cy="381000"/>
          </a:xfrm>
          <a:prstGeom prst="rect">
            <a:avLst/>
          </a:prstGeom>
          <a:noFill/>
          <a:ln w="38100">
            <a:solidFill>
              <a:srgbClr val="CC33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cxnSp>
        <p:nvCxnSpPr>
          <p:cNvPr id="8" name="Straight Arrow Connector 7"/>
          <p:cNvCxnSpPr/>
          <p:nvPr/>
        </p:nvCxnSpPr>
        <p:spPr>
          <a:xfrm flipH="1" flipV="1">
            <a:off x="1752600" y="4677936"/>
            <a:ext cx="3352800" cy="118946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Multiply 8"/>
          <p:cNvSpPr/>
          <p:nvPr/>
        </p:nvSpPr>
        <p:spPr>
          <a:xfrm>
            <a:off x="304800" y="4139847"/>
            <a:ext cx="762000" cy="695177"/>
          </a:xfrm>
          <a:prstGeom prst="mathMultiply">
            <a:avLst/>
          </a:prstGeom>
          <a:solidFill>
            <a:schemeClr val="accent2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 flipH="1" flipV="1">
            <a:off x="2362200" y="3640872"/>
            <a:ext cx="2743200" cy="222652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308428" y="1374321"/>
            <a:ext cx="3577771" cy="4191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304800" y="3276600"/>
            <a:ext cx="3577771" cy="4191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4"/>
            <p:custDataLst>
              <p:custData r:id="rId5"/>
              <p:tags r:id="rId6"/>
            </p:custDataLst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custData r:id="rId1"/>
      <p:tags r:id="rId2"/>
    </p:custDataLst>
    <p:extLst>
      <p:ext uri="{BB962C8B-B14F-4D97-AF65-F5344CB8AC3E}">
        <p14:creationId xmlns:p14="http://schemas.microsoft.com/office/powerpoint/2010/main" val="1982325002"/>
      </p:ext>
    </p:extLst>
  </p:cSld>
  <p:clrMapOvr>
    <a:masterClrMapping/>
  </p:clrMapOvr>
  <p:transition advTm="1920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6" grpId="0" animBg="1"/>
      <p:bldP spid="9" grpId="0" animBg="1"/>
      <p:bldP spid="11" grpId="0" animBg="1"/>
      <p:bldP spid="12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Protected </a:t>
            </a:r>
            <a:r>
              <a:rPr lang="en-US" dirty="0"/>
              <a:t>Access, Subclass in Different Package </a:t>
            </a:r>
          </a:p>
        </p:txBody>
      </p:sp>
      <p:sp>
        <p:nvSpPr>
          <p:cNvPr id="3" name="Rectangle 2"/>
          <p:cNvSpPr/>
          <p:nvPr/>
        </p:nvSpPr>
        <p:spPr>
          <a:xfrm>
            <a:off x="304800" y="1143000"/>
            <a:ext cx="7848600" cy="1676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package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lectures.collections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class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AStringHistory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implements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StringHistory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  protected </a:t>
            </a:r>
            <a:r>
              <a:rPr lang="en-US" sz="1600" b="1" dirty="0" err="1" smtClean="0">
                <a:solidFill>
                  <a:srgbClr val="7F0055"/>
                </a:solidFill>
                <a:latin typeface="Courier New"/>
              </a:rPr>
              <a:t>int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0000C0"/>
                </a:solidFill>
                <a:latin typeface="Courier New"/>
              </a:rPr>
              <a:t>size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= 0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…</a:t>
            </a:r>
            <a:endParaRPr lang="en-US" sz="1600" dirty="0"/>
          </a:p>
        </p:txBody>
      </p:sp>
      <p:sp>
        <p:nvSpPr>
          <p:cNvPr id="5" name="Rectangle 4"/>
          <p:cNvSpPr/>
          <p:nvPr/>
        </p:nvSpPr>
        <p:spPr>
          <a:xfrm>
            <a:off x="304800" y="3124200"/>
            <a:ext cx="7848600" cy="2286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package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lectures.inheritance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class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AStringDatabase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extends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AStringHistory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                           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implements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StringDatabase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  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clear() {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  </a:t>
            </a:r>
            <a:r>
              <a:rPr lang="en-US" sz="1600" b="1" dirty="0" smtClean="0">
                <a:solidFill>
                  <a:srgbClr val="0000C0"/>
                </a:solidFill>
                <a:latin typeface="Courier New"/>
              </a:rPr>
              <a:t>size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= 0;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}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 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 …</a:t>
            </a:r>
            <a:endParaRPr lang="en-US" sz="1600" dirty="0"/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4419600" y="5867400"/>
            <a:ext cx="2514600" cy="6463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>
            <a:defPPr>
              <a:defRPr lang="en-US"/>
            </a:defPPr>
            <a:lvl1pPr algn="ctr">
              <a:defRPr>
                <a:solidFill>
                  <a:schemeClr val="dk1"/>
                </a:solidFill>
                <a:latin typeface="Calibri" pitchFamily="34" charset="0"/>
                <a:cs typeface="Calibri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dirty="0"/>
              <a:t>Access allowed since protected</a:t>
            </a:r>
          </a:p>
        </p:txBody>
      </p:sp>
      <p:sp>
        <p:nvSpPr>
          <p:cNvPr id="7" name="Rectangle 9"/>
          <p:cNvSpPr>
            <a:spLocks noChangeArrowheads="1"/>
          </p:cNvSpPr>
          <p:nvPr/>
        </p:nvSpPr>
        <p:spPr bwMode="auto">
          <a:xfrm>
            <a:off x="1145788" y="4296936"/>
            <a:ext cx="606812" cy="381000"/>
          </a:xfrm>
          <a:prstGeom prst="rect">
            <a:avLst/>
          </a:prstGeom>
          <a:noFill/>
          <a:ln w="38100">
            <a:solidFill>
              <a:srgbClr val="CC33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cxnSp>
        <p:nvCxnSpPr>
          <p:cNvPr id="8" name="Straight Arrow Connector 7"/>
          <p:cNvCxnSpPr/>
          <p:nvPr/>
        </p:nvCxnSpPr>
        <p:spPr>
          <a:xfrm flipH="1" flipV="1">
            <a:off x="1752600" y="4677936"/>
            <a:ext cx="3352800" cy="118946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 flipV="1">
            <a:off x="1471496" y="2133600"/>
            <a:ext cx="3633904" cy="37338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308428" y="1374321"/>
            <a:ext cx="3577771" cy="4191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304800" y="3276600"/>
            <a:ext cx="3577771" cy="4191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4"/>
            <p:custDataLst>
              <p:custData r:id="rId5"/>
              <p:tags r:id="rId6"/>
            </p:custDataLst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custData r:id="rId1"/>
      <p:tags r:id="rId2"/>
    </p:custDataLst>
    <p:extLst>
      <p:ext uri="{BB962C8B-B14F-4D97-AF65-F5344CB8AC3E}">
        <p14:creationId xmlns:p14="http://schemas.microsoft.com/office/powerpoint/2010/main" val="4107726528"/>
      </p:ext>
    </p:extLst>
  </p:cSld>
  <p:clrMapOvr>
    <a:masterClrMapping/>
  </p:clrMapOvr>
  <p:transition advTm="13899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6" grpId="0" animBg="1"/>
      <p:bldP spid="9" grpId="0" animBg="1"/>
      <p:bldP spid="10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Type Relations in Example Collections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4800600" y="4114800"/>
            <a:ext cx="1219200" cy="685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AString</a:t>
            </a:r>
            <a:endParaRPr lang="en-US" dirty="0" smtClean="0"/>
          </a:p>
          <a:p>
            <a:pPr algn="ctr"/>
            <a:r>
              <a:rPr lang="en-US" dirty="0" smtClean="0"/>
              <a:t>Database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4800600" y="2819400"/>
            <a:ext cx="1219200" cy="685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AString</a:t>
            </a:r>
            <a:endParaRPr lang="en-US" dirty="0" smtClean="0"/>
          </a:p>
          <a:p>
            <a:pPr algn="ctr"/>
            <a:r>
              <a:rPr lang="en-US" dirty="0" smtClean="0"/>
              <a:t>History</a:t>
            </a:r>
            <a:endParaRPr lang="en-US" dirty="0"/>
          </a:p>
        </p:txBody>
      </p:sp>
      <p:cxnSp>
        <p:nvCxnSpPr>
          <p:cNvPr id="6" name="Straight Arrow Connector 5"/>
          <p:cNvCxnSpPr>
            <a:stCxn id="4" idx="0"/>
            <a:endCxn id="5" idx="2"/>
          </p:cNvCxnSpPr>
          <p:nvPr/>
        </p:nvCxnSpPr>
        <p:spPr>
          <a:xfrm rot="5400000" flipH="1" flipV="1">
            <a:off x="5105400" y="3810000"/>
            <a:ext cx="60960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cxnSp>
      <p:sp>
        <p:nvSpPr>
          <p:cNvPr id="7" name="Rectangle 6"/>
          <p:cNvSpPr/>
          <p:nvPr/>
        </p:nvSpPr>
        <p:spPr>
          <a:xfrm>
            <a:off x="5791200" y="1143000"/>
            <a:ext cx="1219200" cy="838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Object</a:t>
            </a:r>
            <a:endParaRPr lang="en-US" dirty="0"/>
          </a:p>
        </p:txBody>
      </p:sp>
      <p:cxnSp>
        <p:nvCxnSpPr>
          <p:cNvPr id="8" name="Straight Arrow Connector 7"/>
          <p:cNvCxnSpPr>
            <a:stCxn id="5" idx="0"/>
            <a:endCxn id="7" idx="2"/>
          </p:cNvCxnSpPr>
          <p:nvPr/>
        </p:nvCxnSpPr>
        <p:spPr>
          <a:xfrm rot="5400000" flipH="1" flipV="1">
            <a:off x="5486400" y="1905000"/>
            <a:ext cx="838200" cy="9906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cxnSp>
      <p:sp>
        <p:nvSpPr>
          <p:cNvPr id="9" name="Rectangle 8"/>
          <p:cNvSpPr/>
          <p:nvPr/>
        </p:nvSpPr>
        <p:spPr>
          <a:xfrm>
            <a:off x="6858000" y="2819401"/>
            <a:ext cx="1219200" cy="381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String</a:t>
            </a:r>
            <a:endParaRPr lang="en-US" dirty="0"/>
          </a:p>
        </p:txBody>
      </p:sp>
      <p:cxnSp>
        <p:nvCxnSpPr>
          <p:cNvPr id="10" name="Straight Arrow Connector 9"/>
          <p:cNvCxnSpPr>
            <a:stCxn id="9" idx="0"/>
            <a:endCxn id="7" idx="2"/>
          </p:cNvCxnSpPr>
          <p:nvPr/>
        </p:nvCxnSpPr>
        <p:spPr>
          <a:xfrm rot="16200000" flipV="1">
            <a:off x="6515100" y="1866901"/>
            <a:ext cx="838201" cy="10668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cxnSp>
      <p:sp>
        <p:nvSpPr>
          <p:cNvPr id="11" name="Rectangle 10"/>
          <p:cNvSpPr/>
          <p:nvPr/>
        </p:nvSpPr>
        <p:spPr>
          <a:xfrm>
            <a:off x="1447800" y="4114800"/>
            <a:ext cx="1219200" cy="685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String</a:t>
            </a:r>
          </a:p>
          <a:p>
            <a:pPr algn="ctr"/>
            <a:r>
              <a:rPr lang="en-US" dirty="0" smtClean="0"/>
              <a:t>Database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1447800" y="2819400"/>
            <a:ext cx="1219200" cy="685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String</a:t>
            </a:r>
          </a:p>
          <a:p>
            <a:pPr algn="ctr"/>
            <a:r>
              <a:rPr lang="en-US" dirty="0" smtClean="0"/>
              <a:t>History</a:t>
            </a:r>
            <a:endParaRPr lang="en-US" dirty="0"/>
          </a:p>
        </p:txBody>
      </p:sp>
      <p:cxnSp>
        <p:nvCxnSpPr>
          <p:cNvPr id="13" name="Straight Arrow Connector 12"/>
          <p:cNvCxnSpPr>
            <a:stCxn id="11" idx="0"/>
            <a:endCxn id="12" idx="2"/>
          </p:cNvCxnSpPr>
          <p:nvPr/>
        </p:nvCxnSpPr>
        <p:spPr>
          <a:xfrm rot="5400000" flipH="1" flipV="1">
            <a:off x="1752600" y="3810000"/>
            <a:ext cx="60960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cxnSp>
      <p:cxnSp>
        <p:nvCxnSpPr>
          <p:cNvPr id="14" name="Straight Arrow Connector 13"/>
          <p:cNvCxnSpPr>
            <a:stCxn id="5" idx="1"/>
            <a:endCxn id="12" idx="3"/>
          </p:cNvCxnSpPr>
          <p:nvPr/>
        </p:nvCxnSpPr>
        <p:spPr>
          <a:xfrm rot="10800000">
            <a:off x="2667000" y="3162300"/>
            <a:ext cx="2133600" cy="1588"/>
          </a:xfrm>
          <a:prstGeom prst="straightConnector1">
            <a:avLst/>
          </a:prstGeom>
          <a:ln w="28575">
            <a:prstDash val="dashDot"/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4" idx="1"/>
            <a:endCxn id="11" idx="3"/>
          </p:cNvCxnSpPr>
          <p:nvPr/>
        </p:nvCxnSpPr>
        <p:spPr>
          <a:xfrm rot="10800000">
            <a:off x="2667000" y="4457700"/>
            <a:ext cx="2133600" cy="1588"/>
          </a:xfrm>
          <a:prstGeom prst="straightConnector1">
            <a:avLst/>
          </a:prstGeom>
          <a:ln w="28575">
            <a:prstDash val="dashDot"/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V="1">
            <a:off x="2286000" y="6248400"/>
            <a:ext cx="1600200" cy="1588"/>
          </a:xfrm>
          <a:prstGeom prst="straightConnector1">
            <a:avLst/>
          </a:prstGeom>
          <a:ln w="28575">
            <a:prstDash val="dashDot"/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2" name="Rectangle 21"/>
          <p:cNvSpPr/>
          <p:nvPr/>
        </p:nvSpPr>
        <p:spPr>
          <a:xfrm>
            <a:off x="2209800" y="6248400"/>
            <a:ext cx="16764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implements</a:t>
            </a:r>
            <a:endParaRPr lang="en-US" dirty="0"/>
          </a:p>
        </p:txBody>
      </p:sp>
      <p:cxnSp>
        <p:nvCxnSpPr>
          <p:cNvPr id="26" name="Straight Arrow Connector 25"/>
          <p:cNvCxnSpPr/>
          <p:nvPr/>
        </p:nvCxnSpPr>
        <p:spPr>
          <a:xfrm flipV="1">
            <a:off x="4953000" y="6248400"/>
            <a:ext cx="1600200" cy="1588"/>
          </a:xfrm>
          <a:prstGeom prst="straightConnector1">
            <a:avLst/>
          </a:prstGeom>
          <a:ln w="28575"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/>
          <p:cNvSpPr/>
          <p:nvPr/>
        </p:nvSpPr>
        <p:spPr>
          <a:xfrm>
            <a:off x="4876800" y="6248400"/>
            <a:ext cx="16764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extends</a:t>
            </a:r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4724400" y="5410200"/>
            <a:ext cx="1219200" cy="685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AString</a:t>
            </a:r>
            <a:endParaRPr lang="en-US" dirty="0" smtClean="0"/>
          </a:p>
          <a:p>
            <a:pPr algn="ctr"/>
            <a:r>
              <a:rPr lang="en-US" dirty="0" smtClean="0"/>
              <a:t>Set</a:t>
            </a:r>
            <a:endParaRPr lang="en-US" dirty="0"/>
          </a:p>
        </p:txBody>
      </p:sp>
      <p:cxnSp>
        <p:nvCxnSpPr>
          <p:cNvPr id="23" name="Straight Arrow Connector 22"/>
          <p:cNvCxnSpPr/>
          <p:nvPr/>
        </p:nvCxnSpPr>
        <p:spPr>
          <a:xfrm rot="5400000" flipH="1" flipV="1">
            <a:off x="5106194" y="5104606"/>
            <a:ext cx="60960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cxn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4"/>
            <p:custDataLst>
              <p:custData r:id="rId5"/>
              <p:tags r:id="rId6"/>
            </p:custDataLst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custData r:id="rId1"/>
      <p:tags r:id="rId2"/>
    </p:custDataLst>
  </p:cSld>
  <p:clrMapOvr>
    <a:masterClrMapping/>
  </p:clrMapOvr>
  <p:transition advTm="5650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Similar Relationships in </a:t>
            </a:r>
            <a:r>
              <a:rPr lang="en-US" dirty="0" err="1" smtClean="0"/>
              <a:t>java.util</a:t>
            </a:r>
            <a:endParaRPr lang="en-US" dirty="0"/>
          </a:p>
        </p:txBody>
      </p:sp>
      <p:sp>
        <p:nvSpPr>
          <p:cNvPr id="22" name="Rectangle 21"/>
          <p:cNvSpPr/>
          <p:nvPr/>
        </p:nvSpPr>
        <p:spPr>
          <a:xfrm>
            <a:off x="2209800" y="6248400"/>
            <a:ext cx="16764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implements</a:t>
            </a:r>
            <a:endParaRPr lang="en-US" dirty="0"/>
          </a:p>
        </p:txBody>
      </p:sp>
      <p:cxnSp>
        <p:nvCxnSpPr>
          <p:cNvPr id="26" name="Straight Arrow Connector 25"/>
          <p:cNvCxnSpPr/>
          <p:nvPr/>
        </p:nvCxnSpPr>
        <p:spPr>
          <a:xfrm flipV="1">
            <a:off x="4953000" y="6248400"/>
            <a:ext cx="1600200" cy="1588"/>
          </a:xfrm>
          <a:prstGeom prst="straightConnector1">
            <a:avLst/>
          </a:prstGeom>
          <a:ln w="28575"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/>
          <p:cNvSpPr/>
          <p:nvPr/>
        </p:nvSpPr>
        <p:spPr>
          <a:xfrm>
            <a:off x="4876800" y="6248400"/>
            <a:ext cx="16764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extends</a:t>
            </a:r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4800600" y="2514600"/>
            <a:ext cx="1524000" cy="685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AbstractList</a:t>
            </a:r>
            <a:endParaRPr lang="en-US" dirty="0"/>
          </a:p>
        </p:txBody>
      </p:sp>
      <p:sp>
        <p:nvSpPr>
          <p:cNvPr id="23" name="Rectangle 22"/>
          <p:cNvSpPr/>
          <p:nvPr/>
        </p:nvSpPr>
        <p:spPr>
          <a:xfrm>
            <a:off x="3733800" y="1219200"/>
            <a:ext cx="2209800" cy="685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AbstractCollection</a:t>
            </a:r>
            <a:endParaRPr lang="en-US" dirty="0"/>
          </a:p>
        </p:txBody>
      </p:sp>
      <p:cxnSp>
        <p:nvCxnSpPr>
          <p:cNvPr id="24" name="Straight Arrow Connector 23"/>
          <p:cNvCxnSpPr>
            <a:endCxn id="21" idx="2"/>
          </p:cNvCxnSpPr>
          <p:nvPr/>
        </p:nvCxnSpPr>
        <p:spPr>
          <a:xfrm rot="16200000" flipV="1">
            <a:off x="5181601" y="3581400"/>
            <a:ext cx="1676399" cy="9144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cxnSp>
      <p:cxnSp>
        <p:nvCxnSpPr>
          <p:cNvPr id="28" name="Straight Arrow Connector 27"/>
          <p:cNvCxnSpPr/>
          <p:nvPr/>
        </p:nvCxnSpPr>
        <p:spPr>
          <a:xfrm rot="5400000" flipH="1" flipV="1">
            <a:off x="7430294" y="4609306"/>
            <a:ext cx="53340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cxnSp>
      <p:sp>
        <p:nvSpPr>
          <p:cNvPr id="30" name="Rectangle 29"/>
          <p:cNvSpPr/>
          <p:nvPr/>
        </p:nvSpPr>
        <p:spPr>
          <a:xfrm>
            <a:off x="2590800" y="2514600"/>
            <a:ext cx="1981200" cy="685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AbstractSet</a:t>
            </a:r>
            <a:endParaRPr lang="en-US" dirty="0"/>
          </a:p>
        </p:txBody>
      </p:sp>
      <p:cxnSp>
        <p:nvCxnSpPr>
          <p:cNvPr id="31" name="Straight Arrow Connector 30"/>
          <p:cNvCxnSpPr>
            <a:endCxn id="30" idx="2"/>
          </p:cNvCxnSpPr>
          <p:nvPr/>
        </p:nvCxnSpPr>
        <p:spPr>
          <a:xfrm rot="5400000" flipH="1" flipV="1">
            <a:off x="2743201" y="4038600"/>
            <a:ext cx="1676399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cxnSp>
      <p:cxnSp>
        <p:nvCxnSpPr>
          <p:cNvPr id="36" name="Straight Arrow Connector 35"/>
          <p:cNvCxnSpPr>
            <a:endCxn id="21" idx="2"/>
          </p:cNvCxnSpPr>
          <p:nvPr/>
        </p:nvCxnSpPr>
        <p:spPr>
          <a:xfrm rot="5400000" flipH="1" flipV="1">
            <a:off x="4419601" y="3733800"/>
            <a:ext cx="1676399" cy="6096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cxnSp>
      <p:cxnSp>
        <p:nvCxnSpPr>
          <p:cNvPr id="39" name="Straight Arrow Connector 38"/>
          <p:cNvCxnSpPr>
            <a:stCxn id="30" idx="0"/>
            <a:endCxn id="23" idx="2"/>
          </p:cNvCxnSpPr>
          <p:nvPr/>
        </p:nvCxnSpPr>
        <p:spPr>
          <a:xfrm rot="5400000" flipH="1" flipV="1">
            <a:off x="3905250" y="1581150"/>
            <a:ext cx="609600" cy="12573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cxnSp>
      <p:cxnSp>
        <p:nvCxnSpPr>
          <p:cNvPr id="46" name="Straight Arrow Connector 45"/>
          <p:cNvCxnSpPr>
            <a:stCxn id="21" idx="0"/>
          </p:cNvCxnSpPr>
          <p:nvPr/>
        </p:nvCxnSpPr>
        <p:spPr>
          <a:xfrm rot="16200000" flipV="1">
            <a:off x="4838700" y="1790700"/>
            <a:ext cx="609600" cy="8382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cxnSp>
      <p:sp>
        <p:nvSpPr>
          <p:cNvPr id="60" name="Rectangle 59"/>
          <p:cNvSpPr/>
          <p:nvPr/>
        </p:nvSpPr>
        <p:spPr>
          <a:xfrm>
            <a:off x="6096000" y="3581400"/>
            <a:ext cx="2667000" cy="685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AbstractSequentialList</a:t>
            </a:r>
            <a:endParaRPr lang="en-US" dirty="0"/>
          </a:p>
        </p:txBody>
      </p:sp>
      <p:cxnSp>
        <p:nvCxnSpPr>
          <p:cNvPr id="61" name="Straight Arrow Connector 60"/>
          <p:cNvCxnSpPr/>
          <p:nvPr/>
        </p:nvCxnSpPr>
        <p:spPr>
          <a:xfrm rot="10800000">
            <a:off x="5562600" y="3200400"/>
            <a:ext cx="2057400" cy="381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cxnSp>
      <p:sp>
        <p:nvSpPr>
          <p:cNvPr id="34" name="Rectangle 33"/>
          <p:cNvSpPr/>
          <p:nvPr/>
        </p:nvSpPr>
        <p:spPr>
          <a:xfrm>
            <a:off x="4343400" y="4876800"/>
            <a:ext cx="1219200" cy="685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Vector</a:t>
            </a:r>
            <a:endParaRPr lang="en-US" dirty="0"/>
          </a:p>
        </p:txBody>
      </p:sp>
      <p:sp>
        <p:nvSpPr>
          <p:cNvPr id="35" name="Rectangle 34"/>
          <p:cNvSpPr/>
          <p:nvPr/>
        </p:nvSpPr>
        <p:spPr>
          <a:xfrm>
            <a:off x="228600" y="4800600"/>
            <a:ext cx="762000" cy="685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Set</a:t>
            </a:r>
            <a:endParaRPr lang="en-US" dirty="0"/>
          </a:p>
        </p:txBody>
      </p:sp>
      <p:cxnSp>
        <p:nvCxnSpPr>
          <p:cNvPr id="37" name="Straight Arrow Connector 36"/>
          <p:cNvCxnSpPr>
            <a:stCxn id="35" idx="0"/>
          </p:cNvCxnSpPr>
          <p:nvPr/>
        </p:nvCxnSpPr>
        <p:spPr>
          <a:xfrm rot="5400000" flipH="1" flipV="1">
            <a:off x="495300" y="4229100"/>
            <a:ext cx="685800" cy="4572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cxnSp>
      <p:sp>
        <p:nvSpPr>
          <p:cNvPr id="40" name="Rectangle 39"/>
          <p:cNvSpPr/>
          <p:nvPr/>
        </p:nvSpPr>
        <p:spPr>
          <a:xfrm>
            <a:off x="381000" y="3505200"/>
            <a:ext cx="1524000" cy="685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Collection</a:t>
            </a:r>
            <a:endParaRPr lang="en-US" dirty="0"/>
          </a:p>
        </p:txBody>
      </p:sp>
      <p:sp>
        <p:nvSpPr>
          <p:cNvPr id="41" name="Rectangle 40"/>
          <p:cNvSpPr/>
          <p:nvPr/>
        </p:nvSpPr>
        <p:spPr>
          <a:xfrm>
            <a:off x="1219200" y="4800600"/>
            <a:ext cx="914400" cy="685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List</a:t>
            </a:r>
            <a:endParaRPr lang="en-US" dirty="0"/>
          </a:p>
        </p:txBody>
      </p:sp>
      <p:sp>
        <p:nvSpPr>
          <p:cNvPr id="42" name="Rectangle 41"/>
          <p:cNvSpPr/>
          <p:nvPr/>
        </p:nvSpPr>
        <p:spPr>
          <a:xfrm>
            <a:off x="5791200" y="4876800"/>
            <a:ext cx="1371600" cy="685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ArrayList</a:t>
            </a:r>
            <a:endParaRPr lang="en-US" dirty="0"/>
          </a:p>
        </p:txBody>
      </p:sp>
      <p:sp>
        <p:nvSpPr>
          <p:cNvPr id="44" name="Rectangle 43"/>
          <p:cNvSpPr/>
          <p:nvPr/>
        </p:nvSpPr>
        <p:spPr>
          <a:xfrm>
            <a:off x="7239000" y="4876800"/>
            <a:ext cx="1371600" cy="685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LinkedList</a:t>
            </a:r>
            <a:endParaRPr lang="en-US" dirty="0"/>
          </a:p>
        </p:txBody>
      </p:sp>
      <p:sp>
        <p:nvSpPr>
          <p:cNvPr id="45" name="Rectangle 44"/>
          <p:cNvSpPr/>
          <p:nvPr/>
        </p:nvSpPr>
        <p:spPr>
          <a:xfrm>
            <a:off x="2971800" y="4876800"/>
            <a:ext cx="1219200" cy="685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HashSet</a:t>
            </a:r>
            <a:endParaRPr lang="en-US" dirty="0"/>
          </a:p>
        </p:txBody>
      </p:sp>
      <p:grpSp>
        <p:nvGrpSpPr>
          <p:cNvPr id="3" name="Group 46"/>
          <p:cNvGrpSpPr/>
          <p:nvPr/>
        </p:nvGrpSpPr>
        <p:grpSpPr>
          <a:xfrm>
            <a:off x="609600" y="5410200"/>
            <a:ext cx="7315200" cy="152400"/>
            <a:chOff x="609600" y="4191000"/>
            <a:chExt cx="7315200" cy="152400"/>
          </a:xfrm>
        </p:grpSpPr>
        <p:cxnSp>
          <p:nvCxnSpPr>
            <p:cNvPr id="48" name="Elbow Connector 47"/>
            <p:cNvCxnSpPr>
              <a:stCxn id="45" idx="2"/>
              <a:endCxn id="35" idx="2"/>
            </p:cNvCxnSpPr>
            <p:nvPr/>
          </p:nvCxnSpPr>
          <p:spPr>
            <a:xfrm rot="5400000" flipH="1">
              <a:off x="2057400" y="2743200"/>
              <a:ext cx="76200" cy="2971800"/>
            </a:xfrm>
            <a:prstGeom prst="bentConnector3">
              <a:avLst>
                <a:gd name="adj1" fmla="val -300000"/>
              </a:avLst>
            </a:prstGeom>
            <a:ln>
              <a:prstDash val="dash"/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50" name="Elbow Connector 49"/>
            <p:cNvCxnSpPr/>
            <p:nvPr/>
          </p:nvCxnSpPr>
          <p:spPr>
            <a:xfrm rot="5400000" flipH="1">
              <a:off x="3276600" y="2819400"/>
              <a:ext cx="76200" cy="2971800"/>
            </a:xfrm>
            <a:prstGeom prst="bentConnector3">
              <a:avLst>
                <a:gd name="adj1" fmla="val -300000"/>
              </a:avLst>
            </a:prstGeom>
            <a:ln>
              <a:prstDash val="dash"/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51" name="Elbow Connector 50"/>
            <p:cNvCxnSpPr>
              <a:stCxn id="44" idx="2"/>
              <a:endCxn id="41" idx="2"/>
            </p:cNvCxnSpPr>
            <p:nvPr/>
          </p:nvCxnSpPr>
          <p:spPr>
            <a:xfrm rot="5400000" flipH="1">
              <a:off x="4762500" y="1104900"/>
              <a:ext cx="76200" cy="6248400"/>
            </a:xfrm>
            <a:prstGeom prst="bentConnector3">
              <a:avLst>
                <a:gd name="adj1" fmla="val -300000"/>
              </a:avLst>
            </a:prstGeom>
            <a:ln>
              <a:prstDash val="dash"/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52" name="Elbow Connector 51"/>
            <p:cNvCxnSpPr/>
            <p:nvPr/>
          </p:nvCxnSpPr>
          <p:spPr>
            <a:xfrm rot="5400000" flipH="1">
              <a:off x="3810000" y="1905000"/>
              <a:ext cx="76200" cy="4800600"/>
            </a:xfrm>
            <a:prstGeom prst="bentConnector3">
              <a:avLst>
                <a:gd name="adj1" fmla="val -335822"/>
              </a:avLst>
            </a:prstGeom>
            <a:ln>
              <a:prstDash val="dash"/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cxnSp>
        <p:nvCxnSpPr>
          <p:cNvPr id="54" name="Straight Arrow Connector 53"/>
          <p:cNvCxnSpPr>
            <a:stCxn id="41" idx="0"/>
            <a:endCxn id="40" idx="2"/>
          </p:cNvCxnSpPr>
          <p:nvPr/>
        </p:nvCxnSpPr>
        <p:spPr>
          <a:xfrm rot="16200000" flipV="1">
            <a:off x="1104900" y="4229100"/>
            <a:ext cx="609600" cy="5334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cxnSp>
      <p:sp>
        <p:nvSpPr>
          <p:cNvPr id="55" name="TextBox 54"/>
          <p:cNvSpPr txBox="1"/>
          <p:nvPr/>
        </p:nvSpPr>
        <p:spPr>
          <a:xfrm>
            <a:off x="457200" y="1066800"/>
            <a:ext cx="2743200" cy="1143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>
            <a:defPPr>
              <a:defRPr lang="en-US"/>
            </a:defPPr>
            <a:lvl1pPr algn="ctr">
              <a:defRPr>
                <a:solidFill>
                  <a:schemeClr val="dk1"/>
                </a:solidFill>
                <a:latin typeface="Calibri" pitchFamily="34" charset="0"/>
                <a:cs typeface="Calibri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dirty="0"/>
              <a:t>Will understand class hierarchy  better after we learn </a:t>
            </a:r>
            <a:r>
              <a:rPr lang="en-US" dirty="0" smtClean="0"/>
              <a:t>abstract classes and specifics of these collections</a:t>
            </a:r>
            <a:endParaRPr lang="en-US" dirty="0"/>
          </a:p>
        </p:txBody>
      </p:sp>
      <p:cxnSp>
        <p:nvCxnSpPr>
          <p:cNvPr id="33" name="Straight Arrow Connector 32"/>
          <p:cNvCxnSpPr/>
          <p:nvPr/>
        </p:nvCxnSpPr>
        <p:spPr>
          <a:xfrm flipV="1">
            <a:off x="2286000" y="6248400"/>
            <a:ext cx="1600200" cy="1588"/>
          </a:xfrm>
          <a:prstGeom prst="straightConnector1">
            <a:avLst/>
          </a:prstGeom>
          <a:ln w="28575">
            <a:prstDash val="dashDot"/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4"/>
            <p:custDataLst>
              <p:custData r:id="rId5"/>
              <p:tags r:id="rId6"/>
            </p:custDataLst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custData r:id="rId1"/>
      <p:tags r:id="rId2"/>
    </p:custDataLst>
  </p:cSld>
  <p:clrMapOvr>
    <a:masterClrMapping/>
  </p:clrMapOvr>
  <p:transition advTm="2782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1" grpId="0" animBg="1"/>
      <p:bldP spid="23" grpId="0" animBg="1"/>
      <p:bldP spid="30" grpId="0" animBg="1"/>
      <p:bldP spid="60" grpId="0" animBg="1"/>
      <p:bldP spid="35" grpId="0" animBg="1"/>
      <p:bldP spid="40" grpId="0" animBg="1"/>
      <p:bldP spid="41" grpId="0" animBg="1"/>
      <p:bldP spid="5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String History</a:t>
            </a:r>
            <a:endParaRPr lang="en-US" dirty="0"/>
          </a:p>
        </p:txBody>
      </p:sp>
      <p:grpSp>
        <p:nvGrpSpPr>
          <p:cNvPr id="3" name="Group 34"/>
          <p:cNvGrpSpPr/>
          <p:nvPr/>
        </p:nvGrpSpPr>
        <p:grpSpPr>
          <a:xfrm>
            <a:off x="76200" y="1143000"/>
            <a:ext cx="3352800" cy="1295400"/>
            <a:chOff x="76200" y="1143000"/>
            <a:chExt cx="3352800" cy="1295400"/>
          </a:xfrm>
        </p:grpSpPr>
        <p:sp>
          <p:nvSpPr>
            <p:cNvPr id="4" name="Rectangle 3"/>
            <p:cNvSpPr/>
            <p:nvPr/>
          </p:nvSpPr>
          <p:spPr>
            <a:xfrm>
              <a:off x="2057400" y="1143000"/>
              <a:ext cx="1371600" cy="129540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String</a:t>
              </a:r>
            </a:p>
            <a:p>
              <a:pPr algn="ctr"/>
              <a:r>
                <a:rPr lang="en-US" dirty="0" smtClean="0"/>
                <a:t>History</a:t>
              </a:r>
              <a:endParaRPr lang="en-US" dirty="0"/>
            </a:p>
          </p:txBody>
        </p:sp>
        <p:sp>
          <p:nvSpPr>
            <p:cNvPr id="5" name="Rectangle 4"/>
            <p:cNvSpPr/>
            <p:nvPr/>
          </p:nvSpPr>
          <p:spPr>
            <a:xfrm>
              <a:off x="76200" y="1143000"/>
              <a:ext cx="1981200" cy="38100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size()</a:t>
              </a:r>
              <a:endParaRPr lang="en-US" dirty="0"/>
            </a:p>
          </p:txBody>
        </p:sp>
        <p:sp>
          <p:nvSpPr>
            <p:cNvPr id="6" name="Rectangle 5"/>
            <p:cNvSpPr/>
            <p:nvPr/>
          </p:nvSpPr>
          <p:spPr>
            <a:xfrm>
              <a:off x="76200" y="1600200"/>
              <a:ext cx="1981200" cy="38100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err="1" smtClean="0"/>
                <a:t>elementAt</a:t>
              </a:r>
              <a:r>
                <a:rPr lang="en-US" dirty="0" smtClean="0"/>
                <a:t>()</a:t>
              </a:r>
              <a:endParaRPr lang="en-US" dirty="0"/>
            </a:p>
          </p:txBody>
        </p:sp>
        <p:sp>
          <p:nvSpPr>
            <p:cNvPr id="7" name="Rectangle 6"/>
            <p:cNvSpPr/>
            <p:nvPr/>
          </p:nvSpPr>
          <p:spPr>
            <a:xfrm>
              <a:off x="76200" y="2057400"/>
              <a:ext cx="1981200" cy="38100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err="1" smtClean="0"/>
                <a:t>addElement</a:t>
              </a:r>
              <a:r>
                <a:rPr lang="en-US" dirty="0" smtClean="0"/>
                <a:t>()</a:t>
              </a:r>
              <a:endParaRPr lang="en-US" dirty="0"/>
            </a:p>
          </p:txBody>
        </p:sp>
      </p:grpSp>
      <p:grpSp>
        <p:nvGrpSpPr>
          <p:cNvPr id="20" name="Group 36"/>
          <p:cNvGrpSpPr/>
          <p:nvPr/>
        </p:nvGrpSpPr>
        <p:grpSpPr>
          <a:xfrm>
            <a:off x="4114800" y="1143000"/>
            <a:ext cx="4953000" cy="1752600"/>
            <a:chOff x="4114800" y="1143000"/>
            <a:chExt cx="4953000" cy="1752600"/>
          </a:xfrm>
        </p:grpSpPr>
        <p:sp>
          <p:nvSpPr>
            <p:cNvPr id="15" name="Rectangle 14"/>
            <p:cNvSpPr/>
            <p:nvPr/>
          </p:nvSpPr>
          <p:spPr>
            <a:xfrm>
              <a:off x="5715000" y="1143000"/>
              <a:ext cx="1371600" cy="175260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err="1" smtClean="0"/>
                <a:t>AString</a:t>
              </a:r>
              <a:endParaRPr lang="en-US" dirty="0" smtClean="0"/>
            </a:p>
            <a:p>
              <a:pPr algn="ctr"/>
              <a:r>
                <a:rPr lang="en-US" dirty="0" smtClean="0"/>
                <a:t>History</a:t>
              </a:r>
              <a:endParaRPr lang="en-US" dirty="0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7086600" y="1143000"/>
              <a:ext cx="1981200" cy="38100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size()</a:t>
              </a:r>
              <a:endParaRPr lang="en-US" dirty="0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7086600" y="1600200"/>
              <a:ext cx="1981200" cy="38100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err="1" smtClean="0"/>
                <a:t>elementAt</a:t>
              </a:r>
              <a:r>
                <a:rPr lang="en-US" dirty="0" smtClean="0"/>
                <a:t>()</a:t>
              </a:r>
              <a:endParaRPr lang="en-US" dirty="0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7086600" y="2057400"/>
              <a:ext cx="1981200" cy="38100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err="1" smtClean="0"/>
                <a:t>addElement</a:t>
              </a:r>
              <a:r>
                <a:rPr lang="en-US" dirty="0" smtClean="0"/>
                <a:t>()</a:t>
              </a:r>
              <a:endParaRPr lang="en-US" dirty="0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4114800" y="1143000"/>
              <a:ext cx="1600200" cy="381000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size</a:t>
              </a:r>
              <a:endParaRPr lang="en-US" dirty="0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4114800" y="1600200"/>
              <a:ext cx="1600200" cy="381000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contents</a:t>
              </a:r>
              <a:endParaRPr lang="en-US" dirty="0"/>
            </a:p>
          </p:txBody>
        </p:sp>
        <p:sp>
          <p:nvSpPr>
            <p:cNvPr id="29" name="Rectangle 28"/>
            <p:cNvSpPr/>
            <p:nvPr/>
          </p:nvSpPr>
          <p:spPr>
            <a:xfrm>
              <a:off x="4114800" y="2057400"/>
              <a:ext cx="1600200" cy="381000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MAX_SIZE</a:t>
              </a:r>
              <a:endParaRPr lang="en-US" dirty="0"/>
            </a:p>
          </p:txBody>
        </p:sp>
      </p:grpSp>
      <p:grpSp>
        <p:nvGrpSpPr>
          <p:cNvPr id="21" name="Group 42"/>
          <p:cNvGrpSpPr/>
          <p:nvPr/>
        </p:nvGrpSpPr>
        <p:grpSpPr>
          <a:xfrm>
            <a:off x="2743200" y="3048000"/>
            <a:ext cx="2667000" cy="534988"/>
            <a:chOff x="2209800" y="2895600"/>
            <a:chExt cx="3657600" cy="534988"/>
          </a:xfrm>
        </p:grpSpPr>
        <p:cxnSp>
          <p:nvCxnSpPr>
            <p:cNvPr id="40" name="Straight Arrow Connector 39"/>
            <p:cNvCxnSpPr/>
            <p:nvPr/>
          </p:nvCxnSpPr>
          <p:spPr>
            <a:xfrm rot="10800000">
              <a:off x="2209800" y="3429000"/>
              <a:ext cx="3657600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Rectangle 41"/>
            <p:cNvSpPr/>
            <p:nvPr/>
          </p:nvSpPr>
          <p:spPr>
            <a:xfrm>
              <a:off x="2745059" y="2895600"/>
              <a:ext cx="2497873" cy="4572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implements</a:t>
              </a:r>
              <a:endParaRPr lang="en-US" dirty="0"/>
            </a:p>
          </p:txBody>
        </p:sp>
      </p:grpSp>
      <p:sp>
        <p:nvSpPr>
          <p:cNvPr id="44" name="Rectangle 43"/>
          <p:cNvSpPr/>
          <p:nvPr/>
        </p:nvSpPr>
        <p:spPr>
          <a:xfrm>
            <a:off x="4114800" y="2514600"/>
            <a:ext cx="1600200" cy="381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isFull</a:t>
            </a:r>
            <a:r>
              <a:rPr lang="en-US" dirty="0" smtClean="0"/>
              <a:t>()</a:t>
            </a:r>
            <a:endParaRPr lang="en-US" dirty="0"/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4"/>
            <p:custDataLst>
              <p:custData r:id="rId5"/>
              <p:tags r:id="rId6"/>
            </p:custDataLst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custData r:id="rId1"/>
      <p:tags r:id="rId2"/>
    </p:custDataLst>
    <p:extLst>
      <p:ext uri="{BB962C8B-B14F-4D97-AF65-F5344CB8AC3E}">
        <p14:creationId xmlns:p14="http://schemas.microsoft.com/office/powerpoint/2010/main" val="3356121229"/>
      </p:ext>
    </p:extLst>
  </p:cSld>
  <p:clrMapOvr>
    <a:masterClrMapping/>
  </p:clrMapOvr>
  <p:transition advTm="15731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44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4"/>
            <p:custDataLst>
              <p:custData r:id="rId5"/>
              <p:tags r:id="rId6"/>
            </p:custDataLst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custData r:id="rId1"/>
      <p:tags r:id="rId2"/>
    </p:custDataLst>
    <p:extLst>
      <p:ext uri="{BB962C8B-B14F-4D97-AF65-F5344CB8AC3E}">
        <p14:creationId xmlns:p14="http://schemas.microsoft.com/office/powerpoint/2010/main" val="2623701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87"/>
    </mc:Choice>
    <mc:Fallback xmlns="">
      <p:transition spd="slow" advTm="22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History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381000" y="914400"/>
            <a:ext cx="8229600" cy="3200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 smtClean="0"/>
              <a:t>public interface  </a:t>
            </a:r>
            <a:r>
              <a:rPr lang="en-US" dirty="0" err="1" smtClean="0"/>
              <a:t>StringHistory</a:t>
            </a:r>
            <a:r>
              <a:rPr lang="en-US" dirty="0" smtClean="0"/>
              <a:t>  {</a:t>
            </a:r>
          </a:p>
          <a:p>
            <a:pPr lvl="2"/>
            <a:r>
              <a:rPr lang="en-US" b="1" dirty="0" smtClean="0"/>
              <a:t>public</a:t>
            </a:r>
            <a:r>
              <a:rPr lang="en-US" dirty="0" smtClean="0"/>
              <a:t> </a:t>
            </a:r>
            <a:r>
              <a:rPr lang="en-US" b="1" dirty="0" smtClean="0"/>
              <a:t>void</a:t>
            </a:r>
            <a:r>
              <a:rPr lang="en-US" dirty="0" smtClean="0"/>
              <a:t> </a:t>
            </a:r>
            <a:r>
              <a:rPr lang="en-US" dirty="0" err="1" smtClean="0"/>
              <a:t>addElement</a:t>
            </a:r>
            <a:r>
              <a:rPr lang="en-US" dirty="0" smtClean="0"/>
              <a:t>(String element);</a:t>
            </a:r>
          </a:p>
          <a:p>
            <a:pPr lvl="2"/>
            <a:r>
              <a:rPr lang="en-US" b="1" dirty="0" smtClean="0"/>
              <a:t>public</a:t>
            </a:r>
            <a:r>
              <a:rPr lang="en-US" dirty="0" smtClean="0"/>
              <a:t> </a:t>
            </a:r>
            <a:r>
              <a:rPr lang="en-US" b="1" dirty="0" err="1" smtClean="0"/>
              <a:t>int</a:t>
            </a:r>
            <a:r>
              <a:rPr lang="en-US" dirty="0" smtClean="0"/>
              <a:t> size();</a:t>
            </a:r>
          </a:p>
          <a:p>
            <a:pPr lvl="2"/>
            <a:r>
              <a:rPr lang="en-US" b="1" dirty="0" smtClean="0"/>
              <a:t>public</a:t>
            </a:r>
            <a:r>
              <a:rPr lang="en-US" dirty="0" smtClean="0"/>
              <a:t> String </a:t>
            </a:r>
            <a:r>
              <a:rPr lang="en-US" dirty="0" err="1" smtClean="0"/>
              <a:t>elementAt</a:t>
            </a:r>
            <a:r>
              <a:rPr lang="en-US" dirty="0" smtClean="0"/>
              <a:t>(</a:t>
            </a:r>
            <a:r>
              <a:rPr lang="en-US" b="1" dirty="0" err="1" smtClean="0"/>
              <a:t>int</a:t>
            </a:r>
            <a:r>
              <a:rPr lang="en-US" dirty="0" smtClean="0"/>
              <a:t> index);</a:t>
            </a:r>
          </a:p>
          <a:p>
            <a:r>
              <a:rPr lang="en-US" dirty="0" smtClean="0"/>
              <a:t>}</a:t>
            </a:r>
          </a:p>
          <a:p>
            <a:endParaRPr lang="en-US" dirty="0" smtClean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4"/>
            <p:custDataLst>
              <p:custData r:id="rId5"/>
              <p:tags r:id="rId6"/>
            </p:custDataLst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custData r:id="rId1"/>
      <p:tags r:id="rId2"/>
    </p:custDataLst>
    <p:extLst>
      <p:ext uri="{BB962C8B-B14F-4D97-AF65-F5344CB8AC3E}">
        <p14:creationId xmlns:p14="http://schemas.microsoft.com/office/powerpoint/2010/main" val="2929477216"/>
      </p:ext>
    </p:extLst>
  </p:cSld>
  <p:clrMapOvr>
    <a:masterClrMapping/>
  </p:clrMapOvr>
  <p:transition advTm="2798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Implementing A History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381000" y="1066800"/>
            <a:ext cx="8229600" cy="5562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 smtClean="0"/>
              <a:t>public class</a:t>
            </a:r>
            <a:r>
              <a:rPr lang="en-US" dirty="0" smtClean="0"/>
              <a:t> </a:t>
            </a:r>
            <a:r>
              <a:rPr lang="en-US" dirty="0" err="1" smtClean="0"/>
              <a:t>AStringHistory</a:t>
            </a:r>
            <a:r>
              <a:rPr lang="en-US" dirty="0" smtClean="0"/>
              <a:t> </a:t>
            </a:r>
            <a:r>
              <a:rPr lang="en-US" b="1" dirty="0" smtClean="0"/>
              <a:t>implements</a:t>
            </a:r>
            <a:r>
              <a:rPr lang="en-US" dirty="0" smtClean="0"/>
              <a:t> </a:t>
            </a:r>
            <a:r>
              <a:rPr lang="en-US" dirty="0" err="1" smtClean="0"/>
              <a:t>StringHistory</a:t>
            </a:r>
            <a:r>
              <a:rPr lang="en-US" dirty="0" smtClean="0"/>
              <a:t> {</a:t>
            </a:r>
          </a:p>
          <a:p>
            <a:pPr lvl="1"/>
            <a:r>
              <a:rPr lang="en-US" dirty="0" smtClean="0"/>
              <a:t>    </a:t>
            </a:r>
            <a:r>
              <a:rPr lang="en-US" b="1" dirty="0" smtClean="0"/>
              <a:t>public</a:t>
            </a:r>
            <a:r>
              <a:rPr lang="en-US" dirty="0" smtClean="0"/>
              <a:t> </a:t>
            </a:r>
            <a:r>
              <a:rPr lang="en-US" b="1" dirty="0" smtClean="0"/>
              <a:t>final</a:t>
            </a:r>
            <a:r>
              <a:rPr lang="en-US" dirty="0" smtClean="0"/>
              <a:t> </a:t>
            </a:r>
            <a:r>
              <a:rPr lang="en-US" b="1" dirty="0" err="1" smtClean="0"/>
              <a:t>int</a:t>
            </a:r>
            <a:r>
              <a:rPr lang="en-US" dirty="0" smtClean="0"/>
              <a:t> MAX_SIZE = 50;</a:t>
            </a:r>
          </a:p>
          <a:p>
            <a:pPr lvl="1"/>
            <a:r>
              <a:rPr lang="en-US" dirty="0" smtClean="0"/>
              <a:t>    String[] contents = </a:t>
            </a:r>
            <a:r>
              <a:rPr lang="en-US" b="1" dirty="0" smtClean="0"/>
              <a:t>new</a:t>
            </a:r>
            <a:r>
              <a:rPr lang="en-US" dirty="0" smtClean="0"/>
              <a:t> String[MAX_SIZE];</a:t>
            </a:r>
          </a:p>
          <a:p>
            <a:pPr lvl="1"/>
            <a:r>
              <a:rPr lang="en-US" dirty="0" smtClean="0"/>
              <a:t>    </a:t>
            </a:r>
            <a:r>
              <a:rPr lang="en-US" b="1" dirty="0" err="1" smtClean="0"/>
              <a:t>int</a:t>
            </a:r>
            <a:r>
              <a:rPr lang="en-US" dirty="0" smtClean="0"/>
              <a:t> size = 0;</a:t>
            </a:r>
          </a:p>
          <a:p>
            <a:pPr lvl="1"/>
            <a:r>
              <a:rPr lang="en-US" dirty="0" smtClean="0"/>
              <a:t>    </a:t>
            </a:r>
            <a:r>
              <a:rPr lang="en-US" b="1" dirty="0" smtClean="0"/>
              <a:t>public</a:t>
            </a:r>
            <a:r>
              <a:rPr lang="en-US" dirty="0" smtClean="0"/>
              <a:t> </a:t>
            </a:r>
            <a:r>
              <a:rPr lang="en-US" b="1" dirty="0" err="1" smtClean="0"/>
              <a:t>int</a:t>
            </a:r>
            <a:r>
              <a:rPr lang="en-US" dirty="0" smtClean="0"/>
              <a:t> size() { </a:t>
            </a:r>
            <a:r>
              <a:rPr lang="en-US" b="1" dirty="0" smtClean="0"/>
              <a:t>return</a:t>
            </a:r>
            <a:r>
              <a:rPr lang="en-US" dirty="0" smtClean="0"/>
              <a:t> size;}</a:t>
            </a:r>
          </a:p>
          <a:p>
            <a:pPr lvl="1"/>
            <a:r>
              <a:rPr lang="en-US" dirty="0" smtClean="0"/>
              <a:t>    </a:t>
            </a:r>
            <a:r>
              <a:rPr lang="en-US" b="1" dirty="0" smtClean="0"/>
              <a:t>public</a:t>
            </a:r>
            <a:r>
              <a:rPr lang="en-US" dirty="0" smtClean="0"/>
              <a:t> String </a:t>
            </a:r>
            <a:r>
              <a:rPr lang="en-US" dirty="0" err="1" smtClean="0"/>
              <a:t>elementAt</a:t>
            </a:r>
            <a:r>
              <a:rPr lang="en-US" dirty="0" smtClean="0"/>
              <a:t> (</a:t>
            </a:r>
            <a:r>
              <a:rPr lang="en-US" b="1" dirty="0" err="1" smtClean="0"/>
              <a:t>int</a:t>
            </a:r>
            <a:r>
              <a:rPr lang="en-US" dirty="0" smtClean="0"/>
              <a:t> index) {  </a:t>
            </a:r>
            <a:r>
              <a:rPr lang="en-US" b="1" dirty="0" smtClean="0"/>
              <a:t>return</a:t>
            </a:r>
            <a:r>
              <a:rPr lang="en-US" dirty="0" smtClean="0"/>
              <a:t> contents[index]; }</a:t>
            </a:r>
          </a:p>
          <a:p>
            <a:pPr lvl="1"/>
            <a:r>
              <a:rPr lang="en-US" dirty="0" smtClean="0"/>
              <a:t>    </a:t>
            </a:r>
            <a:r>
              <a:rPr lang="en-US" b="1" dirty="0" err="1" smtClean="0"/>
              <a:t>boolean</a:t>
            </a:r>
            <a:r>
              <a:rPr lang="en-US" dirty="0" smtClean="0"/>
              <a:t> </a:t>
            </a:r>
            <a:r>
              <a:rPr lang="en-US" dirty="0" err="1" smtClean="0"/>
              <a:t>isFull</a:t>
            </a:r>
            <a:r>
              <a:rPr lang="en-US" dirty="0" smtClean="0"/>
              <a:t>() { </a:t>
            </a:r>
            <a:r>
              <a:rPr lang="en-US" b="1" dirty="0" smtClean="0"/>
              <a:t>return</a:t>
            </a:r>
            <a:r>
              <a:rPr lang="en-US" dirty="0" smtClean="0"/>
              <a:t> size == MAX_SIZE; }</a:t>
            </a:r>
          </a:p>
          <a:p>
            <a:pPr lvl="1"/>
            <a:r>
              <a:rPr lang="en-US" dirty="0" smtClean="0"/>
              <a:t>    </a:t>
            </a:r>
            <a:r>
              <a:rPr lang="en-US" b="1" dirty="0" smtClean="0"/>
              <a:t>public</a:t>
            </a:r>
            <a:r>
              <a:rPr lang="en-US" dirty="0" smtClean="0"/>
              <a:t> </a:t>
            </a:r>
            <a:r>
              <a:rPr lang="en-US" b="1" dirty="0" smtClean="0"/>
              <a:t>void</a:t>
            </a:r>
            <a:r>
              <a:rPr lang="en-US" dirty="0" smtClean="0"/>
              <a:t> </a:t>
            </a:r>
            <a:r>
              <a:rPr lang="en-US" dirty="0" err="1" smtClean="0"/>
              <a:t>addElement</a:t>
            </a:r>
            <a:r>
              <a:rPr lang="en-US" dirty="0" smtClean="0"/>
              <a:t>(String element) {</a:t>
            </a:r>
          </a:p>
          <a:p>
            <a:pPr lvl="1"/>
            <a:r>
              <a:rPr lang="en-US" dirty="0" smtClean="0"/>
              <a:t>        </a:t>
            </a:r>
            <a:r>
              <a:rPr lang="en-US" b="1" dirty="0" smtClean="0"/>
              <a:t>if</a:t>
            </a:r>
            <a:r>
              <a:rPr lang="en-US" dirty="0" smtClean="0"/>
              <a:t> (</a:t>
            </a:r>
            <a:r>
              <a:rPr lang="en-US" dirty="0" err="1" smtClean="0"/>
              <a:t>isFull</a:t>
            </a:r>
            <a:r>
              <a:rPr lang="en-US" dirty="0" smtClean="0"/>
              <a:t>())</a:t>
            </a:r>
          </a:p>
          <a:p>
            <a:pPr lvl="2"/>
            <a:r>
              <a:rPr lang="en-US" dirty="0" smtClean="0"/>
              <a:t>            </a:t>
            </a:r>
            <a:r>
              <a:rPr lang="en-US" dirty="0" err="1" smtClean="0"/>
              <a:t>System.out.println</a:t>
            </a:r>
            <a:r>
              <a:rPr lang="en-US" dirty="0" smtClean="0"/>
              <a:t>("Adding item to a full history");</a:t>
            </a:r>
          </a:p>
          <a:p>
            <a:pPr lvl="1"/>
            <a:r>
              <a:rPr lang="en-US" dirty="0" smtClean="0"/>
              <a:t>        </a:t>
            </a:r>
            <a:r>
              <a:rPr lang="en-US" b="1" dirty="0" smtClean="0"/>
              <a:t>else</a:t>
            </a:r>
            <a:r>
              <a:rPr lang="en-US" dirty="0" smtClean="0"/>
              <a:t> {</a:t>
            </a:r>
          </a:p>
          <a:p>
            <a:pPr lvl="2"/>
            <a:r>
              <a:rPr lang="en-US" dirty="0" smtClean="0"/>
              <a:t>            contents[size] = element;</a:t>
            </a:r>
          </a:p>
          <a:p>
            <a:pPr lvl="2"/>
            <a:r>
              <a:rPr lang="en-US" dirty="0" smtClean="0"/>
              <a:t>            size++;</a:t>
            </a:r>
          </a:p>
          <a:p>
            <a:pPr lvl="2"/>
            <a:r>
              <a:rPr lang="en-US" dirty="0" smtClean="0"/>
              <a:t>}</a:t>
            </a:r>
          </a:p>
          <a:p>
            <a:r>
              <a:rPr lang="en-US" dirty="0" smtClean="0"/>
              <a:t>        }   </a:t>
            </a:r>
          </a:p>
          <a:p>
            <a:r>
              <a:rPr lang="en-US" dirty="0" smtClean="0"/>
              <a:t>}</a:t>
            </a:r>
          </a:p>
          <a:p>
            <a:endParaRPr lang="en-US" sz="1600" dirty="0" smtClean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4"/>
            <p:custDataLst>
              <p:custData r:id="rId5"/>
              <p:tags r:id="rId6"/>
            </p:custDataLst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custData r:id="rId1"/>
      <p:tags r:id="rId2"/>
    </p:custDataLst>
    <p:extLst>
      <p:ext uri="{BB962C8B-B14F-4D97-AF65-F5344CB8AC3E}">
        <p14:creationId xmlns:p14="http://schemas.microsoft.com/office/powerpoint/2010/main" val="2249137685"/>
      </p:ext>
    </p:extLst>
  </p:cSld>
  <p:clrMapOvr>
    <a:masterClrMapping/>
  </p:clrMapOvr>
  <p:transition advTm="20383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Using a History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381000" y="1371600"/>
            <a:ext cx="8229600" cy="3886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 smtClean="0"/>
              <a:t>public</a:t>
            </a:r>
            <a:r>
              <a:rPr lang="en-US" dirty="0" smtClean="0"/>
              <a:t> </a:t>
            </a:r>
            <a:r>
              <a:rPr lang="en-US" b="1" dirty="0" smtClean="0"/>
              <a:t>static</a:t>
            </a:r>
            <a:r>
              <a:rPr lang="en-US" dirty="0" smtClean="0"/>
              <a:t> </a:t>
            </a:r>
            <a:r>
              <a:rPr lang="en-US" b="1" dirty="0" smtClean="0"/>
              <a:t>void</a:t>
            </a:r>
            <a:r>
              <a:rPr lang="en-US" dirty="0" smtClean="0"/>
              <a:t> main(String[] </a:t>
            </a:r>
            <a:r>
              <a:rPr lang="en-US" dirty="0" err="1" smtClean="0"/>
              <a:t>args</a:t>
            </a:r>
            <a:r>
              <a:rPr lang="en-US" dirty="0" smtClean="0"/>
              <a:t>) {</a:t>
            </a:r>
          </a:p>
          <a:p>
            <a:r>
              <a:rPr lang="en-US" dirty="0" smtClean="0"/>
              <a:t>        </a:t>
            </a:r>
            <a:r>
              <a:rPr lang="en-US" dirty="0" err="1" smtClean="0"/>
              <a:t>StringHistory</a:t>
            </a:r>
            <a:r>
              <a:rPr lang="en-US" dirty="0" smtClean="0"/>
              <a:t> names = </a:t>
            </a:r>
            <a:r>
              <a:rPr lang="en-US" b="1" dirty="0" smtClean="0"/>
              <a:t>new</a:t>
            </a:r>
            <a:r>
              <a:rPr lang="en-US" dirty="0" smtClean="0"/>
              <a:t> </a:t>
            </a:r>
            <a:r>
              <a:rPr lang="en-US" dirty="0" err="1" smtClean="0"/>
              <a:t>AStringHistory</a:t>
            </a:r>
            <a:r>
              <a:rPr lang="en-US" dirty="0" smtClean="0"/>
              <a:t>(); </a:t>
            </a:r>
          </a:p>
          <a:p>
            <a:r>
              <a:rPr lang="en-US" dirty="0" smtClean="0"/>
              <a:t>        </a:t>
            </a:r>
            <a:r>
              <a:rPr lang="en-US" b="1" dirty="0" smtClean="0"/>
              <a:t>while</a:t>
            </a:r>
            <a:r>
              <a:rPr lang="en-US" dirty="0" smtClean="0"/>
              <a:t> (</a:t>
            </a:r>
            <a:r>
              <a:rPr lang="en-US" b="1" dirty="0" smtClean="0"/>
              <a:t>true</a:t>
            </a:r>
            <a:r>
              <a:rPr lang="en-US" dirty="0" smtClean="0"/>
              <a:t>) {</a:t>
            </a:r>
          </a:p>
          <a:p>
            <a:r>
              <a:rPr lang="en-US" dirty="0" smtClean="0"/>
              <a:t>        	 String input = </a:t>
            </a:r>
            <a:r>
              <a:rPr lang="en-US" dirty="0" err="1" smtClean="0"/>
              <a:t>Console.readLine</a:t>
            </a:r>
            <a:r>
              <a:rPr lang="en-US" dirty="0" smtClean="0"/>
              <a:t>();</a:t>
            </a:r>
          </a:p>
          <a:p>
            <a:pPr lvl="1"/>
            <a:r>
              <a:rPr lang="en-US" dirty="0" smtClean="0"/>
              <a:t>	 </a:t>
            </a:r>
            <a:r>
              <a:rPr lang="en-US" b="1" dirty="0" smtClean="0"/>
              <a:t>if</a:t>
            </a:r>
            <a:r>
              <a:rPr lang="en-US" dirty="0" smtClean="0"/>
              <a:t> (</a:t>
            </a:r>
            <a:r>
              <a:rPr lang="en-US" dirty="0" err="1" smtClean="0"/>
              <a:t>input.length</a:t>
            </a:r>
            <a:r>
              <a:rPr lang="en-US" dirty="0" smtClean="0"/>
              <a:t>() &gt; 0) </a:t>
            </a:r>
          </a:p>
          <a:p>
            <a:r>
              <a:rPr lang="en-US" dirty="0" smtClean="0"/>
              <a:t>                 </a:t>
            </a:r>
            <a:r>
              <a:rPr lang="en-US" b="1" dirty="0" smtClean="0"/>
              <a:t>if</a:t>
            </a:r>
            <a:r>
              <a:rPr lang="en-US" dirty="0" smtClean="0"/>
              <a:t> (</a:t>
            </a:r>
            <a:r>
              <a:rPr lang="en-US" dirty="0" err="1" smtClean="0"/>
              <a:t>input.charAt</a:t>
            </a:r>
            <a:r>
              <a:rPr lang="en-US" dirty="0" smtClean="0"/>
              <a:t>(0) == 'q') </a:t>
            </a:r>
            <a:r>
              <a:rPr lang="en-US" b="1" dirty="0" smtClean="0"/>
              <a:t>break</a:t>
            </a:r>
            <a:r>
              <a:rPr lang="en-US" dirty="0" smtClean="0"/>
              <a:t>;</a:t>
            </a:r>
          </a:p>
          <a:p>
            <a:r>
              <a:rPr lang="en-US" dirty="0" smtClean="0"/>
              <a:t>                 </a:t>
            </a:r>
            <a:r>
              <a:rPr lang="en-US" b="1" dirty="0" smtClean="0"/>
              <a:t>else</a:t>
            </a:r>
            <a:r>
              <a:rPr lang="en-US" dirty="0" smtClean="0"/>
              <a:t> </a:t>
            </a:r>
            <a:r>
              <a:rPr lang="en-US" b="1" dirty="0" smtClean="0"/>
              <a:t>if</a:t>
            </a:r>
            <a:r>
              <a:rPr lang="en-US" dirty="0" smtClean="0"/>
              <a:t> (</a:t>
            </a:r>
            <a:r>
              <a:rPr lang="en-US" dirty="0" err="1" smtClean="0"/>
              <a:t>input.charAt</a:t>
            </a:r>
            <a:r>
              <a:rPr lang="en-US" dirty="0" smtClean="0"/>
              <a:t>(0) == 'p' )</a:t>
            </a:r>
          </a:p>
          <a:p>
            <a:r>
              <a:rPr lang="en-US" dirty="0" smtClean="0"/>
              <a:t>                       print(names);</a:t>
            </a:r>
          </a:p>
          <a:p>
            <a:pPr lvl="1"/>
            <a:r>
              <a:rPr lang="en-US" dirty="0" smtClean="0"/>
              <a:t>           </a:t>
            </a:r>
            <a:r>
              <a:rPr lang="en-US" b="1" dirty="0" smtClean="0"/>
              <a:t>else</a:t>
            </a:r>
            <a:endParaRPr lang="en-US" dirty="0" smtClean="0"/>
          </a:p>
          <a:p>
            <a:r>
              <a:rPr lang="en-US" dirty="0" smtClean="0"/>
              <a:t>	           </a:t>
            </a:r>
            <a:r>
              <a:rPr lang="en-US" dirty="0" err="1" smtClean="0"/>
              <a:t>names.addElement</a:t>
            </a:r>
            <a:r>
              <a:rPr lang="en-US" dirty="0" smtClean="0"/>
              <a:t>(input);        </a:t>
            </a:r>
          </a:p>
          <a:p>
            <a:r>
              <a:rPr lang="en-US" dirty="0" smtClean="0"/>
              <a:t>      }</a:t>
            </a:r>
          </a:p>
          <a:p>
            <a:r>
              <a:rPr lang="en-US" dirty="0" smtClean="0"/>
              <a:t>}</a:t>
            </a: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4"/>
            <p:custDataLst>
              <p:custData r:id="rId5"/>
              <p:tags r:id="rId6"/>
            </p:custDataLst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custData r:id="rId1"/>
      <p:tags r:id="rId2"/>
    </p:custDataLst>
    <p:extLst>
      <p:ext uri="{BB962C8B-B14F-4D97-AF65-F5344CB8AC3E}">
        <p14:creationId xmlns:p14="http://schemas.microsoft.com/office/powerpoint/2010/main" val="896462681"/>
      </p:ext>
    </p:extLst>
  </p:cSld>
  <p:clrMapOvr>
    <a:masterClrMapping/>
  </p:clrMapOvr>
  <p:transition advTm="22342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Printing a History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152400" y="1295400"/>
            <a:ext cx="8610600" cy="3886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 smtClean="0"/>
              <a:t>static</a:t>
            </a:r>
            <a:r>
              <a:rPr lang="en-US" dirty="0" smtClean="0"/>
              <a:t> </a:t>
            </a:r>
            <a:r>
              <a:rPr lang="en-US" b="1" dirty="0" smtClean="0"/>
              <a:t>void</a:t>
            </a:r>
            <a:r>
              <a:rPr lang="en-US" dirty="0" smtClean="0"/>
              <a:t> print(</a:t>
            </a:r>
            <a:r>
              <a:rPr lang="en-US" dirty="0" err="1" smtClean="0"/>
              <a:t>StringHistory</a:t>
            </a:r>
            <a:r>
              <a:rPr lang="en-US" dirty="0" smtClean="0"/>
              <a:t> strings) {</a:t>
            </a:r>
          </a:p>
          <a:p>
            <a:r>
              <a:rPr lang="en-US" dirty="0" smtClean="0"/>
              <a:t>        </a:t>
            </a:r>
            <a:r>
              <a:rPr lang="en-US" dirty="0" err="1" smtClean="0"/>
              <a:t>System.out.println</a:t>
            </a:r>
            <a:r>
              <a:rPr lang="en-US" dirty="0" smtClean="0"/>
              <a:t>("******************");</a:t>
            </a:r>
          </a:p>
          <a:p>
            <a:r>
              <a:rPr lang="en-US" dirty="0" smtClean="0"/>
              <a:t>        </a:t>
            </a:r>
            <a:r>
              <a:rPr lang="en-US" b="1" dirty="0" smtClean="0"/>
              <a:t>for</a:t>
            </a:r>
            <a:r>
              <a:rPr lang="en-US" dirty="0" smtClean="0"/>
              <a:t> ( </a:t>
            </a:r>
            <a:r>
              <a:rPr lang="en-US" b="1" dirty="0" err="1" smtClean="0"/>
              <a:t>int</a:t>
            </a:r>
            <a:r>
              <a:rPr lang="en-US" dirty="0" smtClean="0"/>
              <a:t> </a:t>
            </a:r>
            <a:r>
              <a:rPr lang="en-US" dirty="0" err="1" smtClean="0"/>
              <a:t>elementNum</a:t>
            </a:r>
            <a:r>
              <a:rPr lang="en-US" dirty="0" smtClean="0"/>
              <a:t> = 0; </a:t>
            </a:r>
            <a:r>
              <a:rPr lang="en-US" dirty="0" err="1" smtClean="0"/>
              <a:t>elementNum</a:t>
            </a:r>
            <a:r>
              <a:rPr lang="en-US" dirty="0" smtClean="0"/>
              <a:t> &lt; </a:t>
            </a:r>
            <a:r>
              <a:rPr lang="en-US" dirty="0" err="1" smtClean="0"/>
              <a:t>strings.size</a:t>
            </a:r>
            <a:r>
              <a:rPr lang="en-US" dirty="0" smtClean="0"/>
              <a:t>(); </a:t>
            </a:r>
            <a:r>
              <a:rPr lang="en-US" dirty="0" err="1" smtClean="0"/>
              <a:t>elementNum</a:t>
            </a:r>
            <a:r>
              <a:rPr lang="en-US" dirty="0" smtClean="0"/>
              <a:t>++) </a:t>
            </a:r>
          </a:p>
          <a:p>
            <a:r>
              <a:rPr lang="en-US" dirty="0" smtClean="0"/>
              <a:t>	</a:t>
            </a:r>
            <a:r>
              <a:rPr lang="en-US" dirty="0" err="1" smtClean="0"/>
              <a:t>System.out.println</a:t>
            </a:r>
            <a:r>
              <a:rPr lang="en-US" dirty="0" smtClean="0"/>
              <a:t>(</a:t>
            </a:r>
            <a:r>
              <a:rPr lang="en-US" dirty="0" err="1" smtClean="0"/>
              <a:t>strings.elementAt</a:t>
            </a:r>
            <a:r>
              <a:rPr lang="en-US" dirty="0" smtClean="0"/>
              <a:t>(</a:t>
            </a:r>
            <a:r>
              <a:rPr lang="en-US" dirty="0" err="1" smtClean="0"/>
              <a:t>elementNum</a:t>
            </a:r>
            <a:r>
              <a:rPr lang="en-US" dirty="0" smtClean="0"/>
              <a:t>));</a:t>
            </a:r>
          </a:p>
          <a:p>
            <a:r>
              <a:rPr lang="en-US" dirty="0" smtClean="0"/>
              <a:t>        </a:t>
            </a:r>
            <a:r>
              <a:rPr lang="en-US" dirty="0" err="1" smtClean="0"/>
              <a:t>System.out.println</a:t>
            </a:r>
            <a:r>
              <a:rPr lang="en-US" dirty="0" smtClean="0"/>
              <a:t>("******************");</a:t>
            </a:r>
          </a:p>
          <a:p>
            <a:r>
              <a:rPr lang="en-US" dirty="0" smtClean="0"/>
              <a:t>}</a:t>
            </a: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4"/>
            <p:custDataLst>
              <p:custData r:id="rId5"/>
              <p:tags r:id="rId6"/>
            </p:custDataLst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custData r:id="rId1"/>
      <p:tags r:id="rId2"/>
    </p:custDataLst>
    <p:extLst>
      <p:ext uri="{BB962C8B-B14F-4D97-AF65-F5344CB8AC3E}">
        <p14:creationId xmlns:p14="http://schemas.microsoft.com/office/powerpoint/2010/main" val="884627619"/>
      </p:ext>
    </p:extLst>
  </p:cSld>
  <p:clrMapOvr>
    <a:masterClrMapping/>
  </p:clrMapOvr>
  <p:transition advTm="16717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CUSTOMXMLID" val="{328360F5-39AE-4EB2-B5B6-DF554A69DD2A}"/>
  <p:tag name="ATHENA.CUSTOMXMLCONTENT" val="&lt;?xml version=&quot;1.0&quot;?&gt;&lt;athena xmlns=&quot;http://schemas.microsoft.com/edu/athena&quot; version=&quot;0.1.3885.0&quot;&gt;&lt;timings duration=&quot;43898&quot;/&gt;&lt;/athena&gt;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CUSTOMXMLID" val="{AB8FCFAA-8A01-4BA8-A50D-FD82DC4D2CC5}"/>
  <p:tag name="ATHENA.CUSTOMXMLCONTENT" val="&lt;?xml version=&quot;1.0&quot;?&gt;&lt;athena xmlns=&quot;http://schemas.microsoft.com/edu/athena&quot; version=&quot;0.1.3885.0&quot;&gt;&lt;media embedded=&quot;true&quot; recordStart=&quot;0&quot; recordEnd=&quot;157292&quot; recordLength=&quot;157292&quot; start=&quot;0&quot; end=&quot;157292&quot; audioFormat=&quot;{00000161-0000-0010-8000-00AA00389B71}&quot; audioRate=&quot;22050&quot; muted=&quot;false&quot; volume=&quot;0.8&quot; fadeIn=&quot;0&quot; fadeOut=&quot;0&quot; audioOnly=&quot;true&quot;/&gt;&lt;/athena&gt;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CUSTOMXMLID" val="{37ABCAD5-1CDC-4F4C-B25A-6CC7D469EA5A}"/>
  <p:tag name="ATHENA.CUSTOMXMLCONTENT" val="&lt;?xml version=&quot;1.0&quot;?&gt;&lt;athena xmlns=&quot;http://schemas.microsoft.com/edu/athena&quot; version=&quot;0.1.3885.0&quot;&gt;&lt;media embedded=&quot;true&quot; recordStart=&quot;0&quot; recordEnd=&quot;4087&quot; recordLength=&quot;4087&quot; start=&quot;0&quot; end=&quot;4087&quot; audioFormat=&quot;{00000161-0000-0010-8000-00AA00389B71}&quot; audioRate=&quot;22050&quot; muted=&quot;false&quot; volume=&quot;0.8&quot; fadeIn=&quot;0&quot; fadeOut=&quot;0&quot; audioOnly=&quot;true&quot;/&gt;&lt;/athena&gt;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CUSTOMXMLID" val="{DE0FAC13-F2D7-4672-AAB1-2A7AD02B09B9}"/>
  <p:tag name="ATHENA.CUSTOMXMLCONTENT" val="&lt;?xml version=&quot;1.0&quot;?&gt;&lt;athena xmlns=&quot;http://schemas.microsoft.com/edu/athena&quot; version=&quot;0.1.3885.0&quot;&gt;&lt;timings duration=&quot;27957&quot;/&gt;&lt;/athena&gt;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CUSTOMXMLID" val="{C6D23EC2-EB20-4CB3-BE02-E0280FE8828E}"/>
  <p:tag name="ATHENA.CUSTOMXMLCONTENT" val="&lt;?xml version=&quot;1.0&quot;?&gt;&lt;athena xmlns=&quot;http://schemas.microsoft.com/edu/athena&quot; version=&quot;0.1.3885.0&quot;&gt;&lt;media embedded=&quot;true&quot; recordStart=&quot;0&quot; recordEnd=&quot;27957&quot; recordLength=&quot;27957&quot; start=&quot;0&quot; end=&quot;27957&quot; audioFormat=&quot;{00000161-0000-0010-8000-00AA00389B71}&quot; audioRate=&quot;22050&quot; muted=&quot;false&quot; volume=&quot;0.8&quot; fadeIn=&quot;0&quot; fadeOut=&quot;0&quot; audioOnly=&quot;true&quot;/&gt;&lt;/athena&gt;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CUSTOMXMLID" val="{FE955839-7221-42CC-9336-B5C4BC7AFDF9}"/>
  <p:tag name="ATHENA.CUSTOMXMLCONTENT" val="&lt;?xml version=&quot;1.0&quot;?&gt;&lt;athena xmlns=&quot;http://schemas.microsoft.com/edu/athena&quot; version=&quot;0.1.3885.0&quot;&gt;&lt;timings duration=&quot;203825&quot;/&gt;&lt;/athena&gt;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CUSTOMXMLID" val="{3CE5E895-0913-4C97-9AF3-FEBAA35F8F2A}"/>
  <p:tag name="ATHENA.CUSTOMXMLCONTENT" val="&lt;?xml version=&quot;1.0&quot;?&gt;&lt;athena xmlns=&quot;http://schemas.microsoft.com/edu/athena&quot; version=&quot;0.1.3885.0&quot;&gt;&lt;media embedded=&quot;true&quot; recordStart=&quot;0&quot; recordEnd=&quot;203825&quot; recordLength=&quot;203825&quot; start=&quot;0&quot; end=&quot;203825&quot; audioFormat=&quot;{00000161-0000-0010-8000-00AA00389B71}&quot; audioRate=&quot;22050&quot; muted=&quot;false&quot; volume=&quot;0.8&quot; fadeIn=&quot;0&quot; fadeOut=&quot;0&quot; audioOnly=&quot;true&quot;/&gt;&lt;/athena&gt;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CUSTOMXMLID" val="{E46B6378-9420-430F-8BD0-54CB761FB01A}"/>
  <p:tag name="ATHENA.CUSTOMXMLCONTENT" val="&lt;?xml version=&quot;1.0&quot;?&gt;&lt;athena xmlns=&quot;http://schemas.microsoft.com/edu/athena&quot; version=&quot;0.1.3885.0&quot;&gt;&lt;timings duration=&quot;223423&quot;/&gt;&lt;/athena&gt;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CUSTOMXMLID" val="{9B4EBA44-80CF-4B97-B6F4-F1FFBDF89DD4}"/>
  <p:tag name="ATHENA.CUSTOMXMLCONTENT" val="&lt;?xml version=&quot;1.0&quot;?&gt;&lt;athena xmlns=&quot;http://schemas.microsoft.com/edu/athena&quot; version=&quot;0.1.3885.0&quot;&gt;&lt;media embedded=&quot;true&quot; recordStart=&quot;0&quot; recordEnd=&quot;223423&quot; recordLength=&quot;223423&quot; start=&quot;0&quot; end=&quot;223423&quot; audioFormat=&quot;{00000161-0000-0010-8000-00AA00389B71}&quot; audioRate=&quot;22050&quot; muted=&quot;false&quot; volume=&quot;0.8&quot; fadeIn=&quot;0&quot; fadeOut=&quot;0&quot; audioOnly=&quot;true&quot;/&gt;&lt;/athena&gt;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CUSTOMXMLID" val="{0E3449FC-3833-4F0B-88CF-4B442787A6D5}"/>
  <p:tag name="ATHENA.CUSTOMXMLCONTENT" val="&lt;?xml version=&quot;1.0&quot;?&gt;&lt;athena xmlns=&quot;http://schemas.microsoft.com/edu/athena&quot; version=&quot;0.1.3885.0&quot;&gt;&lt;timings duration=&quot;167137&quot;/&gt;&lt;/athena&gt;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CUSTOMXMLID" val="{06BD1C4C-D4C6-4AE7-8446-43431496BB3B}"/>
  <p:tag name="ATHENA.CUSTOMXMLCONTENT" val="&lt;?xml version=&quot;1.0&quot;?&gt;&lt;athena xmlns=&quot;http://schemas.microsoft.com/edu/athena&quot; version=&quot;0.1.3885.0&quot;&gt;&lt;media embedded=&quot;true&quot; recordStart=&quot;0&quot; recordEnd=&quot;167137&quot; recordLength=&quot;167137&quot; start=&quot;0&quot; end=&quot;167137&quot; audioFormat=&quot;{00000161-0000-0010-8000-00AA00389B71}&quot; audioRate=&quot;22050&quot; muted=&quot;false&quot; volume=&quot;0.8&quot; fadeIn=&quot;0&quot; fadeOut=&quot;0&quot; audioOnly=&quot;true&quot;/&gt;&lt;/athena&gt;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0.9"/>
  <p:tag name="ATHENA.CUSTOMXMLID" val="{6F7D37A0-1AA3-46A5-9FB7-455F99BFD14F}"/>
  <p:tag name="ATHENA.CUSTOMXMLCONTENT" val="&lt;?xml version=&quot;1.0&quot;?&gt;&lt;athena xmlns=&quot;http://schemas.microsoft.com/edu/athena&quot; version=&quot;0.1.3885.0&quot;&gt;&lt;timings duration=&quot;269213&quot;/&gt;&lt;/athena&gt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CUSTOMXMLID" val="{E8366678-1BB5-4188-9B6A-DED4C4F0A82E}"/>
  <p:tag name="ATHENA.CUSTOMXMLCONTENT" val="&lt;?xml version=&quot;1.0&quot;?&gt;&lt;athena xmlns=&quot;http://schemas.microsoft.com/edu/athena&quot; version=&quot;0.1.3885.0&quot;&gt;&lt;media embedded=&quot;true&quot; recordStart=&quot;0&quot; recordEnd=&quot;43898&quot; recordLength=&quot;43898&quot; start=&quot;0&quot; end=&quot;43898&quot; audioFormat=&quot;{00000161-0000-0010-8000-00AA00389B71}&quot; audioRate=&quot;22050&quot; muted=&quot;false&quot; volume=&quot;0.8&quot; fadeIn=&quot;0&quot; fadeOut=&quot;0&quot; audioOnly=&quot;true&quot;/&gt;&lt;/athena&gt;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CUSTOMXMLID" val="{77138984-94DE-4049-961D-937793AD42DD}"/>
  <p:tag name="ATHENA.CUSTOMXMLCONTENT" val="&lt;?xml version=&quot;1.0&quot;?&gt;&lt;athena xmlns=&quot;http://schemas.microsoft.com/edu/athena&quot; version=&quot;0.1.3885.0&quot;&gt;&lt;media embedded=&quot;true&quot; recordStart=&quot;0&quot; recordEnd=&quot;269213&quot; recordLength=&quot;269213&quot; start=&quot;0&quot; end=&quot;269213&quot; audioFormat=&quot;{00000161-0000-0010-8000-00AA00389B71}&quot; audioRate=&quot;22050&quot; muted=&quot;false&quot; volume=&quot;0.8&quot; fadeIn=&quot;0&quot; fadeOut=&quot;0&quot; audioOnly=&quot;true&quot;/&gt;&lt;/athena&gt;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CUSTOMXMLID" val="{A979F131-640C-4DEA-8449-729520AC0DDC}"/>
  <p:tag name="ATHENA.CUSTOMXMLCONTENT" val="&lt;?xml version=&quot;1.0&quot;?&gt;&lt;athena xmlns=&quot;http://schemas.microsoft.com/edu/athena&quot; version=&quot;0.1.3885.0&quot;&gt;&lt;timings duration=&quot;19412&quot;/&gt;&lt;/athena&gt;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CUSTOMXMLID" val="{20CA862C-3D6E-4B0E-A0F9-3C51FC154323}"/>
  <p:tag name="ATHENA.CUSTOMXMLCONTENT" val="&lt;?xml version=&quot;1.0&quot;?&gt;&lt;athena xmlns=&quot;http://schemas.microsoft.com/edu/athena&quot; version=&quot;0.1.3885.0&quot;&gt;&lt;media embedded=&quot;true&quot; recordStart=&quot;0&quot; recordEnd=&quot;19412&quot; recordLength=&quot;19412&quot; start=&quot;0&quot; end=&quot;19412&quot; audioFormat=&quot;{00000161-0000-0010-8000-00AA00389B71}&quot; audioRate=&quot;22050&quot; muted=&quot;false&quot; volume=&quot;0.8&quot; fadeIn=&quot;0&quot; fadeOut=&quot;0&quot; audioOnly=&quot;true&quot;/&gt;&lt;/athena&gt;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CUSTOMXMLID" val="{E8844EE0-3A8E-476D-B531-5C33A1C2B1C8}"/>
  <p:tag name="ATHENA.CUSTOMXMLCONTENT" val="&lt;?xml version=&quot;1.0&quot;?&gt;&lt;athena xmlns=&quot;http://schemas.microsoft.com/edu/athena&quot; version=&quot;0.1.3885.0&quot;&gt;&lt;timings duration=&quot;192773&quot;/&gt;&lt;/athena&gt;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CUSTOMXMLID" val="{717E3B51-0A03-43C2-BBF6-AF45F62B03C0}"/>
  <p:tag name="ATHENA.CUSTOMXMLCONTENT" val="&lt;?xml version=&quot;1.0&quot;?&gt;&lt;athena xmlns=&quot;http://schemas.microsoft.com/edu/athena&quot; version=&quot;0.1.3885.0&quot;&gt;&lt;media embedded=&quot;true&quot; recordStart=&quot;0&quot; recordEnd=&quot;192773&quot; recordLength=&quot;192773&quot; start=&quot;0&quot; end=&quot;192773&quot; audioFormat=&quot;{00000161-0000-0010-8000-00AA00389B71}&quot; audioRate=&quot;22050&quot; muted=&quot;false&quot; volume=&quot;0.8&quot; fadeIn=&quot;0&quot; fadeOut=&quot;0&quot; audioOnly=&quot;true&quot;/&gt;&lt;/athena&gt;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1.4"/>
  <p:tag name="ATHENA.CUSTOMXMLID" val="{7340ECBD-B1C7-42F3-87D0-61CEAD9D52C0}"/>
  <p:tag name="ATHENA.CUSTOMXMLCONTENT" val="&lt;?xml version=&quot;1.0&quot;?&gt;&lt;athena xmlns=&quot;http://schemas.microsoft.com/edu/athena&quot; version=&quot;0.1.3885.0&quot;&gt;&lt;timings duration=&quot;23418&quot;/&gt;&lt;/athena&gt;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CUSTOMXMLID" val="{E3A776B8-FDB9-4BF1-929F-4D265E40FB75}"/>
  <p:tag name="ATHENA.CUSTOMXMLCONTENT" val="&lt;?xml version=&quot;1.0&quot;?&gt;&lt;athena xmlns=&quot;http://schemas.microsoft.com/edu/athena&quot; version=&quot;0.1.3885.0&quot;&gt;&lt;media embedded=&quot;true&quot; recordStart=&quot;0&quot; recordEnd=&quot;23418&quot; recordLength=&quot;23418&quot; start=&quot;0&quot; end=&quot;23418&quot; audioFormat=&quot;{00000161-0000-0010-8000-00AA00389B71}&quot; audioRate=&quot;22050&quot; muted=&quot;false&quot; volume=&quot;0.8&quot; fadeIn=&quot;0&quot; fadeOut=&quot;0&quot; audioOnly=&quot;true&quot;/&gt;&lt;/athena&gt;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6|4.4|18.5"/>
  <p:tag name="ATHENA.CUSTOMXMLID" val="{A99AE692-B6F1-402D-9364-4AC166E75531}"/>
  <p:tag name="ATHENA.CUSTOMXMLCONTENT" val="&lt;?xml version=&quot;1.0&quot;?&gt;&lt;athena xmlns=&quot;http://schemas.microsoft.com/edu/athena&quot; version=&quot;0.1.3885.0&quot;&gt;&lt;timings duration=&quot;103005&quot;/&gt;&lt;/athena&gt;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CUSTOMXMLID" val="{84A8FE2F-09D6-4085-AF77-5E238415E252}"/>
  <p:tag name="ATHENA.CUSTOMXMLCONTENT" val="&lt;?xml version=&quot;1.0&quot;?&gt;&lt;athena xmlns=&quot;http://schemas.microsoft.com/edu/athena&quot; version=&quot;0.1.3885.0&quot;&gt;&lt;media embedded=&quot;true&quot; recordStart=&quot;0&quot; recordEnd=&quot;103005&quot; recordLength=&quot;103005&quot; start=&quot;0&quot; end=&quot;103005&quot; audioFormat=&quot;{00000161-0000-0010-8000-00AA00389B71}&quot; audioRate=&quot;22050&quot; muted=&quot;false&quot; volume=&quot;0.8&quot; fadeIn=&quot;0&quot; fadeOut=&quot;0&quot; audioOnly=&quot;true&quot;/&gt;&lt;/athena&gt;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7|3.1|3.1|23.2|3.6|2.8"/>
  <p:tag name="ATHENA.CUSTOMXMLID" val="{72F25827-3302-4674-9301-797E9C52CC10}"/>
  <p:tag name="ATHENA.CUSTOMXMLCONTENT" val="&lt;?xml version=&quot;1.0&quot;?&gt;&lt;athena xmlns=&quot;http://schemas.microsoft.com/edu/athena&quot; version=&quot;0.1.3885.0&quot;&gt;&lt;timings duration=&quot;78310&quot;/&gt;&lt;/athena&gt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"/>
  <p:tag name="ATHENA.CUSTOMXMLID" val="{6AB4673A-3B47-4091-AFB6-5E6B3C6CEA10}"/>
  <p:tag name="ATHENA.CUSTOMXMLCONTENT" val="&lt;?xml version=&quot;1.0&quot;?&gt;&lt;athena xmlns=&quot;http://schemas.microsoft.com/edu/athena&quot; version=&quot;0.1.3885.0&quot;&gt;&lt;timings duration=&quot;1359&quot;/&gt;&lt;/athena&gt;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CUSTOMXMLID" val="{78AB5741-2ED2-4381-8F53-A8DAF20AF76F}"/>
  <p:tag name="ATHENA.CUSTOMXMLCONTENT" val="&lt;?xml version=&quot;1.0&quot;?&gt;&lt;athena xmlns=&quot;http://schemas.microsoft.com/edu/athena&quot; version=&quot;0.1.3885.0&quot;&gt;&lt;media embedded=&quot;true&quot; recordStart=&quot;0&quot; recordEnd=&quot;78310&quot; recordLength=&quot;78310&quot; start=&quot;0&quot; end=&quot;78310&quot; audioFormat=&quot;{00000161-0000-0010-8000-00AA00389B71}&quot; audioRate=&quot;22050&quot; muted=&quot;false&quot; volume=&quot;0.8&quot; fadeIn=&quot;0&quot; fadeOut=&quot;0&quot; audioOnly=&quot;true&quot;/&gt;&lt;/athena&gt;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1.4"/>
  <p:tag name="ATHENA.CUSTOMXMLID" val="{8D1786CE-9BC9-4987-9C82-950898D4D1F6}"/>
  <p:tag name="ATHENA.CUSTOMXMLCONTENT" val="&lt;?xml version=&quot;1.0&quot;?&gt;&lt;athena xmlns=&quot;http://schemas.microsoft.com/edu/athena&quot; version=&quot;0.1.3885.0&quot;&gt;&lt;timings duration=&quot;507218&quot;/&gt;&lt;/athena&gt;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CUSTOMXMLID" val="{C84F987C-C56B-4C76-9A52-475CD64FC638}"/>
  <p:tag name="ATHENA.CUSTOMXMLCONTENT" val="&lt;?xml version=&quot;1.0&quot;?&gt;&lt;athena xmlns=&quot;http://schemas.microsoft.com/edu/athena&quot; version=&quot;0.1.3885.0&quot;&gt;&lt;media embedded=&quot;true&quot; recordStart=&quot;0&quot; recordEnd=&quot;507218&quot; recordLength=&quot;507218&quot; start=&quot;0&quot; end=&quot;507218&quot; audioFormat=&quot;{00000161-0000-0010-8000-00AA00389B71}&quot; audioRate=&quot;22050&quot; muted=&quot;false&quot; volume=&quot;0.8&quot; fadeIn=&quot;0&quot; fadeOut=&quot;0&quot; audioOnly=&quot;true&quot;/&gt;&lt;/athena&gt;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8|12.8|2.9|15.8|27.7"/>
  <p:tag name="ATHENA.CUSTOMXMLID" val="{0A19ED80-4BDC-48D0-B3C3-6556F69624D1}"/>
  <p:tag name="ATHENA.CUSTOMXMLCONTENT" val="&lt;?xml version=&quot;1.0&quot;?&gt;&lt;athena xmlns=&quot;http://schemas.microsoft.com/edu/athena&quot; version=&quot;0.1.3885.0&quot;&gt;&lt;timings duration=&quot;87923&quot;/&gt;&lt;/athena&gt;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CUSTOMXMLID" val="{4FDD8F35-CEBF-4D70-9DD8-6A523B753332}"/>
  <p:tag name="ATHENA.CUSTOMXMLCONTENT" val="&lt;?xml version=&quot;1.0&quot;?&gt;&lt;athena xmlns=&quot;http://schemas.microsoft.com/edu/athena&quot; version=&quot;0.1.3885.0&quot;&gt;&lt;media embedded=&quot;true&quot; recordStart=&quot;0&quot; recordEnd=&quot;87923&quot; recordLength=&quot;87923&quot; start=&quot;0&quot; end=&quot;87923&quot; audioFormat=&quot;{00000161-0000-0010-8000-00AA00389B71}&quot; audioRate=&quot;22050&quot; muted=&quot;false&quot; volume=&quot;0.8&quot; fadeIn=&quot;0&quot; fadeOut=&quot;0&quot; audioOnly=&quot;true&quot;/&gt;&lt;/athena&gt;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8|1|1.3|31.2|0.9|0.5|292.2|4.4|43.9|3.3"/>
  <p:tag name="ATHENA.CUSTOMXMLID" val="{D1ED6A14-C25C-41F1-A5E6-238ECC7C87F5}"/>
  <p:tag name="ATHENA.CUSTOMXMLCONTENT" val="&lt;?xml version=&quot;1.0&quot;?&gt;&lt;athena xmlns=&quot;http://schemas.microsoft.com/edu/athena&quot; version=&quot;0.1.3885.0&quot;&gt;&lt;timings duration=&quot;430870&quot;/&gt;&lt;/athena&gt;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CUSTOMXMLID" val="{47E393C2-9CFE-4603-9149-3E7111411E9C}"/>
  <p:tag name="ATHENA.CUSTOMXMLCONTENT" val="&lt;?xml version=&quot;1.0&quot;?&gt;&lt;athena xmlns=&quot;http://schemas.microsoft.com/edu/athena&quot; version=&quot;0.1.3885.0&quot;&gt;&lt;media embedded=&quot;true&quot; recordStart=&quot;0&quot; recordEnd=&quot;430870&quot; recordLength=&quot;430870&quot; start=&quot;0&quot; end=&quot;430870&quot; audioFormat=&quot;{00000161-0000-0010-8000-00AA00389B71}&quot; audioRate=&quot;22050&quot; muted=&quot;false&quot; volume=&quot;0.8&quot; fadeIn=&quot;0&quot; fadeOut=&quot;0&quot; audioOnly=&quot;true&quot;/&gt;&lt;/athena&gt;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1.4"/>
  <p:tag name="ATHENA.CUSTOMXMLID" val="{DC2E3E94-21A6-4E07-88BA-E42A26F20C5C}"/>
  <p:tag name="ATHENA.CUSTOMXMLCONTENT" val="&lt;?xml version=&quot;1.0&quot;?&gt;&lt;athena xmlns=&quot;http://schemas.microsoft.com/edu/athena&quot; version=&quot;0.1.3885.0&quot;&gt;&lt;timings duration=&quot;9428&quot;/&gt;&lt;/athena&gt;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CUSTOMXMLID" val="{0465634F-88B4-4A97-BF2E-7C99036982FD}"/>
  <p:tag name="ATHENA.CUSTOMXMLCONTENT" val="&lt;?xml version=&quot;1.0&quot;?&gt;&lt;athena xmlns=&quot;http://schemas.microsoft.com/edu/athena&quot; version=&quot;0.1.3885.0&quot;&gt;&lt;media embedded=&quot;true&quot; recordStart=&quot;0&quot; recordEnd=&quot;9428&quot; recordLength=&quot;9428&quot; start=&quot;0&quot; end=&quot;9428&quot; audioFormat=&quot;{00000161-0000-0010-8000-00AA00389B71}&quot; audioRate=&quot;22050&quot; muted=&quot;false&quot; volume=&quot;0.8&quot; fadeIn=&quot;0&quot; fadeOut=&quot;0&quot; audioOnly=&quot;true&quot;/&gt;&lt;/athena&gt;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80.3|0.9|1.7"/>
  <p:tag name="ATHENA.CUSTOMXMLID" val="{98886C37-2DAE-4715-B42D-4D82848E7676}"/>
  <p:tag name="ATHENA.CUSTOMXMLCONTENT" val="&lt;?xml version=&quot;1.0&quot;?&gt;&lt;athena xmlns=&quot;http://schemas.microsoft.com/edu/athena&quot; version=&quot;0.1.3885.0&quot;&gt;&lt;timings duration=&quot;332556&quot;/&gt;&lt;/athena&gt;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CUSTOMXMLID" val="{AB7E9E02-AA71-4475-B403-C418F5489274}"/>
  <p:tag name="ATHENA.CUSTOMXMLCONTENT" val="&lt;?xml version=&quot;1.0&quot;?&gt;&lt;athena xmlns=&quot;http://schemas.microsoft.com/edu/athena&quot; version=&quot;0.1.3885.0&quot;&gt;&lt;media embedded=&quot;true&quot; recordStart=&quot;0&quot; recordEnd=&quot;1359&quot; recordLength=&quot;1359&quot; start=&quot;0&quot; end=&quot;1359&quot; audioFormat=&quot;{00000161-0000-0010-8000-00AA00389B71}&quot; audioRate=&quot;22050&quot; muted=&quot;false&quot; volume=&quot;0.8&quot; fadeIn=&quot;0&quot; fadeOut=&quot;0&quot; audioOnly=&quot;true&quot;/&gt;&lt;/athena&gt;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CUSTOMXMLID" val="{BD271F85-D754-45AF-84AA-752B3A475946}"/>
  <p:tag name="ATHENA.CUSTOMXMLCONTENT" val="&lt;?xml version=&quot;1.0&quot;?&gt;&lt;athena xmlns=&quot;http://schemas.microsoft.com/edu/athena&quot; version=&quot;0.1.3885.0&quot;&gt;&lt;media embedded=&quot;true&quot; recordStart=&quot;0&quot; recordEnd=&quot;332556&quot; recordLength=&quot;332556&quot; start=&quot;0&quot; end=&quot;332556&quot; audioFormat=&quot;{00000161-0000-0010-8000-00AA00389B71}&quot; audioRate=&quot;22050&quot; muted=&quot;false&quot; volume=&quot;0.8&quot; fadeIn=&quot;0&quot; fadeOut=&quot;0&quot; audioOnly=&quot;true&quot;/&gt;&lt;/athena&gt;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4.4|18.6|13.5"/>
  <p:tag name="ATHENA.CUSTOMXMLID" val="{1BC32D63-02CB-4C89-A067-C7E25E473D61}"/>
  <p:tag name="ATHENA.CUSTOMXMLCONTENT" val="&lt;?xml version=&quot;1.0&quot;?&gt;&lt;athena xmlns=&quot;http://schemas.microsoft.com/edu/athena&quot; version=&quot;0.1.3885.0&quot;&gt;&lt;timings duration=&quot;515902&quot;/&gt;&lt;/athena&gt;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CUSTOMXMLID" val="{F976CD38-4699-4883-A137-743EB7ABDFC3}"/>
  <p:tag name="ATHENA.CUSTOMXMLCONTENT" val="&lt;?xml version=&quot;1.0&quot;?&gt;&lt;athena xmlns=&quot;http://schemas.microsoft.com/edu/athena&quot; version=&quot;0.1.3885.0&quot;&gt;&lt;media embedded=&quot;true&quot; recordStart=&quot;0&quot; recordEnd=&quot;515902&quot; recordLength=&quot;515902&quot; start=&quot;0&quot; end=&quot;515902&quot; audioFormat=&quot;{00000161-0000-0010-8000-00AA00389B71}&quot; audioRate=&quot;22050&quot; muted=&quot;false&quot; volume=&quot;0.8&quot; fadeIn=&quot;0&quot; fadeOut=&quot;0&quot; audioOnly=&quot;true&quot;/&gt;&lt;/athena&gt;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6.1|0.9"/>
  <p:tag name="ATHENA.CUSTOMXMLID" val="{4D1FB84C-271A-4A6D-B1B7-1459E1A015DF}"/>
  <p:tag name="ATHENA.CUSTOMXMLCONTENT" val="&lt;?xml version=&quot;1.0&quot;?&gt;&lt;athena xmlns=&quot;http://schemas.microsoft.com/edu/athena&quot; version=&quot;0.1.3885.0&quot;&gt;&lt;timings duration=&quot;62288&quot;/&gt;&lt;/athena&gt;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CUSTOMXMLID" val="{19D9BCAC-A75F-4330-AC0B-A45888B9BB2D}"/>
  <p:tag name="ATHENA.CUSTOMXMLCONTENT" val="&lt;?xml version=&quot;1.0&quot;?&gt;&lt;athena xmlns=&quot;http://schemas.microsoft.com/edu/athena&quot; version=&quot;0.1.3885.0&quot;&gt;&lt;media embedded=&quot;true&quot; recordStart=&quot;0&quot; recordEnd=&quot;62288&quot; recordLength=&quot;62288&quot; start=&quot;0&quot; end=&quot;62288&quot; audioFormat=&quot;{00000161-0000-0010-8000-00AA00389B71}&quot; audioRate=&quot;22050&quot; muted=&quot;false&quot; volume=&quot;0.8&quot; fadeIn=&quot;0&quot; fadeOut=&quot;0&quot; audioOnly=&quot;true&quot;/&gt;&lt;/athena&gt;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0.8"/>
  <p:tag name="ATHENA.CUSTOMXMLID" val="{6BD7A46A-C8BC-447F-A02C-A2BCF9F78557}"/>
  <p:tag name="ATHENA.CUSTOMXMLCONTENT" val="&lt;?xml version=&quot;1.0&quot;?&gt;&lt;athena xmlns=&quot;http://schemas.microsoft.com/edu/athena&quot; version=&quot;0.1.3885.0&quot;&gt;&lt;timings duration=&quot;127444&quot;/&gt;&lt;/athena&gt;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CUSTOMXMLID" val="{F7149C33-C67F-4128-93E7-C6D07010A2DE}"/>
  <p:tag name="ATHENA.CUSTOMXMLCONTENT" val="&lt;?xml version=&quot;1.0&quot;?&gt;&lt;athena xmlns=&quot;http://schemas.microsoft.com/edu/athena&quot; version=&quot;0.1.3885.0&quot;&gt;&lt;media embedded=&quot;true&quot; recordStart=&quot;0&quot; recordEnd=&quot;127444&quot; recordLength=&quot;127444&quot; start=&quot;0&quot; end=&quot;127444&quot; audioFormat=&quot;{00000161-0000-0010-8000-00AA00389B71}&quot; audioRate=&quot;22050&quot; muted=&quot;false&quot; volume=&quot;0.8&quot; fadeIn=&quot;0&quot; fadeOut=&quot;0&quot; audioOnly=&quot;true&quot;/&gt;&lt;/athena&gt;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|2.8|2.6|1.4|14.7|6.9|17.8|12.8|4.4|1.5|48.6|4.2|13|10.9|21.4|84.4|10.6|19.5"/>
  <p:tag name="ATHENA.CUSTOMXMLID" val="{F6B842E5-E29A-4938-8ADB-0580463026A6}"/>
  <p:tag name="ATHENA.CUSTOMXMLCONTENT" val="&lt;?xml version=&quot;1.0&quot;?&gt;&lt;athena xmlns=&quot;http://schemas.microsoft.com/edu/athena&quot; version=&quot;0.1.3885.0&quot;&gt;&lt;timings duration=&quot;353037&quot;/&gt;&lt;/athena&gt;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CUSTOMXMLID" val="{754F0D09-A653-4D9F-BA73-EDC43C621764}"/>
  <p:tag name="ATHENA.CUSTOMXMLCONTENT" val="&lt;?xml version=&quot;1.0&quot;?&gt;&lt;athena xmlns=&quot;http://schemas.microsoft.com/edu/athena&quot; version=&quot;0.1.3885.0&quot;&gt;&lt;media embedded=&quot;true&quot; recordStart=&quot;0&quot; recordEnd=&quot;353037&quot; recordLength=&quot;353037&quot; start=&quot;0&quot; end=&quot;353037&quot; audioFormat=&quot;{00000161-0000-0010-8000-00AA00389B71}&quot; audioRate=&quot;22050&quot; muted=&quot;false&quot; volume=&quot;0.8&quot; fadeIn=&quot;0&quot; fadeOut=&quot;0&quot; audioOnly=&quot;true&quot;/&gt;&lt;/athena&gt;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CUSTOMXMLID" val="{9A7EE6AA-3C8A-46B4-A60C-0739631FC337}"/>
  <p:tag name="ATHENA.CUSTOMXMLCONTENT" val="&lt;?xml version=&quot;1.0&quot;?&gt;&lt;athena xmlns=&quot;http://schemas.microsoft.com/edu/athena&quot; version=&quot;0.1.3885.0&quot;&gt;&lt;timings duration=&quot;11251&quot;/&gt;&lt;/athena&gt;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3.5|0.6|2.6|1.9|6|53|2.7|1.4"/>
  <p:tag name="ATHENA.CUSTOMXMLID" val="{A5483EDE-6AFB-47B3-AF65-92EB3AF5BF15}"/>
  <p:tag name="ATHENA.CUSTOMXMLCONTENT" val="&lt;?xml version=&quot;1.0&quot;?&gt;&lt;athena xmlns=&quot;http://schemas.microsoft.com/edu/athena&quot; version=&quot;0.1.3885.0&quot;&gt;&lt;timings duration=&quot;200900&quot;/&gt;&lt;/athena&gt;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CUSTOMXMLID" val="{F227B0D3-7C1B-455C-B778-3E8E73E73863}"/>
  <p:tag name="ATHENA.CUSTOMXMLCONTENT" val="&lt;?xml version=&quot;1.0&quot;?&gt;&lt;athena xmlns=&quot;http://schemas.microsoft.com/edu/athena&quot; version=&quot;0.1.3885.0&quot;&gt;&lt;media embedded=&quot;true&quot; recordStart=&quot;0&quot; recordEnd=&quot;11251&quot; recordLength=&quot;11251&quot; start=&quot;0&quot; end=&quot;11251&quot; audioFormat=&quot;{00000161-0000-0010-8000-00AA00389B71}&quot; audioRate=&quot;22050&quot; muted=&quot;false&quot; volume=&quot;0.8&quot; fadeIn=&quot;0&quot; fadeOut=&quot;0&quot; audioOnly=&quot;true&quot;/&gt;&lt;/athena&gt;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CUSTOMXMLID" val="{E4555150-9055-4D4B-9432-D8B377A3A471}"/>
  <p:tag name="ATHENA.CUSTOMXMLCONTENT" val="&lt;?xml version=&quot;1.0&quot;?&gt;&lt;athena xmlns=&quot;http://schemas.microsoft.com/edu/athena&quot; version=&quot;0.1.3885.0&quot;&gt;&lt;timings duration=&quot;11146&quot;/&gt;&lt;/athena&gt;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CUSTOMXMLID" val="{75EA7F5B-358F-45F4-B43D-BC2774BF4C4D}"/>
  <p:tag name="ATHENA.CUSTOMXMLCONTENT" val="&lt;?xml version=&quot;1.0&quot;?&gt;&lt;athena xmlns=&quot;http://schemas.microsoft.com/edu/athena&quot; version=&quot;0.1.3885.0&quot;&gt;&lt;media embedded=&quot;true&quot; recordStart=&quot;0&quot; recordEnd=&quot;11146&quot; recordLength=&quot;11146&quot; start=&quot;0&quot; end=&quot;11146&quot; audioFormat=&quot;{00000161-0000-0010-8000-00AA00389B71}&quot; audioRate=&quot;22050&quot; muted=&quot;false&quot; volume=&quot;0.8&quot; fadeIn=&quot;0&quot; fadeOut=&quot;0&quot; audioOnly=&quot;true&quot;/&gt;&lt;/athena&gt;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5.9|17.2|3.5|12.4|7.4|102.5|0.9|1.8|9.2"/>
  <p:tag name="ATHENA.CUSTOMXMLID" val="{37988ABD-2C27-43FC-91A2-9C9B96686D3C}"/>
  <p:tag name="ATHENA.CUSTOMXMLCONTENT" val="&lt;?xml version=&quot;1.0&quot;?&gt;&lt;athena xmlns=&quot;http://schemas.microsoft.com/edu/athena&quot; version=&quot;0.1.3885.0&quot;&gt;&lt;timings duration=&quot;252541&quot;/&gt;&lt;/athena&gt;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CUSTOMXMLID" val="{8BF4B302-441B-46BB-8320-0762E6E3A0D7}"/>
  <p:tag name="ATHENA.CUSTOMXMLCONTENT" val="&lt;?xml version=&quot;1.0&quot;?&gt;&lt;athena xmlns=&quot;http://schemas.microsoft.com/edu/athena&quot; version=&quot;0.1.3885.0&quot;&gt;&lt;media embedded=&quot;true&quot; recordStart=&quot;0&quot; recordEnd=&quot;252541&quot; recordLength=&quot;252541&quot; start=&quot;0&quot; end=&quot;252541&quot; audioFormat=&quot;{00000161-0000-0010-8000-00AA00389B71}&quot; audioRate=&quot;22050&quot; muted=&quot;false&quot; volume=&quot;0.8&quot; fadeIn=&quot;0&quot; fadeOut=&quot;0&quot; audioOnly=&quot;true&quot;/&gt;&lt;/athena&gt;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CUSTOMXMLID" val="{71C25A0E-B7C4-4DE8-87FE-98A5FF589FD5}"/>
  <p:tag name="ATHENA.CUSTOMXMLCONTENT" val="&lt;?xml version=&quot;1.0&quot;?&gt;&lt;athena xmlns=&quot;http://schemas.microsoft.com/edu/athena&quot; version=&quot;0.1.3885.0&quot;&gt;&lt;timings duration=&quot;65307&quot;/&gt;&lt;/athena&gt;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CUSTOMXMLID" val="{A8D965A6-4F3C-4B81-A5ED-EBFB44A8D571}"/>
  <p:tag name="ATHENA.CUSTOMXMLCONTENT" val="&lt;?xml version=&quot;1.0&quot;?&gt;&lt;athena xmlns=&quot;http://schemas.microsoft.com/edu/athena&quot; version=&quot;0.1.3885.0&quot;&gt;&lt;media embedded=&quot;true&quot; recordStart=&quot;0&quot; recordEnd=&quot;65307&quot; recordLength=&quot;65307&quot; start=&quot;0&quot; end=&quot;65307&quot; audioFormat=&quot;{00000161-0000-0010-8000-00AA00389B71}&quot; audioRate=&quot;22050&quot; muted=&quot;false&quot; volume=&quot;0.8&quot; fadeIn=&quot;0&quot; fadeOut=&quot;0&quot; audioOnly=&quot;true&quot;/&gt;&lt;/athena&gt;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1.7"/>
  <p:tag name="ATHENA.CUSTOMXMLID" val="{1203895E-DD42-4A72-9225-7A8F822C3E6B}"/>
  <p:tag name="ATHENA.CUSTOMXMLCONTENT" val="&lt;?xml version=&quot;1.0&quot;?&gt;&lt;athena xmlns=&quot;http://schemas.microsoft.com/edu/athena&quot; version=&quot;0.1.3885.0&quot;&gt;&lt;timings duration=&quot;163574&quot;/&gt;&lt;/athena&gt;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CUSTOMXMLID" val="{C47C7A9B-4F49-4E0D-9A1A-18576DA8279F}"/>
  <p:tag name="ATHENA.CUSTOMXMLCONTENT" val="&lt;?xml version=&quot;1.0&quot;?&gt;&lt;athena xmlns=&quot;http://schemas.microsoft.com/edu/athena&quot; version=&quot;0.1.3885.0&quot;&gt;&lt;media embedded=&quot;true&quot; recordStart=&quot;0&quot; recordEnd=&quot;163574&quot; recordLength=&quot;163574&quot; start=&quot;0&quot; end=&quot;163574&quot; audioFormat=&quot;{00000161-0000-0010-8000-00AA00389B71}&quot; audioRate=&quot;22050&quot; muted=&quot;false&quot; volume=&quot;0.8&quot; fadeIn=&quot;0&quot; fadeOut=&quot;0&quot; audioOnly=&quot;true&quot;/&gt;&lt;/athena&gt;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1|4.3|65.9"/>
  <p:tag name="ATHENA.CUSTOMXMLID" val="{2F8E4902-80AD-43A1-AF5C-4FD5E7595FF9}"/>
  <p:tag name="ATHENA.CUSTOMXMLCONTENT" val="&lt;?xml version=&quot;1.0&quot;?&gt;&lt;athena xmlns=&quot;http://schemas.microsoft.com/edu/athena&quot; version=&quot;0.1.3885.0&quot;&gt;&lt;timings duration=&quot;102087&quot;/&gt;&lt;/athena&gt;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CUSTOMXMLID" val="{78781763-A1E4-46D1-87E4-2F4BA2EF19A5}"/>
  <p:tag name="ATHENA.CUSTOMXMLCONTENT" val="&lt;?xml version=&quot;1.0&quot;?&gt;&lt;athena xmlns=&quot;http://schemas.microsoft.com/edu/athena&quot; version=&quot;0.1.3885.0&quot;&gt;&lt;media embedded=&quot;true&quot; recordStart=&quot;0&quot; recordEnd=&quot;200900&quot; recordLength=&quot;200900&quot; start=&quot;0&quot; end=&quot;200900&quot; audioFormat=&quot;{00000161-0000-0010-8000-00AA00389B71}&quot; audioRate=&quot;22050&quot; muted=&quot;false&quot; volume=&quot;0.8&quot; fadeIn=&quot;0&quot; fadeOut=&quot;0&quot; audioOnly=&quot;true&quot;/&gt;&lt;/athena&gt;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CUSTOMXMLID" val="{9CDC106B-70D1-490D-AA04-8B1ED33B6F8D}"/>
  <p:tag name="ATHENA.CUSTOMXMLCONTENT" val="&lt;?xml version=&quot;1.0&quot;?&gt;&lt;athena xmlns=&quot;http://schemas.microsoft.com/edu/athena&quot; version=&quot;0.1.3885.0&quot;&gt;&lt;media embedded=&quot;true&quot; recordStart=&quot;0&quot; recordEnd=&quot;102087&quot; recordLength=&quot;102087&quot; start=&quot;0&quot; end=&quot;102087&quot; audioFormat=&quot;{00000161-0000-0010-8000-00AA00389B71}&quot; audioRate=&quot;22050&quot; muted=&quot;false&quot; volume=&quot;0.8&quot; fadeIn=&quot;0&quot; fadeOut=&quot;0&quot; audioOnly=&quot;true&quot;/&gt;&lt;/athena&gt;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5.6|2.5"/>
  <p:tag name="ATHENA.CUSTOMXMLID" val="{967D4A4B-064D-4706-A604-A1129163200F}"/>
  <p:tag name="ATHENA.CUSTOMXMLCONTENT" val="&lt;?xml version=&quot;1.0&quot;?&gt;&lt;athena xmlns=&quot;http://schemas.microsoft.com/edu/athena&quot; version=&quot;0.1.3885.0&quot;&gt;&lt;timings duration=&quot;281566&quot;/&gt;&lt;/athena&gt;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CUSTOMXMLID" val="{4F889307-3F8D-43AB-8173-AD191C143409}"/>
  <p:tag name="ATHENA.CUSTOMXMLCONTENT" val="&lt;?xml version=&quot;1.0&quot;?&gt;&lt;athena xmlns=&quot;http://schemas.microsoft.com/edu/athena&quot; version=&quot;0.1.3885.0&quot;&gt;&lt;media embedded=&quot;true&quot; recordStart=&quot;0&quot; recordEnd=&quot;281566&quot; recordLength=&quot;281566&quot; start=&quot;0&quot; end=&quot;281566&quot; audioFormat=&quot;{00000161-0000-0010-8000-00AA00389B71}&quot; audioRate=&quot;22050&quot; muted=&quot;false&quot; volume=&quot;0.8&quot; fadeIn=&quot;0&quot; fadeOut=&quot;0&quot; audioOnly=&quot;true&quot;/&gt;&lt;/athena&gt;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CUSTOMXMLID" val="{7EAE94F4-8840-432C-A41D-A64159D8B3F0}"/>
  <p:tag name="ATHENA.CUSTOMXMLCONTENT" val="&lt;?xml version=&quot;1.0&quot;?&gt;&lt;athena xmlns=&quot;http://schemas.microsoft.com/edu/athena&quot; version=&quot;0.1.3885.0&quot;&gt;&lt;timings duration=&quot;176019&quot;/&gt;&lt;/athena&gt;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CUSTOMXMLID" val="{C317A56E-C0BF-478B-849A-440BA921BF9E}"/>
  <p:tag name="ATHENA.CUSTOMXMLCONTENT" val="&lt;?xml version=&quot;1.0&quot;?&gt;&lt;athena xmlns=&quot;http://schemas.microsoft.com/edu/athena&quot; version=&quot;0.1.3885.0&quot;&gt;&lt;media embedded=&quot;true&quot; recordStart=&quot;0&quot; recordEnd=&quot;176019&quot; recordLength=&quot;176019&quot; start=&quot;0&quot; end=&quot;176019&quot; audioFormat=&quot;{00000161-0000-0010-8000-00AA00389B71}&quot; audioRate=&quot;22050&quot; muted=&quot;false&quot; volume=&quot;0.8&quot; fadeIn=&quot;0&quot; fadeOut=&quot;0&quot; audioOnly=&quot;true&quot;/&gt;&lt;/athena&gt;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7.2|6.3"/>
  <p:tag name="ATHENA.CUSTOMXMLID" val="{FAEA2034-51B8-4554-B9DE-8AA5548211D0}"/>
  <p:tag name="ATHENA.CUSTOMXMLCONTENT" val="&lt;?xml version=&quot;1.0&quot;?&gt;&lt;athena xmlns=&quot;http://schemas.microsoft.com/edu/athena&quot; version=&quot;0.1.3885.0&quot;&gt;&lt;timings duration=&quot;184506&quot;/&gt;&lt;/athena&gt;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CUSTOMXMLID" val="{A3590FEA-BB20-4B47-81DE-647313CD7CCD}"/>
  <p:tag name="ATHENA.CUSTOMXMLCONTENT" val="&lt;?xml version=&quot;1.0&quot;?&gt;&lt;athena xmlns=&quot;http://schemas.microsoft.com/edu/athena&quot; version=&quot;0.1.3885.0&quot;&gt;&lt;media embedded=&quot;true&quot; recordStart=&quot;0&quot; recordEnd=&quot;184506&quot; recordLength=&quot;184506&quot; start=&quot;0&quot; end=&quot;184506&quot; audioFormat=&quot;{00000161-0000-0010-8000-00AA00389B71}&quot; audioRate=&quot;22050&quot; muted=&quot;false&quot; volume=&quot;0.8&quot; fadeIn=&quot;0&quot; fadeOut=&quot;0&quot; audioOnly=&quot;true&quot;/&gt;&lt;/athena&gt;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4|3.6"/>
  <p:tag name="ATHENA.CUSTOMXMLID" val="{613292DA-48FA-4B12-BC7F-64DFA2DA4E68}"/>
  <p:tag name="ATHENA.CUSTOMXMLCONTENT" val="&lt;?xml version=&quot;1.0&quot;?&gt;&lt;athena xmlns=&quot;http://schemas.microsoft.com/edu/athena&quot; version=&quot;0.1.3885.0&quot;&gt;&lt;timings duration=&quot;13282&quot;/&gt;&lt;/athena&gt;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CUSTOMXMLID" val="{9EBB077B-A7F3-4C27-BA88-AC43238E6DAF}"/>
  <p:tag name="ATHENA.CUSTOMXMLCONTENT" val="&lt;?xml version=&quot;1.0&quot;?&gt;&lt;athena xmlns=&quot;http://schemas.microsoft.com/edu/athena&quot; version=&quot;0.1.3885.0&quot;&gt;&lt;media embedded=&quot;true&quot; recordStart=&quot;0&quot; recordEnd=&quot;13282&quot; recordLength=&quot;13282&quot; start=&quot;0&quot; end=&quot;13282&quot; audioFormat=&quot;{00000161-0000-0010-8000-00AA00389B71}&quot; audioRate=&quot;22050&quot; muted=&quot;false&quot; volume=&quot;0.8&quot; fadeIn=&quot;0&quot; fadeOut=&quot;0&quot; audioOnly=&quot;true&quot;/&gt;&lt;/athena&gt;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2.8"/>
  <p:tag name="ATHENA.CUSTOMXMLID" val="{467E49AA-7D4B-4CAA-88D4-0B5A1DE15D0F}"/>
  <p:tag name="ATHENA.CUSTOMXMLCONTENT" val="&lt;?xml version=&quot;1.0&quot;?&gt;&lt;athena xmlns=&quot;http://schemas.microsoft.com/edu/athena&quot; version=&quot;0.1.3885.0&quot;&gt;&lt;timings duration=&quot;33960&quot;/&gt;&lt;/athena&gt;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73.7"/>
  <p:tag name="ATHENA.CUSTOMXMLID" val="{79C016B0-F439-4C43-9803-DC487462E2CF}"/>
  <p:tag name="ATHENA.CUSTOMXMLCONTENT" val="&lt;?xml version=&quot;1.0&quot;?&gt;&lt;athena xmlns=&quot;http://schemas.microsoft.com/edu/athena&quot; version=&quot;0.1.3885.0&quot;&gt;&lt;timings duration=&quot;775640&quot;/&gt;&lt;/athena&gt;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CUSTOMXMLID" val="{A92E5145-E306-4045-9415-BCE443013777}"/>
  <p:tag name="ATHENA.CUSTOMXMLCONTENT" val="&lt;?xml version=&quot;1.0&quot;?&gt;&lt;athena xmlns=&quot;http://schemas.microsoft.com/edu/athena&quot; version=&quot;0.1.3885.0&quot;&gt;&lt;media embedded=&quot;true&quot; recordStart=&quot;0&quot; recordEnd=&quot;33960&quot; recordLength=&quot;33960&quot; start=&quot;0&quot; end=&quot;33960&quot; audioFormat=&quot;{00000161-0000-0010-8000-00AA00389B71}&quot; audioRate=&quot;22050&quot; muted=&quot;false&quot; volume=&quot;0.8&quot; fadeIn=&quot;0&quot; fadeOut=&quot;0&quot; audioOnly=&quot;true&quot;/&gt;&lt;/athena&gt;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0.9|35.5|2.5|0.8|363.1|28.6"/>
  <p:tag name="ATHENA.CUSTOMXMLID" val="{4C28C606-8423-4A96-9867-5D63611A0C3D}"/>
  <p:tag name="ATHENA.CUSTOMXMLCONTENT" val="&lt;?xml version=&quot;1.0&quot;?&gt;&lt;athena xmlns=&quot;http://schemas.microsoft.com/edu/athena&quot; version=&quot;0.1.3885.0&quot;&gt;&lt;timings duration=&quot;442294&quot;/&gt;&lt;/athena&gt;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CUSTOMXMLID" val="{2DEB6632-0A6B-4091-856D-B64A49376614}"/>
  <p:tag name="ATHENA.CUSTOMXMLCONTENT" val="&lt;?xml version=&quot;1.0&quot;?&gt;&lt;athena xmlns=&quot;http://schemas.microsoft.com/edu/athena&quot; version=&quot;0.1.3885.0&quot;&gt;&lt;media embedded=&quot;true&quot; recordStart=&quot;0&quot; recordEnd=&quot;442294&quot; recordLength=&quot;442294&quot; start=&quot;0&quot; end=&quot;442294&quot; audioFormat=&quot;{00000161-0000-0010-8000-00AA00389B71}&quot; audioRate=&quot;22050&quot; muted=&quot;false&quot; volume=&quot;0.8&quot; fadeIn=&quot;0&quot; fadeOut=&quot;0&quot; audioOnly=&quot;true&quot;/&gt;&lt;/athena&gt;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3"/>
  <p:tag name="ATHENA.CUSTOMXMLID" val="{27C45515-D8D2-42A5-9866-8B29899CB2AA}"/>
  <p:tag name="ATHENA.CUSTOMXMLCONTENT" val="&lt;?xml version=&quot;1.0&quot;?&gt;&lt;athena xmlns=&quot;http://schemas.microsoft.com/edu/athena&quot; version=&quot;0.1.3885.0&quot;&gt;&lt;timings duration=&quot;24289&quot;/&gt;&lt;/athena&gt;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CUSTOMXMLID" val="{E36EF10E-D3E3-4F60-BF23-8D27A08741BB}"/>
  <p:tag name="ATHENA.CUSTOMXMLCONTENT" val="&lt;?xml version=&quot;1.0&quot;?&gt;&lt;athena xmlns=&quot;http://schemas.microsoft.com/edu/athena&quot; version=&quot;0.1.3885.0&quot;&gt;&lt;media embedded=&quot;true&quot; recordStart=&quot;0&quot; recordEnd=&quot;24289&quot; recordLength=&quot;24289&quot; start=&quot;0&quot; end=&quot;24289&quot; audioFormat=&quot;{00000161-0000-0010-8000-00AA00389B71}&quot; audioRate=&quot;22050&quot; muted=&quot;false&quot; volume=&quot;0.8&quot; fadeIn=&quot;0&quot; fadeOut=&quot;0&quot; audioOnly=&quot;true&quot;/&gt;&lt;/athena&gt;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4"/>
  <p:tag name="ATHENA.CUSTOMXMLID" val="{9FA482BC-D84B-4633-AA19-407BE8535C2F}"/>
  <p:tag name="ATHENA.CUSTOMXMLCONTENT" val="&lt;?xml version=&quot;1.0&quot;?&gt;&lt;athena xmlns=&quot;http://schemas.microsoft.com/edu/athena&quot; version=&quot;0.1.3885.0&quot;&gt;&lt;timings duration=&quot;45976&quot;/&gt;&lt;/athena&gt;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CUSTOMXMLID" val="{CF9D2BFB-E96F-4930-8D58-36206A698054}"/>
  <p:tag name="ATHENA.CUSTOMXMLCONTENT" val="&lt;?xml version=&quot;1.0&quot;?&gt;&lt;athena xmlns=&quot;http://schemas.microsoft.com/edu/athena&quot; version=&quot;0.1.3885.0&quot;&gt;&lt;media embedded=&quot;true&quot; recordStart=&quot;0&quot; recordEnd=&quot;45976&quot; recordLength=&quot;45976&quot; start=&quot;0&quot; end=&quot;45976&quot; audioFormat=&quot;{00000161-0000-0010-8000-00AA00389B71}&quot; audioRate=&quot;22050&quot; muted=&quot;false&quot; volume=&quot;0.8&quot; fadeIn=&quot;0&quot; fadeOut=&quot;0&quot; audioOnly=&quot;true&quot;/&gt;&lt;/athena&gt;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"/>
  <p:tag name="ATHENA.CUSTOMXMLID" val="{5A339EEA-328D-42BE-B952-160A78E645B4}"/>
  <p:tag name="ATHENA.CUSTOMXMLCONTENT" val="&lt;?xml version=&quot;1.0&quot;?&gt;&lt;athena xmlns=&quot;http://schemas.microsoft.com/edu/athena&quot; version=&quot;0.1.3885.0&quot;&gt;&lt;timings duration=&quot;121777&quot;/&gt;&lt;/athena&gt;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CUSTOMXMLID" val="{446D03B7-4B00-42DD-AE1F-CD8FA7F00CC0}"/>
  <p:tag name="ATHENA.CUSTOMXMLCONTENT" val="&lt;?xml version=&quot;1.0&quot;?&gt;&lt;athena xmlns=&quot;http://schemas.microsoft.com/edu/athena&quot; version=&quot;0.1.3885.0&quot;&gt;&lt;media embedded=&quot;true&quot; recordStart=&quot;0&quot; recordEnd=&quot;121777&quot; recordLength=&quot;121777&quot; start=&quot;0&quot; end=&quot;121777&quot; audioFormat=&quot;{00000161-0000-0010-8000-00AA00389B71}&quot; audioRate=&quot;22050&quot; muted=&quot;false&quot; volume=&quot;0.8&quot; fadeIn=&quot;0&quot; fadeOut=&quot;0&quot; audioOnly=&quot;true&quot;/&gt;&lt;/athena&gt;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.5|7.4"/>
  <p:tag name="ATHENA.CUSTOMXMLID" val="{9C6673FC-614A-4E25-A745-583C14C1EBF1}"/>
  <p:tag name="ATHENA.CUSTOMXMLCONTENT" val="&lt;?xml version=&quot;1.0&quot;?&gt;&lt;athena xmlns=&quot;http://schemas.microsoft.com/edu/athena&quot; version=&quot;0.1.3885.0&quot;&gt;&lt;timings duration=&quot;102680&quot;/&gt;&lt;/athena&gt;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CUSTOMXMLID" val="{40040F1A-938C-4921-9856-6E70CCB41E7E}"/>
  <p:tag name="ATHENA.CUSTOMXMLCONTENT" val="&lt;?xml version=&quot;1.0&quot;?&gt;&lt;athena xmlns=&quot;http://schemas.microsoft.com/edu/athena&quot; version=&quot;0.1.3885.0&quot;&gt;&lt;media embedded=&quot;true&quot; recordStart=&quot;0&quot; recordEnd=&quot;775640&quot; recordLength=&quot;775640&quot; start=&quot;0&quot; end=&quot;775640&quot; audioFormat=&quot;{00000161-0000-0010-8000-00AA00389B71}&quot; audioRate=&quot;22050&quot; muted=&quot;false&quot; volume=&quot;0.8&quot; fadeIn=&quot;0&quot; fadeOut=&quot;0&quot; audioOnly=&quot;true&quot;/&gt;&lt;/athena&gt;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CUSTOMXMLID" val="{5FF2ED00-3004-4FD1-918F-08A4424F6E51}"/>
  <p:tag name="ATHENA.CUSTOMXMLCONTENT" val="&lt;?xml version=&quot;1.0&quot;?&gt;&lt;athena xmlns=&quot;http://schemas.microsoft.com/edu/athena&quot; version=&quot;0.1.3885.0&quot;&gt;&lt;media embedded=&quot;true&quot; recordStart=&quot;0&quot; recordEnd=&quot;102680&quot; recordLength=&quot;102680&quot; start=&quot;0&quot; end=&quot;102680&quot; audioFormat=&quot;{00000161-0000-0010-8000-00AA00389B71}&quot; audioRate=&quot;22050&quot; muted=&quot;false&quot; volume=&quot;0.8&quot; fadeIn=&quot;0&quot; fadeOut=&quot;0&quot; audioOnly=&quot;true&quot;/&gt;&lt;/athena&gt;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7.7|0.7|0.8"/>
  <p:tag name="ATHENA.CUSTOMXMLID" val="{807C5753-E208-46D7-9EF6-9884C0409977}"/>
  <p:tag name="ATHENA.CUSTOMXMLCONTENT" val="&lt;?xml version=&quot;1.0&quot;?&gt;&lt;athena xmlns=&quot;http://schemas.microsoft.com/edu/athena&quot; version=&quot;0.1.3885.0&quot;&gt;&lt;timings duration=&quot;68499&quot;/&gt;&lt;/athena&gt;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CUSTOMXMLID" val="{4C6B9715-23A1-4752-AA2E-3DE16A978F00}"/>
  <p:tag name="ATHENA.CUSTOMXMLCONTENT" val="&lt;?xml version=&quot;1.0&quot;?&gt;&lt;athena xmlns=&quot;http://schemas.microsoft.com/edu/athena&quot; version=&quot;0.1.3885.0&quot;&gt;&lt;media embedded=&quot;true&quot; recordStart=&quot;0&quot; recordEnd=&quot;68499&quot; recordLength=&quot;68499&quot; start=&quot;0&quot; end=&quot;68499&quot; audioFormat=&quot;{00000161-0000-0010-8000-00AA00389B71}&quot; audioRate=&quot;22050&quot; muted=&quot;false&quot; volume=&quot;0.8&quot; fadeIn=&quot;0&quot; fadeOut=&quot;0&quot; audioOnly=&quot;true&quot;/&gt;&lt;/athena&gt;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8|9.1|7.9"/>
  <p:tag name="ATHENA.CUSTOMXMLID" val="{B5A29335-2F9D-47D7-BB04-BA39910D5E24}"/>
  <p:tag name="ATHENA.CUSTOMXMLCONTENT" val="&lt;?xml version=&quot;1.0&quot;?&gt;&lt;athena xmlns=&quot;http://schemas.microsoft.com/edu/athena&quot; version=&quot;0.1.3885.0&quot;&gt;&lt;timings duration=&quot;42040&quot;/&gt;&lt;/athena&gt;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CUSTOMXMLID" val="{05D9DCC5-AE40-499C-83AC-B0B62EBFED48}"/>
  <p:tag name="ATHENA.CUSTOMXMLCONTENT" val="&lt;?xml version=&quot;1.0&quot;?&gt;&lt;athena xmlns=&quot;http://schemas.microsoft.com/edu/athena&quot; version=&quot;0.1.3885.0&quot;&gt;&lt;media embedded=&quot;true&quot; recordStart=&quot;0&quot; recordEnd=&quot;42040&quot; recordLength=&quot;42040&quot; start=&quot;0&quot; end=&quot;42040&quot; audioFormat=&quot;{00000161-0000-0010-8000-00AA00389B71}&quot; audioRate=&quot;22050&quot; muted=&quot;false&quot; volume=&quot;0.8&quot; fadeIn=&quot;0&quot; fadeOut=&quot;0&quot; audioOnly=&quot;true&quot;/&gt;&lt;/athena&gt;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8.1"/>
  <p:tag name="ATHENA.CUSTOMXMLID" val="{8FBB80D1-05DC-40F4-9CBC-DDCBD5E89765}"/>
  <p:tag name="ATHENA.CUSTOMXMLCONTENT" val="&lt;?xml version=&quot;1.0&quot;?&gt;&lt;athena xmlns=&quot;http://schemas.microsoft.com/edu/athena&quot; version=&quot;0.1.3885.0&quot;&gt;&lt;timings duration=&quot;133098&quot;/&gt;&lt;/athena&gt;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CUSTOMXMLID" val="{8E37E916-918E-4977-9DD9-575B50752F24}"/>
  <p:tag name="ATHENA.CUSTOMXMLCONTENT" val="&lt;?xml version=&quot;1.0&quot;?&gt;&lt;athena xmlns=&quot;http://schemas.microsoft.com/edu/athena&quot; version=&quot;0.1.3885.0&quot;&gt;&lt;media embedded=&quot;true&quot; recordStart=&quot;0&quot; recordEnd=&quot;133098&quot; recordLength=&quot;133098&quot; start=&quot;0&quot; end=&quot;133098&quot; audioFormat=&quot;{00000161-0000-0010-8000-00AA00389B71}&quot; audioRate=&quot;22050&quot; muted=&quot;false&quot; volume=&quot;0.8&quot; fadeIn=&quot;0&quot; fadeOut=&quot;0&quot; audioOnly=&quot;true&quot;/&gt;&lt;/athena&gt;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8.4|35|104.1|4.4|36.8|2.1|12.7|42.5"/>
  <p:tag name="ATHENA.CUSTOMXMLID" val="{1E8C8560-C9AF-4982-9335-BD8E2FA84BF8}"/>
  <p:tag name="ATHENA.CUSTOMXMLCONTENT" val="&lt;?xml version=&quot;1.0&quot;?&gt;&lt;athena xmlns=&quot;http://schemas.microsoft.com/edu/athena&quot; version=&quot;0.1.3885.0&quot;&gt;&lt;timings duration=&quot;295498&quot;/&gt;&lt;/athena&gt;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CUSTOMXMLID" val="{36EDE52E-E7D6-4067-A358-D81982C5D315}"/>
  <p:tag name="ATHENA.CUSTOMXMLCONTENT" val="&lt;?xml version=&quot;1.0&quot;?&gt;&lt;athena xmlns=&quot;http://schemas.microsoft.com/edu/athena&quot; version=&quot;0.1.3885.0&quot;&gt;&lt;media embedded=&quot;true&quot; recordStart=&quot;0&quot; recordEnd=&quot;295498&quot; recordLength=&quot;295498&quot; start=&quot;0&quot; end=&quot;295498&quot; audioFormat=&quot;{00000161-0000-0010-8000-00AA00389B71}&quot; audioRate=&quot;22050&quot; muted=&quot;false&quot; volume=&quot;0.8&quot; fadeIn=&quot;0&quot; fadeOut=&quot;0&quot; audioOnly=&quot;true&quot;/&gt;&lt;/athena&gt;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8"/>
  <p:tag name="ATHENA.CUSTOMXMLID" val="{B042DED0-8DAB-4FEB-B861-0A5035895CF1}"/>
  <p:tag name="ATHENA.CUSTOMXMLCONTENT" val="&lt;?xml version=&quot;1.0&quot;?&gt;&lt;athena xmlns=&quot;http://schemas.microsoft.com/edu/athena&quot; version=&quot;0.1.3885.0&quot;&gt;&lt;timings duration=&quot;18345&quot;/&gt;&lt;/athena&gt;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72.2"/>
  <p:tag name="ATHENA.CUSTOMXMLID" val="{676C9343-02A1-4BAD-9C4C-349F14B1FE62}"/>
  <p:tag name="ATHENA.CUSTOMXMLCONTENT" val="&lt;?xml version=&quot;1.0&quot;?&gt;&lt;athena xmlns=&quot;http://schemas.microsoft.com/edu/athena&quot; version=&quot;0.1.3885.0&quot;&gt;&lt;timings duration=&quot;157292&quot;/&gt;&lt;/athena&gt;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CUSTOMXMLID" val="{2E679F40-C423-4C36-A05A-3955671D568E}"/>
  <p:tag name="ATHENA.CUSTOMXMLCONTENT" val="&lt;?xml version=&quot;1.0&quot;?&gt;&lt;athena xmlns=&quot;http://schemas.microsoft.com/edu/athena&quot; version=&quot;0.1.3885.0&quot;&gt;&lt;media embedded=&quot;true&quot; recordStart=&quot;0&quot; recordEnd=&quot;18345&quot; recordLength=&quot;18345&quot; start=&quot;0&quot; end=&quot;18345&quot; audioFormat=&quot;{00000161-0000-0010-8000-00AA00389B71}&quot; audioRate=&quot;22050&quot; muted=&quot;false&quot; volume=&quot;0.8&quot; fadeIn=&quot;0&quot; fadeOut=&quot;0&quot; audioOnly=&quot;true&quot;/&gt;&lt;/athena&gt;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"/>
  <p:tag name="ATHENA.CUSTOMXMLID" val="{02F86226-36B9-4A02-91BE-C76FBCA74000}"/>
  <p:tag name="ATHENA.CUSTOMXMLCONTENT" val="&lt;?xml version=&quot;1.0&quot;?&gt;&lt;athena xmlns=&quot;http://schemas.microsoft.com/edu/athena&quot; version=&quot;0.1.3885.0&quot;&gt;&lt;timings duration=&quot;19146&quot;/&gt;&lt;/athena&gt;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CUSTOMXMLID" val="{18A796F2-F0D2-4FCD-8299-4E20447E9258}"/>
  <p:tag name="ATHENA.CUSTOMXMLCONTENT" val="&lt;?xml version=&quot;1.0&quot;?&gt;&lt;athena xmlns=&quot;http://schemas.microsoft.com/edu/athena&quot; version=&quot;0.1.3885.0&quot;&gt;&lt;media embedded=&quot;true&quot; recordStart=&quot;0&quot; recordEnd=&quot;19146&quot; recordLength=&quot;19146&quot; start=&quot;0&quot; end=&quot;19146&quot; audioFormat=&quot;{00000161-0000-0010-8000-00AA00389B71}&quot; audioRate=&quot;22050&quot; muted=&quot;false&quot; volume=&quot;0.8&quot; fadeIn=&quot;0&quot; fadeOut=&quot;0&quot; audioOnly=&quot;true&quot;/&gt;&lt;/athena&gt;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"/>
  <p:tag name="ATHENA.CUSTOMXMLID" val="{690E1E49-B3AE-4257-9BE7-6E2A3327D8F0}"/>
  <p:tag name="ATHENA.CUSTOMXMLCONTENT" val="&lt;?xml version=&quot;1.0&quot;?&gt;&lt;athena xmlns=&quot;http://schemas.microsoft.com/edu/athena&quot; version=&quot;0.1.3885.0&quot;&gt;&lt;timings duration=&quot;138670&quot;/&gt;&lt;/athena&gt;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CUSTOMXMLID" val="{72A2964A-D128-4B54-B0CF-2A4D52B50A3F}"/>
  <p:tag name="ATHENA.CUSTOMXMLCONTENT" val="&lt;?xml version=&quot;1.0&quot;?&gt;&lt;athena xmlns=&quot;http://schemas.microsoft.com/edu/athena&quot; version=&quot;0.1.3885.0&quot;&gt;&lt;media embedded=&quot;true&quot; recordStart=&quot;0&quot; recordEnd=&quot;138670&quot; recordLength=&quot;138670&quot; start=&quot;0&quot; end=&quot;138670&quot; audioFormat=&quot;{00000161-0000-0010-8000-00AA00389B71}&quot; audioRate=&quot;22050&quot; muted=&quot;false&quot; volume=&quot;0.8&quot; fadeIn=&quot;0&quot; fadeOut=&quot;0&quot; audioOnly=&quot;true&quot;/&gt;&lt;/athena&gt;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CUSTOMXMLID" val="{1E4BDE09-585E-4DC1-9204-CB7378D2FAD2}"/>
  <p:tag name="ATHENA.CUSTOMXMLCONTENT" val="&lt;?xml version=&quot;1.0&quot;?&gt;&lt;athena xmlns=&quot;http://schemas.microsoft.com/edu/athena&quot; version=&quot;0.1.3885.0&quot;&gt;&lt;timings duration=&quot;56437&quot;/&gt;&lt;/athena&gt;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CUSTOMXMLID" val="{0FB11194-86F8-44BE-A3A0-7FFD71F4C387}"/>
  <p:tag name="ATHENA.CUSTOMXMLCONTENT" val="&lt;?xml version=&quot;1.0&quot;?&gt;&lt;athena xmlns=&quot;http://schemas.microsoft.com/edu/athena&quot; version=&quot;0.1.3885.0&quot;&gt;&lt;media embedded=&quot;true&quot; recordStart=&quot;0&quot; recordEnd=&quot;56437&quot; recordLength=&quot;56437&quot; start=&quot;0&quot; end=&quot;56437&quot; audioFormat=&quot;{00000161-0000-0010-8000-00AA00389B71}&quot; audioRate=&quot;22050&quot; muted=&quot;false&quot; volume=&quot;0.8&quot; fadeIn=&quot;0&quot; fadeOut=&quot;0&quot; audioOnly=&quot;true&quot;/&gt;&lt;/athena&gt;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0.5|17.4"/>
  <p:tag name="ATHENA.CUSTOMXMLID" val="{B273DC27-6D2F-4F26-A134-D832E9349FD3}"/>
  <p:tag name="ATHENA.CUSTOMXMLCONTENT" val="&lt;?xml version=&quot;1.0&quot;?&gt;&lt;athena xmlns=&quot;http://schemas.microsoft.com/edu/athena&quot; version=&quot;0.1.3885.0&quot;&gt;&lt;timings duration=&quot;27829&quot;/&gt;&lt;/athena&gt;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CUSTOMXMLID" val="{94452C54-81F9-4884-866C-E13DF68CE0E8}"/>
  <p:tag name="ATHENA.CUSTOMXMLCONTENT" val="&lt;?xml version=&quot;1.0&quot;?&gt;&lt;athena xmlns=&quot;http://schemas.microsoft.com/edu/athena&quot; version=&quot;0.1.3885.0&quot;&gt;&lt;media embedded=&quot;true&quot; recordStart=&quot;0&quot; recordEnd=&quot;27829&quot; recordLength=&quot;27829&quot; start=&quot;0&quot; end=&quot;27829&quot; audioFormat=&quot;{00000161-0000-0010-8000-00AA00389B71}&quot; audioRate=&quot;22050&quot; muted=&quot;false&quot; volume=&quot;0.8&quot; fadeIn=&quot;0&quot; fadeOut=&quot;0&quot; audioOnly=&quot;true&quot;/&gt;&lt;/athena&gt;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CUSTOMXMLID" val="{BC27FE21-FF60-4A14-9798-DC8E11935BC9}"/>
  <p:tag name="ATHENA.CUSTOMXMLCONTENT" val="&lt;?xml version=&quot;1.0&quot;?&gt;&lt;athena xmlns=&quot;http://schemas.microsoft.com/edu/athena&quot; version=&quot;0.1.3885.0&quot;&gt;&lt;timings duration=&quot;4087&quot;/&gt;&lt;/athena&gt;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iel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riel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riel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1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.xml"/></Relationships>
</file>

<file path=customXml/_rels/item10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0.xml"/></Relationships>
</file>

<file path=customXml/_rels/item1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.xml"/></Relationships>
</file>

<file path=customXml/_rels/item1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2.xml"/></Relationships>
</file>

<file path=customXml/_rels/item1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3.xml"/></Relationships>
</file>

<file path=customXml/_rels/item1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4.xml"/></Relationships>
</file>

<file path=customXml/_rels/item1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5.xml"/></Relationships>
</file>

<file path=customXml/_rels/item1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6.xml"/></Relationships>
</file>

<file path=customXml/_rels/item1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7.xml"/></Relationships>
</file>

<file path=customXml/_rels/item1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8.xml"/></Relationships>
</file>

<file path=customXml/_rels/item1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9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2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0.xml"/></Relationships>
</file>

<file path=customXml/_rels/item2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1.xml"/></Relationships>
</file>

<file path=customXml/_rels/item2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2.xml"/></Relationships>
</file>

<file path=customXml/_rels/item2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3.xml"/></Relationships>
</file>

<file path=customXml/_rels/item2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4.xml"/></Relationships>
</file>

<file path=customXml/_rels/item2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5.xml"/></Relationships>
</file>

<file path=customXml/_rels/item2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6.xml"/></Relationships>
</file>

<file path=customXml/_rels/item2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7.xml"/></Relationships>
</file>

<file path=customXml/_rels/item2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8.xml"/></Relationships>
</file>

<file path=customXml/_rels/item2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9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3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0.xml"/></Relationships>
</file>

<file path=customXml/_rels/item3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1.xml"/></Relationships>
</file>

<file path=customXml/_rels/item3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2.xml"/></Relationships>
</file>

<file path=customXml/_rels/item3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3.xml"/></Relationships>
</file>

<file path=customXml/_rels/item3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4.xml"/></Relationships>
</file>

<file path=customXml/_rels/item3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5.xml"/></Relationships>
</file>

<file path=customXml/_rels/item3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6.xml"/></Relationships>
</file>

<file path=customXml/_rels/item3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7.xml"/></Relationships>
</file>

<file path=customXml/_rels/item3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8.xml"/></Relationships>
</file>

<file path=customXml/_rels/item3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9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4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0.xml"/></Relationships>
</file>

<file path=customXml/_rels/item4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1.xml"/></Relationships>
</file>

<file path=customXml/_rels/item4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2.xml"/></Relationships>
</file>

<file path=customXml/_rels/item4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3.xml"/></Relationships>
</file>

<file path=customXml/_rels/item4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4.xml"/></Relationships>
</file>

<file path=customXml/_rels/item4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5.xml"/></Relationships>
</file>

<file path=customXml/_rels/item4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6.xml"/></Relationships>
</file>

<file path=customXml/_rels/item4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7.xml"/></Relationships>
</file>

<file path=customXml/_rels/item4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8.xml"/></Relationships>
</file>

<file path=customXml/_rels/item4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9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_rels/item5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0.xml"/></Relationships>
</file>

<file path=customXml/_rels/item5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1.xml"/></Relationships>
</file>

<file path=customXml/_rels/item5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2.xml"/></Relationships>
</file>

<file path=customXml/_rels/item5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3.xml"/></Relationships>
</file>

<file path=customXml/_rels/item5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4.xml"/></Relationships>
</file>

<file path=customXml/_rels/item5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5.xml"/></Relationships>
</file>

<file path=customXml/_rels/item5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6.xml"/></Relationships>
</file>

<file path=customXml/_rels/item5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7.xml"/></Relationships>
</file>

<file path=customXml/_rels/item5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8.xml"/></Relationships>
</file>

<file path=customXml/_rels/item5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9.xml"/></Relationships>
</file>

<file path=customXml/_rels/item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.xml"/></Relationships>
</file>

<file path=customXml/_rels/item6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0.xml"/></Relationships>
</file>

<file path=customXml/_rels/item6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1.xml"/></Relationships>
</file>

<file path=customXml/_rels/item6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2.xml"/></Relationships>
</file>

<file path=customXml/_rels/item6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3.xml"/></Relationships>
</file>

<file path=customXml/_rels/item6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4.xml"/></Relationships>
</file>

<file path=customXml/_rels/item6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5.xml"/></Relationships>
</file>

<file path=customXml/_rels/item6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6.xml"/></Relationships>
</file>

<file path=customXml/_rels/item6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7.xml"/></Relationships>
</file>

<file path=customXml/_rels/item6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8.xml"/></Relationships>
</file>

<file path=customXml/_rels/item6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9.xml"/></Relationships>
</file>

<file path=customXml/_rels/item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.xml"/></Relationships>
</file>

<file path=customXml/_rels/item7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0.xml"/></Relationships>
</file>

<file path=customXml/_rels/item7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1.xml"/></Relationships>
</file>

<file path=customXml/_rels/item7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2.xml"/></Relationships>
</file>

<file path=customXml/_rels/item7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3.xml"/></Relationships>
</file>

<file path=customXml/_rels/item7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4.xml"/></Relationships>
</file>

<file path=customXml/_rels/item7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5.xml"/></Relationships>
</file>

<file path=customXml/_rels/item7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6.xml"/></Relationships>
</file>

<file path=customXml/_rels/item7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7.xml"/></Relationships>
</file>

<file path=customXml/_rels/item7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8.xml"/></Relationships>
</file>

<file path=customXml/_rels/item7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9.xml"/></Relationships>
</file>

<file path=customXml/_rels/item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.xml"/></Relationships>
</file>

<file path=customXml/_rels/item8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0.xml"/></Relationships>
</file>

<file path=customXml/_rels/item8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1.xml"/></Relationships>
</file>

<file path=customXml/_rels/item8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2.xml"/></Relationships>
</file>

<file path=customXml/_rels/item8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3.xml"/></Relationships>
</file>

<file path=customXml/_rels/item8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4.xml"/></Relationships>
</file>

<file path=customXml/_rels/item8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5.xml"/></Relationships>
</file>

<file path=customXml/_rels/item8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6.xml"/></Relationships>
</file>

<file path=customXml/_rels/item8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7.xml"/></Relationships>
</file>

<file path=customXml/_rels/item8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8.xml"/></Relationships>
</file>

<file path=customXml/_rels/item8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9.xml"/></Relationships>
</file>

<file path=customXml/_rels/item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.xml"/></Relationships>
</file>

<file path=customXml/_rels/item9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0.xml"/></Relationships>
</file>

<file path=customXml/_rels/item9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1.xml"/></Relationships>
</file>

<file path=customXml/_rels/item9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2.xml"/></Relationships>
</file>

<file path=customXml/_rels/item9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3.xml"/></Relationships>
</file>

<file path=customXml/_rels/item9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4.xml"/></Relationships>
</file>

<file path=customXml/_rels/item9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5.xml"/></Relationships>
</file>

<file path=customXml/_rels/item9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6.xml"/></Relationships>
</file>

<file path=customXml/_rels/item9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7.xml"/></Relationships>
</file>

<file path=customXml/_rels/item9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8.xml"/></Relationships>
</file>

<file path=customXml/_rels/item9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9.xml"/></Relationships>
</file>

<file path=customXml/item1.xml><?xml version="1.0" encoding="utf-8"?>
<athena xmlns="http://schemas.microsoft.com/edu/athena" version="0.1.3885.0">
  <media embedded="true" recordStart="0" recordEnd="43898" recordLength="43898" start="0" end="43898" audioFormat="{00000161-0000-0010-8000-00AA00389B71}" audioRate="22050" muted="false" volume="0.8" fadeIn="0" fadeOut="0" audioOnly="true"/>
</athena>
</file>

<file path=customXml/item10.xml><?xml version="1.0" encoding="utf-8"?>
<athena xmlns="http://schemas.microsoft.com/edu/athena" version="0.1.3885.0">
  <timings duration="157292"/>
</athena>
</file>

<file path=customXml/item100.xml><?xml version="1.0" encoding="utf-8"?>
<athena xmlns="http://schemas.microsoft.com/edu/athena" version="0.1.3885.0">
  <timings duration="4087"/>
</athena>
</file>

<file path=customXml/item11.xml><?xml version="1.0" encoding="utf-8"?>
<athena xmlns="http://schemas.microsoft.com/edu/athena" version="0.1.3885.0">
  <media embedded="true" recordStart="0" recordEnd="27957" recordLength="27957" start="0" end="27957" audioFormat="{00000161-0000-0010-8000-00AA00389B71}" audioRate="22050" muted="false" volume="0.8" fadeIn="0" fadeOut="0" audioOnly="true"/>
</athena>
</file>

<file path=customXml/item12.xml><?xml version="1.0" encoding="utf-8"?>
<athena xmlns="http://schemas.microsoft.com/edu/athena" version="0.1.3885.0">
  <timings duration="27957"/>
</athena>
</file>

<file path=customXml/item13.xml><?xml version="1.0" encoding="utf-8"?>
<athena xmlns="http://schemas.microsoft.com/edu/athena" version="0.1.3885.0">
  <media embedded="true" recordStart="0" recordEnd="203825" recordLength="203825" start="0" end="203825" audioFormat="{00000161-0000-0010-8000-00AA00389B71}" audioRate="22050" muted="false" volume="0.8" fadeIn="0" fadeOut="0" audioOnly="true"/>
</athena>
</file>

<file path=customXml/item14.xml><?xml version="1.0" encoding="utf-8"?>
<athena xmlns="http://schemas.microsoft.com/edu/athena" version="0.1.3885.0">
  <timings duration="203825"/>
</athena>
</file>

<file path=customXml/item15.xml><?xml version="1.0" encoding="utf-8"?>
<athena xmlns="http://schemas.microsoft.com/edu/athena" version="0.1.3885.0">
  <media embedded="true" recordStart="0" recordEnd="223423" recordLength="223423" start="0" end="223423" audioFormat="{00000161-0000-0010-8000-00AA00389B71}" audioRate="22050" muted="false" volume="0.8" fadeIn="0" fadeOut="0" audioOnly="true"/>
</athena>
</file>

<file path=customXml/item16.xml><?xml version="1.0" encoding="utf-8"?>
<athena xmlns="http://schemas.microsoft.com/edu/athena" version="0.1.3885.0">
  <timings duration="223423"/>
</athena>
</file>

<file path=customXml/item17.xml><?xml version="1.0" encoding="utf-8"?>
<athena xmlns="http://schemas.microsoft.com/edu/athena" version="0.1.3885.0">
  <media embedded="true" recordStart="0" recordEnd="167137" recordLength="167137" start="0" end="167137" audioFormat="{00000161-0000-0010-8000-00AA00389B71}" audioRate="22050" muted="false" volume="0.8" fadeIn="0" fadeOut="0" audioOnly="true"/>
</athena>
</file>

<file path=customXml/item18.xml><?xml version="1.0" encoding="utf-8"?>
<athena xmlns="http://schemas.microsoft.com/edu/athena" version="0.1.3885.0">
  <timings duration="167137"/>
</athena>
</file>

<file path=customXml/item19.xml><?xml version="1.0" encoding="utf-8"?>
<athena xmlns="http://schemas.microsoft.com/edu/athena" version="0.1.3885.0">
  <media embedded="true" recordStart="0" recordEnd="269213" recordLength="269213" start="0" end="269213" audioFormat="{00000161-0000-0010-8000-00AA00389B71}" audioRate="22050" muted="false" volume="0.8" fadeIn="0" fadeOut="0" audioOnly="true"/>
</athena>
</file>

<file path=customXml/item2.xml><?xml version="1.0" encoding="utf-8"?>
<athena xmlns="http://schemas.microsoft.com/edu/athena" version="0.1.3885.0">
  <timings duration="43898"/>
</athena>
</file>

<file path=customXml/item20.xml><?xml version="1.0" encoding="utf-8"?>
<athena xmlns="http://schemas.microsoft.com/edu/athena" version="0.1.3885.0">
  <timings duration="269213"/>
</athena>
</file>

<file path=customXml/item21.xml><?xml version="1.0" encoding="utf-8"?>
<athena xmlns="http://schemas.microsoft.com/edu/athena" version="0.1.3885.0">
  <media embedded="true" recordStart="0" recordEnd="19412" recordLength="19412" start="0" end="19412" audioFormat="{00000161-0000-0010-8000-00AA00389B71}" audioRate="22050" muted="false" volume="0.8" fadeIn="0" fadeOut="0" audioOnly="true"/>
</athena>
</file>

<file path=customXml/item22.xml><?xml version="1.0" encoding="utf-8"?>
<athena xmlns="http://schemas.microsoft.com/edu/athena" version="0.1.3885.0">
  <timings duration="19412"/>
</athena>
</file>

<file path=customXml/item23.xml><?xml version="1.0" encoding="utf-8"?>
<athena xmlns="http://schemas.microsoft.com/edu/athena" version="0.1.3885.0">
  <media embedded="true" recordStart="0" recordEnd="192773" recordLength="192773" start="0" end="192773" audioFormat="{00000161-0000-0010-8000-00AA00389B71}" audioRate="22050" muted="false" volume="0.8" fadeIn="0" fadeOut="0" audioOnly="true"/>
</athena>
</file>

<file path=customXml/item24.xml><?xml version="1.0" encoding="utf-8"?>
<athena xmlns="http://schemas.microsoft.com/edu/athena" version="0.1.3885.0">
  <timings duration="192773"/>
</athena>
</file>

<file path=customXml/item25.xml><?xml version="1.0" encoding="utf-8"?>
<athena xmlns="http://schemas.microsoft.com/edu/athena" version="0.1.3885.0">
  <media embedded="true" recordStart="0" recordEnd="23418" recordLength="23418" start="0" end="23418" audioFormat="{00000161-0000-0010-8000-00AA00389B71}" audioRate="22050" muted="false" volume="0.8" fadeIn="0" fadeOut="0" audioOnly="true"/>
</athena>
</file>

<file path=customXml/item26.xml><?xml version="1.0" encoding="utf-8"?>
<athena xmlns="http://schemas.microsoft.com/edu/athena" version="0.1.3885.0">
  <timings duration="23418"/>
</athena>
</file>

<file path=customXml/item27.xml><?xml version="1.0" encoding="utf-8"?>
<athena xmlns="http://schemas.microsoft.com/edu/athena" version="0.1.3885.0">
  <media embedded="true" recordStart="0" recordEnd="103005" recordLength="103005" start="0" end="103005" audioFormat="{00000161-0000-0010-8000-00AA00389B71}" audioRate="22050" muted="false" volume="0.8" fadeIn="0" fadeOut="0" audioOnly="true"/>
</athena>
</file>

<file path=customXml/item28.xml><?xml version="1.0" encoding="utf-8"?>
<athena xmlns="http://schemas.microsoft.com/edu/athena" version="0.1.3885.0">
  <timings duration="103005"/>
</athena>
</file>

<file path=customXml/item29.xml><?xml version="1.0" encoding="utf-8"?>
<athena xmlns="http://schemas.microsoft.com/edu/athena" version="0.1.3885.0">
  <media embedded="true" recordStart="0" recordEnd="78310" recordLength="78310" start="0" end="78310" audioFormat="{00000161-0000-0010-8000-00AA00389B71}" audioRate="22050" muted="false" volume="0.8" fadeIn="0" fadeOut="0" audioOnly="true"/>
</athena>
</file>

<file path=customXml/item3.xml><?xml version="1.0" encoding="utf-8"?>
<athena xmlns="http://schemas.microsoft.com/edu/athena" version="0.1.3885.0">
  <media embedded="true" recordStart="0" recordEnd="1359" recordLength="1359" start="0" end="1359" audioFormat="{00000161-0000-0010-8000-00AA00389B71}" audioRate="22050" muted="false" volume="0.8" fadeIn="0" fadeOut="0" audioOnly="true"/>
</athena>
</file>

<file path=customXml/item30.xml><?xml version="1.0" encoding="utf-8"?>
<athena xmlns="http://schemas.microsoft.com/edu/athena" version="0.1.3885.0">
  <timings duration="78310"/>
</athena>
</file>

<file path=customXml/item31.xml><?xml version="1.0" encoding="utf-8"?>
<athena xmlns="http://schemas.microsoft.com/edu/athena" version="0.1.3885.0">
  <media embedded="true" recordStart="0" recordEnd="507218" recordLength="507218" start="0" end="507218" audioFormat="{00000161-0000-0010-8000-00AA00389B71}" audioRate="22050" muted="false" volume="0.8" fadeIn="0" fadeOut="0" audioOnly="true"/>
</athena>
</file>

<file path=customXml/item32.xml><?xml version="1.0" encoding="utf-8"?>
<athena xmlns="http://schemas.microsoft.com/edu/athena" version="0.1.3885.0">
  <timings duration="507218"/>
</athena>
</file>

<file path=customXml/item33.xml><?xml version="1.0" encoding="utf-8"?>
<athena xmlns="http://schemas.microsoft.com/edu/athena" version="0.1.3885.0">
  <media embedded="true" recordStart="0" recordEnd="87923" recordLength="87923" start="0" end="87923" audioFormat="{00000161-0000-0010-8000-00AA00389B71}" audioRate="22050" muted="false" volume="0.8" fadeIn="0" fadeOut="0" audioOnly="true"/>
</athena>
</file>

<file path=customXml/item34.xml><?xml version="1.0" encoding="utf-8"?>
<athena xmlns="http://schemas.microsoft.com/edu/athena" version="0.1.3885.0">
  <timings duration="87923"/>
</athena>
</file>

<file path=customXml/item35.xml><?xml version="1.0" encoding="utf-8"?>
<athena xmlns="http://schemas.microsoft.com/edu/athena" version="0.1.3885.0">
  <media embedded="true" recordStart="0" recordEnd="430870" recordLength="430870" start="0" end="430870" audioFormat="{00000161-0000-0010-8000-00AA00389B71}" audioRate="22050" muted="false" volume="0.8" fadeIn="0" fadeOut="0" audioOnly="true"/>
</athena>
</file>

<file path=customXml/item36.xml><?xml version="1.0" encoding="utf-8"?>
<athena xmlns="http://schemas.microsoft.com/edu/athena" version="0.1.3885.0">
  <timings duration="430870"/>
</athena>
</file>

<file path=customXml/item37.xml><?xml version="1.0" encoding="utf-8"?>
<athena xmlns="http://schemas.microsoft.com/edu/athena" version="0.1.3885.0">
  <media embedded="true" recordStart="0" recordEnd="9428" recordLength="9428" start="0" end="9428" audioFormat="{00000161-0000-0010-8000-00AA00389B71}" audioRate="22050" muted="false" volume="0.8" fadeIn="0" fadeOut="0" audioOnly="true"/>
</athena>
</file>

<file path=customXml/item38.xml><?xml version="1.0" encoding="utf-8"?>
<athena xmlns="http://schemas.microsoft.com/edu/athena" version="0.1.3885.0">
  <timings duration="9428"/>
</athena>
</file>

<file path=customXml/item39.xml><?xml version="1.0" encoding="utf-8"?>
<athena xmlns="http://schemas.microsoft.com/edu/athena" version="0.1.3885.0">
  <media embedded="true" recordStart="0" recordEnd="332556" recordLength="332556" start="0" end="332556" audioFormat="{00000161-0000-0010-8000-00AA00389B71}" audioRate="22050" muted="false" volume="0.8" fadeIn="0" fadeOut="0" audioOnly="true"/>
</athena>
</file>

<file path=customXml/item4.xml><?xml version="1.0" encoding="utf-8"?>
<athena xmlns="http://schemas.microsoft.com/edu/athena" version="0.1.3885.0">
  <timings duration="1359"/>
</athena>
</file>

<file path=customXml/item40.xml><?xml version="1.0" encoding="utf-8"?>
<athena xmlns="http://schemas.microsoft.com/edu/athena" version="0.1.3885.0">
  <timings duration="332556"/>
</athena>
</file>

<file path=customXml/item41.xml><?xml version="1.0" encoding="utf-8"?>
<athena xmlns="http://schemas.microsoft.com/edu/athena" version="0.1.3885.0">
  <media embedded="true" recordStart="0" recordEnd="515902" recordLength="515902" start="0" end="515902" audioFormat="{00000161-0000-0010-8000-00AA00389B71}" audioRate="22050" muted="false" volume="0.8" fadeIn="0" fadeOut="0" audioOnly="true"/>
</athena>
</file>

<file path=customXml/item42.xml><?xml version="1.0" encoding="utf-8"?>
<athena xmlns="http://schemas.microsoft.com/edu/athena" version="0.1.3885.0">
  <timings duration="515902"/>
</athena>
</file>

<file path=customXml/item43.xml><?xml version="1.0" encoding="utf-8"?>
<athena xmlns="http://schemas.microsoft.com/edu/athena" version="0.1.3885.0">
  <media embedded="true" recordStart="0" recordEnd="62288" recordLength="62288" start="0" end="62288" audioFormat="{00000161-0000-0010-8000-00AA00389B71}" audioRate="22050" muted="false" volume="0.8" fadeIn="0" fadeOut="0" audioOnly="true"/>
</athena>
</file>

<file path=customXml/item44.xml><?xml version="1.0" encoding="utf-8"?>
<athena xmlns="http://schemas.microsoft.com/edu/athena" version="0.1.3885.0">
  <timings duration="62288"/>
</athena>
</file>

<file path=customXml/item45.xml><?xml version="1.0" encoding="utf-8"?>
<athena xmlns="http://schemas.microsoft.com/edu/athena" version="0.1.3885.0">
  <media embedded="true" recordStart="0" recordEnd="127444" recordLength="127444" start="0" end="127444" audioFormat="{00000161-0000-0010-8000-00AA00389B71}" audioRate="22050" muted="false" volume="0.8" fadeIn="0" fadeOut="0" audioOnly="true"/>
</athena>
</file>

<file path=customXml/item46.xml><?xml version="1.0" encoding="utf-8"?>
<athena xmlns="http://schemas.microsoft.com/edu/athena" version="0.1.3885.0">
  <timings duration="127444"/>
</athena>
</file>

<file path=customXml/item47.xml><?xml version="1.0" encoding="utf-8"?>
<athena xmlns="http://schemas.microsoft.com/edu/athena" version="0.1.3885.0">
  <media embedded="true" recordStart="0" recordEnd="353037" recordLength="353037" start="0" end="353037" audioFormat="{00000161-0000-0010-8000-00AA00389B71}" audioRate="22050" muted="false" volume="0.8" fadeIn="0" fadeOut="0" audioOnly="true"/>
</athena>
</file>

<file path=customXml/item48.xml><?xml version="1.0" encoding="utf-8"?>
<athena xmlns="http://schemas.microsoft.com/edu/athena" version="0.1.3885.0">
  <timings duration="353037"/>
</athena>
</file>

<file path=customXml/item49.xml><?xml version="1.0" encoding="utf-8"?>
<athena xmlns="http://schemas.microsoft.com/edu/athena" version="0.1.3885.0">
  <media embedded="true" recordStart="0" recordEnd="11251" recordLength="11251" start="0" end="11251" audioFormat="{00000161-0000-0010-8000-00AA00389B71}" audioRate="22050" muted="false" volume="0.8" fadeIn="0" fadeOut="0" audioOnly="true"/>
</athena>
</file>

<file path=customXml/item5.xml><?xml version="1.0" encoding="utf-8"?>
<athena xmlns="http://schemas.microsoft.com/edu/athena" version="0.1.3885.0">
  <media embedded="true" recordStart="0" recordEnd="200900" recordLength="200900" start="0" end="200900" audioFormat="{00000161-0000-0010-8000-00AA00389B71}" audioRate="22050" muted="false" volume="0.8" fadeIn="0" fadeOut="0" audioOnly="true"/>
</athena>
</file>

<file path=customXml/item50.xml><?xml version="1.0" encoding="utf-8"?>
<athena xmlns="http://schemas.microsoft.com/edu/athena" version="0.1.3885.0">
  <timings duration="11251"/>
</athena>
</file>

<file path=customXml/item51.xml><?xml version="1.0" encoding="utf-8"?>
<athena xmlns="http://schemas.microsoft.com/edu/athena" version="0.1.3885.0">
  <media embedded="true" recordStart="0" recordEnd="11146" recordLength="11146" start="0" end="11146" audioFormat="{00000161-0000-0010-8000-00AA00389B71}" audioRate="22050" muted="false" volume="0.8" fadeIn="0" fadeOut="0" audioOnly="true"/>
</athena>
</file>

<file path=customXml/item52.xml><?xml version="1.0" encoding="utf-8"?>
<athena xmlns="http://schemas.microsoft.com/edu/athena" version="0.1.3885.0">
  <timings duration="11146"/>
</athena>
</file>

<file path=customXml/item53.xml><?xml version="1.0" encoding="utf-8"?>
<athena xmlns="http://schemas.microsoft.com/edu/athena" version="0.1.3885.0">
  <media embedded="true" recordStart="0" recordEnd="252541" recordLength="252541" start="0" end="252541" audioFormat="{00000161-0000-0010-8000-00AA00389B71}" audioRate="22050" muted="false" volume="0.8" fadeIn="0" fadeOut="0" audioOnly="true"/>
</athena>
</file>

<file path=customXml/item54.xml><?xml version="1.0" encoding="utf-8"?>
<athena xmlns="http://schemas.microsoft.com/edu/athena" version="0.1.3885.0">
  <timings duration="252541"/>
</athena>
</file>

<file path=customXml/item55.xml><?xml version="1.0" encoding="utf-8"?>
<athena xmlns="http://schemas.microsoft.com/edu/athena" version="0.1.3885.0">
  <media embedded="true" recordStart="0" recordEnd="65307" recordLength="65307" start="0" end="65307" audioFormat="{00000161-0000-0010-8000-00AA00389B71}" audioRate="22050" muted="false" volume="0.8" fadeIn="0" fadeOut="0" audioOnly="true"/>
</athena>
</file>

<file path=customXml/item56.xml><?xml version="1.0" encoding="utf-8"?>
<athena xmlns="http://schemas.microsoft.com/edu/athena" version="0.1.3885.0">
  <timings duration="65307"/>
</athena>
</file>

<file path=customXml/item57.xml><?xml version="1.0" encoding="utf-8"?>
<athena xmlns="http://schemas.microsoft.com/edu/athena" version="0.1.3885.0">
  <media embedded="true" recordStart="0" recordEnd="163574" recordLength="163574" start="0" end="163574" audioFormat="{00000161-0000-0010-8000-00AA00389B71}" audioRate="22050" muted="false" volume="0.8" fadeIn="0" fadeOut="0" audioOnly="true"/>
</athena>
</file>

<file path=customXml/item58.xml><?xml version="1.0" encoding="utf-8"?>
<athena xmlns="http://schemas.microsoft.com/edu/athena" version="0.1.3885.0">
  <timings duration="163574"/>
</athena>
</file>

<file path=customXml/item59.xml><?xml version="1.0" encoding="utf-8"?>
<athena xmlns="http://schemas.microsoft.com/edu/athena" version="0.1.3885.0">
  <media embedded="true" recordStart="0" recordEnd="102087" recordLength="102087" start="0" end="102087" audioFormat="{00000161-0000-0010-8000-00AA00389B71}" audioRate="22050" muted="false" volume="0.8" fadeIn="0" fadeOut="0" audioOnly="true"/>
</athena>
</file>

<file path=customXml/item6.xml><?xml version="1.0" encoding="utf-8"?>
<athena xmlns="http://schemas.microsoft.com/edu/athena" version="0.1.3885.0">
  <timings duration="200900"/>
</athena>
</file>

<file path=customXml/item60.xml><?xml version="1.0" encoding="utf-8"?>
<athena xmlns="http://schemas.microsoft.com/edu/athena" version="0.1.3885.0">
  <timings duration="102087"/>
</athena>
</file>

<file path=customXml/item61.xml><?xml version="1.0" encoding="utf-8"?>
<athena xmlns="http://schemas.microsoft.com/edu/athena" version="0.1.3885.0">
  <media embedded="true" recordStart="0" recordEnd="281566" recordLength="281566" start="0" end="281566" audioFormat="{00000161-0000-0010-8000-00AA00389B71}" audioRate="22050" muted="false" volume="0.8" fadeIn="0" fadeOut="0" audioOnly="true"/>
</athena>
</file>

<file path=customXml/item62.xml><?xml version="1.0" encoding="utf-8"?>
<athena xmlns="http://schemas.microsoft.com/edu/athena" version="0.1.3885.0">
  <timings duration="281566"/>
</athena>
</file>

<file path=customXml/item63.xml><?xml version="1.0" encoding="utf-8"?>
<athena xmlns="http://schemas.microsoft.com/edu/athena" version="0.1.3885.0">
  <media embedded="true" recordStart="0" recordEnd="176019" recordLength="176019" start="0" end="176019" audioFormat="{00000161-0000-0010-8000-00AA00389B71}" audioRate="22050" muted="false" volume="0.8" fadeIn="0" fadeOut="0" audioOnly="true"/>
</athena>
</file>

<file path=customXml/item64.xml><?xml version="1.0" encoding="utf-8"?>
<athena xmlns="http://schemas.microsoft.com/edu/athena" version="0.1.3885.0">
  <timings duration="176019"/>
</athena>
</file>

<file path=customXml/item65.xml><?xml version="1.0" encoding="utf-8"?>
<athena xmlns="http://schemas.microsoft.com/edu/athena" version="0.1.3885.0">
  <media embedded="true" recordStart="0" recordEnd="184506" recordLength="184506" start="0" end="184506" audioFormat="{00000161-0000-0010-8000-00AA00389B71}" audioRate="22050" muted="false" volume="0.8" fadeIn="0" fadeOut="0" audioOnly="true"/>
</athena>
</file>

<file path=customXml/item66.xml><?xml version="1.0" encoding="utf-8"?>
<athena xmlns="http://schemas.microsoft.com/edu/athena" version="0.1.3885.0">
  <timings duration="184506"/>
</athena>
</file>

<file path=customXml/item67.xml><?xml version="1.0" encoding="utf-8"?>
<athena xmlns="http://schemas.microsoft.com/edu/athena" version="0.1.3885.0">
  <media embedded="true" recordStart="0" recordEnd="13282" recordLength="13282" start="0" end="13282" audioFormat="{00000161-0000-0010-8000-00AA00389B71}" audioRate="22050" muted="false" volume="0.8" fadeIn="0" fadeOut="0" audioOnly="true"/>
</athena>
</file>

<file path=customXml/item68.xml><?xml version="1.0" encoding="utf-8"?>
<athena xmlns="http://schemas.microsoft.com/edu/athena" version="0.1.3885.0">
  <timings duration="13282"/>
</athena>
</file>

<file path=customXml/item69.xml><?xml version="1.0" encoding="utf-8"?>
<athena xmlns="http://schemas.microsoft.com/edu/athena" version="0.1.3885.0">
  <media embedded="true" recordStart="0" recordEnd="33960" recordLength="33960" start="0" end="33960" audioFormat="{00000161-0000-0010-8000-00AA00389B71}" audioRate="22050" muted="false" volume="0.8" fadeIn="0" fadeOut="0" audioOnly="true"/>
</athena>
</file>

<file path=customXml/item7.xml><?xml version="1.0" encoding="utf-8"?>
<athena xmlns="http://schemas.microsoft.com/edu/athena" version="0.1.3885.0">
  <media embedded="true" recordStart="0" recordEnd="775640" recordLength="775640" start="0" end="775640" audioFormat="{00000161-0000-0010-8000-00AA00389B71}" audioRate="22050" muted="false" volume="0.8" fadeIn="0" fadeOut="0" audioOnly="true"/>
</athena>
</file>

<file path=customXml/item70.xml><?xml version="1.0" encoding="utf-8"?>
<athena xmlns="http://schemas.microsoft.com/edu/athena" version="0.1.3885.0">
  <timings duration="33960"/>
</athena>
</file>

<file path=customXml/item71.xml><?xml version="1.0" encoding="utf-8"?>
<athena xmlns="http://schemas.microsoft.com/edu/athena" version="0.1.3885.0">
  <media embedded="true" recordStart="0" recordEnd="442294" recordLength="442294" start="0" end="442294" audioFormat="{00000161-0000-0010-8000-00AA00389B71}" audioRate="22050" muted="false" volume="0.8" fadeIn="0" fadeOut="0" audioOnly="true"/>
</athena>
</file>

<file path=customXml/item72.xml><?xml version="1.0" encoding="utf-8"?>
<athena xmlns="http://schemas.microsoft.com/edu/athena" version="0.1.3885.0">
  <timings duration="442294"/>
</athena>
</file>

<file path=customXml/item73.xml><?xml version="1.0" encoding="utf-8"?>
<athena xmlns="http://schemas.microsoft.com/edu/athena" version="0.1.3885.0">
  <media embedded="true" recordStart="0" recordEnd="24289" recordLength="24289" start="0" end="24289" audioFormat="{00000161-0000-0010-8000-00AA00389B71}" audioRate="22050" muted="false" volume="0.8" fadeIn="0" fadeOut="0" audioOnly="true"/>
</athena>
</file>

<file path=customXml/item74.xml><?xml version="1.0" encoding="utf-8"?>
<athena xmlns="http://schemas.microsoft.com/edu/athena" version="0.1.3885.0">
  <timings duration="24289"/>
</athena>
</file>

<file path=customXml/item75.xml><?xml version="1.0" encoding="utf-8"?>
<athena xmlns="http://schemas.microsoft.com/edu/athena" version="0.1.3885.0">
  <media embedded="true" recordStart="0" recordEnd="45976" recordLength="45976" start="0" end="45976" audioFormat="{00000161-0000-0010-8000-00AA00389B71}" audioRate="22050" muted="false" volume="0.8" fadeIn="0" fadeOut="0" audioOnly="true"/>
</athena>
</file>

<file path=customXml/item76.xml><?xml version="1.0" encoding="utf-8"?>
<athena xmlns="http://schemas.microsoft.com/edu/athena" version="0.1.3885.0">
  <timings duration="45976"/>
</athena>
</file>

<file path=customXml/item77.xml><?xml version="1.0" encoding="utf-8"?>
<athena xmlns="http://schemas.microsoft.com/edu/athena" version="0.1.3885.0">
  <media embedded="true" recordStart="0" recordEnd="121777" recordLength="121777" start="0" end="121777" audioFormat="{00000161-0000-0010-8000-00AA00389B71}" audioRate="22050" muted="false" volume="0.8" fadeIn="0" fadeOut="0" audioOnly="true"/>
</athena>
</file>

<file path=customXml/item78.xml><?xml version="1.0" encoding="utf-8"?>
<athena xmlns="http://schemas.microsoft.com/edu/athena" version="0.1.3885.0">
  <timings duration="121777"/>
</athena>
</file>

<file path=customXml/item79.xml><?xml version="1.0" encoding="utf-8"?>
<athena xmlns="http://schemas.microsoft.com/edu/athena" version="0.1.3885.0">
  <media embedded="true" recordStart="0" recordEnd="102680" recordLength="102680" start="0" end="102680" audioFormat="{00000161-0000-0010-8000-00AA00389B71}" audioRate="22050" muted="false" volume="0.8" fadeIn="0" fadeOut="0" audioOnly="true"/>
</athena>
</file>

<file path=customXml/item8.xml><?xml version="1.0" encoding="utf-8"?>
<athena xmlns="http://schemas.microsoft.com/edu/athena" version="0.1.3885.0">
  <timings duration="775640"/>
</athena>
</file>

<file path=customXml/item80.xml><?xml version="1.0" encoding="utf-8"?>
<athena xmlns="http://schemas.microsoft.com/edu/athena" version="0.1.3885.0">
  <timings duration="102680"/>
</athena>
</file>

<file path=customXml/item81.xml><?xml version="1.0" encoding="utf-8"?>
<athena xmlns="http://schemas.microsoft.com/edu/athena" version="0.1.3885.0">
  <media embedded="true" recordStart="0" recordEnd="68499" recordLength="68499" start="0" end="68499" audioFormat="{00000161-0000-0010-8000-00AA00389B71}" audioRate="22050" muted="false" volume="0.8" fadeIn="0" fadeOut="0" audioOnly="true"/>
</athena>
</file>

<file path=customXml/item82.xml><?xml version="1.0" encoding="utf-8"?>
<athena xmlns="http://schemas.microsoft.com/edu/athena" version="0.1.3885.0">
  <timings duration="68499"/>
</athena>
</file>

<file path=customXml/item83.xml><?xml version="1.0" encoding="utf-8"?>
<athena xmlns="http://schemas.microsoft.com/edu/athena" version="0.1.3885.0">
  <media embedded="true" recordStart="0" recordEnd="42040" recordLength="42040" start="0" end="42040" audioFormat="{00000161-0000-0010-8000-00AA00389B71}" audioRate="22050" muted="false" volume="0.8" fadeIn="0" fadeOut="0" audioOnly="true"/>
</athena>
</file>

<file path=customXml/item84.xml><?xml version="1.0" encoding="utf-8"?>
<athena xmlns="http://schemas.microsoft.com/edu/athena" version="0.1.3885.0">
  <timings duration="42040"/>
</athena>
</file>

<file path=customXml/item85.xml><?xml version="1.0" encoding="utf-8"?>
<athena xmlns="http://schemas.microsoft.com/edu/athena" version="0.1.3885.0">
  <media embedded="true" recordStart="0" recordEnd="133098" recordLength="133098" start="0" end="133098" audioFormat="{00000161-0000-0010-8000-00AA00389B71}" audioRate="22050" muted="false" volume="0.8" fadeIn="0" fadeOut="0" audioOnly="true"/>
</athena>
</file>

<file path=customXml/item86.xml><?xml version="1.0" encoding="utf-8"?>
<athena xmlns="http://schemas.microsoft.com/edu/athena" version="0.1.3885.0">
  <timings duration="133098"/>
</athena>
</file>

<file path=customXml/item87.xml><?xml version="1.0" encoding="utf-8"?>
<athena xmlns="http://schemas.microsoft.com/edu/athena" version="0.1.3885.0">
  <media embedded="true" recordStart="0" recordEnd="295498" recordLength="295498" start="0" end="295498" audioFormat="{00000161-0000-0010-8000-00AA00389B71}" audioRate="22050" muted="false" volume="0.8" fadeIn="0" fadeOut="0" audioOnly="true"/>
</athena>
</file>

<file path=customXml/item88.xml><?xml version="1.0" encoding="utf-8"?>
<athena xmlns="http://schemas.microsoft.com/edu/athena" version="0.1.3885.0">
  <timings duration="295498"/>
</athena>
</file>

<file path=customXml/item89.xml><?xml version="1.0" encoding="utf-8"?>
<athena xmlns="http://schemas.microsoft.com/edu/athena" version="0.1.3885.0">
  <media embedded="true" recordStart="0" recordEnd="18345" recordLength="18345" start="0" end="18345" audioFormat="{00000161-0000-0010-8000-00AA00389B71}" audioRate="22050" muted="false" volume="0.8" fadeIn="0" fadeOut="0" audioOnly="true"/>
</athena>
</file>

<file path=customXml/item9.xml><?xml version="1.0" encoding="utf-8"?>
<athena xmlns="http://schemas.microsoft.com/edu/athena" version="0.1.3885.0">
  <media embedded="true" recordStart="0" recordEnd="157292" recordLength="157292" start="0" end="157292" audioFormat="{00000161-0000-0010-8000-00AA00389B71}" audioRate="22050" muted="false" volume="0.8" fadeIn="0" fadeOut="0" audioOnly="true"/>
</athena>
</file>

<file path=customXml/item90.xml><?xml version="1.0" encoding="utf-8"?>
<athena xmlns="http://schemas.microsoft.com/edu/athena" version="0.1.3885.0">
  <timings duration="18345"/>
</athena>
</file>

<file path=customXml/item91.xml><?xml version="1.0" encoding="utf-8"?>
<athena xmlns="http://schemas.microsoft.com/edu/athena" version="0.1.3885.0">
  <media embedded="true" recordStart="0" recordEnd="19146" recordLength="19146" start="0" end="19146" audioFormat="{00000161-0000-0010-8000-00AA00389B71}" audioRate="22050" muted="false" volume="0.8" fadeIn="0" fadeOut="0" audioOnly="true"/>
</athena>
</file>

<file path=customXml/item92.xml><?xml version="1.0" encoding="utf-8"?>
<athena xmlns="http://schemas.microsoft.com/edu/athena" version="0.1.3885.0">
  <timings duration="19146"/>
</athena>
</file>

<file path=customXml/item93.xml><?xml version="1.0" encoding="utf-8"?>
<athena xmlns="http://schemas.microsoft.com/edu/athena" version="0.1.3885.0">
  <media embedded="true" recordStart="0" recordEnd="138670" recordLength="138670" start="0" end="138670" audioFormat="{00000161-0000-0010-8000-00AA00389B71}" audioRate="22050" muted="false" volume="0.8" fadeIn="0" fadeOut="0" audioOnly="true"/>
</athena>
</file>

<file path=customXml/item94.xml><?xml version="1.0" encoding="utf-8"?>
<athena xmlns="http://schemas.microsoft.com/edu/athena" version="0.1.3885.0">
  <timings duration="138670"/>
</athena>
</file>

<file path=customXml/item95.xml><?xml version="1.0" encoding="utf-8"?>
<athena xmlns="http://schemas.microsoft.com/edu/athena" version="0.1.3885.0">
  <media embedded="true" recordStart="0" recordEnd="56437" recordLength="56437" start="0" end="56437" audioFormat="{00000161-0000-0010-8000-00AA00389B71}" audioRate="22050" muted="false" volume="0.8" fadeIn="0" fadeOut="0" audioOnly="true"/>
</athena>
</file>

<file path=customXml/item96.xml><?xml version="1.0" encoding="utf-8"?>
<athena xmlns="http://schemas.microsoft.com/edu/athena" version="0.1.3885.0">
  <timings duration="56437"/>
</athena>
</file>

<file path=customXml/item97.xml><?xml version="1.0" encoding="utf-8"?>
<athena xmlns="http://schemas.microsoft.com/edu/athena" version="0.1.3885.0">
  <media embedded="true" recordStart="0" recordEnd="27829" recordLength="27829" start="0" end="27829" audioFormat="{00000161-0000-0010-8000-00AA00389B71}" audioRate="22050" muted="false" volume="0.8" fadeIn="0" fadeOut="0" audioOnly="true"/>
</athena>
</file>

<file path=customXml/item98.xml><?xml version="1.0" encoding="utf-8"?>
<athena xmlns="http://schemas.microsoft.com/edu/athena" version="0.1.3885.0">
  <timings duration="27829"/>
</athena>
</file>

<file path=customXml/item99.xml><?xml version="1.0" encoding="utf-8"?>
<athena xmlns="http://schemas.microsoft.com/edu/athena" version="0.1.3885.0">
  <media embedded="true" recordStart="0" recordEnd="4087" recordLength="4087" start="0" end="4087" audioFormat="{00000161-0000-0010-8000-00AA00389B71}" audioRate="22050" muted="false" volume="0.8" fadeIn="0" fadeOut="0" audioOnly="true"/>
</athena>
</file>

<file path=customXml/itemProps1.xml><?xml version="1.0" encoding="utf-8"?>
<ds:datastoreItem xmlns:ds="http://schemas.openxmlformats.org/officeDocument/2006/customXml" ds:itemID="{E8366678-1BB5-4188-9B6A-DED4C4F0A82E}">
  <ds:schemaRefs>
    <ds:schemaRef ds:uri="http://schemas.microsoft.com/edu/athena"/>
  </ds:schemaRefs>
</ds:datastoreItem>
</file>

<file path=customXml/itemProps10.xml><?xml version="1.0" encoding="utf-8"?>
<ds:datastoreItem xmlns:ds="http://schemas.openxmlformats.org/officeDocument/2006/customXml" ds:itemID="{676C9343-02A1-4BAD-9C4C-349F14B1FE62}">
  <ds:schemaRefs>
    <ds:schemaRef ds:uri="http://schemas.microsoft.com/edu/athena"/>
  </ds:schemaRefs>
</ds:datastoreItem>
</file>

<file path=customXml/itemProps100.xml><?xml version="1.0" encoding="utf-8"?>
<ds:datastoreItem xmlns:ds="http://schemas.openxmlformats.org/officeDocument/2006/customXml" ds:itemID="{BC27FE21-FF60-4A14-9798-DC8E11935BC9}">
  <ds:schemaRefs>
    <ds:schemaRef ds:uri="http://schemas.microsoft.com/edu/athena"/>
  </ds:schemaRefs>
</ds:datastoreItem>
</file>

<file path=customXml/itemProps11.xml><?xml version="1.0" encoding="utf-8"?>
<ds:datastoreItem xmlns:ds="http://schemas.openxmlformats.org/officeDocument/2006/customXml" ds:itemID="{C6D23EC2-EB20-4CB3-BE02-E0280FE8828E}">
  <ds:schemaRefs>
    <ds:schemaRef ds:uri="http://schemas.microsoft.com/edu/athena"/>
  </ds:schemaRefs>
</ds:datastoreItem>
</file>

<file path=customXml/itemProps12.xml><?xml version="1.0" encoding="utf-8"?>
<ds:datastoreItem xmlns:ds="http://schemas.openxmlformats.org/officeDocument/2006/customXml" ds:itemID="{DE0FAC13-F2D7-4672-AAB1-2A7AD02B09B9}">
  <ds:schemaRefs>
    <ds:schemaRef ds:uri="http://schemas.microsoft.com/edu/athena"/>
  </ds:schemaRefs>
</ds:datastoreItem>
</file>

<file path=customXml/itemProps13.xml><?xml version="1.0" encoding="utf-8"?>
<ds:datastoreItem xmlns:ds="http://schemas.openxmlformats.org/officeDocument/2006/customXml" ds:itemID="{3CE5E895-0913-4C97-9AF3-FEBAA35F8F2A}">
  <ds:schemaRefs>
    <ds:schemaRef ds:uri="http://schemas.microsoft.com/edu/athena"/>
  </ds:schemaRefs>
</ds:datastoreItem>
</file>

<file path=customXml/itemProps14.xml><?xml version="1.0" encoding="utf-8"?>
<ds:datastoreItem xmlns:ds="http://schemas.openxmlformats.org/officeDocument/2006/customXml" ds:itemID="{FE955839-7221-42CC-9336-B5C4BC7AFDF9}">
  <ds:schemaRefs>
    <ds:schemaRef ds:uri="http://schemas.microsoft.com/edu/athena"/>
  </ds:schemaRefs>
</ds:datastoreItem>
</file>

<file path=customXml/itemProps15.xml><?xml version="1.0" encoding="utf-8"?>
<ds:datastoreItem xmlns:ds="http://schemas.openxmlformats.org/officeDocument/2006/customXml" ds:itemID="{9B4EBA44-80CF-4B97-B6F4-F1FFBDF89DD4}">
  <ds:schemaRefs>
    <ds:schemaRef ds:uri="http://schemas.microsoft.com/edu/athena"/>
  </ds:schemaRefs>
</ds:datastoreItem>
</file>

<file path=customXml/itemProps16.xml><?xml version="1.0" encoding="utf-8"?>
<ds:datastoreItem xmlns:ds="http://schemas.openxmlformats.org/officeDocument/2006/customXml" ds:itemID="{E46B6378-9420-430F-8BD0-54CB761FB01A}">
  <ds:schemaRefs>
    <ds:schemaRef ds:uri="http://schemas.microsoft.com/edu/athena"/>
  </ds:schemaRefs>
</ds:datastoreItem>
</file>

<file path=customXml/itemProps17.xml><?xml version="1.0" encoding="utf-8"?>
<ds:datastoreItem xmlns:ds="http://schemas.openxmlformats.org/officeDocument/2006/customXml" ds:itemID="{06BD1C4C-D4C6-4AE7-8446-43431496BB3B}">
  <ds:schemaRefs>
    <ds:schemaRef ds:uri="http://schemas.microsoft.com/edu/athena"/>
  </ds:schemaRefs>
</ds:datastoreItem>
</file>

<file path=customXml/itemProps18.xml><?xml version="1.0" encoding="utf-8"?>
<ds:datastoreItem xmlns:ds="http://schemas.openxmlformats.org/officeDocument/2006/customXml" ds:itemID="{0E3449FC-3833-4F0B-88CF-4B442787A6D5}">
  <ds:schemaRefs>
    <ds:schemaRef ds:uri="http://schemas.microsoft.com/edu/athena"/>
  </ds:schemaRefs>
</ds:datastoreItem>
</file>

<file path=customXml/itemProps19.xml><?xml version="1.0" encoding="utf-8"?>
<ds:datastoreItem xmlns:ds="http://schemas.openxmlformats.org/officeDocument/2006/customXml" ds:itemID="{77138984-94DE-4049-961D-937793AD42DD}">
  <ds:schemaRefs>
    <ds:schemaRef ds:uri="http://schemas.microsoft.com/edu/athena"/>
  </ds:schemaRefs>
</ds:datastoreItem>
</file>

<file path=customXml/itemProps2.xml><?xml version="1.0" encoding="utf-8"?>
<ds:datastoreItem xmlns:ds="http://schemas.openxmlformats.org/officeDocument/2006/customXml" ds:itemID="{328360F5-39AE-4EB2-B5B6-DF554A69DD2A}">
  <ds:schemaRefs>
    <ds:schemaRef ds:uri="http://schemas.microsoft.com/edu/athena"/>
  </ds:schemaRefs>
</ds:datastoreItem>
</file>

<file path=customXml/itemProps20.xml><?xml version="1.0" encoding="utf-8"?>
<ds:datastoreItem xmlns:ds="http://schemas.openxmlformats.org/officeDocument/2006/customXml" ds:itemID="{6F7D37A0-1AA3-46A5-9FB7-455F99BFD14F}">
  <ds:schemaRefs>
    <ds:schemaRef ds:uri="http://schemas.microsoft.com/edu/athena"/>
  </ds:schemaRefs>
</ds:datastoreItem>
</file>

<file path=customXml/itemProps21.xml><?xml version="1.0" encoding="utf-8"?>
<ds:datastoreItem xmlns:ds="http://schemas.openxmlformats.org/officeDocument/2006/customXml" ds:itemID="{20CA862C-3D6E-4B0E-A0F9-3C51FC154323}">
  <ds:schemaRefs>
    <ds:schemaRef ds:uri="http://schemas.microsoft.com/edu/athena"/>
  </ds:schemaRefs>
</ds:datastoreItem>
</file>

<file path=customXml/itemProps22.xml><?xml version="1.0" encoding="utf-8"?>
<ds:datastoreItem xmlns:ds="http://schemas.openxmlformats.org/officeDocument/2006/customXml" ds:itemID="{A979F131-640C-4DEA-8449-729520AC0DDC}">
  <ds:schemaRefs>
    <ds:schemaRef ds:uri="http://schemas.microsoft.com/edu/athena"/>
  </ds:schemaRefs>
</ds:datastoreItem>
</file>

<file path=customXml/itemProps23.xml><?xml version="1.0" encoding="utf-8"?>
<ds:datastoreItem xmlns:ds="http://schemas.openxmlformats.org/officeDocument/2006/customXml" ds:itemID="{717E3B51-0A03-43C2-BBF6-AF45F62B03C0}">
  <ds:schemaRefs>
    <ds:schemaRef ds:uri="http://schemas.microsoft.com/edu/athena"/>
  </ds:schemaRefs>
</ds:datastoreItem>
</file>

<file path=customXml/itemProps24.xml><?xml version="1.0" encoding="utf-8"?>
<ds:datastoreItem xmlns:ds="http://schemas.openxmlformats.org/officeDocument/2006/customXml" ds:itemID="{E8844EE0-3A8E-476D-B531-5C33A1C2B1C8}">
  <ds:schemaRefs>
    <ds:schemaRef ds:uri="http://schemas.microsoft.com/edu/athena"/>
  </ds:schemaRefs>
</ds:datastoreItem>
</file>

<file path=customXml/itemProps25.xml><?xml version="1.0" encoding="utf-8"?>
<ds:datastoreItem xmlns:ds="http://schemas.openxmlformats.org/officeDocument/2006/customXml" ds:itemID="{E3A776B8-FDB9-4BF1-929F-4D265E40FB75}">
  <ds:schemaRefs>
    <ds:schemaRef ds:uri="http://schemas.microsoft.com/edu/athena"/>
  </ds:schemaRefs>
</ds:datastoreItem>
</file>

<file path=customXml/itemProps26.xml><?xml version="1.0" encoding="utf-8"?>
<ds:datastoreItem xmlns:ds="http://schemas.openxmlformats.org/officeDocument/2006/customXml" ds:itemID="{7340ECBD-B1C7-42F3-87D0-61CEAD9D52C0}">
  <ds:schemaRefs>
    <ds:schemaRef ds:uri="http://schemas.microsoft.com/edu/athena"/>
  </ds:schemaRefs>
</ds:datastoreItem>
</file>

<file path=customXml/itemProps27.xml><?xml version="1.0" encoding="utf-8"?>
<ds:datastoreItem xmlns:ds="http://schemas.openxmlformats.org/officeDocument/2006/customXml" ds:itemID="{84A8FE2F-09D6-4085-AF77-5E238415E252}">
  <ds:schemaRefs>
    <ds:schemaRef ds:uri="http://schemas.microsoft.com/edu/athena"/>
  </ds:schemaRefs>
</ds:datastoreItem>
</file>

<file path=customXml/itemProps28.xml><?xml version="1.0" encoding="utf-8"?>
<ds:datastoreItem xmlns:ds="http://schemas.openxmlformats.org/officeDocument/2006/customXml" ds:itemID="{A99AE692-B6F1-402D-9364-4AC166E75531}">
  <ds:schemaRefs>
    <ds:schemaRef ds:uri="http://schemas.microsoft.com/edu/athena"/>
  </ds:schemaRefs>
</ds:datastoreItem>
</file>

<file path=customXml/itemProps29.xml><?xml version="1.0" encoding="utf-8"?>
<ds:datastoreItem xmlns:ds="http://schemas.openxmlformats.org/officeDocument/2006/customXml" ds:itemID="{78AB5741-2ED2-4381-8F53-A8DAF20AF76F}">
  <ds:schemaRefs>
    <ds:schemaRef ds:uri="http://schemas.microsoft.com/edu/athena"/>
  </ds:schemaRefs>
</ds:datastoreItem>
</file>

<file path=customXml/itemProps3.xml><?xml version="1.0" encoding="utf-8"?>
<ds:datastoreItem xmlns:ds="http://schemas.openxmlformats.org/officeDocument/2006/customXml" ds:itemID="{AB7E9E02-AA71-4475-B403-C418F5489274}">
  <ds:schemaRefs>
    <ds:schemaRef ds:uri="http://schemas.microsoft.com/edu/athena"/>
  </ds:schemaRefs>
</ds:datastoreItem>
</file>

<file path=customXml/itemProps30.xml><?xml version="1.0" encoding="utf-8"?>
<ds:datastoreItem xmlns:ds="http://schemas.openxmlformats.org/officeDocument/2006/customXml" ds:itemID="{72F25827-3302-4674-9301-797E9C52CC10}">
  <ds:schemaRefs>
    <ds:schemaRef ds:uri="http://schemas.microsoft.com/edu/athena"/>
  </ds:schemaRefs>
</ds:datastoreItem>
</file>

<file path=customXml/itemProps31.xml><?xml version="1.0" encoding="utf-8"?>
<ds:datastoreItem xmlns:ds="http://schemas.openxmlformats.org/officeDocument/2006/customXml" ds:itemID="{C84F987C-C56B-4C76-9A52-475CD64FC638}">
  <ds:schemaRefs>
    <ds:schemaRef ds:uri="http://schemas.microsoft.com/edu/athena"/>
  </ds:schemaRefs>
</ds:datastoreItem>
</file>

<file path=customXml/itemProps32.xml><?xml version="1.0" encoding="utf-8"?>
<ds:datastoreItem xmlns:ds="http://schemas.openxmlformats.org/officeDocument/2006/customXml" ds:itemID="{8D1786CE-9BC9-4987-9C82-950898D4D1F6}">
  <ds:schemaRefs>
    <ds:schemaRef ds:uri="http://schemas.microsoft.com/edu/athena"/>
  </ds:schemaRefs>
</ds:datastoreItem>
</file>

<file path=customXml/itemProps33.xml><?xml version="1.0" encoding="utf-8"?>
<ds:datastoreItem xmlns:ds="http://schemas.openxmlformats.org/officeDocument/2006/customXml" ds:itemID="{4FDD8F35-CEBF-4D70-9DD8-6A523B753332}">
  <ds:schemaRefs>
    <ds:schemaRef ds:uri="http://schemas.microsoft.com/edu/athena"/>
  </ds:schemaRefs>
</ds:datastoreItem>
</file>

<file path=customXml/itemProps34.xml><?xml version="1.0" encoding="utf-8"?>
<ds:datastoreItem xmlns:ds="http://schemas.openxmlformats.org/officeDocument/2006/customXml" ds:itemID="{0A19ED80-4BDC-48D0-B3C3-6556F69624D1}">
  <ds:schemaRefs>
    <ds:schemaRef ds:uri="http://schemas.microsoft.com/edu/athena"/>
  </ds:schemaRefs>
</ds:datastoreItem>
</file>

<file path=customXml/itemProps35.xml><?xml version="1.0" encoding="utf-8"?>
<ds:datastoreItem xmlns:ds="http://schemas.openxmlformats.org/officeDocument/2006/customXml" ds:itemID="{47E393C2-9CFE-4603-9149-3E7111411E9C}">
  <ds:schemaRefs>
    <ds:schemaRef ds:uri="http://schemas.microsoft.com/edu/athena"/>
  </ds:schemaRefs>
</ds:datastoreItem>
</file>

<file path=customXml/itemProps36.xml><?xml version="1.0" encoding="utf-8"?>
<ds:datastoreItem xmlns:ds="http://schemas.openxmlformats.org/officeDocument/2006/customXml" ds:itemID="{D1ED6A14-C25C-41F1-A5E6-238ECC7C87F5}">
  <ds:schemaRefs>
    <ds:schemaRef ds:uri="http://schemas.microsoft.com/edu/athena"/>
  </ds:schemaRefs>
</ds:datastoreItem>
</file>

<file path=customXml/itemProps37.xml><?xml version="1.0" encoding="utf-8"?>
<ds:datastoreItem xmlns:ds="http://schemas.openxmlformats.org/officeDocument/2006/customXml" ds:itemID="{0465634F-88B4-4A97-BF2E-7C99036982FD}">
  <ds:schemaRefs>
    <ds:schemaRef ds:uri="http://schemas.microsoft.com/edu/athena"/>
  </ds:schemaRefs>
</ds:datastoreItem>
</file>

<file path=customXml/itemProps38.xml><?xml version="1.0" encoding="utf-8"?>
<ds:datastoreItem xmlns:ds="http://schemas.openxmlformats.org/officeDocument/2006/customXml" ds:itemID="{DC2E3E94-21A6-4E07-88BA-E42A26F20C5C}">
  <ds:schemaRefs>
    <ds:schemaRef ds:uri="http://schemas.microsoft.com/edu/athena"/>
  </ds:schemaRefs>
</ds:datastoreItem>
</file>

<file path=customXml/itemProps39.xml><?xml version="1.0" encoding="utf-8"?>
<ds:datastoreItem xmlns:ds="http://schemas.openxmlformats.org/officeDocument/2006/customXml" ds:itemID="{BD271F85-D754-45AF-84AA-752B3A475946}">
  <ds:schemaRefs>
    <ds:schemaRef ds:uri="http://schemas.microsoft.com/edu/athena"/>
  </ds:schemaRefs>
</ds:datastoreItem>
</file>

<file path=customXml/itemProps4.xml><?xml version="1.0" encoding="utf-8"?>
<ds:datastoreItem xmlns:ds="http://schemas.openxmlformats.org/officeDocument/2006/customXml" ds:itemID="{6AB4673A-3B47-4091-AFB6-5E6B3C6CEA10}">
  <ds:schemaRefs>
    <ds:schemaRef ds:uri="http://schemas.microsoft.com/edu/athena"/>
  </ds:schemaRefs>
</ds:datastoreItem>
</file>

<file path=customXml/itemProps40.xml><?xml version="1.0" encoding="utf-8"?>
<ds:datastoreItem xmlns:ds="http://schemas.openxmlformats.org/officeDocument/2006/customXml" ds:itemID="{98886C37-2DAE-4715-B42D-4D82848E7676}">
  <ds:schemaRefs>
    <ds:schemaRef ds:uri="http://schemas.microsoft.com/edu/athena"/>
  </ds:schemaRefs>
</ds:datastoreItem>
</file>

<file path=customXml/itemProps41.xml><?xml version="1.0" encoding="utf-8"?>
<ds:datastoreItem xmlns:ds="http://schemas.openxmlformats.org/officeDocument/2006/customXml" ds:itemID="{F976CD38-4699-4883-A137-743EB7ABDFC3}">
  <ds:schemaRefs>
    <ds:schemaRef ds:uri="http://schemas.microsoft.com/edu/athena"/>
  </ds:schemaRefs>
</ds:datastoreItem>
</file>

<file path=customXml/itemProps42.xml><?xml version="1.0" encoding="utf-8"?>
<ds:datastoreItem xmlns:ds="http://schemas.openxmlformats.org/officeDocument/2006/customXml" ds:itemID="{1BC32D63-02CB-4C89-A067-C7E25E473D61}">
  <ds:schemaRefs>
    <ds:schemaRef ds:uri="http://schemas.microsoft.com/edu/athena"/>
  </ds:schemaRefs>
</ds:datastoreItem>
</file>

<file path=customXml/itemProps43.xml><?xml version="1.0" encoding="utf-8"?>
<ds:datastoreItem xmlns:ds="http://schemas.openxmlformats.org/officeDocument/2006/customXml" ds:itemID="{19D9BCAC-A75F-4330-AC0B-A45888B9BB2D}">
  <ds:schemaRefs>
    <ds:schemaRef ds:uri="http://schemas.microsoft.com/edu/athena"/>
  </ds:schemaRefs>
</ds:datastoreItem>
</file>

<file path=customXml/itemProps44.xml><?xml version="1.0" encoding="utf-8"?>
<ds:datastoreItem xmlns:ds="http://schemas.openxmlformats.org/officeDocument/2006/customXml" ds:itemID="{4D1FB84C-271A-4A6D-B1B7-1459E1A015DF}">
  <ds:schemaRefs>
    <ds:schemaRef ds:uri="http://schemas.microsoft.com/edu/athena"/>
  </ds:schemaRefs>
</ds:datastoreItem>
</file>

<file path=customXml/itemProps45.xml><?xml version="1.0" encoding="utf-8"?>
<ds:datastoreItem xmlns:ds="http://schemas.openxmlformats.org/officeDocument/2006/customXml" ds:itemID="{F7149C33-C67F-4128-93E7-C6D07010A2DE}">
  <ds:schemaRefs>
    <ds:schemaRef ds:uri="http://schemas.microsoft.com/edu/athena"/>
  </ds:schemaRefs>
</ds:datastoreItem>
</file>

<file path=customXml/itemProps46.xml><?xml version="1.0" encoding="utf-8"?>
<ds:datastoreItem xmlns:ds="http://schemas.openxmlformats.org/officeDocument/2006/customXml" ds:itemID="{6BD7A46A-C8BC-447F-A02C-A2BCF9F78557}">
  <ds:schemaRefs>
    <ds:schemaRef ds:uri="http://schemas.microsoft.com/edu/athena"/>
  </ds:schemaRefs>
</ds:datastoreItem>
</file>

<file path=customXml/itemProps47.xml><?xml version="1.0" encoding="utf-8"?>
<ds:datastoreItem xmlns:ds="http://schemas.openxmlformats.org/officeDocument/2006/customXml" ds:itemID="{754F0D09-A653-4D9F-BA73-EDC43C621764}">
  <ds:schemaRefs>
    <ds:schemaRef ds:uri="http://schemas.microsoft.com/edu/athena"/>
  </ds:schemaRefs>
</ds:datastoreItem>
</file>

<file path=customXml/itemProps48.xml><?xml version="1.0" encoding="utf-8"?>
<ds:datastoreItem xmlns:ds="http://schemas.openxmlformats.org/officeDocument/2006/customXml" ds:itemID="{F6B842E5-E29A-4938-8ADB-0580463026A6}">
  <ds:schemaRefs>
    <ds:schemaRef ds:uri="http://schemas.microsoft.com/edu/athena"/>
  </ds:schemaRefs>
</ds:datastoreItem>
</file>

<file path=customXml/itemProps49.xml><?xml version="1.0" encoding="utf-8"?>
<ds:datastoreItem xmlns:ds="http://schemas.openxmlformats.org/officeDocument/2006/customXml" ds:itemID="{F227B0D3-7C1B-455C-B778-3E8E73E73863}">
  <ds:schemaRefs>
    <ds:schemaRef ds:uri="http://schemas.microsoft.com/edu/athena"/>
  </ds:schemaRefs>
</ds:datastoreItem>
</file>

<file path=customXml/itemProps5.xml><?xml version="1.0" encoding="utf-8"?>
<ds:datastoreItem xmlns:ds="http://schemas.openxmlformats.org/officeDocument/2006/customXml" ds:itemID="{78781763-A1E4-46D1-87E4-2F4BA2EF19A5}">
  <ds:schemaRefs>
    <ds:schemaRef ds:uri="http://schemas.microsoft.com/edu/athena"/>
  </ds:schemaRefs>
</ds:datastoreItem>
</file>

<file path=customXml/itemProps50.xml><?xml version="1.0" encoding="utf-8"?>
<ds:datastoreItem xmlns:ds="http://schemas.openxmlformats.org/officeDocument/2006/customXml" ds:itemID="{9A7EE6AA-3C8A-46B4-A60C-0739631FC337}">
  <ds:schemaRefs>
    <ds:schemaRef ds:uri="http://schemas.microsoft.com/edu/athena"/>
  </ds:schemaRefs>
</ds:datastoreItem>
</file>

<file path=customXml/itemProps51.xml><?xml version="1.0" encoding="utf-8"?>
<ds:datastoreItem xmlns:ds="http://schemas.openxmlformats.org/officeDocument/2006/customXml" ds:itemID="{75EA7F5B-358F-45F4-B43D-BC2774BF4C4D}">
  <ds:schemaRefs>
    <ds:schemaRef ds:uri="http://schemas.microsoft.com/edu/athena"/>
  </ds:schemaRefs>
</ds:datastoreItem>
</file>

<file path=customXml/itemProps52.xml><?xml version="1.0" encoding="utf-8"?>
<ds:datastoreItem xmlns:ds="http://schemas.openxmlformats.org/officeDocument/2006/customXml" ds:itemID="{E4555150-9055-4D4B-9432-D8B377A3A471}">
  <ds:schemaRefs>
    <ds:schemaRef ds:uri="http://schemas.microsoft.com/edu/athena"/>
  </ds:schemaRefs>
</ds:datastoreItem>
</file>

<file path=customXml/itemProps53.xml><?xml version="1.0" encoding="utf-8"?>
<ds:datastoreItem xmlns:ds="http://schemas.openxmlformats.org/officeDocument/2006/customXml" ds:itemID="{8BF4B302-441B-46BB-8320-0762E6E3A0D7}">
  <ds:schemaRefs>
    <ds:schemaRef ds:uri="http://schemas.microsoft.com/edu/athena"/>
  </ds:schemaRefs>
</ds:datastoreItem>
</file>

<file path=customXml/itemProps54.xml><?xml version="1.0" encoding="utf-8"?>
<ds:datastoreItem xmlns:ds="http://schemas.openxmlformats.org/officeDocument/2006/customXml" ds:itemID="{37988ABD-2C27-43FC-91A2-9C9B96686D3C}">
  <ds:schemaRefs>
    <ds:schemaRef ds:uri="http://schemas.microsoft.com/edu/athena"/>
  </ds:schemaRefs>
</ds:datastoreItem>
</file>

<file path=customXml/itemProps55.xml><?xml version="1.0" encoding="utf-8"?>
<ds:datastoreItem xmlns:ds="http://schemas.openxmlformats.org/officeDocument/2006/customXml" ds:itemID="{A8D965A6-4F3C-4B81-A5ED-EBFB44A8D571}">
  <ds:schemaRefs>
    <ds:schemaRef ds:uri="http://schemas.microsoft.com/edu/athena"/>
  </ds:schemaRefs>
</ds:datastoreItem>
</file>

<file path=customXml/itemProps56.xml><?xml version="1.0" encoding="utf-8"?>
<ds:datastoreItem xmlns:ds="http://schemas.openxmlformats.org/officeDocument/2006/customXml" ds:itemID="{71C25A0E-B7C4-4DE8-87FE-98A5FF589FD5}">
  <ds:schemaRefs>
    <ds:schemaRef ds:uri="http://schemas.microsoft.com/edu/athena"/>
  </ds:schemaRefs>
</ds:datastoreItem>
</file>

<file path=customXml/itemProps57.xml><?xml version="1.0" encoding="utf-8"?>
<ds:datastoreItem xmlns:ds="http://schemas.openxmlformats.org/officeDocument/2006/customXml" ds:itemID="{C47C7A9B-4F49-4E0D-9A1A-18576DA8279F}">
  <ds:schemaRefs>
    <ds:schemaRef ds:uri="http://schemas.microsoft.com/edu/athena"/>
  </ds:schemaRefs>
</ds:datastoreItem>
</file>

<file path=customXml/itemProps58.xml><?xml version="1.0" encoding="utf-8"?>
<ds:datastoreItem xmlns:ds="http://schemas.openxmlformats.org/officeDocument/2006/customXml" ds:itemID="{1203895E-DD42-4A72-9225-7A8F822C3E6B}">
  <ds:schemaRefs>
    <ds:schemaRef ds:uri="http://schemas.microsoft.com/edu/athena"/>
  </ds:schemaRefs>
</ds:datastoreItem>
</file>

<file path=customXml/itemProps59.xml><?xml version="1.0" encoding="utf-8"?>
<ds:datastoreItem xmlns:ds="http://schemas.openxmlformats.org/officeDocument/2006/customXml" ds:itemID="{9CDC106B-70D1-490D-AA04-8B1ED33B6F8D}">
  <ds:schemaRefs>
    <ds:schemaRef ds:uri="http://schemas.microsoft.com/edu/athena"/>
  </ds:schemaRefs>
</ds:datastoreItem>
</file>

<file path=customXml/itemProps6.xml><?xml version="1.0" encoding="utf-8"?>
<ds:datastoreItem xmlns:ds="http://schemas.openxmlformats.org/officeDocument/2006/customXml" ds:itemID="{A5483EDE-6AFB-47B3-AF65-92EB3AF5BF15}">
  <ds:schemaRefs>
    <ds:schemaRef ds:uri="http://schemas.microsoft.com/edu/athena"/>
  </ds:schemaRefs>
</ds:datastoreItem>
</file>

<file path=customXml/itemProps60.xml><?xml version="1.0" encoding="utf-8"?>
<ds:datastoreItem xmlns:ds="http://schemas.openxmlformats.org/officeDocument/2006/customXml" ds:itemID="{2F8E4902-80AD-43A1-AF5C-4FD5E7595FF9}">
  <ds:schemaRefs>
    <ds:schemaRef ds:uri="http://schemas.microsoft.com/edu/athena"/>
  </ds:schemaRefs>
</ds:datastoreItem>
</file>

<file path=customXml/itemProps61.xml><?xml version="1.0" encoding="utf-8"?>
<ds:datastoreItem xmlns:ds="http://schemas.openxmlformats.org/officeDocument/2006/customXml" ds:itemID="{4F889307-3F8D-43AB-8173-AD191C143409}">
  <ds:schemaRefs>
    <ds:schemaRef ds:uri="http://schemas.microsoft.com/edu/athena"/>
  </ds:schemaRefs>
</ds:datastoreItem>
</file>

<file path=customXml/itemProps62.xml><?xml version="1.0" encoding="utf-8"?>
<ds:datastoreItem xmlns:ds="http://schemas.openxmlformats.org/officeDocument/2006/customXml" ds:itemID="{967D4A4B-064D-4706-A604-A1129163200F}">
  <ds:schemaRefs>
    <ds:schemaRef ds:uri="http://schemas.microsoft.com/edu/athena"/>
  </ds:schemaRefs>
</ds:datastoreItem>
</file>

<file path=customXml/itemProps63.xml><?xml version="1.0" encoding="utf-8"?>
<ds:datastoreItem xmlns:ds="http://schemas.openxmlformats.org/officeDocument/2006/customXml" ds:itemID="{C317A56E-C0BF-478B-849A-440BA921BF9E}">
  <ds:schemaRefs>
    <ds:schemaRef ds:uri="http://schemas.microsoft.com/edu/athena"/>
  </ds:schemaRefs>
</ds:datastoreItem>
</file>

<file path=customXml/itemProps64.xml><?xml version="1.0" encoding="utf-8"?>
<ds:datastoreItem xmlns:ds="http://schemas.openxmlformats.org/officeDocument/2006/customXml" ds:itemID="{7EAE94F4-8840-432C-A41D-A64159D8B3F0}">
  <ds:schemaRefs>
    <ds:schemaRef ds:uri="http://schemas.microsoft.com/edu/athena"/>
  </ds:schemaRefs>
</ds:datastoreItem>
</file>

<file path=customXml/itemProps65.xml><?xml version="1.0" encoding="utf-8"?>
<ds:datastoreItem xmlns:ds="http://schemas.openxmlformats.org/officeDocument/2006/customXml" ds:itemID="{A3590FEA-BB20-4B47-81DE-647313CD7CCD}">
  <ds:schemaRefs>
    <ds:schemaRef ds:uri="http://schemas.microsoft.com/edu/athena"/>
  </ds:schemaRefs>
</ds:datastoreItem>
</file>

<file path=customXml/itemProps66.xml><?xml version="1.0" encoding="utf-8"?>
<ds:datastoreItem xmlns:ds="http://schemas.openxmlformats.org/officeDocument/2006/customXml" ds:itemID="{FAEA2034-51B8-4554-B9DE-8AA5548211D0}">
  <ds:schemaRefs>
    <ds:schemaRef ds:uri="http://schemas.microsoft.com/edu/athena"/>
  </ds:schemaRefs>
</ds:datastoreItem>
</file>

<file path=customXml/itemProps67.xml><?xml version="1.0" encoding="utf-8"?>
<ds:datastoreItem xmlns:ds="http://schemas.openxmlformats.org/officeDocument/2006/customXml" ds:itemID="{9EBB077B-A7F3-4C27-BA88-AC43238E6DAF}">
  <ds:schemaRefs>
    <ds:schemaRef ds:uri="http://schemas.microsoft.com/edu/athena"/>
  </ds:schemaRefs>
</ds:datastoreItem>
</file>

<file path=customXml/itemProps68.xml><?xml version="1.0" encoding="utf-8"?>
<ds:datastoreItem xmlns:ds="http://schemas.openxmlformats.org/officeDocument/2006/customXml" ds:itemID="{613292DA-48FA-4B12-BC7F-64DFA2DA4E68}">
  <ds:schemaRefs>
    <ds:schemaRef ds:uri="http://schemas.microsoft.com/edu/athena"/>
  </ds:schemaRefs>
</ds:datastoreItem>
</file>

<file path=customXml/itemProps69.xml><?xml version="1.0" encoding="utf-8"?>
<ds:datastoreItem xmlns:ds="http://schemas.openxmlformats.org/officeDocument/2006/customXml" ds:itemID="{A92E5145-E306-4045-9415-BCE443013777}">
  <ds:schemaRefs>
    <ds:schemaRef ds:uri="http://schemas.microsoft.com/edu/athena"/>
  </ds:schemaRefs>
</ds:datastoreItem>
</file>

<file path=customXml/itemProps7.xml><?xml version="1.0" encoding="utf-8"?>
<ds:datastoreItem xmlns:ds="http://schemas.openxmlformats.org/officeDocument/2006/customXml" ds:itemID="{40040F1A-938C-4921-9856-6E70CCB41E7E}">
  <ds:schemaRefs>
    <ds:schemaRef ds:uri="http://schemas.microsoft.com/edu/athena"/>
  </ds:schemaRefs>
</ds:datastoreItem>
</file>

<file path=customXml/itemProps70.xml><?xml version="1.0" encoding="utf-8"?>
<ds:datastoreItem xmlns:ds="http://schemas.openxmlformats.org/officeDocument/2006/customXml" ds:itemID="{467E49AA-7D4B-4CAA-88D4-0B5A1DE15D0F}">
  <ds:schemaRefs>
    <ds:schemaRef ds:uri="http://schemas.microsoft.com/edu/athena"/>
  </ds:schemaRefs>
</ds:datastoreItem>
</file>

<file path=customXml/itemProps71.xml><?xml version="1.0" encoding="utf-8"?>
<ds:datastoreItem xmlns:ds="http://schemas.openxmlformats.org/officeDocument/2006/customXml" ds:itemID="{2DEB6632-0A6B-4091-856D-B64A49376614}">
  <ds:schemaRefs>
    <ds:schemaRef ds:uri="http://schemas.microsoft.com/edu/athena"/>
  </ds:schemaRefs>
</ds:datastoreItem>
</file>

<file path=customXml/itemProps72.xml><?xml version="1.0" encoding="utf-8"?>
<ds:datastoreItem xmlns:ds="http://schemas.openxmlformats.org/officeDocument/2006/customXml" ds:itemID="{4C28C606-8423-4A96-9867-5D63611A0C3D}">
  <ds:schemaRefs>
    <ds:schemaRef ds:uri="http://schemas.microsoft.com/edu/athena"/>
  </ds:schemaRefs>
</ds:datastoreItem>
</file>

<file path=customXml/itemProps73.xml><?xml version="1.0" encoding="utf-8"?>
<ds:datastoreItem xmlns:ds="http://schemas.openxmlformats.org/officeDocument/2006/customXml" ds:itemID="{E36EF10E-D3E3-4F60-BF23-8D27A08741BB}">
  <ds:schemaRefs>
    <ds:schemaRef ds:uri="http://schemas.microsoft.com/edu/athena"/>
  </ds:schemaRefs>
</ds:datastoreItem>
</file>

<file path=customXml/itemProps74.xml><?xml version="1.0" encoding="utf-8"?>
<ds:datastoreItem xmlns:ds="http://schemas.openxmlformats.org/officeDocument/2006/customXml" ds:itemID="{27C45515-D8D2-42A5-9866-8B29899CB2AA}">
  <ds:schemaRefs>
    <ds:schemaRef ds:uri="http://schemas.microsoft.com/edu/athena"/>
  </ds:schemaRefs>
</ds:datastoreItem>
</file>

<file path=customXml/itemProps75.xml><?xml version="1.0" encoding="utf-8"?>
<ds:datastoreItem xmlns:ds="http://schemas.openxmlformats.org/officeDocument/2006/customXml" ds:itemID="{CF9D2BFB-E96F-4930-8D58-36206A698054}">
  <ds:schemaRefs>
    <ds:schemaRef ds:uri="http://schemas.microsoft.com/edu/athena"/>
  </ds:schemaRefs>
</ds:datastoreItem>
</file>

<file path=customXml/itemProps76.xml><?xml version="1.0" encoding="utf-8"?>
<ds:datastoreItem xmlns:ds="http://schemas.openxmlformats.org/officeDocument/2006/customXml" ds:itemID="{9FA482BC-D84B-4633-AA19-407BE8535C2F}">
  <ds:schemaRefs>
    <ds:schemaRef ds:uri="http://schemas.microsoft.com/edu/athena"/>
  </ds:schemaRefs>
</ds:datastoreItem>
</file>

<file path=customXml/itemProps77.xml><?xml version="1.0" encoding="utf-8"?>
<ds:datastoreItem xmlns:ds="http://schemas.openxmlformats.org/officeDocument/2006/customXml" ds:itemID="{446D03B7-4B00-42DD-AE1F-CD8FA7F00CC0}">
  <ds:schemaRefs>
    <ds:schemaRef ds:uri="http://schemas.microsoft.com/edu/athena"/>
  </ds:schemaRefs>
</ds:datastoreItem>
</file>

<file path=customXml/itemProps78.xml><?xml version="1.0" encoding="utf-8"?>
<ds:datastoreItem xmlns:ds="http://schemas.openxmlformats.org/officeDocument/2006/customXml" ds:itemID="{5A339EEA-328D-42BE-B952-160A78E645B4}">
  <ds:schemaRefs>
    <ds:schemaRef ds:uri="http://schemas.microsoft.com/edu/athena"/>
  </ds:schemaRefs>
</ds:datastoreItem>
</file>

<file path=customXml/itemProps79.xml><?xml version="1.0" encoding="utf-8"?>
<ds:datastoreItem xmlns:ds="http://schemas.openxmlformats.org/officeDocument/2006/customXml" ds:itemID="{5FF2ED00-3004-4FD1-918F-08A4424F6E51}">
  <ds:schemaRefs>
    <ds:schemaRef ds:uri="http://schemas.microsoft.com/edu/athena"/>
  </ds:schemaRefs>
</ds:datastoreItem>
</file>

<file path=customXml/itemProps8.xml><?xml version="1.0" encoding="utf-8"?>
<ds:datastoreItem xmlns:ds="http://schemas.openxmlformats.org/officeDocument/2006/customXml" ds:itemID="{79C016B0-F439-4C43-9803-DC487462E2CF}">
  <ds:schemaRefs>
    <ds:schemaRef ds:uri="http://schemas.microsoft.com/edu/athena"/>
  </ds:schemaRefs>
</ds:datastoreItem>
</file>

<file path=customXml/itemProps80.xml><?xml version="1.0" encoding="utf-8"?>
<ds:datastoreItem xmlns:ds="http://schemas.openxmlformats.org/officeDocument/2006/customXml" ds:itemID="{9C6673FC-614A-4E25-A745-583C14C1EBF1}">
  <ds:schemaRefs>
    <ds:schemaRef ds:uri="http://schemas.microsoft.com/edu/athena"/>
  </ds:schemaRefs>
</ds:datastoreItem>
</file>

<file path=customXml/itemProps81.xml><?xml version="1.0" encoding="utf-8"?>
<ds:datastoreItem xmlns:ds="http://schemas.openxmlformats.org/officeDocument/2006/customXml" ds:itemID="{4C6B9715-23A1-4752-AA2E-3DE16A978F00}">
  <ds:schemaRefs>
    <ds:schemaRef ds:uri="http://schemas.microsoft.com/edu/athena"/>
  </ds:schemaRefs>
</ds:datastoreItem>
</file>

<file path=customXml/itemProps82.xml><?xml version="1.0" encoding="utf-8"?>
<ds:datastoreItem xmlns:ds="http://schemas.openxmlformats.org/officeDocument/2006/customXml" ds:itemID="{807C5753-E208-46D7-9EF6-9884C0409977}">
  <ds:schemaRefs>
    <ds:schemaRef ds:uri="http://schemas.microsoft.com/edu/athena"/>
  </ds:schemaRefs>
</ds:datastoreItem>
</file>

<file path=customXml/itemProps83.xml><?xml version="1.0" encoding="utf-8"?>
<ds:datastoreItem xmlns:ds="http://schemas.openxmlformats.org/officeDocument/2006/customXml" ds:itemID="{05D9DCC5-AE40-499C-83AC-B0B62EBFED48}">
  <ds:schemaRefs>
    <ds:schemaRef ds:uri="http://schemas.microsoft.com/edu/athena"/>
  </ds:schemaRefs>
</ds:datastoreItem>
</file>

<file path=customXml/itemProps84.xml><?xml version="1.0" encoding="utf-8"?>
<ds:datastoreItem xmlns:ds="http://schemas.openxmlformats.org/officeDocument/2006/customXml" ds:itemID="{B5A29335-2F9D-47D7-BB04-BA39910D5E24}">
  <ds:schemaRefs>
    <ds:schemaRef ds:uri="http://schemas.microsoft.com/edu/athena"/>
  </ds:schemaRefs>
</ds:datastoreItem>
</file>

<file path=customXml/itemProps85.xml><?xml version="1.0" encoding="utf-8"?>
<ds:datastoreItem xmlns:ds="http://schemas.openxmlformats.org/officeDocument/2006/customXml" ds:itemID="{8E37E916-918E-4977-9DD9-575B50752F24}">
  <ds:schemaRefs>
    <ds:schemaRef ds:uri="http://schemas.microsoft.com/edu/athena"/>
  </ds:schemaRefs>
</ds:datastoreItem>
</file>

<file path=customXml/itemProps86.xml><?xml version="1.0" encoding="utf-8"?>
<ds:datastoreItem xmlns:ds="http://schemas.openxmlformats.org/officeDocument/2006/customXml" ds:itemID="{8FBB80D1-05DC-40F4-9CBC-DDCBD5E89765}">
  <ds:schemaRefs>
    <ds:schemaRef ds:uri="http://schemas.microsoft.com/edu/athena"/>
  </ds:schemaRefs>
</ds:datastoreItem>
</file>

<file path=customXml/itemProps87.xml><?xml version="1.0" encoding="utf-8"?>
<ds:datastoreItem xmlns:ds="http://schemas.openxmlformats.org/officeDocument/2006/customXml" ds:itemID="{36EDE52E-E7D6-4067-A358-D81982C5D315}">
  <ds:schemaRefs>
    <ds:schemaRef ds:uri="http://schemas.microsoft.com/edu/athena"/>
  </ds:schemaRefs>
</ds:datastoreItem>
</file>

<file path=customXml/itemProps88.xml><?xml version="1.0" encoding="utf-8"?>
<ds:datastoreItem xmlns:ds="http://schemas.openxmlformats.org/officeDocument/2006/customXml" ds:itemID="{1E8C8560-C9AF-4982-9335-BD8E2FA84BF8}">
  <ds:schemaRefs>
    <ds:schemaRef ds:uri="http://schemas.microsoft.com/edu/athena"/>
  </ds:schemaRefs>
</ds:datastoreItem>
</file>

<file path=customXml/itemProps89.xml><?xml version="1.0" encoding="utf-8"?>
<ds:datastoreItem xmlns:ds="http://schemas.openxmlformats.org/officeDocument/2006/customXml" ds:itemID="{2E679F40-C423-4C36-A05A-3955671D568E}">
  <ds:schemaRefs>
    <ds:schemaRef ds:uri="http://schemas.microsoft.com/edu/athena"/>
  </ds:schemaRefs>
</ds:datastoreItem>
</file>

<file path=customXml/itemProps9.xml><?xml version="1.0" encoding="utf-8"?>
<ds:datastoreItem xmlns:ds="http://schemas.openxmlformats.org/officeDocument/2006/customXml" ds:itemID="{AB8FCFAA-8A01-4BA8-A50D-FD82DC4D2CC5}">
  <ds:schemaRefs>
    <ds:schemaRef ds:uri="http://schemas.microsoft.com/edu/athena"/>
  </ds:schemaRefs>
</ds:datastoreItem>
</file>

<file path=customXml/itemProps90.xml><?xml version="1.0" encoding="utf-8"?>
<ds:datastoreItem xmlns:ds="http://schemas.openxmlformats.org/officeDocument/2006/customXml" ds:itemID="{B042DED0-8DAB-4FEB-B861-0A5035895CF1}">
  <ds:schemaRefs>
    <ds:schemaRef ds:uri="http://schemas.microsoft.com/edu/athena"/>
  </ds:schemaRefs>
</ds:datastoreItem>
</file>

<file path=customXml/itemProps91.xml><?xml version="1.0" encoding="utf-8"?>
<ds:datastoreItem xmlns:ds="http://schemas.openxmlformats.org/officeDocument/2006/customXml" ds:itemID="{18A796F2-F0D2-4FCD-8299-4E20447E9258}">
  <ds:schemaRefs>
    <ds:schemaRef ds:uri="http://schemas.microsoft.com/edu/athena"/>
  </ds:schemaRefs>
</ds:datastoreItem>
</file>

<file path=customXml/itemProps92.xml><?xml version="1.0" encoding="utf-8"?>
<ds:datastoreItem xmlns:ds="http://schemas.openxmlformats.org/officeDocument/2006/customXml" ds:itemID="{02F86226-36B9-4A02-91BE-C76FBCA74000}">
  <ds:schemaRefs>
    <ds:schemaRef ds:uri="http://schemas.microsoft.com/edu/athena"/>
  </ds:schemaRefs>
</ds:datastoreItem>
</file>

<file path=customXml/itemProps93.xml><?xml version="1.0" encoding="utf-8"?>
<ds:datastoreItem xmlns:ds="http://schemas.openxmlformats.org/officeDocument/2006/customXml" ds:itemID="{72A2964A-D128-4B54-B0CF-2A4D52B50A3F}">
  <ds:schemaRefs>
    <ds:schemaRef ds:uri="http://schemas.microsoft.com/edu/athena"/>
  </ds:schemaRefs>
</ds:datastoreItem>
</file>

<file path=customXml/itemProps94.xml><?xml version="1.0" encoding="utf-8"?>
<ds:datastoreItem xmlns:ds="http://schemas.openxmlformats.org/officeDocument/2006/customXml" ds:itemID="{690E1E49-B3AE-4257-9BE7-6E2A3327D8F0}">
  <ds:schemaRefs>
    <ds:schemaRef ds:uri="http://schemas.microsoft.com/edu/athena"/>
  </ds:schemaRefs>
</ds:datastoreItem>
</file>

<file path=customXml/itemProps95.xml><?xml version="1.0" encoding="utf-8"?>
<ds:datastoreItem xmlns:ds="http://schemas.openxmlformats.org/officeDocument/2006/customXml" ds:itemID="{0FB11194-86F8-44BE-A3A0-7FFD71F4C387}">
  <ds:schemaRefs>
    <ds:schemaRef ds:uri="http://schemas.microsoft.com/edu/athena"/>
  </ds:schemaRefs>
</ds:datastoreItem>
</file>

<file path=customXml/itemProps96.xml><?xml version="1.0" encoding="utf-8"?>
<ds:datastoreItem xmlns:ds="http://schemas.openxmlformats.org/officeDocument/2006/customXml" ds:itemID="{1E4BDE09-585E-4DC1-9204-CB7378D2FAD2}">
  <ds:schemaRefs>
    <ds:schemaRef ds:uri="http://schemas.microsoft.com/edu/athena"/>
  </ds:schemaRefs>
</ds:datastoreItem>
</file>

<file path=customXml/itemProps97.xml><?xml version="1.0" encoding="utf-8"?>
<ds:datastoreItem xmlns:ds="http://schemas.openxmlformats.org/officeDocument/2006/customXml" ds:itemID="{94452C54-81F9-4884-866C-E13DF68CE0E8}">
  <ds:schemaRefs>
    <ds:schemaRef ds:uri="http://schemas.microsoft.com/edu/athena"/>
  </ds:schemaRefs>
</ds:datastoreItem>
</file>

<file path=customXml/itemProps98.xml><?xml version="1.0" encoding="utf-8"?>
<ds:datastoreItem xmlns:ds="http://schemas.openxmlformats.org/officeDocument/2006/customXml" ds:itemID="{B273DC27-6D2F-4F26-A134-D832E9349FD3}">
  <ds:schemaRefs>
    <ds:schemaRef ds:uri="http://schemas.microsoft.com/edu/athena"/>
  </ds:schemaRefs>
</ds:datastoreItem>
</file>

<file path=customXml/itemProps99.xml><?xml version="1.0" encoding="utf-8"?>
<ds:datastoreItem xmlns:ds="http://schemas.openxmlformats.org/officeDocument/2006/customXml" ds:itemID="{37ABCAD5-1CDC-4F4C-B25A-6CC7D469EA5A}">
  <ds:schemaRefs>
    <ds:schemaRef ds:uri="http://schemas.microsoft.com/edu/athen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15100</TotalTime>
  <Words>2741</Words>
  <Application>Microsoft Office PowerPoint</Application>
  <PresentationFormat>On-screen Show (4:3)</PresentationFormat>
  <Paragraphs>842</Paragraphs>
  <Slides>50</Slides>
  <Notes>1</Notes>
  <HiddenSlides>0</HiddenSlides>
  <MMClips>50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57" baseType="lpstr">
      <vt:lpstr>Calibri</vt:lpstr>
      <vt:lpstr>Century Schoolbook</vt:lpstr>
      <vt:lpstr>Courier New</vt:lpstr>
      <vt:lpstr>Times New Roman</vt:lpstr>
      <vt:lpstr>Wingdings</vt:lpstr>
      <vt:lpstr>Wingdings 2</vt:lpstr>
      <vt:lpstr>Oriel</vt:lpstr>
      <vt:lpstr>Comp 401 Inheritance (and Arrays)</vt:lpstr>
      <vt:lpstr>Prerequisite</vt:lpstr>
      <vt:lpstr>Inheritance</vt:lpstr>
      <vt:lpstr>Example</vt:lpstr>
      <vt:lpstr>String History</vt:lpstr>
      <vt:lpstr>History</vt:lpstr>
      <vt:lpstr>Implementing A History</vt:lpstr>
      <vt:lpstr>Using a History</vt:lpstr>
      <vt:lpstr>Printing a History</vt:lpstr>
      <vt:lpstr>Database</vt:lpstr>
      <vt:lpstr>Database</vt:lpstr>
      <vt:lpstr>AStringDatabase</vt:lpstr>
      <vt:lpstr>StringHistory vs .Database</vt:lpstr>
      <vt:lpstr>Logical but not Physical Extensions</vt:lpstr>
      <vt:lpstr>Physical and Logical Extensions</vt:lpstr>
      <vt:lpstr>StringHistory vs. Database (review)</vt:lpstr>
      <vt:lpstr>Logical but not Physical Extensions (Review)</vt:lpstr>
      <vt:lpstr>Physical and Logical Extensions (Review)</vt:lpstr>
      <vt:lpstr>Original StringHistory vs.Database</vt:lpstr>
      <vt:lpstr>Extending an Interface</vt:lpstr>
      <vt:lpstr>Extending Class</vt:lpstr>
      <vt:lpstr>A Class Extension Implementing an Existing Interface</vt:lpstr>
      <vt:lpstr>A Class Extension Implementing an Existing Interface</vt:lpstr>
      <vt:lpstr>Physical and Computer Inheritance</vt:lpstr>
      <vt:lpstr>No Explicit Extension</vt:lpstr>
      <vt:lpstr>Equivalent Class Definition</vt:lpstr>
      <vt:lpstr>Some Methods of Class Object</vt:lpstr>
      <vt:lpstr>Database </vt:lpstr>
      <vt:lpstr>Ordered Set</vt:lpstr>
      <vt:lpstr>Overriding Inherited Methods</vt:lpstr>
      <vt:lpstr>Overriding addElement()</vt:lpstr>
      <vt:lpstr>Reusing Code (No Language Support)</vt:lpstr>
      <vt:lpstr>Overriding addElement()</vt:lpstr>
      <vt:lpstr>Omitting Super</vt:lpstr>
      <vt:lpstr>Overriding Object Method</vt:lpstr>
      <vt:lpstr>Overriding Object Method</vt:lpstr>
      <vt:lpstr>Overriding Object Method</vt:lpstr>
      <vt:lpstr>Suppose toString in AStringSet</vt:lpstr>
      <vt:lpstr>Visibility of Type Members</vt:lpstr>
      <vt:lpstr>Access control</vt:lpstr>
      <vt:lpstr>Extending an Interface (Review)</vt:lpstr>
      <vt:lpstr>Extending Class (Review)</vt:lpstr>
      <vt:lpstr>Visibility of Type Members (Review)</vt:lpstr>
      <vt:lpstr>Visibility of A Type and its Members: Some Type are More Equal than Others</vt:lpstr>
      <vt:lpstr>Default Access, Subclass in Same Package</vt:lpstr>
      <vt:lpstr>Default Access, Subclass in Different Package</vt:lpstr>
      <vt:lpstr>Protected Access, Subclass in Different Package </vt:lpstr>
      <vt:lpstr>Type Relations in Example Collections</vt:lpstr>
      <vt:lpstr>Similar Relationships in java.util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Sasa</dc:creator>
  <cp:lastModifiedBy>Prasun Dewan</cp:lastModifiedBy>
  <cp:revision>1764</cp:revision>
  <dcterms:created xsi:type="dcterms:W3CDTF">2006-08-16T00:00:00Z</dcterms:created>
  <dcterms:modified xsi:type="dcterms:W3CDTF">2015-09-18T20:31:33Z</dcterms:modified>
</cp:coreProperties>
</file>