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739" r:id="rId3"/>
    <p:sldId id="573" r:id="rId4"/>
    <p:sldId id="319" r:id="rId5"/>
    <p:sldId id="320" r:id="rId6"/>
    <p:sldId id="321" r:id="rId7"/>
    <p:sldId id="322" r:id="rId8"/>
    <p:sldId id="323" r:id="rId9"/>
    <p:sldId id="324" r:id="rId10"/>
    <p:sldId id="326" r:id="rId11"/>
    <p:sldId id="327" r:id="rId12"/>
    <p:sldId id="688" r:id="rId13"/>
    <p:sldId id="328" r:id="rId14"/>
    <p:sldId id="329" r:id="rId15"/>
    <p:sldId id="330" r:id="rId16"/>
    <p:sldId id="574" r:id="rId17"/>
    <p:sldId id="575" r:id="rId18"/>
    <p:sldId id="743" r:id="rId19"/>
    <p:sldId id="744" r:id="rId20"/>
    <p:sldId id="745" r:id="rId21"/>
    <p:sldId id="732" r:id="rId22"/>
    <p:sldId id="733" r:id="rId23"/>
    <p:sldId id="734" r:id="rId24"/>
    <p:sldId id="742" r:id="rId25"/>
    <p:sldId id="736" r:id="rId26"/>
    <p:sldId id="737" r:id="rId27"/>
    <p:sldId id="73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4" autoAdjust="0"/>
    <p:restoredTop sz="94624" autoAdjust="0"/>
  </p:normalViewPr>
  <p:slideViewPr>
    <p:cSldViewPr>
      <p:cViewPr varScale="1">
        <p:scale>
          <a:sx n="60" d="100"/>
          <a:sy n="60" d="100"/>
        </p:scale>
        <p:origin x="42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6239B-73E5-40CD-96CC-9320582AE981}" type="slidenum">
              <a:rPr lang="en-US"/>
              <a:pPr/>
              <a:t>4</a:t>
            </a:fld>
            <a:endParaRPr lang="en-US"/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66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52ABB-9327-410A-B696-9DDC483B376A}" type="slidenum">
              <a:rPr lang="en-US"/>
              <a:pPr/>
              <a:t>13</a:t>
            </a:fld>
            <a:endParaRPr lang="en-US"/>
          </a:p>
        </p:txBody>
      </p:sp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3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325C2-D87E-4862-BD53-1276B2AAE1AA}" type="slidenum">
              <a:rPr lang="en-US"/>
              <a:pPr/>
              <a:t>14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07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98E5F-6966-4E67-8FDC-E8139DDC7B76}" type="slidenum">
              <a:rPr lang="en-US"/>
              <a:pPr/>
              <a:t>15</a:t>
            </a:fld>
            <a:endParaRPr lang="en-US"/>
          </a:p>
        </p:txBody>
      </p:sp>
      <p:sp>
        <p:nvSpPr>
          <p:cNvPr id="66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52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BC79FA-8456-401E-AFFA-794D5A747C46}" type="slidenum">
              <a:rPr lang="en-US"/>
              <a:pPr/>
              <a:t>16</a:t>
            </a:fld>
            <a:endParaRPr lang="en-US"/>
          </a:p>
        </p:txBody>
      </p:sp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36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DEB19-AF81-41A8-A742-12F98EB06987}" type="slidenum">
              <a:rPr lang="en-US"/>
              <a:pPr/>
              <a:t>17</a:t>
            </a:fld>
            <a:endParaRPr lang="en-US"/>
          </a:p>
        </p:txBody>
      </p:sp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76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52ABB-9327-410A-B696-9DDC483B376A}" type="slidenum">
              <a:rPr lang="en-US"/>
              <a:pPr/>
              <a:t>18</a:t>
            </a:fld>
            <a:endParaRPr lang="en-US"/>
          </a:p>
        </p:txBody>
      </p:sp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3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52ABB-9327-410A-B696-9DDC483B376A}" type="slidenum">
              <a:rPr lang="en-US"/>
              <a:pPr/>
              <a:t>19</a:t>
            </a:fld>
            <a:endParaRPr lang="en-US"/>
          </a:p>
        </p:txBody>
      </p:sp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3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325C2-D87E-4862-BD53-1276B2AAE1AA}" type="slidenum">
              <a:rPr lang="en-US"/>
              <a:pPr/>
              <a:t>20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07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16DE78-5008-437C-8CAD-898EAF634683}" type="slidenum">
              <a:rPr lang="en-US"/>
              <a:pPr/>
              <a:t>21</a:t>
            </a:fld>
            <a:endParaRPr lang="en-US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91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AB4BD8-0E6E-4FB4-ADF0-5D75FA8479A7}" type="slidenum">
              <a:rPr lang="en-US"/>
              <a:pPr/>
              <a:t>22</a:t>
            </a:fld>
            <a:endParaRPr lang="en-US"/>
          </a:p>
        </p:txBody>
      </p:sp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2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16DE78-5008-437C-8CAD-898EAF634683}" type="slidenum">
              <a:rPr lang="en-US"/>
              <a:pPr/>
              <a:t>5</a:t>
            </a:fld>
            <a:endParaRPr lang="en-US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8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23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08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9665A4-5B17-4532-A8B3-E2ED47A1BCDB}" type="slidenum">
              <a:rPr lang="en-US"/>
              <a:pPr/>
              <a:t>24</a:t>
            </a:fld>
            <a:endParaRPr lang="en-US"/>
          </a:p>
        </p:txBody>
      </p:sp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06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F2CBA7-5F9F-4B8C-8D2B-3AFDDAF36838}" type="slidenum">
              <a:rPr lang="en-US"/>
              <a:pPr/>
              <a:t>25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99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3D1570-461D-47DD-8A17-BBED675E34FB}" type="slidenum">
              <a:rPr lang="en-US"/>
              <a:pPr/>
              <a:t>26</a:t>
            </a:fld>
            <a:endParaRPr lang="en-US"/>
          </a:p>
        </p:txBody>
      </p:sp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80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00E2DE-D432-4B68-A351-667A08AF9B4F}" type="slidenum">
              <a:rPr lang="en-US"/>
              <a:pPr/>
              <a:t>27</a:t>
            </a:fld>
            <a:endParaRPr lang="en-US"/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6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8DE5E7-9D1D-4648-92A0-C2F364AFDAE7}" type="slidenum">
              <a:rPr lang="en-US"/>
              <a:pPr/>
              <a:t>6</a:t>
            </a:fld>
            <a:endParaRPr lang="en-US"/>
          </a:p>
        </p:txBody>
      </p:sp>
      <p:sp>
        <p:nvSpPr>
          <p:cNvPr id="65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3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D8A7A9-52B9-416B-A43D-8BE057AB1875}" type="slidenum">
              <a:rPr lang="en-US"/>
              <a:pPr/>
              <a:t>7</a:t>
            </a:fld>
            <a:endParaRPr lang="en-US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18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4BA85-5530-4066-907D-3C418CECC78A}" type="slidenum">
              <a:rPr lang="en-US"/>
              <a:pPr/>
              <a:t>8</a:t>
            </a:fld>
            <a:endParaRPr lang="en-US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30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D0DA15-E16D-4490-B920-B350B1E69221}" type="slidenum">
              <a:rPr lang="en-US"/>
              <a:pPr/>
              <a:t>9</a:t>
            </a:fld>
            <a:endParaRPr lang="en-US"/>
          </a:p>
        </p:txBody>
      </p:sp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70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6695C0-3538-4D6E-B8C9-31C65F7E329B}" type="slidenum">
              <a:rPr lang="en-US"/>
              <a:pPr/>
              <a:t>10</a:t>
            </a:fld>
            <a:endParaRPr lang="en-US"/>
          </a:p>
        </p:txBody>
      </p:sp>
      <p:sp>
        <p:nvSpPr>
          <p:cNvPr id="66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77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156981-F0B2-4D73-8A36-2BB2A758F600}" type="slidenum">
              <a:rPr lang="en-US"/>
              <a:pPr/>
              <a:t>11</a:t>
            </a:fld>
            <a:endParaRPr lang="en-US"/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2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F0F9EB-B1C9-43C9-8BD5-9C086991CBF4}" type="slidenum">
              <a:rPr lang="en-US"/>
              <a:pPr/>
              <a:t>12</a:t>
            </a:fld>
            <a:endParaRPr lang="en-US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8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400800" cy="2286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Abstract Classes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0" y="3810000"/>
            <a:ext cx="6400800" cy="1371600"/>
          </a:xfrm>
          <a:prstGeom prst="rect">
            <a:avLst/>
          </a:prstGeom>
        </p:spPr>
        <p:txBody>
          <a:bodyPr vert="horz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2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ACourse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not be instantiated</a:t>
            </a:r>
          </a:p>
          <a:p>
            <a:r>
              <a:rPr lang="en-US" dirty="0"/>
              <a:t>Cannot have course without a number!</a:t>
            </a:r>
          </a:p>
          <a:p>
            <a:r>
              <a:rPr lang="en-US" dirty="0"/>
              <a:t>Always some subclass is instantiated</a:t>
            </a:r>
          </a:p>
          <a:p>
            <a:r>
              <a:rPr lang="en-US" dirty="0"/>
              <a:t>Declared as abstract </a:t>
            </a:r>
            <a:r>
              <a:rPr lang="en-US" dirty="0" smtClean="0"/>
              <a:t>class</a:t>
            </a:r>
            <a:endParaRPr lang="en-US" dirty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1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013" x="9134475" y="2965450"/>
          <p14:tracePt t="33569" x="9134475" y="2973388"/>
          <p14:tracePt t="33581" x="9134475" y="2990850"/>
          <p14:tracePt t="33594" x="9134475" y="3017838"/>
          <p14:tracePt t="33615" x="9134475" y="3054350"/>
          <p14:tracePt t="33647" x="9134475" y="3071813"/>
          <p14:tracePt t="33675" x="9134475" y="3089275"/>
          <p14:tracePt t="33693" x="9134475" y="3098800"/>
          <p14:tracePt t="33724" x="9134475" y="3108325"/>
          <p14:tracePt t="33755" x="9134475" y="3125788"/>
          <p14:tracePt t="33785" x="9134475" y="3133725"/>
          <p14:tracePt t="33815" x="9134475" y="3143250"/>
          <p14:tracePt t="33847" x="9134475" y="3133725"/>
          <p14:tracePt t="34000" x="9134475" y="3125788"/>
          <p14:tracePt t="34020" x="9134475" y="3098800"/>
          <p14:tracePt t="34052" x="9134475" y="3089275"/>
          <p14:tracePt t="34064" x="9134475" y="3036888"/>
          <p14:tracePt t="34084" x="9134475" y="2973388"/>
          <p14:tracePt t="34116" x="9134475" y="2946400"/>
          <p14:tracePt t="34148" x="9134475" y="2919413"/>
          <p14:tracePt t="34154" x="9134475" y="2857500"/>
          <p14:tracePt t="34186" x="9134475" y="2830513"/>
          <p14:tracePt t="34199" x="9134475" y="2776538"/>
          <p14:tracePt t="34231" x="9134475" y="2697163"/>
          <p14:tracePt t="34263" x="9134475" y="2625725"/>
          <p14:tracePt t="34273" x="9134475" y="2536825"/>
          <p14:tracePt t="34305" x="9134475" y="2509838"/>
          <p14:tracePt t="34333" x="9134475" y="2366963"/>
          <p14:tracePt t="34367" x="9134475" y="2286000"/>
          <p14:tracePt t="34398" x="9134475" y="2276475"/>
          <p14:tracePt t="34409" x="9134475" y="2224088"/>
          <p14:tracePt t="34441" x="9126538" y="2125663"/>
          <p14:tracePt t="34467" x="9099550" y="2000250"/>
          <p14:tracePt t="34499" x="9082088" y="1911350"/>
          <p14:tracePt t="34531" x="9082088" y="1901825"/>
          <p14:tracePt t="34538" x="9072563" y="1874838"/>
          <p14:tracePt t="34570" x="9045575" y="1785938"/>
          <p14:tracePt t="34601" x="9037638" y="17319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Abstract classes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Java ensures they are not instantiated</a:t>
            </a:r>
          </a:p>
          <a:p>
            <a:r>
              <a:rPr lang="en-US" dirty="0"/>
              <a:t>Abstract vs. regular class </a:t>
            </a:r>
            <a:r>
              <a:rPr lang="en-US" dirty="0">
                <a:sym typeface="Wingdings" pitchFamily="2" charset="2"/>
              </a:rPr>
              <a:t> </a:t>
            </a:r>
            <a:r>
              <a:rPr lang="en-US" dirty="0" smtClean="0">
                <a:sym typeface="Wingdings" pitchFamily="2" charset="2"/>
              </a:rPr>
              <a:t> Car vs. Honda Accord, Mammal </a:t>
            </a:r>
            <a:r>
              <a:rPr lang="en-US" dirty="0">
                <a:sym typeface="Wingdings" pitchFamily="2" charset="2"/>
              </a:rPr>
              <a:t>vs. </a:t>
            </a:r>
            <a:r>
              <a:rPr lang="en-US" dirty="0" smtClean="0">
                <a:sym typeface="Wingdings" pitchFamily="2" charset="2"/>
              </a:rPr>
              <a:t>Homo Sapiens, 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Bottom-up vs. Top-down Inheritance Hierarchy</a:t>
            </a:r>
          </a:p>
        </p:txBody>
      </p:sp>
      <p:sp>
        <p:nvSpPr>
          <p:cNvPr id="459779" name="Text Box 3"/>
          <p:cNvSpPr txBox="1">
            <a:spLocks noChangeArrowheads="1"/>
          </p:cNvSpPr>
          <p:nvPr/>
        </p:nvSpPr>
        <p:spPr bwMode="auto">
          <a:xfrm>
            <a:off x="152400" y="2438400"/>
            <a:ext cx="22098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AStringHistory</a:t>
            </a:r>
          </a:p>
        </p:txBody>
      </p:sp>
      <p:sp>
        <p:nvSpPr>
          <p:cNvPr id="459780" name="Text Box 4"/>
          <p:cNvSpPr txBox="1">
            <a:spLocks noChangeArrowheads="1"/>
          </p:cNvSpPr>
          <p:nvPr/>
        </p:nvSpPr>
        <p:spPr bwMode="auto">
          <a:xfrm>
            <a:off x="228600" y="5257800"/>
            <a:ext cx="22098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AStringSet</a:t>
            </a:r>
          </a:p>
        </p:txBody>
      </p:sp>
      <p:sp>
        <p:nvSpPr>
          <p:cNvPr id="459781" name="Text Box 5"/>
          <p:cNvSpPr txBox="1">
            <a:spLocks noChangeArrowheads="1"/>
          </p:cNvSpPr>
          <p:nvPr/>
        </p:nvSpPr>
        <p:spPr bwMode="auto">
          <a:xfrm>
            <a:off x="152400" y="3886200"/>
            <a:ext cx="22860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AStringDatabase</a:t>
            </a:r>
            <a:endParaRPr lang="en-US" dirty="0"/>
          </a:p>
        </p:txBody>
      </p:sp>
      <p:sp>
        <p:nvSpPr>
          <p:cNvPr id="459782" name="Line 6"/>
          <p:cNvSpPr>
            <a:spLocks noChangeShapeType="1"/>
          </p:cNvSpPr>
          <p:nvPr/>
        </p:nvSpPr>
        <p:spPr bwMode="auto">
          <a:xfrm flipV="1">
            <a:off x="1143000" y="2895600"/>
            <a:ext cx="0" cy="914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59783" name="Line 7"/>
          <p:cNvSpPr>
            <a:spLocks noChangeShapeType="1"/>
          </p:cNvSpPr>
          <p:nvPr/>
        </p:nvSpPr>
        <p:spPr bwMode="auto">
          <a:xfrm flipV="1">
            <a:off x="1143000" y="4343400"/>
            <a:ext cx="0" cy="914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048000" y="3962400"/>
            <a:ext cx="5562600" cy="457200"/>
            <a:chOff x="1920" y="2496"/>
            <a:chExt cx="3744" cy="288"/>
          </a:xfrm>
        </p:grpSpPr>
        <p:sp>
          <p:nvSpPr>
            <p:cNvPr id="459784" name="Text Box 8"/>
            <p:cNvSpPr txBox="1">
              <a:spLocks noChangeArrowheads="1"/>
            </p:cNvSpPr>
            <p:nvPr/>
          </p:nvSpPr>
          <p:spPr bwMode="auto">
            <a:xfrm>
              <a:off x="1920" y="2496"/>
              <a:ext cx="1776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AFreshmanSeminar</a:t>
              </a:r>
              <a:endParaRPr lang="en-US" dirty="0"/>
            </a:p>
          </p:txBody>
        </p:sp>
        <p:sp>
          <p:nvSpPr>
            <p:cNvPr id="459785" name="Text Box 9"/>
            <p:cNvSpPr txBox="1">
              <a:spLocks noChangeArrowheads="1"/>
            </p:cNvSpPr>
            <p:nvPr/>
          </p:nvSpPr>
          <p:spPr bwMode="auto">
            <a:xfrm>
              <a:off x="3888" y="2496"/>
              <a:ext cx="1776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ARegularCourse</a:t>
              </a:r>
              <a:endParaRPr lang="en-US" dirty="0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267200" y="2286000"/>
            <a:ext cx="3200400" cy="1676400"/>
            <a:chOff x="2688" y="1440"/>
            <a:chExt cx="2016" cy="1056"/>
          </a:xfrm>
        </p:grpSpPr>
        <p:sp>
          <p:nvSpPr>
            <p:cNvPr id="459788" name="Line 12"/>
            <p:cNvSpPr>
              <a:spLocks noChangeShapeType="1"/>
            </p:cNvSpPr>
            <p:nvPr/>
          </p:nvSpPr>
          <p:spPr bwMode="auto">
            <a:xfrm flipV="1">
              <a:off x="2784" y="1776"/>
              <a:ext cx="816" cy="72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789" name="Line 13"/>
            <p:cNvSpPr>
              <a:spLocks noChangeShapeType="1"/>
            </p:cNvSpPr>
            <p:nvPr/>
          </p:nvSpPr>
          <p:spPr bwMode="auto">
            <a:xfrm flipH="1" flipV="1">
              <a:off x="3648" y="1776"/>
              <a:ext cx="1056" cy="72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790" name="Text Box 14"/>
            <p:cNvSpPr txBox="1">
              <a:spLocks noChangeArrowheads="1"/>
            </p:cNvSpPr>
            <p:nvPr/>
          </p:nvSpPr>
          <p:spPr bwMode="auto">
            <a:xfrm>
              <a:off x="2688" y="1440"/>
              <a:ext cx="1776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err="1"/>
                <a:t>ACourse</a:t>
              </a:r>
              <a:endParaRPr lang="en-US" dirty="0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629400" y="1752600"/>
            <a:ext cx="2133600" cy="838200"/>
            <a:chOff x="4128" y="1104"/>
            <a:chExt cx="1632" cy="528"/>
          </a:xfrm>
        </p:grpSpPr>
        <p:sp>
          <p:nvSpPr>
            <p:cNvPr id="459793" name="Line 17"/>
            <p:cNvSpPr>
              <a:spLocks noChangeShapeType="1"/>
            </p:cNvSpPr>
            <p:nvPr/>
          </p:nvSpPr>
          <p:spPr bwMode="auto">
            <a:xfrm flipH="1">
              <a:off x="4464" y="1344"/>
              <a:ext cx="288" cy="28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794" name="Text Box 18"/>
            <p:cNvSpPr txBox="1">
              <a:spLocks noChangeArrowheads="1"/>
            </p:cNvSpPr>
            <p:nvPr/>
          </p:nvSpPr>
          <p:spPr bwMode="auto">
            <a:xfrm>
              <a:off x="4128" y="1104"/>
              <a:ext cx="1632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Not instantiated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16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59779" grpId="0" animBg="1" autoUpdateAnimBg="0"/>
      <p:bldP spid="459780" grpId="0" animBg="1" autoUpdateAnimBg="0"/>
      <p:bldP spid="459781" grpId="0" animBg="1" autoUpdateAnimBg="0"/>
      <p:bldP spid="459782" grpId="0" animBg="1"/>
      <p:bldP spid="459783" grpId="0" animBg="1"/>
    </p:bldLst>
  </p:timing>
  <p:extLst>
    <p:ext uri="{3A86A75C-4F4B-4683-9AE1-C65F6400EC91}">
      <p14:laserTraceLst xmlns:p14="http://schemas.microsoft.com/office/powerpoint/2010/main">
        <p14:tracePtLst>
          <p14:tracePt t="106154" x="9028113" y="1724025"/>
          <p14:tracePt t="106987" x="9018588" y="1714500"/>
          <p14:tracePt t="107005" x="9010650" y="1704975"/>
          <p14:tracePt t="107046" x="9001125" y="1687513"/>
          <p14:tracePt t="107076" x="8991600" y="1687513"/>
          <p14:tracePt t="107095" x="8983663" y="1660525"/>
          <p14:tracePt t="107129" x="8956675" y="1633538"/>
          <p14:tracePt t="107148" x="8939213" y="1554163"/>
          <p14:tracePt t="107180" x="8929688" y="1536700"/>
          <p14:tracePt t="107192" x="8920163" y="1473200"/>
          <p14:tracePt t="107214" x="8912225" y="1401763"/>
          <p14:tracePt t="107245" x="8912225" y="1374775"/>
          <p14:tracePt t="107255" x="8912225" y="1303338"/>
          <p14:tracePt t="107280" x="8902700" y="1214438"/>
          <p14:tracePt t="107312" x="8902700" y="1125538"/>
          <p14:tracePt t="107338" x="8902700" y="1116013"/>
          <p14:tracePt t="107350" x="8894763" y="1098550"/>
          <p14:tracePt t="107381" x="8885238" y="1071563"/>
          <p14:tracePt t="107414" x="8840788" y="1054100"/>
          <p14:tracePt t="107448" x="8823325" y="1054100"/>
          <p14:tracePt t="107459" x="8751888" y="1054100"/>
          <p14:tracePt t="107481" x="8562975" y="1125538"/>
          <p14:tracePt t="107513" x="8518525" y="1152525"/>
          <p14:tracePt t="107523" x="8429625" y="1204913"/>
          <p14:tracePt t="107548" x="8304213" y="1258888"/>
          <p14:tracePt t="107580" x="8277225" y="1268413"/>
          <p14:tracePt t="107584" x="8188325" y="1312863"/>
          <p14:tracePt t="107615" x="7966075" y="1438275"/>
          <p14:tracePt t="107647" x="7875588" y="1490663"/>
          <p14:tracePt t="107665" x="7786688" y="1554163"/>
          <p14:tracePt t="107682" x="7751763" y="1571625"/>
          <p14:tracePt t="107714" x="7680325" y="1625600"/>
          <p14:tracePt t="107717" x="7589838" y="1679575"/>
          <p14:tracePt t="107748" x="7554913" y="1697038"/>
          <p14:tracePt t="107757" x="7483475" y="1731963"/>
          <p14:tracePt t="107782" x="7402513" y="1795463"/>
          <p14:tracePt t="107813" x="7367588" y="1803400"/>
          <p14:tracePt t="107820" x="7304088" y="1847850"/>
          <p14:tracePt t="107849" x="7277100" y="1857375"/>
          <p14:tracePt t="107880" x="7232650" y="1893888"/>
          <p14:tracePt t="107886" x="7161213" y="1928813"/>
          <p14:tracePt t="107916" x="7126288" y="1955800"/>
          <p14:tracePt t="107948" x="7081838" y="1982788"/>
          <p14:tracePt t="107966" x="7062788" y="1990725"/>
          <p14:tracePt t="107993" x="7027863" y="2000250"/>
          <p14:tracePt t="108016" x="6956425" y="2017713"/>
          <p14:tracePt t="108050" x="6956425" y="2027238"/>
          <p14:tracePt t="108069" x="6946900" y="2027238"/>
          <p14:tracePt t="108088" x="6938963" y="2027238"/>
          <p14:tracePt t="108308" x="6919913" y="2027238"/>
          <p14:tracePt t="108327" x="6902450" y="2027238"/>
          <p14:tracePt t="108339" x="6848475" y="2017713"/>
          <p14:tracePt t="108358" x="6831013" y="2017713"/>
          <p14:tracePt t="108384" x="6759575" y="2017713"/>
          <p14:tracePt t="108418" x="6697663" y="2017713"/>
          <p14:tracePt t="108421" x="6616700" y="2017713"/>
          <p14:tracePt t="108451" x="6518275" y="2017713"/>
          <p14:tracePt t="108484" x="6510338" y="2017713"/>
          <p14:tracePt t="108494" x="6473825" y="2027238"/>
          <p14:tracePt t="108518" x="6402388" y="2044700"/>
          <p14:tracePt t="108551" x="6340475" y="2071688"/>
          <p14:tracePt t="108565" x="6313488" y="2081213"/>
          <p14:tracePt t="108585" x="6251575" y="2098675"/>
          <p14:tracePt t="108618" x="6197600" y="2125663"/>
          <p14:tracePt t="108626" x="6180138" y="2133600"/>
          <p14:tracePt t="108652" x="6116638" y="2170113"/>
          <p14:tracePt t="108685" x="6089650" y="2179638"/>
          <p14:tracePt t="108689" x="6062663" y="2197100"/>
          <p14:tracePt t="108719" x="5919788" y="2286000"/>
          <p14:tracePt t="108756" x="5902325" y="2295525"/>
          <p14:tracePt t="108763" x="5848350" y="2322513"/>
          <p14:tracePt t="108785" x="5795963" y="2357438"/>
          <p14:tracePt t="108817" x="5751513" y="2393950"/>
          <p14:tracePt t="108829" x="5741988" y="2401888"/>
          <p14:tracePt t="108852" x="5705475" y="2428875"/>
          <p14:tracePt t="108885" x="5680075" y="2446338"/>
          <p14:tracePt t="108892" x="5670550" y="2465388"/>
          <p14:tracePt t="108919" x="5626100" y="2509838"/>
          <p14:tracePt t="108919" x="5616575" y="2517775"/>
          <p14:tracePt t="108953" x="5589588" y="2536825"/>
          <p14:tracePt t="108970" x="5589588" y="2554288"/>
          <p14:tracePt t="108987" x="5572125" y="2554288"/>
          <p14:tracePt t="109005" x="5562600" y="2571750"/>
          <p14:tracePt t="109020" x="5554663" y="2571750"/>
          <p14:tracePt t="109068" x="5554663" y="2562225"/>
          <p14:tracePt t="109485" x="5554663" y="2544763"/>
          <p14:tracePt t="109517" x="5554663" y="2527300"/>
          <p14:tracePt t="109537" x="5545138" y="2517775"/>
          <p14:tracePt t="109549" x="5545138" y="2500313"/>
          <p14:tracePt t="109566" x="5537200" y="2455863"/>
          <p14:tracePt t="109584" x="5537200" y="2446338"/>
          <p14:tracePt t="109596" x="5537200" y="2428875"/>
          <p14:tracePt t="109616" x="5537200" y="2401888"/>
          <p14:tracePt t="109643" x="5527675" y="2374900"/>
          <p14:tracePt t="109662" x="5527675" y="2330450"/>
          <p14:tracePt t="109691" x="5527675" y="2303463"/>
          <p14:tracePt t="109710" x="5527675" y="2286000"/>
          <p14:tracePt t="109722" x="5527675" y="2259013"/>
          <p14:tracePt t="109742" x="5527675" y="2251075"/>
          <p14:tracePt t="109755" x="5527675" y="2214563"/>
          <p14:tracePt t="109773" x="5527675" y="2187575"/>
          <p14:tracePt t="109786" x="5527675" y="2179638"/>
          <p14:tracePt t="109803" x="5527675" y="2160588"/>
          <p14:tracePt t="109815" x="5527675" y="2152650"/>
          <p14:tracePt t="109834" x="5527675" y="2143125"/>
          <p14:tracePt t="109868" x="5527675" y="2133600"/>
          <p14:tracePt t="109880" x="5527675" y="2125663"/>
          <p14:tracePt t="109946" x="5527675" y="2116138"/>
          <p14:tracePt t="110025" x="5527675" y="2108200"/>
          <p14:tracePt t="110070" x="5527675" y="2098675"/>
          <p14:tracePt t="110132" x="5537200" y="2098675"/>
          <p14:tracePt t="110150" x="5537200" y="2089150"/>
          <p14:tracePt t="110210" x="5537200" y="2081213"/>
          <p14:tracePt t="110337" x="5537200" y="2071688"/>
          <p14:tracePt t="111654" x="5537200" y="2062163"/>
          <p14:tracePt t="126404" x="5491163" y="2071688"/>
          <p14:tracePt t="127318" x="5473700" y="2071688"/>
          <p14:tracePt t="127330" x="5456238" y="2081213"/>
          <p14:tracePt t="127349" x="5438775" y="2081213"/>
          <p14:tracePt t="127408" x="5419725" y="2098675"/>
          <p14:tracePt t="127426" x="5411788" y="2108200"/>
          <p14:tracePt t="127445" x="5411788" y="2125663"/>
          <p14:tracePt t="127597" x="5438775" y="2152650"/>
          <p14:tracePt t="127615" x="5438775" y="2160588"/>
          <p14:tracePt t="127627" x="5456238" y="2179638"/>
          <p14:tracePt t="127654" x="5465763" y="2197100"/>
          <p14:tracePt t="127680" x="5483225" y="2205038"/>
          <p14:tracePt t="127691" x="5510213" y="2232025"/>
          <p14:tracePt t="127712" x="5545138" y="2268538"/>
          <p14:tracePt t="127723" x="5589588" y="2295525"/>
          <p14:tracePt t="127743" x="5599113" y="2303463"/>
          <p14:tracePt t="127754" x="5634038" y="2330450"/>
          <p14:tracePt t="127774" x="5643563" y="2339975"/>
          <p14:tracePt t="127786" x="5697538" y="2374900"/>
          <p14:tracePt t="127806" x="5697538" y="2384425"/>
          <p14:tracePt t="127817" x="5705475" y="2384425"/>
          <p14:tracePt t="127836" x="5741988" y="2384425"/>
          <p14:tracePt t="127881" x="5776913" y="2384425"/>
          <p14:tracePt t="127899" x="5786438" y="2384425"/>
          <p14:tracePt t="127947" x="5786438" y="2374900"/>
          <p14:tracePt t="128038" x="5741988" y="2339975"/>
          <p14:tracePt t="128058" x="5688013" y="2312988"/>
          <p14:tracePt t="128069" x="5599113" y="2276475"/>
          <p14:tracePt t="128090" x="5581650" y="2276475"/>
          <p14:tracePt t="128102" x="5572125" y="2276475"/>
          <p14:tracePt t="128122" x="5554663" y="2276475"/>
          <p14:tracePt t="128134" x="5510213" y="2276475"/>
          <p14:tracePt t="128166" x="5500688" y="2276475"/>
          <p14:tracePt t="128177" x="5446713" y="2295525"/>
          <p14:tracePt t="128197" x="5429250" y="2312988"/>
          <p14:tracePt t="128210" x="5419725" y="2322513"/>
          <p14:tracePt t="128257" x="5411788" y="2322513"/>
          <p14:tracePt t="128321" x="5402263" y="2339975"/>
          <p14:tracePt t="128369" x="5402263" y="2347913"/>
          <p14:tracePt t="128414" x="5411788" y="2357438"/>
          <p14:tracePt t="128441" x="5411788" y="2366963"/>
          <p14:tracePt t="128453" x="5429250" y="2374900"/>
          <p14:tracePt t="128466" x="5456238" y="2393950"/>
          <p14:tracePt t="128495" x="5465763" y="2401888"/>
          <p14:tracePt t="128529" x="5473700" y="2401888"/>
          <p14:tracePt t="128541" x="5483225" y="2401888"/>
          <p14:tracePt t="128593" x="5491163" y="2401888"/>
          <p14:tracePt t="128635" x="5510213" y="2401888"/>
          <p14:tracePt t="128653" x="5518150" y="2401888"/>
          <p14:tracePt t="128665" x="5537200" y="2401888"/>
          <p14:tracePt t="128684" x="5562600" y="2411413"/>
          <p14:tracePt t="128714" x="5572125" y="2411413"/>
          <p14:tracePt t="128734" x="5581650" y="2411413"/>
          <p14:tracePt t="128765" x="5581650" y="2419350"/>
          <p14:tracePt t="129190" x="5589588" y="2419350"/>
          <p14:tracePt t="129330" x="5599113" y="2419350"/>
          <p14:tracePt t="129547" x="5608638" y="2419350"/>
          <p14:tracePt t="129628" x="5634038" y="2419350"/>
          <p14:tracePt t="129659" x="5653088" y="2428875"/>
          <p14:tracePt t="129671" x="5680075" y="2446338"/>
          <p14:tracePt t="129689" x="5697538" y="2446338"/>
          <p14:tracePt t="129708" x="5705475" y="2446338"/>
          <p14:tracePt t="129721" x="5724525" y="2455863"/>
          <p14:tracePt t="129738" x="5741988" y="2455863"/>
          <p14:tracePt t="129769" x="5751513" y="2465388"/>
          <p14:tracePt t="129799" x="5759450" y="2465388"/>
          <p14:tracePt t="129811" x="5768975" y="2465388"/>
          <p14:tracePt t="129830" x="5768975" y="2455863"/>
          <p14:tracePt t="164904" x="5768975" y="2446338"/>
          <p14:tracePt t="165690" x="5803900" y="2438400"/>
          <p14:tracePt t="165709" x="5840413" y="2438400"/>
          <p14:tracePt t="165724" x="5911850" y="2411413"/>
          <p14:tracePt t="165757" x="5938838" y="2393950"/>
          <p14:tracePt t="165771" x="5946775" y="2393950"/>
          <p14:tracePt t="165791" x="6000750" y="2366963"/>
          <p14:tracePt t="165823" x="6072188" y="2330450"/>
          <p14:tracePt t="165833" x="6153150" y="2303463"/>
          <p14:tracePt t="165857" x="6554788" y="2179638"/>
          <p14:tracePt t="165890" x="6634163" y="2170113"/>
          <p14:tracePt t="165895" x="6884988" y="2108200"/>
          <p14:tracePt t="165924" x="7286625" y="2017713"/>
          <p14:tracePt t="165958" x="7500938" y="1938338"/>
          <p14:tracePt t="165975" x="7572375" y="1911350"/>
          <p14:tracePt t="165991" x="7759700" y="1803400"/>
          <p14:tracePt t="166024" x="7929563" y="1724025"/>
          <p14:tracePt t="166039" x="8161338" y="1616075"/>
          <p14:tracePt t="166058" x="8394700" y="1517650"/>
          <p14:tracePt t="166091" x="8510588" y="1455738"/>
          <p14:tracePt t="166122" x="8555038" y="1438275"/>
          <p14:tracePt t="166130" x="8769350" y="1374775"/>
          <p14:tracePt t="166158" x="9126538" y="1276350"/>
          <p14:tracePt t="166190" x="9134475" y="1258888"/>
          <p14:tracePt t="166193" x="9134475" y="1223963"/>
          <p14:tracePt t="166225" x="9134475" y="1204913"/>
          <p14:tracePt t="166242" x="9134475" y="1196975"/>
          <p14:tracePt t="166303" x="9134475" y="1169988"/>
          <p14:tracePt t="166322" x="9134475" y="1152525"/>
          <p14:tracePt t="192404" x="9134475" y="1160463"/>
          <p14:tracePt t="193395" x="9134475" y="1152525"/>
          <p14:tracePt t="193565" x="9134475" y="1133475"/>
          <p14:tracePt t="193585" x="9134475" y="1116013"/>
          <p14:tracePt t="193596" x="9134475" y="1071563"/>
          <p14:tracePt t="193615" x="9134475" y="1044575"/>
          <p14:tracePt t="193641" x="9134475" y="990600"/>
          <p14:tracePt t="193676" x="9134475" y="928688"/>
          <p14:tracePt t="193679" x="9134475" y="884238"/>
          <p14:tracePt t="193709" x="9134475" y="830263"/>
          <p14:tracePt t="193742" x="9134475" y="822325"/>
          <p14:tracePt t="193751" x="9134475" y="768350"/>
          <p14:tracePt t="193775" x="9134475" y="731838"/>
          <p14:tracePt t="193807" x="9134475" y="714375"/>
          <p14:tracePt t="193814" x="9134475" y="679450"/>
          <p14:tracePt t="193842" x="9134475" y="625475"/>
          <p14:tracePt t="193875" x="9134475" y="608013"/>
          <p14:tracePt t="193879" x="9134475" y="598488"/>
          <p14:tracePt t="193909" x="9126538" y="608013"/>
          <p14:tracePt t="193993" x="9117013" y="625475"/>
          <p14:tracePt t="194005" x="9090025" y="660400"/>
          <p14:tracePt t="194025" x="9082088" y="679450"/>
          <p14:tracePt t="194043" x="9037638" y="731838"/>
          <p14:tracePt t="194076" x="9028113" y="741363"/>
          <p14:tracePt t="194109" x="9018588" y="750888"/>
          <p14:tracePt t="194142" x="9018588" y="768350"/>
          <p14:tracePt t="194147" x="9010650" y="768350"/>
          <p14:tracePt t="194195" x="9010650" y="776288"/>
          <p14:tracePt t="202154" x="9001125" y="768350"/>
          <p14:tracePt t="202446" x="8974138" y="758825"/>
          <p14:tracePt t="202466" x="8956675" y="758825"/>
          <p14:tracePt t="202478" x="8920163" y="758825"/>
          <p14:tracePt t="202501" x="8894763" y="758825"/>
          <p14:tracePt t="202524" x="8875713" y="758825"/>
          <p14:tracePt t="202547" x="8867775" y="758825"/>
          <p14:tracePt t="202556" x="8858250" y="758825"/>
          <p14:tracePt t="202575" x="8840788" y="758825"/>
          <p14:tracePt t="202602" x="8759825" y="785813"/>
          <p14:tracePt t="202635" x="8705850" y="812800"/>
          <p14:tracePt t="202639" x="8680450" y="822325"/>
          <p14:tracePt t="202655" x="8661400" y="822325"/>
          <p14:tracePt t="202668" x="8626475" y="839788"/>
          <p14:tracePt t="202686" x="8626475" y="847725"/>
          <p14:tracePt t="202702" x="8599488" y="857250"/>
          <p14:tracePt t="202719" x="8582025" y="866775"/>
          <p14:tracePt t="202744" x="8572500" y="874713"/>
          <p14:tracePt t="202796" x="8562975" y="874713"/>
          <p14:tracePt t="202808" x="8555038" y="893763"/>
          <p14:tracePt t="202827" x="8537575" y="901700"/>
          <p14:tracePt t="202839" x="8518525" y="919163"/>
          <p14:tracePt t="202858" x="8510588" y="919163"/>
          <p14:tracePt t="202892" x="8510588" y="928688"/>
          <p14:tracePt t="213904" x="8501063" y="938213"/>
          <p14:tracePt t="214176" x="8501063" y="946150"/>
          <p14:tracePt t="214194" x="8501063" y="955675"/>
          <p14:tracePt t="214332" x="8518525" y="965200"/>
          <p14:tracePt t="214351" x="8528050" y="973138"/>
          <p14:tracePt t="214363" x="8545513" y="982663"/>
          <p14:tracePt t="214382" x="8555038" y="982663"/>
          <p14:tracePt t="214395" x="8562975" y="982663"/>
          <p14:tracePt t="214440" x="8572500" y="982663"/>
          <p14:tracePt t="214490" x="8582025" y="982663"/>
          <p14:tracePt t="214509" x="8589963" y="982663"/>
          <p14:tracePt t="214558" x="8599488" y="982663"/>
          <p14:tracePt t="214568" x="8616950" y="973138"/>
          <p14:tracePt t="214588" x="8626475" y="973138"/>
          <p14:tracePt t="214599" x="8661400" y="973138"/>
          <p14:tracePt t="214619" x="8670925" y="973138"/>
          <p14:tracePt t="214668" x="8705850" y="955675"/>
          <p14:tracePt t="214715" x="8724900" y="946150"/>
          <p14:tracePt t="214725" x="8751888" y="938213"/>
          <p14:tracePt t="214744" x="8759825" y="928688"/>
          <p14:tracePt t="214771" x="8769350" y="928688"/>
          <p14:tracePt t="214823" x="8769350" y="919163"/>
          <p14:tracePt t="215139" x="8769350" y="911225"/>
          <p14:tracePt t="215279" x="8769350" y="901700"/>
          <p14:tracePt t="215829" x="8759825" y="901700"/>
          <p14:tracePt t="216003" x="8759825" y="893763"/>
          <p14:tracePt t="216160" x="8751888" y="893763"/>
          <p14:tracePt t="216186" x="8742363" y="884238"/>
          <p14:tracePt t="216240" x="8724900" y="874713"/>
          <p14:tracePt t="216253" x="8705850" y="866775"/>
          <p14:tracePt t="216284" x="8697913" y="857250"/>
          <p14:tracePt t="216296" x="8688388" y="857250"/>
          <p14:tracePt t="216317" x="8670925" y="847725"/>
          <p14:tracePt t="216347" x="8661400" y="847725"/>
          <p14:tracePt t="216374" x="8634413" y="847725"/>
          <p14:tracePt t="216395" x="8626475" y="839788"/>
          <p14:tracePt t="216405" x="8582025" y="839788"/>
          <p14:tracePt t="216425" x="8555038" y="830263"/>
          <p14:tracePt t="216443" x="8528050" y="830263"/>
          <p14:tracePt t="216469" x="8501063" y="822325"/>
          <p14:tracePt t="216489" x="8483600" y="822325"/>
          <p14:tracePt t="216514" x="8474075" y="822325"/>
          <p14:tracePt t="216535" x="8466138" y="822325"/>
          <p14:tracePt t="216552" x="8466138" y="812800"/>
          <p14:tracePt t="216564" x="8447088" y="812800"/>
          <p14:tracePt t="216583" x="8439150" y="812800"/>
          <p14:tracePt t="216613" x="8429625" y="812800"/>
          <p14:tracePt t="216657" x="8429625" y="803275"/>
          <p14:tracePt t="217654" x="8439150" y="803275"/>
          <p14:tracePt t="218391" x="8456613" y="803275"/>
          <p14:tracePt t="218403" x="8518525" y="812800"/>
          <p14:tracePt t="218422" x="8555038" y="812800"/>
          <p14:tracePt t="218435" x="8653463" y="822325"/>
          <p14:tracePt t="218454" x="8680450" y="822325"/>
          <p14:tracePt t="218466" x="8742363" y="830263"/>
          <p14:tracePt t="218485" x="8796338" y="839788"/>
          <p14:tracePt t="218516" x="8813800" y="839788"/>
          <p14:tracePt t="218528" x="8894763" y="847725"/>
          <p14:tracePt t="218548" x="8920163" y="847725"/>
          <p14:tracePt t="218559" x="8991600" y="857250"/>
          <p14:tracePt t="218578" x="9001125" y="8572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ACourse</a:t>
            </a:r>
          </a:p>
        </p:txBody>
      </p:sp>
      <p:sp>
        <p:nvSpPr>
          <p:cNvPr id="462851" name="Text Box 3"/>
          <p:cNvSpPr txBox="1">
            <a:spLocks noChangeArrowheads="1"/>
          </p:cNvSpPr>
          <p:nvPr/>
        </p:nvSpPr>
        <p:spPr bwMode="auto">
          <a:xfrm>
            <a:off x="457200" y="1295401"/>
            <a:ext cx="8229600" cy="3970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/>
              <a:t>package</a:t>
            </a:r>
            <a:r>
              <a:rPr lang="en-US" dirty="0"/>
              <a:t> courses;</a:t>
            </a:r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abstract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 {</a:t>
            </a:r>
          </a:p>
          <a:p>
            <a:pPr algn="l"/>
            <a:r>
              <a:rPr lang="en-US" dirty="0"/>
              <a:t>	String title, dept;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title = </a:t>
            </a:r>
            <a:r>
              <a:rPr lang="en-US" dirty="0" err="1"/>
              <a:t>theTitle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	dept = </a:t>
            </a:r>
            <a:r>
              <a:rPr lang="en-US" dirty="0" err="1"/>
              <a:t>theDept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title;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          </a:t>
            </a:r>
            <a:r>
              <a:rPr lang="en-US" dirty="0" smtClean="0"/>
              <a:t>    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getDepartment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dept;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62852" name="Rectangle 4"/>
          <p:cNvSpPr>
            <a:spLocks noChangeArrowheads="1"/>
          </p:cNvSpPr>
          <p:nvPr/>
        </p:nvSpPr>
        <p:spPr bwMode="auto">
          <a:xfrm>
            <a:off x="1295400" y="1600200"/>
            <a:ext cx="11430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6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48" x="9001125" y="866775"/>
          <p14:tracePt t="11265" x="9001125" y="857250"/>
          <p14:tracePt t="11298" x="9001125" y="830263"/>
          <p14:tracePt t="11316" x="9001125" y="822325"/>
          <p14:tracePt t="11328" x="9001125" y="812800"/>
          <p14:tracePt t="11346" x="9001125" y="795338"/>
          <p14:tracePt t="11378" x="8983663" y="776288"/>
          <p14:tracePt t="11455" x="8939213" y="723900"/>
          <p14:tracePt t="11474" x="8894763" y="687388"/>
          <p14:tracePt t="11485" x="8831263" y="642938"/>
          <p14:tracePt t="11513" x="8804275" y="608013"/>
          <p14:tracePt t="11546" x="8796338" y="608013"/>
          <p14:tracePt t="11564" x="8786813" y="598488"/>
          <p14:tracePt t="11597" x="8759825" y="588963"/>
          <p14:tracePt t="11616" x="8705850" y="588963"/>
          <p14:tracePt t="11647" x="8697913" y="588963"/>
          <p14:tracePt t="11680" x="8599488" y="588963"/>
          <p14:tracePt t="11712" x="8555038" y="588963"/>
          <p14:tracePt t="11722" x="8439150" y="598488"/>
          <p14:tracePt t="11746" x="8251825" y="598488"/>
          <p14:tracePt t="11778" x="8188325" y="608013"/>
          <p14:tracePt t="11784" x="8089900" y="615950"/>
          <p14:tracePt t="11813" x="7974013" y="633413"/>
          <p14:tracePt t="11845" x="7912100" y="652463"/>
          <p14:tracePt t="11848" x="7715250" y="704850"/>
          <p14:tracePt t="11881" x="7589838" y="750888"/>
          <p14:tracePt t="11898" x="7545388" y="758825"/>
          <p14:tracePt t="11914" x="7385050" y="812800"/>
          <p14:tracePt t="11945" x="7224713" y="857250"/>
          <p14:tracePt t="11960" x="7018338" y="911225"/>
          <p14:tracePt t="11980" x="6742113" y="1000125"/>
          <p14:tracePt t="12012" x="6670675" y="1017588"/>
          <p14:tracePt t="12020" x="6419850" y="1089025"/>
          <p14:tracePt t="12048" x="6089650" y="1179513"/>
          <p14:tracePt t="12080" x="6000750" y="1196975"/>
          <p14:tracePt t="12083" x="5803900" y="1258888"/>
          <p14:tracePt t="12116" x="5537200" y="1330325"/>
          <p14:tracePt t="12135" x="5438775" y="1347788"/>
          <p14:tracePt t="12149" x="4965700" y="1419225"/>
          <p14:tracePt t="12181" x="4687888" y="1465263"/>
          <p14:tracePt t="12196" x="4633913" y="1473200"/>
          <p14:tracePt t="12215" x="4133850" y="1598613"/>
          <p14:tracePt t="12247" x="4027488" y="1625600"/>
          <p14:tracePt t="12257" x="3768725" y="1679575"/>
          <p14:tracePt t="12280" x="3394075" y="1751013"/>
          <p14:tracePt t="12312" x="3340100" y="1758950"/>
          <p14:tracePt t="12319" x="3170238" y="1795463"/>
          <p14:tracePt t="12348" x="3009900" y="1830388"/>
          <p14:tracePt t="12381" x="2874963" y="1847850"/>
          <p14:tracePt t="12413" x="2751138" y="1874838"/>
          <p14:tracePt t="12429" x="2724150" y="1874838"/>
          <p14:tracePt t="12448" x="2679700" y="1884363"/>
          <p14:tracePt t="12479" x="2608263" y="1901825"/>
          <p14:tracePt t="12495" x="2598738" y="1911350"/>
          <p14:tracePt t="12520" x="2571750" y="1911350"/>
          <p14:tracePt t="12549" x="2490788" y="1919288"/>
          <p14:tracePt t="12581" x="2428875" y="1928813"/>
          <p14:tracePt t="12590" x="2401888" y="1928813"/>
          <p14:tracePt t="12616" x="2384425" y="1938338"/>
          <p14:tracePt t="12647" x="2366963" y="1938338"/>
          <p14:tracePt t="12685" x="2366963" y="1928813"/>
          <p14:tracePt t="12809" x="2374900" y="1919288"/>
          <p14:tracePt t="12839" x="2393950" y="1893888"/>
          <p14:tracePt t="12858" x="2393950" y="1884363"/>
          <p14:tracePt t="12870" x="2393950" y="1857375"/>
          <p14:tracePt t="12889" x="2393950" y="1830388"/>
          <p14:tracePt t="12917" x="2366963" y="1758950"/>
          <p14:tracePt t="12948" x="2330450" y="1687513"/>
          <p14:tracePt t="12952" x="2276475" y="1616075"/>
          <p14:tracePt t="12984" x="2241550" y="1598613"/>
          <p14:tracePt t="13000" x="2187575" y="1571625"/>
          <p14:tracePt t="13017" x="2133600" y="1562100"/>
          <p14:tracePt t="13036" x="2089150" y="1554163"/>
          <p14:tracePt t="13051" x="1955800" y="1554163"/>
          <p14:tracePt t="13084" x="1830388" y="1554163"/>
          <p14:tracePt t="13115" x="1803400" y="1554163"/>
          <p14:tracePt t="13120" x="1731963" y="1571625"/>
          <p14:tracePt t="13138" x="1714500" y="1571625"/>
          <p14:tracePt t="13151" x="1687513" y="1589088"/>
          <p14:tracePt t="13170" x="1679575" y="1598613"/>
          <p14:tracePt t="13184" x="1633538" y="1625600"/>
          <p14:tracePt t="13201" x="1598613" y="1660525"/>
          <p14:tracePt t="13219" x="1581150" y="1670050"/>
          <p14:tracePt t="13234" x="1571625" y="1697038"/>
          <p14:tracePt t="13258" x="1571625" y="1714500"/>
          <p14:tracePt t="13282" x="1571625" y="1724025"/>
          <p14:tracePt t="13313" x="1571625" y="1741488"/>
          <p14:tracePt t="13326" x="1571625" y="1751013"/>
          <p14:tracePt t="13344" x="1571625" y="1758950"/>
          <p14:tracePt t="13355" x="1581150" y="1785938"/>
          <p14:tracePt t="13373" x="1589088" y="1795463"/>
          <p14:tracePt t="13386" x="1633538" y="1830388"/>
          <p14:tracePt t="13404" x="1679575" y="1866900"/>
          <p14:tracePt t="13425" x="1687513" y="1874838"/>
          <p14:tracePt t="13435" x="1741488" y="1911350"/>
          <p14:tracePt t="13454" x="1758950" y="1919288"/>
          <p14:tracePt t="13465" x="1822450" y="1955800"/>
          <p14:tracePt t="13485" x="1847850" y="1973263"/>
          <p14:tracePt t="13496" x="1901825" y="2009775"/>
          <p14:tracePt t="13515" x="1955800" y="2036763"/>
          <p14:tracePt t="13546" x="1973263" y="2044700"/>
          <p14:tracePt t="13564" x="1982788" y="2044700"/>
          <p14:tracePt t="13576" x="1990725" y="2044700"/>
          <p14:tracePt t="13595" x="2000250" y="2044700"/>
          <p14:tracePt t="13692" x="2009775" y="2044700"/>
          <p14:tracePt t="49797" x="2017713" y="2044700"/>
          <p14:tracePt t="50585" x="2009775" y="2036763"/>
          <p14:tracePt t="50716" x="2009775" y="2017713"/>
          <p14:tracePt t="50728" x="2009775" y="2009775"/>
          <p14:tracePt t="50761" x="2009775" y="2000250"/>
          <p14:tracePt t="50773" x="2009775" y="1990725"/>
          <p14:tracePt t="50792" x="2017713" y="1965325"/>
          <p14:tracePt t="50822" x="2036763" y="1938338"/>
          <p14:tracePt t="50842" x="2054225" y="1911350"/>
          <p14:tracePt t="50855" x="2089150" y="1830388"/>
          <p14:tracePt t="50872" x="2108200" y="1803400"/>
          <p14:tracePt t="50886" x="2160588" y="1687513"/>
          <p14:tracePt t="50904" x="2179638" y="1616075"/>
          <p14:tracePt t="50917" x="2187575" y="1517650"/>
          <p14:tracePt t="50928" x="2187575" y="1419225"/>
          <p14:tracePt t="50949" x="2187575" y="1339850"/>
          <p14:tracePt t="50967" x="2187575" y="1322388"/>
          <p14:tracePt t="50979" x="2179638" y="1303338"/>
          <p14:tracePt t="51025" x="2179638" y="1312863"/>
          <p14:tracePt t="51096" x="2197100" y="1322388"/>
          <p14:tracePt t="51106" x="2232025" y="1366838"/>
          <p14:tracePt t="51118" x="2393950" y="1473200"/>
          <p14:tracePt t="51138" x="2455863" y="1509713"/>
          <p14:tracePt t="51149" x="2527300" y="1544638"/>
          <p14:tracePt t="51169" x="2554288" y="1562100"/>
          <p14:tracePt t="51182" x="2643188" y="1598613"/>
          <p14:tracePt t="51199" x="2705100" y="1616075"/>
          <p14:tracePt t="51216" x="2786063" y="1643063"/>
          <p14:tracePt t="51240" x="2813050" y="1643063"/>
          <p14:tracePt t="51252" x="2813050" y="1652588"/>
          <p14:tracePt t="51266" x="2822575" y="1660525"/>
          <p14:tracePt t="51283" x="2857500" y="1670050"/>
          <p14:tracePt t="51299" x="2894013" y="1687513"/>
          <p14:tracePt t="51316" x="2982913" y="1714500"/>
          <p14:tracePt t="51333" x="2982913" y="1731963"/>
          <p14:tracePt t="51349" x="3000375" y="1731963"/>
          <p14:tracePt t="51366" x="3000375" y="1724025"/>
          <p14:tracePt t="51402" x="3000375" y="1704975"/>
          <p14:tracePt t="51422" x="3009900" y="1714500"/>
          <p14:tracePt t="51545" x="3036888" y="1751013"/>
          <p14:tracePt t="51565" x="3054350" y="1768475"/>
          <p14:tracePt t="51577" x="3089275" y="1803400"/>
          <p14:tracePt t="51596" x="3133725" y="1839913"/>
          <p14:tracePt t="51642" x="3152775" y="1847850"/>
          <p14:tracePt t="51669" x="3160713" y="1847850"/>
          <p14:tracePt t="51687" x="3170238" y="1847850"/>
          <p14:tracePt t="52364" x="3179763" y="1847850"/>
          <p14:tracePt t="52393" x="3187700" y="1839913"/>
          <p14:tracePt t="52414" x="3197225" y="1839913"/>
          <p14:tracePt t="52425" x="3232150" y="1839913"/>
          <p14:tracePt t="52444" x="3251200" y="1839913"/>
          <p14:tracePt t="52456" x="3268663" y="1839913"/>
          <p14:tracePt t="52476" x="3276600" y="1839913"/>
          <p14:tracePt t="52487" x="3286125" y="1839913"/>
          <p14:tracePt t="52506" x="3295650" y="1839913"/>
          <p14:tracePt t="52534" x="3303588" y="1839913"/>
          <p14:tracePt t="52616" x="3313113" y="1839913"/>
          <p14:tracePt t="53289" x="3322638" y="1839913"/>
          <p14:tracePt t="54109" x="3330575" y="1839913"/>
          <p14:tracePt t="54349" x="3340100" y="1839913"/>
          <p14:tracePt t="54659" x="3348038" y="1830388"/>
          <p14:tracePt t="54924" x="3348038" y="1803400"/>
          <p14:tracePt t="54944" x="3348038" y="1795463"/>
          <p14:tracePt t="54955" x="3348038" y="1768475"/>
          <p14:tracePt t="54976" x="3348038" y="1758950"/>
          <p14:tracePt t="55003" x="3348038" y="1751013"/>
          <p14:tracePt t="55354" x="3357563" y="1751013"/>
          <p14:tracePt t="56798" x="3367088" y="1751013"/>
          <p14:tracePt t="84297" x="3384550" y="1751013"/>
          <p14:tracePt t="85206" x="3394075" y="1751013"/>
          <p14:tracePt t="85219" x="3446463" y="1751013"/>
          <p14:tracePt t="85238" x="3536950" y="1731963"/>
          <p14:tracePt t="85269" x="3598863" y="1731963"/>
          <p14:tracePt t="85301" x="3679825" y="1724025"/>
          <p14:tracePt t="85328" x="3894138" y="1724025"/>
          <p14:tracePt t="85360" x="4044950" y="1724025"/>
          <p14:tracePt t="85379" x="4286250" y="1714500"/>
          <p14:tracePt t="85411" x="4438650" y="1704975"/>
          <p14:tracePt t="85435" x="4786313" y="1704975"/>
          <p14:tracePt t="85467" x="5062538" y="1704975"/>
          <p14:tracePt t="85500" x="5133975" y="1697038"/>
          <p14:tracePt t="85503" x="5295900" y="1670050"/>
          <p14:tracePt t="85535" x="5554663" y="1652588"/>
          <p14:tracePt t="85567" x="5751513" y="1652588"/>
          <p14:tracePt t="85586" x="6081713" y="1625600"/>
          <p14:tracePt t="85618" x="6099175" y="1616075"/>
          <p14:tracePt t="85636" x="6286500" y="1581150"/>
          <p14:tracePt t="85667" x="6491288" y="1527175"/>
          <p14:tracePt t="85699" x="6643688" y="1509713"/>
          <p14:tracePt t="85710" x="6894513" y="1465263"/>
          <p14:tracePt t="85743" x="6938963" y="1465263"/>
          <p14:tracePt t="85770" x="7037388" y="1438275"/>
          <p14:tracePt t="85801" x="7170738" y="1401763"/>
          <p14:tracePt t="85834" x="7242175" y="1374775"/>
          <p14:tracePt t="85837" x="7323138" y="1330325"/>
          <p14:tracePt t="85868" x="7375525" y="1303338"/>
          <p14:tracePt t="85900" x="7394575" y="1295400"/>
          <p14:tracePt t="85911" x="7473950" y="1268413"/>
          <p14:tracePt t="85943" x="7527925" y="1241425"/>
          <p14:tracePt t="85970" x="7562850" y="1214438"/>
          <p14:tracePt t="86002" x="7608888" y="1196975"/>
          <p14:tracePt t="86034" x="7643813" y="1169988"/>
          <p14:tracePt t="86040" x="7705725" y="1143000"/>
          <p14:tracePt t="86072" x="7751763" y="1116013"/>
          <p14:tracePt t="86104" x="7759700" y="1098550"/>
          <p14:tracePt t="86164" x="7777163" y="1098550"/>
          <p14:tracePt t="86176" x="7804150" y="1071563"/>
          <p14:tracePt t="86207" x="7840663" y="1054100"/>
          <p14:tracePt t="86238" x="7848600" y="1044575"/>
          <p14:tracePt t="86271" x="7867650" y="1027113"/>
          <p14:tracePt t="86302" x="7894638" y="1017588"/>
          <p14:tracePt t="86307" x="7929563" y="1000125"/>
          <p14:tracePt t="86341" x="7966075" y="973138"/>
          <p14:tracePt t="86372" x="8001000" y="946150"/>
          <p14:tracePt t="86403" x="8037513" y="919163"/>
          <p14:tracePt t="86435" x="8062913" y="901700"/>
          <p14:tracePt t="86448" x="8072438" y="884238"/>
          <p14:tracePt t="86481" x="8081963" y="874713"/>
          <p14:tracePt t="86588" x="8081963" y="866775"/>
          <p14:tracePt t="86622" x="8081963" y="857250"/>
          <p14:tracePt t="86639" x="8081963" y="847725"/>
          <p14:tracePt t="86671" x="8081963" y="839788"/>
          <p14:tracePt t="86962" x="8081963" y="847725"/>
          <p14:tracePt t="87716" x="8081963" y="857250"/>
          <p14:tracePt t="87726" x="8081963" y="866775"/>
          <p14:tracePt t="87742" x="8072438" y="874713"/>
          <p14:tracePt t="88047" x="8054975" y="857250"/>
          <p14:tracePt t="88204" x="8037513" y="857250"/>
          <p14:tracePt t="88504" x="8027988" y="857250"/>
          <p14:tracePt t="88535" x="7991475" y="866775"/>
          <p14:tracePt t="88556" x="7983538" y="866775"/>
          <p14:tracePt t="88567" x="7939088" y="874713"/>
          <p14:tracePt t="88588" x="7912100" y="874713"/>
          <p14:tracePt t="88611" x="7796213" y="884238"/>
          <p14:tracePt t="88643" x="7715250" y="893763"/>
          <p14:tracePt t="88647" x="7572375" y="911225"/>
          <p14:tracePt t="88678" x="7510463" y="911225"/>
          <p14:tracePt t="88696" x="7483475" y="911225"/>
          <p14:tracePt t="88712" x="7394575" y="919163"/>
          <p14:tracePt t="88743" x="7340600" y="928688"/>
          <p14:tracePt t="88757" x="7277100" y="928688"/>
          <p14:tracePt t="88779" x="7188200" y="938213"/>
          <p14:tracePt t="88810" x="7170738" y="938213"/>
          <p14:tracePt t="88819" x="7143750" y="938213"/>
          <p14:tracePt t="88846" x="7054850" y="946150"/>
          <p14:tracePt t="88877" x="7037388" y="946150"/>
          <p14:tracePt t="88881" x="6956425" y="965200"/>
          <p14:tracePt t="88913" x="6938963" y="973138"/>
          <p14:tracePt t="88930" x="6919913" y="973138"/>
          <p14:tracePt t="88946" x="6902450" y="973138"/>
          <p14:tracePt t="88977" x="6867525" y="973138"/>
          <p14:tracePt t="88994" x="6848475" y="982663"/>
          <p14:tracePt t="89013" x="6831013" y="982663"/>
          <p14:tracePt t="89044" x="6813550" y="982663"/>
          <p14:tracePt t="89059" x="6804025" y="982663"/>
          <p14:tracePt t="89088" x="6796088" y="982663"/>
          <p14:tracePt t="89150" x="6786563" y="982663"/>
          <p14:tracePt t="89777" x="6777038" y="982663"/>
          <p14:tracePt t="89797" x="6769100" y="982663"/>
          <p14:tracePt t="89815" x="6759575" y="990600"/>
          <p14:tracePt t="89847" x="6751638" y="990600"/>
          <p14:tracePt t="89859" x="6742113" y="1000125"/>
          <p14:tracePt t="89892" x="6732588" y="1009650"/>
          <p14:tracePt t="89915" x="6688138" y="1036638"/>
          <p14:tracePt t="89948" x="6688138" y="1044575"/>
          <p14:tracePt t="89950" x="6589713" y="1108075"/>
          <p14:tracePt t="89981" x="6510338" y="1152525"/>
          <p14:tracePt t="90000" x="6491288" y="1169988"/>
          <p14:tracePt t="90016" x="6419850" y="1204913"/>
          <p14:tracePt t="90048" x="6394450" y="1214438"/>
          <p14:tracePt t="90061" x="6375400" y="1231900"/>
          <p14:tracePt t="90089" x="6357938" y="1250950"/>
          <p14:tracePt t="90116" x="6286500" y="1276350"/>
          <p14:tracePt t="90149" x="6269038" y="1285875"/>
          <p14:tracePt t="90157" x="6251575" y="1295400"/>
          <p14:tracePt t="90183" x="6215063" y="1312863"/>
          <p14:tracePt t="90215" x="6205538" y="1330325"/>
          <p14:tracePt t="90222" x="6197600" y="1330325"/>
          <p14:tracePt t="90250" x="6188075" y="1330325"/>
          <p14:tracePt t="90282" x="6170613" y="1330325"/>
          <p14:tracePt t="90754" x="6161088" y="1330325"/>
          <p14:tracePt t="90786" x="6143625" y="1339850"/>
          <p14:tracePt t="90805" x="6143625" y="1347788"/>
          <p14:tracePt t="90818" x="6116638" y="1366838"/>
          <p14:tracePt t="90850" x="6089650" y="1374775"/>
          <p14:tracePt t="90875" x="6081713" y="1384300"/>
          <p14:tracePt t="90886" x="6045200" y="1401763"/>
          <p14:tracePt t="90918" x="6000750" y="1438275"/>
          <p14:tracePt t="90929" x="5973763" y="1446213"/>
          <p14:tracePt t="90952" x="5884863" y="1490663"/>
          <p14:tracePt t="90984" x="5822950" y="1527175"/>
          <p14:tracePt t="90992" x="5803900" y="1536700"/>
          <p14:tracePt t="91019" x="5724525" y="1571625"/>
          <p14:tracePt t="91051" x="5670550" y="1598613"/>
          <p14:tracePt t="91057" x="5599113" y="1633538"/>
          <p14:tracePt t="91086" x="5527675" y="1660525"/>
          <p14:tracePt t="91119" x="5510213" y="1670050"/>
          <p14:tracePt t="91128" x="5456238" y="1697038"/>
          <p14:tracePt t="91152" x="5411788" y="1714500"/>
          <p14:tracePt t="91184" x="5384800" y="1724025"/>
          <p14:tracePt t="91190" x="5330825" y="1751013"/>
          <p14:tracePt t="91219" x="5259388" y="1776413"/>
          <p14:tracePt t="91252" x="5205413" y="1803400"/>
          <p14:tracePt t="91258" x="5187950" y="1812925"/>
          <p14:tracePt t="91286" x="5133975" y="1830388"/>
          <p14:tracePt t="91318" x="5108575" y="1847850"/>
          <p14:tracePt t="91321" x="5037138" y="1866900"/>
          <p14:tracePt t="91353" x="5027613" y="1874838"/>
          <p14:tracePt t="91364" x="5010150" y="1884363"/>
          <p14:tracePt t="91386" x="4965700" y="1893888"/>
          <p14:tracePt t="91417" x="4956175" y="1901825"/>
          <p14:tracePt t="91431" x="4929188" y="1911350"/>
          <p14:tracePt t="91458" x="4884738" y="1919288"/>
          <p14:tracePt t="91486" x="4867275" y="1928813"/>
          <p14:tracePt t="91517" x="4857750" y="1928813"/>
          <p14:tracePt t="91568" x="4848225" y="1928813"/>
          <p14:tracePt t="91634" x="4848225" y="1919288"/>
          <p14:tracePt t="91984" x="4867275" y="1911350"/>
          <p14:tracePt t="92057" x="4867275" y="1901825"/>
          <p14:tracePt t="92091" x="4875213" y="1901825"/>
          <p14:tracePt t="92103" x="4875213" y="1893888"/>
          <p14:tracePt t="92122" x="4902200" y="1884363"/>
          <p14:tracePt t="92153" x="4919663" y="1866900"/>
          <p14:tracePt t="92186" x="4938713" y="1857375"/>
          <p14:tracePt t="92212" x="4965700" y="1839913"/>
          <p14:tracePt t="92233" x="4983163" y="1839913"/>
          <p14:tracePt t="92255" x="4991100" y="1830388"/>
          <p14:tracePt t="92286" x="5018088" y="1822450"/>
          <p14:tracePt t="92297" x="5037138" y="1812925"/>
          <p14:tracePt t="92322" x="5089525" y="1803400"/>
          <p14:tracePt t="92354" x="5099050" y="1795463"/>
          <p14:tracePt t="92356" x="5180013" y="1785938"/>
          <p14:tracePt t="92387" x="5251450" y="1776413"/>
          <p14:tracePt t="92404" x="5251450" y="1768475"/>
          <p14:tracePt t="92423" x="5268913" y="1768475"/>
          <p14:tracePt t="92454" x="5295900" y="1768475"/>
          <p14:tracePt t="92458" x="5340350" y="1758950"/>
          <p14:tracePt t="92490" x="5384800" y="1741488"/>
          <p14:tracePt t="92499" x="5438775" y="1741488"/>
          <p14:tracePt t="92526" x="5491163" y="1724025"/>
          <p14:tracePt t="92557" x="5537200" y="1714500"/>
          <p14:tracePt t="92589" x="5554663" y="1704975"/>
          <p14:tracePt t="92591" x="5626100" y="1697038"/>
          <p14:tracePt t="92622" x="5670550" y="1697038"/>
          <p14:tracePt t="92639" x="5680075" y="1697038"/>
          <p14:tracePt t="92658" x="5732463" y="1697038"/>
          <p14:tracePt t="92690" x="5759450" y="1697038"/>
          <p14:tracePt t="92700" x="5822950" y="1697038"/>
          <p14:tracePt t="92724" x="5867400" y="1687513"/>
          <p14:tracePt t="92756" x="5929313" y="1687513"/>
          <p14:tracePt t="92769" x="5946775" y="1687513"/>
          <p14:tracePt t="92791" x="6027738" y="1687513"/>
          <p14:tracePt t="92822" x="6089650" y="1687513"/>
          <p14:tracePt t="92831" x="6108700" y="1687513"/>
          <p14:tracePt t="92858" x="6188075" y="1687513"/>
          <p14:tracePt t="92889" x="6224588" y="1687513"/>
          <p14:tracePt t="92892" x="6276975" y="1687513"/>
          <p14:tracePt t="92925" x="6286500" y="1687513"/>
          <p14:tracePt t="92935" x="6340475" y="1679575"/>
          <p14:tracePt t="92958" x="6384925" y="1679575"/>
          <p14:tracePt t="92990" x="6402388" y="1679575"/>
          <p14:tracePt t="92999" x="6438900" y="1679575"/>
          <p14:tracePt t="93024" x="6500813" y="1679575"/>
          <p14:tracePt t="93056" x="6518275" y="1679575"/>
          <p14:tracePt t="93061" x="6537325" y="1679575"/>
          <p14:tracePt t="93091" x="6581775" y="1679575"/>
          <p14:tracePt t="93122" x="6608763" y="1679575"/>
          <p14:tracePt t="93128" x="6626225" y="1679575"/>
          <p14:tracePt t="93158" x="6661150" y="1679575"/>
          <p14:tracePt t="93158" x="6697663" y="1679575"/>
          <p14:tracePt t="93190" x="6705600" y="1679575"/>
          <p14:tracePt t="93202" x="6732588" y="1679575"/>
          <p14:tracePt t="93228" x="6742113" y="1679575"/>
          <p14:tracePt t="93259" x="6796088" y="1679575"/>
          <p14:tracePt t="93291" x="6804025" y="1679575"/>
          <p14:tracePt t="93298" x="6840538" y="1679575"/>
          <p14:tracePt t="93325" x="6867525" y="1679575"/>
          <p14:tracePt t="93357" x="6875463" y="1679575"/>
          <p14:tracePt t="93375" x="6894513" y="1679575"/>
          <p14:tracePt t="93394" x="6911975" y="1679575"/>
          <p14:tracePt t="93425" x="6919913" y="1679575"/>
          <p14:tracePt t="93455" x="6929438" y="1679575"/>
          <p14:tracePt t="93502" x="6938963" y="1679575"/>
          <p14:tracePt t="93601" x="6946900" y="1687513"/>
          <p14:tracePt t="93641" x="6956425" y="1687513"/>
          <p14:tracePt t="93758" x="6965950" y="1687513"/>
          <p14:tracePt t="94020" x="6973888" y="1687513"/>
          <p14:tracePt t="95298" x="6973888" y="1679575"/>
          <p14:tracePt t="95877" x="6973888" y="1670050"/>
          <p14:tracePt t="96101" x="6965950" y="1670050"/>
          <p14:tracePt t="96396" x="6965950" y="1660525"/>
          <p14:tracePt t="99547" x="6973888" y="1660525"/>
          <p14:tracePt t="99886" x="6983413" y="1660525"/>
          <p14:tracePt t="100282" x="6991350" y="1660525"/>
          <p14:tracePt t="100567" x="7000875" y="1660525"/>
          <p14:tracePt t="100881" x="7010400" y="1660525"/>
          <p14:tracePt t="101038" x="7018338" y="1660525"/>
          <p14:tracePt t="101333" x="7018338" y="1670050"/>
          <p14:tracePt t="101539" x="7027863" y="1670050"/>
          <p14:tracePt t="101698" x="7037388" y="1670050"/>
          <p14:tracePt t="101887" x="7045325" y="1670050"/>
          <p14:tracePt t="102074" x="7054850" y="1670050"/>
          <p14:tracePt t="102106" x="7062788" y="1670050"/>
          <p14:tracePt t="102117" x="7062788" y="1660525"/>
          <p14:tracePt t="102152" x="7072313" y="1660525"/>
          <p14:tracePt t="102165" x="7081838" y="1660525"/>
          <p14:tracePt t="109298" x="7081838" y="1643063"/>
          <p14:tracePt t="109982" x="7062788" y="1643063"/>
          <p14:tracePt t="110090" x="7054850" y="1643063"/>
          <p14:tracePt t="110102" x="7027863" y="1652588"/>
          <p14:tracePt t="110122" x="7000875" y="1660525"/>
          <p14:tracePt t="110149" x="6983413" y="1660525"/>
          <p14:tracePt t="110168" x="6938963" y="1660525"/>
          <p14:tracePt t="110200" x="6902450" y="1660525"/>
          <p14:tracePt t="110211" x="6804025" y="1652588"/>
          <p14:tracePt t="110231" x="6732588" y="1652588"/>
          <p14:tracePt t="110243" x="6545263" y="1652588"/>
          <p14:tracePt t="110261" x="6313488" y="1643063"/>
          <p14:tracePt t="110281" x="6215063" y="1643063"/>
          <p14:tracePt t="110293" x="6018213" y="1643063"/>
          <p14:tracePt t="110312" x="5965825" y="1643063"/>
          <p14:tracePt t="110324" x="5857875" y="1643063"/>
          <p14:tracePt t="110344" x="5830888" y="1643063"/>
          <p14:tracePt t="110355" x="5653088" y="1660525"/>
          <p14:tracePt t="110375" x="5581650" y="1679575"/>
          <p14:tracePt t="110386" x="5394325" y="1704975"/>
          <p14:tracePt t="110404" x="5295900" y="1724025"/>
          <p14:tracePt t="110418" x="5081588" y="1751013"/>
          <p14:tracePt t="110436" x="5010150" y="1758950"/>
          <p14:tracePt t="110448" x="4919663" y="1768475"/>
          <p14:tracePt t="110468" x="4894263" y="1776413"/>
          <p14:tracePt t="110480" x="4822825" y="1776413"/>
          <p14:tracePt t="110499" x="4813300" y="1776413"/>
          <p14:tracePt t="110511" x="4759325" y="1785938"/>
          <p14:tracePt t="110530" x="4741863" y="1785938"/>
          <p14:tracePt t="110545" x="4687888" y="1785938"/>
          <p14:tracePt t="110561" x="4625975" y="1785938"/>
          <p14:tracePt t="110580" x="4598988" y="1785938"/>
          <p14:tracePt t="110595" x="4581525" y="1785938"/>
          <p14:tracePt t="110611" x="4572000" y="1785938"/>
          <p14:tracePt t="110628" x="4562475" y="1785938"/>
          <p14:tracePt t="110922" x="4554538" y="1785938"/>
          <p14:tracePt t="110967" x="4545013" y="1785938"/>
          <p14:tracePt t="111000" x="4518025" y="1785938"/>
          <p14:tracePt t="111021" x="4510088" y="1776413"/>
          <p14:tracePt t="111033" x="4500563" y="1776413"/>
          <p14:tracePt t="111047" x="4491038" y="1776413"/>
          <p14:tracePt t="111066" x="4483100" y="1776413"/>
          <p14:tracePt t="111079" x="4456113" y="1776413"/>
          <p14:tracePt t="111099" x="4446588" y="1768475"/>
          <p14:tracePt t="111111" x="4419600" y="1768475"/>
          <p14:tracePt t="111131" x="4402138" y="1758950"/>
          <p14:tracePt t="111144" x="4384675" y="1758950"/>
          <p14:tracePt t="111155" x="4340225" y="1758950"/>
          <p14:tracePt t="111174" x="4330700" y="1758950"/>
          <p14:tracePt t="111186" x="4303713" y="1758950"/>
          <p14:tracePt t="111205" x="4268788" y="1758950"/>
          <p14:tracePt t="111239" x="4259263" y="1758950"/>
          <p14:tracePt t="111265" x="4251325" y="1758950"/>
          <p14:tracePt t="111286" x="4241800" y="1758950"/>
          <p14:tracePt t="111380" x="4241800" y="1751013"/>
          <p14:tracePt t="111508" x="4232275" y="1751013"/>
          <p14:tracePt t="111660" x="4224338" y="1751013"/>
          <p14:tracePt t="111679" x="4205288" y="1751013"/>
          <p14:tracePt t="111691" x="4197350" y="1751013"/>
          <p14:tracePt t="111710" x="4170363" y="1751013"/>
          <p14:tracePt t="111741" x="4152900" y="1758950"/>
          <p14:tracePt t="111754" x="4133850" y="1768475"/>
          <p14:tracePt t="111772" x="4125913" y="1768475"/>
          <p14:tracePt t="111786" x="4108450" y="1776413"/>
          <p14:tracePt t="111804" x="4089400" y="1776413"/>
          <p14:tracePt t="111816" x="4071938" y="1785938"/>
          <p14:tracePt t="111835" x="4054475" y="1795463"/>
          <p14:tracePt t="111868" x="4044950" y="1795463"/>
          <p14:tracePt t="111881" x="4037013" y="1795463"/>
          <p14:tracePt t="112200" x="4027488" y="1795463"/>
          <p14:tracePt t="112242" x="4000500" y="1776413"/>
          <p14:tracePt t="112262" x="3983038" y="1758950"/>
          <p14:tracePt t="112275" x="3938588" y="1751013"/>
          <p14:tracePt t="112294" x="3919538" y="1741488"/>
          <p14:tracePt t="112321" x="3911600" y="1741488"/>
          <p14:tracePt t="112368" x="3894138" y="1751013"/>
          <p14:tracePt t="112402" x="3867150" y="1751013"/>
          <p14:tracePt t="112435" x="3857625" y="1751013"/>
          <p14:tracePt t="112461" x="3857625" y="1758950"/>
          <p14:tracePt t="112494" x="3857625" y="1768475"/>
          <p14:tracePt t="112682" x="3875088" y="1776413"/>
          <p14:tracePt t="112701" x="3875088" y="1785938"/>
          <p14:tracePt t="112746" x="3884613" y="1785938"/>
          <p14:tracePt t="112758" x="3894138" y="1785938"/>
          <p14:tracePt t="112825" x="3919538" y="1795463"/>
          <p14:tracePt t="112842" x="3946525" y="1803400"/>
          <p14:tracePt t="112855" x="3956050" y="1803400"/>
          <p14:tracePt t="112886" x="3973513" y="1812925"/>
          <p14:tracePt t="112964" x="3956050" y="1812925"/>
          <p14:tracePt t="113263" x="3911600" y="1812925"/>
          <p14:tracePt t="113282" x="3894138" y="1812925"/>
          <p14:tracePt t="113308" x="3857625" y="1812925"/>
          <p14:tracePt t="113327" x="3830638" y="1803400"/>
          <p14:tracePt t="113346" x="3822700" y="1803400"/>
          <p14:tracePt t="113369" x="3759200" y="1803400"/>
          <p14:tracePt t="113401" x="3705225" y="1803400"/>
          <p14:tracePt t="113408" x="3679825" y="1803400"/>
          <p14:tracePt t="113436" x="3616325" y="1803400"/>
          <p14:tracePt t="113468" x="3554413" y="1803400"/>
          <p14:tracePt t="113472" x="3490913" y="1803400"/>
          <p14:tracePt t="113503" x="3419475" y="1803400"/>
          <p14:tracePt t="113535" x="3375025" y="1803400"/>
          <p14:tracePt t="113549" x="3357563" y="1803400"/>
          <p14:tracePt t="113576" x="3348038" y="1803400"/>
          <p14:tracePt t="113604" x="3295650" y="1803400"/>
          <p14:tracePt t="113637" x="3241675" y="1803400"/>
          <p14:tracePt t="113644" x="3232150" y="1803400"/>
          <p14:tracePt t="113671" x="3187700" y="1803400"/>
          <p14:tracePt t="113704" x="3179763" y="1803400"/>
          <p14:tracePt t="113707" x="3133725" y="1803400"/>
          <p14:tracePt t="113738" x="3081338" y="1803400"/>
          <p14:tracePt t="113770" x="3062288" y="1803400"/>
          <p14:tracePt t="113786" x="3054350" y="1803400"/>
          <p14:tracePt t="113846" x="3044825" y="1803400"/>
          <p14:tracePt t="113879" x="3036888" y="1803400"/>
          <p14:tracePt t="113927" x="3036888" y="1812925"/>
          <p14:tracePt t="113969" x="3027363" y="1812925"/>
          <p14:tracePt t="113988" x="3017838" y="1812925"/>
          <p14:tracePt t="114226" x="3017838" y="1822450"/>
          <p14:tracePt t="114400" x="3036888" y="1822450"/>
          <p14:tracePt t="114662" x="3062288" y="1822450"/>
          <p14:tracePt t="114681" x="3071813" y="1830388"/>
          <p14:tracePt t="114692" x="3108325" y="1830388"/>
          <p14:tracePt t="114725" x="3170238" y="1847850"/>
          <p14:tracePt t="114757" x="3224213" y="1847850"/>
          <p14:tracePt t="114774" x="3303588" y="1847850"/>
          <p14:tracePt t="114806" x="3367088" y="1857375"/>
          <p14:tracePt t="114826" x="3419475" y="1857375"/>
          <p14:tracePt t="114858" x="3527425" y="1866900"/>
          <p14:tracePt t="114890" x="3544888" y="1866900"/>
          <p14:tracePt t="114898" x="3643313" y="1874838"/>
          <p14:tracePt t="114930" x="3705225" y="1893888"/>
          <p14:tracePt t="114958" x="3759200" y="1901825"/>
          <p14:tracePt t="114989" x="3840163" y="1928813"/>
          <p14:tracePt t="115021" x="3857625" y="1928813"/>
          <p14:tracePt t="115024" x="3938588" y="1946275"/>
          <p14:tracePt t="115056" x="3983038" y="1955800"/>
          <p14:tracePt t="115088" x="4017963" y="1965325"/>
          <p14:tracePt t="115091" x="4071938" y="1973263"/>
          <p14:tracePt t="115122" x="4133850" y="2000250"/>
          <p14:tracePt t="115155" x="4143375" y="2000250"/>
          <p14:tracePt t="115164" x="4152900" y="2000250"/>
          <p14:tracePt t="115218" x="4170363" y="2000250"/>
          <p14:tracePt t="115249" x="4179888" y="2000250"/>
          <p14:tracePt t="115280" x="4187825" y="2000250"/>
          <p14:tracePt t="115439" x="4197350" y="2000250"/>
          <p14:tracePt t="115605" x="4205288" y="2000250"/>
          <p14:tracePt t="115638" x="4214813" y="2000250"/>
          <p14:tracePt t="115670" x="4232275" y="2000250"/>
          <p14:tracePt t="115693" x="4268788" y="2000250"/>
          <p14:tracePt t="115725" x="4322763" y="2000250"/>
          <p14:tracePt t="115757" x="4375150" y="2000250"/>
          <p14:tracePt t="115762" x="4446588" y="2000250"/>
          <p14:tracePt t="115796" x="4537075" y="2009775"/>
          <p14:tracePt t="115827" x="4572000" y="2017713"/>
          <p14:tracePt t="115846" x="4589463" y="2017713"/>
          <p14:tracePt t="115877" x="4608513" y="2017713"/>
          <p14:tracePt t="115894" x="4633913" y="2017713"/>
          <p14:tracePt t="115926" x="4660900" y="2017713"/>
          <p14:tracePt t="115958" x="4687888" y="2027238"/>
          <p14:tracePt t="115982" x="4705350" y="2027238"/>
          <p14:tracePt t="116014" x="4724400" y="2027238"/>
          <p14:tracePt t="116033" x="4732338" y="2027238"/>
          <p14:tracePt t="116066" x="4751388" y="2027238"/>
          <p14:tracePt t="116095" x="4759325" y="2027238"/>
          <p14:tracePt t="116141" x="4759325" y="2036763"/>
          <p14:tracePt t="116161" x="4768850" y="2036763"/>
          <p14:tracePt t="116204" x="4786313" y="2036763"/>
          <p14:tracePt t="116468" x="4795838" y="2036763"/>
          <p14:tracePt t="116759" x="4803775" y="2036763"/>
          <p14:tracePt t="117070" x="4813300" y="2036763"/>
          <p14:tracePt t="117369" x="4822825" y="2036763"/>
          <p14:tracePt t="117525" x="4830763" y="2036763"/>
          <p14:tracePt t="117844" x="4840288" y="2036763"/>
          <p14:tracePt t="118182" x="4840288" y="2027238"/>
          <p14:tracePt t="118481" x="4848225" y="2027238"/>
          <p14:tracePt t="118499" x="4857750" y="2027238"/>
          <p14:tracePt t="118669" x="4867275" y="2027238"/>
          <p14:tracePt t="119003" x="4875213" y="2027238"/>
          <p14:tracePt t="119316" x="4884738" y="2027238"/>
          <p14:tracePt t="119490" x="4884738" y="2017713"/>
          <p14:tracePt t="119502" x="4894263" y="2017713"/>
          <p14:tracePt t="119788" x="4902200" y="2017713"/>
          <p14:tracePt t="120126" x="4902200" y="2009775"/>
          <p14:tracePt t="120182" x="4911725" y="2009775"/>
          <p14:tracePt t="120447" x="4919663" y="2009775"/>
          <p14:tracePt t="120620" x="4929188" y="2009775"/>
          <p14:tracePt t="120964" x="4929188" y="2000250"/>
          <p14:tracePt t="121263" x="4938713" y="2000250"/>
          <p14:tracePt t="121312" x="4946650" y="2000250"/>
          <p14:tracePt t="166298" x="4946650" y="2009775"/>
          <p14:tracePt t="166386" x="4956175" y="2017713"/>
          <p14:tracePt t="166509" x="4965700" y="2017713"/>
          <p14:tracePt t="166528" x="4991100" y="2017713"/>
          <p14:tracePt t="166546" x="5018088" y="2017713"/>
          <p14:tracePt t="166578" x="5037138" y="2017713"/>
          <p14:tracePt t="166587" x="5062538" y="2017713"/>
          <p14:tracePt t="166613" x="5108575" y="2017713"/>
          <p14:tracePt t="166644" x="5153025" y="2009775"/>
          <p14:tracePt t="166656" x="5170488" y="2009775"/>
          <p14:tracePt t="166680" x="5251450" y="1990725"/>
          <p14:tracePt t="166712" x="5295900" y="1973263"/>
          <p14:tracePt t="166717" x="5330825" y="1965325"/>
          <p14:tracePt t="166747" x="5473700" y="1938338"/>
          <p14:tracePt t="166779" x="5491163" y="1928813"/>
          <p14:tracePt t="166806" x="5518150" y="1919288"/>
          <p14:tracePt t="166817" x="5562600" y="1911350"/>
          <p14:tracePt t="166847" x="5626100" y="1874838"/>
          <p14:tracePt t="166879" x="5680075" y="1857375"/>
          <p14:tracePt t="166889" x="5688013" y="1857375"/>
          <p14:tracePt t="166924" x="5670550" y="1839913"/>
          <p14:tracePt t="167015" x="5608638" y="1803400"/>
          <p14:tracePt t="167033" x="5554663" y="1785938"/>
          <p14:tracePt t="167047" x="5429250" y="1741488"/>
          <p14:tracePt t="167079" x="5384800" y="1724025"/>
          <p14:tracePt t="167094" x="5340350" y="1714500"/>
          <p14:tracePt t="167114" x="5224463" y="1687513"/>
          <p14:tracePt t="167146" x="5126038" y="1687513"/>
          <p14:tracePt t="167157" x="5099050" y="1687513"/>
          <p14:tracePt t="167181" x="4946650" y="1687513"/>
          <p14:tracePt t="167213" x="4919663" y="1687513"/>
          <p14:tracePt t="167218" x="4822825" y="1687513"/>
          <p14:tracePt t="167248" x="4633913" y="1679575"/>
          <p14:tracePt t="167280" x="4545013" y="1679575"/>
          <p14:tracePt t="167301" x="4456113" y="1687513"/>
          <p14:tracePt t="167327" x="4438650" y="1697038"/>
          <p14:tracePt t="167349" x="4429125" y="1697038"/>
          <p14:tracePt t="167380" x="4429125" y="1704975"/>
          <p14:tracePt t="167472" x="4419600" y="1704975"/>
          <p14:tracePt t="167521" x="4429125" y="1704975"/>
          <p14:tracePt t="168081" x="4446588" y="1704975"/>
          <p14:tracePt t="168100" x="4465638" y="1704975"/>
          <p14:tracePt t="168117" x="4562475" y="1724025"/>
          <p14:tracePt t="168149" x="4652963" y="1741488"/>
          <p14:tracePt t="168163" x="4697413" y="1751013"/>
          <p14:tracePt t="168185" x="4938713" y="1803400"/>
          <p14:tracePt t="168216" x="5000625" y="1812925"/>
          <p14:tracePt t="168224" x="5143500" y="1847850"/>
          <p14:tracePt t="168251" x="5394325" y="1893888"/>
          <p14:tracePt t="168283" x="5456238" y="1911350"/>
          <p14:tracePt t="168286" x="5616575" y="1928813"/>
          <p14:tracePt t="168318" x="5705475" y="1946275"/>
          <p14:tracePt t="168336" x="5803900" y="1955800"/>
          <p14:tracePt t="168354" x="5840413" y="1955800"/>
          <p14:tracePt t="168382" x="5983288" y="1982788"/>
          <p14:tracePt t="168400" x="6027738" y="1990725"/>
          <p14:tracePt t="168412" x="6116638" y="2000250"/>
          <p14:tracePt t="168432" x="6153150" y="2000250"/>
          <p14:tracePt t="168452" x="6269038" y="2000250"/>
          <p14:tracePt t="168483" x="6367463" y="2000250"/>
          <p14:tracePt t="168493" x="6394450" y="2000250"/>
          <p14:tracePt t="168504" x="6473825" y="2000250"/>
          <p14:tracePt t="168524" x="6518275" y="2000250"/>
          <p14:tracePt t="168536" x="6589713" y="2009775"/>
          <p14:tracePt t="168554" x="6680200" y="2009775"/>
          <p14:tracePt t="168574" x="6715125" y="2009775"/>
          <p14:tracePt t="168586" x="6796088" y="2017713"/>
          <p14:tracePt t="168605" x="6840538" y="2017713"/>
          <p14:tracePt t="168619" x="6919913" y="2017713"/>
          <p14:tracePt t="168636" x="6965950" y="2027238"/>
          <p14:tracePt t="168652" x="7037388" y="2027238"/>
          <p14:tracePt t="168669" x="7045325" y="2027238"/>
          <p14:tracePt t="168686" x="7081838" y="2027238"/>
          <p14:tracePt t="168702" x="7099300" y="2027238"/>
          <p14:tracePt t="168719" x="7161213" y="2027238"/>
          <p14:tracePt t="168736" x="7188200" y="2027238"/>
          <p14:tracePt t="168753" x="7197725" y="2027238"/>
          <p14:tracePt t="168771" x="7251700" y="2027238"/>
          <p14:tracePt t="168787" x="7259638" y="2009775"/>
          <p14:tracePt t="168850" x="7269163" y="2000250"/>
          <p14:tracePt t="168888" x="7277100" y="1990725"/>
          <p14:tracePt t="168900" x="7277100" y="1973263"/>
          <p14:tracePt t="168919" x="7277100" y="1965325"/>
          <p14:tracePt t="168966" x="7277100" y="1946275"/>
          <p14:tracePt t="169015" x="7277100" y="1938338"/>
          <p14:tracePt t="169106" x="7259638" y="1919288"/>
          <p14:tracePt t="189047" x="7259638" y="1911350"/>
          <p14:tracePt t="189796" x="7242175" y="1901825"/>
          <p14:tracePt t="189905" x="7188200" y="1866900"/>
          <p14:tracePt t="189925" x="7161213" y="1830388"/>
          <p14:tracePt t="189938" x="7108825" y="1776413"/>
          <p14:tracePt t="189949" x="7018338" y="1679575"/>
          <p14:tracePt t="189969" x="6946900" y="1625600"/>
          <p14:tracePt t="189981" x="6840538" y="1536700"/>
          <p14:tracePt t="190001" x="6804025" y="1509713"/>
          <p14:tracePt t="190014" x="6732588" y="1465263"/>
          <p14:tracePt t="190031" x="6705600" y="1446213"/>
          <p14:tracePt t="190044" x="6626225" y="1419225"/>
          <p14:tracePt t="190062" x="6562725" y="1401763"/>
          <p14:tracePt t="190082" x="6537325" y="1393825"/>
          <p14:tracePt t="190093" x="6473825" y="1393825"/>
          <p14:tracePt t="190112" x="6456363" y="1393825"/>
          <p14:tracePt t="190125" x="6357938" y="1393825"/>
          <p14:tracePt t="190143" x="6330950" y="1401763"/>
          <p14:tracePt t="190155" x="6188075" y="1419225"/>
          <p14:tracePt t="190175" x="6153150" y="1419225"/>
          <p14:tracePt t="190186" x="6010275" y="1419225"/>
          <p14:tracePt t="190206" x="5991225" y="1419225"/>
          <p14:tracePt t="190218" x="5894388" y="1419225"/>
          <p14:tracePt t="190238" x="5867400" y="1419225"/>
          <p14:tracePt t="190251" x="5768975" y="1419225"/>
          <p14:tracePt t="190268" x="5705475" y="1419225"/>
          <p14:tracePt t="190285" x="5518150" y="1446213"/>
          <p14:tracePt t="190301" x="5465763" y="1455738"/>
          <p14:tracePt t="190318" x="5394325" y="1465263"/>
          <p14:tracePt t="190335" x="5367338" y="1473200"/>
          <p14:tracePt t="190352" x="5340350" y="1482725"/>
          <p14:tracePt t="190368" x="5295900" y="1490663"/>
          <p14:tracePt t="190395" x="5276850" y="1490663"/>
          <p14:tracePt t="190406" x="5241925" y="1500188"/>
          <p14:tracePt t="190426" x="5197475" y="1509713"/>
          <p14:tracePt t="190457" x="5187950" y="1509713"/>
          <p14:tracePt t="190470" x="5170488" y="1517650"/>
          <p14:tracePt t="202548" x="5160963" y="1517650"/>
          <p14:tracePt t="203439" x="5153025" y="1509713"/>
          <p14:tracePt t="203458" x="5143500" y="1500188"/>
          <p14:tracePt t="203470" x="5116513" y="1465263"/>
          <p14:tracePt t="203502" x="5108575" y="1455738"/>
          <p14:tracePt t="203679" x="5108575" y="1446213"/>
          <p14:tracePt t="203692" x="5089525" y="1465263"/>
          <p14:tracePt t="203772" x="5072063" y="1482725"/>
          <p14:tracePt t="203785" x="5010150" y="1536700"/>
          <p14:tracePt t="203816" x="4946650" y="1589088"/>
          <p14:tracePt t="203825" x="4786313" y="1697038"/>
          <p14:tracePt t="203859" x="4679950" y="1758950"/>
          <p14:tracePt t="203891" x="4589463" y="1803400"/>
          <p14:tracePt t="203899" x="4483100" y="1857375"/>
          <p14:tracePt t="203930" x="4367213" y="1919288"/>
          <p14:tracePt t="203960" x="4340225" y="1928813"/>
          <p14:tracePt t="203992" x="4313238" y="1946275"/>
          <p14:tracePt t="203998" x="4214813" y="1990725"/>
          <p14:tracePt t="204026" x="3973513" y="2098675"/>
          <p14:tracePt t="204058" x="3776663" y="2143125"/>
          <p14:tracePt t="204077" x="3768725" y="2152650"/>
          <p14:tracePt t="204093" x="3679825" y="2179638"/>
          <p14:tracePt t="204125" x="3670300" y="2179638"/>
          <p14:tracePt t="204129" x="3652838" y="2187575"/>
          <p14:tracePt t="204160" x="3633788" y="2205038"/>
          <p14:tracePt t="204199" x="3633788" y="2214563"/>
          <p14:tracePt t="204210" x="3633788" y="2224088"/>
          <p14:tracePt t="204229" x="3608388" y="2259013"/>
          <p14:tracePt t="204261" x="3581400" y="2286000"/>
          <p14:tracePt t="204286" x="3562350" y="2312988"/>
          <p14:tracePt t="204306" x="3544888" y="2322513"/>
          <p14:tracePt t="204327" x="3500438" y="2384425"/>
          <p14:tracePt t="204358" x="3455988" y="2438400"/>
          <p14:tracePt t="204367" x="3419475" y="2517775"/>
          <p14:tracePt t="204394" x="3394075" y="2598738"/>
          <p14:tracePt t="204427" x="3384550" y="2616200"/>
          <p14:tracePt t="204429" x="3375025" y="2679700"/>
          <p14:tracePt t="204460" x="3348038" y="2786063"/>
          <p14:tracePt t="204494" x="3340100" y="2840038"/>
          <p14:tracePt t="204511" x="3340100" y="2867025"/>
          <p14:tracePt t="204528" x="3340100" y="2938463"/>
          <p14:tracePt t="204560" x="3340100" y="2982913"/>
          <p14:tracePt t="204572" x="3340100" y="3000375"/>
          <p14:tracePt t="204594" x="3330575" y="3143250"/>
          <p14:tracePt t="204626" x="3330575" y="3205163"/>
          <p14:tracePt t="204636" x="3340100" y="3268663"/>
          <p14:tracePt t="204661" x="3384550" y="3482975"/>
          <p14:tracePt t="204693" x="3402013" y="3517900"/>
          <p14:tracePt t="204698" x="3438525" y="3571875"/>
          <p14:tracePt t="204728" x="3500438" y="3652838"/>
          <p14:tracePt t="204760" x="3517900" y="3652838"/>
          <p14:tracePt t="204811" x="3544888" y="3652838"/>
          <p14:tracePt t="204838" x="3581400" y="3652838"/>
          <p14:tracePt t="204857" x="3589338" y="3652838"/>
          <p14:tracePt t="204886" x="3598863" y="3652838"/>
          <p14:tracePt t="204920" x="3608388" y="3652838"/>
          <p14:tracePt t="204967" x="3616325" y="3652838"/>
          <p14:tracePt t="205012" x="3625850" y="3643313"/>
          <p14:tracePt t="205092" x="3633788" y="3625850"/>
          <p14:tracePt t="205105" x="3643313" y="3608388"/>
          <p14:tracePt t="205157" x="3652838" y="3581400"/>
          <p14:tracePt t="205169" x="3652838" y="3562350"/>
          <p14:tracePt t="205196" x="3652838" y="3554413"/>
          <p14:tracePt t="205228" x="3652838" y="3544888"/>
          <p14:tracePt t="205235" x="3652838" y="3527425"/>
          <p14:tracePt t="205266" x="3652838" y="3517900"/>
          <p14:tracePt t="205406" x="3652838" y="3509963"/>
          <p14:tracePt t="206548" x="3652838" y="3500438"/>
          <p14:tracePt t="207246" x="3660775" y="3490913"/>
          <p14:tracePt t="207264" x="3670300" y="3482975"/>
          <p14:tracePt t="207276" x="3697288" y="3429000"/>
          <p14:tracePt t="207302" x="3751263" y="3276600"/>
          <p14:tracePt t="207334" x="3768725" y="3205163"/>
          <p14:tracePt t="207337" x="3840163" y="2955925"/>
          <p14:tracePt t="207370" x="3894138" y="2813050"/>
          <p14:tracePt t="207387" x="3938588" y="2697163"/>
          <p14:tracePt t="207406" x="3983038" y="2562225"/>
          <p14:tracePt t="207437" x="4037013" y="2411413"/>
          <p14:tracePt t="207469" x="4044950" y="2366963"/>
          <p14:tracePt t="207481" x="4071938" y="2276475"/>
          <p14:tracePt t="207503" x="4071938" y="2224088"/>
          <p14:tracePt t="207536" x="4071938" y="2160588"/>
          <p14:tracePt t="207544" x="4071938" y="2054225"/>
          <p14:tracePt t="207570" x="4044950" y="1830388"/>
          <p14:tracePt t="207602" x="4027488" y="1768475"/>
          <p14:tracePt t="207606" x="3965575" y="1616075"/>
          <p14:tracePt t="207637" x="3911600" y="1517650"/>
          <p14:tracePt t="207670" x="3848100" y="1428750"/>
          <p14:tracePt t="207687" x="3830638" y="1393825"/>
          <p14:tracePt t="207704" x="3751263" y="1303338"/>
          <p14:tracePt t="207735" x="3697288" y="1250950"/>
          <p14:tracePt t="207749" x="3660775" y="1223963"/>
          <p14:tracePt t="207771" x="3554413" y="1169988"/>
          <p14:tracePt t="207802" x="3455988" y="1143000"/>
          <p14:tracePt t="207810" x="3375025" y="1125538"/>
          <p14:tracePt t="207837" x="3276600" y="1116013"/>
          <p14:tracePt t="207869" x="3241675" y="1116013"/>
          <p14:tracePt t="207874" x="3160713" y="1125538"/>
          <p14:tracePt t="207904" x="3098800" y="1133475"/>
          <p14:tracePt t="207937" x="3081338" y="1152525"/>
          <p14:tracePt t="207944" x="2990850" y="1187450"/>
          <p14:tracePt t="207972" x="2847975" y="1276350"/>
          <p14:tracePt t="208003" x="2795588" y="1312863"/>
          <p14:tracePt t="208018" x="2759075" y="1339850"/>
          <p14:tracePt t="208038" x="2679700" y="1401763"/>
          <p14:tracePt t="208070" x="2625725" y="1473200"/>
          <p14:tracePt t="208080" x="2608263" y="1490663"/>
          <p14:tracePt t="208105" x="2544763" y="1598613"/>
          <p14:tracePt t="208136" x="2517775" y="1670050"/>
          <p14:tracePt t="208141" x="2500313" y="1697038"/>
          <p14:tracePt t="208172" x="2465388" y="1857375"/>
          <p14:tracePt t="208206" x="2455863" y="1884363"/>
          <p14:tracePt t="208216" x="2455863" y="1946275"/>
          <p14:tracePt t="208239" x="2455863" y="2027238"/>
          <p14:tracePt t="208270" x="2455863" y="2071688"/>
          <p14:tracePt t="208279" x="2473325" y="2143125"/>
          <p14:tracePt t="208305" x="2509838" y="2259013"/>
          <p14:tracePt t="208337" x="2554288" y="2347913"/>
          <p14:tracePt t="208348" x="2562225" y="2384425"/>
          <p14:tracePt t="208372" x="2616200" y="2490788"/>
          <p14:tracePt t="208404" x="2643188" y="2562225"/>
          <p14:tracePt t="208412" x="2679700" y="2625725"/>
          <p14:tracePt t="208439" x="2724150" y="2705100"/>
          <p14:tracePt t="208472" x="2768600" y="2776538"/>
          <p14:tracePt t="208476" x="2822575" y="2867025"/>
          <p14:tracePt t="208507" x="2884488" y="2938463"/>
          <p14:tracePt t="208540" x="2894013" y="2955925"/>
          <p14:tracePt t="208550" x="2919413" y="2990850"/>
          <p14:tracePt t="208573" x="3009900" y="3089275"/>
          <p14:tracePt t="208604" x="3062288" y="3143250"/>
          <p14:tracePt t="208612" x="3098800" y="3170238"/>
          <p14:tracePt t="208640" x="3170238" y="3232150"/>
          <p14:tracePt t="208671" x="3232150" y="3286125"/>
          <p14:tracePt t="208676" x="3357563" y="3367088"/>
          <p14:tracePt t="208707" x="3411538" y="3394075"/>
          <p14:tracePt t="208738" x="3429000" y="3411538"/>
          <p14:tracePt t="208746" x="3490913" y="3438525"/>
          <p14:tracePt t="208773" x="3544888" y="3455988"/>
          <p14:tracePt t="208804" x="3571875" y="3465513"/>
          <p14:tracePt t="208813" x="3598863" y="3473450"/>
          <p14:tracePt t="208840" x="3625850" y="3482975"/>
          <p14:tracePt t="208872" x="3633788" y="3482975"/>
          <p14:tracePt t="208896" x="3643313" y="3482975"/>
          <p14:tracePt t="208929" x="3652838" y="3482975"/>
          <p14:tracePt t="209208" x="3652838" y="3473450"/>
          <p14:tracePt t="209527" x="3660775" y="3473450"/>
          <p14:tracePt t="209554" x="3670300" y="3473450"/>
          <p14:tracePt t="221797" x="3679825" y="3473450"/>
          <p14:tracePt t="222556" x="3714750" y="3465513"/>
          <p14:tracePt t="222576" x="3724275" y="3465513"/>
          <p14:tracePt t="222601" x="3741738" y="3446463"/>
          <p14:tracePt t="222637" x="3768725" y="3429000"/>
          <p14:tracePt t="222648" x="3857625" y="3367088"/>
          <p14:tracePt t="222680" x="3911600" y="3330575"/>
          <p14:tracePt t="222683" x="4062413" y="3232150"/>
          <p14:tracePt t="222714" x="4143375" y="3170238"/>
          <p14:tracePt t="222732" x="4205288" y="3125788"/>
          <p14:tracePt t="222749" x="4510088" y="2874963"/>
          <p14:tracePt t="222782" x="4537075" y="2847975"/>
          <p14:tracePt t="222793" x="4616450" y="2759075"/>
          <p14:tracePt t="222815" x="4670425" y="2705100"/>
          <p14:tracePt t="222847" x="4670425" y="2697163"/>
          <p14:tracePt t="222855" x="4705350" y="2643188"/>
          <p14:tracePt t="222883" x="4724400" y="2598738"/>
          <p14:tracePt t="222901" x="4724400" y="2589213"/>
          <p14:tracePt t="222923" x="4732338" y="2571750"/>
          <p14:tracePt t="222933" x="4724400" y="2482850"/>
          <p14:tracePt t="222952" x="4697413" y="2411413"/>
          <p14:tracePt t="222983" x="4660900" y="2322513"/>
          <p14:tracePt t="222998" x="4643438" y="2286000"/>
          <p14:tracePt t="223016" x="4625975" y="2268538"/>
          <p14:tracePt t="223033" x="4616450" y="2251075"/>
          <p14:tracePt t="223050" x="4581525" y="2197100"/>
          <p14:tracePt t="223066" x="4572000" y="2179638"/>
          <p14:tracePt t="223083" x="4527550" y="2133600"/>
          <p14:tracePt t="223100" x="4510088" y="2125663"/>
          <p14:tracePt t="223116" x="4483100" y="2108200"/>
          <p14:tracePt t="223133" x="4465638" y="2098675"/>
          <p14:tracePt t="223150" x="4456113" y="2098675"/>
          <p14:tracePt t="223169" x="4438650" y="2089150"/>
          <p14:tracePt t="223188" x="4419600" y="2089150"/>
          <p14:tracePt t="223201" x="4411663" y="2089150"/>
          <p14:tracePt t="223218" x="4402138" y="2089150"/>
          <p14:tracePt t="223234" x="4394200" y="2089150"/>
          <p14:tracePt t="223251" x="4384675" y="2089150"/>
          <p14:tracePt t="223267" x="4367213" y="2081213"/>
          <p14:tracePt t="223284" x="4313238" y="2062163"/>
          <p14:tracePt t="223301" x="4295775" y="2062163"/>
          <p14:tracePt t="223317" x="4259263" y="2054225"/>
          <p14:tracePt t="223344" x="4241800" y="2044700"/>
          <p14:tracePt t="223362" x="4224338" y="2036763"/>
          <p14:tracePt t="223374" x="4197350" y="2036763"/>
          <p14:tracePt t="223394" x="4179888" y="2027238"/>
          <p14:tracePt t="223419" x="4170363" y="2017713"/>
          <p14:tracePt t="223438" x="4160838" y="2017713"/>
          <p14:tracePt t="223449" x="4152900" y="2017713"/>
          <p14:tracePt t="223468" x="4143375" y="2017713"/>
          <p14:tracePt t="223488" x="4125913" y="2009775"/>
          <p14:tracePt t="223500" x="4116388" y="2009775"/>
          <p14:tracePt t="223512" x="4089400" y="2000250"/>
          <p14:tracePt t="223532" x="4071938" y="1990725"/>
          <p14:tracePt t="223551" x="4054475" y="1990725"/>
          <p14:tracePt t="223595" x="4044950" y="1990725"/>
          <p14:tracePt t="223624" x="4037013" y="1990725"/>
          <p14:tracePt t="223644" x="4027488" y="1990725"/>
          <p14:tracePt t="223655" x="4027488" y="1982788"/>
          <p14:tracePt t="223709" x="4017963" y="1982788"/>
          <p14:tracePt t="223748" x="4017963" y="1990725"/>
          <p14:tracePt t="231548" x="4027488" y="1990725"/>
          <p14:tracePt t="233048" x="4037013" y="1990725"/>
          <p14:tracePt t="234298" x="4037013" y="2000250"/>
          <p14:tracePt t="235548" x="4044950" y="2009775"/>
          <p14:tracePt t="236093" x="4054475" y="2009775"/>
          <p14:tracePt t="236250" x="4062413" y="2009775"/>
          <p14:tracePt t="236661" x="4062413" y="2017713"/>
          <p14:tracePt t="236711" x="4071938" y="2017713"/>
          <p14:tracePt t="236975" x="4081463" y="2017713"/>
          <p14:tracePt t="237099" x="4081463" y="2027238"/>
          <p14:tracePt t="237165" x="4071938" y="2017713"/>
          <p14:tracePt t="237412" x="4044950" y="2009775"/>
          <p14:tracePt t="237430" x="4017963" y="2000250"/>
          <p14:tracePt t="237443" x="3956050" y="1955800"/>
          <p14:tracePt t="237462" x="3929063" y="1955800"/>
          <p14:tracePt t="237474" x="3894138" y="1928813"/>
          <p14:tracePt t="237494" x="3875088" y="1919288"/>
          <p14:tracePt t="237521" x="3830638" y="1911350"/>
          <p14:tracePt t="237540" x="3813175" y="1911350"/>
          <p14:tracePt t="237555" x="3776663" y="1893888"/>
          <p14:tracePt t="237573" x="3759200" y="1884363"/>
          <p14:tracePt t="237585" x="3697288" y="1874838"/>
          <p14:tracePt t="237604" x="3679825" y="1874838"/>
          <p14:tracePt t="237635" x="3652838" y="1874838"/>
          <p14:tracePt t="237647" x="3608388" y="1874838"/>
          <p14:tracePt t="237667" x="3598863" y="1874838"/>
          <p14:tracePt t="237678" x="3544888" y="1893888"/>
          <p14:tracePt t="237698" x="3527425" y="1893888"/>
          <p14:tracePt t="237709" x="3509963" y="1911350"/>
          <p14:tracePt t="237729" x="3490913" y="1919288"/>
          <p14:tracePt t="237762" x="3490913" y="1928813"/>
          <p14:tracePt t="237774" x="3482975" y="1946275"/>
          <p14:tracePt t="237795" x="3465513" y="1955800"/>
          <p14:tracePt t="237821" x="3465513" y="1965325"/>
          <p14:tracePt t="237838" x="3465513" y="1973263"/>
          <p14:tracePt t="237851" x="3465513" y="1990725"/>
          <p14:tracePt t="237886" x="3465513" y="2000250"/>
          <p14:tracePt t="237919" x="3465513" y="2009775"/>
          <p14:tracePt t="237946" x="3465513" y="2017713"/>
          <p14:tracePt t="237979" x="3473450" y="2017713"/>
          <p14:tracePt t="238087" x="3482975" y="2017713"/>
          <p14:tracePt t="238138" x="3490913" y="2017713"/>
          <p14:tracePt t="238227" x="3500438" y="2017713"/>
          <p14:tracePt t="238485" x="3509963" y="2017713"/>
          <p14:tracePt t="238529" x="3517900" y="2017713"/>
          <p14:tracePt t="238548" x="3527425" y="2017713"/>
          <p14:tracePt t="238609" x="3536950" y="2017713"/>
          <p14:tracePt t="238684" x="3536950" y="2009775"/>
          <p14:tracePt t="238732" x="3554413" y="2009775"/>
          <p14:tracePt t="238766" x="3571875" y="2000250"/>
          <p14:tracePt t="238795" x="3589338" y="1990725"/>
          <p14:tracePt t="238816" x="3616325" y="1982788"/>
          <p14:tracePt t="238842" x="3652838" y="1973263"/>
          <p14:tracePt t="238861" x="3679825" y="1973263"/>
          <p14:tracePt t="238873" x="3705225" y="1965325"/>
          <p14:tracePt t="238892" x="3724275" y="1955800"/>
          <p14:tracePt t="238904" x="3759200" y="1938338"/>
          <p14:tracePt t="238923" x="3786188" y="1938338"/>
          <p14:tracePt t="238935" x="3803650" y="1928813"/>
          <p14:tracePt t="238954" x="3813175" y="1919288"/>
          <p14:tracePt t="238966" x="3830638" y="1919288"/>
          <p14:tracePt t="238984" x="3867150" y="1901825"/>
          <p14:tracePt t="239004" x="3911600" y="1884363"/>
          <p14:tracePt t="239029" x="3946525" y="1874838"/>
          <p14:tracePt t="239049" x="3965575" y="1866900"/>
          <p14:tracePt t="239060" x="3990975" y="1866900"/>
          <p14:tracePt t="239079" x="4017963" y="1866900"/>
          <p14:tracePt t="239091" x="4054475" y="1847850"/>
          <p14:tracePt t="239111" x="4062413" y="1839913"/>
          <p14:tracePt t="239123" x="4089400" y="1839913"/>
          <p14:tracePt t="239142" x="4098925" y="1830388"/>
          <p14:tracePt t="239238" x="4098925" y="1822450"/>
          <p14:tracePt t="239271" x="4089400" y="1812925"/>
          <p14:tracePt t="239317" x="4089400" y="1803400"/>
          <p14:tracePt t="239345" x="4089400" y="1795463"/>
          <p14:tracePt t="239365" x="4081463" y="1795463"/>
          <p14:tracePt t="239376" x="4054475" y="1795463"/>
          <p14:tracePt t="239413" x="4044950" y="1795463"/>
          <p14:tracePt t="239425" x="4037013" y="1795463"/>
          <p14:tracePt t="239445" x="4027488" y="1795463"/>
          <p14:tracePt t="239456" x="4010025" y="1795463"/>
          <p14:tracePt t="239489" x="4000500" y="1795463"/>
          <p14:tracePt t="239520" x="4000500" y="1803400"/>
          <p14:tracePt t="239555" x="3990975" y="1803400"/>
          <p14:tracePt t="239567" x="3983038" y="1812925"/>
          <p14:tracePt t="239602" x="3973513" y="1822450"/>
          <p14:tracePt t="239613" x="3965575" y="1830388"/>
          <p14:tracePt t="239641" x="3965575" y="1839913"/>
          <p14:tracePt t="239654" x="3956050" y="1857375"/>
          <p14:tracePt t="239680" x="3946525" y="1857375"/>
          <p14:tracePt t="239706" x="3938588" y="1857375"/>
          <p14:tracePt t="270298" x="3965575" y="1874838"/>
          <p14:tracePt t="270680" x="3990975" y="1884363"/>
          <p14:tracePt t="270691" x="4062413" y="1901825"/>
          <p14:tracePt t="270711" x="4089400" y="1901825"/>
          <p14:tracePt t="270727" x="4187825" y="1928813"/>
          <p14:tracePt t="270759" x="4276725" y="1938338"/>
          <p14:tracePt t="270761" x="4367213" y="1946275"/>
          <p14:tracePt t="270793" x="4419600" y="1946275"/>
          <p14:tracePt t="270804" x="4554538" y="1946275"/>
          <p14:tracePt t="270827" x="4714875" y="1946275"/>
          <p14:tracePt t="270860" x="4732338" y="1946275"/>
          <p14:tracePt t="270865" x="4813300" y="1946275"/>
          <p14:tracePt t="270894" x="4894263" y="1946275"/>
          <p14:tracePt t="270927" x="4956175" y="1946275"/>
          <p14:tracePt t="270934" x="4973638" y="1946275"/>
          <p14:tracePt t="270961" x="5062538" y="1938338"/>
          <p14:tracePt t="270994" x="5143500" y="1928813"/>
          <p14:tracePt t="270997" x="5214938" y="1911350"/>
          <p14:tracePt t="271028" x="5241925" y="1901825"/>
          <p14:tracePt t="271038" x="5286375" y="1884363"/>
          <p14:tracePt t="271062" x="5367338" y="1830388"/>
          <p14:tracePt t="271095" x="5384800" y="1830388"/>
          <p14:tracePt t="271102" x="5446713" y="1803400"/>
          <p14:tracePt t="271128" x="5518150" y="1768475"/>
          <p14:tracePt t="271160" x="5537200" y="1751013"/>
          <p14:tracePt t="271165" x="5572125" y="1741488"/>
          <p14:tracePt t="271196" x="5616575" y="1714500"/>
          <p14:tracePt t="271228" x="5670550" y="1687513"/>
          <p14:tracePt t="271245" x="5724525" y="1660525"/>
          <p14:tracePt t="271265" x="5732463" y="1633538"/>
          <p14:tracePt t="271339" x="5759450" y="1608138"/>
          <p14:tracePt t="271358" x="5759450" y="1598613"/>
          <p14:tracePt t="271370" x="5768975" y="1581150"/>
          <p14:tracePt t="271396" x="5776913" y="1581150"/>
          <p14:tracePt t="271427" x="5776913" y="1571625"/>
          <p14:tracePt t="271530" x="5776913" y="1562100"/>
          <p14:tracePt t="271622" x="5776913" y="1554163"/>
          <p14:tracePt t="274797" x="5786438" y="1554163"/>
          <p14:tracePt t="275408" x="5786438" y="1562100"/>
          <p14:tracePt t="275427" x="5795963" y="1562100"/>
          <p14:tracePt t="275441" x="5803900" y="1571625"/>
          <p14:tracePt t="275473" x="5803900" y="1581150"/>
          <p14:tracePt t="275522" x="5803900" y="1589088"/>
          <p14:tracePt t="275599" x="5803900" y="1598613"/>
          <p14:tracePt t="275618" x="5803900" y="1616075"/>
          <p14:tracePt t="275650" x="5803900" y="1633538"/>
          <p14:tracePt t="275661" x="5803900" y="1679575"/>
          <p14:tracePt t="275680" x="5795963" y="1687513"/>
          <p14:tracePt t="275708" x="5768975" y="1768475"/>
          <p14:tracePt t="275741" x="5741988" y="1822450"/>
          <p14:tracePt t="275747" x="5715000" y="1893888"/>
          <p14:tracePt t="275776" x="5688013" y="1946275"/>
          <p14:tracePt t="275807" x="5661025" y="2000250"/>
          <p14:tracePt t="275821" x="5653088" y="2017713"/>
          <p14:tracePt t="275842" x="5616575" y="2081213"/>
          <p14:tracePt t="275874" x="5599113" y="2116138"/>
          <p14:tracePt t="275883" x="5581650" y="2133600"/>
          <p14:tracePt t="275909" x="5438775" y="2241550"/>
          <p14:tracePt t="275941" x="5411788" y="2268538"/>
          <p14:tracePt t="275945" x="5340350" y="2330450"/>
          <p14:tracePt t="275976" x="5330825" y="2339975"/>
          <p14:tracePt t="276010" x="5303838" y="2357438"/>
          <p14:tracePt t="276021" x="5259388" y="2384425"/>
          <p14:tracePt t="276044" x="5232400" y="2401888"/>
          <p14:tracePt t="276076" x="5197475" y="2419350"/>
          <p14:tracePt t="276086" x="5187950" y="2428875"/>
          <p14:tracePt t="276109" x="5143500" y="2465388"/>
          <p14:tracePt t="276140" x="5133975" y="2482850"/>
          <p14:tracePt t="276148" x="5116513" y="2500313"/>
          <p14:tracePt t="276177" x="5108575" y="2509838"/>
          <p14:tracePt t="276209" x="5089525" y="2517775"/>
          <p14:tracePt t="276228" x="5054600" y="2527300"/>
          <p14:tracePt t="276247" x="5037138" y="2536825"/>
          <p14:tracePt t="276279" x="5000625" y="2554288"/>
          <p14:tracePt t="276310" x="4991100" y="2562225"/>
          <p14:tracePt t="276321" x="4983163" y="2571750"/>
          <p14:tracePt t="276344" x="4911725" y="2616200"/>
          <p14:tracePt t="276376" x="4884738" y="2616200"/>
          <p14:tracePt t="276386" x="4830763" y="2643188"/>
          <p14:tracePt t="276410" x="4786313" y="2670175"/>
          <p14:tracePt t="276443" x="4768850" y="2679700"/>
          <p14:tracePt t="276446" x="4697413" y="2732088"/>
          <p14:tracePt t="276478" x="4643438" y="2803525"/>
          <p14:tracePt t="276510" x="4625975" y="2822575"/>
          <p14:tracePt t="276526" x="4598988" y="2857500"/>
          <p14:tracePt t="276546" x="4554538" y="2919413"/>
          <p14:tracePt t="276578" x="4518025" y="2955925"/>
          <p14:tracePt t="276609" x="4483100" y="3000375"/>
          <p14:tracePt t="276625" x="4483100" y="3009900"/>
          <p14:tracePt t="276645" x="4446588" y="3044825"/>
          <p14:tracePt t="276678" x="4419600" y="3081338"/>
          <p14:tracePt t="276686" x="4411663" y="3081338"/>
          <p14:tracePt t="276711" x="4375150" y="3125788"/>
          <p14:tracePt t="276743" x="4348163" y="3160713"/>
          <p14:tracePt t="276747" x="4303713" y="3241675"/>
          <p14:tracePt t="276779" x="4276725" y="3330575"/>
          <p14:tracePt t="276811" x="4259263" y="3394075"/>
          <p14:tracePt t="276829" x="4251325" y="3429000"/>
          <p14:tracePt t="276846" x="4251325" y="3438525"/>
          <p14:tracePt t="276877" x="4251325" y="3465513"/>
          <p14:tracePt t="276879" x="4241800" y="3465513"/>
          <p14:tracePt t="276912" x="4224338" y="3482975"/>
          <p14:tracePt t="276917" x="4205288" y="3509963"/>
          <p14:tracePt t="276946" x="4152900" y="3581400"/>
          <p14:tracePt t="276977" x="4125913" y="3616325"/>
          <p14:tracePt t="276980" x="4062413" y="3714750"/>
          <p14:tracePt t="277012" x="4027488" y="3776663"/>
          <p14:tracePt t="277030" x="3990975" y="3830638"/>
          <p14:tracePt t="277048" x="3956050" y="3911600"/>
          <p14:tracePt t="277079" x="3946525" y="3929063"/>
          <p14:tracePt t="277090" x="3911600" y="3983038"/>
          <p14:tracePt t="277112" x="3894138" y="4010025"/>
          <p14:tracePt t="277143" x="3884613" y="4037013"/>
          <p14:tracePt t="277152" x="3857625" y="4071938"/>
          <p14:tracePt t="277180" x="3813175" y="4152900"/>
          <p14:tracePt t="277212" x="3795713" y="4205288"/>
          <p14:tracePt t="277220" x="3795713" y="4232275"/>
          <p14:tracePt t="277246" x="3776663" y="4259263"/>
          <p14:tracePt t="277277" x="3768725" y="4286250"/>
          <p14:tracePt t="277282" x="3759200" y="4357688"/>
          <p14:tracePt t="277314" x="3751263" y="4384675"/>
          <p14:tracePt t="277345" x="3751263" y="4394200"/>
          <p14:tracePt t="277429" x="3751263" y="4411663"/>
          <p14:tracePt t="277451" x="3751263" y="4419600"/>
          <p14:tracePt t="277630" x="3751263" y="4411663"/>
          <p14:tracePt t="278087" x="3759200" y="4402138"/>
          <p14:tracePt t="278117" x="3759200" y="4394200"/>
          <p14:tracePt t="278161" x="3759200" y="4384675"/>
          <p14:tracePt t="278269" x="3759200" y="4375150"/>
          <p14:tracePt t="278301" x="3759200" y="4367213"/>
          <p14:tracePt t="278320" x="3759200" y="4357688"/>
          <p14:tracePt t="278332" x="3759200" y="4330700"/>
          <p14:tracePt t="278350" x="3759200" y="4303713"/>
          <p14:tracePt t="278381" x="3759200" y="4259263"/>
          <p14:tracePt t="278400" x="3768725" y="4241800"/>
          <p14:tracePt t="278416" x="3768725" y="4197350"/>
          <p14:tracePt t="278448" x="3768725" y="4179888"/>
          <p14:tracePt t="278458" x="3768725" y="4125913"/>
          <p14:tracePt t="278484" x="3768725" y="4054475"/>
          <p14:tracePt t="278515" x="3768725" y="4037013"/>
          <p14:tracePt t="278520" x="3768725" y="3983038"/>
          <p14:tracePt t="278551" x="3768725" y="3875088"/>
          <p14:tracePt t="278584" x="3768725" y="3830638"/>
          <p14:tracePt t="278615" x="3768725" y="3795713"/>
          <p14:tracePt t="278619" x="3768725" y="3776663"/>
          <p14:tracePt t="278651" x="3768725" y="3759200"/>
          <p14:tracePt t="278661" x="3768725" y="3741738"/>
          <p14:tracePt t="278684" x="3768725" y="3724275"/>
          <p14:tracePt t="278716" x="3768725" y="3714750"/>
          <p14:tracePt t="278725" x="3768725" y="3705225"/>
          <p14:tracePt t="278751" x="3768725" y="3670300"/>
          <p14:tracePt t="278783" x="3768725" y="3652838"/>
          <p14:tracePt t="278808" x="3768725" y="3643313"/>
          <p14:tracePt t="278819" x="3768725" y="3616325"/>
          <p14:tracePt t="278850" x="3768725" y="3581400"/>
          <p14:tracePt t="278868" x="3768725" y="3544888"/>
          <p14:tracePt t="278887" x="3768725" y="3517900"/>
          <p14:tracePt t="278918" x="3768725" y="3509963"/>
          <p14:tracePt t="278950" x="3768725" y="3490913"/>
          <p14:tracePt t="278976" x="3768725" y="3482975"/>
          <p14:tracePt t="298048" x="3776663" y="3482975"/>
          <p14:tracePt t="298332" x="3786188" y="3465513"/>
          <p14:tracePt t="298350" x="3786188" y="3446463"/>
          <p14:tracePt t="298362" x="3795713" y="3429000"/>
          <p14:tracePt t="298381" x="3803650" y="3411538"/>
          <p14:tracePt t="298394" x="3813175" y="3384550"/>
          <p14:tracePt t="298412" x="3813175" y="3367088"/>
          <p14:tracePt t="298424" x="3822700" y="3330575"/>
          <p14:tracePt t="298445" x="3822700" y="3295650"/>
          <p14:tracePt t="298456" x="3822700" y="3241675"/>
          <p14:tracePt t="298475" x="3822700" y="3224213"/>
          <p14:tracePt t="298486" x="3840163" y="3116263"/>
          <p14:tracePt t="298506" x="3848100" y="3081338"/>
          <p14:tracePt t="298517" x="3867150" y="3000375"/>
          <p14:tracePt t="298536" x="3867150" y="2973388"/>
          <p14:tracePt t="298549" x="3875088" y="2911475"/>
          <p14:tracePt t="298568" x="3875088" y="2894013"/>
          <p14:tracePt t="298580" x="3875088" y="2830513"/>
          <p14:tracePt t="298600" x="3875088" y="2803525"/>
          <p14:tracePt t="298613" x="3884613" y="2751138"/>
          <p14:tracePt t="298632" x="3884613" y="2714625"/>
          <p14:tracePt t="298646" x="3894138" y="2598738"/>
          <p14:tracePt t="298665" x="3894138" y="2527300"/>
          <p14:tracePt t="298678" x="3902075" y="2411413"/>
          <p14:tracePt t="298696" x="3902075" y="2330450"/>
          <p14:tracePt t="298711" x="3911600" y="2268538"/>
          <p14:tracePt t="298728" x="3911600" y="2241550"/>
          <p14:tracePt t="298745" x="3911600" y="2179638"/>
          <p14:tracePt t="298761" x="3911600" y="2089150"/>
          <p14:tracePt t="298786" x="3911600" y="2009775"/>
          <p14:tracePt t="298805" x="3911600" y="1973263"/>
          <p14:tracePt t="298816" x="3911600" y="1919288"/>
          <p14:tracePt t="298836" x="3911600" y="1901825"/>
          <p14:tracePt t="298847" x="3911600" y="1866900"/>
          <p14:tracePt t="298867" x="3911600" y="1857375"/>
          <p14:tracePt t="298879" x="3911600" y="1822450"/>
          <p14:tracePt t="298897" x="3911600" y="1803400"/>
          <p14:tracePt t="298917" x="3911600" y="1785938"/>
          <p14:tracePt t="298944" x="3911600" y="1776413"/>
          <p14:tracePt t="298962" x="3911600" y="1768475"/>
          <p14:tracePt t="299131" x="3902075" y="1768475"/>
          <p14:tracePt t="299262" x="3902075" y="1776413"/>
          <p14:tracePt t="300019" x="3911600" y="1776413"/>
          <p14:tracePt t="300060" x="3929063" y="1785938"/>
          <p14:tracePt t="300189" x="3929063" y="1795463"/>
          <p14:tracePt t="300235" x="3938588" y="1795463"/>
          <p14:tracePt t="300268" x="3946525" y="1795463"/>
          <p14:tracePt t="300326" x="3973513" y="1812925"/>
          <p14:tracePt t="300345" x="3983038" y="1812925"/>
          <p14:tracePt t="300442" x="3983038" y="1822450"/>
          <p14:tracePt t="300500" x="3990975" y="1830388"/>
          <p14:tracePt t="300610" x="4000500" y="1839913"/>
          <p14:tracePt t="300691" x="4010025" y="1839913"/>
          <p14:tracePt t="300800" x="4010025" y="1847850"/>
          <p14:tracePt t="301039" x="4010025" y="1857375"/>
          <p14:tracePt t="301052" x="4010025" y="1866900"/>
          <p14:tracePt t="301070" x="4010025" y="1874838"/>
          <p14:tracePt t="301099" x="4010025" y="1884363"/>
          <p14:tracePt t="301164" x="4000500" y="1884363"/>
          <p14:tracePt t="301256" x="4000500" y="1893888"/>
          <p14:tracePt t="301275" x="3990975" y="1901825"/>
          <p14:tracePt t="301320" x="3983038" y="1901825"/>
          <p14:tracePt t="301332" x="3973513" y="1911350"/>
          <p14:tracePt t="301351" x="3956050" y="1911350"/>
          <p14:tracePt t="301364" x="3929063" y="1911350"/>
          <p14:tracePt t="301381" x="3911600" y="1911350"/>
          <p14:tracePt t="301408" x="3894138" y="1911350"/>
          <p14:tracePt t="301420" x="3875088" y="1911350"/>
          <p14:tracePt t="301432" x="3848100" y="1911350"/>
          <p14:tracePt t="301443" x="3822700" y="1911350"/>
          <p14:tracePt t="301477" x="3813175" y="1911350"/>
          <p14:tracePt t="301489" x="3803650" y="1919288"/>
          <p14:tracePt t="301508" x="3786188" y="1919288"/>
          <p14:tracePt t="301520" x="3786188" y="1928813"/>
          <p14:tracePt t="301539" x="3776663" y="1928813"/>
          <p14:tracePt t="301552" x="3768725" y="1928813"/>
          <p14:tracePt t="301571" x="3759200" y="1928813"/>
          <p14:tracePt t="301586" x="3751263" y="1928813"/>
          <p14:tracePt t="301614" x="3741738" y="1928813"/>
          <p14:tracePt t="301676" x="3732213" y="1928813"/>
          <p14:tracePt t="301710" x="3724275" y="1928813"/>
          <p14:tracePt t="301792" x="3741738" y="1928813"/>
          <p14:tracePt t="302669" x="3751263" y="1928813"/>
          <p14:tracePt t="302748" x="3759200" y="1928813"/>
          <p14:tracePt t="302779" x="3776663" y="1928813"/>
          <p14:tracePt t="302799" x="3786188" y="1928813"/>
          <p14:tracePt t="302858" x="3795713" y="1928813"/>
          <p14:tracePt t="302877" x="3813175" y="1928813"/>
          <p14:tracePt t="302904" x="3822700" y="1928813"/>
          <p14:tracePt t="302921" x="3830638" y="1928813"/>
          <p14:tracePt t="302986" x="3840163" y="1928813"/>
          <p14:tracePt t="302998" x="3857625" y="1919288"/>
          <p14:tracePt t="303017" x="3875088" y="1919288"/>
          <p14:tracePt t="303029" x="3894138" y="1911350"/>
          <p14:tracePt t="303048" x="3902075" y="1911350"/>
          <p14:tracePt t="303065" x="3911600" y="1911350"/>
          <p14:tracePt t="303126" x="3919538" y="1911350"/>
          <p14:tracePt t="303284" x="3929063" y="1911350"/>
          <p14:tracePt t="303441" x="3929063" y="1901825"/>
          <p14:tracePt t="303472" x="3938588" y="1901825"/>
          <p14:tracePt t="303580" x="3938588" y="1911350"/>
          <p14:tracePt t="303599" x="3946525" y="1911350"/>
          <p14:tracePt t="303926" x="3965575" y="1911350"/>
          <p14:tracePt t="304056" x="3965575" y="1928813"/>
          <p14:tracePt t="304066" x="3973513" y="1928813"/>
          <p14:tracePt t="304135" x="3983038" y="1928813"/>
          <p14:tracePt t="304147" x="3990975" y="1938338"/>
          <p14:tracePt t="304165" x="3990975" y="1946275"/>
          <p14:tracePt t="304177" x="4000500" y="1946275"/>
          <p14:tracePt t="304337" x="4010025" y="1946275"/>
          <p14:tracePt t="304354" x="4010025" y="1955800"/>
          <p14:tracePt t="323297" x="4044950" y="1928813"/>
          <p14:tracePt t="324211" x="4098925" y="1874838"/>
          <p14:tracePt t="324224" x="4303713" y="1633538"/>
          <p14:tracePt t="324243" x="4384675" y="1544638"/>
          <p14:tracePt t="324255" x="4510088" y="1401763"/>
          <p14:tracePt t="324273" x="4537075" y="1366838"/>
          <p14:tracePt t="324285" x="4562475" y="1347788"/>
          <p14:tracePt t="324305" x="4643438" y="1295400"/>
          <p14:tracePt t="324333" x="4902200" y="1160463"/>
          <p14:tracePt t="324353" x="5054600" y="1098550"/>
          <p14:tracePt t="324365" x="5626100" y="928688"/>
          <p14:tracePt t="324385" x="5902325" y="857250"/>
          <p14:tracePt t="324397" x="6224588" y="776288"/>
          <p14:tracePt t="324409" x="6956425" y="633413"/>
          <p14:tracePt t="324428" x="7072313" y="608013"/>
          <p14:tracePt t="324439" x="7439025" y="536575"/>
          <p14:tracePt t="324459" x="7991475" y="419100"/>
          <p14:tracePt t="324478" x="8108950" y="401638"/>
          <p14:tracePt t="324490" x="8447088" y="330200"/>
          <p14:tracePt t="324510" x="8510588" y="322263"/>
          <p14:tracePt t="324522" x="8848725" y="250825"/>
          <p14:tracePt t="324541" x="8956675" y="231775"/>
          <p14:tracePt t="324557" x="9134475" y="169863"/>
          <p14:tracePt t="324575" x="9134475" y="152400"/>
          <p14:tracePt t="324588" x="9134475" y="133350"/>
          <p14:tracePt t="324605" x="9134475" y="125413"/>
          <p14:tracePt t="324622" x="9134475" y="115888"/>
          <p14:tracePt t="324638" x="9134475" y="107950"/>
          <p14:tracePt t="324666" x="9126538" y="107950"/>
          <p14:tracePt t="324836" x="9117013" y="107950"/>
          <p14:tracePt t="324855" x="9109075" y="107950"/>
          <p14:tracePt t="324933" x="9109075" y="115888"/>
          <p14:tracePt t="324959" x="9090025" y="125413"/>
          <p14:tracePt t="324977" x="9072563" y="133350"/>
          <p14:tracePt t="325025" x="9055100" y="133350"/>
          <p14:tracePt t="325044" x="9045575" y="133350"/>
          <p14:tracePt t="325055" x="9018588" y="142875"/>
          <p14:tracePt t="325075" x="9001125" y="142875"/>
          <p14:tracePt t="325088" x="8966200" y="142875"/>
          <p14:tracePt t="325107" x="8947150" y="142875"/>
          <p14:tracePt t="325133" x="8929688" y="142875"/>
          <p14:tracePt t="325153" x="8920163" y="142875"/>
          <p14:tracePt t="325165" x="8875713" y="152400"/>
          <p14:tracePt t="325185" x="8858250" y="152400"/>
          <p14:tracePt t="325196" x="8786813" y="160338"/>
          <p14:tracePt t="325217" x="8759825" y="160338"/>
          <p14:tracePt t="325228" x="8705850" y="169863"/>
          <p14:tracePt t="325248" x="8697913" y="179388"/>
          <p14:tracePt t="325260" x="8670925" y="179388"/>
          <p14:tracePt t="325294" x="8670925" y="187325"/>
          <p14:tracePt t="325305" x="8643938" y="187325"/>
          <p14:tracePt t="325326" x="8626475" y="1873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/>
              <a:t>ARegularCourse</a:t>
            </a:r>
            <a:endParaRPr lang="en-US" dirty="0"/>
          </a:p>
        </p:txBody>
      </p:sp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382000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</a:t>
            </a:r>
            <a:r>
              <a:rPr lang="en-US" b="1" dirty="0"/>
              <a:t>implements</a:t>
            </a:r>
            <a:r>
              <a:rPr lang="en-US" dirty="0"/>
              <a:t> Course {</a:t>
            </a:r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 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7" x="8616950" y="187325"/>
          <p14:tracePt t="1738" x="8609013" y="187325"/>
          <p14:tracePt t="2053" x="8599488" y="196850"/>
          <p14:tracePt t="2368" x="8582025" y="196850"/>
          <p14:tracePt t="2412" x="8555038" y="196850"/>
          <p14:tracePt t="2431" x="8537575" y="196850"/>
          <p14:tracePt t="2444" x="8491538" y="196850"/>
          <p14:tracePt t="2461" x="8456613" y="196850"/>
          <p14:tracePt t="2475" x="8375650" y="214313"/>
          <p14:tracePt t="2494" x="8358188" y="231775"/>
          <p14:tracePt t="2506" x="8313738" y="241300"/>
          <p14:tracePt t="2526" x="8277225" y="258763"/>
          <p14:tracePt t="2537" x="8215313" y="285750"/>
          <p14:tracePt t="2565" x="8143875" y="330200"/>
          <p14:tracePt t="2576" x="8089900" y="357188"/>
          <p14:tracePt t="2587" x="8027988" y="384175"/>
          <p14:tracePt t="2600" x="7929563" y="455613"/>
          <p14:tracePt t="2619" x="7894638" y="465138"/>
          <p14:tracePt t="2631" x="7840663" y="509588"/>
          <p14:tracePt t="2650" x="7751763" y="544513"/>
          <p14:tracePt t="2685" x="7732713" y="554038"/>
          <p14:tracePt t="2697" x="7715250" y="554038"/>
          <p14:tracePt t="2709" x="7661275" y="571500"/>
          <p14:tracePt t="2728" x="7653338" y="581025"/>
          <p14:tracePt t="2762" x="7643813" y="581025"/>
          <p14:tracePt t="2824" x="7634288" y="581025"/>
          <p14:tracePt t="3229" x="7616825" y="588963"/>
          <p14:tracePt t="3248" x="7599363" y="608013"/>
          <p14:tracePt t="3262" x="7562850" y="633413"/>
          <p14:tracePt t="3279" x="7545388" y="660400"/>
          <p14:tracePt t="3291" x="7500938" y="687388"/>
          <p14:tracePt t="3310" x="7483475" y="696913"/>
          <p14:tracePt t="3322" x="7429500" y="723900"/>
          <p14:tracePt t="3350" x="7375525" y="758825"/>
          <p14:tracePt t="3361" x="7323138" y="776288"/>
          <p14:tracePt t="3374" x="7251700" y="812800"/>
          <p14:tracePt t="3386" x="7062788" y="901700"/>
          <p14:tracePt t="3404" x="7000875" y="928688"/>
          <p14:tracePt t="3416" x="6867525" y="1009650"/>
          <p14:tracePt t="3435" x="6831013" y="1036638"/>
          <p14:tracePt t="3446" x="6697663" y="1116013"/>
          <p14:tracePt t="3466" x="6616700" y="1160463"/>
          <p14:tracePt t="3485" x="6589713" y="1179513"/>
          <p14:tracePt t="3496" x="6510338" y="1214438"/>
          <p14:tracePt t="3515" x="6473825" y="1231900"/>
          <p14:tracePt t="3528" x="6394450" y="1268413"/>
          <p14:tracePt t="3546" x="6340475" y="1295400"/>
          <p14:tracePt t="3562" x="6224588" y="1339850"/>
          <p14:tracePt t="3578" x="6170613" y="1366838"/>
          <p14:tracePt t="3595" x="6027738" y="1411288"/>
          <p14:tracePt t="3611" x="5965825" y="1428750"/>
          <p14:tracePt t="3628" x="5848350" y="1473200"/>
          <p14:tracePt t="3645" x="5768975" y="1490663"/>
          <p14:tracePt t="3661" x="5741988" y="1490663"/>
          <p14:tracePt t="3678" x="5697538" y="1509713"/>
          <p14:tracePt t="3695" x="5670550" y="1509713"/>
          <p14:tracePt t="3711" x="5626100" y="1517650"/>
          <p14:tracePt t="3727" x="5599113" y="1517650"/>
          <p14:tracePt t="3744" x="5537200" y="1527175"/>
          <p14:tracePt t="3761" x="5527675" y="1527175"/>
          <p14:tracePt t="3778" x="5491163" y="1527175"/>
          <p14:tracePt t="3810" x="5465763" y="1527175"/>
          <p14:tracePt t="3823" x="5419725" y="1517650"/>
          <p14:tracePt t="3845" x="5394325" y="1517650"/>
          <p14:tracePt t="3855" x="5348288" y="1517650"/>
          <p14:tracePt t="3874" x="5340350" y="1517650"/>
          <p14:tracePt t="3886" x="5322888" y="1517650"/>
          <p14:tracePt t="3904" x="5303838" y="1517650"/>
          <p14:tracePt t="3917" x="5251450" y="1517650"/>
          <p14:tracePt t="3936" x="5232400" y="1517650"/>
          <p14:tracePt t="3948" x="5180013" y="1509713"/>
          <p14:tracePt t="3968" x="5153025" y="1509713"/>
          <p14:tracePt t="3995" x="5153025" y="1500188"/>
          <p14:tracePt t="4191" x="5153025" y="1490663"/>
          <p14:tracePt t="4315" x="5160963" y="1490663"/>
          <p14:tracePt t="4325" x="5205413" y="1473200"/>
          <p14:tracePt t="4347" x="5232400" y="1465263"/>
          <p14:tracePt t="4357" x="5313363" y="1455738"/>
          <p14:tracePt t="4376" x="5384800" y="1446213"/>
          <p14:tracePt t="4388" x="5510213" y="1446213"/>
          <p14:tracePt t="4407" x="5697538" y="1455738"/>
          <p14:tracePt t="4427" x="5786438" y="1465263"/>
          <p14:tracePt t="4440" x="5857875" y="1465263"/>
          <p14:tracePt t="4451" x="6081713" y="1473200"/>
          <p14:tracePt t="4470" x="6242050" y="1482725"/>
          <p14:tracePt t="4489" x="6269038" y="1482725"/>
          <p14:tracePt t="4501" x="6394450" y="1482725"/>
          <p14:tracePt t="4520" x="6438900" y="1482725"/>
          <p14:tracePt t="4536" x="6572250" y="1482725"/>
          <p14:tracePt t="4552" x="6608763" y="1482725"/>
          <p14:tracePt t="4565" x="6705600" y="1490663"/>
          <p14:tracePt t="4584" x="6724650" y="1490663"/>
          <p14:tracePt t="4597" x="6751638" y="1490663"/>
          <p14:tracePt t="4615" x="6769100" y="1490663"/>
          <p14:tracePt t="4641" x="6796088" y="1500188"/>
          <p14:tracePt t="4695" x="6813550" y="1500188"/>
          <p14:tracePt t="4706" x="6858000" y="1509713"/>
          <p14:tracePt t="4725" x="6867525" y="1509713"/>
          <p14:tracePt t="4737" x="6919913" y="1517650"/>
          <p14:tracePt t="4755" x="6938963" y="1517650"/>
          <p14:tracePt t="4788" x="6956425" y="1517650"/>
          <p14:tracePt t="4801" x="6983413" y="1517650"/>
          <p14:tracePt t="4815" x="7037388" y="1517650"/>
          <p14:tracePt t="4833" x="7062788" y="1517650"/>
          <p14:tracePt t="4845" x="7108825" y="1509713"/>
          <p14:tracePt t="4865" x="7134225" y="1500188"/>
          <p14:tracePt t="4891" x="7153275" y="1500188"/>
          <p14:tracePt t="4930" x="7170738" y="1500188"/>
          <p14:tracePt t="4942" x="7205663" y="1490663"/>
          <p14:tracePt t="4955" x="7224713" y="1490663"/>
          <p14:tracePt t="4974" x="7232650" y="1490663"/>
          <p14:tracePt t="5019" x="7242175" y="1490663"/>
          <p14:tracePt t="5054" x="7251700" y="1490663"/>
          <p14:tracePt t="5065" x="7259638" y="1490663"/>
          <p14:tracePt t="5088" x="7269163" y="1490663"/>
          <p14:tracePt t="5159" x="7286625" y="1490663"/>
          <p14:tracePt t="5179" x="7296150" y="1490663"/>
          <p14:tracePt t="5196" x="7304088" y="1490663"/>
          <p14:tracePt t="5539" x="7313613" y="1490663"/>
          <p14:tracePt t="5622" x="7323138" y="1490663"/>
          <p14:tracePt t="5680" x="7331075" y="1490663"/>
          <p14:tracePt t="5930" x="7340600" y="1490663"/>
          <p14:tracePt t="6104" x="7348538" y="1490663"/>
          <p14:tracePt t="6720" x="7358063" y="1490663"/>
          <p14:tracePt t="6781" x="7358063" y="1500188"/>
          <p14:tracePt t="6794" x="7375525" y="1500188"/>
          <p14:tracePt t="6813" x="7385050" y="1500188"/>
          <p14:tracePt t="6891" x="7394575" y="1500188"/>
          <p14:tracePt t="6924" x="7394575" y="1509713"/>
          <p14:tracePt t="6957" x="7402513" y="1509713"/>
          <p14:tracePt t="7004" x="7412038" y="1509713"/>
          <p14:tracePt t="7078" x="7419975" y="1509713"/>
          <p14:tracePt t="7346" x="7429500" y="1509713"/>
          <p14:tracePt t="7785" x="7419975" y="1517650"/>
          <p14:tracePt t="7869" x="7412038" y="1517650"/>
          <p14:tracePt t="7880" x="7385050" y="1536700"/>
          <p14:tracePt t="7899" x="7375525" y="1536700"/>
          <p14:tracePt t="7911" x="7331075" y="1562100"/>
          <p14:tracePt t="7929" x="7323138" y="1571625"/>
          <p14:tracePt t="7943" x="7277100" y="1598613"/>
          <p14:tracePt t="7960" x="7232650" y="1625600"/>
          <p14:tracePt t="7974" x="7161213" y="1670050"/>
          <p14:tracePt t="7992" x="7143750" y="1687513"/>
          <p14:tracePt t="8007" x="7081838" y="1731963"/>
          <p14:tracePt t="8025" x="7062788" y="1751013"/>
          <p14:tracePt t="8041" x="7045325" y="1758950"/>
          <p14:tracePt t="8063" x="7037388" y="1768475"/>
          <p14:tracePt t="8076" x="7018338" y="1785938"/>
          <p14:tracePt t="8091" x="7000875" y="1803400"/>
          <p14:tracePt t="8108" x="6965950" y="1830388"/>
          <p14:tracePt t="8124" x="6911975" y="1866900"/>
          <p14:tracePt t="8141" x="6894513" y="1893888"/>
          <p14:tracePt t="8158" x="6848475" y="1928813"/>
          <p14:tracePt t="8175" x="6823075" y="1938338"/>
          <p14:tracePt t="8191" x="6796088" y="1965325"/>
          <p14:tracePt t="8208" x="6777038" y="1973263"/>
          <p14:tracePt t="8225" x="6724650" y="2017713"/>
          <p14:tracePt t="8242" x="6688138" y="2054225"/>
          <p14:tracePt t="8261" x="6670675" y="2062163"/>
          <p14:tracePt t="8276" x="6626225" y="2098675"/>
          <p14:tracePt t="8293" x="6599238" y="2108200"/>
          <p14:tracePt t="8308" x="6572250" y="2143125"/>
          <p14:tracePt t="8326" x="6554788" y="2152650"/>
          <p14:tracePt t="8342" x="6518275" y="2179638"/>
          <p14:tracePt t="8358" x="6510338" y="2179638"/>
          <p14:tracePt t="8382" x="6510338" y="2187575"/>
          <p14:tracePt t="8401" x="6500813" y="2187575"/>
          <p14:tracePt t="8433" x="6500813" y="2197100"/>
          <p14:tracePt t="8515" x="6500813" y="2205038"/>
          <p14:tracePt t="8624" x="6500813" y="2214563"/>
          <p14:tracePt t="8681" x="6510338" y="2224088"/>
          <p14:tracePt t="8869" x="6527800" y="2224088"/>
          <p14:tracePt t="8888" x="6537325" y="2232025"/>
          <p14:tracePt t="8901" x="6554788" y="2232025"/>
          <p14:tracePt t="8938" x="6572250" y="2232025"/>
          <p14:tracePt t="8963" x="6581775" y="2232025"/>
          <p14:tracePt t="9013" x="6589713" y="2232025"/>
          <p14:tracePt t="9046" x="6608763" y="2232025"/>
          <p14:tracePt t="9072" x="6616700" y="2232025"/>
          <p14:tracePt t="9186" x="6626225" y="2232025"/>
          <p14:tracePt t="9268" x="6634163" y="2232025"/>
          <p14:tracePt t="9410" x="6643688" y="2232025"/>
          <p14:tracePt t="9451" x="6661150" y="2232025"/>
          <p14:tracePt t="9536" x="6670675" y="2232025"/>
          <p14:tracePt t="9546" x="6697663" y="2232025"/>
          <p14:tracePt t="9565" x="6715125" y="2224088"/>
          <p14:tracePt t="9594" x="6751638" y="2224088"/>
          <p14:tracePt t="9613" x="6804025" y="2224088"/>
          <p14:tracePt t="9639" x="6867525" y="2214563"/>
          <p14:tracePt t="9658" x="6884988" y="2214563"/>
          <p14:tracePt t="9677" x="6884988" y="2205038"/>
          <p14:tracePt t="9690" x="6938963" y="2205038"/>
          <p14:tracePt t="9724" x="6946900" y="2197100"/>
          <p14:tracePt t="9736" x="6991350" y="2179638"/>
          <p14:tracePt t="9756" x="7010400" y="2170113"/>
          <p14:tracePt t="9768" x="7027863" y="2160588"/>
          <p14:tracePt t="9787" x="7037388" y="2152650"/>
          <p14:tracePt t="9798" x="7045325" y="2143125"/>
          <p14:tracePt t="9817" x="7062788" y="2133600"/>
          <p14:tracePt t="9829" x="7062788" y="2108200"/>
          <p14:tracePt t="9849" x="7081838" y="2098675"/>
          <p14:tracePt t="9860" x="7099300" y="2062163"/>
          <p14:tracePt t="9894" x="7134225" y="2036763"/>
          <p14:tracePt t="9914" x="7143750" y="2017713"/>
          <p14:tracePt t="9926" x="7153275" y="2017713"/>
          <p14:tracePt t="9938" x="7180263" y="1982788"/>
          <p14:tracePt t="9957" x="7180263" y="1973263"/>
          <p14:tracePt t="9969" x="7205663" y="1946275"/>
          <p14:tracePt t="9988" x="7224713" y="1919288"/>
          <p14:tracePt t="10007" x="7232650" y="1901825"/>
          <p14:tracePt t="10019" x="7269163" y="1857375"/>
          <p14:tracePt t="10038" x="7269163" y="1839913"/>
          <p14:tracePt t="10050" x="7296150" y="1795463"/>
          <p14:tracePt t="10068" x="7313613" y="1768475"/>
          <p14:tracePt t="10081" x="7313613" y="1751013"/>
          <p14:tracePt t="10099" x="7323138" y="1751013"/>
          <p14:tracePt t="10115" x="7331075" y="1741488"/>
          <p14:tracePt t="10165" x="7340600" y="1741488"/>
          <p14:tracePt t="10509" x="7348538" y="1731963"/>
          <p14:tracePt t="10566" x="7358063" y="1724025"/>
          <p14:tracePt t="10616" x="7358063" y="1714500"/>
          <p14:tracePt t="10648" x="7358063" y="1704975"/>
          <p14:tracePt t="10709" x="7367588" y="1697038"/>
          <p14:tracePt t="10740" x="7367588" y="1687513"/>
          <p14:tracePt t="10772" x="7367588" y="1679575"/>
          <p14:tracePt t="10791" x="7375525" y="1679575"/>
          <p14:tracePt t="10855" x="7375525" y="1670050"/>
          <p14:tracePt t="10902" x="7375525" y="1660525"/>
          <p14:tracePt t="10961" x="7375525" y="1652588"/>
          <p14:tracePt t="11279" x="7385050" y="1643063"/>
          <p14:tracePt t="11291" x="7385050" y="1633538"/>
          <p14:tracePt t="11370" x="7394575" y="1633538"/>
          <p14:tracePt t="11406" x="7394575" y="1625600"/>
          <p14:tracePt t="11495" x="7394575" y="1616075"/>
          <p14:tracePt t="11719" x="7402513" y="1616075"/>
          <p14:tracePt t="11842" x="7402513" y="1608138"/>
          <p14:tracePt t="12599" x="7412038" y="1608138"/>
          <p14:tracePt t="25718" x="7412038" y="1589088"/>
          <p14:tracePt t="26122" x="7419975" y="1581150"/>
          <p14:tracePt t="26134" x="7419975" y="1571625"/>
          <p14:tracePt t="26147" x="7456488" y="1536700"/>
          <p14:tracePt t="26166" x="7473950" y="1500188"/>
          <p14:tracePt t="26178" x="7537450" y="1419225"/>
          <p14:tracePt t="26197" x="7572375" y="1366838"/>
          <p14:tracePt t="26216" x="7599363" y="1322388"/>
          <p14:tracePt t="26227" x="7626350" y="1276350"/>
          <p14:tracePt t="26256" x="7643813" y="1258888"/>
          <p14:tracePt t="26267" x="7670800" y="1241425"/>
          <p14:tracePt t="26280" x="7688263" y="1214438"/>
          <p14:tracePt t="26291" x="7705725" y="1187450"/>
          <p14:tracePt t="26304" x="7769225" y="1116013"/>
          <p14:tracePt t="26325" x="7786688" y="1108075"/>
          <p14:tracePt t="26336" x="7813675" y="1062038"/>
          <p14:tracePt t="26356" x="7831138" y="1054100"/>
          <p14:tracePt t="26368" x="7867650" y="1017588"/>
          <p14:tracePt t="26388" x="7875588" y="1009650"/>
          <p14:tracePt t="26400" x="7894638" y="990600"/>
          <p14:tracePt t="26420" x="7912100" y="990600"/>
          <p14:tracePt t="26447" x="7920038" y="982663"/>
          <p14:tracePt t="26465" x="7929563" y="973138"/>
          <p14:tracePt t="26478" x="7974013" y="955675"/>
          <p14:tracePt t="26497" x="7983538" y="955675"/>
          <p14:tracePt t="26509" x="8001000" y="955675"/>
          <p14:tracePt t="26529" x="8018463" y="955675"/>
          <p14:tracePt t="26541" x="8027988" y="955675"/>
          <p14:tracePt t="26572" x="8054975" y="955675"/>
          <p14:tracePt t="26591" x="8062913" y="946150"/>
          <p14:tracePt t="27718" x="8062913" y="928688"/>
          <p14:tracePt t="28426" x="8072438" y="928688"/>
          <p14:tracePt t="28583" x="8089900" y="928688"/>
          <p14:tracePt t="28712" x="8099425" y="928688"/>
          <p14:tracePt t="28743" x="8126413" y="928688"/>
          <p14:tracePt t="28764" x="8134350" y="928688"/>
          <p14:tracePt t="28789" x="8143875" y="928688"/>
          <p14:tracePt t="28823" x="8153400" y="928688"/>
          <p14:tracePt t="28835" x="8180388" y="928688"/>
          <p14:tracePt t="28853" x="8188325" y="928688"/>
          <p14:tracePt t="28873" x="8170863" y="938213"/>
          <p14:tracePt t="28981" x="8161338" y="946150"/>
          <p14:tracePt t="28993" x="8126413" y="965200"/>
          <p14:tracePt t="29012" x="8108950" y="965200"/>
          <p14:tracePt t="29024" x="8072438" y="982663"/>
          <p14:tracePt t="29044" x="8054975" y="990600"/>
          <p14:tracePt t="29056" x="8001000" y="1017588"/>
          <p14:tracePt t="29075" x="7974013" y="1017588"/>
          <p14:tracePt t="29089" x="7912100" y="1044575"/>
          <p14:tracePt t="29107" x="7875588" y="1062038"/>
          <p14:tracePt t="29120" x="7786688" y="1108075"/>
          <p14:tracePt t="29138" x="7759700" y="1108075"/>
          <p14:tracePt t="29151" x="7670800" y="1152525"/>
          <p14:tracePt t="29172" x="7626350" y="1169988"/>
          <p14:tracePt t="29183" x="7537450" y="1214438"/>
          <p14:tracePt t="29201" x="7510463" y="1241425"/>
          <p14:tracePt t="29214" x="7375525" y="1303338"/>
          <p14:tracePt t="29233" x="7313613" y="1347788"/>
          <p14:tracePt t="29246" x="7224713" y="1384300"/>
          <p14:tracePt t="29264" x="7180263" y="1393825"/>
          <p14:tracePt t="29276" x="7126288" y="1419225"/>
          <p14:tracePt t="29295" x="7108825" y="1428750"/>
          <p14:tracePt t="29306" x="7054850" y="1446213"/>
          <p14:tracePt t="29326" x="7037388" y="1455738"/>
          <p14:tracePt t="29339" x="6991350" y="1482725"/>
          <p14:tracePt t="29358" x="6956425" y="1500188"/>
          <p14:tracePt t="29373" x="6902450" y="1517650"/>
          <p14:tracePt t="29390" x="6894513" y="1527175"/>
          <p14:tracePt t="29435" x="6858000" y="1544638"/>
          <p14:tracePt t="29454" x="6831013" y="1562100"/>
          <p14:tracePt t="29466" x="6796088" y="1589088"/>
          <p14:tracePt t="29486" x="6777038" y="1598613"/>
          <p14:tracePt t="29497" x="6769100" y="1598613"/>
          <p14:tracePt t="29536" x="6777038" y="1598613"/>
          <p14:tracePt t="29707" x="6786563" y="1598613"/>
          <p14:tracePt t="29719" x="6804025" y="1598613"/>
          <p14:tracePt t="29730" x="6858000" y="1598613"/>
          <p14:tracePt t="29750" x="6867525" y="1598613"/>
          <p14:tracePt t="29761" x="6884988" y="1598613"/>
          <p14:tracePt t="29781" x="6919913" y="1589088"/>
          <p14:tracePt t="29801" x="6946900" y="1581150"/>
          <p14:tracePt t="29812" x="6956425" y="1581150"/>
          <p14:tracePt t="29827" x="7027863" y="1562100"/>
          <p14:tracePt t="29845" x="7045325" y="1554163"/>
          <p14:tracePt t="29858" x="7081838" y="1536700"/>
          <p14:tracePt t="29877" x="7108825" y="1527175"/>
          <p14:tracePt t="29891" x="7205663" y="1465263"/>
          <p14:tracePt t="29909" x="7269163" y="1419225"/>
          <p14:tracePt t="29925" x="7446963" y="1303338"/>
          <p14:tracePt t="29941" x="7518400" y="1268413"/>
          <p14:tracePt t="29958" x="7697788" y="1152525"/>
          <p14:tracePt t="29974" x="7742238" y="1133475"/>
          <p14:tracePt t="29990" x="7894638" y="1036638"/>
          <p14:tracePt t="30007" x="8018463" y="955675"/>
          <p14:tracePt t="30024" x="8072438" y="911225"/>
          <p14:tracePt t="30041" x="8161338" y="839788"/>
          <p14:tracePt t="30058" x="8215313" y="803275"/>
          <p14:tracePt t="30073" x="8286750" y="750888"/>
          <p14:tracePt t="30090" x="8331200" y="731838"/>
          <p14:tracePt t="30107" x="8447088" y="652463"/>
          <p14:tracePt t="30126" x="8528050" y="615950"/>
          <p14:tracePt t="30144" x="8545513" y="598488"/>
          <p14:tracePt t="30157" x="8572500" y="5889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AFreshmanSeminar</a:t>
            </a:r>
          </a:p>
        </p:txBody>
      </p:sp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458200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</a:t>
            </a:r>
            <a:r>
              <a:rPr lang="en-US" b="1" dirty="0"/>
              <a:t>implements</a:t>
            </a:r>
            <a:r>
              <a:rPr lang="en-US" dirty="0"/>
              <a:t> </a:t>
            </a:r>
            <a:r>
              <a:rPr lang="en-US" dirty="0" err="1"/>
              <a:t>FreshmanSeminar</a:t>
            </a:r>
            <a:r>
              <a:rPr lang="en-US" dirty="0"/>
              <a:t> {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SEMINAR_NUMBER;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23" x="8562975" y="588963"/>
          <p14:tracePt t="5137" x="8562975" y="571500"/>
          <p14:tracePt t="5154" x="8562975" y="581025"/>
          <p14:tracePt t="5201" x="8545513" y="588963"/>
          <p14:tracePt t="5213" x="8518525" y="608013"/>
          <p14:tracePt t="5231" x="8510588" y="625475"/>
          <p14:tracePt t="5244" x="8466138" y="660400"/>
          <p14:tracePt t="5263" x="8447088" y="687388"/>
          <p14:tracePt t="5274" x="8394700" y="741363"/>
          <p14:tracePt t="5294" x="8375650" y="758825"/>
          <p14:tracePt t="5306" x="8286750" y="839788"/>
          <p14:tracePt t="5325" x="8205788" y="901700"/>
          <p14:tracePt t="5337" x="7974013" y="1081088"/>
          <p14:tracePt t="5356" x="7670800" y="1312863"/>
          <p14:tracePt t="5374" x="7589838" y="1374775"/>
          <p14:tracePt t="5386" x="7394575" y="1517650"/>
          <p14:tracePt t="5405" x="7348538" y="1554163"/>
          <p14:tracePt t="5417" x="7188200" y="1687513"/>
          <p14:tracePt t="5436" x="7134225" y="1741488"/>
          <p14:tracePt t="5447" x="6946900" y="1901825"/>
          <p14:tracePt t="5466" x="6894513" y="1955800"/>
          <p14:tracePt t="5478" x="6697663" y="2125663"/>
          <p14:tracePt t="5496" x="6402388" y="2322513"/>
          <p14:tracePt t="5515" x="6296025" y="2384425"/>
          <p14:tracePt t="5528" x="6089650" y="2500313"/>
          <p14:tracePt t="5546" x="6018213" y="2544763"/>
          <p14:tracePt t="5562" x="5830888" y="2670175"/>
          <p14:tracePt t="5578" x="5776913" y="2705100"/>
          <p14:tracePt t="5604" x="5697538" y="2751138"/>
          <p14:tracePt t="5615" x="5634038" y="2786063"/>
          <p14:tracePt t="5628" x="5562600" y="2813050"/>
          <p14:tracePt t="5645" x="5465763" y="2867025"/>
          <p14:tracePt t="5662" x="5446713" y="2874963"/>
          <p14:tracePt t="5678" x="5375275" y="2911475"/>
          <p14:tracePt t="5696" x="5357813" y="2919413"/>
          <p14:tracePt t="5712" x="5224463" y="2973388"/>
          <p14:tracePt t="5729" x="5160963" y="3000375"/>
          <p14:tracePt t="5745" x="5010150" y="3054350"/>
          <p14:tracePt t="5762" x="4965700" y="3071813"/>
          <p14:tracePt t="5779" x="4875213" y="3116263"/>
          <p14:tracePt t="5796" x="4875213" y="3125788"/>
          <p14:tracePt t="5813" x="4857750" y="3143250"/>
          <p14:tracePt t="5830" x="4830763" y="3160713"/>
          <p14:tracePt t="5846" x="4795838" y="3205163"/>
          <p14:tracePt t="5863" x="4768850" y="3232150"/>
          <p14:tracePt t="5879" x="4705350" y="3286125"/>
          <p14:tracePt t="5896" x="4697413" y="3295650"/>
          <p14:tracePt t="5915" x="4652963" y="3340100"/>
          <p14:tracePt t="5930" x="4633913" y="3348038"/>
          <p14:tracePt t="5947" x="4589463" y="3402013"/>
          <p14:tracePt t="5964" x="4545013" y="3446463"/>
          <p14:tracePt t="5980" x="4537075" y="3455988"/>
          <p14:tracePt t="5999" x="4537075" y="3446463"/>
          <p14:tracePt t="6146" x="4537075" y="3438525"/>
          <p14:tracePt t="6331" x="4537075" y="3429000"/>
          <p14:tracePt t="6725" x="4545013" y="3429000"/>
          <p14:tracePt t="6736" x="4545013" y="3419475"/>
          <p14:tracePt t="6755" x="4572000" y="3402013"/>
          <p14:tracePt t="6775" x="4589463" y="3394075"/>
          <p14:tracePt t="6786" x="4598988" y="3375025"/>
          <p14:tracePt t="6805" x="4616450" y="3367088"/>
          <p14:tracePt t="6832" x="4633913" y="3357563"/>
          <p14:tracePt t="6851" x="4687888" y="3330575"/>
          <p14:tracePt t="6885" x="4714875" y="3313113"/>
          <p14:tracePt t="6916" x="4724400" y="3313113"/>
          <p14:tracePt t="6927" x="4759325" y="3303588"/>
          <p14:tracePt t="6947" x="4759325" y="3295650"/>
          <p14:tracePt t="6958" x="4768850" y="3295650"/>
          <p14:tracePt t="6976" x="4768850" y="3286125"/>
          <p14:tracePt t="7040" x="4768850" y="3276600"/>
          <p14:tracePt t="7052" x="4751388" y="3259138"/>
          <p14:tracePt t="7069" x="4741863" y="3259138"/>
          <p14:tracePt t="7084" x="4705350" y="3232150"/>
          <p14:tracePt t="7100" x="4687888" y="3224213"/>
          <p14:tracePt t="7119" x="4679950" y="3224213"/>
          <p14:tracePt t="7130" x="4633913" y="3205163"/>
          <p14:tracePt t="7150" x="4589463" y="3197225"/>
          <p14:tracePt t="7177" x="4510088" y="3179763"/>
          <p14:tracePt t="7197" x="4491038" y="3179763"/>
          <p14:tracePt t="7210" x="4429125" y="3160713"/>
          <p14:tracePt t="7226" x="4411663" y="3160713"/>
          <p14:tracePt t="7250" x="4357688" y="3152775"/>
          <p14:tracePt t="7267" x="4286250" y="3152775"/>
          <p14:tracePt t="7283" x="4259263" y="3152775"/>
          <p14:tracePt t="7300" x="4197350" y="3152775"/>
          <p14:tracePt t="7316" x="4170363" y="3152775"/>
          <p14:tracePt t="7334" x="4125913" y="3152775"/>
          <p14:tracePt t="7351" x="4071938" y="3160713"/>
          <p14:tracePt t="7369" x="4044950" y="3170238"/>
          <p14:tracePt t="7383" x="3990975" y="3187700"/>
          <p14:tracePt t="7401" x="3973513" y="3187700"/>
          <p14:tracePt t="7418" x="3965575" y="3205163"/>
          <p14:tracePt t="7434" x="3938588" y="3214688"/>
          <p14:tracePt t="7451" x="3929063" y="3224213"/>
          <p14:tracePt t="7468" x="3911600" y="3232150"/>
          <p14:tracePt t="7485" x="3911600" y="3251200"/>
          <p14:tracePt t="7501" x="3894138" y="3276600"/>
          <p14:tracePt t="7518" x="3884613" y="3286125"/>
          <p14:tracePt t="7538" x="3884613" y="3303588"/>
          <p14:tracePt t="7557" x="3884613" y="3313113"/>
          <p14:tracePt t="7592" x="3884613" y="3330575"/>
          <p14:tracePt t="7604" x="3894138" y="3357563"/>
          <p14:tracePt t="7623" x="3902075" y="3367088"/>
          <p14:tracePt t="7635" x="3911600" y="3402013"/>
          <p14:tracePt t="7654" x="3919538" y="3411538"/>
          <p14:tracePt t="7665" x="3946525" y="3438525"/>
          <p14:tracePt t="7685" x="3973513" y="3465513"/>
          <p14:tracePt t="7716" x="3990975" y="3473450"/>
          <p14:tracePt t="7728" x="4027488" y="3500438"/>
          <p14:tracePt t="7747" x="4044950" y="3509963"/>
          <p14:tracePt t="7758" x="4081463" y="3527425"/>
          <p14:tracePt t="7777" x="4116388" y="3536950"/>
          <p14:tracePt t="7789" x="4160838" y="3544888"/>
          <p14:tracePt t="7808" x="4214813" y="3554413"/>
          <p14:tracePt t="7826" x="4232275" y="3562350"/>
          <p14:tracePt t="7837" x="4286250" y="3562350"/>
          <p14:tracePt t="7856" x="4295775" y="3562350"/>
          <p14:tracePt t="7869" x="4348163" y="3562350"/>
          <p14:tracePt t="7887" x="4375150" y="3562350"/>
          <p14:tracePt t="7901" x="4419600" y="3562350"/>
          <p14:tracePt t="7919" x="4446588" y="3562350"/>
          <p14:tracePt t="7936" x="4473575" y="3562350"/>
          <p14:tracePt t="7951" x="4491038" y="3562350"/>
          <p14:tracePt t="7975" x="4510088" y="3562350"/>
          <p14:tracePt t="7988" x="4527550" y="3562350"/>
          <p14:tracePt t="8002" x="4554538" y="3554413"/>
          <p14:tracePt t="8018" x="4608513" y="3544888"/>
          <p14:tracePt t="8035" x="4625975" y="3544888"/>
          <p14:tracePt t="8053" x="4652963" y="3536950"/>
          <p14:tracePt t="8069" x="4652963" y="3527425"/>
          <p14:tracePt t="8085" x="4687888" y="3509963"/>
          <p14:tracePt t="8103" x="4697413" y="3500438"/>
          <p14:tracePt t="8123" x="4714875" y="3490913"/>
          <p14:tracePt t="8142" x="4724400" y="3482975"/>
          <p14:tracePt t="8153" x="4732338" y="3473450"/>
          <p14:tracePt t="8171" x="4741863" y="3455988"/>
          <p14:tracePt t="8187" x="4751388" y="3446463"/>
          <p14:tracePt t="8204" x="4751388" y="3429000"/>
          <p14:tracePt t="8236" x="4759325" y="3411538"/>
          <p14:tracePt t="8262" x="4768850" y="3402013"/>
          <p14:tracePt t="8279" x="4768850" y="3394075"/>
          <p14:tracePt t="8291" x="4768850" y="3384550"/>
          <p14:tracePt t="8311" x="4768850" y="3375025"/>
          <p14:tracePt t="8331" x="4776788" y="3348038"/>
          <p14:tracePt t="8355" x="4776788" y="3322638"/>
          <p14:tracePt t="8375" x="4786313" y="3303588"/>
          <p14:tracePt t="8386" x="4786313" y="3295650"/>
          <p14:tracePt t="8405" x="4786313" y="3276600"/>
          <p14:tracePt t="8424" x="4786313" y="3268663"/>
          <p14:tracePt t="8435" x="4786313" y="3241675"/>
          <p14:tracePt t="8454" x="4786313" y="3214688"/>
          <p14:tracePt t="8465" x="4776788" y="3152775"/>
          <p14:tracePt t="8486" x="4768850" y="3108325"/>
          <p14:tracePt t="8497" x="4751388" y="3044825"/>
          <p14:tracePt t="8517" x="4741863" y="3027363"/>
          <p14:tracePt t="8528" x="4724400" y="2973388"/>
          <p14:tracePt t="8547" x="4705350" y="2919413"/>
          <p14:tracePt t="8559" x="4687888" y="2847975"/>
          <p14:tracePt t="8579" x="4679950" y="2822575"/>
          <p14:tracePt t="8591" x="4660900" y="2776538"/>
          <p14:tracePt t="8610" x="4643438" y="2732088"/>
          <p14:tracePt t="8641" x="4616450" y="2660650"/>
          <p14:tracePt t="8659" x="4598988" y="2608263"/>
          <p14:tracePt t="8670" x="4537075" y="2438400"/>
          <p14:tracePt t="8690" x="4518025" y="2374900"/>
          <p14:tracePt t="8701" x="4483100" y="2276475"/>
          <p14:tracePt t="8724" x="4465638" y="2251075"/>
          <p14:tracePt t="8735" x="4446588" y="2232025"/>
          <p14:tracePt t="8798" x="4438650" y="2214563"/>
          <p14:tracePt t="8817" x="4429125" y="2205038"/>
          <p14:tracePt t="8829" x="4402138" y="2179638"/>
          <p14:tracePt t="8847" x="4384675" y="2170113"/>
          <p14:tracePt t="8859" x="4340225" y="2143125"/>
          <p14:tracePt t="8878" x="4313238" y="2133600"/>
          <p14:tracePt t="8890" x="4241800" y="2098675"/>
          <p14:tracePt t="8909" x="4214813" y="2089150"/>
          <p14:tracePt t="8923" x="4160838" y="2062163"/>
          <p14:tracePt t="8943" x="4152900" y="2054225"/>
          <p14:tracePt t="8954" x="4133850" y="2044700"/>
          <p14:tracePt t="8973" x="4125913" y="2044700"/>
          <p14:tracePt t="8988" x="4081463" y="2027238"/>
          <p14:tracePt t="9005" x="4054475" y="2017713"/>
          <p14:tracePt t="9021" x="4000500" y="2000250"/>
          <p14:tracePt t="9038" x="3983038" y="1990725"/>
          <p14:tracePt t="9055" x="3929063" y="1973263"/>
          <p14:tracePt t="9071" x="3902075" y="1965325"/>
          <p14:tracePt t="9088" x="3875088" y="1946275"/>
          <p14:tracePt t="9106" x="3848100" y="1938338"/>
          <p14:tracePt t="9122" x="3840163" y="1938338"/>
          <p14:tracePt t="9139" x="3803650" y="1911350"/>
          <p14:tracePt t="9156" x="3786188" y="1911350"/>
          <p14:tracePt t="9172" x="3751263" y="1893888"/>
          <p14:tracePt t="9189" x="3705225" y="1874838"/>
          <p14:tracePt t="9206" x="3660775" y="1857375"/>
          <p14:tracePt t="9225" x="3643313" y="1847850"/>
          <p14:tracePt t="9239" x="3608388" y="1839913"/>
          <p14:tracePt t="9255" x="3589338" y="1830388"/>
          <p14:tracePt t="9272" x="3581400" y="1830388"/>
          <p14:tracePt t="9289" x="3571875" y="1822450"/>
          <p14:tracePt t="9306" x="3562350" y="1822450"/>
          <p14:tracePt t="9395" x="3562350" y="1839913"/>
          <p14:tracePt t="9505" x="3562350" y="1874838"/>
          <p14:tracePt t="9525" x="3562350" y="1893888"/>
          <p14:tracePt t="9551" x="3562350" y="1928813"/>
          <p14:tracePt t="9569" x="3562350" y="1938338"/>
          <p14:tracePt t="9591" x="3554413" y="1990725"/>
          <p14:tracePt t="9607" x="3554413" y="2009775"/>
          <p14:tracePt t="9624" x="3554413" y="2089150"/>
          <p14:tracePt t="9640" x="3562350" y="2187575"/>
          <p14:tracePt t="9657" x="3571875" y="2241550"/>
          <p14:tracePt t="9674" x="3589338" y="2357438"/>
          <p14:tracePt t="9691" x="3598863" y="2374900"/>
          <p14:tracePt t="9707" x="3608388" y="2465388"/>
          <p14:tracePt t="9725" x="3625850" y="2554288"/>
          <p14:tracePt t="9757" x="3633788" y="2643188"/>
          <p14:tracePt t="9772" x="3643313" y="2732088"/>
          <p14:tracePt t="9792" x="3652838" y="2795588"/>
          <p14:tracePt t="9826" x="3652838" y="2822575"/>
          <p14:tracePt t="9834" x="3660775" y="2884488"/>
          <p14:tracePt t="9858" x="3670300" y="2955925"/>
          <p14:tracePt t="9890" x="3670300" y="2982913"/>
          <p14:tracePt t="9895" x="3679825" y="3044825"/>
          <p14:tracePt t="9925" x="3679825" y="3098800"/>
          <p14:tracePt t="9957" x="3687763" y="3143250"/>
          <p14:tracePt t="9964" x="3687763" y="3160713"/>
          <p14:tracePt t="9992" x="3687763" y="3241675"/>
          <p14:tracePt t="10026" x="3687763" y="3259138"/>
          <p14:tracePt t="10038" x="3687763" y="3295650"/>
          <p14:tracePt t="10059" x="3687763" y="3330575"/>
          <p14:tracePt t="10090" x="3687763" y="3348038"/>
          <p14:tracePt t="10099" x="3687763" y="3357563"/>
          <p14:tracePt t="10125" x="3687763" y="3402013"/>
          <p14:tracePt t="10155" x="3687763" y="3429000"/>
          <p14:tracePt t="10167" x="3687763" y="3465513"/>
          <p14:tracePt t="10194" x="3687763" y="3473450"/>
          <p14:tracePt t="10213" x="3687763" y="3482975"/>
          <p14:tracePt t="10226" x="3687763" y="3473450"/>
          <p14:tracePt t="10450" x="3697288" y="3473450"/>
          <p14:tracePt t="10462" x="3714750" y="3473450"/>
          <p14:tracePt t="10494" x="3732213" y="3465513"/>
          <p14:tracePt t="10511" x="3741738" y="3465513"/>
          <p14:tracePt t="10544" x="3768725" y="3465513"/>
          <p14:tracePt t="10561" x="3822700" y="3455988"/>
          <p14:tracePt t="10593" x="3840163" y="3446463"/>
          <p14:tracePt t="10604" x="3919538" y="3446463"/>
          <p14:tracePt t="10636" x="3973513" y="3446463"/>
          <p14:tracePt t="10654" x="4017963" y="3438525"/>
          <p14:tracePt t="10676" x="4160838" y="3429000"/>
          <p14:tracePt t="10708" x="4295775" y="3419475"/>
          <p14:tracePt t="10717" x="4340225" y="3411538"/>
          <p14:tracePt t="10743" x="4510088" y="3402013"/>
          <p14:tracePt t="10775" x="4537075" y="3402013"/>
          <p14:tracePt t="10778" x="4714875" y="3402013"/>
          <p14:tracePt t="10810" x="4822825" y="3394075"/>
          <p14:tracePt t="10828" x="4875213" y="3384550"/>
          <p14:tracePt t="10844" x="4991100" y="3367088"/>
          <p14:tracePt t="10875" x="5037138" y="3357563"/>
          <p14:tracePt t="10891" x="5081588" y="3348038"/>
          <p14:tracePt t="10911" x="5170488" y="3340100"/>
          <p14:tracePt t="10942" x="5241925" y="3322638"/>
          <p14:tracePt t="10952" x="5251450" y="3313113"/>
          <p14:tracePt t="10986" x="5259388" y="3313113"/>
          <p14:tracePt t="11060" x="5259388" y="3303588"/>
          <p14:tracePt t="11785" x="5251450" y="3303588"/>
          <p14:tracePt t="12146" x="5241925" y="3303588"/>
          <p14:tracePt t="12178" x="5232400" y="3295650"/>
          <p14:tracePt t="12190" x="5205413" y="3276600"/>
          <p14:tracePt t="12222" x="5197475" y="3268663"/>
          <p14:tracePt t="12248" x="5116513" y="3241675"/>
          <p14:tracePt t="12281" x="5018088" y="3205163"/>
          <p14:tracePt t="12313" x="4973638" y="3197225"/>
          <p14:tracePt t="12322" x="4965700" y="3187700"/>
          <p14:tracePt t="12354" x="4902200" y="3187700"/>
          <p14:tracePt t="12385" x="4786313" y="3187700"/>
          <p14:tracePt t="12416" x="4679950" y="3187700"/>
          <p14:tracePt t="12448" x="4660900" y="3187700"/>
          <p14:tracePt t="12456" x="4633913" y="3187700"/>
          <p14:tracePt t="12487" x="4562475" y="3187700"/>
          <p14:tracePt t="12515" x="4456113" y="3179763"/>
          <p14:tracePt t="12545" x="4429125" y="3179763"/>
          <p14:tracePt t="12577" x="4375150" y="3179763"/>
          <p14:tracePt t="12585" x="4340225" y="3179763"/>
          <p14:tracePt t="12617" x="4276725" y="3179763"/>
          <p14:tracePt t="12648" x="4232275" y="3179763"/>
          <p14:tracePt t="12650" x="4179888" y="3187700"/>
          <p14:tracePt t="12683" x="4143375" y="3205163"/>
          <p14:tracePt t="12726" x="4108450" y="3214688"/>
          <p14:tracePt t="12745" x="4044950" y="3232150"/>
          <p14:tracePt t="12777" x="4037013" y="3241675"/>
          <p14:tracePt t="12789" x="4017963" y="3241675"/>
          <p14:tracePt t="12821" x="3965575" y="3259138"/>
          <p14:tracePt t="12850" x="3919538" y="3268663"/>
          <p14:tracePt t="12882" x="3902075" y="3276600"/>
          <p14:tracePt t="12914" x="3894138" y="3286125"/>
          <p14:tracePt t="12917" x="3875088" y="3286125"/>
          <p14:tracePt t="12949" x="3867150" y="3295650"/>
          <p14:tracePt t="12981" x="3875088" y="3295650"/>
          <p14:tracePt t="13565" x="3884613" y="3295650"/>
          <p14:tracePt t="13575" x="3911600" y="3295650"/>
          <p14:tracePt t="13594" x="3973513" y="3295650"/>
          <p14:tracePt t="13626" x="3990975" y="3295650"/>
          <p14:tracePt t="13653" x="4062413" y="3295650"/>
          <p14:tracePt t="13685" x="4133850" y="3295650"/>
          <p14:tracePt t="13717" x="4160838" y="3295650"/>
          <p14:tracePt t="13736" x="4187825" y="3286125"/>
          <p14:tracePt t="13769" x="4205288" y="3286125"/>
          <p14:tracePt t="13786" x="4224338" y="3286125"/>
          <p14:tracePt t="13818" x="4276725" y="3286125"/>
          <p14:tracePt t="13851" x="4303713" y="3286125"/>
          <p14:tracePt t="13859" x="4330700" y="3286125"/>
          <p14:tracePt t="13890" x="4357688" y="3286125"/>
          <p14:tracePt t="13920" x="4394200" y="3276600"/>
          <p14:tracePt t="13952" x="4419600" y="3276600"/>
          <p14:tracePt t="13984" x="4465638" y="3276600"/>
          <p14:tracePt t="13997" x="4491038" y="3276600"/>
          <p14:tracePt t="14029" x="4510088" y="3276600"/>
          <p14:tracePt t="14054" x="4537075" y="3276600"/>
          <p14:tracePt t="14086" x="4554538" y="3276600"/>
          <p14:tracePt t="14118" x="4562475" y="3276600"/>
          <p14:tracePt t="14122" x="4581525" y="3276600"/>
          <p14:tracePt t="14205" x="4589463" y="3276600"/>
          <p14:tracePt t="14294" x="4598988" y="3276600"/>
          <p14:tracePt t="14360" x="4608513" y="3276600"/>
          <p14:tracePt t="14394" x="4616450" y="3276600"/>
          <p14:tracePt t="14474" x="4625975" y="3276600"/>
          <p14:tracePt t="17772" x="4608513" y="3268663"/>
          <p14:tracePt t="18532" x="4608513" y="3259138"/>
          <p14:tracePt t="18590" x="4598988" y="3251200"/>
          <p14:tracePt t="18639" x="4589463" y="3241675"/>
          <p14:tracePt t="18796" x="4589463" y="3232150"/>
          <p14:tracePt t="18829" x="4572000" y="3214688"/>
          <p14:tracePt t="18855" x="4527550" y="3160713"/>
          <p14:tracePt t="18874" x="4465638" y="3089275"/>
          <p14:tracePt t="18886" x="4375150" y="3000375"/>
          <p14:tracePt t="18907" x="4348163" y="2973388"/>
          <p14:tracePt t="18935" x="4187825" y="2822575"/>
          <p14:tracePt t="18967" x="4160838" y="2786063"/>
          <p14:tracePt t="18970" x="4010025" y="2660650"/>
          <p14:tracePt t="19001" x="3830638" y="2517775"/>
          <p14:tracePt t="19016" x="3795713" y="2490788"/>
          <p14:tracePt t="19047" x="3705225" y="2419350"/>
          <p14:tracePt t="19069" x="3598863" y="2347913"/>
          <p14:tracePt t="19100" x="3490913" y="2276475"/>
          <p14:tracePt t="19114" x="3438525" y="2241550"/>
          <p14:tracePt t="19135" x="3330575" y="2187575"/>
          <p14:tracePt t="19167" x="3303588" y="2170113"/>
          <p14:tracePt t="19171" x="3214688" y="2125663"/>
          <p14:tracePt t="19204" x="3179763" y="2116138"/>
          <p14:tracePt t="19235" x="3116263" y="2098675"/>
          <p14:tracePt t="19254" x="3108325" y="2098675"/>
          <p14:tracePt t="19269" x="3017838" y="2089150"/>
          <p14:tracePt t="19301" x="2919413" y="2071688"/>
          <p14:tracePt t="19314" x="2741613" y="2027238"/>
          <p14:tracePt t="19336" x="2616200" y="1990725"/>
          <p14:tracePt t="19368" x="2589213" y="1982788"/>
          <p14:tracePt t="19375" x="2536825" y="1973263"/>
          <p14:tracePt t="19403" x="2455863" y="1965325"/>
          <p14:tracePt t="19435" x="2401888" y="1965325"/>
          <p14:tracePt t="19456" x="2339975" y="1965325"/>
          <p14:tracePt t="19485" x="2276475" y="1965325"/>
          <p14:tracePt t="19505" x="2187575" y="1973263"/>
          <p14:tracePt t="19537" x="2125663" y="1973263"/>
          <p14:tracePt t="19553" x="2098675" y="1973263"/>
          <p14:tracePt t="19570" x="2027238" y="1955800"/>
          <p14:tracePt t="19602" x="1990725" y="1955800"/>
          <p14:tracePt t="19613" x="1965325" y="1955800"/>
          <p14:tracePt t="19637" x="1955800" y="1955800"/>
          <p14:tracePt t="19668" x="1955800" y="1965325"/>
          <p14:tracePt t="19805" x="1965325" y="1965325"/>
          <p14:tracePt t="19986" x="1965325" y="1973263"/>
          <p14:tracePt t="20260" x="1973263" y="1973263"/>
          <p14:tracePt t="20434" x="1973263" y="1982788"/>
          <p14:tracePt t="20608" x="1973263" y="1990725"/>
          <p14:tracePt t="20646" x="1965325" y="1990725"/>
          <p14:tracePt t="20701" x="1946275" y="1990725"/>
          <p14:tracePt t="20725" x="1938338" y="1990725"/>
          <p14:tracePt t="20745" x="1911350" y="1990725"/>
          <p14:tracePt t="20763" x="1901825" y="1990725"/>
          <p14:tracePt t="20774" x="1874838" y="1990725"/>
          <p14:tracePt t="20805" x="1866900" y="1990725"/>
          <p14:tracePt t="20807" x="1758950" y="1990725"/>
          <p14:tracePt t="20838" x="1679575" y="1990725"/>
          <p14:tracePt t="20855" x="1660525" y="1982788"/>
          <p14:tracePt t="20874" x="1633538" y="1982788"/>
          <p14:tracePt t="20905" x="1625600" y="1982788"/>
          <p14:tracePt t="20983" x="1616075" y="1982788"/>
          <p14:tracePt t="21074" x="1608138" y="1982788"/>
          <p14:tracePt t="21215" x="1598613" y="1982788"/>
          <p14:tracePt t="23772" x="1598613" y="1973263"/>
          <p14:tracePt t="25522" x="1598613" y="1982788"/>
          <p14:tracePt t="26203" x="1598613" y="1990725"/>
          <p14:tracePt t="26249" x="1608138" y="1990725"/>
          <p14:tracePt t="26307" x="1608138" y="2000250"/>
          <p14:tracePt t="26724" x="1608138" y="2009775"/>
          <p14:tracePt t="27266" x="1616075" y="2009775"/>
          <p14:tracePt t="29272" x="1625600" y="2009775"/>
          <p14:tracePt t="30198" x="1633538" y="2017713"/>
          <p14:tracePt t="30209" x="1643063" y="2027238"/>
          <p14:tracePt t="30236" x="1652588" y="2027238"/>
          <p14:tracePt t="30268" x="1660525" y="2036763"/>
          <p14:tracePt t="41272" x="1660525" y="2044700"/>
          <p14:tracePt t="42064" x="1670050" y="2054225"/>
          <p14:tracePt t="42156" x="1714500" y="2089150"/>
          <p14:tracePt t="42176" x="1776413" y="2125663"/>
          <p14:tracePt t="42189" x="2205038" y="2259013"/>
          <p14:tracePt t="42221" x="2786063" y="2366963"/>
          <p14:tracePt t="42239" x="3232150" y="2411413"/>
          <p14:tracePt t="42272" x="3990975" y="2473325"/>
          <p14:tracePt t="42304" x="4581525" y="2500313"/>
          <p14:tracePt t="42314" x="5348288" y="2517775"/>
          <p14:tracePt t="42345" x="5973763" y="2527300"/>
          <p14:tracePt t="42373" x="7045325" y="2500313"/>
          <p14:tracePt t="42404" x="7885113" y="2419350"/>
          <p14:tracePt t="42437" x="8609013" y="2339975"/>
          <p14:tracePt t="42441" x="9134475" y="2214563"/>
          <p14:tracePt t="42474" x="9134475" y="2133600"/>
          <p14:tracePt t="42506" x="9134475" y="2116138"/>
          <p14:tracePt t="42515" x="9134475" y="2054225"/>
          <p14:tracePt t="42547" x="9134475" y="1955800"/>
          <p14:tracePt t="42573" x="9134475" y="1866900"/>
          <p14:tracePt t="42606" x="9134475" y="1830388"/>
          <p14:tracePt t="42637" x="9134475" y="1768475"/>
          <p14:tracePt t="42640" x="9134475" y="1598613"/>
          <p14:tracePt t="42671" x="9134475" y="1571625"/>
          <p14:tracePt t="42704" x="9134475" y="1562100"/>
          <p14:tracePt t="42724" x="9028113" y="1490663"/>
          <p14:tracePt t="42757" x="9010650" y="1482725"/>
          <p14:tracePt t="42774" x="8991600" y="1473200"/>
          <p14:tracePt t="42806" x="8974138" y="1455738"/>
          <p14:tracePt t="42838" x="8956675" y="1438275"/>
          <p14:tracePt t="42848" x="8848725" y="1357313"/>
          <p14:tracePt t="42880" x="8769350" y="1295400"/>
          <p14:tracePt t="42907" x="8705850" y="1223963"/>
          <p14:tracePt t="42940" x="8705850" y="1214438"/>
          <p14:tracePt t="42993" x="8697913" y="1204913"/>
          <p14:tracePt t="43023" x="8697913" y="1196975"/>
          <p14:tracePt t="43044" x="8688388" y="1187450"/>
          <p14:tracePt t="43076" x="8688388" y="1169988"/>
          <p14:tracePt t="43108" x="8688388" y="1133475"/>
          <p14:tracePt t="43140" x="8680450" y="1125538"/>
          <p14:tracePt t="43148" x="8680450" y="1108075"/>
          <p14:tracePt t="43178" x="8680450" y="1089025"/>
          <p14:tracePt t="43209" x="8670925" y="1062038"/>
          <p14:tracePt t="43242" x="8670925" y="1044575"/>
          <p14:tracePt t="43275" x="8670925" y="1027113"/>
          <p14:tracePt t="43291" x="8670925" y="1017588"/>
          <p14:tracePt t="43353" x="8661400" y="990600"/>
          <p14:tracePt t="43383" x="8661400" y="982663"/>
          <p14:tracePt t="43394" x="8653463" y="973138"/>
          <p14:tracePt t="43414" x="8653463" y="955675"/>
          <p14:tracePt t="43448" x="8643938" y="928688"/>
          <p14:tracePt t="43477" x="8634413" y="911225"/>
          <p14:tracePt t="43509" x="8634413" y="901700"/>
          <p14:tracePt t="44095" x="8626475" y="901700"/>
          <p14:tracePt t="44276" x="8616950" y="884238"/>
          <p14:tracePt t="44296" x="8616950" y="874713"/>
          <p14:tracePt t="44312" x="8616950" y="866775"/>
          <p14:tracePt t="44363" x="8616950" y="857250"/>
          <p14:tracePt t="44450" x="8616950" y="839788"/>
          <p14:tracePt t="44469" x="8616950" y="822325"/>
          <p14:tracePt t="44481" x="8609013" y="776288"/>
          <p14:tracePt t="44512" x="8589963" y="660400"/>
          <p14:tracePt t="44546" x="8562975" y="598488"/>
          <p14:tracePt t="44563" x="8562975" y="588963"/>
          <p14:tracePt t="44590" x="8555038" y="5810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Course Interface</a:t>
            </a:r>
          </a:p>
        </p:txBody>
      </p:sp>
      <p:sp>
        <p:nvSpPr>
          <p:cNvPr id="465923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5257800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interface</a:t>
            </a:r>
            <a:r>
              <a:rPr lang="en-US" dirty="0"/>
              <a:t> Course {	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getDepartment</a:t>
            </a:r>
            <a:r>
              <a:rPr lang="en-US" dirty="0"/>
              <a:t>();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();		</a:t>
            </a:r>
          </a:p>
          <a:p>
            <a:pPr algn="l"/>
            <a:r>
              <a:rPr lang="en-US" dirty="0"/>
              <a:t>}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Freshman Seminar Interface</a:t>
            </a:r>
          </a:p>
        </p:txBody>
      </p:sp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75438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interface</a:t>
            </a:r>
            <a:r>
              <a:rPr lang="en-US" dirty="0"/>
              <a:t> </a:t>
            </a:r>
            <a:r>
              <a:rPr lang="en-US" dirty="0" err="1"/>
              <a:t>FreshmanSeminar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Course {</a:t>
            </a:r>
          </a:p>
          <a:p>
            <a:pPr algn="l"/>
            <a:r>
              <a:rPr lang="en-US" dirty="0"/>
              <a:t>	</a:t>
            </a:r>
            <a:r>
              <a:rPr lang="en-US" b="1" dirty="0" smtClean="0"/>
              <a:t>public final</a:t>
            </a:r>
            <a:r>
              <a:rPr lang="en-US" dirty="0" smtClean="0"/>
              <a:t> </a:t>
            </a:r>
            <a:r>
              <a:rPr lang="en-US" b="1" dirty="0" err="1"/>
              <a:t>int</a:t>
            </a:r>
            <a:r>
              <a:rPr lang="en-US" dirty="0"/>
              <a:t> SEMINAR_NUMBER = 6;</a:t>
            </a:r>
          </a:p>
          <a:p>
            <a:pPr algn="l"/>
            <a:r>
              <a:rPr lang="en-US" dirty="0"/>
              <a:t>}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80" x="8555038" y="571500"/>
          <p14:tracePt t="5802" x="8555038" y="581025"/>
          <p14:tracePt t="6076" x="8510588" y="588963"/>
          <p14:tracePt t="6101" x="8323263" y="588963"/>
          <p14:tracePt t="6119" x="8215313" y="598488"/>
          <p14:tracePt t="6141" x="7670800" y="669925"/>
          <p14:tracePt t="6172" x="7581900" y="704850"/>
          <p14:tracePt t="6181" x="7456488" y="758825"/>
          <p14:tracePt t="6208" x="7081838" y="893763"/>
          <p14:tracePt t="6239" x="6938963" y="955675"/>
          <p14:tracePt t="6245" x="6357938" y="1187450"/>
          <p14:tracePt t="6276" x="5751513" y="1401763"/>
          <p14:tracePt t="6309" x="5357813" y="1500188"/>
          <p14:tracePt t="6325" x="5214938" y="1536700"/>
          <p14:tracePt t="6341" x="4660900" y="1652588"/>
          <p14:tracePt t="6373" x="4394200" y="1731963"/>
          <p14:tracePt t="6387" x="4348163" y="1751013"/>
          <p14:tracePt t="6414" x="4152900" y="1812925"/>
          <p14:tracePt t="6442" x="3911600" y="1866900"/>
          <p14:tracePt t="6473" x="3589338" y="1919288"/>
          <p14:tracePt t="6481" x="3527425" y="1928813"/>
          <p14:tracePt t="6508" x="3197225" y="1965325"/>
          <p14:tracePt t="6540" x="3160713" y="1965325"/>
          <p14:tracePt t="6544" x="2982913" y="1973263"/>
          <p14:tracePt t="6577" x="2938463" y="1973263"/>
          <p14:tracePt t="6608" x="2946400" y="1973263"/>
          <p14:tracePt t="6622" x="2955925" y="1973263"/>
          <p14:tracePt t="6641" x="2928938" y="1973263"/>
          <p14:tracePt t="6673" x="2847975" y="1973263"/>
          <p14:tracePt t="6685" x="2813050" y="1973263"/>
          <p14:tracePt t="6708" x="2697163" y="1982788"/>
          <p14:tracePt t="6739" x="2633663" y="1982788"/>
          <p14:tracePt t="6747" x="2589213" y="1982788"/>
          <p14:tracePt t="6777" x="2536825" y="1990725"/>
          <p14:tracePt t="6809" x="2455863" y="1990725"/>
          <p14:tracePt t="6840" x="2259013" y="1955800"/>
          <p14:tracePt t="6859" x="2160588" y="1928813"/>
          <p14:tracePt t="6875" x="1965325" y="1866900"/>
          <p14:tracePt t="6907" x="1911350" y="1839913"/>
          <p14:tracePt t="6922" x="1901825" y="1830388"/>
          <p14:tracePt t="6948" x="1919288" y="1839913"/>
          <p14:tracePt t="7079" x="1919288" y="1847850"/>
          <p14:tracePt t="7106" x="1938338" y="1847850"/>
          <p14:tracePt t="7141" x="1946275" y="1847850"/>
          <p14:tracePt t="7153" x="1973263" y="1857375"/>
          <p14:tracePt t="7176" x="1990725" y="1857375"/>
          <p14:tracePt t="7207" x="2017713" y="1866900"/>
          <p14:tracePt t="7210" x="2044700" y="1866900"/>
          <p14:tracePt t="7243" x="2098675" y="1866900"/>
          <p14:tracePt t="7253" x="2116138" y="1866900"/>
          <p14:tracePt t="7277" x="2133600" y="1866900"/>
          <p14:tracePt t="7308" x="2143125" y="1866900"/>
          <p14:tracePt t="7329" x="2152650" y="1866900"/>
          <p14:tracePt t="7344" x="2197100" y="1847850"/>
          <p14:tracePt t="7376" x="2205038" y="1847850"/>
          <p14:tracePt t="7421" x="2205038" y="1839913"/>
          <p14:tracePt t="7485" x="2214563" y="1839913"/>
          <p14:tracePt t="7518" x="2224088" y="1830388"/>
          <p14:tracePt t="7832" x="2224088" y="1822450"/>
          <p14:tracePt t="8104" x="2224088" y="1812925"/>
          <p14:tracePt t="8905" x="2232025" y="1812925"/>
          <p14:tracePt t="9055" x="2241550" y="1803400"/>
          <p14:tracePt t="9136" x="2268538" y="1795463"/>
          <p14:tracePt t="9155" x="2276475" y="1795463"/>
          <p14:tracePt t="9167" x="2286000" y="1795463"/>
          <p14:tracePt t="9182" x="2357438" y="1776413"/>
          <p14:tracePt t="9215" x="2438400" y="1758950"/>
          <p14:tracePt t="9231" x="2536825" y="1751013"/>
          <p14:tracePt t="9249" x="2670175" y="1731963"/>
          <p14:tracePt t="9282" x="2724150" y="1731963"/>
          <p14:tracePt t="9294" x="2786063" y="1731963"/>
          <p14:tracePt t="9317" x="3214688" y="1751013"/>
          <p14:tracePt t="9350" x="3295650" y="1751013"/>
          <p14:tracePt t="9356" x="3517900" y="1758950"/>
          <p14:tracePt t="9383" x="3848100" y="1785938"/>
          <p14:tracePt t="9415" x="3946525" y="1795463"/>
          <p14:tracePt t="9419" x="4224338" y="1803400"/>
          <p14:tracePt t="9450" x="4483100" y="1803400"/>
          <p14:tracePt t="9484" x="4572000" y="1803400"/>
          <p14:tracePt t="9496" x="4768850" y="1803400"/>
          <p14:tracePt t="9517" x="5099050" y="1803400"/>
          <p14:tracePt t="9550" x="5197475" y="1803400"/>
          <p14:tracePt t="9576" x="5259388" y="1803400"/>
          <p14:tracePt t="9587" x="5429250" y="1776413"/>
          <p14:tracePt t="9616" x="5724525" y="1758950"/>
          <p14:tracePt t="9648" x="5929313" y="1741488"/>
          <p14:tracePt t="9657" x="6000750" y="1731963"/>
          <p14:tracePt t="9684" x="6232525" y="1714500"/>
          <p14:tracePt t="9717" x="6394450" y="1679575"/>
          <p14:tracePt t="9720" x="6688138" y="1633538"/>
          <p14:tracePt t="9751" x="6884988" y="1608138"/>
          <p14:tracePt t="9784" x="6902450" y="1608138"/>
          <p14:tracePt t="9794" x="6965950" y="1589088"/>
          <p14:tracePt t="9818" x="7054850" y="1581150"/>
          <p14:tracePt t="9849" x="7116763" y="1581150"/>
          <p14:tracePt t="9856" x="7242175" y="1571625"/>
          <p14:tracePt t="9884" x="7412038" y="1562100"/>
          <p14:tracePt t="9916" x="7456488" y="1554163"/>
          <p14:tracePt t="9919" x="7527925" y="1544638"/>
          <p14:tracePt t="9951" x="7589838" y="1536700"/>
          <p14:tracePt t="9966" x="7661275" y="1527175"/>
          <p14:tracePt t="9985" x="7848600" y="1500188"/>
          <p14:tracePt t="10017" x="7912100" y="1482725"/>
          <p14:tracePt t="10035" x="7920038" y="1482725"/>
          <p14:tracePt t="10061" x="7947025" y="1473200"/>
          <p14:tracePt t="10113" x="7966075" y="1465263"/>
          <p14:tracePt t="10126" x="8037513" y="1455738"/>
          <p14:tracePt t="10152" x="8161338" y="1446213"/>
          <p14:tracePt t="10184" x="8180388" y="1446213"/>
          <p14:tracePt t="10187" x="8224838" y="1438275"/>
          <p14:tracePt t="10217" x="8251825" y="1438275"/>
          <p14:tracePt t="10220" x="8331200" y="1419225"/>
          <p14:tracePt t="10252" x="8439150" y="1401763"/>
          <p14:tracePt t="10269" x="8501063" y="1393825"/>
          <p14:tracePt t="10286" x="8609013" y="1366838"/>
          <p14:tracePt t="10318" x="8661400" y="1357313"/>
          <p14:tracePt t="10332" x="8670925" y="1347788"/>
          <p14:tracePt t="10352" x="8670925" y="1339850"/>
          <p14:tracePt t="15079" x="8653463" y="1339850"/>
          <p14:tracePt t="15427" x="8626475" y="1339850"/>
          <p14:tracePt t="15439" x="8528050" y="1357313"/>
          <p14:tracePt t="15458" x="8501063" y="1357313"/>
          <p14:tracePt t="15470" x="8394700" y="1366838"/>
          <p14:tracePt t="15490" x="8304213" y="1366838"/>
          <p14:tracePt t="15502" x="8045450" y="1357313"/>
          <p14:tracePt t="15521" x="7947025" y="1357313"/>
          <p14:tracePt t="15533" x="7688263" y="1384300"/>
          <p14:tracePt t="15552" x="7581900" y="1401763"/>
          <p14:tracePt t="15564" x="7429500" y="1438275"/>
          <p14:tracePt t="15582" x="7348538" y="1455738"/>
          <p14:tracePt t="15595" x="7143750" y="1482725"/>
          <p14:tracePt t="15613" x="7027863" y="1500188"/>
          <p14:tracePt t="15626" x="6697663" y="1544638"/>
          <p14:tracePt t="15645" x="6313488" y="1598613"/>
          <p14:tracePt t="15665" x="6188075" y="1608138"/>
          <p14:tracePt t="15675" x="5894388" y="1633538"/>
          <p14:tracePt t="15694" x="5803900" y="1652588"/>
          <p14:tracePt t="15705" x="5599113" y="1679575"/>
          <p14:tracePt t="15725" x="5554663" y="1687513"/>
          <p14:tracePt t="15738" x="5348288" y="1724025"/>
          <p14:tracePt t="15757" x="5268913" y="1731963"/>
          <p14:tracePt t="15771" x="5205413" y="1751013"/>
          <p14:tracePt t="15786" x="4991100" y="1785938"/>
          <p14:tracePt t="15805" x="4911725" y="1795463"/>
          <p14:tracePt t="15819" x="4786313" y="1830388"/>
          <p14:tracePt t="15836" x="4705350" y="1839913"/>
          <p14:tracePt t="15853" x="4598988" y="1857375"/>
          <p14:tracePt t="15869" x="4589463" y="1857375"/>
          <p14:tracePt t="15886" x="4554538" y="1866900"/>
          <p14:tracePt t="15916" x="4518025" y="1874838"/>
          <p14:tracePt t="15928" x="4473575" y="1884363"/>
          <p14:tracePt t="15940" x="4367213" y="1901825"/>
          <p14:tracePt t="15961" x="4313238" y="1911350"/>
          <p14:tracePt t="15972" x="4205288" y="1928813"/>
          <p14:tracePt t="15991" x="4152900" y="1938338"/>
          <p14:tracePt t="16005" x="4062413" y="1946275"/>
          <p14:tracePt t="16022" x="4027488" y="1955800"/>
          <p14:tracePt t="16036" x="3956050" y="1965325"/>
          <p14:tracePt t="16053" x="3857625" y="1965325"/>
          <p14:tracePt t="16072" x="3759200" y="1965325"/>
          <p14:tracePt t="16086" x="3571875" y="1965325"/>
          <p14:tracePt t="16105" x="3509963" y="1965325"/>
          <p14:tracePt t="16121" x="3394075" y="1965325"/>
          <p14:tracePt t="16136" x="3367088" y="1973263"/>
          <p14:tracePt t="16153" x="3232150" y="1973263"/>
          <p14:tracePt t="16170" x="3205163" y="1982788"/>
          <p14:tracePt t="16187" x="3089275" y="1982788"/>
          <p14:tracePt t="16203" x="3017838" y="1990725"/>
          <p14:tracePt t="16220" x="2884488" y="1990725"/>
          <p14:tracePt t="16237" x="2822575" y="2000250"/>
          <p14:tracePt t="16253" x="2795588" y="2000250"/>
          <p14:tracePt t="16270" x="2687638" y="2000250"/>
          <p14:tracePt t="16287" x="2589213" y="1990725"/>
          <p14:tracePt t="16306" x="2536825" y="1982788"/>
          <p14:tracePt t="16338" x="2393950" y="1965325"/>
          <p14:tracePt t="16370" x="2322513" y="1946275"/>
          <p14:tracePt t="16385" x="2295525" y="1946275"/>
          <p14:tracePt t="16405" x="2241550" y="1946275"/>
          <p14:tracePt t="16436" x="2232025" y="1946275"/>
          <p14:tracePt t="16447" x="2224088" y="1946275"/>
          <p14:tracePt t="16471" x="2214563" y="1946275"/>
          <p14:tracePt t="16505" x="2197100" y="1938338"/>
          <p14:tracePt t="16525" x="2170113" y="1938338"/>
          <p14:tracePt t="16538" x="2143125" y="1938338"/>
          <p14:tracePt t="16570" x="2133600" y="1938338"/>
          <p14:tracePt t="16574" x="2143125" y="1928813"/>
          <p14:tracePt t="16871" x="2143125" y="1919288"/>
          <p14:tracePt t="16905" x="2160588" y="1919288"/>
          <p14:tracePt t="16915" x="2197100" y="1901825"/>
          <p14:tracePt t="16934" x="2214563" y="1893888"/>
          <p14:tracePt t="16955" x="2303463" y="1874838"/>
          <p14:tracePt t="16987" x="2384425" y="1866900"/>
          <p14:tracePt t="16997" x="2438400" y="1857375"/>
          <p14:tracePt t="17022" x="2687638" y="1830388"/>
          <p14:tracePt t="17054" x="2857500" y="1803400"/>
          <p14:tracePt t="17059" x="3036888" y="1785938"/>
          <p14:tracePt t="17090" x="3205163" y="1751013"/>
          <p14:tracePt t="17122" x="3375025" y="1724025"/>
          <p14:tracePt t="17141" x="3455988" y="1704975"/>
          <p14:tracePt t="17156" x="3741738" y="1660525"/>
          <p14:tracePt t="17187" x="3776663" y="1652588"/>
          <p14:tracePt t="17206" x="4044950" y="1589088"/>
          <p14:tracePt t="17238" x="4062413" y="1571625"/>
          <p14:tracePt t="17247" x="4152900" y="1554163"/>
          <p14:tracePt t="17273" x="4268788" y="1544638"/>
          <p14:tracePt t="17305" x="4303713" y="1536700"/>
          <p14:tracePt t="17308" x="4411663" y="1517650"/>
          <p14:tracePt t="17340" x="4402138" y="1517650"/>
          <p14:tracePt t="17435" x="4367213" y="1517650"/>
          <p14:tracePt t="17453" x="4303713" y="1536700"/>
          <p14:tracePt t="17479" x="4232275" y="1544638"/>
          <p14:tracePt t="17507" x="4098925" y="1581150"/>
          <p14:tracePt t="17538" x="3973513" y="1608138"/>
          <p14:tracePt t="17569" x="3956050" y="1608138"/>
          <p14:tracePt t="17575" x="3894138" y="1633538"/>
          <p14:tracePt t="17606" x="3830638" y="1660525"/>
          <p14:tracePt t="17638" x="3822700" y="1660525"/>
          <p14:tracePt t="17656" x="3822700" y="1670050"/>
          <p14:tracePt t="17800" x="3813175" y="1670050"/>
          <p14:tracePt t="17875" x="3822700" y="1670050"/>
          <p14:tracePt t="18221" x="3830638" y="1670050"/>
          <p14:tracePt t="18351" x="3840163" y="1670050"/>
          <p14:tracePt t="18632" x="3840163" y="1660525"/>
          <p14:tracePt t="18698" x="3840163" y="1652588"/>
          <p14:tracePt t="18711" x="3840163" y="1643063"/>
          <p14:tracePt t="18769" x="3840163" y="1633538"/>
          <p14:tracePt t="18805" x="3848100" y="1633538"/>
          <p14:tracePt t="18837" x="3848100" y="1625600"/>
          <p14:tracePt t="18926" x="3857625" y="1616075"/>
          <p14:tracePt t="18960" x="3857625" y="1608138"/>
          <p14:tracePt t="19325" x="3857625" y="1598613"/>
          <p14:tracePt t="19357" x="3857625" y="1589088"/>
          <p14:tracePt t="19384" x="3857625" y="1581150"/>
          <p14:tracePt t="19449" x="3867150" y="1581150"/>
          <p14:tracePt t="21829" x="3857625" y="1589088"/>
          <p14:tracePt t="21902" x="3822700" y="1598613"/>
          <p14:tracePt t="21919" x="3795713" y="1608138"/>
          <p14:tracePt t="21931" x="3660775" y="1652588"/>
          <p14:tracePt t="21954" x="3438525" y="1724025"/>
          <p14:tracePt t="21986" x="3375025" y="1751013"/>
          <p14:tracePt t="21995" x="3232150" y="1795463"/>
          <p14:tracePt t="22021" x="3036888" y="1857375"/>
          <p14:tracePt t="22052" x="3009900" y="1874838"/>
          <p14:tracePt t="22059" x="2955925" y="1893888"/>
          <p14:tracePt t="22088" x="2724150" y="1955800"/>
          <p14:tracePt t="22119" x="2643188" y="1982788"/>
          <p14:tracePt t="22122" x="2544763" y="2000250"/>
          <p14:tracePt t="22155" x="2527300" y="2009775"/>
          <p14:tracePt t="22165" x="2465388" y="2017713"/>
          <p14:tracePt t="22188" x="2411413" y="2017713"/>
          <p14:tracePt t="22221" x="2347913" y="2027238"/>
          <p14:tracePt t="22224" x="2224088" y="2027238"/>
          <p14:tracePt t="22255" x="2062163" y="2027238"/>
          <p14:tracePt t="22287" x="1982788" y="2017713"/>
          <p14:tracePt t="22296" x="1965325" y="2009775"/>
          <p14:tracePt t="22322" x="1857375" y="1982788"/>
          <p14:tracePt t="22353" x="1785938" y="1965325"/>
          <p14:tracePt t="22359" x="1741488" y="1946275"/>
          <p14:tracePt t="22389" x="1704975" y="1919288"/>
          <p14:tracePt t="22421" x="1697038" y="1919288"/>
          <p14:tracePt t="22432" x="1660525" y="1893888"/>
          <p14:tracePt t="22456" x="1643063" y="1874838"/>
          <p14:tracePt t="22488" x="1625600" y="1857375"/>
          <p14:tracePt t="22511" x="1608138" y="1839913"/>
          <p14:tracePt t="22531" x="1598613" y="1830388"/>
          <p14:tracePt t="22556" x="1589088" y="1822450"/>
          <p14:tracePt t="22588" x="1608138" y="1822450"/>
          <p14:tracePt t="23009" x="1616075" y="1822450"/>
          <p14:tracePt t="23021" x="1643063" y="1822450"/>
          <p14:tracePt t="23033" x="1679575" y="1822450"/>
          <p14:tracePt t="23057" x="1785938" y="1822450"/>
          <p14:tracePt t="23089" x="1839913" y="1822450"/>
          <p14:tracePt t="23096" x="1847850" y="1822450"/>
          <p14:tracePt t="23124" x="1928813" y="1822450"/>
          <p14:tracePt t="23158" x="1946275" y="1822450"/>
          <p14:tracePt t="23176" x="1965325" y="1822450"/>
          <p14:tracePt t="23202" x="2000250" y="1830388"/>
          <p14:tracePt t="23255" x="2017713" y="1830388"/>
          <p14:tracePt t="23267" x="2054225" y="1830388"/>
          <p14:tracePt t="23291" x="2071688" y="1830388"/>
          <p14:tracePt t="23322" x="2081213" y="1830388"/>
          <p14:tracePt t="23380" x="2089150" y="1830388"/>
          <p14:tracePt t="23411" x="2098675" y="1830388"/>
          <p14:tracePt t="23618" x="2116138" y="1830388"/>
          <p14:tracePt t="23695" x="2143125" y="1812925"/>
          <p14:tracePt t="23726" x="2170113" y="1803400"/>
          <p14:tracePt t="23738" x="2214563" y="1803400"/>
          <p14:tracePt t="23759" x="2251075" y="1795463"/>
          <p14:tracePt t="23790" x="2322513" y="1795463"/>
          <p14:tracePt t="23796" x="2446338" y="1795463"/>
          <p14:tracePt t="23826" x="2571750" y="1803400"/>
          <p14:tracePt t="23857" x="2616200" y="1803400"/>
          <p14:tracePt t="23863" x="2660650" y="1795463"/>
          <p14:tracePt t="23894" x="2741613" y="1758950"/>
          <p14:tracePt t="23925" x="2759075" y="1751013"/>
          <p14:tracePt t="23927" x="2840038" y="1714500"/>
          <p14:tracePt t="23958" x="2901950" y="1687513"/>
          <p14:tracePt t="23977" x="2919413" y="1687513"/>
          <p14:tracePt t="23993" x="2965450" y="1660525"/>
          <p14:tracePt t="24025" x="3036888" y="1643063"/>
          <p14:tracePt t="24036" x="3062288" y="1625600"/>
          <p14:tracePt t="24060" x="3152775" y="1589088"/>
          <p14:tracePt t="24091" x="3170238" y="1581150"/>
          <p14:tracePt t="24098" x="3214688" y="1554163"/>
          <p14:tracePt t="24127" x="3259138" y="1536700"/>
          <p14:tracePt t="24159" x="3276600" y="1527175"/>
          <p14:tracePt t="24164" x="3322638" y="1517650"/>
          <p14:tracePt t="24195" x="3330575" y="1517650"/>
          <p14:tracePt t="30329" x="3322638" y="1517650"/>
          <p14:tracePt t="31158" x="3313113" y="1527175"/>
          <p14:tracePt t="31176" x="3303588" y="1527175"/>
          <p14:tracePt t="31189" x="3295650" y="1536700"/>
          <p14:tracePt t="31215" x="3259138" y="1544638"/>
          <p14:tracePt t="31247" x="3214688" y="1562100"/>
          <p14:tracePt t="31257" x="3197225" y="1581150"/>
          <p14:tracePt t="31284" x="3116263" y="1616075"/>
          <p14:tracePt t="31316" x="3062288" y="1652588"/>
          <p14:tracePt t="31320" x="3044825" y="1660525"/>
          <p14:tracePt t="31349" x="2965450" y="1687513"/>
          <p14:tracePt t="31381" x="2803525" y="1724025"/>
          <p14:tracePt t="31384" x="2633663" y="1741488"/>
          <p14:tracePt t="31416" x="2608263" y="1751013"/>
          <p14:tracePt t="31426" x="2581275" y="1758950"/>
          <p14:tracePt t="31449" x="2527300" y="1776413"/>
          <p14:tracePt t="31481" x="2473325" y="1795463"/>
          <p14:tracePt t="31491" x="2455863" y="1803400"/>
          <p14:tracePt t="31516" x="2347913" y="1839913"/>
          <p14:tracePt t="31548" x="2339975" y="1839913"/>
          <p14:tracePt t="31554" x="2241550" y="1866900"/>
          <p14:tracePt t="31587" x="2224088" y="1874838"/>
          <p14:tracePt t="31617" x="2187575" y="1884363"/>
          <p14:tracePt t="31649" x="2170113" y="1893888"/>
          <p14:tracePt t="31661" x="2160588" y="1893888"/>
          <p14:tracePt t="31728" x="2170113" y="1893888"/>
          <p14:tracePt t="32545" x="2179638" y="1893888"/>
          <p14:tracePt t="36578" x="2179638" y="1901825"/>
          <p14:tracePt t="37137" x="2197100" y="1911350"/>
          <p14:tracePt t="37162" x="2241550" y="1911350"/>
          <p14:tracePt t="37181" x="2357438" y="1919288"/>
          <p14:tracePt t="37200" x="2438400" y="1919288"/>
          <p14:tracePt t="37232" x="2536825" y="1919288"/>
          <p14:tracePt t="37237" x="2768600" y="1911350"/>
          <p14:tracePt t="37267" x="3517900" y="1919288"/>
          <p14:tracePt t="37299" x="3768725" y="1919288"/>
          <p14:tracePt t="37306" x="4483100" y="1911350"/>
          <p14:tracePt t="37335" x="5456238" y="1866900"/>
          <p14:tracePt t="37366" x="5634038" y="1857375"/>
          <p14:tracePt t="37369" x="6357938" y="1776413"/>
          <p14:tracePt t="37401" x="6938963" y="1704975"/>
          <p14:tracePt t="37418" x="7143750" y="1687513"/>
          <p14:tracePt t="37434" x="7823200" y="1598613"/>
          <p14:tracePt t="37465" x="8108950" y="1544638"/>
          <p14:tracePt t="37481" x="8188325" y="1517650"/>
          <p14:tracePt t="37501" x="8456613" y="1455738"/>
          <p14:tracePt t="37535" x="8599488" y="1419225"/>
          <p14:tracePt t="37545" x="8626475" y="1411288"/>
          <p14:tracePt t="37569" x="8715375" y="1393825"/>
          <p14:tracePt t="37600" x="8742363" y="1384300"/>
          <p14:tracePt t="37608" x="8751888" y="1374775"/>
          <p14:tracePt t="37656" x="8751888" y="1366838"/>
          <p14:tracePt t="37683" x="8751888" y="1347788"/>
          <p14:tracePt t="37702" x="8759825" y="1330325"/>
          <p14:tracePt t="37733" x="8759825" y="1322388"/>
          <p14:tracePt t="37827" x="8751888" y="1312863"/>
          <p14:tracePt t="37854" x="8751888" y="132238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Alternative Abstract Class</a:t>
            </a:r>
            <a:endParaRPr lang="en-US" dirty="0"/>
          </a:p>
        </p:txBody>
      </p:sp>
      <p:sp>
        <p:nvSpPr>
          <p:cNvPr id="462851" name="Text Box 3"/>
          <p:cNvSpPr txBox="1">
            <a:spLocks noChangeArrowheads="1"/>
          </p:cNvSpPr>
          <p:nvPr/>
        </p:nvSpPr>
        <p:spPr bwMode="auto">
          <a:xfrm>
            <a:off x="457200" y="1295401"/>
            <a:ext cx="8229600" cy="3970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/>
              <a:t>package</a:t>
            </a:r>
            <a:r>
              <a:rPr lang="en-US" dirty="0"/>
              <a:t> courses;</a:t>
            </a:r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abstract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Course{</a:t>
            </a:r>
            <a:endParaRPr lang="en-US" dirty="0"/>
          </a:p>
          <a:p>
            <a:pPr algn="l"/>
            <a:r>
              <a:rPr lang="en-US" dirty="0"/>
              <a:t>	String title, dept;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title = </a:t>
            </a:r>
            <a:r>
              <a:rPr lang="en-US" dirty="0" err="1"/>
              <a:t>theTitle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	dept = </a:t>
            </a:r>
            <a:r>
              <a:rPr lang="en-US" dirty="0" err="1"/>
              <a:t>theDept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title;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          </a:t>
            </a:r>
            <a:r>
              <a:rPr lang="en-US" dirty="0" smtClean="0"/>
              <a:t>    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getDepartment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dept;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62852" name="Rectangle 4"/>
          <p:cNvSpPr>
            <a:spLocks noChangeArrowheads="1"/>
          </p:cNvSpPr>
          <p:nvPr/>
        </p:nvSpPr>
        <p:spPr bwMode="auto">
          <a:xfrm>
            <a:off x="4000500" y="1600200"/>
            <a:ext cx="22479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95400" y="5105400"/>
            <a:ext cx="5257800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interface</a:t>
            </a:r>
            <a:r>
              <a:rPr lang="en-US" dirty="0"/>
              <a:t> Course {	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getDepartment</a:t>
            </a:r>
            <a:r>
              <a:rPr lang="en-US" dirty="0"/>
              <a:t>();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();		</a:t>
            </a:r>
          </a:p>
          <a:p>
            <a:pPr algn="l"/>
            <a:r>
              <a:rPr lang="en-US" dirty="0"/>
              <a:t>}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0504"/>
      </p:ext>
    </p:extLst>
  </p:cSld>
  <p:clrMapOvr>
    <a:masterClrMapping/>
  </p:clrMapOvr>
  <p:transition advTm="130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84" x="8742363" y="1312863"/>
          <p14:tracePt t="10466" x="8724900" y="1312863"/>
          <p14:tracePt t="10700" x="8705850" y="1303338"/>
          <p14:tracePt t="10718" x="8697913" y="1303338"/>
          <p14:tracePt t="10730" x="8680450" y="1312863"/>
          <p14:tracePt t="10767" x="8653463" y="1330325"/>
          <p14:tracePt t="10779" x="8555038" y="1428750"/>
          <p14:tracePt t="10810" x="8412163" y="1581150"/>
          <p14:tracePt t="10842" x="8340725" y="1697038"/>
          <p14:tracePt t="10860" x="8286750" y="1776413"/>
          <p14:tracePt t="10877" x="8170863" y="2027238"/>
          <p14:tracePt t="10908" x="8027988" y="2286000"/>
          <p14:tracePt t="10923" x="7966075" y="2411413"/>
          <p14:tracePt t="10935" x="7777163" y="2751138"/>
          <p14:tracePt t="10953" x="7715250" y="2847975"/>
          <p14:tracePt t="10966" x="7616825" y="3017838"/>
          <p14:tracePt t="10984" x="7491413" y="3241675"/>
          <p14:tracePt t="11010" x="7323138" y="3500438"/>
          <p14:tracePt t="11042" x="7296150" y="3536950"/>
          <p14:tracePt t="11046" x="7205663" y="3652838"/>
          <p14:tracePt t="11065" x="7188200" y="3687763"/>
          <p14:tracePt t="11078" x="7045325" y="3803650"/>
          <p14:tracePt t="11098" x="6965950" y="3867150"/>
          <p14:tracePt t="11111" x="6769100" y="3990975"/>
          <p14:tracePt t="11128" x="6705600" y="4037013"/>
          <p14:tracePt t="11144" x="6527800" y="4152900"/>
          <p14:tracePt t="11161" x="6465888" y="4197350"/>
          <p14:tracePt t="11185" x="6251575" y="4348163"/>
          <p14:tracePt t="11204" x="5902325" y="4589463"/>
          <p14:tracePt t="11223" x="5813425" y="4652963"/>
          <p14:tracePt t="11236" x="5581650" y="4830763"/>
          <p14:tracePt t="11254" x="5527675" y="4867275"/>
          <p14:tracePt t="11265" x="5429250" y="4938713"/>
          <p14:tracePt t="11284" x="5375275" y="4973638"/>
          <p14:tracePt t="11296" x="5276850" y="5045075"/>
          <p14:tracePt t="11315" x="5232400" y="5089525"/>
          <p14:tracePt t="11328" x="5089525" y="5224463"/>
          <p14:tracePt t="11345" x="4902200" y="5429250"/>
          <p14:tracePt t="11364" x="4848225" y="5500688"/>
          <p14:tracePt t="11378" x="4768850" y="5581650"/>
          <p14:tracePt t="11396" x="4732338" y="5616575"/>
          <p14:tracePt t="11413" x="4714875" y="5634038"/>
          <p14:tracePt t="11429" x="4679950" y="5661025"/>
          <p14:tracePt t="11445" x="4643438" y="5697538"/>
          <p14:tracePt t="11462" x="4633913" y="5724525"/>
          <p14:tracePt t="11479" x="4598988" y="5768975"/>
          <p14:tracePt t="11496" x="4598988" y="5776913"/>
          <p14:tracePt t="11512" x="4572000" y="5822950"/>
          <p14:tracePt t="11529" x="4554538" y="5875338"/>
          <p14:tracePt t="11546" x="4545013" y="5894388"/>
          <p14:tracePt t="11562" x="4527550" y="5956300"/>
          <p14:tracePt t="11578" x="4510088" y="5983288"/>
          <p14:tracePt t="11597" x="4510088" y="5991225"/>
          <p14:tracePt t="11613" x="4510088" y="6000750"/>
          <p14:tracePt t="11629" x="4510088" y="6018213"/>
          <p14:tracePt t="11661" x="4510088" y="6037263"/>
          <p14:tracePt t="11692" x="4510088" y="6054725"/>
          <p14:tracePt t="11711" x="4510088" y="6062663"/>
          <p14:tracePt t="11724" x="4510088" y="6072188"/>
          <p14:tracePt t="11742" x="4510088" y="6089650"/>
          <p14:tracePt t="11754" x="4518025" y="6108700"/>
          <p14:tracePt t="11775" x="4527550" y="6126163"/>
          <p14:tracePt t="11787" x="4527550" y="6143625"/>
          <p14:tracePt t="11799" x="4545013" y="6180138"/>
          <p14:tracePt t="11818" x="4554538" y="6197600"/>
          <p14:tracePt t="11830" x="4572000" y="6242050"/>
          <p14:tracePt t="11848" x="4589463" y="6276975"/>
          <p14:tracePt t="11866" x="4598988" y="6286500"/>
          <p14:tracePt t="11893" x="4598988" y="6296025"/>
          <p14:tracePt t="11912" x="4598988" y="6303963"/>
          <p14:tracePt t="11931" x="4598988" y="6286500"/>
          <p14:tracePt t="12133" x="4598988" y="6242050"/>
          <p14:tracePt t="12166" x="4598988" y="6224588"/>
          <p14:tracePt t="12178" x="4598988" y="6143625"/>
          <p14:tracePt t="12197" x="4589463" y="6099175"/>
          <p14:tracePt t="12209" x="4589463" y="6010275"/>
          <p14:tracePt t="12229" x="4572000" y="5938838"/>
          <p14:tracePt t="12240" x="4545013" y="5724525"/>
          <p14:tracePt t="12259" x="4527550" y="5626100"/>
          <p14:tracePt t="12270" x="4483100" y="5330825"/>
          <p14:tracePt t="12290" x="4456113" y="5205413"/>
          <p14:tracePt t="12301" x="4402138" y="4884738"/>
          <p14:tracePt t="12320" x="4330700" y="4545013"/>
          <p14:tracePt t="12339" x="4313238" y="4429125"/>
          <p14:tracePt t="12351" x="4259263" y="4143375"/>
          <p14:tracePt t="12370" x="4232275" y="4027488"/>
          <p14:tracePt t="12383" x="4170363" y="3724275"/>
          <p14:tracePt t="12401" x="4152900" y="3608388"/>
          <p14:tracePt t="12416" x="4098925" y="3340100"/>
          <p14:tracePt t="12433" x="4081463" y="3232150"/>
          <p14:tracePt t="12448" x="4027488" y="2965450"/>
          <p14:tracePt t="12465" x="4010025" y="2867025"/>
          <p14:tracePt t="12482" x="3956050" y="2670175"/>
          <p14:tracePt t="12498" x="3946525" y="2616200"/>
          <p14:tracePt t="12515" x="3929063" y="2544763"/>
          <p14:tracePt t="12532" x="3919538" y="2500313"/>
          <p14:tracePt t="12548" x="3902075" y="2384425"/>
          <p14:tracePt t="12565" x="3894138" y="2366963"/>
          <p14:tracePt t="12582" x="3875088" y="2374900"/>
          <p14:tracePt t="12824" x="3875088" y="2393950"/>
          <p14:tracePt t="12837" x="3867150" y="2428875"/>
          <p14:tracePt t="12856" x="3857625" y="2438400"/>
          <p14:tracePt t="12868" x="3848100" y="2482850"/>
          <p14:tracePt t="12888" x="3848100" y="2500313"/>
          <p14:tracePt t="12900" x="3848100" y="2571750"/>
          <p14:tracePt t="12918" x="3848100" y="2598738"/>
          <p14:tracePt t="12930" x="3848100" y="2679700"/>
          <p14:tracePt t="12950" x="3848100" y="2741613"/>
          <p14:tracePt t="12967" x="3848100" y="2759075"/>
          <p14:tracePt t="12979" x="3857625" y="2840038"/>
          <p14:tracePt t="12998" x="3867150" y="2867025"/>
          <p14:tracePt t="13010" x="3875088" y="2928938"/>
          <p14:tracePt t="13030" x="3884613" y="2982913"/>
          <p14:tracePt t="13057" x="3884613" y="3044825"/>
          <p14:tracePt t="13076" x="3884613" y="3062288"/>
          <p14:tracePt t="13087" x="3894138" y="3116263"/>
          <p14:tracePt t="13108" x="3902075" y="3170238"/>
          <p14:tracePt t="13124" x="3911600" y="3187700"/>
          <p14:tracePt t="13137" x="3911600" y="3224213"/>
          <p14:tracePt t="13156" x="3911600" y="3232150"/>
          <p14:tracePt t="13167" x="3919538" y="3268663"/>
          <p14:tracePt t="13187" x="3929063" y="3295650"/>
          <p14:tracePt t="13198" x="3946525" y="3367088"/>
          <p14:tracePt t="13218" x="3956050" y="3394075"/>
          <p14:tracePt t="13230" x="3965575" y="3438525"/>
          <p14:tracePt t="13248" x="3973513" y="3446463"/>
          <p14:tracePt t="13260" x="3983038" y="3473450"/>
          <p14:tracePt t="13278" x="3983038" y="3490913"/>
          <p14:tracePt t="13298" x="3990975" y="3500438"/>
          <p14:tracePt t="13310" x="4000500" y="3554413"/>
          <p14:tracePt t="13329" x="4010025" y="3571875"/>
          <p14:tracePt t="13340" x="4027488" y="3616325"/>
          <p14:tracePt t="13358" x="4027488" y="3625850"/>
          <p14:tracePt t="13370" x="4037013" y="3660775"/>
          <p14:tracePt t="13390" x="4054475" y="3697288"/>
          <p14:tracePt t="13402" x="4089400" y="3813175"/>
          <p14:tracePt t="13421" x="4116388" y="3857625"/>
          <p14:tracePt t="13440" x="4125913" y="3867150"/>
          <p14:tracePt t="13470" x="4125913" y="3875088"/>
          <p14:tracePt t="13501" x="4125913" y="3894138"/>
          <p14:tracePt t="13568" x="4125913" y="3902075"/>
          <p14:tracePt t="13579" x="4125913" y="3911600"/>
          <p14:tracePt t="13591" x="4133850" y="3929063"/>
          <p14:tracePt t="13610" x="4133850" y="3938588"/>
          <p14:tracePt t="13621" x="4133850" y="3956050"/>
          <p14:tracePt t="13642" x="4133850" y="3973513"/>
          <p14:tracePt t="13670" x="4133850" y="3983038"/>
          <p14:tracePt t="13701" x="4125913" y="3983038"/>
          <p14:tracePt t="14347" x="4125913" y="3973513"/>
          <p14:tracePt t="14488" x="4116388" y="3973513"/>
          <p14:tracePt t="14935" x="4116388" y="3965575"/>
          <p14:tracePt t="14960" x="4116388" y="3956050"/>
          <p14:tracePt t="14994" x="4116388" y="3919538"/>
          <p14:tracePt t="15026" x="4116388" y="3894138"/>
          <p14:tracePt t="15038" x="4116388" y="3848100"/>
          <p14:tracePt t="15058" x="4116388" y="3822700"/>
          <p14:tracePt t="15069" x="4108450" y="3768725"/>
          <p14:tracePt t="15088" x="4108450" y="3741738"/>
          <p14:tracePt t="15100" x="4098925" y="3697288"/>
          <p14:tracePt t="15119" x="4098925" y="3670300"/>
          <p14:tracePt t="15145" x="4098925" y="3652838"/>
          <p14:tracePt t="15157" x="4098925" y="3625850"/>
          <p14:tracePt t="15169" x="4098925" y="3608388"/>
          <p14:tracePt t="15182" x="4098925" y="3517900"/>
          <p14:tracePt t="15200" x="4089400" y="3482975"/>
          <p14:tracePt t="15212" x="4089400" y="3394075"/>
          <p14:tracePt t="15231" x="4089400" y="3367088"/>
          <p14:tracePt t="15242" x="4081463" y="3313113"/>
          <p14:tracePt t="15260" x="4081463" y="3295650"/>
          <p14:tracePt t="15274" x="4081463" y="3232150"/>
          <p14:tracePt t="15292" x="4081463" y="3179763"/>
          <p14:tracePt t="15310" x="4081463" y="3152775"/>
          <p14:tracePt t="15323" x="4081463" y="3089275"/>
          <p14:tracePt t="15341" x="4071938" y="3017838"/>
          <p14:tracePt t="15372" x="4071938" y="3000375"/>
          <p14:tracePt t="15384" x="4071938" y="2946400"/>
          <p14:tracePt t="15402" x="4071938" y="2919413"/>
          <p14:tracePt t="15414" x="4071938" y="2894013"/>
          <p14:tracePt t="15433" x="4071938" y="2867025"/>
          <p14:tracePt t="15444" x="4062413" y="2830513"/>
          <p14:tracePt t="15464" x="4062413" y="2768600"/>
          <p14:tracePt t="15482" x="4062413" y="2732088"/>
          <p14:tracePt t="15494" x="4062413" y="2643188"/>
          <p14:tracePt t="15513" x="4062413" y="2608263"/>
          <p14:tracePt t="15525" x="4062413" y="2544763"/>
          <p14:tracePt t="15544" x="4062413" y="2517775"/>
          <p14:tracePt t="15557" x="4071938" y="2509838"/>
          <p14:tracePt t="15578" x="4071938" y="2500313"/>
          <p14:tracePt t="15608" x="4071938" y="2490788"/>
          <p14:tracePt t="15634" x="4071938" y="2482850"/>
          <p14:tracePt t="15688" x="4081463" y="2482850"/>
          <p14:tracePt t="15933" x="4081463" y="2473325"/>
          <p14:tracePt t="31332" x="4089400" y="2473325"/>
          <p14:tracePt t="31970" x="4089400" y="2482850"/>
          <p14:tracePt t="32210" x="4098925" y="2482850"/>
          <p14:tracePt t="32317" x="4108450" y="2482850"/>
          <p14:tracePt t="32542" x="4108450" y="2490788"/>
          <p14:tracePt t="32570" x="4108450" y="2500313"/>
          <p14:tracePt t="32774" x="4116388" y="2500313"/>
          <p14:tracePt t="32823" x="4116388" y="2509838"/>
          <p14:tracePt t="33180" x="4125913" y="2509838"/>
          <p14:tracePt t="33199" x="4133850" y="2509838"/>
          <p14:tracePt t="33606" x="4133850" y="2517775"/>
          <p14:tracePt t="33640" x="4143375" y="2517775"/>
          <p14:tracePt t="33797" x="4143375" y="2527300"/>
          <p14:tracePt t="33846" x="4152900" y="2527300"/>
          <p14:tracePt t="34205" x="4152900" y="2536825"/>
          <p14:tracePt t="34281" x="4160838" y="2536825"/>
          <p14:tracePt t="34595" x="4160838" y="2544763"/>
          <p14:tracePt t="34693" x="4170363" y="2544763"/>
          <p14:tracePt t="34785" x="4170363" y="2554288"/>
          <p14:tracePt t="35145" x="4179888" y="2554288"/>
          <p14:tracePt t="35178" x="4179888" y="2562225"/>
          <p14:tracePt t="35336" x="4187825" y="2562225"/>
          <p14:tracePt t="35571" x="4187825" y="2571750"/>
          <p14:tracePt t="35780" x="4197350" y="2571750"/>
          <p14:tracePt t="35979" x="4205288" y="2571750"/>
          <p14:tracePt t="36169" x="4205288" y="2581275"/>
          <p14:tracePt t="36251" x="4205288" y="2589213"/>
          <p14:tracePt t="36483" x="4214813" y="2589213"/>
          <p14:tracePt t="36550" x="4224338" y="2589213"/>
          <p14:tracePt t="36891" x="4224338" y="2598738"/>
          <p14:tracePt t="36909" x="4232275" y="2598738"/>
          <p14:tracePt t="37096" x="4232275" y="2608263"/>
          <p14:tracePt t="37291" x="4241800" y="2608263"/>
          <p14:tracePt t="37407" x="4251325" y="2608263"/>
          <p14:tracePt t="37713" x="4251325" y="2616200"/>
          <p14:tracePt t="37724" x="4251325" y="2625725"/>
          <p14:tracePt t="37944" x="4259263" y="2625725"/>
          <p14:tracePt t="38053" x="4268788" y="2625725"/>
          <p14:tracePt t="38243" x="4268788" y="2633663"/>
          <p14:tracePt t="38449" x="4276725" y="2633663"/>
          <p14:tracePt t="38557" x="4276725" y="2643188"/>
          <p14:tracePt t="38985" x="4286250" y="2643188"/>
          <p14:tracePt t="38997" x="4295775" y="2643188"/>
          <p14:tracePt t="39092" x="4295775" y="2652713"/>
          <p14:tracePt t="39141" x="4303713" y="2660650"/>
          <p14:tracePt t="39341" x="4313238" y="2660650"/>
          <p14:tracePt t="39701" x="4313238" y="2670175"/>
          <p14:tracePt t="39733" x="4322763" y="2670175"/>
          <p14:tracePt t="40065" x="4322763" y="2679700"/>
          <p14:tracePt t="40083" x="4330700" y="2679700"/>
          <p14:tracePt t="40223" x="4330700" y="2687638"/>
          <p14:tracePt t="40289" x="4340225" y="2687638"/>
          <p14:tracePt t="40582" x="4340225" y="2697163"/>
          <p14:tracePt t="40806" x="4348163" y="2697163"/>
          <p14:tracePt t="41039" x="4348163" y="2705100"/>
          <p14:tracePt t="41154" x="4357688" y="2705100"/>
          <p14:tracePt t="41290" x="4357688" y="2714625"/>
          <p14:tracePt t="41390" x="4367213" y="2714625"/>
          <p14:tracePt t="41433" x="4367213" y="2724150"/>
          <p14:tracePt t="41588" x="4375150" y="2724150"/>
          <p14:tracePt t="41861" x="4375150" y="2732088"/>
          <p14:tracePt t="41937" x="4384675" y="2732088"/>
          <p14:tracePt t="42223" x="4384675" y="2741613"/>
          <p14:tracePt t="42235" x="4394200" y="2751138"/>
          <p14:tracePt t="42297" x="4394200" y="2759075"/>
          <p14:tracePt t="42628" x="4402138" y="2759075"/>
          <p14:tracePt t="42646" x="4402138" y="2768600"/>
          <p14:tracePt t="42881" x="4411663" y="2776538"/>
          <p14:tracePt t="43007" x="4419600" y="2776538"/>
          <p14:tracePt t="43056" x="4419600" y="2786063"/>
          <p14:tracePt t="43278" x="4429125" y="2786063"/>
          <p14:tracePt t="43589" x="4429125" y="2795588"/>
          <p14:tracePt t="43779" x="4438650" y="2795588"/>
          <p14:tracePt t="43935" x="4438650" y="2803525"/>
          <p14:tracePt t="44093" x="4446588" y="2813050"/>
          <p14:tracePt t="44291" x="4456113" y="2813050"/>
          <p14:tracePt t="44768" x="4456113" y="2822575"/>
          <p14:tracePt t="44875" x="4465638" y="2822575"/>
          <p14:tracePt t="45049" x="4465638" y="2830513"/>
          <p14:tracePt t="45301" x="4465638" y="2803525"/>
          <p14:tracePt t="45460" x="4456113" y="2768600"/>
          <p14:tracePt t="45473" x="4438650" y="2714625"/>
          <p14:tracePt t="45493" x="4419600" y="2697163"/>
          <p14:tracePt t="45514" x="4419600" y="2687638"/>
          <p14:tracePt t="45550" x="4411663" y="2697163"/>
          <p14:tracePt t="45745" x="4411663" y="2705100"/>
          <p14:tracePt t="45789" x="4411663" y="2714625"/>
          <p14:tracePt t="45981" x="4419600" y="2714625"/>
          <p14:tracePt t="46039" x="4419600" y="2724150"/>
          <p14:tracePt t="46213" x="4429125" y="2724150"/>
          <p14:tracePt t="46230" x="4438650" y="2724150"/>
          <p14:tracePt t="46513" x="4446588" y="2724150"/>
          <p14:tracePt t="46609" x="4456113" y="2724150"/>
          <p14:tracePt t="46621" x="4473575" y="2714625"/>
          <p14:tracePt t="46654" x="4491038" y="2714625"/>
          <p14:tracePt t="46666" x="4527550" y="2705100"/>
          <p14:tracePt t="46686" x="4537075" y="2705100"/>
          <p14:tracePt t="46718" x="4554538" y="2697163"/>
          <p14:tracePt t="46724" x="4581525" y="2697163"/>
          <p14:tracePt t="46751" x="4652963" y="2687638"/>
          <p14:tracePt t="46783" x="4652963" y="2679700"/>
          <p14:tracePt t="46810" x="4670425" y="2679700"/>
          <p14:tracePt t="46821" x="4670425" y="2670175"/>
          <p14:tracePt t="46852" x="4705350" y="2652713"/>
          <p14:tracePt t="46885" x="4705350" y="2643188"/>
          <p14:tracePt t="46934" x="4714875" y="2643188"/>
          <p14:tracePt t="46965" x="4714875" y="2633663"/>
          <p14:tracePt t="47380" x="4714875" y="2625725"/>
          <p14:tracePt t="47455" x="4724400" y="2616200"/>
          <p14:tracePt t="47474" x="4724400" y="2608263"/>
          <p14:tracePt t="47486" x="4732338" y="2589213"/>
          <p14:tracePt t="47518" x="4741863" y="2581275"/>
          <p14:tracePt t="47523" x="4751388" y="2571750"/>
          <p14:tracePt t="47556" x="4759325" y="2562225"/>
          <p14:tracePt t="47587" x="4776788" y="2544763"/>
          <p14:tracePt t="47620" x="4776788" y="2536825"/>
          <p14:tracePt t="47626" x="4803775" y="2517775"/>
          <p14:tracePt t="47655" x="4813300" y="2490788"/>
          <p14:tracePt t="47688" x="4830763" y="2482850"/>
          <p14:tracePt t="47708" x="4830763" y="2473325"/>
          <p14:tracePt t="47721" x="4867275" y="2428875"/>
          <p14:tracePt t="47754" x="4894263" y="2401888"/>
          <p14:tracePt t="47771" x="4894263" y="2384425"/>
          <p14:tracePt t="47788" x="4929188" y="2322513"/>
          <p14:tracePt t="47820" x="4956175" y="2276475"/>
          <p14:tracePt t="47835" x="4965700" y="2259013"/>
          <p14:tracePt t="47855" x="4991100" y="2197100"/>
          <p14:tracePt t="47887" x="5010150" y="2170113"/>
          <p14:tracePt t="47896" x="5018088" y="2170113"/>
          <p14:tracePt t="47929" x="5018088" y="2160588"/>
          <p14:tracePt t="48008" x="5018088" y="2152650"/>
          <p14:tracePt t="48037" x="5018088" y="2143125"/>
          <p14:tracePt t="48134" x="5027613" y="2143125"/>
          <p14:tracePt t="48182" x="5027613" y="2133600"/>
          <p14:tracePt t="48368" x="5027613" y="2125663"/>
          <p14:tracePt t="48427" x="5037138" y="2116138"/>
          <p14:tracePt t="48526" x="5037138" y="2108200"/>
          <p14:tracePt t="48538" x="5037138" y="2089150"/>
          <p14:tracePt t="48558" x="5054600" y="2089150"/>
          <p14:tracePt t="48775" x="5054600" y="2098675"/>
          <p14:tracePt t="50082" x="5054600" y="2089150"/>
          <p14:tracePt t="50271" x="5054600" y="2081213"/>
          <p14:tracePt t="50283" x="4983163" y="2036763"/>
          <p14:tracePt t="50302" x="4929188" y="2000250"/>
          <p14:tracePt t="50329" x="4840288" y="1965325"/>
          <p14:tracePt t="50361" x="4822825" y="1965325"/>
          <p14:tracePt t="50365" x="4803775" y="1955800"/>
          <p14:tracePt t="50396" x="4705350" y="1955800"/>
          <p14:tracePt t="50428" x="4652963" y="1955800"/>
          <p14:tracePt t="50439" x="4589463" y="1955800"/>
          <p14:tracePt t="50463" x="4483100" y="1965325"/>
          <p14:tracePt t="50495" x="4473575" y="1965325"/>
          <p14:tracePt t="50503" x="4411663" y="1973263"/>
          <p14:tracePt t="50530" x="4340225" y="1982788"/>
          <p14:tracePt t="50562" x="4322763" y="1990725"/>
          <p14:tracePt t="50565" x="4286250" y="2009775"/>
          <p14:tracePt t="50596" x="4268788" y="2027238"/>
          <p14:tracePt t="50628" x="4251325" y="2036763"/>
          <p14:tracePt t="50633" x="4241800" y="2054225"/>
          <p14:tracePt t="50663" x="4205288" y="2062163"/>
          <p14:tracePt t="50693" x="4197350" y="2062163"/>
          <p14:tracePt t="50696" x="4179888" y="2062163"/>
          <p14:tracePt t="50727" x="4170363" y="2071688"/>
          <p14:tracePt t="50740" x="4152900" y="2071688"/>
          <p14:tracePt t="50762" x="4062413" y="2071688"/>
          <p14:tracePt t="50793" x="3990975" y="2054225"/>
          <p14:tracePt t="50804" x="3973513" y="2044700"/>
          <p14:tracePt t="50829" x="3965575" y="2044700"/>
          <p14:tracePt t="50861" x="3956050" y="2044700"/>
          <p14:tracePt t="50915" x="3946525" y="2044700"/>
          <p14:tracePt t="50926" x="3929063" y="2044700"/>
          <p14:tracePt t="50946" x="3919538" y="2044700"/>
          <p14:tracePt t="50978" x="3911600" y="2044700"/>
          <p14:tracePt t="56082" x="3919538" y="2044700"/>
          <p14:tracePt t="56340" x="3938588" y="2044700"/>
          <p14:tracePt t="56352" x="4017963" y="2027238"/>
          <p14:tracePt t="56370" x="4071938" y="2027238"/>
          <p14:tracePt t="56382" x="4241800" y="2017713"/>
          <p14:tracePt t="56400" x="4303713" y="2009775"/>
          <p14:tracePt t="56415" x="4510088" y="1990725"/>
          <p14:tracePt t="56434" x="4598988" y="1982788"/>
          <p14:tracePt t="56448" x="4768850" y="1965325"/>
          <p14:tracePt t="56480" x="4840288" y="1955800"/>
          <p14:tracePt t="56494" x="4857750" y="1946275"/>
          <p14:tracePt t="56507" x="4938713" y="1938338"/>
          <p14:tracePt t="56525" x="4983163" y="1928813"/>
          <p14:tracePt t="56538" x="5126038" y="1911350"/>
          <p14:tracePt t="56556" x="5224463" y="1901825"/>
          <p14:tracePt t="56575" x="5259388" y="1884363"/>
          <p14:tracePt t="56587" x="5268913" y="1874838"/>
          <p14:tracePt t="56600" x="5276850" y="1874838"/>
          <p14:tracePt t="56637" x="5286375" y="1866900"/>
          <p14:tracePt t="56648" x="5348288" y="1839913"/>
          <p14:tracePt t="56669" x="5394325" y="1822450"/>
          <p14:tracePt t="56681" x="5537200" y="1776413"/>
          <p14:tracePt t="56701" x="5554663" y="1776413"/>
          <p14:tracePt t="56713" x="5554663" y="1785938"/>
          <p14:tracePt t="57057" x="5562600" y="1795463"/>
          <p14:tracePt t="57201" x="5608638" y="1795463"/>
          <p14:tracePt t="57219" x="5626100" y="1803400"/>
          <p14:tracePt t="57231" x="5680075" y="1822450"/>
          <p14:tracePt t="57251" x="5705475" y="1830388"/>
          <p14:tracePt t="57263" x="5759450" y="1847850"/>
          <p14:tracePt t="57281" x="5768975" y="1847850"/>
          <p14:tracePt t="57294" x="5776913" y="1847850"/>
          <p14:tracePt t="57312" x="5803900" y="1857375"/>
          <p14:tracePt t="57330" x="5813425" y="1866900"/>
          <p14:tracePt t="57342" x="5857875" y="1866900"/>
          <p14:tracePt t="57361" x="5875338" y="1874838"/>
          <p14:tracePt t="57372" x="5919788" y="1893888"/>
          <p14:tracePt t="57394" x="5938838" y="1901825"/>
          <p14:tracePt t="57404" x="5973763" y="1911350"/>
          <p14:tracePt t="57424" x="5983288" y="1911350"/>
          <p14:tracePt t="57455" x="5991225" y="1911350"/>
          <p14:tracePt t="57466" x="6010275" y="1919288"/>
          <p14:tracePt t="57486" x="6018213" y="1919288"/>
          <p14:tracePt t="57498" x="6027738" y="1919288"/>
          <p14:tracePt t="57517" x="6027738" y="1911350"/>
          <p14:tracePt t="58337" x="6027738" y="1901825"/>
          <p14:tracePt t="58897" x="6027738" y="1893888"/>
          <p14:tracePt t="59559" x="6018213" y="1893888"/>
          <p14:tracePt t="59784" x="6018213" y="1884363"/>
          <p14:tracePt t="59922" x="6010275" y="1884363"/>
          <p14:tracePt t="60076" x="5991225" y="1884363"/>
          <p14:tracePt t="60096" x="5973763" y="1884363"/>
          <p14:tracePt t="60109" x="5946775" y="1884363"/>
          <p14:tracePt t="60127" x="5929313" y="1893888"/>
          <p14:tracePt t="60139" x="5894388" y="1893888"/>
          <p14:tracePt t="60161" x="5875338" y="1901825"/>
          <p14:tracePt t="60187" x="5795963" y="1911350"/>
          <p14:tracePt t="60205" x="5768975" y="1911350"/>
          <p14:tracePt t="60217" x="5741988" y="1911350"/>
          <p14:tracePt t="60237" x="5732463" y="1911350"/>
          <p14:tracePt t="60249" x="5697538" y="1911350"/>
          <p14:tracePt t="60267" x="5688013" y="1911350"/>
          <p14:tracePt t="60280" x="5661025" y="1911350"/>
          <p14:tracePt t="60299" x="5643563" y="1911350"/>
          <p14:tracePt t="60311" x="5599113" y="1919288"/>
          <p14:tracePt t="60331" x="5572125" y="1919288"/>
          <p14:tracePt t="60343" x="5554663" y="1928813"/>
          <p14:tracePt t="60362" x="5545138" y="1928813"/>
          <p14:tracePt t="60438" x="5537200" y="1928813"/>
          <p14:tracePt t="60458" x="5537200" y="1938338"/>
          <p14:tracePt t="60469" x="5537200" y="1946275"/>
          <p14:tracePt t="66332" x="5545138" y="1946275"/>
          <p14:tracePt t="66511" x="5545138" y="1938338"/>
          <p14:tracePt t="66636" x="5545138" y="1928813"/>
          <p14:tracePt t="66686" x="5537200" y="1919288"/>
          <p14:tracePt t="66710" x="5518150" y="1901825"/>
          <p14:tracePt t="66729" x="5510213" y="1901825"/>
          <p14:tracePt t="66741" x="5483225" y="1884363"/>
          <p14:tracePt t="66762" x="5429250" y="1847850"/>
          <p14:tracePt t="66795" x="5411788" y="1839913"/>
          <p14:tracePt t="66804" x="5384800" y="1830388"/>
          <p14:tracePt t="66829" x="5313363" y="1812925"/>
          <p14:tracePt t="66861" x="5259388" y="1803400"/>
          <p14:tracePt t="66871" x="5241925" y="1795463"/>
          <p14:tracePt t="66897" x="5153025" y="1776413"/>
          <p14:tracePt t="66928" x="5099050" y="1758950"/>
          <p14:tracePt t="66946" x="5018088" y="1751013"/>
          <p14:tracePt t="66978" x="4973638" y="1751013"/>
          <p14:tracePt t="67010" x="4919663" y="1741488"/>
          <p14:tracePt t="67013" x="4848225" y="1741488"/>
          <p14:tracePt t="67047" x="4776788" y="1741488"/>
          <p14:tracePt t="67079" x="4732338" y="1751013"/>
          <p14:tracePt t="67092" x="4660900" y="1776413"/>
          <p14:tracePt t="67125" x="4633913" y="1785938"/>
          <p14:tracePt t="67147" x="4572000" y="1803400"/>
          <p14:tracePt t="67178" x="4554538" y="1803400"/>
          <p14:tracePt t="67211" x="4545013" y="1812925"/>
          <p14:tracePt t="67216" x="4537075" y="1822450"/>
          <p14:tracePt t="67250" x="4527550" y="1822450"/>
          <p14:tracePt t="67308" x="4527550" y="1830388"/>
          <p14:tracePt t="67449" x="4518025" y="1830388"/>
          <p14:tracePt t="67672" x="4510088" y="1830388"/>
          <p14:tracePt t="67684" x="4473575" y="1830388"/>
          <p14:tracePt t="67704" x="4419600" y="1830388"/>
          <p14:tracePt t="67737" x="4375150" y="1830388"/>
          <p14:tracePt t="67749" x="4241800" y="1822450"/>
          <p14:tracePt t="67780" x="4089400" y="1822450"/>
          <p14:tracePt t="67798" x="4044950" y="1812925"/>
          <p14:tracePt t="67815" x="3911600" y="1803400"/>
          <p14:tracePt t="67847" x="3884613" y="1803400"/>
          <p14:tracePt t="67861" x="3875088" y="1795463"/>
          <p14:tracePt t="67882" x="3822700" y="1795463"/>
          <p14:tracePt t="67916" x="3768725" y="1803400"/>
          <p14:tracePt t="67937" x="3759200" y="1803400"/>
          <p14:tracePt t="68052" x="3751263" y="1803400"/>
          <p14:tracePt t="68116" x="3732213" y="1803400"/>
          <p14:tracePt t="68127" x="3724275" y="1803400"/>
          <p14:tracePt t="68158" x="3714750" y="1803400"/>
          <p14:tracePt t="68183" x="3705225" y="1803400"/>
          <p14:tracePt t="68257" x="3697288" y="1803400"/>
          <p14:tracePt t="68287" x="3679825" y="1795463"/>
          <p14:tracePt t="69333" x="3679825" y="1803400"/>
          <p14:tracePt t="69827" x="3679825" y="1812925"/>
          <p14:tracePt t="70348" x="3687763" y="1812925"/>
          <p14:tracePt t="70675" x="3697288" y="1812925"/>
          <p14:tracePt t="70816" x="3697288" y="1822450"/>
          <p14:tracePt t="70957" x="3697288" y="1830388"/>
          <p14:tracePt t="81083" x="3697288" y="1822450"/>
          <p14:tracePt t="81442" x="3705225" y="1812925"/>
          <p14:tracePt t="81506" x="3705225" y="1803400"/>
          <p14:tracePt t="81519" x="3751263" y="1785938"/>
          <p14:tracePt t="81538" x="3795713" y="1758950"/>
          <p14:tracePt t="81565" x="3840163" y="1724025"/>
          <p14:tracePt t="81590" x="3946525" y="1670050"/>
          <p14:tracePt t="81622" x="4000500" y="1660525"/>
          <p14:tracePt t="81629" x="4081463" y="1643063"/>
          <p14:tracePt t="81657" x="4205288" y="1643063"/>
          <p14:tracePt t="81689" x="4224338" y="1643063"/>
          <p14:tracePt t="81694" x="4322763" y="1643063"/>
          <p14:tracePt t="81726" x="4562475" y="1679575"/>
          <p14:tracePt t="81758" x="4705350" y="1687513"/>
          <p14:tracePt t="81790" x="4768850" y="1687513"/>
          <p14:tracePt t="81805" x="4776788" y="1697038"/>
          <p14:tracePt t="81824" x="4867275" y="1714500"/>
          <p14:tracePt t="81856" x="4956175" y="1731963"/>
          <p14:tracePt t="81868" x="4983163" y="1731963"/>
          <p14:tracePt t="81891" x="5089525" y="1758950"/>
          <p14:tracePt t="81923" x="5160963" y="1768475"/>
          <p14:tracePt t="81931" x="5187950" y="1776413"/>
          <p14:tracePt t="81958" x="5295900" y="1795463"/>
          <p14:tracePt t="81990" x="5402263" y="1822450"/>
          <p14:tracePt t="81993" x="5419725" y="1822450"/>
          <p14:tracePt t="82025" x="5456238" y="1830388"/>
          <p14:tracePt t="82027" x="5483225" y="1830388"/>
          <p14:tracePt t="82059" x="5500688" y="1812925"/>
          <p14:tracePt t="82091" x="5510213" y="1812925"/>
          <p14:tracePt t="82104" x="5527675" y="1812925"/>
          <p14:tracePt t="82125" x="5545138" y="1803400"/>
          <p14:tracePt t="82157" x="5562600" y="1795463"/>
          <p14:tracePt t="82168" x="5554663" y="1803400"/>
          <p14:tracePt t="82706" x="5537200" y="1803400"/>
          <p14:tracePt t="82718" x="5518150" y="1803400"/>
          <p14:tracePt t="82749" x="5510213" y="1803400"/>
          <p14:tracePt t="82762" x="5446713" y="1803400"/>
          <p14:tracePt t="82794" x="5340350" y="1795463"/>
          <p14:tracePt t="82813" x="5295900" y="1785938"/>
          <p14:tracePt t="82828" x="5126038" y="1741488"/>
          <p14:tracePt t="82860" x="5054600" y="1714500"/>
          <p14:tracePt t="82876" x="5027613" y="1704975"/>
          <p14:tracePt t="82894" x="4965700" y="1704975"/>
          <p14:tracePt t="82926" x="4919663" y="1697038"/>
          <p14:tracePt t="82939" x="4875213" y="1687513"/>
          <p14:tracePt t="82961" x="4795838" y="1670050"/>
          <p14:tracePt t="82993" x="4768850" y="1660525"/>
          <p14:tracePt t="82999" x="4759325" y="1660525"/>
          <p14:tracePt t="83028" x="4732338" y="1660525"/>
          <p14:tracePt t="83060" x="4697413" y="1660525"/>
          <p14:tracePt t="83077" x="4643438" y="1660525"/>
          <p14:tracePt t="83096" x="4581525" y="1660525"/>
          <p14:tracePt t="83129" x="4527550" y="1660525"/>
          <p14:tracePt t="83173" x="4510088" y="1660525"/>
          <p14:tracePt t="83193" x="4483100" y="1660525"/>
          <p14:tracePt t="83205" x="4465638" y="1660525"/>
          <p14:tracePt t="83228" x="4446588" y="1652588"/>
          <p14:tracePt t="83260" x="4429125" y="1652588"/>
          <p14:tracePt t="83264" x="4384675" y="1652588"/>
          <p14:tracePt t="83298" x="4357688" y="1652588"/>
          <p14:tracePt t="83329" x="4322763" y="1652588"/>
          <p14:tracePt t="83361" x="4313238" y="1652588"/>
          <p14:tracePt t="83378" x="4303713" y="1643063"/>
          <p14:tracePt t="83396" x="4286250" y="1643063"/>
          <p14:tracePt t="83428" x="4268788" y="1633538"/>
          <p14:tracePt t="83443" x="4259263" y="1633538"/>
          <p14:tracePt t="83462" x="4251325" y="1633538"/>
          <p14:tracePt t="83516" x="4241800" y="1633538"/>
          <p14:tracePt t="83790" x="4241800" y="1625600"/>
          <p14:tracePt t="84182" x="4224338" y="1625600"/>
          <p14:tracePt t="84333" x="4205288" y="1625600"/>
          <p14:tracePt t="84352" x="4187825" y="1625600"/>
          <p14:tracePt t="84365" x="4098925" y="1616075"/>
          <p14:tracePt t="84397" x="3983038" y="1616075"/>
          <p14:tracePt t="84401" x="3867150" y="1625600"/>
          <p14:tracePt t="84432" x="3776663" y="1643063"/>
          <p14:tracePt t="84464" x="3714750" y="1652588"/>
          <p14:tracePt t="84479" x="3679825" y="1652588"/>
          <p14:tracePt t="84499" x="3473450" y="1670050"/>
          <p14:tracePt t="84531" x="3348038" y="1670050"/>
          <p14:tracePt t="84546" x="3313113" y="1679575"/>
          <p14:tracePt t="84566" x="3179763" y="1679575"/>
          <p14:tracePt t="84598" x="3071813" y="1679575"/>
          <p14:tracePt t="84604" x="3027363" y="1679575"/>
          <p14:tracePt t="84633" x="2901950" y="1687513"/>
          <p14:tracePt t="84633" x="2822575" y="1687513"/>
          <p14:tracePt t="84667" x="2776538" y="1697038"/>
          <p14:tracePt t="84678" x="2705100" y="1697038"/>
          <p14:tracePt t="84700" x="2679700" y="1697038"/>
          <p14:tracePt t="84731" x="2670175" y="1697038"/>
          <p14:tracePt t="84737" x="2643188" y="1697038"/>
          <p14:tracePt t="84767" x="2562225" y="1697038"/>
          <p14:tracePt t="84798" x="2536825" y="1697038"/>
          <p14:tracePt t="84807" x="2473325" y="1704975"/>
          <p14:tracePt t="84833" x="2428875" y="1704975"/>
          <p14:tracePt t="84866" x="2411413" y="1714500"/>
          <p14:tracePt t="84869" x="2339975" y="1731963"/>
          <p14:tracePt t="84900" x="2312988" y="1741488"/>
          <p14:tracePt t="84917" x="2303463" y="1741488"/>
          <p14:tracePt t="84933" x="2303463" y="1751013"/>
          <p14:tracePt t="84965" x="2286000" y="1776413"/>
          <p14:tracePt t="84982" x="2276475" y="1785938"/>
          <p14:tracePt t="85000" x="2268538" y="1812925"/>
          <p14:tracePt t="85032" x="2259013" y="1822450"/>
          <p14:tracePt t="85046" x="2259013" y="1830388"/>
          <p14:tracePt t="85067" x="2251075" y="1830388"/>
          <p14:tracePt t="85262" x="2241550" y="1830388"/>
          <p14:tracePt t="86002" x="2241550" y="1822450"/>
          <p14:tracePt t="114833" x="2224088" y="1822450"/>
          <p14:tracePt t="114947" x="2224088" y="1812925"/>
          <p14:tracePt t="114973" x="2214563" y="1803400"/>
          <p14:tracePt t="115020" x="2214563" y="1795463"/>
          <p14:tracePt t="115069" x="2232025" y="1785938"/>
          <p14:tracePt t="115153" x="2251075" y="1785938"/>
          <p14:tracePt t="115164" x="2276475" y="1776413"/>
          <p14:tracePt t="115182" x="2286000" y="1776413"/>
          <p14:tracePt t="115194" x="2295525" y="1776413"/>
          <p14:tracePt t="115212" x="2295525" y="1768475"/>
          <p14:tracePt t="115224" x="2339975" y="1758950"/>
          <p14:tracePt t="115244" x="2357438" y="1758950"/>
          <p14:tracePt t="115256" x="2411413" y="1751013"/>
          <p14:tracePt t="115282" x="2428875" y="1751013"/>
          <p14:tracePt t="115287" x="2465388" y="1751013"/>
          <p14:tracePt t="115306" x="2473325" y="1751013"/>
          <p14:tracePt t="115326" x="2490788" y="1751013"/>
          <p14:tracePt t="115337" x="2554288" y="1751013"/>
          <p14:tracePt t="115355" x="2562225" y="1751013"/>
          <p14:tracePt t="115368" x="2608263" y="1751013"/>
          <p14:tracePt t="115387" x="2625725" y="1751013"/>
          <p14:tracePt t="115399" x="2652713" y="1751013"/>
          <p14:tracePt t="115419" x="2670175" y="1741488"/>
          <p14:tracePt t="115431" x="2679700" y="1731963"/>
          <p14:tracePt t="115450" x="2697163" y="1731963"/>
          <p14:tracePt t="115462" x="2732088" y="1731963"/>
          <p14:tracePt t="115481" x="2751138" y="1724025"/>
          <p14:tracePt t="115493" x="2803525" y="1724025"/>
          <p14:tracePt t="115512" x="2830513" y="1724025"/>
          <p14:tracePt t="115526" x="2874963" y="1724025"/>
          <p14:tracePt t="115543" x="2901950" y="1714500"/>
          <p14:tracePt t="115570" x="2919413" y="1714500"/>
          <p14:tracePt t="115588" x="2938463" y="1714500"/>
          <p14:tracePt t="115609" x="2955925" y="1714500"/>
          <p14:tracePt t="115621" x="3027363" y="1714500"/>
          <p14:tracePt t="115638" x="3044825" y="1714500"/>
          <p14:tracePt t="115650" x="3081338" y="1714500"/>
          <p14:tracePt t="115668" x="3098800" y="1714500"/>
          <p14:tracePt t="115680" x="3125788" y="1714500"/>
          <p14:tracePt t="115699" x="3143250" y="1714500"/>
          <p14:tracePt t="115710" x="3160713" y="1714500"/>
          <p14:tracePt t="115731" x="3205163" y="1714500"/>
          <p14:tracePt t="115750" x="3232150" y="1724025"/>
          <p14:tracePt t="115761" x="3295650" y="1724025"/>
          <p14:tracePt t="115780" x="3348038" y="1731963"/>
          <p14:tracePt t="115796" x="3419475" y="1751013"/>
          <p14:tracePt t="115810" x="3446463" y="1751013"/>
          <p14:tracePt t="115826" x="3500438" y="1758950"/>
          <p14:tracePt t="115843" x="3536950" y="1758950"/>
          <p14:tracePt t="115860" x="3598863" y="1768475"/>
          <p14:tracePt t="115876" x="3616325" y="1768475"/>
          <p14:tracePt t="115894" x="3687763" y="1768475"/>
          <p14:tracePt t="115910" x="3705225" y="1768475"/>
          <p14:tracePt t="115926" x="3759200" y="1768475"/>
          <p14:tracePt t="115943" x="3786188" y="1768475"/>
          <p14:tracePt t="115960" x="3867150" y="1768475"/>
          <p14:tracePt t="115977" x="3911600" y="1776413"/>
          <p14:tracePt t="115993" x="4010025" y="1803400"/>
          <p14:tracePt t="116010" x="4071938" y="1803400"/>
          <p14:tracePt t="116028" x="4089400" y="1803400"/>
          <p14:tracePt t="116045" x="4152900" y="1803400"/>
          <p14:tracePt t="116061" x="4179888" y="1812925"/>
          <p14:tracePt t="116077" x="4241800" y="1822450"/>
          <p14:tracePt t="116094" x="4268788" y="1822450"/>
          <p14:tracePt t="116111" x="4330700" y="1839913"/>
          <p14:tracePt t="116128" x="4348163" y="1847850"/>
          <p14:tracePt t="116144" x="4384675" y="1857375"/>
          <p14:tracePt t="116161" x="4402138" y="1857375"/>
          <p14:tracePt t="116177" x="4465638" y="1866900"/>
          <p14:tracePt t="116194" x="4527550" y="1884363"/>
          <p14:tracePt t="116211" x="4545013" y="1893888"/>
          <p14:tracePt t="116228" x="4598988" y="1901825"/>
          <p14:tracePt t="116244" x="4608513" y="1911350"/>
          <p14:tracePt t="116261" x="4652963" y="1911350"/>
          <p14:tracePt t="116278" x="4679950" y="1919288"/>
          <p14:tracePt t="116294" x="4751388" y="1938338"/>
          <p14:tracePt t="116311" x="4813300" y="1955800"/>
          <p14:tracePt t="116328" x="4822825" y="1955800"/>
          <p14:tracePt t="116404" x="4830763" y="1955800"/>
          <p14:tracePt t="116561" x="4830763" y="1946275"/>
          <p14:tracePt t="116751" x="4813300" y="1946275"/>
          <p14:tracePt t="116928" x="4803775" y="1946275"/>
          <p14:tracePt t="116940" x="4776788" y="1973263"/>
          <p14:tracePt t="116960" x="4751388" y="1982788"/>
          <p14:tracePt t="116971" x="4705350" y="2036763"/>
          <p14:tracePt t="116991" x="4660900" y="2062163"/>
          <p14:tracePt t="117004" x="4589463" y="2108200"/>
          <p14:tracePt t="117022" x="4554538" y="2133600"/>
          <p14:tracePt t="117035" x="4527550" y="2152650"/>
          <p14:tracePt t="117047" x="4473575" y="2179638"/>
          <p14:tracePt t="117065" x="4402138" y="2232025"/>
          <p14:tracePt t="117084" x="4384675" y="2241550"/>
          <p14:tracePt t="117097" x="4330700" y="2268538"/>
          <p14:tracePt t="117115" x="4313238" y="2286000"/>
          <p14:tracePt t="117131" x="4295775" y="2286000"/>
          <p14:tracePt t="117154" x="4276725" y="2303463"/>
          <p14:tracePt t="117166" x="4268788" y="2303463"/>
          <p14:tracePt t="117180" x="4232275" y="2322513"/>
          <p14:tracePt t="117206" x="4214813" y="2330450"/>
          <p14:tracePt t="117225" x="4197350" y="2339975"/>
          <p14:tracePt t="117237" x="4187825" y="2347913"/>
          <p14:tracePt t="117269" x="4170363" y="2357438"/>
          <p14:tracePt t="117289" x="4160838" y="2357438"/>
          <p14:tracePt t="117570" x="4152900" y="2374900"/>
          <p14:tracePt t="117581" x="4133850" y="2411413"/>
          <p14:tracePt t="117602" x="4125913" y="2419350"/>
          <p14:tracePt t="117616" x="4081463" y="2473325"/>
          <p14:tracePt t="117632" x="4027488" y="2527300"/>
          <p14:tracePt t="117652" x="3990975" y="2562225"/>
          <p14:tracePt t="117664" x="3911600" y="2643188"/>
          <p14:tracePt t="117683" x="3867150" y="2697163"/>
          <p14:tracePt t="117694" x="3759200" y="2813050"/>
          <p14:tracePt t="117714" x="3714750" y="2867025"/>
          <p14:tracePt t="117726" x="3643313" y="2955925"/>
          <p14:tracePt t="117745" x="3616325" y="2990850"/>
          <p14:tracePt t="117757" x="3562350" y="3062288"/>
          <p14:tracePt t="117776" x="3544888" y="3098800"/>
          <p14:tracePt t="117788" x="3482975" y="3187700"/>
          <p14:tracePt t="117807" x="3455988" y="3232150"/>
          <p14:tracePt t="117820" x="3402013" y="3295650"/>
          <p14:tracePt t="117839" x="3384550" y="3330575"/>
          <p14:tracePt t="117851" x="3357563" y="3357563"/>
          <p14:tracePt t="117870" x="3357563" y="3367088"/>
          <p14:tracePt t="117883" x="3357563" y="3375025"/>
          <p14:tracePt t="117918" x="3357563" y="3394075"/>
          <p14:tracePt t="117960" x="3357563" y="3429000"/>
          <p14:tracePt t="117978" x="3357563" y="3438525"/>
          <p14:tracePt t="117991" x="3357563" y="3446463"/>
          <p14:tracePt t="118009" x="3357563" y="3465513"/>
          <p14:tracePt t="118028" x="3357563" y="3473450"/>
          <p14:tracePt t="118055" x="3357563" y="3482975"/>
          <p14:tracePt t="119082" x="3357563" y="3473450"/>
          <p14:tracePt t="119174" x="3394075" y="3438525"/>
          <p14:tracePt t="119192" x="3402013" y="3402013"/>
          <p14:tracePt t="119204" x="3429000" y="3348038"/>
          <p14:tracePt t="119217" x="3490913" y="3224213"/>
          <p14:tracePt t="119237" x="3517900" y="3170238"/>
          <p14:tracePt t="119248" x="3562350" y="3081338"/>
          <p14:tracePt t="119268" x="3581400" y="3044825"/>
          <p14:tracePt t="119280" x="3625850" y="2990850"/>
          <p14:tracePt t="119299" x="3660775" y="2965450"/>
          <p14:tracePt t="119311" x="3813175" y="2847975"/>
          <p14:tracePt t="119331" x="3894138" y="2786063"/>
          <p14:tracePt t="119342" x="4000500" y="2705100"/>
          <p14:tracePt t="119364" x="4062413" y="2643188"/>
          <p14:tracePt t="119374" x="4143375" y="2571750"/>
          <p14:tracePt t="119394" x="4160838" y="2554288"/>
          <p14:tracePt t="119406" x="4241800" y="2490788"/>
          <p14:tracePt t="119424" x="4259263" y="2473325"/>
          <p14:tracePt t="119437" x="4313238" y="2446338"/>
          <p14:tracePt t="119456" x="4348163" y="2428875"/>
          <p14:tracePt t="119471" x="4411663" y="2393950"/>
          <p14:tracePt t="119488" x="4465638" y="2366963"/>
          <p14:tracePt t="119504" x="4491038" y="2347913"/>
          <p14:tracePt t="119527" x="4537075" y="2322513"/>
          <p14:tracePt t="119539" x="4554538" y="2312988"/>
          <p14:tracePt t="119554" x="4589463" y="2295525"/>
          <p14:tracePt t="119571" x="4652963" y="2251075"/>
          <p14:tracePt t="119588" x="4724400" y="2205038"/>
          <p14:tracePt t="119604" x="4741863" y="2179638"/>
          <p14:tracePt t="119621" x="4813300" y="2098675"/>
          <p14:tracePt t="119638" x="4848225" y="2062163"/>
          <p14:tracePt t="119655" x="4894263" y="2009775"/>
          <p14:tracePt t="119672" x="4911725" y="1982788"/>
          <p14:tracePt t="119688" x="4956175" y="1928813"/>
          <p14:tracePt t="119706" x="4965700" y="1911350"/>
          <p14:tracePt t="119724" x="4983163" y="1884363"/>
          <p14:tracePt t="119738" x="5000625" y="1839913"/>
          <p14:tracePt t="119756" x="5010150" y="1803400"/>
          <p14:tracePt t="119772" x="5027613" y="1758950"/>
          <p14:tracePt t="119788" x="5037138" y="1724025"/>
          <p14:tracePt t="119805" x="5062538" y="1670050"/>
          <p14:tracePt t="119822" x="5072063" y="1660525"/>
          <p14:tracePt t="119838" x="5081588" y="1652588"/>
          <p14:tracePt t="119855" x="5081588" y="1643063"/>
          <p14:tracePt t="119884" x="5089525" y="1625600"/>
          <p14:tracePt t="119910" x="5099050" y="1608138"/>
          <p14:tracePt t="119928" x="5099050" y="1598613"/>
          <p14:tracePt t="119941" x="5108575" y="1589088"/>
          <p14:tracePt t="119960" x="5116513" y="1571625"/>
          <p14:tracePt t="119995" x="5133975" y="1562100"/>
          <p14:tracePt t="120096" x="5126038" y="1554163"/>
          <p14:tracePt t="120274" x="5089525" y="1554163"/>
          <p14:tracePt t="120287" x="5010150" y="1544638"/>
          <p14:tracePt t="120315" x="4973638" y="1544638"/>
          <p14:tracePt t="120326" x="4946650" y="1544638"/>
          <p14:tracePt t="120338" x="4919663" y="1544638"/>
          <p14:tracePt t="120350" x="4741863" y="1544638"/>
          <p14:tracePt t="120370" x="4616450" y="1554163"/>
          <p14:tracePt t="120381" x="4303713" y="1581150"/>
          <p14:tracePt t="120401" x="4197350" y="1589088"/>
          <p14:tracePt t="120414" x="3956050" y="1608138"/>
          <p14:tracePt t="120431" x="3929063" y="1608138"/>
          <p14:tracePt t="120444" x="3840163" y="1616075"/>
          <p14:tracePt t="120462" x="3813175" y="1616075"/>
          <p14:tracePt t="120475" x="3660775" y="1625600"/>
          <p14:tracePt t="120507" x="3490913" y="1633538"/>
          <p14:tracePt t="120525" x="3429000" y="1643063"/>
          <p14:tracePt t="120549" x="3303588" y="1652588"/>
          <p14:tracePt t="120557" x="3276600" y="1652588"/>
          <p14:tracePt t="120574" x="3241675" y="1652588"/>
          <p14:tracePt t="120590" x="3214688" y="1652588"/>
          <p14:tracePt t="120607" x="3197225" y="1652588"/>
          <p14:tracePt t="120624" x="3108325" y="1652588"/>
          <p14:tracePt t="120641" x="3062288" y="1660525"/>
          <p14:tracePt t="120658" x="2946400" y="1660525"/>
          <p14:tracePt t="120674" x="2919413" y="1670050"/>
          <p14:tracePt t="120691" x="2847975" y="1679575"/>
          <p14:tracePt t="120708" x="2822575" y="1679575"/>
          <p14:tracePt t="120726" x="2714625" y="1697038"/>
          <p14:tracePt t="120742" x="2589213" y="1724025"/>
          <p14:tracePt t="120760" x="2554288" y="1731963"/>
          <p14:tracePt t="120775" x="2473325" y="1758950"/>
          <p14:tracePt t="120792" x="2411413" y="1785938"/>
          <p14:tracePt t="120811" x="2393950" y="1795463"/>
          <p14:tracePt t="120825" x="2330450" y="1822450"/>
          <p14:tracePt t="120842" x="2322513" y="1830388"/>
          <p14:tracePt t="120869" x="2312988" y="1830388"/>
          <p14:tracePt t="120920" x="2312988" y="1839913"/>
          <p14:tracePt t="120962" x="2312988" y="1847850"/>
          <p14:tracePt t="122333" x="2322513" y="1847850"/>
          <p14:tracePt t="123134" x="2330450" y="1847850"/>
          <p14:tracePt t="123152" x="2347913" y="1857375"/>
          <p14:tracePt t="123185" x="2366963" y="1866900"/>
          <p14:tracePt t="123196" x="2393950" y="1884363"/>
          <p14:tracePt t="123216" x="2446338" y="1919288"/>
          <p14:tracePt t="123247" x="2490788" y="1938338"/>
          <p14:tracePt t="123277" x="2500313" y="1946275"/>
          <p14:tracePt t="123289" x="2554288" y="1965325"/>
          <p14:tracePt t="123316" x="2616200" y="2000250"/>
          <p14:tracePt t="123347" x="2679700" y="2027238"/>
          <p14:tracePt t="123356" x="2697163" y="2036763"/>
          <p14:tracePt t="123383" x="2751138" y="2062163"/>
          <p14:tracePt t="123414" x="2759075" y="2071688"/>
          <p14:tracePt t="123420" x="2768600" y="2071688"/>
          <p14:tracePt t="123450" x="2813050" y="2089150"/>
          <p14:tracePt t="123481" x="2847975" y="2116138"/>
          <p14:tracePt t="123497" x="2857500" y="2116138"/>
          <p14:tracePt t="123516" x="2911475" y="2133600"/>
          <p14:tracePt t="123547" x="2928938" y="2143125"/>
          <p14:tracePt t="123559" x="2938463" y="2143125"/>
          <p14:tracePt t="123585" x="2946400" y="2152650"/>
          <p14:tracePt t="123617" x="2955925" y="2152650"/>
          <p14:tracePt t="123652" x="2955925" y="21431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Abstract Class Implementing Interface</a:t>
            </a:r>
            <a:endParaRPr lang="en-US" dirty="0"/>
          </a:p>
        </p:txBody>
      </p:sp>
      <p:sp>
        <p:nvSpPr>
          <p:cNvPr id="462851" name="Text Box 3"/>
          <p:cNvSpPr txBox="1">
            <a:spLocks noChangeArrowheads="1"/>
          </p:cNvSpPr>
          <p:nvPr/>
        </p:nvSpPr>
        <p:spPr bwMode="auto">
          <a:xfrm>
            <a:off x="457200" y="1295401"/>
            <a:ext cx="8229600" cy="3970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/>
              <a:t>package</a:t>
            </a:r>
            <a:r>
              <a:rPr lang="en-US" dirty="0"/>
              <a:t> courses;</a:t>
            </a:r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abstract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Course{</a:t>
            </a:r>
            <a:endParaRPr lang="en-US" dirty="0"/>
          </a:p>
          <a:p>
            <a:pPr algn="l"/>
            <a:r>
              <a:rPr lang="en-US" dirty="0"/>
              <a:t>	String title, dept;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title = </a:t>
            </a:r>
            <a:r>
              <a:rPr lang="en-US" dirty="0" err="1"/>
              <a:t>theTitle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	dept = </a:t>
            </a:r>
            <a:r>
              <a:rPr lang="en-US" dirty="0" err="1"/>
              <a:t>theDept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title;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          </a:t>
            </a:r>
            <a:r>
              <a:rPr lang="en-US" dirty="0" smtClean="0"/>
              <a:t>    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getDepartment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dept;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62852" name="Rectangle 4"/>
          <p:cNvSpPr>
            <a:spLocks noChangeArrowheads="1"/>
          </p:cNvSpPr>
          <p:nvPr/>
        </p:nvSpPr>
        <p:spPr bwMode="auto">
          <a:xfrm>
            <a:off x="4000500" y="1600200"/>
            <a:ext cx="22479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95400" y="5105400"/>
            <a:ext cx="5257800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interface</a:t>
            </a:r>
            <a:r>
              <a:rPr lang="en-US" dirty="0"/>
              <a:t> Course {	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getDepartment</a:t>
            </a:r>
            <a:r>
              <a:rPr lang="en-US" dirty="0"/>
              <a:t>();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();		</a:t>
            </a:r>
          </a:p>
          <a:p>
            <a:pPr algn="l"/>
            <a:r>
              <a:rPr lang="en-US" dirty="0"/>
              <a:t>}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99955"/>
      </p:ext>
    </p:extLst>
  </p:cSld>
  <p:clrMapOvr>
    <a:masterClrMapping/>
  </p:clrMapOvr>
  <p:transition advTm="4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Inheritance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1175342"/>
      </p:ext>
    </p:extLst>
  </p:cSld>
  <p:clrMapOvr>
    <a:masterClrMapping/>
  </p:clrMapOvr>
  <p:transition advTm="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Alternative </a:t>
            </a:r>
            <a:r>
              <a:rPr lang="en-US" dirty="0" err="1" smtClean="0"/>
              <a:t>ARegularCourse</a:t>
            </a:r>
            <a:endParaRPr lang="en-US" dirty="0"/>
          </a:p>
        </p:txBody>
      </p:sp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382000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</a:t>
            </a:r>
            <a:r>
              <a:rPr lang="en-US" dirty="0" smtClean="0"/>
              <a:t>{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 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000" y="49530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class inherits all the interfaces of its superclass(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38699"/>
      </p:ext>
    </p:extLst>
  </p:cSld>
  <p:clrMapOvr>
    <a:masterClrMapping/>
  </p:clrMapOvr>
  <p:transition advTm="33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5" x="2955925" y="2133600"/>
          <p14:tracePt t="3930" x="2946400" y="2125663"/>
          <p14:tracePt t="3950" x="2938463" y="2116138"/>
          <p14:tracePt t="3962" x="2938463" y="2098675"/>
          <p14:tracePt t="3992" x="2938463" y="2081213"/>
          <p14:tracePt t="4011" x="2938463" y="2062163"/>
          <p14:tracePt t="4038" x="2955925" y="2017713"/>
          <p14:tracePt t="4070" x="2965450" y="1982788"/>
          <p14:tracePt t="4072" x="2973388" y="1946275"/>
          <p14:tracePt t="4103" x="2982913" y="1901825"/>
          <p14:tracePt t="4118" x="2982913" y="1857375"/>
          <p14:tracePt t="4138" x="3000375" y="1803400"/>
          <p14:tracePt t="4169" x="3000375" y="1776413"/>
          <p14:tracePt t="4180" x="3017838" y="1731963"/>
          <p14:tracePt t="4205" x="3062288" y="1616075"/>
          <p14:tracePt t="4236" x="3081338" y="1589088"/>
          <p14:tracePt t="4241" x="3133725" y="1509713"/>
          <p14:tracePt t="4272" x="3160713" y="1446213"/>
          <p14:tracePt t="4303" x="3170238" y="1446213"/>
          <p14:tracePt t="4310" x="3170238" y="1455738"/>
          <p14:tracePt t="4449" x="3170238" y="1473200"/>
          <p14:tracePt t="4482" x="3170238" y="1482725"/>
          <p14:tracePt t="4530" x="3179763" y="1490663"/>
          <p14:tracePt t="4544" x="3179763" y="1509713"/>
          <p14:tracePt t="4561" x="3187700" y="1527175"/>
          <p14:tracePt t="4587" x="3187700" y="1536700"/>
          <p14:tracePt t="4653" x="3187700" y="1544638"/>
          <p14:tracePt t="4665" x="3197225" y="1544638"/>
          <p14:tracePt t="4685" x="3214688" y="1544638"/>
          <p14:tracePt t="4968" x="3241675" y="1562100"/>
          <p14:tracePt t="4999" x="3251200" y="1562100"/>
          <p14:tracePt t="5011" x="3276600" y="1571625"/>
          <p14:tracePt t="5030" x="3313113" y="1581150"/>
          <p14:tracePt t="5048" x="3322638" y="1589088"/>
          <p14:tracePt t="5074" x="3411538" y="1608138"/>
          <p14:tracePt t="5106" x="3554413" y="1643063"/>
          <p14:tracePt t="5111" x="3759200" y="1687513"/>
          <p14:tracePt t="5144" x="3894138" y="1714500"/>
          <p14:tracePt t="5175" x="3919538" y="1714500"/>
          <p14:tracePt t="5206" x="4000500" y="1731963"/>
          <p14:tracePt t="5219" x="4044950" y="1741488"/>
          <p14:tracePt t="5241" x="4170363" y="1751013"/>
          <p14:tracePt t="5273" x="4251325" y="1758950"/>
          <p14:tracePt t="5283" x="4268788" y="1758950"/>
          <p14:tracePt t="5309" x="4348163" y="1776413"/>
          <p14:tracePt t="5341" x="4402138" y="1785938"/>
          <p14:tracePt t="5345" x="4510088" y="1803400"/>
          <p14:tracePt t="5376" x="4625975" y="1830388"/>
          <p14:tracePt t="5408" x="4687888" y="1839913"/>
          <p14:tracePt t="5425" x="4714875" y="1839913"/>
          <p14:tracePt t="5442" x="4776788" y="1839913"/>
          <p14:tracePt t="5473" x="4803775" y="1847850"/>
          <p14:tracePt t="5487" x="4830763" y="1847850"/>
          <p14:tracePt t="5509" x="4929188" y="1857375"/>
          <p14:tracePt t="5541" x="4946650" y="1857375"/>
          <p14:tracePt t="5549" x="4991100" y="1857375"/>
          <p14:tracePt t="5576" x="5072063" y="1866900"/>
          <p14:tracePt t="5608" x="5089525" y="1866900"/>
          <p14:tracePt t="5625" x="5126038" y="1866900"/>
          <p14:tracePt t="5644" x="5180013" y="1866900"/>
          <p14:tracePt t="5676" x="5187950" y="1866900"/>
          <p14:tracePt t="5687" x="5241925" y="1866900"/>
          <p14:tracePt t="5710" x="5251450" y="1866900"/>
          <p14:tracePt t="5741" x="5259388" y="1866900"/>
          <p14:tracePt t="5773" x="5268913" y="1857375"/>
          <p14:tracePt t="5783" x="5276850" y="1857375"/>
          <p14:tracePt t="5810" x="5276850" y="1847850"/>
          <p14:tracePt t="5843" x="5286375" y="1847850"/>
          <p14:tracePt t="5884" x="5286375" y="1830388"/>
          <p14:tracePt t="5896" x="5295900" y="1803400"/>
          <p14:tracePt t="5915" x="5303838" y="1768475"/>
          <p14:tracePt t="5944" x="5313363" y="1751013"/>
          <p14:tracePt t="5975" x="5313363" y="1697038"/>
          <p14:tracePt t="5978" x="5313363" y="1660525"/>
          <p14:tracePt t="6022" x="5313363" y="1625600"/>
          <p14:tracePt t="6049" x="5322888" y="1598613"/>
          <p14:tracePt t="6067" x="5322888" y="1581150"/>
          <p14:tracePt t="6086" x="5322888" y="1571625"/>
          <p14:tracePt t="6111" x="5330825" y="1536700"/>
          <p14:tracePt t="6142" x="5330825" y="1500188"/>
          <p14:tracePt t="6148" x="5330825" y="1490663"/>
          <p14:tracePt t="6178" x="5330825" y="1482725"/>
          <p14:tracePt t="6210" x="5330825" y="1473200"/>
          <p14:tracePt t="6213" x="5340350" y="1473200"/>
          <p14:tracePt t="6253" x="5348288" y="1473200"/>
          <p14:tracePt t="6683" x="5357813" y="1473200"/>
          <p14:tracePt t="6742" x="5375275" y="1473200"/>
          <p14:tracePt t="6761" x="5384800" y="1473200"/>
          <p14:tracePt t="6780" x="5402263" y="1473200"/>
          <p14:tracePt t="6811" x="5429250" y="1482725"/>
          <p14:tracePt t="6840" x="5446713" y="1482725"/>
          <p14:tracePt t="6871" x="5465763" y="1482725"/>
          <p14:tracePt t="6883" x="5465763" y="1490663"/>
          <p14:tracePt t="6913" x="5483225" y="1490663"/>
          <p14:tracePt t="6944" x="5491163" y="1490663"/>
          <p14:tracePt t="6968" x="5510213" y="1490663"/>
          <p14:tracePt t="6981" x="5527675" y="1490663"/>
          <p14:tracePt t="7013" x="5537200" y="1490663"/>
          <p14:tracePt t="7030" x="5545138" y="1500188"/>
          <p14:tracePt t="7057" x="5562600" y="1500188"/>
          <p14:tracePt t="7080" x="5581650" y="1500188"/>
          <p14:tracePt t="7111" x="5599113" y="1509713"/>
          <p14:tracePt t="7134" x="5608638" y="1509713"/>
          <p14:tracePt t="7248" x="5616575" y="1509713"/>
          <p14:tracePt t="12784" x="5581650" y="1509713"/>
          <p14:tracePt t="13740" x="5562600" y="1509713"/>
          <p14:tracePt t="13751" x="5537200" y="1509713"/>
          <p14:tracePt t="13771" x="5527675" y="1500188"/>
          <p14:tracePt t="13801" x="5518150" y="1500188"/>
          <p14:tracePt t="13833" x="5446713" y="1517650"/>
          <p14:tracePt t="13836" x="5214938" y="1598613"/>
          <p14:tracePt t="13868" x="5037138" y="1652588"/>
          <p14:tracePt t="13900" x="4973638" y="1670050"/>
          <p14:tracePt t="13923" x="4875213" y="1704975"/>
          <p14:tracePt t="13935" x="4660900" y="1785938"/>
          <p14:tracePt t="13967" x="4491038" y="1866900"/>
          <p14:tracePt t="13978" x="4367213" y="1955800"/>
          <p14:tracePt t="14010" x="4357688" y="1973263"/>
          <p14:tracePt t="14035" x="4232275" y="2062163"/>
          <p14:tracePt t="14068" x="3938588" y="2286000"/>
          <p14:tracePt t="14100" x="3687763" y="2446338"/>
          <p14:tracePt t="14103" x="3490913" y="2598738"/>
          <p14:tracePt t="14135" x="3330575" y="2724150"/>
          <p14:tracePt t="14167" x="3276600" y="2768600"/>
          <p14:tracePt t="14177" x="3071813" y="2928938"/>
          <p14:tracePt t="14209" x="2911475" y="3054350"/>
          <p14:tracePt t="14235" x="2724150" y="3197225"/>
          <p14:tracePt t="14267" x="2633663" y="3268663"/>
          <p14:tracePt t="14299" x="2616200" y="3286125"/>
          <p14:tracePt t="14304" x="2598738" y="3303588"/>
          <p14:tracePt t="14335" x="2589213" y="3322638"/>
          <p14:tracePt t="14367" x="2589213" y="3357563"/>
          <p14:tracePt t="14385" x="2589213" y="3394075"/>
          <p14:tracePt t="14417" x="2589213" y="3411538"/>
          <p14:tracePt t="14436" x="2625725" y="3482975"/>
          <p14:tracePt t="14468" x="2732088" y="3562350"/>
          <p14:tracePt t="14500" x="2751138" y="3581400"/>
          <p14:tracePt t="14507" x="2803525" y="3608388"/>
          <p14:tracePt t="14539" x="2840038" y="3625850"/>
          <p14:tracePt t="14570" x="2982913" y="3643313"/>
          <p14:tracePt t="14601" x="3179763" y="3652838"/>
          <p14:tracePt t="14633" x="3259138" y="3643313"/>
          <p14:tracePt t="14637" x="3340100" y="3625850"/>
          <p14:tracePt t="14669" x="3357563" y="3625850"/>
          <p14:tracePt t="14701" x="3429000" y="3598863"/>
          <p14:tracePt t="14707" x="3490913" y="3562350"/>
          <p14:tracePt t="14738" x="3562350" y="3509963"/>
          <p14:tracePt t="14770" x="3589338" y="3482975"/>
          <p14:tracePt t="14779" x="3660775" y="3375025"/>
          <p14:tracePt t="14811" x="3687763" y="3322638"/>
          <p14:tracePt t="14837" x="3732213" y="3170238"/>
          <p14:tracePt t="14869" x="3751263" y="3027363"/>
          <p14:tracePt t="14901" x="3759200" y="2946400"/>
          <p14:tracePt t="14905" x="3759200" y="2857500"/>
          <p14:tracePt t="14937" x="3759200" y="2759075"/>
          <p14:tracePt t="14969" x="3759200" y="2724150"/>
          <p14:tracePt t="14980" x="3741738" y="2571750"/>
          <p14:tracePt t="15014" x="3741738" y="2482850"/>
          <p14:tracePt t="15038" x="3724275" y="2393950"/>
          <p14:tracePt t="15070" x="3714750" y="2339975"/>
          <p14:tracePt t="15102" x="3705225" y="2295525"/>
          <p14:tracePt t="15106" x="3670300" y="2133600"/>
          <p14:tracePt t="15138" x="3616325" y="2009775"/>
          <p14:tracePt t="15170" x="3616325" y="2000250"/>
          <p14:tracePt t="15199" x="3608388" y="1990725"/>
          <p14:tracePt t="15231" x="3589338" y="1990725"/>
          <p14:tracePt t="15248" x="3527425" y="2009775"/>
          <p14:tracePt t="15280" x="3482975" y="2027238"/>
          <p14:tracePt t="15305" x="3394075" y="2071688"/>
          <p14:tracePt t="15337" x="3340100" y="2108200"/>
          <p14:tracePt t="15369" x="3322638" y="2125663"/>
          <p14:tracePt t="15372" x="3251200" y="2197100"/>
          <p14:tracePt t="15404" x="3170238" y="2276475"/>
          <p14:tracePt t="15437" x="3125788" y="2339975"/>
          <p14:tracePt t="15452" x="3098800" y="2393950"/>
          <p14:tracePt t="15484" x="3071813" y="2446338"/>
          <p14:tracePt t="15506" x="3044825" y="2544763"/>
          <p14:tracePt t="15538" x="3036888" y="2589213"/>
          <p14:tracePt t="15570" x="3036888" y="2608263"/>
          <p14:tracePt t="15577" x="3036888" y="2616200"/>
          <p14:tracePt t="15623" x="3044825" y="2616200"/>
          <p14:tracePt t="15654" x="3062288" y="2633663"/>
          <p14:tracePt t="15686" x="3071813" y="2633663"/>
          <p14:tracePt t="15706" x="3116263" y="2633663"/>
          <p14:tracePt t="15738" x="3179763" y="2643188"/>
          <p14:tracePt t="15770" x="3224213" y="2643188"/>
          <p14:tracePt t="15784" x="3340100" y="2643188"/>
          <p14:tracePt t="15816" x="3419475" y="2643188"/>
          <p14:tracePt t="15840" x="3652838" y="2625725"/>
          <p14:tracePt t="15872" x="3875088" y="2581275"/>
          <p14:tracePt t="15904" x="4027488" y="2562225"/>
          <p14:tracePt t="15909" x="4241800" y="2517775"/>
          <p14:tracePt t="15940" x="4411663" y="2482850"/>
          <p14:tracePt t="15972" x="4510088" y="2455863"/>
          <p14:tracePt t="15989" x="4633913" y="2428875"/>
          <p14:tracePt t="16021" x="4687888" y="2411413"/>
          <p14:tracePt t="16041" x="4813300" y="2393950"/>
          <p14:tracePt t="16073" x="4894263" y="2374900"/>
          <p14:tracePt t="16105" x="4929188" y="2347913"/>
          <p14:tracePt t="16112" x="4965700" y="2322513"/>
          <p14:tracePt t="16144" x="4991100" y="2295525"/>
          <p14:tracePt t="16144" x="5054600" y="2232025"/>
          <p14:tracePt t="16175" x="5116513" y="2179638"/>
          <p14:tracePt t="16207" x="5160963" y="2133600"/>
          <p14:tracePt t="16239" x="5170488" y="2133600"/>
          <p14:tracePt t="16268" x="5170488" y="2125663"/>
          <p14:tracePt t="16303" x="5170488" y="2116138"/>
          <p14:tracePt t="16313" x="5170488" y="2098675"/>
          <p14:tracePt t="16345" x="5160963" y="2044700"/>
          <p14:tracePt t="16375" x="5160963" y="2009775"/>
          <p14:tracePt t="16407" x="5153025" y="1973263"/>
          <p14:tracePt t="16439" x="5153025" y="1965325"/>
          <p14:tracePt t="16442" x="5143500" y="1928813"/>
          <p14:tracePt t="16475" x="5143500" y="1911350"/>
          <p14:tracePt t="16818" x="5153025" y="1857375"/>
          <p14:tracePt t="16837" x="5153025" y="1822450"/>
          <p14:tracePt t="16848" x="5153025" y="1768475"/>
          <p14:tracePt t="16880" x="5153025" y="1704975"/>
          <p14:tracePt t="16910" x="5153025" y="1679575"/>
          <p14:tracePt t="16942" x="5153025" y="1625600"/>
          <p14:tracePt t="16974" x="5153025" y="1598613"/>
          <p14:tracePt t="16981" x="5160963" y="1589088"/>
          <p14:tracePt t="17013" x="5160963" y="1554163"/>
          <p14:tracePt t="17044" x="5160963" y="1536700"/>
          <p14:tracePt t="17076" x="5160963" y="1527175"/>
          <p14:tracePt t="17082" x="5160963" y="1517650"/>
          <p14:tracePt t="17111" x="5160963" y="1473200"/>
          <p14:tracePt t="17142" x="5170488" y="1465263"/>
          <p14:tracePt t="17150" x="5170488" y="1455738"/>
          <p14:tracePt t="17177" x="5180013" y="1446213"/>
          <p14:tracePt t="17229" x="5187950" y="1446213"/>
          <p14:tracePt t="17259" x="5197475" y="1446213"/>
          <p14:tracePt t="17306" x="5205413" y="1446213"/>
          <p14:tracePt t="17367" x="5205413" y="14652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Course </a:t>
            </a:r>
            <a:r>
              <a:rPr lang="en-US" dirty="0" smtClean="0"/>
              <a:t>List?</a:t>
            </a:r>
            <a:endParaRPr lang="en-US" dirty="0"/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5" cstate="print"/>
          <a:srcRect l="16000" t="62692" r="60500"/>
          <a:stretch>
            <a:fillRect/>
          </a:stretch>
        </p:blipFill>
        <p:spPr bwMode="auto">
          <a:xfrm>
            <a:off x="1143000" y="1295400"/>
            <a:ext cx="4775200" cy="556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07256"/>
      </p:ext>
    </p:extLst>
  </p:cSld>
  <p:clrMapOvr>
    <a:masterClrMapping/>
  </p:clrMapOvr>
  <p:transition advTm="107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42" x="5205413" y="1482725"/>
          <p14:tracePt t="3884" x="5214938" y="1500188"/>
          <p14:tracePt t="3896" x="5224463" y="1527175"/>
          <p14:tracePt t="3916" x="5268913" y="1581150"/>
          <p14:tracePt t="3948" x="5313363" y="1616075"/>
          <p14:tracePt t="3972" x="5340350" y="1633538"/>
          <p14:tracePt t="3984" x="5411788" y="1697038"/>
          <p14:tracePt t="4017" x="5456238" y="1724025"/>
          <p14:tracePt t="4023" x="5581650" y="1812925"/>
          <p14:tracePt t="4050" x="5840413" y="1973263"/>
          <p14:tracePt t="4083" x="5938838" y="2027238"/>
          <p14:tracePt t="4086" x="6143625" y="2143125"/>
          <p14:tracePt t="4117" x="6323013" y="2214563"/>
          <p14:tracePt t="4151" x="6340475" y="2224088"/>
          <p14:tracePt t="4161" x="6446838" y="2251075"/>
          <p14:tracePt t="4186" x="6759575" y="2339975"/>
          <p14:tracePt t="4217" x="6965950" y="2393950"/>
          <p14:tracePt t="4249" x="6973888" y="2393950"/>
          <p14:tracePt t="4255" x="7045325" y="2411413"/>
          <p14:tracePt t="4284" x="7180263" y="2438400"/>
          <p14:tracePt t="4315" x="7232650" y="2438400"/>
          <p14:tracePt t="4320" x="7385050" y="2455863"/>
          <p14:tracePt t="4351" x="7429500" y="2465388"/>
          <p14:tracePt t="4383" x="7466013" y="2465388"/>
          <p14:tracePt t="4402" x="7491413" y="2465388"/>
          <p14:tracePt t="4418" x="7581900" y="2473325"/>
          <p14:tracePt t="4449" x="7643813" y="2473325"/>
          <p14:tracePt t="4452" x="7724775" y="2473325"/>
          <p14:tracePt t="4483" x="7732713" y="2473325"/>
          <p14:tracePt t="4494" x="7751763" y="2465388"/>
          <p14:tracePt t="4518" x="7786688" y="2446338"/>
          <p14:tracePt t="4548" x="7796213" y="2438400"/>
          <p14:tracePt t="4555" x="7804150" y="2438400"/>
          <p14:tracePt t="4584" x="7813675" y="2419350"/>
          <p14:tracePt t="4615" x="7823200" y="2393950"/>
          <p14:tracePt t="4620" x="7840663" y="2330450"/>
          <p14:tracePt t="4651" x="7848600" y="2276475"/>
          <p14:tracePt t="4684" x="7848600" y="2224088"/>
          <p14:tracePt t="4702" x="7848600" y="2197100"/>
          <p14:tracePt t="4718" x="7840663" y="2160588"/>
          <p14:tracePt t="4749" x="7823200" y="2125663"/>
          <p14:tracePt t="4760" x="7823200" y="2098675"/>
          <p14:tracePt t="4784" x="7786688" y="2044700"/>
          <p14:tracePt t="4817" x="7777163" y="2017713"/>
          <p14:tracePt t="4826" x="7759700" y="2009775"/>
          <p14:tracePt t="4851" x="7742238" y="2000250"/>
          <p14:tracePt t="4883" x="7688263" y="1990725"/>
          <p14:tracePt t="4890" x="7670800" y="1990725"/>
          <p14:tracePt t="4918" x="7572375" y="1990725"/>
          <p14:tracePt t="4950" x="7483475" y="1990725"/>
          <p14:tracePt t="4953" x="7385050" y="1990725"/>
          <p14:tracePt t="4985" x="7358063" y="1990725"/>
          <p14:tracePt t="4996" x="7286625" y="2009775"/>
          <p14:tracePt t="5018" x="7170738" y="2044700"/>
          <p14:tracePt t="5050" x="7126288" y="2062163"/>
          <p14:tracePt t="5060" x="7062788" y="2089150"/>
          <p14:tracePt t="5085" x="7000875" y="2125663"/>
          <p14:tracePt t="5117" x="6983413" y="2133600"/>
          <p14:tracePt t="5121" x="6965950" y="2143125"/>
          <p14:tracePt t="5152" x="6919913" y="2170113"/>
          <p14:tracePt t="5184" x="6919913" y="2179638"/>
          <p14:tracePt t="5202" x="6911975" y="2187575"/>
          <p14:tracePt t="5235" x="6902450" y="2187575"/>
          <p14:tracePt t="5267" x="6902450" y="2197100"/>
          <p14:tracePt t="6540" x="6911975" y="2197100"/>
          <p14:tracePt t="7543" x="6919913" y="2197100"/>
          <p14:tracePt t="7562" x="6919913" y="2205038"/>
          <p14:tracePt t="7654" x="6902450" y="2214563"/>
          <p14:tracePt t="7667" x="6858000" y="2224088"/>
          <p14:tracePt t="7687" x="6831013" y="2224088"/>
          <p14:tracePt t="7698" x="6751638" y="2241550"/>
          <p14:tracePt t="7727" x="6626225" y="2295525"/>
          <p14:tracePt t="7758" x="6572250" y="2303463"/>
          <p14:tracePt t="7761" x="6402388" y="2366963"/>
          <p14:tracePt t="7793" x="6323013" y="2393950"/>
          <p14:tracePt t="7796" x="6037263" y="2482850"/>
          <p14:tracePt t="7827" x="5840413" y="2517775"/>
          <p14:tracePt t="7859" x="5724525" y="2536825"/>
          <p14:tracePt t="7861" x="5527675" y="2562225"/>
          <p14:tracePt t="7894" x="5438775" y="2571750"/>
          <p14:tracePt t="7903" x="5160963" y="2589213"/>
          <p14:tracePt t="7927" x="5054600" y="2589213"/>
          <p14:tracePt t="7959" x="4929188" y="2598738"/>
          <p14:tracePt t="7969" x="4902200" y="2598738"/>
          <p14:tracePt t="7994" x="4776788" y="2598738"/>
          <p14:tracePt t="8025" x="4679950" y="2581275"/>
          <p14:tracePt t="8031" x="4554538" y="2536825"/>
          <p14:tracePt t="8061" x="4500563" y="2500313"/>
          <p14:tracePt t="8094" x="4465638" y="2465388"/>
          <p14:tracePt t="8111" x="4438650" y="2428875"/>
          <p14:tracePt t="8128" x="4367213" y="2347913"/>
          <p14:tracePt t="8159" x="4295775" y="2276475"/>
          <p14:tracePt t="8174" x="4259263" y="2251075"/>
          <p14:tracePt t="8195" x="4160838" y="2170113"/>
          <p14:tracePt t="8227" x="4044950" y="2081213"/>
          <p14:tracePt t="8238" x="3983038" y="2044700"/>
          <p14:tracePt t="8261" x="3813175" y="1938338"/>
          <p14:tracePt t="8294" x="3732213" y="1901825"/>
          <p14:tracePt t="8301" x="3714750" y="1893888"/>
          <p14:tracePt t="8328" x="3616325" y="1857375"/>
          <p14:tracePt t="8360" x="3527425" y="1857375"/>
          <p14:tracePt t="8392" x="3482975" y="1866900"/>
          <p14:tracePt t="8396" x="3402013" y="1946275"/>
          <p14:tracePt t="8428" x="3384550" y="1982788"/>
          <p14:tracePt t="8439" x="3340100" y="2116138"/>
          <p14:tracePt t="8472" x="3303588" y="2259013"/>
          <p14:tracePt t="8496" x="3295650" y="2473325"/>
          <p14:tracePt t="8528" x="3295650" y="2625725"/>
          <p14:tracePt t="8559" x="3295650" y="2687638"/>
          <p14:tracePt t="8563" x="3322638" y="2946400"/>
          <p14:tracePt t="8594" x="3340100" y="3179763"/>
          <p14:tracePt t="8627" x="3357563" y="3313113"/>
          <p14:tracePt t="8645" x="3402013" y="3517900"/>
          <p14:tracePt t="8677" x="3419475" y="3581400"/>
          <p14:tracePt t="8697" x="3473450" y="3857625"/>
          <p14:tracePt t="8728" x="3509963" y="4010025"/>
          <p14:tracePt t="8760" x="3536950" y="4089400"/>
          <p14:tracePt t="8770" x="3598863" y="4357688"/>
          <p14:tracePt t="8802" x="3652838" y="4537075"/>
          <p14:tracePt t="8830" x="3732213" y="4813300"/>
          <p14:tracePt t="8861" x="3795713" y="5010150"/>
          <p14:tracePt t="8893" x="3795713" y="5018088"/>
          <p14:tracePt t="8897" x="3830638" y="5081588"/>
          <p14:tracePt t="8928" x="3857625" y="5170488"/>
          <p14:tracePt t="8960" x="3894138" y="5259388"/>
          <p14:tracePt t="8976" x="3938588" y="5367338"/>
          <p14:tracePt t="9009" x="3938588" y="5384800"/>
          <p14:tracePt t="9031" x="3983038" y="5483225"/>
          <p14:tracePt t="9062" x="4017963" y="5589588"/>
          <p14:tracePt t="9095" x="4044950" y="5653088"/>
          <p14:tracePt t="9103" x="4081463" y="5715000"/>
          <p14:tracePt t="9135" x="4081463" y="5741988"/>
          <p14:tracePt t="9164" x="4152900" y="5884863"/>
          <p14:tracePt t="9196" x="4187825" y="5956300"/>
          <p14:tracePt t="9228" x="4197350" y="5973763"/>
          <p14:tracePt t="9239" x="4214813" y="6027738"/>
          <p14:tracePt t="9270" x="4251325" y="6108700"/>
          <p14:tracePt t="9298" x="4268788" y="6143625"/>
          <p14:tracePt t="9330" x="4303713" y="6188075"/>
          <p14:tracePt t="9363" x="4303713" y="6197600"/>
          <p14:tracePt t="9369" x="4303713" y="6205538"/>
          <p14:tracePt t="9401" x="4313238" y="6205538"/>
          <p14:tracePt t="9530" x="4313238" y="6215063"/>
          <p14:tracePt t="9586" x="4322763" y="6232525"/>
          <p14:tracePt t="9664" x="4330700" y="6224588"/>
          <p14:tracePt t="9968" x="4340225" y="6215063"/>
          <p14:tracePt t="9979" x="4357688" y="6188075"/>
          <p14:tracePt t="10000" x="4402138" y="6153150"/>
          <p14:tracePt t="10031" x="4473575" y="6072188"/>
          <p14:tracePt t="10063" x="4491038" y="6062663"/>
          <p14:tracePt t="10073" x="4562475" y="6000750"/>
          <p14:tracePt t="10104" x="4705350" y="5902325"/>
          <p14:tracePt t="10134" x="4867275" y="5768975"/>
          <p14:tracePt t="10167" x="5037138" y="5616575"/>
          <p14:tracePt t="10199" x="5187950" y="5491163"/>
          <p14:tracePt t="10217" x="5375275" y="5330825"/>
          <p14:tracePt t="10250" x="5429250" y="5276850"/>
          <p14:tracePt t="10268" x="5626100" y="5081588"/>
          <p14:tracePt t="10300" x="5776913" y="4956175"/>
          <p14:tracePt t="10332" x="5840413" y="4902200"/>
          <p14:tracePt t="10344" x="5902325" y="4830763"/>
          <p14:tracePt t="10375" x="6224588" y="4537075"/>
          <p14:tracePt t="10401" x="6491288" y="4232275"/>
          <p14:tracePt t="10432" x="6705600" y="4000500"/>
          <p14:tracePt t="10463" x="6777038" y="3919538"/>
          <p14:tracePt t="10468" x="6929438" y="3724275"/>
          <p14:tracePt t="10498" x="7116763" y="3509963"/>
          <p14:tracePt t="10529" x="7188200" y="3419475"/>
          <p14:tracePt t="10535" x="7269163" y="3303588"/>
          <p14:tracePt t="10566" x="7348538" y="3205163"/>
          <p14:tracePt t="10597" x="7375525" y="3160713"/>
          <p14:tracePt t="10609" x="7456488" y="3036888"/>
          <p14:tracePt t="10641" x="7500938" y="2973388"/>
          <p14:tracePt t="10668" x="7732713" y="2670175"/>
          <p14:tracePt t="10699" x="8001000" y="2339975"/>
          <p14:tracePt t="10732" x="8108950" y="2170113"/>
          <p14:tracePt t="10736" x="8205788" y="2036763"/>
          <p14:tracePt t="10768" x="8224838" y="2000250"/>
          <p14:tracePt t="76791" x="8215313" y="2000250"/>
          <p14:tracePt t="77628" x="8215313" y="2009775"/>
          <p14:tracePt t="77806" x="8205788" y="2009775"/>
          <p14:tracePt t="77851" x="8197850" y="2000250"/>
          <p14:tracePt t="77863" x="8161338" y="1982788"/>
          <p14:tracePt t="77882" x="8134350" y="1955800"/>
          <p14:tracePt t="77905" x="8081963" y="1919288"/>
          <p14:tracePt t="77936" x="8045450" y="1901825"/>
          <p14:tracePt t="77945" x="7974013" y="1884363"/>
          <p14:tracePt t="77972" x="7894638" y="1857375"/>
          <p14:tracePt t="78003" x="7777163" y="1822450"/>
          <p14:tracePt t="78009" x="7589838" y="1751013"/>
          <p14:tracePt t="78040" x="7367588" y="1687513"/>
          <p14:tracePt t="78071" x="7269163" y="1670050"/>
          <p14:tracePt t="78089" x="7242175" y="1660525"/>
          <p14:tracePt t="78106" x="7054850" y="1616075"/>
          <p14:tracePt t="78138" x="6858000" y="1581150"/>
          <p14:tracePt t="78149" x="6777038" y="1562100"/>
          <p14:tracePt t="78173" x="6554788" y="1544638"/>
          <p14:tracePt t="78204" x="6348413" y="1527175"/>
          <p14:tracePt t="78211" x="6170613" y="1527175"/>
          <p14:tracePt t="78240" x="5911850" y="1527175"/>
          <p14:tracePt t="78271" x="5830888" y="1544638"/>
          <p14:tracePt t="78273" x="5581650" y="1589088"/>
          <p14:tracePt t="78305" x="5348288" y="1660525"/>
          <p14:tracePt t="78322" x="5251450" y="1687513"/>
          <p14:tracePt t="78348" x="5072063" y="1751013"/>
          <p14:tracePt t="78373" x="4759325" y="1857375"/>
          <p14:tracePt t="78405" x="4660900" y="1884363"/>
          <p14:tracePt t="78415" x="4419600" y="1965325"/>
          <p14:tracePt t="78440" x="4152900" y="2054225"/>
          <p14:tracePt t="78471" x="4089400" y="2071688"/>
          <p14:tracePt t="78477" x="3786188" y="2152650"/>
          <p14:tracePt t="78508" x="3571875" y="2214563"/>
          <p14:tracePt t="78539" x="3295650" y="2295525"/>
          <p14:tracePt t="78544" x="3268663" y="2312988"/>
          <p14:tracePt t="78574" x="3017838" y="2374900"/>
          <p14:tracePt t="78605" x="2874963" y="2419350"/>
          <p14:tracePt t="78608" x="2625725" y="2500313"/>
          <p14:tracePt t="78639" x="2562225" y="2527300"/>
          <p14:tracePt t="78648" x="2428875" y="2581275"/>
          <p14:tracePt t="78674" x="2366963" y="2608263"/>
          <p14:tracePt t="78692" x="2214563" y="2679700"/>
          <p14:tracePt t="78708" x="2009775" y="2759075"/>
          <p14:tracePt t="78725" x="1946275" y="2786063"/>
          <p14:tracePt t="78741" x="1714500" y="2874963"/>
          <p14:tracePt t="78772" x="1554163" y="2938463"/>
          <p14:tracePt t="78779" x="1482725" y="2965450"/>
          <p14:tracePt t="78808" x="1411288" y="2990850"/>
          <p14:tracePt t="78825" x="1419225" y="2990850"/>
          <p14:tracePt t="78949" x="1446213" y="2990850"/>
          <p14:tracePt t="78966" x="1455738" y="2982913"/>
          <p14:tracePt t="78978" x="1490663" y="2973388"/>
          <p14:tracePt t="78997" x="1544638" y="2965450"/>
          <p14:tracePt t="79016" x="1571625" y="2965450"/>
          <p14:tracePt t="79028" x="1643063" y="2946400"/>
          <p14:tracePt t="79056" x="1660525" y="2946400"/>
          <p14:tracePt t="79059" x="1704975" y="2938463"/>
          <p14:tracePt t="79076" x="1731963" y="2928938"/>
          <p14:tracePt t="79092" x="1776413" y="2919413"/>
          <p14:tracePt t="79109" x="1839913" y="2901950"/>
          <p14:tracePt t="79134" x="1893888" y="2894013"/>
          <p14:tracePt t="79146" x="1911350" y="2894013"/>
          <p14:tracePt t="79159" x="1938338" y="2894013"/>
          <p14:tracePt t="79177" x="1990725" y="2874963"/>
          <p14:tracePt t="79193" x="2009775" y="2867025"/>
          <p14:tracePt t="79209" x="2036763" y="2847975"/>
          <p14:tracePt t="79226" x="2044700" y="2847975"/>
          <p14:tracePt t="79252" x="2054225" y="2830513"/>
          <p14:tracePt t="79299" x="2062163" y="2822575"/>
          <p14:tracePt t="79311" x="2062163" y="2813050"/>
          <p14:tracePt t="79373" x="2081213" y="2803525"/>
          <p14:tracePt t="79423" x="2081213" y="2795588"/>
          <p14:tracePt t="79435" x="2098675" y="2795588"/>
          <p14:tracePt t="79454" x="2108200" y="2786063"/>
          <p14:tracePt t="79465" x="2116138" y="2776538"/>
          <p14:tracePt t="79484" x="2133600" y="2776538"/>
          <p14:tracePt t="79532" x="2133600" y="2768600"/>
          <p14:tracePt t="79551" x="2143125" y="2759075"/>
          <p14:tracePt t="79624" x="2143125" y="2751138"/>
          <p14:tracePt t="79689" x="2152650" y="2751138"/>
          <p14:tracePt t="79706" x="2160588" y="2751138"/>
          <p14:tracePt t="79719" x="2160588" y="2741613"/>
          <p14:tracePt t="79813" x="2170113" y="2732088"/>
          <p14:tracePt t="79972" x="2170113" y="2724150"/>
          <p14:tracePt t="79989" x="2170113" y="2714625"/>
          <p14:tracePt t="80069" x="2170113" y="2705100"/>
          <p14:tracePt t="80351" x="2170113" y="2697163"/>
          <p14:tracePt t="80459" x="2179638" y="2697163"/>
          <p14:tracePt t="80961" x="2187575" y="2697163"/>
          <p14:tracePt t="80980" x="2197100" y="2697163"/>
          <p14:tracePt t="80992" x="2224088" y="2697163"/>
          <p14:tracePt t="81012" x="2232025" y="2697163"/>
          <p14:tracePt t="81023" x="2251075" y="2697163"/>
          <p14:tracePt t="81043" x="2286000" y="2697163"/>
          <p14:tracePt t="81077" x="2303463" y="2697163"/>
          <p14:tracePt t="81085" x="2393950" y="2697163"/>
          <p14:tracePt t="81104" x="2438400" y="2697163"/>
          <p14:tracePt t="81115" x="2536825" y="2697163"/>
          <p14:tracePt t="81135" x="2670175" y="2705100"/>
          <p14:tracePt t="81154" x="2724150" y="2714625"/>
          <p14:tracePt t="81166" x="2911475" y="2732088"/>
          <p14:tracePt t="81185" x="2990850" y="2741613"/>
          <p14:tracePt t="81197" x="3143250" y="2759075"/>
          <p14:tracePt t="81218" x="3179763" y="2759075"/>
          <p14:tracePt t="81228" x="3251200" y="2759075"/>
          <p14:tracePt t="81248" x="3303588" y="2759075"/>
          <p14:tracePt t="81259" x="3384550" y="2759075"/>
          <p14:tracePt t="81279" x="3411538" y="2759075"/>
          <p14:tracePt t="81290" x="3490913" y="2759075"/>
          <p14:tracePt t="81308" x="3509963" y="2759075"/>
          <p14:tracePt t="81320" x="3571875" y="2741613"/>
          <p14:tracePt t="81339" x="3643313" y="2732088"/>
          <p14:tracePt t="81358" x="3670300" y="2724150"/>
          <p14:tracePt t="81369" x="3714750" y="2714625"/>
          <p14:tracePt t="81389" x="3741738" y="2714625"/>
          <p14:tracePt t="81401" x="3741738" y="2705100"/>
          <p14:tracePt t="81466" x="3741738" y="2697163"/>
          <p14:tracePt t="81478" x="3732213" y="2670175"/>
          <p14:tracePt t="81505" x="3724275" y="2660650"/>
          <p14:tracePt t="81517" x="3679825" y="2633663"/>
          <p14:tracePt t="81543" x="3589338" y="2598738"/>
          <p14:tracePt t="81563" x="3527425" y="2581275"/>
          <p14:tracePt t="81574" x="3384550" y="2544763"/>
          <p14:tracePt t="81594" x="3367088" y="2536825"/>
          <p14:tracePt t="81606" x="3276600" y="2517775"/>
          <p14:tracePt t="81625" x="3224213" y="2509838"/>
          <p14:tracePt t="81637" x="3125788" y="2490788"/>
          <p14:tracePt t="81657" x="3054350" y="2473325"/>
          <p14:tracePt t="81668" x="2911475" y="2438400"/>
          <p14:tracePt t="81687" x="2857500" y="2419350"/>
          <p14:tracePt t="81700" x="2759075" y="2401888"/>
          <p14:tracePt t="81718" x="2705100" y="2384425"/>
          <p14:tracePt t="81734" x="2544763" y="2339975"/>
          <p14:tracePt t="81750" x="2465388" y="2322513"/>
          <p14:tracePt t="81767" x="2232025" y="2259013"/>
          <p14:tracePt t="81784" x="2009775" y="2187575"/>
          <p14:tracePt t="81801" x="1955800" y="2179638"/>
          <p14:tracePt t="81818" x="1830388" y="2160588"/>
          <p14:tracePt t="81834" x="1812925" y="2152650"/>
          <p14:tracePt t="81851" x="1714500" y="2152650"/>
          <p14:tracePt t="81867" x="1670050" y="2152650"/>
          <p14:tracePt t="81884" x="1500188" y="2152650"/>
          <p14:tracePt t="81901" x="1428750" y="2152650"/>
          <p14:tracePt t="81918" x="1276350" y="2160588"/>
          <p14:tracePt t="81934" x="1231900" y="2160588"/>
          <p14:tracePt t="81951" x="1169988" y="2179638"/>
          <p14:tracePt t="81968" x="1098550" y="2214563"/>
          <p14:tracePt t="81985" x="1036638" y="2251075"/>
          <p14:tracePt t="82004" x="1000125" y="2268538"/>
          <p14:tracePt t="82018" x="982663" y="2295525"/>
          <p14:tracePt t="82063" x="982663" y="2303463"/>
          <p14:tracePt t="82074" x="982663" y="2366963"/>
          <p14:tracePt t="82094" x="1000125" y="2401888"/>
          <p14:tracePt t="82112" x="1017588" y="2419350"/>
          <p14:tracePt t="82124" x="1027113" y="2465388"/>
          <p14:tracePt t="82143" x="1044575" y="2473325"/>
          <p14:tracePt t="82154" x="1081088" y="2527300"/>
          <p14:tracePt t="82173" x="1098550" y="2536825"/>
          <p14:tracePt t="82186" x="1187450" y="2616200"/>
          <p14:tracePt t="82204" x="1241425" y="2643188"/>
          <p14:tracePt t="82216" x="1357313" y="2705100"/>
          <p14:tracePt t="82235" x="1455738" y="2741613"/>
          <p14:tracePt t="82254" x="1527175" y="2768600"/>
          <p14:tracePt t="82266" x="1616075" y="2786063"/>
          <p14:tracePt t="82293" x="1697038" y="2803525"/>
          <p14:tracePt t="82305" x="1776413" y="2822575"/>
          <p14:tracePt t="82317" x="1874838" y="2830513"/>
          <p14:tracePt t="82329" x="2062163" y="2847975"/>
          <p14:tracePt t="82348" x="2133600" y="2857500"/>
          <p14:tracePt t="82359" x="2347913" y="2884488"/>
          <p14:tracePt t="82379" x="2419350" y="2894013"/>
          <p14:tracePt t="82391" x="2625725" y="2919413"/>
          <p14:tracePt t="82410" x="2724150" y="2928938"/>
          <p14:tracePt t="82423" x="2973388" y="2965450"/>
          <p14:tracePt t="82440" x="3062288" y="2982913"/>
          <p14:tracePt t="82452" x="3232150" y="2990850"/>
          <p14:tracePt t="82471" x="3348038" y="3000375"/>
          <p14:tracePt t="82490" x="3384550" y="3009900"/>
          <p14:tracePt t="82503" x="3544888" y="3009900"/>
          <p14:tracePt t="82520" x="3589338" y="3017838"/>
          <p14:tracePt t="82536" x="3741738" y="3027363"/>
          <p14:tracePt t="82553" x="3813175" y="3027363"/>
          <p14:tracePt t="82570" x="3946525" y="3027363"/>
          <p14:tracePt t="82586" x="3973513" y="3027363"/>
          <p14:tracePt t="82603" x="4044950" y="3027363"/>
          <p14:tracePt t="82620" x="4062413" y="3027363"/>
          <p14:tracePt t="82636" x="4143375" y="3027363"/>
          <p14:tracePt t="82653" x="4179888" y="3027363"/>
          <p14:tracePt t="82673" x="4197350" y="3017838"/>
          <p14:tracePt t="82691" x="4214813" y="3009900"/>
          <p14:tracePt t="82724" x="4241800" y="2982913"/>
          <p14:tracePt t="82756" x="4241800" y="2955925"/>
          <p14:tracePt t="82768" x="4241800" y="2928938"/>
          <p14:tracePt t="82787" x="4241800" y="2911475"/>
          <p14:tracePt t="82798" x="4241800" y="2840038"/>
          <p14:tracePt t="82817" x="4241800" y="2813050"/>
          <p14:tracePt t="82830" x="4214813" y="2759075"/>
          <p14:tracePt t="82850" x="4205288" y="2732088"/>
          <p14:tracePt t="82883" x="4205288" y="2724150"/>
          <p14:tracePt t="82894" x="4197350" y="2697163"/>
          <p14:tracePt t="82913" x="4179888" y="2679700"/>
          <p14:tracePt t="82924" x="4160838" y="2643188"/>
          <p14:tracePt t="82943" x="4143375" y="2616200"/>
          <p14:tracePt t="82956" x="4098925" y="2581275"/>
          <p14:tracePt t="82974" x="4062413" y="2544763"/>
          <p14:tracePt t="82993" x="4037013" y="2527300"/>
          <p14:tracePt t="83005" x="3990975" y="2500313"/>
          <p14:tracePt t="83024" x="3965575" y="2490788"/>
          <p14:tracePt t="83038" x="3875088" y="2455863"/>
          <p14:tracePt t="83056" x="3813175" y="2446338"/>
          <p14:tracePt t="83082" x="3714750" y="2446338"/>
          <p14:tracePt t="83102" x="3697288" y="2446338"/>
          <p14:tracePt t="83113" x="3616325" y="2438400"/>
          <p14:tracePt t="83133" x="3571875" y="2438400"/>
          <p14:tracePt t="83144" x="3517900" y="2438400"/>
          <p14:tracePt t="83163" x="3490913" y="2438400"/>
          <p14:tracePt t="83174" x="3411538" y="2455863"/>
          <p14:tracePt t="83193" x="3348038" y="2465388"/>
          <p14:tracePt t="83212" x="3322638" y="2473325"/>
          <p14:tracePt t="83223" x="3241675" y="2490788"/>
          <p14:tracePt t="83243" x="3241675" y="2500313"/>
          <p14:tracePt t="83256" x="3197225" y="2517775"/>
          <p14:tracePt t="83273" x="3170238" y="2527300"/>
          <p14:tracePt t="83288" x="3160713" y="2536825"/>
          <p14:tracePt t="83306" x="3152775" y="2536825"/>
          <p14:tracePt t="83340" x="3143250" y="2554288"/>
          <p14:tracePt t="83351" x="3125788" y="2581275"/>
          <p14:tracePt t="83369" x="3116263" y="2598738"/>
          <p14:tracePt t="83400" x="3116263" y="2608263"/>
          <p14:tracePt t="83467" x="3116263" y="2616200"/>
          <p14:tracePt t="83476" x="3143250" y="2633663"/>
          <p14:tracePt t="83495" x="3152775" y="2643188"/>
          <p14:tracePt t="83507" x="3179763" y="2660650"/>
          <p14:tracePt t="83526" x="3197225" y="2660650"/>
          <p14:tracePt t="83538" x="3241675" y="2679700"/>
          <p14:tracePt t="83557" x="3251200" y="2679700"/>
          <p14:tracePt t="83569" x="3295650" y="2679700"/>
          <p14:tracePt t="83587" x="3330575" y="2687638"/>
          <p14:tracePt t="83607" x="3348038" y="2687638"/>
          <p14:tracePt t="83633" x="3357563" y="2687638"/>
          <p14:tracePt t="83651" x="3367088" y="2687638"/>
          <p14:tracePt t="83662" x="3375025" y="2679700"/>
          <p14:tracePt t="99042" x="3375025" y="2687638"/>
          <p14:tracePt t="99237" x="3375025" y="2697163"/>
          <p14:tracePt t="99260" x="3375025" y="2724150"/>
          <p14:tracePt t="99279" x="3375025" y="2732088"/>
          <p14:tracePt t="99291" x="3340100" y="2786063"/>
          <p14:tracePt t="99310" x="3330575" y="2803525"/>
          <p14:tracePt t="99322" x="3313113" y="2813050"/>
          <p14:tracePt t="99341" x="3295650" y="2830513"/>
          <p14:tracePt t="99353" x="3241675" y="2884488"/>
          <p14:tracePt t="99372" x="3214688" y="2901950"/>
          <p14:tracePt t="99384" x="3133725" y="3000375"/>
          <p14:tracePt t="99404" x="3098800" y="3027363"/>
          <p14:tracePt t="99416" x="3027363" y="3108325"/>
          <p14:tracePt t="99437" x="3009900" y="3133725"/>
          <p14:tracePt t="99448" x="2946400" y="3232150"/>
          <p14:tracePt t="99468" x="2919413" y="3268663"/>
          <p14:tracePt t="99479" x="2867025" y="3375025"/>
          <p14:tracePt t="99498" x="2857500" y="3411538"/>
          <p14:tracePt t="99510" x="2822575" y="3473450"/>
          <p14:tracePt t="99528" x="2822575" y="3482975"/>
          <p14:tracePt t="99548" x="2813050" y="3500438"/>
          <p14:tracePt t="99560" x="2803525" y="3509963"/>
          <p14:tracePt t="99590" x="2803525" y="3517900"/>
          <p14:tracePt t="99622" x="2813050" y="3517900"/>
          <p14:tracePt t="99708" x="2822575" y="3509963"/>
          <p14:tracePt t="99720" x="2830513" y="3500438"/>
          <p14:tracePt t="99733" x="2857500" y="3455988"/>
          <p14:tracePt t="99750" x="2867025" y="3446463"/>
          <p14:tracePt t="99762" x="2894013" y="3419475"/>
          <p14:tracePt t="99782" x="2901950" y="3394075"/>
          <p14:tracePt t="99794" x="2938463" y="3367088"/>
          <p14:tracePt t="99813" x="2938463" y="3357563"/>
          <p14:tracePt t="99824" x="2965450" y="3348038"/>
          <p14:tracePt t="99859" x="2982913" y="3330575"/>
          <p14:tracePt t="99877" x="2990850" y="3322638"/>
          <p14:tracePt t="99889" x="3017838" y="3295650"/>
          <p14:tracePt t="99908" x="3027363" y="3286125"/>
          <p14:tracePt t="99920" x="3062288" y="3259138"/>
          <p14:tracePt t="99940" x="3081338" y="3259138"/>
          <p14:tracePt t="99953" x="3116263" y="3232150"/>
          <p14:tracePt t="99971" x="3143250" y="3224213"/>
          <p14:tracePt t="99984" x="3179763" y="3205163"/>
          <p14:tracePt t="100002" x="3187700" y="3197225"/>
          <p14:tracePt t="100014" x="3232150" y="3179763"/>
          <p14:tracePt t="100034" x="3259138" y="3170238"/>
          <p14:tracePt t="100047" x="3313113" y="3133725"/>
          <p14:tracePt t="100064" x="3330575" y="3133725"/>
          <p14:tracePt t="100077" x="3375025" y="3116263"/>
          <p14:tracePt t="100097" x="3394075" y="3108325"/>
          <p14:tracePt t="100112" x="3411538" y="3098800"/>
          <p14:tracePt t="100129" x="3419475" y="3089275"/>
          <p14:tracePt t="100140" x="3455988" y="3081338"/>
          <p14:tracePt t="100161" x="3465513" y="3071813"/>
          <p14:tracePt t="100187" x="3473450" y="3062288"/>
          <p14:tracePt t="100207" x="3482975" y="3062288"/>
          <p14:tracePt t="100218" x="3490913" y="3062288"/>
          <p14:tracePt t="100238" x="3500438" y="3062288"/>
          <p14:tracePt t="100268" x="3509963" y="3062288"/>
          <p14:tracePt t="100470" x="3527425" y="3071813"/>
          <p14:tracePt t="101133" x="3544888" y="3089275"/>
          <p14:tracePt t="101179" x="3589338" y="3108325"/>
          <p14:tracePt t="101198" x="3616325" y="3125788"/>
          <p14:tracePt t="101210" x="3697288" y="3160713"/>
          <p14:tracePt t="101229" x="3724275" y="3179763"/>
          <p14:tracePt t="101240" x="3786188" y="3205163"/>
          <p14:tracePt t="101260" x="3813175" y="3214688"/>
          <p14:tracePt t="101287" x="3875088" y="3241675"/>
          <p14:tracePt t="101305" x="3894138" y="3241675"/>
          <p14:tracePt t="101318" x="3965575" y="3268663"/>
          <p14:tracePt t="101337" x="3990975" y="3286125"/>
          <p14:tracePt t="101349" x="4081463" y="3313113"/>
          <p14:tracePt t="101369" x="4108450" y="3322638"/>
          <p14:tracePt t="101381" x="4179888" y="3348038"/>
          <p14:tracePt t="101400" x="4241800" y="3357563"/>
          <p14:tracePt t="101434" x="4268788" y="3357563"/>
          <p14:tracePt t="101446" x="4286250" y="3357563"/>
          <p14:tracePt t="101464" x="4313238" y="3357563"/>
          <p14:tracePt t="101477" x="4340225" y="3357563"/>
          <p14:tracePt t="101496" x="4348163" y="3357563"/>
          <p14:tracePt t="101508" x="4375150" y="3348038"/>
          <p14:tracePt t="101527" x="4384675" y="3340100"/>
          <p14:tracePt t="101557" x="4394200" y="3330575"/>
          <p14:tracePt t="101575" x="4411663" y="3313113"/>
          <p14:tracePt t="101585" x="4438650" y="3286125"/>
          <p14:tracePt t="101607" x="4456113" y="3276600"/>
          <p14:tracePt t="101617" x="4483100" y="3224213"/>
          <p14:tracePt t="101636" x="4491038" y="3214688"/>
          <p14:tracePt t="101649" x="4510088" y="3179763"/>
          <p14:tracePt t="101667" x="4510088" y="3160713"/>
          <p14:tracePt t="101679" x="4537075" y="3116263"/>
          <p14:tracePt t="101697" x="4562475" y="3062288"/>
          <p14:tracePt t="101718" x="4572000" y="3036888"/>
          <p14:tracePt t="101731" x="4581525" y="3017838"/>
          <p14:tracePt t="101744" x="4598988" y="2982913"/>
          <p14:tracePt t="101762" x="4608513" y="2955925"/>
          <p14:tracePt t="101778" x="4633913" y="2911475"/>
          <p14:tracePt t="101798" x="4643438" y="2894013"/>
          <p14:tracePt t="101811" x="4660900" y="2840038"/>
          <p14:tracePt t="101828" x="4670425" y="2830513"/>
          <p14:tracePt t="101845" x="4679950" y="2813050"/>
          <p14:tracePt t="101861" x="4687888" y="2786063"/>
          <p14:tracePt t="101878" x="4697413" y="2776538"/>
          <p14:tracePt t="101895" x="4697413" y="2768600"/>
          <p14:tracePt t="101911" x="4697413" y="2759075"/>
          <p14:tracePt t="101928" x="4697413" y="2751138"/>
          <p14:tracePt t="101945" x="4697413" y="2714625"/>
          <p14:tracePt t="101983" x="4697413" y="2697163"/>
          <p14:tracePt t="101995" x="4679950" y="2660650"/>
          <p14:tracePt t="102014" x="4670425" y="2633663"/>
          <p14:tracePt t="102026" x="4660900" y="2616200"/>
          <p14:tracePt t="102048" x="4660900" y="2608263"/>
          <p14:tracePt t="102058" x="4652963" y="2608263"/>
          <p14:tracePt t="102091" x="4643438" y="2598738"/>
          <p14:tracePt t="102125" x="4633913" y="2581275"/>
          <p14:tracePt t="102158" x="4625975" y="2581275"/>
          <p14:tracePt t="102171" x="4608513" y="2562225"/>
          <p14:tracePt t="102183" x="4581525" y="2544763"/>
          <p14:tracePt t="102201" x="4554538" y="2536825"/>
          <p14:tracePt t="102213" x="4518025" y="2509838"/>
          <p14:tracePt t="102233" x="4510088" y="2509838"/>
          <p14:tracePt t="102246" x="4473575" y="2490788"/>
          <p14:tracePt t="102265" x="4473575" y="2482850"/>
          <p14:tracePt t="102279" x="4446588" y="2482850"/>
          <p14:tracePt t="102296" x="4438650" y="2473325"/>
          <p14:tracePt t="102313" x="4429125" y="2473325"/>
          <p14:tracePt t="102329" x="4411663" y="2465388"/>
          <p14:tracePt t="102346" x="4394200" y="2465388"/>
          <p14:tracePt t="102363" x="4357688" y="2455863"/>
          <p14:tracePt t="102379" x="4348163" y="2446338"/>
          <p14:tracePt t="102396" x="4330700" y="2446338"/>
          <p14:tracePt t="102413" x="4322763" y="2446338"/>
          <p14:tracePt t="102437" x="4313238" y="2446338"/>
          <p14:tracePt t="102535" x="4313238" y="2438400"/>
          <p14:tracePt t="102577" x="4303713" y="2438400"/>
          <p14:tracePt t="102597" x="4303713" y="2428875"/>
          <p14:tracePt t="102735" x="4295775" y="2428875"/>
          <p14:tracePt t="104942" x="4295775" y="2419350"/>
          <p14:tracePt t="105674" x="4295775" y="2411413"/>
          <p14:tracePt t="105948" x="4295775" y="2401888"/>
          <p14:tracePt t="105973" x="4313238" y="2401888"/>
          <p14:tracePt t="105992" x="4330700" y="2401888"/>
          <p14:tracePt t="106004" x="4375150" y="2393950"/>
          <p14:tracePt t="106025" x="4419600" y="2384425"/>
          <p14:tracePt t="106036" x="4483100" y="2366963"/>
          <p14:tracePt t="106063" x="4510088" y="2357438"/>
          <p14:tracePt t="106075" x="4562475" y="2347913"/>
          <p14:tracePt t="106086" x="4625975" y="2339975"/>
          <p14:tracePt t="106098" x="4732338" y="2322513"/>
          <p14:tracePt t="106117" x="4795838" y="2322513"/>
          <p14:tracePt t="106129" x="4965700" y="2312988"/>
          <p14:tracePt t="106148" x="5045075" y="2312988"/>
          <p14:tracePt t="106160" x="5268913" y="2312988"/>
          <p14:tracePt t="106180" x="5348288" y="2312988"/>
          <p14:tracePt t="106192" x="5554663" y="2312988"/>
          <p14:tracePt t="106211" x="5626100" y="2312988"/>
          <p14:tracePt t="106225" x="5830888" y="2312988"/>
          <p14:tracePt t="106242" x="5902325" y="2312988"/>
          <p14:tracePt t="106258" x="6089650" y="2312988"/>
          <p14:tracePt t="106275" x="6170613" y="2312988"/>
          <p14:tracePt t="106291" x="6357938" y="2312988"/>
          <p14:tracePt t="106308" x="6653213" y="2312988"/>
          <p14:tracePt t="106325" x="6742113" y="2322513"/>
          <p14:tracePt t="106342" x="6946900" y="2330450"/>
          <p14:tracePt t="106358" x="7027863" y="2330450"/>
          <p14:tracePt t="106377" x="7197725" y="2347913"/>
          <p14:tracePt t="106392" x="7286625" y="2347913"/>
          <p14:tracePt t="106409" x="7394575" y="2347913"/>
          <p14:tracePt t="106425" x="7419975" y="2347913"/>
          <p14:tracePt t="106442" x="7643813" y="2347913"/>
          <p14:tracePt t="106459" x="7796213" y="2347913"/>
          <p14:tracePt t="106480" x="7848600" y="2347913"/>
          <p14:tracePt t="106492" x="8018463" y="2366963"/>
          <p14:tracePt t="106511" x="8081963" y="2366963"/>
          <p14:tracePt t="106526" x="8205788" y="2366963"/>
          <p14:tracePt t="106543" x="8232775" y="2366963"/>
          <p14:tracePt t="106559" x="8323263" y="2366963"/>
          <p14:tracePt t="106576" x="8367713" y="2366963"/>
          <p14:tracePt t="106592" x="8501063" y="2374900"/>
          <p14:tracePt t="106609" x="8562975" y="2374900"/>
          <p14:tracePt t="106626" x="8697913" y="2374900"/>
          <p14:tracePt t="106642" x="8724900" y="2374900"/>
          <p14:tracePt t="106659" x="8823325" y="2374900"/>
          <p14:tracePt t="106676" x="8848725" y="2374900"/>
          <p14:tracePt t="106693" x="8920163" y="2357438"/>
          <p14:tracePt t="106709" x="8939213" y="2357438"/>
          <p14:tracePt t="106727" x="8983663" y="2339975"/>
          <p14:tracePt t="106743" x="9028113" y="2330450"/>
          <p14:tracePt t="106759" x="9045575" y="2330450"/>
          <p14:tracePt t="106777" x="9055100" y="2330450"/>
          <p14:tracePt t="106809" x="9055100" y="2322513"/>
          <p14:tracePt t="106867" x="9055100" y="2312988"/>
          <p14:tracePt t="106918" x="9055100" y="2303463"/>
          <p14:tracePt t="106930" x="9055100" y="2295525"/>
          <p14:tracePt t="106950" x="9055100" y="2276475"/>
          <p14:tracePt t="106982" x="9055100" y="2268538"/>
          <p14:tracePt t="106994" x="9045575" y="2259013"/>
          <p14:tracePt t="107013" x="9037638" y="2241550"/>
          <p14:tracePt t="107025" x="9018588" y="2224088"/>
          <p14:tracePt t="107047" x="9010650" y="2214563"/>
          <p14:tracePt t="107057" x="8991600" y="2179638"/>
          <p14:tracePt t="107077" x="8974138" y="2170113"/>
          <p14:tracePt t="107089" x="8966200" y="2152650"/>
          <p14:tracePt t="107109" x="8947150" y="2133600"/>
          <p14:tracePt t="107136" x="8947150" y="2116138"/>
          <p14:tracePt t="107155" x="8939213" y="2116138"/>
          <p14:tracePt t="107168" x="8929688" y="2108200"/>
          <p14:tracePt t="107187" x="8920163" y="2098675"/>
          <p14:tracePt t="107199" x="8920163" y="2089150"/>
          <p14:tracePt t="107219" x="8920163" y="2081213"/>
          <p14:tracePt t="107343" x="8912225" y="2081213"/>
          <p14:tracePt t="107376" x="8912225" y="2071688"/>
          <p14:tracePt t="107516" x="8902700" y="2071688"/>
          <p14:tracePt t="107687" x="8902700" y="206216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CourseList</a:t>
            </a:r>
          </a:p>
        </p:txBody>
      </p:sp>
      <p:sp>
        <p:nvSpPr>
          <p:cNvPr id="467971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632460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interface</a:t>
            </a:r>
            <a:r>
              <a:rPr lang="en-US" dirty="0"/>
              <a:t> </a:t>
            </a:r>
            <a:r>
              <a:rPr lang="en-US" dirty="0" err="1"/>
              <a:t>CourseList</a:t>
            </a:r>
            <a:r>
              <a:rPr lang="en-US" dirty="0"/>
              <a:t>  {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addElement</a:t>
            </a:r>
            <a:r>
              <a:rPr lang="en-US" dirty="0"/>
              <a:t>(Course element);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Course </a:t>
            </a:r>
            <a:r>
              <a:rPr lang="en-US" dirty="0" err="1"/>
              <a:t>matchTitle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}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3457"/>
      </p:ext>
    </p:extLst>
  </p:cSld>
  <p:clrMapOvr>
    <a:masterClrMapping/>
  </p:clrMapOvr>
  <p:transition advTm="26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0" x="8902700" y="2054225"/>
          <p14:tracePt t="1122" x="8894763" y="2054225"/>
          <p14:tracePt t="1377" x="8885238" y="2054225"/>
          <p14:tracePt t="1452" x="8858250" y="2054225"/>
          <p14:tracePt t="1473" x="8840788" y="2062163"/>
          <p14:tracePt t="1485" x="8813800" y="2071688"/>
          <p14:tracePt t="1503" x="8786813" y="2081213"/>
          <p14:tracePt t="1516" x="8661400" y="2089150"/>
          <p14:tracePt t="1534" x="8589963" y="2089150"/>
          <p14:tracePt t="1546" x="8429625" y="2089150"/>
          <p14:tracePt t="1565" x="8348663" y="2089150"/>
          <p14:tracePt t="1575" x="8215313" y="2089150"/>
          <p14:tracePt t="1595" x="8126413" y="2089150"/>
          <p14:tracePt t="1614" x="8072438" y="2089150"/>
          <p14:tracePt t="1625" x="7920038" y="2089150"/>
          <p14:tracePt t="1644" x="7858125" y="2089150"/>
          <p14:tracePt t="1657" x="7742238" y="2089150"/>
          <p14:tracePt t="1674" x="7670800" y="2089150"/>
          <p14:tracePt t="1689" x="7500938" y="2081213"/>
          <p14:tracePt t="1706" x="7439025" y="2081213"/>
          <p14:tracePt t="1723" x="7313613" y="2081213"/>
          <p14:tracePt t="1740" x="7251700" y="2081213"/>
          <p14:tracePt t="1764" x="7188200" y="2071688"/>
          <p14:tracePt t="1776" x="7161213" y="2071688"/>
          <p14:tracePt t="1790" x="7116763" y="2071688"/>
          <p14:tracePt t="1806" x="7054850" y="2062163"/>
          <p14:tracePt t="1823" x="6929438" y="2062163"/>
          <p14:tracePt t="1840" x="6796088" y="2054225"/>
          <p14:tracePt t="1858" x="6769100" y="2054225"/>
          <p14:tracePt t="1873" x="6680200" y="2044700"/>
          <p14:tracePt t="1890" x="6653213" y="2044700"/>
          <p14:tracePt t="1907" x="6518275" y="2036763"/>
          <p14:tracePt t="1925" x="6367463" y="2036763"/>
          <p14:tracePt t="1943" x="6303963" y="2036763"/>
          <p14:tracePt t="1957" x="6170613" y="2027238"/>
          <p14:tracePt t="1975" x="6126163" y="2027238"/>
          <p14:tracePt t="1990" x="5973763" y="2017713"/>
          <p14:tracePt t="2007" x="5857875" y="2009775"/>
          <p14:tracePt t="2024" x="5795963" y="2009775"/>
          <p14:tracePt t="2041" x="5653088" y="1990725"/>
          <p14:tracePt t="2060" x="5599113" y="1990725"/>
          <p14:tracePt t="2076" x="5537200" y="1990725"/>
          <p14:tracePt t="2090" x="5367338" y="1982788"/>
          <p14:tracePt t="2107" x="5286375" y="1982788"/>
          <p14:tracePt t="2123" x="5133975" y="1973263"/>
          <p14:tracePt t="2141" x="4894263" y="1946275"/>
          <p14:tracePt t="2157" x="4795838" y="1928813"/>
          <p14:tracePt t="2174" x="4589463" y="1901825"/>
          <p14:tracePt t="2191" x="4500563" y="1884363"/>
          <p14:tracePt t="2207" x="4232275" y="1847850"/>
          <p14:tracePt t="2224" x="4116388" y="1839913"/>
          <p14:tracePt t="2243" x="4071938" y="1830388"/>
          <p14:tracePt t="2257" x="3983038" y="1822450"/>
          <p14:tracePt t="2275" x="3919538" y="1812925"/>
          <p14:tracePt t="2291" x="3894138" y="1803400"/>
          <p14:tracePt t="2308" x="3830638" y="1803400"/>
          <p14:tracePt t="2324" x="3795713" y="1803400"/>
          <p14:tracePt t="2341" x="3768725" y="1803400"/>
          <p14:tracePt t="2358" x="3714750" y="1803400"/>
          <p14:tracePt t="2375" x="3705225" y="1795463"/>
          <p14:tracePt t="2391" x="3679825" y="1795463"/>
          <p14:tracePt t="4510" x="3660775" y="1795463"/>
          <p14:tracePt t="4537" x="3643313" y="1795463"/>
          <p14:tracePt t="4549" x="3571875" y="1795463"/>
          <p14:tracePt t="4568" x="3544888" y="1795463"/>
          <p14:tracePt t="4579" x="3509963" y="1785938"/>
          <p14:tracePt t="4599" x="3490913" y="1785938"/>
          <p14:tracePt t="4610" x="3482975" y="1785938"/>
          <p14:tracePt t="4632" x="3411538" y="1785938"/>
          <p14:tracePt t="4663" x="3394075" y="1795463"/>
          <p14:tracePt t="4675" x="3348038" y="1812925"/>
          <p14:tracePt t="4694" x="3330575" y="1812925"/>
          <p14:tracePt t="4707" x="3303588" y="1830388"/>
          <p14:tracePt t="4726" x="3286125" y="1839913"/>
          <p14:tracePt t="4738" x="3276600" y="1839913"/>
          <p14:tracePt t="4757" x="3276600" y="1847850"/>
          <p14:tracePt t="4816" x="3295650" y="1839913"/>
          <p14:tracePt t="4945" x="3313113" y="1839913"/>
          <p14:tracePt t="4955" x="3340100" y="1839913"/>
          <p14:tracePt t="4976" x="3357563" y="1839913"/>
          <p14:tracePt t="4988" x="3419475" y="1839913"/>
          <p14:tracePt t="5008" x="3465513" y="1839913"/>
          <p14:tracePt t="5020" x="3571875" y="1847850"/>
          <p14:tracePt t="5039" x="3633788" y="1857375"/>
          <p14:tracePt t="5051" x="3803650" y="1884363"/>
          <p14:tracePt t="5072" x="3867150" y="1893888"/>
          <p14:tracePt t="5084" x="3965575" y="1893888"/>
          <p14:tracePt t="5104" x="3990975" y="1893888"/>
          <p14:tracePt t="5117" x="4089400" y="1893888"/>
          <p14:tracePt t="5134" x="4125913" y="1893888"/>
          <p14:tracePt t="5150" x="4232275" y="1893888"/>
          <p14:tracePt t="5167" x="4313238" y="1893888"/>
          <p14:tracePt t="5183" x="4456113" y="1893888"/>
          <p14:tracePt t="5200" x="4527550" y="1893888"/>
          <p14:tracePt t="5217" x="4660900" y="1901825"/>
          <p14:tracePt t="5233" x="4724400" y="1901825"/>
          <p14:tracePt t="5250" x="4857750" y="1911350"/>
          <p14:tracePt t="5267" x="4902200" y="1919288"/>
          <p14:tracePt t="5284" x="5037138" y="1928813"/>
          <p14:tracePt t="5301" x="5126038" y="1928813"/>
          <p14:tracePt t="5319" x="5187950" y="1928813"/>
          <p14:tracePt t="5338" x="5232400" y="1928813"/>
          <p14:tracePt t="5355" x="5303838" y="1928813"/>
          <p14:tracePt t="5372" x="5330825" y="1928813"/>
          <p14:tracePt t="5385" x="5394325" y="1928813"/>
          <p14:tracePt t="5403" x="5419725" y="1928813"/>
          <p14:tracePt t="5417" x="5456238" y="1938338"/>
          <p14:tracePt t="5434" x="5518150" y="1946275"/>
          <p14:tracePt t="5451" x="5581650" y="1955800"/>
          <p14:tracePt t="5467" x="5608638" y="1965325"/>
          <p14:tracePt t="5484" x="5626100" y="1965325"/>
          <p14:tracePt t="5501" x="5634038" y="1973263"/>
          <p14:tracePt t="5518" x="5661025" y="1973263"/>
          <p14:tracePt t="5545" x="5670550" y="1973263"/>
          <p14:tracePt t="5569" x="5680075" y="1973263"/>
          <p14:tracePt t="5588" x="5688013" y="1973263"/>
          <p14:tracePt t="5623" x="5697538" y="1973263"/>
          <p14:tracePt t="5749" x="5705475" y="1973263"/>
          <p14:tracePt t="5775" x="5715000" y="1973263"/>
          <p14:tracePt t="5919" x="5724525" y="1973263"/>
          <p14:tracePt t="6120" x="5697538" y="1982788"/>
          <p14:tracePt t="6233" x="5616575" y="1982788"/>
          <p14:tracePt t="6250" x="5572125" y="1982788"/>
          <p14:tracePt t="6263" x="5500688" y="1982788"/>
          <p14:tracePt t="6283" x="5473700" y="1973263"/>
          <p14:tracePt t="6293" x="5419725" y="1973263"/>
          <p14:tracePt t="6313" x="5384800" y="1973263"/>
          <p14:tracePt t="6324" x="5286375" y="1990725"/>
          <p14:tracePt t="6344" x="5241925" y="2000250"/>
          <p14:tracePt t="6356" x="5143500" y="2036763"/>
          <p14:tracePt t="6376" x="5081588" y="2054225"/>
          <p14:tracePt t="6389" x="5000625" y="2071688"/>
          <p14:tracePt t="6409" x="4965700" y="2081213"/>
          <p14:tracePt t="6423" x="4911725" y="2089150"/>
          <p14:tracePt t="6437" x="4803775" y="2108200"/>
          <p14:tracePt t="6455" x="4751388" y="2116138"/>
          <p14:tracePt t="6470" x="4625975" y="2133600"/>
          <p14:tracePt t="6487" x="4598988" y="2133600"/>
          <p14:tracePt t="6513" x="4527550" y="2152650"/>
          <p14:tracePt t="6533" x="4500563" y="2152650"/>
          <p14:tracePt t="6544" x="4438650" y="2160588"/>
          <p14:tracePt t="6564" x="4411663" y="2170113"/>
          <p14:tracePt t="6575" x="4348163" y="2179638"/>
          <p14:tracePt t="6594" x="4322763" y="2179638"/>
          <p14:tracePt t="6606" x="4259263" y="2179638"/>
          <p14:tracePt t="6625" x="4197350" y="2187575"/>
          <p14:tracePt t="6644" x="4170363" y="2187575"/>
          <p14:tracePt t="6657" x="4081463" y="2187575"/>
          <p14:tracePt t="6690" x="4054475" y="2187575"/>
          <p14:tracePt t="6703" x="3990975" y="2187575"/>
          <p14:tracePt t="6723" x="3965575" y="2187575"/>
          <p14:tracePt t="6734" x="3919538" y="2187575"/>
          <p14:tracePt t="6754" x="3911600" y="2179638"/>
          <p14:tracePt t="6764" x="3840163" y="2179638"/>
          <p14:tracePt t="6783" x="3776663" y="2179638"/>
          <p14:tracePt t="6814" x="3759200" y="2179638"/>
          <p14:tracePt t="6827" x="3724275" y="2179638"/>
          <p14:tracePt t="6845" x="3697288" y="2179638"/>
          <p14:tracePt t="6865" x="3687763" y="2179638"/>
          <p14:tracePt t="6890" x="3679825" y="2179638"/>
          <p14:tracePt t="8010" x="3687763" y="2179638"/>
          <p14:tracePt t="8369" x="3714750" y="2170113"/>
          <p14:tracePt t="8388" x="3724275" y="2170113"/>
          <p14:tracePt t="8400" x="3768725" y="2170113"/>
          <p14:tracePt t="8419" x="3786188" y="2170113"/>
          <p14:tracePt t="8432" x="3848100" y="2170113"/>
          <p14:tracePt t="8451" x="3867150" y="2170113"/>
          <p14:tracePt t="8463" x="3938588" y="2170113"/>
          <p14:tracePt t="8481" x="3983038" y="2170113"/>
          <p14:tracePt t="8495" x="4062413" y="2179638"/>
          <p14:tracePt t="8515" x="4143375" y="2187575"/>
          <p14:tracePt t="8527" x="4251325" y="2205038"/>
          <p14:tracePt t="8547" x="4286250" y="2205038"/>
          <p14:tracePt t="8558" x="4313238" y="2214563"/>
          <p14:tracePt t="8570" x="4394200" y="2214563"/>
          <p14:tracePt t="8590" x="4419600" y="2214563"/>
          <p14:tracePt t="8608" x="4446588" y="2214563"/>
          <p14:tracePt t="8620" x="4500563" y="2214563"/>
          <p14:tracePt t="8639" x="4518025" y="2224088"/>
          <p14:tracePt t="8651" x="4572000" y="2224088"/>
          <p14:tracePt t="8671" x="4581525" y="2224088"/>
          <p14:tracePt t="8684" x="4633913" y="2232025"/>
          <p14:tracePt t="8703" x="4660900" y="2232025"/>
          <p14:tracePt t="8713" x="4697413" y="2232025"/>
          <p14:tracePt t="8733" x="4714875" y="2232025"/>
          <p14:tracePt t="8745" x="4751388" y="2241550"/>
          <p14:tracePt t="8763" x="4768850" y="2241550"/>
          <p14:tracePt t="8778" x="4786313" y="2241550"/>
          <p14:tracePt t="8795" x="4803775" y="2241550"/>
          <p14:tracePt t="8812" x="4830763" y="2241550"/>
          <p14:tracePt t="8828" x="4867275" y="2241550"/>
          <p14:tracePt t="8845" x="4875213" y="2241550"/>
          <p14:tracePt t="8862" x="4919663" y="2241550"/>
          <p14:tracePt t="8878" x="4946650" y="2232025"/>
          <p14:tracePt t="8900" x="4991100" y="2232025"/>
          <p14:tracePt t="8920" x="5054600" y="2224088"/>
          <p14:tracePt t="8939" x="5072063" y="2214563"/>
          <p14:tracePt t="8951" x="5126038" y="2214563"/>
          <p14:tracePt t="8970" x="5153025" y="2205038"/>
          <p14:tracePt t="8982" x="5187950" y="2205038"/>
          <p14:tracePt t="9001" x="5197475" y="2205038"/>
          <p14:tracePt t="9014" x="5251450" y="2205038"/>
          <p14:tracePt t="9031" x="5276850" y="2205038"/>
          <p14:tracePt t="9046" x="5330825" y="2205038"/>
          <p14:tracePt t="9065" x="5348288" y="2205038"/>
          <p14:tracePt t="9078" x="5384800" y="2197100"/>
          <p14:tracePt t="9094" x="5446713" y="2197100"/>
          <p14:tracePt t="9112" x="5465763" y="2197100"/>
          <p14:tracePt t="9137" x="5483225" y="2197100"/>
          <p14:tracePt t="9157" x="5483225" y="2187575"/>
          <p14:tracePt t="9375" x="5483225" y="2179638"/>
          <p14:tracePt t="10212" x="5483225" y="2170113"/>
          <p14:tracePt t="10301" x="5483225" y="2160588"/>
          <p14:tracePt t="10320" x="5483225" y="2152650"/>
          <p14:tracePt t="10365" x="5483225" y="2125663"/>
          <p14:tracePt t="10384" x="5483225" y="2089150"/>
          <p14:tracePt t="10396" x="5456238" y="2017713"/>
          <p14:tracePt t="10416" x="5446713" y="1982788"/>
          <p14:tracePt t="10427" x="5429250" y="1938338"/>
          <p14:tracePt t="10447" x="5419725" y="1901825"/>
          <p14:tracePt t="10459" x="5411788" y="1893888"/>
          <p14:tracePt t="10486" x="5402263" y="1866900"/>
          <p14:tracePt t="10506" x="5384800" y="1839913"/>
          <p14:tracePt t="10526" x="5375275" y="1803400"/>
          <p14:tracePt t="10558" x="5357813" y="1785938"/>
          <p14:tracePt t="10570" x="5348288" y="1768475"/>
          <p14:tracePt t="10588" x="5340350" y="1776413"/>
          <p14:tracePt t="10762" x="5340350" y="1785938"/>
          <p14:tracePt t="10773" x="5340350" y="1795463"/>
          <p14:tracePt t="10850" x="5340350" y="1803400"/>
          <p14:tracePt t="11339" x="5322888" y="1803400"/>
          <p14:tracePt t="11359" x="5313363" y="1803400"/>
          <p14:tracePt t="11371" x="5295900" y="1812925"/>
          <p14:tracePt t="11390" x="5276850" y="1822450"/>
          <p14:tracePt t="11402" x="5241925" y="1830388"/>
          <p14:tracePt t="11421" x="5224463" y="1830388"/>
          <p14:tracePt t="11433" x="5187950" y="1847850"/>
          <p14:tracePt t="11452" x="5160963" y="1857375"/>
          <p14:tracePt t="11464" x="5133975" y="1866900"/>
          <p14:tracePt t="11485" x="5133975" y="1874838"/>
          <p14:tracePt t="11498" x="5108575" y="1884363"/>
          <p14:tracePt t="11516" x="5099050" y="1884363"/>
          <p14:tracePt t="11645" x="5099050" y="1893888"/>
          <p14:tracePt t="11655" x="5072063" y="1893888"/>
          <p14:tracePt t="11674" x="5062538" y="1893888"/>
          <p14:tracePt t="11685" x="5054600" y="1901825"/>
          <p14:tracePt t="11705" x="5027613" y="1901825"/>
          <p14:tracePt t="11737" x="5018088" y="1901825"/>
          <p14:tracePt t="11746" x="5000625" y="1911350"/>
          <p14:tracePt t="11765" x="4991100" y="1911350"/>
          <p14:tracePt t="11784" x="4991100" y="1919288"/>
          <p14:tracePt t="11809" x="4983163" y="1919288"/>
          <p14:tracePt t="11828" x="4965700" y="1919288"/>
          <p14:tracePt t="11887" x="4946650" y="1919288"/>
          <p14:tracePt t="11906" x="4938713" y="1928813"/>
          <p14:tracePt t="11919" x="4902200" y="1938338"/>
          <p14:tracePt t="11938" x="4840288" y="1946275"/>
          <p14:tracePt t="11956" x="4768850" y="1955800"/>
          <p14:tracePt t="11969" x="4660900" y="1965325"/>
          <p14:tracePt t="11988" x="4616450" y="1965325"/>
          <p14:tracePt t="12001" x="4500563" y="1982788"/>
          <p14:tracePt t="12020" x="4483100" y="1982788"/>
          <p14:tracePt t="12030" x="4473575" y="1990725"/>
          <p14:tracePt t="12059" x="4446588" y="2000250"/>
          <p14:tracePt t="12072" x="4411663" y="2000250"/>
          <p14:tracePt t="12084" x="4348163" y="2009775"/>
          <p14:tracePt t="12094" x="4232275" y="2009775"/>
          <p14:tracePt t="12113" x="4205288" y="2009775"/>
          <p14:tracePt t="12126" x="4116388" y="2009775"/>
          <p14:tracePt t="12145" x="4062413" y="2009775"/>
          <p14:tracePt t="12155" x="3956050" y="2009775"/>
          <p14:tracePt t="12175" x="3902075" y="2009775"/>
          <p14:tracePt t="12188" x="3786188" y="2000250"/>
          <p14:tracePt t="12207" x="3724275" y="2000250"/>
          <p14:tracePt t="12221" x="3625850" y="2000250"/>
          <p14:tracePt t="12238" x="3589338" y="2000250"/>
          <p14:tracePt t="12255" x="3500438" y="2000250"/>
          <p14:tracePt t="12271" x="3465513" y="2000250"/>
          <p14:tracePt t="12288" x="3402013" y="2017713"/>
          <p14:tracePt t="12305" x="3348038" y="2017713"/>
          <p14:tracePt t="12321" x="3241675" y="2027238"/>
          <p14:tracePt t="12338" x="3197225" y="2027238"/>
          <p14:tracePt t="12355" x="3098800" y="2044700"/>
          <p14:tracePt t="12372" x="3071813" y="2044700"/>
          <p14:tracePt t="12389" x="3000375" y="2044700"/>
          <p14:tracePt t="12405" x="2973388" y="2044700"/>
          <p14:tracePt t="12422" x="2884488" y="2044700"/>
          <p14:tracePt t="12439" x="2857500" y="2054225"/>
          <p14:tracePt t="12455" x="2741613" y="2062163"/>
          <p14:tracePt t="12472" x="2687638" y="2071688"/>
          <p14:tracePt t="12489" x="2643188" y="2089150"/>
          <p14:tracePt t="12506" x="2625725" y="2098675"/>
          <p14:tracePt t="12540" x="2608263" y="2108200"/>
          <p14:tracePt t="12584" x="2608263" y="2116138"/>
          <p14:tracePt t="12595" x="2598738" y="2116138"/>
          <p14:tracePt t="12616" x="2598738" y="2125663"/>
          <p14:tracePt t="12675" x="2608263" y="2125663"/>
          <p14:tracePt t="13004" x="2616200" y="2125663"/>
          <p14:tracePt t="14010" x="2616200" y="2133600"/>
          <p14:tracePt t="14706" x="2625725" y="2133600"/>
          <p14:tracePt t="15037" x="2625725" y="2143125"/>
          <p14:tracePt t="15274" x="2625725" y="2160588"/>
          <p14:tracePt t="21760" x="2643188" y="2160588"/>
          <p14:tracePt t="22235" x="2670175" y="2160588"/>
          <p14:tracePt t="22254" x="2679700" y="2170113"/>
          <p14:tracePt t="22266" x="2714625" y="2170113"/>
          <p14:tracePt t="22285" x="2741613" y="2179638"/>
          <p14:tracePt t="22297" x="2803525" y="2197100"/>
          <p14:tracePt t="22315" x="2894013" y="2232025"/>
          <p14:tracePt t="22344" x="3017838" y="2268538"/>
          <p14:tracePt t="22363" x="3036888" y="2276475"/>
          <p14:tracePt t="22374" x="3108325" y="2303463"/>
          <p14:tracePt t="22393" x="3152775" y="2312988"/>
          <p14:tracePt t="22406" x="3224213" y="2330450"/>
          <p14:tracePt t="22424" x="3251200" y="2339975"/>
          <p14:tracePt t="22437" x="3330575" y="2357438"/>
          <p14:tracePt t="22455" x="3357563" y="2366963"/>
          <p14:tracePt t="22467" x="3419475" y="2384425"/>
          <p14:tracePt t="22487" x="3482975" y="2393950"/>
          <p14:tracePt t="22499" x="3562350" y="2411413"/>
          <p14:tracePt t="22519" x="3589338" y="2419350"/>
          <p14:tracePt t="22530" x="3660775" y="2438400"/>
          <p14:tracePt t="22549" x="3741738" y="2455863"/>
          <p14:tracePt t="22567" x="3776663" y="2473325"/>
          <p14:tracePt t="22580" x="3919538" y="2517775"/>
          <p14:tracePt t="22598" x="4000500" y="2536825"/>
          <p14:tracePt t="22611" x="4125913" y="2562225"/>
          <p14:tracePt t="22630" x="4214813" y="2589213"/>
          <p14:tracePt t="22642" x="4411663" y="2633663"/>
          <p14:tracePt t="22661" x="4473575" y="2652713"/>
          <p14:tracePt t="22673" x="4670425" y="2714625"/>
          <p14:tracePt t="22693" x="4724400" y="2724150"/>
          <p14:tracePt t="22704" x="4848225" y="2768600"/>
          <p14:tracePt t="22725" x="4875213" y="2776538"/>
          <p14:tracePt t="22737" x="5000625" y="2822575"/>
          <p14:tracePt t="22757" x="5072063" y="2840038"/>
          <p14:tracePt t="22770" x="5197475" y="2884488"/>
          <p14:tracePt t="22788" x="5251450" y="2901950"/>
          <p14:tracePt t="22803" x="5394325" y="2946400"/>
          <p14:tracePt t="22820" x="5446713" y="2965450"/>
          <p14:tracePt t="22836" x="5589588" y="3009900"/>
          <p14:tracePt t="22853" x="5643563" y="3027363"/>
          <p14:tracePt t="22869" x="5768975" y="3062288"/>
          <p14:tracePt t="22887" x="5822950" y="3071813"/>
          <p14:tracePt t="22904" x="6000750" y="3125788"/>
          <p14:tracePt t="22920" x="6062663" y="3143250"/>
          <p14:tracePt t="22937" x="6242050" y="3205163"/>
          <p14:tracePt t="22954" x="6303963" y="3224213"/>
          <p14:tracePt t="22970" x="6554788" y="3286125"/>
          <p14:tracePt t="22987" x="6661150" y="3313113"/>
          <p14:tracePt t="23006" x="6715125" y="3330575"/>
          <p14:tracePt t="23020" x="6813550" y="3357563"/>
          <p14:tracePt t="23038" x="6867525" y="3375025"/>
          <p14:tracePt t="23053" x="7045325" y="3419475"/>
          <p14:tracePt t="23070" x="7099300" y="3429000"/>
          <p14:tracePt t="23087" x="7197725" y="3455988"/>
          <p14:tracePt t="23103" x="7224713" y="3465513"/>
          <p14:tracePt t="23120" x="7277100" y="3482975"/>
          <p14:tracePt t="23143" x="7296150" y="3482975"/>
          <p14:tracePt t="23155" x="7323138" y="3490913"/>
          <p14:tracePt t="23170" x="7340600" y="3490913"/>
          <p14:tracePt t="23187" x="7367588" y="3500438"/>
          <p14:tracePt t="23204" x="7429500" y="3517900"/>
          <p14:tracePt t="23220" x="7456488" y="3527425"/>
          <p14:tracePt t="23237" x="7554913" y="3554413"/>
          <p14:tracePt t="23254" x="7599363" y="3562350"/>
          <p14:tracePt t="23271" x="7680325" y="3589338"/>
          <p14:tracePt t="23292" x="7705725" y="3598863"/>
          <p14:tracePt t="23305" x="7796213" y="3616325"/>
          <p14:tracePt t="23322" x="7804150" y="3616325"/>
          <p14:tracePt t="23338" x="7867650" y="3633788"/>
          <p14:tracePt t="23355" x="7885113" y="3643313"/>
          <p14:tracePt t="23371" x="7939088" y="3652838"/>
          <p14:tracePt t="23388" x="7966075" y="3652838"/>
          <p14:tracePt t="23405" x="8037513" y="3660775"/>
          <p14:tracePt t="23422" x="8054975" y="3670300"/>
          <p14:tracePt t="23438" x="8089900" y="3679825"/>
          <p14:tracePt t="23455" x="8108950" y="3687763"/>
          <p14:tracePt t="23475" x="8116888" y="3687763"/>
          <p14:tracePt t="23494" x="8143875" y="3687763"/>
          <p14:tracePt t="23539" x="8153400" y="3687763"/>
          <p14:tracePt t="23558" x="8161338" y="36877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dirty="0" err="1" smtClean="0"/>
              <a:t>ACourseList</a:t>
            </a:r>
            <a:r>
              <a:rPr lang="en-US" dirty="0" smtClean="0"/>
              <a:t>: Storing Elements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endParaRPr lang="en-US" sz="2000" dirty="0"/>
          </a:p>
          <a:p>
            <a:pPr algn="l"/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class</a:t>
            </a:r>
            <a:r>
              <a:rPr lang="en-US" sz="2000" dirty="0"/>
              <a:t> </a:t>
            </a:r>
            <a:r>
              <a:rPr lang="en-US" sz="2000" dirty="0" err="1"/>
              <a:t>ACourseList</a:t>
            </a:r>
            <a:r>
              <a:rPr lang="en-US" sz="2000" dirty="0"/>
              <a:t> </a:t>
            </a:r>
            <a:r>
              <a:rPr lang="en-US" sz="2000" b="1" dirty="0"/>
              <a:t>implements</a:t>
            </a:r>
            <a:r>
              <a:rPr lang="en-US" sz="2000" dirty="0"/>
              <a:t> </a:t>
            </a:r>
            <a:r>
              <a:rPr lang="en-US" sz="2000" dirty="0" err="1"/>
              <a:t>CourseList</a:t>
            </a:r>
            <a:r>
              <a:rPr lang="en-US" sz="2000" dirty="0"/>
              <a:t> {</a:t>
            </a:r>
          </a:p>
          <a:p>
            <a:pPr algn="l"/>
            <a:r>
              <a:rPr lang="en-US" sz="2000" dirty="0"/>
              <a:t>	</a:t>
            </a:r>
            <a:r>
              <a:rPr lang="en-US" sz="2000" b="1" dirty="0"/>
              <a:t>final</a:t>
            </a:r>
            <a:r>
              <a:rPr lang="en-US" sz="2000" dirty="0"/>
              <a:t> </a:t>
            </a:r>
            <a:r>
              <a:rPr lang="en-US" sz="2000" b="1" dirty="0" err="1"/>
              <a:t>int</a:t>
            </a:r>
            <a:r>
              <a:rPr lang="en-US" sz="2000" dirty="0"/>
              <a:t> MAX_SIZE = 50;</a:t>
            </a:r>
          </a:p>
          <a:p>
            <a:pPr algn="l"/>
            <a:r>
              <a:rPr lang="en-US" sz="2000" dirty="0"/>
              <a:t>	Course[] contents = </a:t>
            </a:r>
            <a:r>
              <a:rPr lang="en-US" sz="2000" b="1" dirty="0"/>
              <a:t>new</a:t>
            </a:r>
            <a:r>
              <a:rPr lang="en-US" sz="2000" dirty="0"/>
              <a:t> Course[MAX_SIZE];</a:t>
            </a:r>
          </a:p>
          <a:p>
            <a:pPr algn="l"/>
            <a:r>
              <a:rPr lang="en-US" sz="2000" dirty="0"/>
              <a:t>	</a:t>
            </a:r>
            <a:r>
              <a:rPr lang="en-US" sz="2000" b="1" dirty="0" err="1"/>
              <a:t>int</a:t>
            </a:r>
            <a:r>
              <a:rPr lang="en-US" sz="2000" dirty="0"/>
              <a:t> size = 0;</a:t>
            </a:r>
          </a:p>
          <a:p>
            <a:pPr algn="l"/>
            <a:r>
              <a:rPr lang="en-US" sz="2000" dirty="0"/>
              <a:t>	</a:t>
            </a:r>
            <a:r>
              <a:rPr lang="en-US" sz="2000" b="1" dirty="0" err="1"/>
              <a:t>int</a:t>
            </a:r>
            <a:r>
              <a:rPr lang="en-US" sz="2000" dirty="0"/>
              <a:t> size() </a:t>
            </a:r>
            <a:r>
              <a:rPr lang="en-US" sz="2000" dirty="0" smtClean="0"/>
              <a:t>{</a:t>
            </a:r>
            <a:r>
              <a:rPr lang="en-US" sz="2000" b="1" dirty="0" smtClean="0"/>
              <a:t>return</a:t>
            </a:r>
            <a:r>
              <a:rPr lang="en-US" sz="2000" dirty="0" smtClean="0"/>
              <a:t> </a:t>
            </a:r>
            <a:r>
              <a:rPr lang="en-US" sz="2000" dirty="0"/>
              <a:t>size</a:t>
            </a:r>
            <a:r>
              <a:rPr lang="en-US" sz="2000" dirty="0" smtClean="0"/>
              <a:t>;</a:t>
            </a:r>
            <a:r>
              <a:rPr lang="en-US" sz="2000" dirty="0"/>
              <a:t>	}</a:t>
            </a:r>
          </a:p>
          <a:p>
            <a:pPr algn="l"/>
            <a:r>
              <a:rPr lang="en-US" sz="2000" dirty="0"/>
              <a:t>	</a:t>
            </a:r>
            <a:r>
              <a:rPr lang="en-US" sz="2000" b="1" dirty="0" err="1"/>
              <a:t>boolean</a:t>
            </a:r>
            <a:r>
              <a:rPr lang="en-US" sz="2000" dirty="0"/>
              <a:t> </a:t>
            </a:r>
            <a:r>
              <a:rPr lang="en-US" sz="2000" dirty="0" err="1"/>
              <a:t>isFull</a:t>
            </a:r>
            <a:r>
              <a:rPr lang="en-US" sz="2000" dirty="0"/>
              <a:t>() </a:t>
            </a:r>
            <a:r>
              <a:rPr lang="en-US" sz="2000" dirty="0" smtClean="0"/>
              <a:t>{</a:t>
            </a:r>
            <a:r>
              <a:rPr lang="en-US" sz="2000" b="1" dirty="0" smtClean="0"/>
              <a:t>return</a:t>
            </a:r>
            <a:r>
              <a:rPr lang="en-US" sz="2000" dirty="0" smtClean="0"/>
              <a:t> </a:t>
            </a:r>
            <a:r>
              <a:rPr lang="en-US" sz="2000" dirty="0"/>
              <a:t>size == MAX_SIZE</a:t>
            </a:r>
            <a:r>
              <a:rPr lang="en-US" sz="2000" dirty="0" smtClean="0"/>
              <a:t>;</a:t>
            </a:r>
            <a:r>
              <a:rPr lang="en-US" sz="2000" dirty="0"/>
              <a:t>	}</a:t>
            </a:r>
          </a:p>
          <a:p>
            <a:pPr algn="l"/>
            <a:r>
              <a:rPr lang="en-US" sz="2000" dirty="0"/>
              <a:t>	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addElement</a:t>
            </a:r>
            <a:r>
              <a:rPr lang="en-US" sz="2000" dirty="0"/>
              <a:t>(Course element) {</a:t>
            </a:r>
          </a:p>
          <a:p>
            <a:pPr algn="l"/>
            <a:r>
              <a:rPr lang="en-US" sz="2000" dirty="0"/>
              <a:t>		</a:t>
            </a:r>
            <a:r>
              <a:rPr lang="en-US" sz="2000" b="1" dirty="0"/>
              <a:t>if</a:t>
            </a:r>
            <a:r>
              <a:rPr lang="en-US" sz="2000" dirty="0"/>
              <a:t> (</a:t>
            </a:r>
            <a:r>
              <a:rPr lang="en-US" sz="2000" dirty="0" err="1"/>
              <a:t>isFull</a:t>
            </a:r>
            <a:r>
              <a:rPr lang="en-US" sz="2000" dirty="0"/>
              <a:t>())</a:t>
            </a:r>
          </a:p>
          <a:p>
            <a:pPr algn="l"/>
            <a:r>
              <a:rPr lang="en-US" sz="2000" dirty="0"/>
              <a:t>			</a:t>
            </a:r>
            <a:r>
              <a:rPr lang="en-US" sz="2000" dirty="0" err="1"/>
              <a:t>System.out.println</a:t>
            </a:r>
            <a:r>
              <a:rPr lang="en-US" sz="2000" dirty="0"/>
              <a:t>("Adding item to a full collection");</a:t>
            </a:r>
          </a:p>
          <a:p>
            <a:pPr algn="l"/>
            <a:r>
              <a:rPr lang="en-US" sz="2000" dirty="0"/>
              <a:t>		</a:t>
            </a:r>
            <a:r>
              <a:rPr lang="en-US" sz="2000" b="1" dirty="0"/>
              <a:t>else</a:t>
            </a:r>
            <a:r>
              <a:rPr lang="en-US" sz="2000" dirty="0"/>
              <a:t> {</a:t>
            </a:r>
          </a:p>
          <a:p>
            <a:pPr algn="l"/>
            <a:r>
              <a:rPr lang="en-US" sz="2000" dirty="0"/>
              <a:t>			contents[size] = element;</a:t>
            </a:r>
          </a:p>
          <a:p>
            <a:pPr algn="l"/>
            <a:r>
              <a:rPr lang="en-US" sz="2000" dirty="0"/>
              <a:t>			size++;</a:t>
            </a:r>
          </a:p>
          <a:p>
            <a:pPr algn="l"/>
            <a:r>
              <a:rPr lang="en-US" sz="2000" dirty="0"/>
              <a:t>		}</a:t>
            </a:r>
          </a:p>
          <a:p>
            <a:pPr algn="l"/>
            <a:r>
              <a:rPr lang="en-US" sz="2000" dirty="0"/>
              <a:t>	}</a:t>
            </a:r>
            <a:r>
              <a:rPr lang="en-US" dirty="0"/>
              <a:t>	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15540"/>
      </p:ext>
    </p:extLst>
  </p:cSld>
  <p:clrMapOvr>
    <a:masterClrMapping/>
  </p:clrMapOvr>
  <p:transition advTm="17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1" x="8161338" y="3679825"/>
          <p14:tracePt t="1793" x="8153400" y="3679825"/>
          <p14:tracePt t="1811" x="8153400" y="3670300"/>
          <p14:tracePt t="1966" x="8143875" y="3670300"/>
          <p14:tracePt t="1978" x="8134350" y="3643313"/>
          <p14:tracePt t="1997" x="8116888" y="3598863"/>
          <p14:tracePt t="2017" x="8116888" y="3581400"/>
          <p14:tracePt t="2029" x="8108950" y="3571875"/>
          <p14:tracePt t="2041" x="8089900" y="3517900"/>
          <p14:tracePt t="2066" x="8081963" y="3509963"/>
          <p14:tracePt t="2075" x="8081963" y="3465513"/>
          <p14:tracePt t="2091" x="8072438" y="3438525"/>
          <p14:tracePt t="2103" x="8054975" y="3411538"/>
          <p14:tracePt t="2121" x="8045450" y="3375025"/>
          <p14:tracePt t="2140" x="8045450" y="3357563"/>
          <p14:tracePt t="2153" x="8037513" y="3340100"/>
          <p14:tracePt t="2171" x="8027988" y="3313113"/>
          <p14:tracePt t="2204" x="8018463" y="3295650"/>
          <p14:tracePt t="2231" x="8018463" y="3286125"/>
          <p14:tracePt t="2250" x="8018463" y="3268663"/>
          <p14:tracePt t="2280" x="8010525" y="3268663"/>
          <p14:tracePt t="2291" x="8010525" y="3259138"/>
          <p14:tracePt t="2311" x="8001000" y="3241675"/>
          <p14:tracePt t="2377" x="7991475" y="3224213"/>
          <p14:tracePt t="2390" x="7974013" y="3187700"/>
          <p14:tracePt t="2408" x="7974013" y="3170238"/>
          <p14:tracePt t="2420" x="7947025" y="3125788"/>
          <p14:tracePt t="2439" x="7939088" y="3108325"/>
          <p14:tracePt t="2451" x="7867650" y="2973388"/>
          <p14:tracePt t="2472" x="7831138" y="2884488"/>
          <p14:tracePt t="2484" x="7688263" y="2608263"/>
          <p14:tracePt t="2501" x="7616825" y="2465388"/>
          <p14:tracePt t="2528" x="7473950" y="2152650"/>
          <p14:tracePt t="2547" x="7419975" y="2054225"/>
          <p14:tracePt t="2559" x="7286625" y="1776413"/>
          <p14:tracePt t="2579" x="7224713" y="1670050"/>
          <p14:tracePt t="2590" x="7081838" y="1428750"/>
          <p14:tracePt t="2609" x="6983413" y="1258888"/>
          <p14:tracePt t="2629" x="6946900" y="1214438"/>
          <p14:tracePt t="2641" x="6884988" y="1108075"/>
          <p14:tracePt t="2659" x="6848475" y="1054100"/>
          <p14:tracePt t="2671" x="6751638" y="901700"/>
          <p14:tracePt t="2689" x="6724650" y="857250"/>
          <p14:tracePt t="2701" x="6599238" y="679450"/>
          <p14:tracePt t="2720" x="6572250" y="642938"/>
          <p14:tracePt t="2733" x="6510338" y="571500"/>
          <p14:tracePt t="2751" x="6491288" y="554038"/>
          <p14:tracePt t="2772" x="6473825" y="536575"/>
          <p14:tracePt t="2798" x="6456363" y="527050"/>
          <p14:tracePt t="2816" x="6456363" y="517525"/>
          <p14:tracePt t="2828" x="6429375" y="490538"/>
          <p14:tracePt t="2847" x="6411913" y="482600"/>
          <p14:tracePt t="2860" x="6384925" y="455613"/>
          <p14:tracePt t="2878" x="6367463" y="438150"/>
          <p14:tracePt t="2890" x="6348413" y="428625"/>
          <p14:tracePt t="2908" x="6340475" y="419100"/>
          <p14:tracePt t="2920" x="6323013" y="411163"/>
          <p14:tracePt t="2939" x="6296025" y="411163"/>
          <p14:tracePt t="2959" x="6276975" y="401638"/>
          <p14:tracePt t="2971" x="6259513" y="393700"/>
          <p14:tracePt t="2982" x="6205538" y="357188"/>
          <p14:tracePt t="3001" x="6161088" y="339725"/>
          <p14:tracePt t="3022" x="6143625" y="322263"/>
          <p14:tracePt t="3033" x="6089650" y="285750"/>
          <p14:tracePt t="3055" x="6072188" y="285750"/>
          <p14:tracePt t="3065" x="6000750" y="250825"/>
          <p14:tracePt t="3084" x="5991225" y="241300"/>
          <p14:tracePt t="3097" x="5946775" y="223838"/>
          <p14:tracePt t="3116" x="5911850" y="214313"/>
          <p14:tracePt t="3128" x="5848350" y="187325"/>
          <p14:tracePt t="3148" x="5822950" y="187325"/>
          <p14:tracePt t="3159" x="5751513" y="179388"/>
          <p14:tracePt t="3179" x="5715000" y="169863"/>
          <p14:tracePt t="3191" x="5697538" y="160338"/>
          <p14:tracePt t="3206" x="5643563" y="160338"/>
          <p14:tracePt t="3224" x="5572125" y="160338"/>
          <p14:tracePt t="3241" x="5510213" y="160338"/>
          <p14:tracePt t="3256" x="5394325" y="169863"/>
          <p14:tracePt t="3274" x="5367338" y="179388"/>
          <p14:tracePt t="3290" x="5268913" y="187325"/>
          <p14:tracePt t="3307" x="5180013" y="204788"/>
          <p14:tracePt t="3348" x="5089525" y="231775"/>
          <p14:tracePt t="3368" x="5072063" y="250825"/>
          <p14:tracePt t="3379" x="5027613" y="276225"/>
          <p14:tracePt t="3399" x="4991100" y="285750"/>
          <p14:tracePt t="3411" x="4965700" y="312738"/>
          <p14:tracePt t="3430" x="4946650" y="330200"/>
          <p14:tracePt t="3458" x="4929188" y="339725"/>
          <p14:tracePt t="3476" x="4929188" y="347663"/>
          <p14:tracePt t="3487" x="4919663" y="357188"/>
          <p14:tracePt t="3507" x="4911725" y="366713"/>
          <p14:tracePt t="3519" x="4911725" y="393700"/>
          <p14:tracePt t="3538" x="4911725" y="411163"/>
          <p14:tracePt t="3549" x="4919663" y="465138"/>
          <p14:tracePt t="3568" x="4929188" y="473075"/>
          <p14:tracePt t="3581" x="4956175" y="517525"/>
          <p14:tracePt t="3600" x="5000625" y="554038"/>
          <p14:tracePt t="3619" x="5018088" y="571500"/>
          <p14:tracePt t="3631" x="5099050" y="615950"/>
          <p14:tracePt t="3651" x="5153025" y="642938"/>
          <p14:tracePt t="3662" x="5286375" y="714375"/>
          <p14:tracePt t="3681" x="5357813" y="750888"/>
          <p14:tracePt t="3692" x="5483225" y="795338"/>
          <p14:tracePt t="3712" x="5537200" y="812800"/>
          <p14:tracePt t="3724" x="5599113" y="830263"/>
          <p14:tracePt t="3745" x="5634038" y="839788"/>
          <p14:tracePt t="3759" x="5697538" y="847725"/>
          <p14:tracePt t="3774" x="5786438" y="857250"/>
          <p14:tracePt t="3792" x="5848350" y="857250"/>
          <p14:tracePt t="3808" x="6037263" y="866775"/>
          <p14:tracePt t="3825" x="6108700" y="866775"/>
          <p14:tracePt t="3841" x="6197600" y="866775"/>
          <p14:tracePt t="3858" x="6242050" y="866775"/>
          <p14:tracePt t="3875" x="6313488" y="866775"/>
          <p14:tracePt t="3892" x="6357938" y="866775"/>
          <p14:tracePt t="3908" x="6419850" y="857250"/>
          <p14:tracePt t="3925" x="6438900" y="847725"/>
          <p14:tracePt t="3946" x="6429375" y="847725"/>
          <p14:tracePt t="4068" x="6419850" y="847725"/>
          <p14:tracePt t="4625" x="6394450" y="847725"/>
          <p14:tracePt t="4636" x="6286500" y="884238"/>
          <p14:tracePt t="4655" x="6224588" y="901700"/>
          <p14:tracePt t="4667" x="6134100" y="928688"/>
          <p14:tracePt t="4686" x="6108700" y="946150"/>
          <p14:tracePt t="4698" x="6027738" y="973138"/>
          <p14:tracePt t="4716" x="5991225" y="1000125"/>
          <p14:tracePt t="4729" x="5822950" y="1081088"/>
          <p14:tracePt t="4748" x="5776913" y="1108075"/>
          <p14:tracePt t="4761" x="5643563" y="1160463"/>
          <p14:tracePt t="4778" x="5554663" y="1204913"/>
          <p14:tracePt t="4797" x="5527675" y="1214438"/>
          <p14:tracePt t="4813" x="5446713" y="1258888"/>
          <p14:tracePt t="4829" x="5419725" y="1276350"/>
          <p14:tracePt t="4844" x="5340350" y="1322388"/>
          <p14:tracePt t="4861" x="5303838" y="1347788"/>
          <p14:tracePt t="4878" x="5251450" y="1384300"/>
          <p14:tracePt t="4895" x="5224463" y="1393825"/>
          <p14:tracePt t="4911" x="5205413" y="1411288"/>
          <p14:tracePt t="4938" x="5197475" y="1419225"/>
          <p14:tracePt t="4949" x="5180013" y="1438275"/>
          <p14:tracePt t="4968" x="5170488" y="1446213"/>
          <p14:tracePt t="4980" x="5143500" y="1473200"/>
          <p14:tracePt t="4998" x="5116513" y="1500188"/>
          <p14:tracePt t="5018" x="5108575" y="1509713"/>
          <p14:tracePt t="5049" x="5108575" y="1517650"/>
          <p14:tracePt t="5075" x="5108575" y="1527175"/>
          <p14:tracePt t="5111" x="5099050" y="1527175"/>
          <p14:tracePt t="5143" x="5089525" y="1536700"/>
          <p14:tracePt t="5169" x="5081588" y="1554163"/>
          <p14:tracePt t="5236" x="5072063" y="1562100"/>
          <p14:tracePt t="5329" x="5062538" y="1581150"/>
          <p14:tracePt t="5347" x="5062538" y="1589088"/>
          <p14:tracePt t="5359" x="5054600" y="1608138"/>
          <p14:tracePt t="5379" x="5045075" y="1625600"/>
          <p14:tracePt t="5390" x="5045075" y="1670050"/>
          <p14:tracePt t="5409" x="5045075" y="1687513"/>
          <p14:tracePt t="5421" x="5045075" y="1758950"/>
          <p14:tracePt t="5441" x="5045075" y="1785938"/>
          <p14:tracePt t="5453" x="5045075" y="1847850"/>
          <p14:tracePt t="5472" x="5045075" y="1866900"/>
          <p14:tracePt t="5485" x="5054600" y="1919288"/>
          <p14:tracePt t="5504" x="5062538" y="1938338"/>
          <p14:tracePt t="5516" x="5072063" y="2000250"/>
          <p14:tracePt t="5535" x="5072063" y="2054225"/>
          <p14:tracePt t="5547" x="5081588" y="2081213"/>
          <p14:tracePt t="5565" x="5089525" y="2108200"/>
          <p14:tracePt t="5580" x="5099050" y="2160588"/>
          <p14:tracePt t="5597" x="5108575" y="2205038"/>
          <p14:tracePt t="5613" x="5126038" y="2295525"/>
          <p14:tracePt t="5630" x="5133975" y="2339975"/>
          <p14:tracePt t="5647" x="5153025" y="2438400"/>
          <p14:tracePt t="5663" x="5170488" y="2509838"/>
          <p14:tracePt t="5680" x="5180013" y="2527300"/>
          <p14:tracePt t="5697" x="5187950" y="2562225"/>
          <p14:tracePt t="5716" x="5197475" y="2581275"/>
          <p14:tracePt t="5730" x="5205413" y="2616200"/>
          <p14:tracePt t="5747" x="5205413" y="2643188"/>
          <p14:tracePt t="5764" x="5224463" y="2705100"/>
          <p14:tracePt t="5780" x="5232400" y="2732088"/>
          <p14:tracePt t="5797" x="5251450" y="2786063"/>
          <p14:tracePt t="5797" x="5259388" y="2803525"/>
          <p14:tracePt t="5815" x="5268913" y="2867025"/>
          <p14:tracePt t="5835" x="5268913" y="2884488"/>
          <p14:tracePt t="5848" x="5276850" y="2919413"/>
          <p14:tracePt t="5868" x="5286375" y="2946400"/>
          <p14:tracePt t="5881" x="5295900" y="2965450"/>
          <p14:tracePt t="5897" x="5313363" y="3009900"/>
          <p14:tracePt t="5914" x="5313363" y="3027363"/>
          <p14:tracePt t="5931" x="5330825" y="3089275"/>
          <p14:tracePt t="5948" x="5340350" y="3108325"/>
          <p14:tracePt t="5964" x="5357813" y="3160713"/>
          <p14:tracePt t="5981" x="5357813" y="3187700"/>
          <p14:tracePt t="5998" x="5394325" y="3251200"/>
          <p14:tracePt t="6015" x="5394325" y="3268663"/>
          <p14:tracePt t="6032" x="5419725" y="3330575"/>
          <p14:tracePt t="6048" x="5438775" y="3348038"/>
          <p14:tracePt t="6065" x="5465763" y="3402013"/>
          <p14:tracePt t="6081" x="5491163" y="3438525"/>
          <p14:tracePt t="6100" x="5510213" y="3455988"/>
          <p14:tracePt t="6115" x="5554663" y="3509963"/>
          <p14:tracePt t="6133" x="5581650" y="3527425"/>
          <p14:tracePt t="6149" x="5616575" y="3562350"/>
          <p14:tracePt t="6165" x="5634038" y="3581400"/>
          <p14:tracePt t="6182" x="5680075" y="3608388"/>
          <p14:tracePt t="6199" x="5697538" y="3625850"/>
          <p14:tracePt t="6217" x="5751513" y="3660775"/>
          <p14:tracePt t="6233" x="5776913" y="3687763"/>
          <p14:tracePt t="6250" x="5848350" y="3724275"/>
          <p14:tracePt t="6266" x="5867400" y="3741738"/>
          <p14:tracePt t="6283" x="5919788" y="3776663"/>
          <p14:tracePt t="6300" x="5938838" y="3786188"/>
          <p14:tracePt t="6316" x="6010275" y="3822700"/>
          <p14:tracePt t="6333" x="6054725" y="3840163"/>
          <p14:tracePt t="6352" x="6062663" y="3840163"/>
          <p14:tracePt t="6366" x="6081713" y="3840163"/>
          <p14:tracePt t="6384" x="6099175" y="3840163"/>
          <p14:tracePt t="6400" x="6116638" y="3840163"/>
          <p14:tracePt t="6417" x="6143625" y="3830638"/>
          <p14:tracePt t="6433" x="6170613" y="3813175"/>
          <p14:tracePt t="6450" x="6188075" y="3803650"/>
          <p14:tracePt t="6467" x="6205538" y="3786188"/>
          <p14:tracePt t="6484" x="6232525" y="3751263"/>
          <p14:tracePt t="6505" x="6269038" y="3705225"/>
          <p14:tracePt t="6524" x="6303963" y="3616325"/>
          <p14:tracePt t="6545" x="6323013" y="3589338"/>
          <p14:tracePt t="6555" x="6367463" y="3482975"/>
          <p14:tracePt t="6574" x="6375400" y="3438525"/>
          <p14:tracePt t="6586" x="6402388" y="3322638"/>
          <p14:tracePt t="6607" x="6411913" y="3286125"/>
          <p14:tracePt t="6618" x="6419850" y="3241675"/>
          <p14:tracePt t="6635" x="6438900" y="3170238"/>
          <p14:tracePt t="6651" x="6438900" y="3143250"/>
          <p14:tracePt t="6667" x="6446838" y="3044825"/>
          <p14:tracePt t="6685" x="6446838" y="2938463"/>
          <p14:tracePt t="6702" x="6446838" y="2884488"/>
          <p14:tracePt t="6718" x="6446838" y="2813050"/>
          <p14:tracePt t="6735" x="6446838" y="2795588"/>
          <p14:tracePt t="6752" x="6446838" y="2732088"/>
          <p14:tracePt t="6768" x="6446838" y="2705100"/>
          <p14:tracePt t="6784" x="6438900" y="2643188"/>
          <p14:tracePt t="6801" x="6438900" y="2625725"/>
          <p14:tracePt t="6818" x="6429375" y="2509838"/>
          <p14:tracePt t="6835" x="6429375" y="2465388"/>
          <p14:tracePt t="6852" x="6411913" y="2357438"/>
          <p14:tracePt t="6868" x="6411913" y="2330450"/>
          <p14:tracePt t="6886" x="6394450" y="2241550"/>
          <p14:tracePt t="6902" x="6375400" y="2170113"/>
          <p14:tracePt t="6920" x="6367463" y="2143125"/>
          <p14:tracePt t="6935" x="6340475" y="2098675"/>
          <p14:tracePt t="6952" x="6330950" y="2081213"/>
          <p14:tracePt t="6968" x="6313488" y="2027238"/>
          <p14:tracePt t="6986" x="6286500" y="1990725"/>
          <p14:tracePt t="7015" x="6269038" y="1965325"/>
          <p14:tracePt t="7027" x="6259513" y="1955800"/>
          <p14:tracePt t="7039" x="6224588" y="1919288"/>
          <p14:tracePt t="7059" x="6215063" y="1901825"/>
          <p14:tracePt t="7077" x="6205538" y="1901825"/>
          <p14:tracePt t="7089" x="6170613" y="1884363"/>
          <p14:tracePt t="7109" x="6153150" y="1866900"/>
          <p14:tracePt t="7121" x="6099175" y="1847850"/>
          <p14:tracePt t="7141" x="6072188" y="1839913"/>
          <p14:tracePt t="7154" x="6054725" y="1822450"/>
          <p14:tracePt t="7169" x="6027738" y="1812925"/>
          <p14:tracePt t="7186" x="6000750" y="1803400"/>
          <p14:tracePt t="7205" x="5991225" y="1795463"/>
          <p14:tracePt t="7235" x="5965825" y="1795463"/>
          <p14:tracePt t="7247" x="5956300" y="1795463"/>
          <p14:tracePt t="7284" x="5946775" y="1795463"/>
          <p14:tracePt t="7484" x="5946775" y="1785938"/>
          <p14:tracePt t="7864" x="5946775" y="1776413"/>
          <p14:tracePt t="8757" x="5946775" y="1768475"/>
          <p14:tracePt t="11541" x="5956300" y="1768475"/>
          <p14:tracePt t="12214" x="5973763" y="1768475"/>
          <p14:tracePt t="12233" x="5983288" y="1776413"/>
          <p14:tracePt t="12259" x="6010275" y="1776413"/>
          <p14:tracePt t="12277" x="6045200" y="1803400"/>
          <p14:tracePt t="12297" x="6062663" y="1812925"/>
          <p14:tracePt t="12309" x="6081713" y="1812925"/>
          <p14:tracePt t="12321" x="6108700" y="1822450"/>
          <p14:tracePt t="12340" x="6143625" y="1830388"/>
          <p14:tracePt t="12362" x="6153150" y="1830388"/>
          <p14:tracePt t="12372" x="6205538" y="1830388"/>
          <p14:tracePt t="12392" x="6242050" y="1830388"/>
          <p14:tracePt t="12403" x="6259513" y="1830388"/>
          <p14:tracePt t="12419" x="6313488" y="1839913"/>
          <p14:tracePt t="12437" x="6348413" y="1839913"/>
          <p14:tracePt t="12470" x="6357938" y="1839913"/>
          <p14:tracePt t="12486" x="6419850" y="1857375"/>
          <p14:tracePt t="12503" x="6465888" y="1874838"/>
          <p14:tracePt t="12514" x="6545263" y="1893888"/>
          <p14:tracePt t="12532" x="6554788" y="1893888"/>
          <p14:tracePt t="12548" x="6572250" y="1893888"/>
          <p14:tracePt t="12595" x="6581775" y="1893888"/>
          <p14:tracePt t="12608" x="6608763" y="1893888"/>
          <p14:tracePt t="12628" x="6599238" y="1893888"/>
          <p14:tracePt t="12798" x="6589713" y="1893888"/>
          <p14:tracePt t="13049" x="6589713" y="1911350"/>
          <p14:tracePt t="13067" x="6581775" y="1928813"/>
          <p14:tracePt t="13078" x="6572250" y="1965325"/>
          <p14:tracePt t="13097" x="6562725" y="1982788"/>
          <p14:tracePt t="13109" x="6554788" y="2017713"/>
          <p14:tracePt t="13128" x="6554788" y="2036763"/>
          <p14:tracePt t="13141" x="6545263" y="2081213"/>
          <p14:tracePt t="13160" x="6537325" y="2098675"/>
          <p14:tracePt t="13171" x="6527800" y="2116138"/>
          <p14:tracePt t="13190" x="6527800" y="2133600"/>
          <p14:tracePt t="13203" x="6510338" y="2170113"/>
          <p14:tracePt t="13222" x="6500813" y="2179638"/>
          <p14:tracePt t="13238" x="6483350" y="2224088"/>
          <p14:tracePt t="13254" x="6456363" y="2251075"/>
          <p14:tracePt t="13272" x="6438900" y="2268538"/>
          <p14:tracePt t="13288" x="6419850" y="2322513"/>
          <p14:tracePt t="13305" x="6402388" y="2339975"/>
          <p14:tracePt t="13321" x="6367463" y="2393950"/>
          <p14:tracePt t="13338" x="6357938" y="2411413"/>
          <p14:tracePt t="13354" x="6323013" y="2465388"/>
          <p14:tracePt t="13370" x="6313488" y="2473325"/>
          <p14:tracePt t="13387" x="6276975" y="2536825"/>
          <p14:tracePt t="13404" x="6242050" y="2589213"/>
          <p14:tracePt t="13424" x="6205538" y="2643188"/>
          <p14:tracePt t="13440" x="6188075" y="2660650"/>
          <p14:tracePt t="13454" x="6161088" y="2724150"/>
          <p14:tracePt t="13472" x="6153150" y="2741613"/>
          <p14:tracePt t="13487" x="6126163" y="2795588"/>
          <p14:tracePt t="13504" x="6116638" y="2822575"/>
          <p14:tracePt t="13522" x="6108700" y="2840038"/>
          <p14:tracePt t="13538" x="6089650" y="2874963"/>
          <p14:tracePt t="13556" x="6072188" y="2911475"/>
          <p14:tracePt t="13588" x="6062663" y="2928938"/>
          <p14:tracePt t="13620" x="6018213" y="2955925"/>
          <p14:tracePt t="13629" x="6000750" y="2955925"/>
          <p14:tracePt t="13642" x="5983288" y="2965450"/>
          <p14:tracePt t="13668" x="5965825" y="2973388"/>
          <p14:tracePt t="13681" x="5946775" y="2982913"/>
          <p14:tracePt t="13693" x="5929313" y="2982913"/>
          <p14:tracePt t="13706" x="5875338" y="2990850"/>
          <p14:tracePt t="13725" x="5857875" y="3000375"/>
          <p14:tracePt t="13738" x="5813425" y="3009900"/>
          <p14:tracePt t="13755" x="5795963" y="3017838"/>
          <p14:tracePt t="13772" x="5741988" y="3036888"/>
          <p14:tracePt t="13788" x="5697538" y="3036888"/>
          <p14:tracePt t="13817" x="5680075" y="3044825"/>
          <p14:tracePt t="13836" x="5670550" y="3044825"/>
          <p14:tracePt t="13848" x="5643563" y="3044825"/>
          <p14:tracePt t="13867" x="5626100" y="3044825"/>
          <p14:tracePt t="13883" x="5599113" y="3044825"/>
          <p14:tracePt t="13899" x="5589588" y="3044825"/>
          <p14:tracePt t="13910" x="5572125" y="3044825"/>
          <p14:tracePt t="13930" x="5554663" y="3044825"/>
          <p14:tracePt t="13942" x="5545138" y="3044825"/>
          <p14:tracePt t="13962" x="5537200" y="3044825"/>
          <p14:tracePt t="13989" x="5537200" y="3036888"/>
          <p14:tracePt t="14056" x="5527675" y="3036888"/>
          <p14:tracePt t="14131" x="5518150" y="3027363"/>
          <p14:tracePt t="14149" x="5510213" y="3027363"/>
          <p14:tracePt t="14182" x="5500688" y="3017838"/>
          <p14:tracePt t="14231" x="5491163" y="3017838"/>
          <p14:tracePt t="14337" x="5491163" y="3009900"/>
          <p14:tracePt t="14495" x="5500688" y="3000375"/>
          <p14:tracePt t="14507" x="5510213" y="2990850"/>
          <p14:tracePt t="14537" x="5518150" y="2990850"/>
          <p14:tracePt t="14592" x="5518150" y="2982913"/>
          <p14:tracePt t="14606" x="5537200" y="2973388"/>
          <p14:tracePt t="14616" x="5545138" y="2973388"/>
          <p14:tracePt t="14685" x="5554663" y="2973388"/>
          <p14:tracePt t="14711" x="5581650" y="2973388"/>
          <p14:tracePt t="14778" x="5589588" y="2973388"/>
          <p14:tracePt t="14792" x="5661025" y="3000375"/>
          <p14:tracePt t="14809" x="5688013" y="3017838"/>
          <p14:tracePt t="14821" x="5759450" y="3044825"/>
          <p14:tracePt t="14840" x="5786438" y="3054350"/>
          <p14:tracePt t="14851" x="5848350" y="3081338"/>
          <p14:tracePt t="14870" x="5946775" y="3116263"/>
          <p14:tracePt t="14889" x="5991225" y="3143250"/>
          <p14:tracePt t="14902" x="6108700" y="3205163"/>
          <p14:tracePt t="14921" x="6134100" y="3224213"/>
          <p14:tracePt t="14933" x="6197600" y="3268663"/>
          <p14:tracePt t="14953" x="6205538" y="3286125"/>
          <p14:tracePt t="14975" x="6269038" y="3340100"/>
          <p14:tracePt t="15007" x="6313488" y="3394075"/>
          <p14:tracePt t="15015" x="6330950" y="3402013"/>
          <p14:tracePt t="15043" x="6330950" y="3429000"/>
          <p14:tracePt t="15076" x="6340475" y="3465513"/>
          <p14:tracePt t="15091" x="6348413" y="3509963"/>
          <p14:tracePt t="15109" x="6384925" y="3670300"/>
          <p14:tracePt t="15142" x="6394450" y="3687763"/>
          <p14:tracePt t="15152" x="6394450" y="3697288"/>
          <p14:tracePt t="15176" x="6394450" y="3751263"/>
          <p14:tracePt t="15207" x="6394450" y="3768725"/>
          <p14:tracePt t="15215" x="6394450" y="3795713"/>
          <p14:tracePt t="15243" x="6394450" y="3840163"/>
          <p14:tracePt t="15274" x="6394450" y="3857625"/>
          <p14:tracePt t="15277" x="6394450" y="3911600"/>
          <p14:tracePt t="15310" x="6394450" y="3938588"/>
          <p14:tracePt t="15328" x="6394450" y="3956050"/>
          <p14:tracePt t="15343" x="6394450" y="4044950"/>
          <p14:tracePt t="15375" x="6394450" y="4089400"/>
          <p14:tracePt t="15392" x="6394450" y="4116388"/>
          <p14:tracePt t="15410" x="6394450" y="4197350"/>
          <p14:tracePt t="15444" x="6402388" y="4241800"/>
          <p14:tracePt t="15453" x="6402388" y="4251325"/>
          <p14:tracePt t="15478" x="6419850" y="4313238"/>
          <p14:tracePt t="15509" x="6438900" y="4411663"/>
          <p14:tracePt t="15519" x="6446838" y="4429125"/>
          <p14:tracePt t="15546" x="6465888" y="4491038"/>
          <p14:tracePt t="15577" x="6473825" y="4545013"/>
          <p14:tracePt t="15609" x="6491288" y="4581525"/>
          <p14:tracePt t="15612" x="6491288" y="4598988"/>
          <p14:tracePt t="15645" x="6500813" y="4616450"/>
          <p14:tracePt t="15655" x="6518275" y="4633913"/>
          <p14:tracePt t="15677" x="6537325" y="4660900"/>
          <p14:tracePt t="15709" x="6537325" y="4670425"/>
          <p14:tracePt t="15735" x="6545263" y="4679950"/>
          <p14:tracePt t="15753" x="6545263" y="4687888"/>
          <p14:tracePt t="15778" x="6554788" y="4697413"/>
          <p14:tracePt t="15811" x="6581775" y="4705350"/>
          <p14:tracePt t="15830" x="6589713" y="4714875"/>
          <p14:tracePt t="15844" x="6643688" y="4732338"/>
          <p14:tracePt t="15876" x="6705600" y="4759325"/>
          <p14:tracePt t="15880" x="6848475" y="4813300"/>
          <p14:tracePt t="15912" x="6956425" y="4857750"/>
          <p14:tracePt t="15944" x="7010400" y="4875213"/>
          <p14:tracePt t="15954" x="7081838" y="4911725"/>
          <p14:tracePt t="15978" x="7180263" y="4946650"/>
          <p14:tracePt t="16012" x="7224713" y="4965700"/>
          <p14:tracePt t="16030" x="7286625" y="5000625"/>
          <p14:tracePt t="16049" x="7412038" y="5081588"/>
          <p14:tracePt t="16081" x="7483475" y="5116513"/>
          <p14:tracePt t="16112" x="7562850" y="5160963"/>
          <p14:tracePt t="16144" x="7634288" y="5214938"/>
          <p14:tracePt t="16176" x="7688263" y="5232400"/>
          <p14:tracePt t="16191" x="7697788" y="5241925"/>
          <p14:tracePt t="16222" x="7724775" y="5259388"/>
          <p14:tracePt t="16246" x="7777163" y="5286375"/>
          <p14:tracePt t="16277" x="7823200" y="5303838"/>
          <p14:tracePt t="16309" x="7831138" y="5303838"/>
          <p14:tracePt t="16320" x="7840663" y="53308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ACourseList</a:t>
            </a:r>
            <a:r>
              <a:rPr lang="en-US" dirty="0" smtClean="0"/>
              <a:t>: Search Function</a:t>
            </a:r>
            <a:endParaRPr lang="en-US" dirty="0"/>
          </a:p>
        </p:txBody>
      </p:sp>
      <p:sp>
        <p:nvSpPr>
          <p:cNvPr id="470019" name="Text Box 3"/>
          <p:cNvSpPr txBox="1">
            <a:spLocks noChangeArrowheads="1"/>
          </p:cNvSpPr>
          <p:nvPr/>
        </p:nvSpPr>
        <p:spPr bwMode="auto">
          <a:xfrm>
            <a:off x="152400" y="1371600"/>
            <a:ext cx="8534400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dirty="0"/>
              <a:t>Course </a:t>
            </a:r>
            <a:r>
              <a:rPr lang="en-US" sz="2000" dirty="0" err="1"/>
              <a:t>matchTitle</a:t>
            </a:r>
            <a:r>
              <a:rPr lang="en-US" sz="2000" dirty="0"/>
              <a:t> (String </a:t>
            </a:r>
            <a:r>
              <a:rPr lang="en-US" sz="2000" dirty="0" err="1"/>
              <a:t>theTitle</a:t>
            </a:r>
            <a:r>
              <a:rPr lang="en-US" sz="2000" dirty="0"/>
              <a:t>) {</a:t>
            </a:r>
          </a:p>
          <a:p>
            <a:pPr algn="l"/>
            <a:r>
              <a:rPr lang="en-US" sz="2000" dirty="0" smtClean="0"/>
              <a:t>	</a:t>
            </a:r>
            <a:r>
              <a:rPr lang="en-US" sz="2000" b="1" dirty="0" smtClean="0"/>
              <a:t>for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b="1" dirty="0" err="1"/>
              <a:t>int</a:t>
            </a:r>
            <a:r>
              <a:rPr lang="en-US" sz="2000" dirty="0"/>
              <a:t> </a:t>
            </a:r>
            <a:r>
              <a:rPr lang="en-US" sz="2000" dirty="0" err="1"/>
              <a:t>courseIndex</a:t>
            </a:r>
            <a:r>
              <a:rPr lang="en-US" sz="2000" dirty="0"/>
              <a:t> = 0; </a:t>
            </a:r>
            <a:r>
              <a:rPr lang="en-US" sz="2000" dirty="0" err="1"/>
              <a:t>courseIndex</a:t>
            </a:r>
            <a:r>
              <a:rPr lang="en-US" sz="2000" dirty="0"/>
              <a:t> &lt; size; </a:t>
            </a:r>
            <a:r>
              <a:rPr lang="en-US" sz="2000" dirty="0" err="1"/>
              <a:t>courseIndex</a:t>
            </a:r>
            <a:r>
              <a:rPr lang="en-US" sz="2000" dirty="0"/>
              <a:t>++) {</a:t>
            </a:r>
          </a:p>
          <a:p>
            <a:pPr algn="l"/>
            <a:r>
              <a:rPr lang="en-US" sz="2000" dirty="0"/>
              <a:t>		</a:t>
            </a:r>
            <a:r>
              <a:rPr lang="en-US" sz="2000" b="1" dirty="0" smtClean="0"/>
              <a:t>if</a:t>
            </a:r>
            <a:r>
              <a:rPr lang="en-US" sz="2000" dirty="0" smtClean="0"/>
              <a:t> </a:t>
            </a:r>
            <a:r>
              <a:rPr lang="en-US" sz="2000" dirty="0"/>
              <a:t>(contents[</a:t>
            </a:r>
            <a:r>
              <a:rPr lang="en-US" sz="2000" dirty="0" err="1"/>
              <a:t>courseIndex</a:t>
            </a:r>
            <a:r>
              <a:rPr lang="en-US" sz="2000" dirty="0"/>
              <a:t>].</a:t>
            </a:r>
            <a:r>
              <a:rPr lang="en-US" sz="2000" dirty="0" err="1"/>
              <a:t>getTitle</a:t>
            </a:r>
            <a:r>
              <a:rPr lang="en-US" sz="2000" dirty="0"/>
              <a:t>().equals(</a:t>
            </a:r>
            <a:r>
              <a:rPr lang="en-US" sz="2000" dirty="0" err="1"/>
              <a:t>theTitle</a:t>
            </a:r>
            <a:r>
              <a:rPr lang="en-US" sz="2000" dirty="0"/>
              <a:t>))</a:t>
            </a:r>
          </a:p>
          <a:p>
            <a:pPr algn="l"/>
            <a:r>
              <a:rPr lang="en-US" sz="2000" dirty="0"/>
              <a:t>			</a:t>
            </a:r>
            <a:r>
              <a:rPr lang="en-US" sz="2000" b="1" dirty="0" smtClean="0"/>
              <a:t>return</a:t>
            </a:r>
            <a:r>
              <a:rPr lang="en-US" sz="2000" dirty="0" smtClean="0"/>
              <a:t> </a:t>
            </a:r>
            <a:r>
              <a:rPr lang="en-US" sz="2000" dirty="0"/>
              <a:t>contents[</a:t>
            </a:r>
            <a:r>
              <a:rPr lang="en-US" sz="2000" dirty="0" err="1"/>
              <a:t>courseIndex</a:t>
            </a:r>
            <a:r>
              <a:rPr lang="en-US" sz="2000" dirty="0"/>
              <a:t>];		</a:t>
            </a:r>
          </a:p>
          <a:p>
            <a:pPr algn="l"/>
            <a:r>
              <a:rPr lang="en-US" sz="2000" dirty="0"/>
              <a:t>		</a:t>
            </a:r>
            <a:r>
              <a:rPr lang="en-US" sz="2000" dirty="0" smtClean="0"/>
              <a:t>}</a:t>
            </a:r>
            <a:r>
              <a:rPr lang="en-US" sz="2000" dirty="0"/>
              <a:t>		</a:t>
            </a:r>
          </a:p>
          <a:p>
            <a:pPr algn="l"/>
            <a:r>
              <a:rPr lang="en-US" sz="2000" dirty="0"/>
              <a:t>	</a:t>
            </a:r>
            <a:r>
              <a:rPr lang="en-US" sz="2000" dirty="0" smtClean="0"/>
              <a:t>}</a:t>
            </a:r>
          </a:p>
          <a:p>
            <a:r>
              <a:rPr lang="en-US" sz="2000" b="1" dirty="0" smtClean="0"/>
              <a:t>	return</a:t>
            </a:r>
            <a:r>
              <a:rPr lang="en-US" sz="2000" dirty="0" smtClean="0"/>
              <a:t> </a:t>
            </a:r>
            <a:r>
              <a:rPr lang="en-US" sz="2000" b="1" dirty="0" smtClean="0"/>
              <a:t>null</a:t>
            </a:r>
            <a:r>
              <a:rPr lang="en-US" sz="2000" dirty="0" smtClean="0"/>
              <a:t>;</a:t>
            </a:r>
            <a:r>
              <a:rPr lang="en-US" sz="2000" dirty="0"/>
              <a:t>	</a:t>
            </a:r>
          </a:p>
          <a:p>
            <a:pPr algn="l"/>
            <a:r>
              <a:rPr lang="en-US" sz="2000" dirty="0"/>
              <a:t>}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96613"/>
      </p:ext>
    </p:extLst>
  </p:cSld>
  <p:clrMapOvr>
    <a:masterClrMapping/>
  </p:clrMapOvr>
  <p:transition advTm="33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" x="7848600" y="5330825"/>
          <p14:tracePt t="1069" x="7848600" y="5340350"/>
          <p14:tracePt t="1210" x="7848600" y="5330825"/>
          <p14:tracePt t="1321" x="7831138" y="5303838"/>
          <p14:tracePt t="1354" x="7823200" y="5286375"/>
          <p14:tracePt t="1364" x="7796213" y="5241925"/>
          <p14:tracePt t="1383" x="7777163" y="5205413"/>
          <p14:tracePt t="1397" x="7634288" y="5018088"/>
          <p14:tracePt t="1429" x="7491413" y="4803775"/>
          <p14:tracePt t="1444" x="7446963" y="4741863"/>
          <p14:tracePt t="1464" x="7153275" y="4340225"/>
          <p14:tracePt t="1496" x="7108825" y="4286250"/>
          <p14:tracePt t="1506" x="7010400" y="4160838"/>
          <p14:tracePt t="1531" x="6919913" y="4071938"/>
          <p14:tracePt t="1563" x="6884988" y="4027488"/>
          <p14:tracePt t="1569" x="6804025" y="3956050"/>
          <p14:tracePt t="1598" x="6680200" y="3830638"/>
          <p14:tracePt t="1598" x="6634163" y="3786188"/>
          <p14:tracePt t="1631" x="6518275" y="3660775"/>
          <p14:tracePt t="1650" x="6473825" y="3608388"/>
          <p14:tracePt t="1665" x="6269038" y="3402013"/>
          <p14:tracePt t="1697" x="6134100" y="3259138"/>
          <p14:tracePt t="1713" x="6089650" y="3214688"/>
          <p14:tracePt t="1731" x="5902325" y="2990850"/>
          <p14:tracePt t="1763" x="5768975" y="2813050"/>
          <p14:tracePt t="1776" x="5705475" y="2741613"/>
          <p14:tracePt t="1798" x="5429250" y="2411413"/>
          <p14:tracePt t="1831" x="5268913" y="2197100"/>
          <p14:tracePt t="1839" x="5232400" y="2152650"/>
          <p14:tracePt t="1865" x="5126038" y="2027238"/>
          <p14:tracePt t="1897" x="5062538" y="1946275"/>
          <p14:tracePt t="1901" x="5027613" y="1901825"/>
          <p14:tracePt t="1932" x="4938713" y="1795463"/>
          <p14:tracePt t="1964" x="4929188" y="1795463"/>
          <p14:tracePt t="1991" x="4929188" y="1785938"/>
          <p14:tracePt t="2010" x="4919663" y="1776413"/>
          <p14:tracePt t="3149" x="4929188" y="1776413"/>
          <p14:tracePt t="3347" x="4929188" y="1785938"/>
          <p14:tracePt t="3490" x="4929188" y="1795463"/>
          <p14:tracePt t="3517" x="4919663" y="1803400"/>
          <p14:tracePt t="3549" x="4894263" y="1812925"/>
          <p14:tracePt t="3568" x="4884738" y="1822450"/>
          <p14:tracePt t="3581" x="4857750" y="1847850"/>
          <p14:tracePt t="3604" x="4830763" y="1866900"/>
          <p14:tracePt t="3636" x="4813300" y="1874838"/>
          <p14:tracePt t="3642" x="4741863" y="1901825"/>
          <p14:tracePt t="3671" x="4625975" y="1911350"/>
          <p14:tracePt t="3703" x="4456113" y="1938338"/>
          <p14:tracePt t="3708" x="4348163" y="1965325"/>
          <p14:tracePt t="3738" x="4286250" y="1982788"/>
          <p14:tracePt t="3770" x="4232275" y="2009775"/>
          <p14:tracePt t="3788" x="4179888" y="2017713"/>
          <p14:tracePt t="3804" x="4017963" y="2071688"/>
          <p14:tracePt t="3836" x="3929063" y="2098675"/>
          <p14:tracePt t="3850" x="3911600" y="2108200"/>
          <p14:tracePt t="3871" x="3759200" y="2133600"/>
          <p14:tracePt t="3903" x="3633788" y="2143125"/>
          <p14:tracePt t="3913" x="3589338" y="2143125"/>
          <p14:tracePt t="3938" x="3482975" y="2152650"/>
          <p14:tracePt t="3970" x="3455988" y="2152650"/>
          <p14:tracePt t="3976" x="3429000" y="2160588"/>
          <p14:tracePt t="4005" x="3357563" y="2170113"/>
          <p14:tracePt t="4037" x="3322638" y="2179638"/>
          <p14:tracePt t="4040" x="3330575" y="2179638"/>
          <p14:tracePt t="4162" x="3357563" y="2179638"/>
          <p14:tracePt t="4181" x="3375025" y="2179638"/>
          <p14:tracePt t="4194" x="3438525" y="2179638"/>
          <p14:tracePt t="4213" x="3465513" y="2170113"/>
          <p14:tracePt t="4239" x="3608388" y="2160588"/>
          <p14:tracePt t="4271" x="3679825" y="2160588"/>
          <p14:tracePt t="4276" x="3724275" y="2160588"/>
          <p14:tracePt t="4306" x="3965575" y="2160588"/>
          <p14:tracePt t="4338" x="4205288" y="2179638"/>
          <p14:tracePt t="4341" x="4562475" y="2205038"/>
          <p14:tracePt t="4373" x="4956175" y="2241550"/>
          <p14:tracePt t="4405" x="5072063" y="2251075"/>
          <p14:tracePt t="4414" x="5295900" y="2259013"/>
          <p14:tracePt t="4440" x="5661025" y="2276475"/>
          <p14:tracePt t="4471" x="5705475" y="2276475"/>
          <p14:tracePt t="4490" x="5938838" y="2286000"/>
          <p14:tracePt t="4511" x="6027738" y="2286000"/>
          <p14:tracePt t="4540" x="6357938" y="2303463"/>
          <p14:tracePt t="4572" x="6616700" y="2312988"/>
          <p14:tracePt t="4575" x="7018338" y="2347913"/>
          <p14:tracePt t="4609" x="7116763" y="2357438"/>
          <p14:tracePt t="4616" x="7323138" y="2374900"/>
          <p14:tracePt t="4640" x="7643813" y="2384425"/>
          <p14:tracePt t="4674" x="7670800" y="2384425"/>
          <p14:tracePt t="4682" x="7724775" y="2384425"/>
          <p14:tracePt t="4707" x="7875588" y="2384425"/>
          <p14:tracePt t="4739" x="8010525" y="2393950"/>
          <p14:tracePt t="4747" x="8037513" y="2393950"/>
          <p14:tracePt t="4774" x="8188325" y="2393950"/>
          <p14:tracePt t="4806" x="8232775" y="2393950"/>
          <p14:tracePt t="4810" x="8277225" y="2393950"/>
          <p14:tracePt t="4841" x="8348663" y="2384425"/>
          <p14:tracePt t="4874" x="8375650" y="2384425"/>
          <p14:tracePt t="4886" x="8420100" y="2374900"/>
          <p14:tracePt t="4908" x="8491538" y="2366963"/>
          <p14:tracePt t="4940" x="8491538" y="2357438"/>
          <p14:tracePt t="4962" x="8510588" y="2357438"/>
          <p14:tracePt t="4998" x="8528050" y="2357438"/>
          <p14:tracePt t="5030" x="8537575" y="2357438"/>
          <p14:tracePt t="5057" x="8545513" y="2357438"/>
          <p14:tracePt t="5154" x="8545513" y="2347913"/>
          <p14:tracePt t="5309" x="8545513" y="2339975"/>
          <p14:tracePt t="5466" x="8528050" y="2339975"/>
          <p14:tracePt t="5485" x="8518525" y="2339975"/>
          <p14:tracePt t="5498" x="8510588" y="2339975"/>
          <p14:tracePt t="5518" x="8491538" y="2339975"/>
          <p14:tracePt t="5543" x="8474075" y="2339975"/>
          <p14:tracePt t="5575" x="8412163" y="2339975"/>
          <p14:tracePt t="5579" x="8375650" y="2339975"/>
          <p14:tracePt t="5610" x="8197850" y="2339975"/>
          <p14:tracePt t="5643" x="8170863" y="2339975"/>
          <p14:tracePt t="5654" x="8116888" y="2339975"/>
          <p14:tracePt t="5677" x="8018463" y="2339975"/>
          <p14:tracePt t="5709" x="7939088" y="2339975"/>
          <p14:tracePt t="5722" x="7920038" y="2339975"/>
          <p14:tracePt t="5743" x="7840663" y="2339975"/>
          <p14:tracePt t="5775" x="7777163" y="2339975"/>
          <p14:tracePt t="5783" x="7742238" y="2330450"/>
          <p14:tracePt t="5811" x="7643813" y="2330450"/>
          <p14:tracePt t="5844" x="7572375" y="2322513"/>
          <p14:tracePt t="5847" x="7491413" y="2312988"/>
          <p14:tracePt t="5878" x="7394575" y="2295525"/>
          <p14:tracePt t="5909" x="7340600" y="2286000"/>
          <p14:tracePt t="5927" x="7313613" y="2286000"/>
          <p14:tracePt t="5944" x="7215188" y="2268538"/>
          <p14:tracePt t="5976" x="7188200" y="2259013"/>
          <p14:tracePt t="5993" x="7170738" y="2251075"/>
          <p14:tracePt t="6011" x="7089775" y="2241550"/>
          <p14:tracePt t="6047" x="7037388" y="2232025"/>
          <p14:tracePt t="6050" x="7018338" y="2232025"/>
          <p14:tracePt t="6078" x="6965950" y="2232025"/>
          <p14:tracePt t="6111" x="6956425" y="2232025"/>
          <p14:tracePt t="6114" x="6867525" y="2232025"/>
          <p14:tracePt t="6146" x="6848475" y="2232025"/>
          <p14:tracePt t="6158" x="6796088" y="2224088"/>
          <p14:tracePt t="6179" x="6742113" y="2224088"/>
          <p14:tracePt t="6211" x="6688138" y="2214563"/>
          <p14:tracePt t="6235" x="6661150" y="2214563"/>
          <p14:tracePt t="6254" x="6643688" y="2214563"/>
          <p14:tracePt t="6278" x="6599238" y="2205038"/>
          <p14:tracePt t="6310" x="6581775" y="2205038"/>
          <p14:tracePt t="6317" x="6562725" y="2205038"/>
          <p14:tracePt t="6345" x="6545263" y="2205038"/>
          <p14:tracePt t="6377" x="6537325" y="2205038"/>
          <p14:tracePt t="6408" x="6527800" y="2205038"/>
          <p14:tracePt t="6535" x="6518275" y="2205038"/>
          <p14:tracePt t="6553" x="6510338" y="2205038"/>
          <p14:tracePt t="6565" x="6483350" y="2205038"/>
          <p14:tracePt t="6584" x="6473825" y="2205038"/>
          <p14:tracePt t="6613" x="6438900" y="2214563"/>
          <p14:tracePt t="6645" x="6402388" y="2232025"/>
          <p14:tracePt t="6648" x="6303963" y="2259013"/>
          <p14:tracePt t="6680" x="6224588" y="2268538"/>
          <p14:tracePt t="6713" x="6180138" y="2286000"/>
          <p14:tracePt t="6729" x="6153150" y="2295525"/>
          <p14:tracePt t="6747" x="6072188" y="2312988"/>
          <p14:tracePt t="6778" x="6018213" y="2322513"/>
          <p14:tracePt t="6791" x="5991225" y="2322513"/>
          <p14:tracePt t="6814" x="5965825" y="2330450"/>
          <p14:tracePt t="6831" x="5919788" y="2339975"/>
          <p14:tracePt t="6847" x="5902325" y="2347913"/>
          <p14:tracePt t="6864" x="5875338" y="2347913"/>
          <p14:tracePt t="6881" x="5813425" y="2366963"/>
          <p14:tracePt t="6912" x="5795963" y="2366963"/>
          <p14:tracePt t="6930" x="5786438" y="2374900"/>
          <p14:tracePt t="6949" x="5751513" y="2374900"/>
          <p14:tracePt t="6964" x="5732463" y="2384425"/>
          <p14:tracePt t="6981" x="5705475" y="2393950"/>
          <p14:tracePt t="6997" x="5670550" y="2401888"/>
          <p14:tracePt t="7014" x="5653088" y="2401888"/>
          <p14:tracePt t="7031" x="5634038" y="2401888"/>
          <p14:tracePt t="7048" x="5634038" y="2411413"/>
          <p14:tracePt t="7070" x="5626100" y="2411413"/>
          <p14:tracePt t="7100" x="5608638" y="2419350"/>
          <p14:tracePt t="7119" x="5599113" y="2419350"/>
          <p14:tracePt t="7131" x="5589588" y="2419350"/>
          <p14:tracePt t="7150" x="5581650" y="2419350"/>
          <p14:tracePt t="7162" x="5572125" y="2428875"/>
          <p14:tracePt t="7181" x="5562600" y="2428875"/>
          <p14:tracePt t="7212" x="5554663" y="2428875"/>
          <p14:tracePt t="7232" x="5545138" y="2428875"/>
          <p14:tracePt t="7257" x="5537200" y="2428875"/>
          <p14:tracePt t="7370" x="5554663" y="2411413"/>
          <p14:tracePt t="7607" x="5562600" y="2411413"/>
          <p14:tracePt t="7618" x="5572125" y="2411413"/>
          <p14:tracePt t="7645" x="5581650" y="2411413"/>
          <p14:tracePt t="7699" x="5616575" y="2411413"/>
          <p14:tracePt t="7718" x="5626100" y="2401888"/>
          <p14:tracePt t="7731" x="5661025" y="2401888"/>
          <p14:tracePt t="7750" x="5670550" y="2401888"/>
          <p14:tracePt t="7760" x="5697538" y="2393950"/>
          <p14:tracePt t="7778" x="5715000" y="2393950"/>
          <p14:tracePt t="7812" x="5732463" y="2393950"/>
          <p14:tracePt t="7842" x="5751513" y="2393950"/>
          <p14:tracePt t="7855" x="5759450" y="2393950"/>
          <p14:tracePt t="7874" x="5776913" y="2393950"/>
          <p14:tracePt t="7886" x="5786438" y="2393950"/>
          <p14:tracePt t="7905" x="5786438" y="2384425"/>
          <p14:tracePt t="7917" x="5795963" y="2384425"/>
          <p14:tracePt t="7947" x="5786438" y="2384425"/>
          <p14:tracePt t="8249" x="5776913" y="2384425"/>
          <p14:tracePt t="8268" x="5768975" y="2384425"/>
          <p14:tracePt t="8296" x="5759450" y="2384425"/>
          <p14:tracePt t="8314" x="5751513" y="2384425"/>
          <p14:tracePt t="8341" x="5705475" y="2384425"/>
          <p14:tracePt t="8361" x="5626100" y="2374900"/>
          <p14:tracePt t="8372" x="5313363" y="2330450"/>
          <p14:tracePt t="8392" x="5170488" y="2312988"/>
          <p14:tracePt t="8404" x="5153025" y="2312988"/>
          <p14:tracePt t="8431" x="5143500" y="2312988"/>
          <p14:tracePt t="8443" x="5133975" y="2312988"/>
          <p14:tracePt t="8469" x="5116513" y="2303463"/>
          <p14:tracePt t="8504" x="5089525" y="2295525"/>
          <p14:tracePt t="8516" x="4991100" y="2286000"/>
          <p14:tracePt t="8535" x="4938713" y="2286000"/>
          <p14:tracePt t="8546" x="4786313" y="2303463"/>
          <p14:tracePt t="8565" x="4759325" y="2303463"/>
          <p14:tracePt t="8578" x="4705350" y="2312988"/>
          <p14:tracePt t="8597" x="4687888" y="2322513"/>
          <p14:tracePt t="8608" x="4652963" y="2339975"/>
          <p14:tracePt t="8642" x="4598988" y="2357438"/>
          <p14:tracePt t="8661" x="4589463" y="2366963"/>
          <p14:tracePt t="8673" x="4518025" y="2384425"/>
          <p14:tracePt t="8692" x="4500563" y="2393950"/>
          <p14:tracePt t="8703" x="4446588" y="2401888"/>
          <p14:tracePt t="8723" x="4429125" y="2401888"/>
          <p14:tracePt t="8735" x="4438650" y="2401888"/>
          <p14:tracePt t="8817" x="4465638" y="2401888"/>
          <p14:tracePt t="8828" x="4554538" y="2401888"/>
          <p14:tracePt t="8848" x="4581525" y="2401888"/>
          <p14:tracePt t="8861" x="4687888" y="2384425"/>
          <p14:tracePt t="8879" x="4751388" y="2374900"/>
          <p14:tracePt t="8893" x="4956175" y="2366963"/>
          <p14:tracePt t="8913" x="5027613" y="2366963"/>
          <p14:tracePt t="8926" x="5180013" y="2347913"/>
          <p14:tracePt t="8943" x="5214938" y="2347913"/>
          <p14:tracePt t="8955" x="5303838" y="2347913"/>
          <p14:tracePt t="8976" x="5313363" y="2347913"/>
          <p14:tracePt t="8988" x="5357813" y="2347913"/>
          <p14:tracePt t="9006" x="5384800" y="2347913"/>
          <p14:tracePt t="9020" x="5419725" y="2347913"/>
          <p14:tracePt t="9039" x="5419725" y="2357438"/>
          <p14:tracePt t="9055" x="5438775" y="2357438"/>
          <p14:tracePt t="9103" x="5473700" y="2366963"/>
          <p14:tracePt t="9133" x="5483225" y="2374900"/>
          <p14:tracePt t="9145" x="5527675" y="2393950"/>
          <p14:tracePt t="9165" x="5545138" y="2393950"/>
          <p14:tracePt t="9176" x="5554663" y="2393950"/>
          <p14:tracePt t="9259" x="5572125" y="2393950"/>
          <p14:tracePt t="9286" x="5581650" y="2393950"/>
          <p14:tracePt t="9378" x="5589588" y="2393950"/>
          <p14:tracePt t="9591" x="5572125" y="2384425"/>
          <p14:tracePt t="9887" x="5554663" y="2384425"/>
          <p14:tracePt t="9900" x="5518150" y="2384425"/>
          <p14:tracePt t="9920" x="5500688" y="2384425"/>
          <p14:tracePt t="9931" x="5483225" y="2384425"/>
          <p14:tracePt t="9943" x="5446713" y="2384425"/>
          <p14:tracePt t="9963" x="5367338" y="2384425"/>
          <p14:tracePt t="9982" x="5340350" y="2384425"/>
          <p14:tracePt t="10009" x="5259388" y="2384425"/>
          <p14:tracePt t="10028" x="5232400" y="2384425"/>
          <p14:tracePt t="10040" x="5205413" y="2384425"/>
          <p14:tracePt t="10058" x="5197475" y="2384425"/>
          <p14:tracePt t="10069" x="5133975" y="2384425"/>
          <p14:tracePt t="10088" x="5108575" y="2384425"/>
          <p14:tracePt t="10100" x="5037138" y="2384425"/>
          <p14:tracePt t="10119" x="4946650" y="2384425"/>
          <p14:tracePt t="10139" x="4919663" y="2384425"/>
          <p14:tracePt t="10151" x="4867275" y="2384425"/>
          <p14:tracePt t="10171" x="4840288" y="2384425"/>
          <p14:tracePt t="10182" x="4786313" y="2384425"/>
          <p14:tracePt t="10202" x="4759325" y="2374900"/>
          <p14:tracePt t="10214" x="4705350" y="2374900"/>
          <p14:tracePt t="10233" x="4679950" y="2374900"/>
          <p14:tracePt t="10245" x="4625975" y="2374900"/>
          <p14:tracePt t="10264" x="4572000" y="2374900"/>
          <p14:tracePt t="10292" x="4537075" y="2374900"/>
          <p14:tracePt t="10310" x="4510088" y="2366963"/>
          <p14:tracePt t="10321" x="4456113" y="2366963"/>
          <p14:tracePt t="10341" x="4394200" y="2357438"/>
          <p14:tracePt t="10359" x="4384675" y="2357438"/>
          <p14:tracePt t="10371" x="4367213" y="2357438"/>
          <p14:tracePt t="10390" x="4357688" y="2357438"/>
          <p14:tracePt t="10402" x="4348163" y="2357438"/>
          <p14:tracePt t="10421" x="4340225" y="2347913"/>
          <p14:tracePt t="10446" x="4313238" y="2347913"/>
          <p14:tracePt t="10465" x="4286250" y="2347913"/>
          <p14:tracePt t="10485" x="4276725" y="2347913"/>
          <p14:tracePt t="10496" x="4268788" y="2347913"/>
          <p14:tracePt t="10517" x="4259263" y="2347913"/>
          <p14:tracePt t="10545" x="4251325" y="2347913"/>
          <p14:tracePt t="10577" x="4251325" y="2339975"/>
          <p14:tracePt t="10636" x="4241800" y="2339975"/>
          <p14:tracePt t="10688" x="4232275" y="2339975"/>
          <p14:tracePt t="11899" x="4232275" y="2330450"/>
          <p14:tracePt t="12745" x="4251325" y="2330450"/>
          <p14:tracePt t="12765" x="4259263" y="2330450"/>
          <p14:tracePt t="12777" x="4303713" y="2322513"/>
          <p14:tracePt t="12796" x="4322763" y="2322513"/>
          <p14:tracePt t="12808" x="4375150" y="2322513"/>
          <p14:tracePt t="12827" x="4402138" y="2312988"/>
          <p14:tracePt t="12839" x="4491038" y="2312988"/>
          <p14:tracePt t="12859" x="4527550" y="2312988"/>
          <p14:tracePt t="12870" x="4660900" y="2312988"/>
          <p14:tracePt t="12890" x="4732338" y="2312988"/>
          <p14:tracePt t="12902" x="4919663" y="2330450"/>
          <p14:tracePt t="12921" x="4983163" y="2330450"/>
          <p14:tracePt t="12933" x="5116513" y="2330450"/>
          <p14:tracePt t="12954" x="5187950" y="2339975"/>
          <p14:tracePt t="12966" x="5340350" y="2339975"/>
          <p14:tracePt t="12984" x="5429250" y="2347913"/>
          <p14:tracePt t="13000" x="5634038" y="2357438"/>
          <p14:tracePt t="13016" x="5741988" y="2366963"/>
          <p14:tracePt t="13032" x="5830888" y="2374900"/>
          <p14:tracePt t="13049" x="6037263" y="2401888"/>
          <p14:tracePt t="13066" x="6126163" y="2411413"/>
          <p14:tracePt t="13083" x="6259513" y="2419350"/>
          <p14:tracePt t="13099" x="6429375" y="2438400"/>
          <p14:tracePt t="13116" x="6446838" y="2438400"/>
          <p14:tracePt t="13133" x="6554788" y="2438400"/>
          <p14:tracePt t="13149" x="6626225" y="2438400"/>
          <p14:tracePt t="13166" x="6732588" y="2455863"/>
          <p14:tracePt t="13183" x="6796088" y="2465388"/>
          <p14:tracePt t="13200" x="6804025" y="2465388"/>
          <p14:tracePt t="13216" x="6831013" y="2465388"/>
          <p14:tracePt t="13236" x="6848475" y="2465388"/>
          <p14:tracePt t="13250" x="6884988" y="2465388"/>
          <p14:tracePt t="13282" x="6894513" y="2473325"/>
          <p14:tracePt t="13296" x="6902450" y="2473325"/>
          <p14:tracePt t="13315" x="6911975" y="2482850"/>
          <p14:tracePt t="13326" x="6919913" y="2482850"/>
          <p14:tracePt t="13344" x="6929438" y="2482850"/>
          <p14:tracePt t="13357" x="6938963" y="2482850"/>
          <p14:tracePt t="13375" x="6946900" y="2482850"/>
          <p14:tracePt t="13407" x="6956425" y="2482850"/>
          <p14:tracePt t="13418" x="6973888" y="2482850"/>
          <p14:tracePt t="13449" x="6983413" y="2482850"/>
          <p14:tracePt t="13469" x="7010400" y="2482850"/>
          <p14:tracePt t="13486" x="7018338" y="2482850"/>
          <p14:tracePt t="13498" x="7045325" y="2482850"/>
          <p14:tracePt t="13519" x="7054850" y="2473325"/>
          <p14:tracePt t="13530" x="7072313" y="2473325"/>
          <p14:tracePt t="13552" x="7081838" y="2473325"/>
          <p14:tracePt t="13575" x="7108825" y="2473325"/>
          <p14:tracePt t="13595" x="7116763" y="2473325"/>
          <p14:tracePt t="13606" x="7143750" y="2465388"/>
          <p14:tracePt t="13626" x="7153275" y="2465388"/>
          <p14:tracePt t="13639" x="7170738" y="2465388"/>
          <p14:tracePt t="13658" x="7188200" y="2455863"/>
          <p14:tracePt t="13689" x="7197725" y="2455863"/>
          <p14:tracePt t="13700" x="7215188" y="2455863"/>
          <p14:tracePt t="13720" x="7224713" y="2455863"/>
          <p14:tracePt t="13731" x="7259638" y="2446338"/>
          <p14:tracePt t="13751" x="7313613" y="2438400"/>
          <p14:tracePt t="13771" x="7331075" y="2438400"/>
          <p14:tracePt t="13784" x="7358063" y="2438400"/>
          <p14:tracePt t="13796" x="7385050" y="2438400"/>
          <p14:tracePt t="13815" x="7402513" y="2438400"/>
          <p14:tracePt t="13827" x="7419975" y="2428875"/>
          <p14:tracePt t="13847" x="7439025" y="2428875"/>
          <p14:tracePt t="13858" x="7473950" y="2419350"/>
          <p14:tracePt t="13876" x="7518400" y="2419350"/>
          <p14:tracePt t="13898" x="7554913" y="2411413"/>
          <p14:tracePt t="13923" x="7581900" y="2411413"/>
          <p14:tracePt t="13943" x="7589838" y="2411413"/>
          <p14:tracePt t="13955" x="7616825" y="2401888"/>
          <p14:tracePt t="13973" x="7626350" y="2401888"/>
          <p14:tracePt t="14001" x="7634288" y="2401888"/>
          <p14:tracePt t="14021" x="7653338" y="2393950"/>
          <p14:tracePt t="14032" x="7661275" y="2393950"/>
          <p14:tracePt t="14062" x="7670800" y="2393950"/>
          <p14:tracePt t="14190" x="7680325" y="2393950"/>
          <p14:tracePt t="15399" x="7688263" y="2393950"/>
          <p14:tracePt t="15667" x="7697788" y="2393950"/>
          <p14:tracePt t="15940" x="7697788" y="2384425"/>
          <p14:tracePt t="16295" x="7670800" y="2374900"/>
          <p14:tracePt t="16773" x="7661275" y="2374900"/>
          <p14:tracePt t="16784" x="7616825" y="2374900"/>
          <p14:tracePt t="16803" x="7608888" y="2374900"/>
          <p14:tracePt t="16816" x="7562850" y="2374900"/>
          <p14:tracePt t="16838" x="7527925" y="2374900"/>
          <p14:tracePt t="16849" x="7473950" y="2374900"/>
          <p14:tracePt t="16861" x="7340600" y="2384425"/>
          <p14:tracePt t="16880" x="7286625" y="2393950"/>
          <p14:tracePt t="16894" x="7188200" y="2401888"/>
          <p14:tracePt t="16912" x="7153275" y="2401888"/>
          <p14:tracePt t="16927" x="7089775" y="2419350"/>
          <p14:tracePt t="16945" x="7037388" y="2419350"/>
          <p14:tracePt t="16961" x="6919913" y="2428875"/>
          <p14:tracePt t="16978" x="6742113" y="2455863"/>
          <p14:tracePt t="16994" x="6670675" y="2455863"/>
          <p14:tracePt t="17011" x="6537325" y="2473325"/>
          <p14:tracePt t="17028" x="6473825" y="2482850"/>
          <p14:tracePt t="17044" x="6375400" y="2500313"/>
          <p14:tracePt t="17061" x="6323013" y="2500313"/>
          <p14:tracePt t="17078" x="6170613" y="2527300"/>
          <p14:tracePt t="17095" x="6108700" y="2527300"/>
          <p14:tracePt t="17111" x="5894388" y="2554288"/>
          <p14:tracePt t="17128" x="5830888" y="2554288"/>
          <p14:tracePt t="17145" x="5715000" y="2554288"/>
          <p14:tracePt t="17161" x="5626100" y="2562225"/>
          <p14:tracePt t="17193" x="5510213" y="2562225"/>
          <p14:tracePt t="17214" x="5465763" y="2571750"/>
          <p14:tracePt t="17224" x="5303838" y="2571750"/>
          <p14:tracePt t="17245" x="5241925" y="2581275"/>
          <p14:tracePt t="17257" x="5214938" y="2581275"/>
          <p14:tracePt t="17268" x="5143500" y="2581275"/>
          <p14:tracePt t="17288" x="5054600" y="2589213"/>
          <p14:tracePt t="17308" x="5037138" y="2589213"/>
          <p14:tracePt t="17319" x="4991100" y="2589213"/>
          <p14:tracePt t="17338" x="4956175" y="2589213"/>
          <p14:tracePt t="17350" x="4875213" y="2598738"/>
          <p14:tracePt t="17370" x="4857750" y="2598738"/>
          <p14:tracePt t="17381" x="4848225" y="2598738"/>
          <p14:tracePt t="17401" x="4840288" y="2598738"/>
          <p14:tracePt t="17413" x="4848225" y="2598738"/>
          <p14:tracePt t="17574" x="4857750" y="2598738"/>
          <p14:tracePt t="17584" x="4875213" y="2598738"/>
          <p14:tracePt t="17605" x="4884738" y="2589213"/>
          <p14:tracePt t="17616" x="4919663" y="2581275"/>
          <p14:tracePt t="17638" x="4938713" y="2581275"/>
          <p14:tracePt t="17650" x="4965700" y="2571750"/>
          <p14:tracePt t="17661" x="5000625" y="2571750"/>
          <p14:tracePt t="17680" x="5010150" y="2571750"/>
          <p14:tracePt t="17699" x="5027613" y="2571750"/>
          <p14:tracePt t="17710" x="5062538" y="2562225"/>
          <p14:tracePt t="17731" x="5081588" y="2562225"/>
          <p14:tracePt t="17742" x="5108575" y="2554288"/>
          <p14:tracePt t="17762" x="5133975" y="2554288"/>
          <p14:tracePt t="17788" x="5143500" y="2554288"/>
          <p14:tracePt t="17806" x="5160963" y="2544763"/>
          <p14:tracePt t="17826" x="5170488" y="2544763"/>
          <p14:tracePt t="17887" x="5187950" y="2544763"/>
          <p14:tracePt t="17899" x="5232400" y="2544763"/>
          <p14:tracePt t="17919" x="5268913" y="2544763"/>
          <p14:tracePt t="17931" x="5322888" y="2554288"/>
          <p14:tracePt t="17951" x="5330825" y="2554288"/>
          <p14:tracePt t="17978" x="5367338" y="2554288"/>
          <p14:tracePt t="17997" x="5446713" y="2554288"/>
          <p14:tracePt t="18030" x="5465763" y="2554288"/>
          <p14:tracePt t="18042" x="5500688" y="2554288"/>
          <p14:tracePt t="18061" x="5518150" y="2554288"/>
          <p14:tracePt t="18073" x="5554663" y="2554288"/>
          <p14:tracePt t="18091" x="5572125" y="2554288"/>
          <p14:tracePt t="18104" x="5599113" y="2554288"/>
          <p14:tracePt t="18137" x="5608638" y="2554288"/>
          <p14:tracePt t="18182" x="5616575" y="2554288"/>
          <p14:tracePt t="18217" x="5634038" y="2554288"/>
          <p14:tracePt t="18248" x="5653088" y="2562225"/>
          <p14:tracePt t="18309" x="5661025" y="2562225"/>
          <p14:tracePt t="18408" x="5670550" y="2562225"/>
          <p14:tracePt t="18771" x="5680075" y="2562225"/>
          <p14:tracePt t="18827" x="5680075" y="2554288"/>
          <p14:tracePt t="19084" x="5661025" y="2562225"/>
          <p14:tracePt t="19350" x="5653088" y="2571750"/>
          <p14:tracePt t="19364" x="5616575" y="2589213"/>
          <p14:tracePt t="19382" x="5562600" y="2598738"/>
          <p14:tracePt t="19394" x="5446713" y="2608263"/>
          <p14:tracePt t="19414" x="5384800" y="2608263"/>
          <p14:tracePt t="19423" x="5259388" y="2608263"/>
          <p14:tracePt t="19444" x="5214938" y="2608263"/>
          <p14:tracePt t="19456" x="5081588" y="2616200"/>
          <p14:tracePt t="19474" x="5027613" y="2625725"/>
          <p14:tracePt t="19487" x="4741863" y="2670175"/>
          <p14:tracePt t="19506" x="4616450" y="2687638"/>
          <p14:tracePt t="19519" x="4276725" y="2759075"/>
          <p14:tracePt t="19537" x="4152900" y="2803525"/>
          <p14:tracePt t="19565" x="3830638" y="2901950"/>
          <p14:tracePt t="19583" x="3598863" y="2982913"/>
          <p14:tracePt t="19602" x="3500438" y="3017838"/>
          <p14:tracePt t="19613" x="3259138" y="3081338"/>
          <p14:tracePt t="19632" x="3187700" y="3098800"/>
          <p14:tracePt t="19643" x="2938463" y="3152775"/>
          <p14:tracePt t="19663" x="2874963" y="3170238"/>
          <p14:tracePt t="19676" x="2660650" y="3232150"/>
          <p14:tracePt t="19695" x="2625725" y="3241675"/>
          <p14:tracePt t="19706" x="2500313" y="3286125"/>
          <p14:tracePt t="19725" x="2482850" y="3286125"/>
          <p14:tracePt t="19737" x="2446338" y="3313113"/>
          <p14:tracePt t="19755" x="2366963" y="3348038"/>
          <p14:tracePt t="19775" x="2347913" y="3367088"/>
          <p14:tracePt t="19787" x="2276475" y="3419475"/>
          <p14:tracePt t="19805" x="2251075" y="3438525"/>
          <p14:tracePt t="19820" x="2224088" y="3455988"/>
          <p14:tracePt t="19837" x="2224088" y="3465513"/>
          <p14:tracePt t="19867" x="2214563" y="3473450"/>
          <p14:tracePt t="19915" x="2224088" y="3482975"/>
          <p14:tracePt t="20041" x="2232025" y="3482975"/>
          <p14:tracePt t="20327" x="2241550" y="3482975"/>
          <p14:tracePt t="20748" x="2241550" y="3490913"/>
          <p14:tracePt t="22149" x="2251075" y="3490913"/>
          <p14:tracePt t="22569" x="2251075" y="3500438"/>
          <p14:tracePt t="22855" x="2251075" y="3509963"/>
          <p14:tracePt t="23825" x="2259013" y="3509963"/>
          <p14:tracePt t="23875" x="2259013" y="3517900"/>
          <p14:tracePt t="24239" x="2268538" y="3517900"/>
          <p14:tracePt t="24774" x="2276475" y="3517900"/>
          <p14:tracePt t="24899" x="2276475" y="3527425"/>
          <p14:tracePt t="24989" x="2286000" y="3527425"/>
          <p14:tracePt t="25072" x="2286000" y="3536950"/>
          <p14:tracePt t="25215" x="2295525" y="3536950"/>
          <p14:tracePt t="25370" x="2295525" y="3544888"/>
          <p14:tracePt t="25684" x="2303463" y="3544888"/>
          <p14:tracePt t="25718" x="2312988" y="3544888"/>
          <p14:tracePt t="25898" x="2322513" y="3554413"/>
          <p14:tracePt t="25996" x="2322513" y="3562350"/>
          <p14:tracePt t="26014" x="2330450" y="3562350"/>
          <p14:tracePt t="26026" x="2347913" y="3581400"/>
          <p14:tracePt t="26055" x="2374900" y="3598863"/>
          <p14:tracePt t="26087" x="2384425" y="3608388"/>
          <p14:tracePt t="26090" x="2438400" y="3660775"/>
          <p14:tracePt t="26122" x="2490788" y="3714750"/>
          <p14:tracePt t="26141" x="2509838" y="3732213"/>
          <p14:tracePt t="26155" x="2581275" y="3786188"/>
          <p14:tracePt t="26187" x="2633663" y="3830638"/>
          <p14:tracePt t="26204" x="2643188" y="3848100"/>
          <p14:tracePt t="26222" x="2786063" y="3956050"/>
          <p14:tracePt t="26255" x="2911475" y="4044950"/>
          <p14:tracePt t="26264" x="2928938" y="4062413"/>
          <p14:tracePt t="26289" x="3062288" y="4152900"/>
          <p14:tracePt t="26321" x="3143250" y="4197350"/>
          <p14:tracePt t="26328" x="3197225" y="4224338"/>
          <p14:tracePt t="26356" x="3446463" y="4348163"/>
          <p14:tracePt t="26387" x="3616325" y="4438650"/>
          <p14:tracePt t="26392" x="3687763" y="4465638"/>
          <p14:tracePt t="26423" x="3902075" y="4545013"/>
          <p14:tracePt t="26454" x="4027488" y="4589463"/>
          <p14:tracePt t="26457" x="4259263" y="4652963"/>
          <p14:tracePt t="26490" x="4330700" y="4679950"/>
          <p14:tracePt t="26497" x="4473575" y="4714875"/>
          <p14:tracePt t="26523" x="4714875" y="4795838"/>
          <p14:tracePt t="26557" x="4776788" y="4813300"/>
          <p14:tracePt t="26560" x="5018088" y="4894263"/>
          <p14:tracePt t="26592" x="5205413" y="4956175"/>
          <p14:tracePt t="26612" x="5268913" y="4973638"/>
          <p14:tracePt t="26639" x="5473700" y="5027613"/>
          <p14:tracePt t="26671" x="5527675" y="5045075"/>
          <p14:tracePt t="26683" x="5643563" y="5081588"/>
          <p14:tracePt t="26707" x="5661025" y="5089525"/>
          <p14:tracePt t="26738" x="5776913" y="5133975"/>
          <p14:tracePt t="26741" x="5919788" y="5180013"/>
          <p14:tracePt t="26774" x="6054725" y="5205413"/>
          <p14:tracePt t="26806" x="6099175" y="5224463"/>
          <p14:tracePt t="26812" x="6180138" y="5241925"/>
          <p14:tracePt t="26840" x="6269038" y="5268913"/>
          <p14:tracePt t="26871" x="6296025" y="5276850"/>
          <p14:tracePt t="26876" x="6323013" y="5286375"/>
          <p14:tracePt t="26907" x="6340475" y="5295900"/>
          <p14:tracePt t="26926" x="6348413" y="5295900"/>
          <p14:tracePt t="26952" x="6357938" y="5295900"/>
          <p14:tracePt t="26974" x="6367463" y="5295900"/>
          <p14:tracePt t="27116" x="6375400" y="5295900"/>
          <p14:tracePt t="27823" x="6384925" y="52959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Main class: Main method</a:t>
            </a:r>
          </a:p>
        </p:txBody>
      </p:sp>
      <p:sp>
        <p:nvSpPr>
          <p:cNvPr id="472067" name="Text Box 3"/>
          <p:cNvSpPr txBox="1">
            <a:spLocks noChangeArrowheads="1"/>
          </p:cNvSpPr>
          <p:nvPr/>
        </p:nvSpPr>
        <p:spPr bwMode="auto">
          <a:xfrm>
            <a:off x="76200" y="914400"/>
            <a:ext cx="8610600" cy="48013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ACourseDisplayer</a:t>
            </a:r>
            <a:r>
              <a:rPr lang="en-US" dirty="0"/>
              <a:t>	{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b="1" dirty="0" smtClean="0"/>
              <a:t>public </a:t>
            </a:r>
            <a:r>
              <a:rPr lang="en-US" b="1" dirty="0"/>
              <a:t>static void </a:t>
            </a:r>
            <a:r>
              <a:rPr lang="en-US" dirty="0"/>
              <a:t>main(String[] </a:t>
            </a:r>
            <a:r>
              <a:rPr lang="en-US" dirty="0" err="1"/>
              <a:t>args</a:t>
            </a:r>
            <a:r>
              <a:rPr lang="en-US" dirty="0"/>
              <a:t>)	{</a:t>
            </a:r>
          </a:p>
          <a:p>
            <a:pPr algn="l"/>
            <a:r>
              <a:rPr lang="en-US" dirty="0"/>
              <a:t>	</a:t>
            </a:r>
            <a:r>
              <a:rPr lang="en-US" dirty="0" err="1" smtClean="0"/>
              <a:t>fillCourses</a:t>
            </a:r>
            <a:r>
              <a:rPr lang="en-US" dirty="0" smtClean="0"/>
              <a:t>();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 smtClean="0"/>
              <a:t>while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b="1" dirty="0"/>
              <a:t>true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     </a:t>
            </a:r>
            <a:r>
              <a:rPr lang="en-US" dirty="0" err="1" smtClean="0"/>
              <a:t>System.out.println</a:t>
            </a:r>
            <a:r>
              <a:rPr lang="en-US" dirty="0"/>
              <a:t>("Please enter course title:");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     String </a:t>
            </a:r>
            <a:r>
              <a:rPr lang="en-US" dirty="0" err="1"/>
              <a:t>inputLine</a:t>
            </a:r>
            <a:r>
              <a:rPr lang="en-US" dirty="0"/>
              <a:t> = </a:t>
            </a:r>
            <a:r>
              <a:rPr lang="en-US" dirty="0" err="1" smtClean="0"/>
              <a:t>System.console</a:t>
            </a:r>
            <a:r>
              <a:rPr lang="en-US" dirty="0" smtClean="0"/>
              <a:t>().</a:t>
            </a:r>
            <a:r>
              <a:rPr lang="en-US" dirty="0" err="1" smtClean="0"/>
              <a:t>readLine</a:t>
            </a:r>
            <a:r>
              <a:rPr lang="en-US" dirty="0" smtClean="0"/>
              <a:t>();</a:t>
            </a:r>
            <a:r>
              <a:rPr lang="en-US" dirty="0"/>
              <a:t>			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     if </a:t>
            </a:r>
            <a:r>
              <a:rPr lang="en-US" dirty="0"/>
              <a:t>(</a:t>
            </a:r>
            <a:r>
              <a:rPr lang="en-US" dirty="0" err="1"/>
              <a:t>inputLine.equals</a:t>
            </a:r>
            <a:r>
              <a:rPr lang="en-US" dirty="0"/>
              <a:t>("."))</a:t>
            </a:r>
          </a:p>
          <a:p>
            <a:pPr algn="l"/>
            <a:r>
              <a:rPr lang="en-US" dirty="0"/>
              <a:t>		</a:t>
            </a:r>
            <a:r>
              <a:rPr lang="en-US" b="1" dirty="0" smtClean="0"/>
              <a:t>break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     Course </a:t>
            </a:r>
            <a:r>
              <a:rPr lang="en-US" dirty="0" err="1"/>
              <a:t>matchedCourse</a:t>
            </a:r>
            <a:r>
              <a:rPr lang="en-US" dirty="0"/>
              <a:t> = </a:t>
            </a:r>
            <a:r>
              <a:rPr lang="en-US" dirty="0" err="1"/>
              <a:t>courses.matchTitle</a:t>
            </a:r>
            <a:r>
              <a:rPr lang="en-US" dirty="0"/>
              <a:t>(</a:t>
            </a:r>
            <a:r>
              <a:rPr lang="en-US" dirty="0" err="1"/>
              <a:t>inputLine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 </a:t>
            </a:r>
            <a:r>
              <a:rPr lang="en-US" dirty="0" smtClean="0"/>
              <a:t>   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matchedCourse</a:t>
            </a:r>
            <a:r>
              <a:rPr lang="en-US" dirty="0"/>
              <a:t> == </a:t>
            </a:r>
            <a:r>
              <a:rPr lang="en-US" b="1" dirty="0"/>
              <a:t>null</a:t>
            </a:r>
            <a:r>
              <a:rPr lang="en-US" dirty="0"/>
              <a:t>)</a:t>
            </a:r>
          </a:p>
          <a:p>
            <a:pPr algn="l"/>
            <a:r>
              <a:rPr lang="en-US" dirty="0"/>
              <a:t>		</a:t>
            </a:r>
            <a:r>
              <a:rPr lang="en-US" dirty="0" err="1" smtClean="0"/>
              <a:t>System.out.println</a:t>
            </a:r>
            <a:r>
              <a:rPr lang="en-US" dirty="0"/>
              <a:t>("Sorry, this course is not offered.");</a:t>
            </a:r>
          </a:p>
          <a:p>
            <a:pPr algn="l"/>
            <a:r>
              <a:rPr lang="en-US" dirty="0"/>
              <a:t>	 </a:t>
            </a:r>
            <a:r>
              <a:rPr lang="en-US" dirty="0" smtClean="0"/>
              <a:t>    </a:t>
            </a:r>
            <a:r>
              <a:rPr lang="en-US" b="1" dirty="0" smtClean="0"/>
              <a:t>else</a:t>
            </a:r>
            <a:r>
              <a:rPr lang="en-US" dirty="0" smtClean="0"/>
              <a:t> </a:t>
            </a:r>
            <a:r>
              <a:rPr lang="en-US" dirty="0"/>
              <a:t>{</a:t>
            </a:r>
          </a:p>
          <a:p>
            <a:pPr algn="l"/>
            <a:r>
              <a:rPr lang="en-US" dirty="0"/>
              <a:t>		</a:t>
            </a:r>
            <a:r>
              <a:rPr lang="en-US" dirty="0" err="1" smtClean="0"/>
              <a:t>printHeader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	</a:t>
            </a:r>
            <a:r>
              <a:rPr lang="en-US" dirty="0" smtClean="0"/>
              <a:t>print </a:t>
            </a:r>
            <a:r>
              <a:rPr lang="en-US" dirty="0"/>
              <a:t>(</a:t>
            </a:r>
            <a:r>
              <a:rPr lang="en-US" dirty="0" err="1"/>
              <a:t>matchedCourse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 </a:t>
            </a:r>
            <a:r>
              <a:rPr lang="en-US" dirty="0" smtClean="0"/>
              <a:t>    }</a:t>
            </a:r>
            <a:r>
              <a:rPr lang="en-US" dirty="0"/>
              <a:t>			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}</a:t>
            </a:r>
            <a:r>
              <a:rPr lang="en-US" dirty="0"/>
              <a:t>		</a:t>
            </a:r>
          </a:p>
          <a:p>
            <a:pPr algn="l"/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14352"/>
      </p:ext>
    </p:extLst>
  </p:cSld>
  <p:clrMapOvr>
    <a:masterClrMapping/>
  </p:clrMapOvr>
  <p:transition advTm="56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30" x="6384925" y="5303838"/>
          <p14:tracePt t="2511" x="6394450" y="5313363"/>
          <p14:tracePt t="2594" x="6394450" y="5322888"/>
          <p14:tracePt t="2627" x="6384925" y="5313363"/>
          <p14:tracePt t="2688" x="6375400" y="5286375"/>
          <p14:tracePt t="2701" x="6348413" y="5232400"/>
          <p14:tracePt t="2720" x="6323013" y="5187950"/>
          <p14:tracePt t="2734" x="6259513" y="5081588"/>
          <p14:tracePt t="2767" x="6215063" y="5027613"/>
          <p14:tracePt t="2782" x="6205538" y="5010150"/>
          <p14:tracePt t="2801" x="6161088" y="4929188"/>
          <p14:tracePt t="2833" x="6072188" y="4795838"/>
          <p14:tracePt t="2844" x="6027738" y="4724400"/>
          <p14:tracePt t="2869" x="5776913" y="4357688"/>
          <p14:tracePt t="2901" x="5741988" y="4295775"/>
          <p14:tracePt t="2907" x="5688013" y="4224338"/>
          <p14:tracePt t="2935" x="5581650" y="3983038"/>
          <p14:tracePt t="2967" x="5527675" y="3875088"/>
          <p14:tracePt t="2970" x="5491163" y="3813175"/>
          <p14:tracePt t="3002" x="5465763" y="3776663"/>
          <p14:tracePt t="3009" x="5429250" y="3732213"/>
          <p14:tracePt t="3036" x="5214938" y="3411538"/>
          <p14:tracePt t="3068" x="5160963" y="3322638"/>
          <p14:tracePt t="3077" x="4938713" y="2982913"/>
          <p14:tracePt t="3102" x="4705350" y="2616200"/>
          <p14:tracePt t="3136" x="4554538" y="2366963"/>
          <p14:tracePt t="3143" x="4537075" y="2339975"/>
          <p14:tracePt t="3169" x="4394200" y="2133600"/>
          <p14:tracePt t="3200" x="4313238" y="2054225"/>
          <p14:tracePt t="3207" x="4259263" y="1990725"/>
          <p14:tracePt t="3236" x="4179888" y="1938338"/>
          <p14:tracePt t="3269" x="4125913" y="1901825"/>
          <p14:tracePt t="3285" x="4071938" y="1874838"/>
          <p14:tracePt t="3302" x="3902075" y="1812925"/>
          <p14:tracePt t="3334" x="3795713" y="1785938"/>
          <p14:tracePt t="3347" x="3768725" y="1768475"/>
          <p14:tracePt t="3369" x="3562350" y="1731963"/>
          <p14:tracePt t="3401" x="3509963" y="1731963"/>
          <p14:tracePt t="3409" x="3429000" y="1731963"/>
          <p14:tracePt t="3436" x="3303588" y="1731963"/>
          <p14:tracePt t="3468" x="3152775" y="1758950"/>
          <p14:tracePt t="3472" x="3009900" y="1758950"/>
          <p14:tracePt t="3504" x="2884488" y="1758950"/>
          <p14:tracePt t="3523" x="2857500" y="1758950"/>
          <p14:tracePt t="3537" x="2724150" y="1741488"/>
          <p14:tracePt t="3569" x="2652713" y="1741488"/>
          <p14:tracePt t="3586" x="2608263" y="1731963"/>
          <p14:tracePt t="3602" x="2490788" y="1724025"/>
          <p14:tracePt t="3635" x="2446338" y="1714500"/>
          <p14:tracePt t="3650" x="2393950" y="1714500"/>
          <p14:tracePt t="3671" x="2312988" y="1704975"/>
          <p14:tracePt t="3702" x="2259013" y="1697038"/>
          <p14:tracePt t="3710" x="2232025" y="1697038"/>
          <p14:tracePt t="3737" x="2187575" y="1687513"/>
          <p14:tracePt t="3769" x="2170113" y="1687513"/>
          <p14:tracePt t="3787" x="2160588" y="1687513"/>
          <p14:tracePt t="3820" x="2133600" y="1679575"/>
          <p14:tracePt t="3866" x="2125663" y="1670050"/>
          <p14:tracePt t="3878" x="2089150" y="1660525"/>
          <p14:tracePt t="3903" x="2081213" y="1652588"/>
          <p14:tracePt t="3935" x="2071688" y="1643063"/>
          <p14:tracePt t="3941" x="2062163" y="1643063"/>
          <p14:tracePt t="3970" x="2071688" y="1643063"/>
          <p14:tracePt t="4085" x="2089150" y="1643063"/>
          <p14:tracePt t="4117" x="2108200" y="1643063"/>
          <p14:tracePt t="4130" x="2143125" y="1660525"/>
          <p14:tracePt t="4151" x="2152650" y="1670050"/>
          <p14:tracePt t="4171" x="2214563" y="1687513"/>
          <p14:tracePt t="4202" x="2259013" y="1687513"/>
          <p14:tracePt t="4227" x="2268538" y="1687513"/>
          <p14:tracePt t="4240" x="2303463" y="1687513"/>
          <p14:tracePt t="4271" x="2322513" y="1687513"/>
          <p14:tracePt t="4306" x="2330450" y="1687513"/>
          <p14:tracePt t="4349" x="2339975" y="1687513"/>
          <p14:tracePt t="4396" x="2347913" y="1697038"/>
          <p14:tracePt t="4414" x="2357438" y="1697038"/>
          <p14:tracePt t="4427" x="2347913" y="1697038"/>
          <p14:tracePt t="4564" x="2322513" y="1697038"/>
          <p14:tracePt t="4603" x="2312988" y="1697038"/>
          <p14:tracePt t="4616" x="2268538" y="1697038"/>
          <p14:tracePt t="4639" x="2214563" y="1697038"/>
          <p14:tracePt t="4671" x="2160588" y="1697038"/>
          <p14:tracePt t="4685" x="2152650" y="1697038"/>
          <p14:tracePt t="4706" x="2081213" y="1697038"/>
          <p14:tracePt t="4737" x="2017713" y="1697038"/>
          <p14:tracePt t="4748" x="2009775" y="1697038"/>
          <p14:tracePt t="4772" x="1946275" y="1697038"/>
          <p14:tracePt t="4804" x="1901825" y="1697038"/>
          <p14:tracePt t="4810" x="1884363" y="1697038"/>
          <p14:tracePt t="4840" x="1812925" y="1697038"/>
          <p14:tracePt t="4871" x="1758950" y="1697038"/>
          <p14:tracePt t="4875" x="1687513" y="1687513"/>
          <p14:tracePt t="4907" x="1625600" y="1687513"/>
          <p14:tracePt t="4938" x="1598613" y="1687513"/>
          <p14:tracePt t="4947" x="1544638" y="1679575"/>
          <p14:tracePt t="4973" x="1490663" y="1679575"/>
          <p14:tracePt t="5005" x="1446213" y="1679575"/>
          <p14:tracePt t="5025" x="1401763" y="1679575"/>
          <p14:tracePt t="5045" x="1357313" y="1679575"/>
          <p14:tracePt t="5078" x="1339850" y="1687513"/>
          <p14:tracePt t="5107" x="1330325" y="1687513"/>
          <p14:tracePt t="5281" x="1339850" y="1687513"/>
          <p14:tracePt t="5486" x="1347788" y="1697038"/>
          <p14:tracePt t="5497" x="1374775" y="1697038"/>
          <p14:tracePt t="5518" x="1401763" y="1697038"/>
          <p14:tracePt t="5542" x="1455738" y="1704975"/>
          <p14:tracePt t="5574" x="1500188" y="1704975"/>
          <p14:tracePt t="5580" x="1517650" y="1704975"/>
          <p14:tracePt t="5609" x="1625600" y="1704975"/>
          <p14:tracePt t="5640" x="1687513" y="1704975"/>
          <p14:tracePt t="5645" x="1768475" y="1704975"/>
          <p14:tracePt t="5676" x="1822450" y="1704975"/>
          <p14:tracePt t="5708" x="1893888" y="1704975"/>
          <p14:tracePt t="5718" x="1955800" y="1704975"/>
          <p14:tracePt t="5742" x="2036763" y="1714500"/>
          <p14:tracePt t="5774" x="2062163" y="1714500"/>
          <p14:tracePt t="5783" x="2116138" y="1724025"/>
          <p14:tracePt t="5813" x="2187575" y="1731963"/>
          <p14:tracePt t="5843" x="2303463" y="1731963"/>
          <p14:tracePt t="5875" x="2347913" y="1741488"/>
          <p14:tracePt t="5893" x="2419350" y="1741488"/>
          <p14:tracePt t="5920" x="2446338" y="1741488"/>
          <p14:tracePt t="5943" x="2455863" y="1741488"/>
          <p14:tracePt t="5974" x="2473325" y="1741488"/>
          <p14:tracePt t="5987" x="2500313" y="1741488"/>
          <p14:tracePt t="6010" x="2554288" y="1741488"/>
          <p14:tracePt t="6041" x="2562225" y="1741488"/>
          <p14:tracePt t="8179" x="2562225" y="1731963"/>
          <p14:tracePt t="8753" x="2554288" y="1731963"/>
          <p14:tracePt t="8861" x="2544763" y="1731963"/>
          <p14:tracePt t="8893" x="2536825" y="1731963"/>
          <p14:tracePt t="8913" x="2517775" y="1731963"/>
          <p14:tracePt t="8958" x="2509838" y="1731963"/>
          <p14:tracePt t="8970" x="2473325" y="1731963"/>
          <p14:tracePt t="8989" x="2384425" y="1731963"/>
          <p14:tracePt t="9020" x="2303463" y="1731963"/>
          <p14:tracePt t="9055" x="2251075" y="1724025"/>
          <p14:tracePt t="9069" x="2232025" y="1724025"/>
          <p14:tracePt t="9086" x="2187575" y="1724025"/>
          <p14:tracePt t="9118" x="2170113" y="1724025"/>
          <p14:tracePt t="9129" x="2152650" y="1724025"/>
          <p14:tracePt t="9173" x="2133600" y="1724025"/>
          <p14:tracePt t="9193" x="2108200" y="1724025"/>
          <p14:tracePt t="9220" x="2098675" y="1724025"/>
          <p14:tracePt t="9255" x="2108200" y="1724025"/>
          <p14:tracePt t="10281" x="2116138" y="1724025"/>
          <p14:tracePt t="10629" x="2116138" y="1731963"/>
          <p14:tracePt t="10670" x="2125663" y="1731963"/>
          <p14:tracePt t="10688" x="2133600" y="1731963"/>
          <p14:tracePt t="11161" x="2133600" y="1741488"/>
          <p14:tracePt t="11422" x="2143125" y="1741488"/>
          <p14:tracePt t="13179" x="2143125" y="1751013"/>
          <p14:tracePt t="13246" x="2152650" y="1751013"/>
          <p14:tracePt t="13863" x="2160588" y="1751013"/>
          <p14:tracePt t="14002" x="2160588" y="1758950"/>
          <p14:tracePt t="14083" x="2170113" y="1768475"/>
          <p14:tracePt t="14094" x="2179638" y="1795463"/>
          <p14:tracePt t="14114" x="2179638" y="1822450"/>
          <p14:tracePt t="14126" x="2197100" y="1866900"/>
          <p14:tracePt t="14145" x="2214563" y="1893888"/>
          <p14:tracePt t="14158" x="2241550" y="1955800"/>
          <p14:tracePt t="14179" x="2268538" y="2009775"/>
          <p14:tracePt t="14194" x="2276475" y="2017713"/>
          <p14:tracePt t="14207" x="2276475" y="2044700"/>
          <p14:tracePt t="14226" x="2286000" y="2054225"/>
          <p14:tracePt t="14238" x="2303463" y="2089150"/>
          <p14:tracePt t="14256" x="2303463" y="2108200"/>
          <p14:tracePt t="14269" x="2312988" y="2133600"/>
          <p14:tracePt t="14287" x="2322513" y="2143125"/>
          <p14:tracePt t="14302" x="2322513" y="2160588"/>
          <p14:tracePt t="14319" x="2339975" y="2197100"/>
          <p14:tracePt t="14354" x="2347913" y="2205038"/>
          <p14:tracePt t="14379" x="2347913" y="2214563"/>
          <p14:tracePt t="14411" x="2357438" y="2214563"/>
          <p14:tracePt t="14527" x="2357438" y="2205038"/>
          <p14:tracePt t="14540" x="2366963" y="2205038"/>
          <p14:tracePt t="14552" x="2366963" y="2187575"/>
          <p14:tracePt t="14572" x="2384425" y="2179638"/>
          <p14:tracePt t="14585" x="2401888" y="2152650"/>
          <p14:tracePt t="14604" x="2419350" y="2133600"/>
          <p14:tracePt t="14617" x="2428875" y="2116138"/>
          <p14:tracePt t="14636" x="2438400" y="2116138"/>
          <p14:tracePt t="14650" x="2446338" y="2098675"/>
          <p14:tracePt t="14661" x="2473325" y="2081213"/>
          <p14:tracePt t="14680" x="2517775" y="2054225"/>
          <p14:tracePt t="14698" x="2544763" y="2044700"/>
          <p14:tracePt t="14711" x="2589213" y="2009775"/>
          <p14:tracePt t="14729" x="2608263" y="1990725"/>
          <p14:tracePt t="14742" x="2625725" y="1973263"/>
          <p14:tracePt t="14761" x="2643188" y="1965325"/>
          <p14:tracePt t="14774" x="2633663" y="1946275"/>
          <p14:tracePt t="14882" x="2608263" y="1928813"/>
          <p14:tracePt t="14901" x="2581275" y="1919288"/>
          <p14:tracePt t="14913" x="2500313" y="1884363"/>
          <p14:tracePt t="14934" x="2482850" y="1874838"/>
          <p14:tracePt t="14945" x="2419350" y="1866900"/>
          <p14:tracePt t="14964" x="2393950" y="1866900"/>
          <p14:tracePt t="14976" x="2339975" y="1857375"/>
          <p14:tracePt t="14996" x="2286000" y="1847850"/>
          <p14:tracePt t="15008" x="2214563" y="1847850"/>
          <p14:tracePt t="15026" x="2116138" y="1830388"/>
          <p14:tracePt t="15047" x="2098675" y="1830388"/>
          <p14:tracePt t="15058" x="2017713" y="1822450"/>
          <p14:tracePt t="15076" x="1990725" y="1812925"/>
          <p14:tracePt t="15089" x="1893888" y="1812925"/>
          <p14:tracePt t="15107" x="1884363" y="1812925"/>
          <p14:tracePt t="15122" x="1812925" y="1812925"/>
          <p14:tracePt t="15139" x="1795463" y="1812925"/>
          <p14:tracePt t="15156" x="1741488" y="1822450"/>
          <p14:tracePt t="15172" x="1697038" y="1830388"/>
          <p14:tracePt t="15189" x="1633538" y="1857375"/>
          <p14:tracePt t="15206" x="1608138" y="1866900"/>
          <p14:tracePt t="15222" x="1562100" y="1893888"/>
          <p14:tracePt t="15239" x="1544638" y="1893888"/>
          <p14:tracePt t="15256" x="1482725" y="1919288"/>
          <p14:tracePt t="15272" x="1465263" y="1928813"/>
          <p14:tracePt t="15289" x="1374775" y="1973263"/>
          <p14:tracePt t="15306" x="1312863" y="2027238"/>
          <p14:tracePt t="15325" x="1276350" y="2044700"/>
          <p14:tracePt t="15338" x="1223963" y="2098675"/>
          <p14:tracePt t="15357" x="1187450" y="2116138"/>
          <p14:tracePt t="15373" x="1160463" y="2143125"/>
          <p14:tracePt t="15389" x="1108075" y="2197100"/>
          <p14:tracePt t="15406" x="1089025" y="2214563"/>
          <p14:tracePt t="15422" x="1036638" y="2251075"/>
          <p14:tracePt t="15439" x="1027113" y="2268538"/>
          <p14:tracePt t="15455" x="965200" y="2339975"/>
          <p14:tracePt t="15472" x="928688" y="2366963"/>
          <p14:tracePt t="15490" x="874713" y="2446338"/>
          <p14:tracePt t="15506" x="847725" y="2473325"/>
          <p14:tracePt t="15522" x="785813" y="2554288"/>
          <p14:tracePt t="15539" x="750888" y="2581275"/>
          <p14:tracePt t="15556" x="679450" y="2660650"/>
          <p14:tracePt t="15572" x="642938" y="2697163"/>
          <p14:tracePt t="15589" x="554038" y="2830513"/>
          <p14:tracePt t="15606" x="517525" y="2901950"/>
          <p14:tracePt t="15623" x="490538" y="2965450"/>
          <p14:tracePt t="15639" x="465138" y="3017838"/>
          <p14:tracePt t="15656" x="438150" y="3143250"/>
          <p14:tracePt t="15673" x="428625" y="3187700"/>
          <p14:tracePt t="15689" x="401638" y="3295650"/>
          <p14:tracePt t="15706" x="401638" y="3322638"/>
          <p14:tracePt t="15723" x="401638" y="3402013"/>
          <p14:tracePt t="15740" x="401638" y="3419475"/>
          <p14:tracePt t="15756" x="401638" y="3517900"/>
          <p14:tracePt t="15773" x="411163" y="3536950"/>
          <p14:tracePt t="15790" x="428625" y="3608388"/>
          <p14:tracePt t="15806" x="446088" y="3633788"/>
          <p14:tracePt t="15823" x="500063" y="3705225"/>
          <p14:tracePt t="15842" x="554038" y="3759200"/>
          <p14:tracePt t="15860" x="554038" y="3768725"/>
          <p14:tracePt t="15877" x="598488" y="3813175"/>
          <p14:tracePt t="15891" x="615950" y="3822700"/>
          <p14:tracePt t="15907" x="687388" y="3894138"/>
          <p14:tracePt t="15925" x="704850" y="3919538"/>
          <p14:tracePt t="15940" x="795338" y="4000500"/>
          <p14:tracePt t="15957" x="857250" y="4044950"/>
          <p14:tracePt t="15974" x="955675" y="4133850"/>
          <p14:tracePt t="15990" x="982663" y="4143375"/>
          <p14:tracePt t="16007" x="1017588" y="4187825"/>
          <p14:tracePt t="16024" x="1054100" y="4197350"/>
          <p14:tracePt t="16041" x="1152525" y="4268788"/>
          <p14:tracePt t="16057" x="1196975" y="4303713"/>
          <p14:tracePt t="16074" x="1285875" y="4367213"/>
          <p14:tracePt t="16091" x="1322388" y="4384675"/>
          <p14:tracePt t="16107" x="1473200" y="4446588"/>
          <p14:tracePt t="16124" x="1598613" y="4483100"/>
          <p14:tracePt t="16143" x="1643063" y="4491038"/>
          <p14:tracePt t="16158" x="1830388" y="4500563"/>
          <p14:tracePt t="16175" x="1911350" y="4510088"/>
          <p14:tracePt t="16191" x="2054225" y="4510088"/>
          <p14:tracePt t="16208" x="2152650" y="4510088"/>
          <p14:tracePt t="16224" x="2393950" y="4510088"/>
          <p14:tracePt t="16241" x="2482850" y="4500563"/>
          <p14:tracePt t="16258" x="2759075" y="4473575"/>
          <p14:tracePt t="16274" x="2874963" y="4456113"/>
          <p14:tracePt t="16291" x="3152775" y="4411663"/>
          <p14:tracePt t="16308" x="3276600" y="4394200"/>
          <p14:tracePt t="16325" x="3562350" y="4322763"/>
          <p14:tracePt t="16341" x="3679825" y="4303713"/>
          <p14:tracePt t="16358" x="3983038" y="4232275"/>
          <p14:tracePt t="16375" x="4089400" y="4205288"/>
          <p14:tracePt t="16392" x="4402138" y="4108450"/>
          <p14:tracePt t="16408" x="4510088" y="4062413"/>
          <p14:tracePt t="16425" x="4786313" y="3929063"/>
          <p14:tracePt t="16443" x="4894263" y="3867150"/>
          <p14:tracePt t="16458" x="5116513" y="3732213"/>
          <p14:tracePt t="16476" x="5187950" y="3697288"/>
          <p14:tracePt t="16492" x="5348288" y="3571875"/>
          <p14:tracePt t="16509" x="5357813" y="3554413"/>
          <p14:tracePt t="16526" x="5438775" y="3482975"/>
          <p14:tracePt t="16546" x="5465763" y="3446463"/>
          <p14:tracePt t="16559" x="5554663" y="3322638"/>
          <p14:tracePt t="16576" x="5589588" y="3259138"/>
          <p14:tracePt t="16592" x="5670550" y="3116263"/>
          <p14:tracePt t="16610" x="5705475" y="3027363"/>
          <p14:tracePt t="16628" x="5705475" y="3017838"/>
          <p14:tracePt t="16642" x="5715000" y="2982913"/>
          <p14:tracePt t="16661" x="5715000" y="2973388"/>
          <p14:tracePt t="16676" x="5724525" y="2911475"/>
          <p14:tracePt t="16693" x="5724525" y="2884488"/>
          <p14:tracePt t="16709" x="5724525" y="2786063"/>
          <p14:tracePt t="16726" x="5715000" y="2751138"/>
          <p14:tracePt t="16742" x="5697538" y="2687638"/>
          <p14:tracePt t="16759" x="5688013" y="2660650"/>
          <p14:tracePt t="16776" x="5661025" y="2608263"/>
          <p14:tracePt t="16793" x="5643563" y="2589213"/>
          <p14:tracePt t="16809" x="5634038" y="2562225"/>
          <p14:tracePt t="16826" x="5616575" y="2544763"/>
          <p14:tracePt t="16844" x="5581650" y="2517775"/>
          <p14:tracePt t="16881" x="5562600" y="2509838"/>
          <p14:tracePt t="16893" x="5518150" y="2482850"/>
          <p14:tracePt t="16913" x="5500688" y="2465388"/>
          <p14:tracePt t="16924" x="5446713" y="2446338"/>
          <p14:tracePt t="16943" x="5438775" y="2438400"/>
          <p14:tracePt t="16956" x="5375275" y="2411413"/>
          <p14:tracePt t="16975" x="5357813" y="2401888"/>
          <p14:tracePt t="16987" x="5276850" y="2393950"/>
          <p14:tracePt t="17006" x="5259388" y="2384425"/>
          <p14:tracePt t="17018" x="5205413" y="2374900"/>
          <p14:tracePt t="17038" x="5197475" y="2366963"/>
          <p14:tracePt t="17050" x="5160963" y="2366963"/>
          <p14:tracePt t="17068" x="5133975" y="2366963"/>
          <p14:tracePt t="17080" x="5062538" y="2366963"/>
          <p14:tracePt t="17100" x="5037138" y="2366963"/>
          <p14:tracePt t="17112" x="4956175" y="2366963"/>
          <p14:tracePt t="17131" x="4938713" y="2366963"/>
          <p14:tracePt t="17144" x="4884738" y="2357438"/>
          <p14:tracePt t="17163" x="4875213" y="2347913"/>
          <p14:tracePt t="17177" x="4830763" y="2339975"/>
          <p14:tracePt t="17195" x="4848225" y="2339975"/>
          <p14:tracePt t="17403" x="4867275" y="2339975"/>
          <p14:tracePt t="17414" x="4884738" y="2339975"/>
          <p14:tracePt t="17428" x="4938713" y="2330450"/>
          <p14:tracePt t="17447" x="4965700" y="2322513"/>
          <p14:tracePt t="17458" x="5037138" y="2303463"/>
          <p14:tracePt t="17478" x="5062538" y="2303463"/>
          <p14:tracePt t="17489" x="5143500" y="2295525"/>
          <p14:tracePt t="17508" x="5259388" y="2295525"/>
          <p14:tracePt t="17528" x="5340350" y="2295525"/>
          <p14:tracePt t="17540" x="5500688" y="2295525"/>
          <p14:tracePt t="17559" x="5554663" y="2303463"/>
          <p14:tracePt t="17572" x="5616575" y="2303463"/>
          <p14:tracePt t="17583" x="5705475" y="2312988"/>
          <p14:tracePt t="17603" x="5751513" y="2322513"/>
          <p14:tracePt t="17616" x="5867400" y="2330450"/>
          <p14:tracePt t="17634" x="5884863" y="2339975"/>
          <p14:tracePt t="17647" x="5965825" y="2347913"/>
          <p14:tracePt t="17668" x="5983288" y="2347913"/>
          <p14:tracePt t="17679" x="6037263" y="2366963"/>
          <p14:tracePt t="17698" x="6072188" y="2374900"/>
          <p14:tracePt t="17713" x="6116638" y="2384425"/>
          <p14:tracePt t="17729" x="6126163" y="2384425"/>
          <p14:tracePt t="17746" x="6170613" y="2401888"/>
          <p14:tracePt t="17762" x="6197600" y="2401888"/>
          <p14:tracePt t="17779" x="6242050" y="2411413"/>
          <p14:tracePt t="17796" x="6251575" y="2411413"/>
          <p14:tracePt t="17819" x="6259513" y="2411413"/>
          <p14:tracePt t="17853" x="6296025" y="2419350"/>
          <p14:tracePt t="17873" x="6303963" y="2428875"/>
          <p14:tracePt t="17883" x="6348413" y="2438400"/>
          <p14:tracePt t="17903" x="6411913" y="2455863"/>
          <p14:tracePt t="17935" x="6419850" y="2455863"/>
          <p14:tracePt t="17982" x="6429375" y="2455863"/>
          <p14:tracePt t="18033" x="6419850" y="2455863"/>
          <p14:tracePt t="18503" x="6411913" y="2455863"/>
          <p14:tracePt t="18594" x="6411913" y="2446338"/>
          <p14:tracePt t="18685" x="6402388" y="2446338"/>
          <p14:tracePt t="18814" x="6402388" y="2438400"/>
          <p14:tracePt t="18896" x="6394450" y="2438400"/>
          <p14:tracePt t="18957" x="6384925" y="2428875"/>
          <p14:tracePt t="18969" x="6367463" y="2428875"/>
          <p14:tracePt t="18989" x="6367463" y="2419350"/>
          <p14:tracePt t="19031" x="6357938" y="2419350"/>
          <p14:tracePt t="19097" x="6348413" y="2411413"/>
          <p14:tracePt t="19123" x="6330950" y="2411413"/>
          <p14:tracePt t="19143" x="6313488" y="2401888"/>
          <p14:tracePt t="19162" x="6303963" y="2393950"/>
          <p14:tracePt t="19191" x="6296025" y="2393950"/>
          <p14:tracePt t="19203" x="6286500" y="2393950"/>
          <p14:tracePt t="19314" x="6286500" y="2384425"/>
          <p14:tracePt t="19443" x="6276975" y="2384425"/>
          <p14:tracePt t="19509" x="6269038" y="2384425"/>
          <p14:tracePt t="19927" x="6259513" y="2384425"/>
          <p14:tracePt t="20083" x="6242050" y="2393950"/>
          <p14:tracePt t="20430" x="6232525" y="2401888"/>
          <p14:tracePt t="20461" x="6215063" y="2411413"/>
          <p14:tracePt t="20481" x="6215063" y="2419350"/>
          <p14:tracePt t="20492" x="6197600" y="2428875"/>
          <p14:tracePt t="20513" x="6180138" y="2446338"/>
          <p14:tracePt t="20524" x="6161088" y="2455863"/>
          <p14:tracePt t="20546" x="6143625" y="2465388"/>
          <p14:tracePt t="20556" x="6134100" y="2473325"/>
          <p14:tracePt t="20575" x="6116638" y="2482850"/>
          <p14:tracePt t="20588" x="6099175" y="2500313"/>
          <p14:tracePt t="20606" x="6081713" y="2517775"/>
          <p14:tracePt t="20619" x="6045200" y="2536825"/>
          <p14:tracePt t="20638" x="6037263" y="2554288"/>
          <p14:tracePt t="20650" x="5983288" y="2581275"/>
          <p14:tracePt t="20669" x="5965825" y="2589213"/>
          <p14:tracePt t="20682" x="5929313" y="2616200"/>
          <p14:tracePt t="20700" x="5902325" y="2625725"/>
          <p14:tracePt t="20714" x="5848350" y="2643188"/>
          <p14:tracePt t="20732" x="5830888" y="2652713"/>
          <p14:tracePt t="20744" x="5795963" y="2670175"/>
          <p14:tracePt t="20764" x="5776913" y="2679700"/>
          <p14:tracePt t="20776" x="5724525" y="2697163"/>
          <p14:tracePt t="20797" x="5697538" y="2705100"/>
          <p14:tracePt t="20809" x="5697538" y="2714625"/>
          <p14:tracePt t="20821" x="5643563" y="2714625"/>
          <p14:tracePt t="20840" x="5608638" y="2724150"/>
          <p14:tracePt t="20860" x="5581650" y="2724150"/>
          <p14:tracePt t="20873" x="5554663" y="2732088"/>
          <p14:tracePt t="20888" x="5500688" y="2741613"/>
          <p14:tracePt t="20907" x="5446713" y="2741613"/>
          <p14:tracePt t="20933" x="5429250" y="2741613"/>
          <p14:tracePt t="20952" x="5419725" y="2741613"/>
          <p14:tracePt t="20995" x="5402263" y="2741613"/>
          <p14:tracePt t="21013" x="5384800" y="2741613"/>
          <p14:tracePt t="21032" x="5375275" y="2741613"/>
          <p14:tracePt t="21045" x="5348288" y="2741613"/>
          <p14:tracePt t="21072" x="5330825" y="2741613"/>
          <p14:tracePt t="21103" x="5322888" y="2741613"/>
          <p14:tracePt t="21106" x="5313363" y="2741613"/>
          <p14:tracePt t="21137" x="5303838" y="2741613"/>
          <p14:tracePt t="21204" x="5295900" y="2741613"/>
          <p14:tracePt t="21237" x="5286375" y="2741613"/>
          <p14:tracePt t="21298" x="5276850" y="2741613"/>
          <p14:tracePt t="21395" x="5259388" y="2732088"/>
          <p14:tracePt t="21440" x="5251450" y="2732088"/>
          <p14:tracePt t="21452" x="5241925" y="2732088"/>
          <p14:tracePt t="21483" x="5232400" y="2732088"/>
          <p14:tracePt t="21534" x="5224463" y="2732088"/>
          <p14:tracePt t="21561" x="5224463" y="2724150"/>
          <p14:tracePt t="21580" x="5214938" y="2724150"/>
          <p14:tracePt t="21598" x="5205413" y="2724150"/>
          <p14:tracePt t="21643" x="5187950" y="2724150"/>
          <p14:tracePt t="21725" x="5180013" y="2724150"/>
          <p14:tracePt t="21833" x="5170488" y="2724150"/>
          <p14:tracePt t="21923" x="5160963" y="2724150"/>
          <p14:tracePt t="22032" x="5153025" y="2724150"/>
          <p14:tracePt t="22080" x="5153025" y="2714625"/>
          <p14:tracePt t="22131" x="5143500" y="2714625"/>
          <p14:tracePt t="22143" x="5133975" y="2714625"/>
          <p14:tracePt t="22224" x="5126038" y="2714625"/>
          <p14:tracePt t="22258" x="5116513" y="2714625"/>
          <p14:tracePt t="22347" x="5108575" y="2714625"/>
          <p14:tracePt t="22366" x="5099050" y="2714625"/>
          <p14:tracePt t="22412" x="5089525" y="2714625"/>
          <p14:tracePt t="22473" x="5072063" y="2714625"/>
          <p14:tracePt t="22494" x="5062538" y="2714625"/>
          <p14:tracePt t="22586" x="5054600" y="2714625"/>
          <p14:tracePt t="22693" x="5045075" y="2714625"/>
          <p14:tracePt t="22744" x="5037138" y="2714625"/>
          <p14:tracePt t="22842" x="5027613" y="2714625"/>
          <p14:tracePt t="22932" x="5018088" y="2714625"/>
          <p14:tracePt t="23025" x="5010150" y="2714625"/>
          <p14:tracePt t="23073" x="5000625" y="2714625"/>
          <p14:tracePt t="23163" x="4991100" y="2714625"/>
          <p14:tracePt t="23403" x="4983163" y="2714625"/>
          <p14:tracePt t="23436" x="4983163" y="2705100"/>
          <p14:tracePt t="23463" x="4973638" y="2705100"/>
          <p14:tracePt t="23591" x="4965700" y="2705100"/>
          <p14:tracePt t="23889" x="4956175" y="2705100"/>
          <p14:tracePt t="24171" x="4946650" y="2705100"/>
          <p14:tracePt t="24349" x="4938713" y="2705100"/>
          <p14:tracePt t="24696" x="4929188" y="2705100"/>
          <p14:tracePt t="25035" x="4919663" y="2705100"/>
          <p14:tracePt t="25181" x="4911725" y="2705100"/>
          <p14:tracePt t="25307" x="4902200" y="2705100"/>
          <p14:tracePt t="25319" x="4894263" y="2705100"/>
          <p14:tracePt t="25338" x="4884738" y="2705100"/>
          <p14:tracePt t="25368" x="4867275" y="2705100"/>
          <p14:tracePt t="25401" x="4857750" y="2705100"/>
          <p14:tracePt t="25431" x="4848225" y="2705100"/>
          <p14:tracePt t="25478" x="4840288" y="2705100"/>
          <p14:tracePt t="25512" x="4830763" y="2705100"/>
          <p14:tracePt t="25620" x="4813300" y="2705100"/>
          <p14:tracePt t="25728" x="4803775" y="2705100"/>
          <p14:tracePt t="25792" x="4786313" y="2705100"/>
          <p14:tracePt t="25855" x="4786313" y="2697163"/>
          <p14:tracePt t="25882" x="4776788" y="2697163"/>
          <p14:tracePt t="25901" x="4759325" y="2687638"/>
          <p14:tracePt t="25982" x="4751388" y="2687638"/>
          <p14:tracePt t="25993" x="4741863" y="2687638"/>
          <p14:tracePt t="26048" x="4714875" y="2679700"/>
          <p14:tracePt t="26073" x="4687888" y="2670175"/>
          <p14:tracePt t="26093" x="4679950" y="2670175"/>
          <p14:tracePt t="26104" x="4652963" y="2652713"/>
          <p14:tracePt t="26137" x="4633913" y="2652713"/>
          <p14:tracePt t="26154" x="4625975" y="2652713"/>
          <p14:tracePt t="26171" x="4598988" y="2633663"/>
          <p14:tracePt t="26204" x="4572000" y="2625725"/>
          <p14:tracePt t="26216" x="4562475" y="2625725"/>
          <p14:tracePt t="26238" x="4554538" y="2625725"/>
          <p14:tracePt t="26269" x="4537075" y="2625725"/>
          <p14:tracePt t="26280" x="4518025" y="2625725"/>
          <p14:tracePt t="26311" x="4510088" y="2625725"/>
          <p14:tracePt t="26338" x="4491038" y="2616200"/>
          <p14:tracePt t="26370" x="4483100" y="2616200"/>
          <p14:tracePt t="26373" x="4473575" y="2616200"/>
          <p14:tracePt t="26405" x="4465638" y="2616200"/>
          <p14:tracePt t="26424" x="4456113" y="2616200"/>
          <p14:tracePt t="26455" x="4446588" y="2616200"/>
          <p14:tracePt t="26472" x="4438650" y="2616200"/>
          <p14:tracePt t="26503" x="4438650" y="2608263"/>
          <p14:tracePt t="26545" x="4419600" y="2608263"/>
          <p14:tracePt t="26566" x="4411663" y="2608263"/>
          <p14:tracePt t="26675" x="4411663" y="2598738"/>
          <p14:tracePt t="26707" x="4402138" y="2598738"/>
          <p14:tracePt t="26747" x="4394200" y="2598738"/>
          <p14:tracePt t="26815" x="4402138" y="2589213"/>
          <p14:tracePt t="26921" x="4429125" y="2581275"/>
          <p14:tracePt t="26938" x="4483100" y="2571750"/>
          <p14:tracePt t="26958" x="4500563" y="2571750"/>
          <p14:tracePt t="26973" x="4581525" y="2571750"/>
          <p14:tracePt t="27005" x="4697413" y="2571750"/>
          <p14:tracePt t="27020" x="4732338" y="2571750"/>
          <p14:tracePt t="27041" x="4929188" y="2581275"/>
          <p14:tracePt t="27074" x="5089525" y="2581275"/>
          <p14:tracePt t="27106" x="5205413" y="2589213"/>
          <p14:tracePt t="27115" x="5295900" y="2598738"/>
          <p14:tracePt t="27142" x="5500688" y="2616200"/>
          <p14:tracePt t="27176" x="5634038" y="2616200"/>
          <p14:tracePt t="27193" x="5653088" y="2616200"/>
          <p14:tracePt t="27207" x="5776913" y="2625725"/>
          <p14:tracePt t="27239" x="5857875" y="2633663"/>
          <p14:tracePt t="27256" x="5894388" y="2633663"/>
          <p14:tracePt t="27274" x="6018213" y="2643188"/>
          <p14:tracePt t="27306" x="6081713" y="2643188"/>
          <p14:tracePt t="27319" x="6108700" y="2643188"/>
          <p14:tracePt t="27341" x="6197600" y="2652713"/>
          <p14:tracePt t="27373" x="6251575" y="2652713"/>
          <p14:tracePt t="27383" x="6269038" y="2652713"/>
          <p14:tracePt t="27408" x="6296025" y="2660650"/>
          <p14:tracePt t="27439" x="6296025" y="2670175"/>
          <p14:tracePt t="27477" x="6286500" y="2670175"/>
          <p14:tracePt t="28102" x="6276975" y="2670175"/>
          <p14:tracePt t="28168" x="6269038" y="2670175"/>
          <p14:tracePt t="28194" x="6259513" y="2670175"/>
          <p14:tracePt t="28261" x="6251575" y="2670175"/>
          <p14:tracePt t="28355" x="6242050" y="2670175"/>
          <p14:tracePt t="28367" x="6232525" y="2670175"/>
          <p14:tracePt t="28462" x="6224588" y="2670175"/>
          <p14:tracePt t="28561" x="6215063" y="2670175"/>
          <p14:tracePt t="28670" x="6205538" y="2670175"/>
          <p14:tracePt t="28761" x="6197600" y="2670175"/>
          <p14:tracePt t="28827" x="6188075" y="2670175"/>
          <p14:tracePt t="29001" x="6180138" y="2670175"/>
          <p14:tracePt t="29092" x="6170613" y="2670175"/>
          <p14:tracePt t="29137" x="6161088" y="2670175"/>
          <p14:tracePt t="29189" x="6143625" y="2670175"/>
          <p14:tracePt t="29236" x="6134100" y="2670175"/>
          <p14:tracePt t="29249" x="6099175" y="2660650"/>
          <p14:tracePt t="29269" x="6072188" y="2660650"/>
          <p14:tracePt t="29281" x="5965825" y="2633663"/>
          <p14:tracePt t="29314" x="5911850" y="2616200"/>
          <p14:tracePt t="29332" x="5894388" y="2608263"/>
          <p14:tracePt t="29347" x="5822950" y="2581275"/>
          <p14:tracePt t="29379" x="5768975" y="2581275"/>
          <p14:tracePt t="29393" x="5715000" y="2571750"/>
          <p14:tracePt t="29414" x="5527675" y="2527300"/>
          <p14:tracePt t="29445" x="5419725" y="2490788"/>
          <p14:tracePt t="29457" x="5375275" y="2473325"/>
          <p14:tracePt t="29481" x="5259388" y="2438400"/>
          <p14:tracePt t="29512" x="5197475" y="2419350"/>
          <p14:tracePt t="29520" x="5170488" y="2411413"/>
          <p14:tracePt t="29548" x="5081588" y="2401888"/>
          <p14:tracePt t="29579" x="5018088" y="2401888"/>
          <p14:tracePt t="29583" x="4983163" y="2393950"/>
          <p14:tracePt t="29615" x="4965700" y="2393950"/>
          <p14:tracePt t="29627" x="4911725" y="2393950"/>
          <p14:tracePt t="29648" x="4830763" y="2393950"/>
          <p14:tracePt t="29679" x="4803775" y="2393950"/>
          <p14:tracePt t="29689" x="4759325" y="2393950"/>
          <p14:tracePt t="29716" x="4732338" y="2393950"/>
          <p14:tracePt t="29747" x="4714875" y="2393950"/>
          <p14:tracePt t="29768" x="4697413" y="2393950"/>
          <p14:tracePt t="29786" x="4687888" y="2393950"/>
          <p14:tracePt t="29815" x="4652963" y="2393950"/>
          <p14:tracePt t="29847" x="4625975" y="2393950"/>
          <p14:tracePt t="29863" x="4616450" y="2401888"/>
          <p14:tracePt t="29882" x="4589463" y="2411413"/>
          <p14:tracePt t="29914" x="4572000" y="2419350"/>
          <p14:tracePt t="29928" x="4572000" y="2428875"/>
          <p14:tracePt t="30023" x="4562475" y="2428875"/>
          <p14:tracePt t="30034" x="4554538" y="2446338"/>
          <p14:tracePt t="30055" x="4554538" y="2455863"/>
          <p14:tracePt t="30083" x="4545013" y="2473325"/>
          <p14:tracePt t="30114" x="4545013" y="2490788"/>
          <p14:tracePt t="30129" x="4545013" y="2509838"/>
          <p14:tracePt t="30150" x="4545013" y="2536825"/>
          <p14:tracePt t="30183" x="4545013" y="2544763"/>
          <p14:tracePt t="30193" x="4545013" y="2554288"/>
          <p14:tracePt t="30216" x="4545013" y="2571750"/>
          <p14:tracePt t="30248" x="4554538" y="2581275"/>
          <p14:tracePt t="30255" x="4554538" y="2608263"/>
          <p14:tracePt t="30283" x="4562475" y="2625725"/>
          <p14:tracePt t="30315" x="4572000" y="2633663"/>
          <p14:tracePt t="30351" x="4572000" y="2643188"/>
          <p14:tracePt t="30393" x="4581525" y="2643188"/>
          <p14:tracePt t="30792" x="4608513" y="2643188"/>
          <p14:tracePt t="30803" x="4625975" y="2652713"/>
          <p14:tracePt t="30823" x="4633913" y="2652713"/>
          <p14:tracePt t="30852" x="4679950" y="2652713"/>
          <p14:tracePt t="30883" x="4705350" y="2652713"/>
          <p14:tracePt t="30886" x="4795838" y="2660650"/>
          <p14:tracePt t="30919" x="4848225" y="2660650"/>
          <p14:tracePt t="30935" x="4875213" y="2660650"/>
          <p14:tracePt t="30955" x="4965700" y="2670175"/>
          <p14:tracePt t="30986" x="5062538" y="2670175"/>
          <p14:tracePt t="31017" x="5160963" y="2679700"/>
          <p14:tracePt t="31029" x="5187950" y="2679700"/>
          <p14:tracePt t="31052" x="5276850" y="2687638"/>
          <p14:tracePt t="31085" x="5330825" y="2687638"/>
          <p14:tracePt t="31093" x="5357813" y="2687638"/>
          <p14:tracePt t="31119" x="5483225" y="2697163"/>
          <p14:tracePt t="31151" x="5518150" y="2697163"/>
          <p14:tracePt t="31168" x="5545138" y="2697163"/>
          <p14:tracePt t="31186" x="5599113" y="2697163"/>
          <p14:tracePt t="31217" x="5643563" y="2697163"/>
          <p14:tracePt t="31231" x="5688013" y="2697163"/>
          <p14:tracePt t="31253" x="5822950" y="2697163"/>
          <p14:tracePt t="31284" x="5848350" y="2697163"/>
          <p14:tracePt t="31293" x="5867400" y="2697163"/>
          <p14:tracePt t="31320" x="5894388" y="2697163"/>
          <p14:tracePt t="31351" x="5911850" y="2697163"/>
          <p14:tracePt t="31370" x="5929313" y="2697163"/>
          <p14:tracePt t="31397" x="5938838" y="2697163"/>
          <p14:tracePt t="31420" x="5946775" y="2697163"/>
          <p14:tracePt t="31451" x="5956300" y="2697163"/>
          <p14:tracePt t="31463" x="5965825" y="2697163"/>
          <p14:tracePt t="31968" x="5965825" y="2687638"/>
          <p14:tracePt t="31987" x="5965825" y="2679700"/>
          <p14:tracePt t="32050" x="5965825" y="2670175"/>
          <p14:tracePt t="32223" x="5965825" y="2660650"/>
          <p14:tracePt t="32579" x="5965825" y="2652713"/>
          <p14:tracePt t="32770" x="5965825" y="2643188"/>
          <p14:tracePt t="33133" x="5956300" y="2643188"/>
          <p14:tracePt t="33240" x="5956300" y="2633663"/>
          <p14:tracePt t="33449" x="5956300" y="2625725"/>
          <p14:tracePt t="33638" x="5946775" y="2625725"/>
          <p14:tracePt t="33671" x="5938838" y="2625725"/>
          <p14:tracePt t="33857" x="5938838" y="2616200"/>
          <p14:tracePt t="33890" x="5929313" y="2616200"/>
          <p14:tracePt t="33902" x="5919788" y="2616200"/>
          <p14:tracePt t="34014" x="5919788" y="2608263"/>
          <p14:tracePt t="34073" x="5911850" y="2608263"/>
          <p14:tracePt t="34092" x="5902325" y="2608263"/>
          <p14:tracePt t="34452" x="5902325" y="2598738"/>
          <p14:tracePt t="35679" x="5911850" y="2598738"/>
          <p14:tracePt t="35895" x="5919788" y="2598738"/>
          <p14:tracePt t="35913" x="5929313" y="2598738"/>
          <p14:tracePt t="35944" x="5965825" y="2598738"/>
          <p14:tracePt t="35964" x="5973763" y="2598738"/>
          <p14:tracePt t="35995" x="5991225" y="2598738"/>
          <p14:tracePt t="36025" x="6000750" y="2598738"/>
          <p14:tracePt t="36037" x="6027738" y="2598738"/>
          <p14:tracePt t="36056" x="6062663" y="2608263"/>
          <p14:tracePt t="36075" x="6072188" y="2608263"/>
          <p14:tracePt t="36086" x="6108700" y="2608263"/>
          <p14:tracePt t="36105" x="6126163" y="2616200"/>
          <p14:tracePt t="36132" x="6143625" y="2616200"/>
          <p14:tracePt t="36151" x="6153150" y="2616200"/>
          <p14:tracePt t="36162" x="6188075" y="2625725"/>
          <p14:tracePt t="36182" x="6205538" y="2625725"/>
          <p14:tracePt t="36193" x="6215063" y="2625725"/>
          <p14:tracePt t="36212" x="6224588" y="2625725"/>
          <p14:tracePt t="36225" x="6242050" y="2625725"/>
          <p14:tracePt t="36244" x="6259513" y="2625725"/>
          <p14:tracePt t="36263" x="6276975" y="2625725"/>
          <p14:tracePt t="36293" x="6286500" y="2625725"/>
          <p14:tracePt t="36320" x="6286500" y="2633663"/>
          <p14:tracePt t="36372" x="6296025" y="2633663"/>
          <p14:tracePt t="36479" x="6286500" y="2633663"/>
          <p14:tracePt t="36682" x="6259513" y="2633663"/>
          <p14:tracePt t="36720" x="6242050" y="2633663"/>
          <p14:tracePt t="36745" x="6224588" y="2633663"/>
          <p14:tracePt t="36763" x="6188075" y="2633663"/>
          <p14:tracePt t="36776" x="6099175" y="2625725"/>
          <p14:tracePt t="36794" x="6037263" y="2616200"/>
          <p14:tracePt t="36813" x="6010275" y="2608263"/>
          <p14:tracePt t="36825" x="6000750" y="2598738"/>
          <p14:tracePt t="36843" x="5983288" y="2598738"/>
          <p14:tracePt t="36870" x="5973763" y="2598738"/>
          <p14:tracePt t="36901" x="5965825" y="2598738"/>
          <p14:tracePt t="36929" x="5956300" y="2598738"/>
          <p14:tracePt t="36940" x="5946775" y="2598738"/>
          <p14:tracePt t="37017" x="5946775" y="2608263"/>
          <p14:tracePt t="37249" x="5938838" y="2608263"/>
          <p14:tracePt t="38070" x="5938838" y="2598738"/>
          <p14:tracePt t="38098" x="5902325" y="2589213"/>
          <p14:tracePt t="38117" x="5857875" y="2589213"/>
          <p14:tracePt t="38129" x="5795963" y="2571750"/>
          <p14:tracePt t="38148" x="5776913" y="2562225"/>
          <p14:tracePt t="38160" x="5724525" y="2554288"/>
          <p14:tracePt t="38180" x="5705475" y="2544763"/>
          <p14:tracePt t="38192" x="5697538" y="2544763"/>
          <p14:tracePt t="38210" x="5688013" y="2544763"/>
          <p14:tracePt t="38222" x="5634038" y="2536825"/>
          <p14:tracePt t="38240" x="5500688" y="2536825"/>
          <p14:tracePt t="38259" x="5438775" y="2527300"/>
          <p14:tracePt t="38271" x="5367338" y="2527300"/>
          <p14:tracePt t="38291" x="5330825" y="2527300"/>
          <p14:tracePt t="38303" x="5295900" y="2527300"/>
          <p14:tracePt t="38322" x="5268913" y="2527300"/>
          <p14:tracePt t="38333" x="5197475" y="2527300"/>
          <p14:tracePt t="38352" x="5160963" y="2536825"/>
          <p14:tracePt t="38364" x="4991100" y="2544763"/>
          <p14:tracePt t="38383" x="4929188" y="2554288"/>
          <p14:tracePt t="38395" x="4803775" y="2581275"/>
          <p14:tracePt t="38415" x="4786313" y="2581275"/>
          <p14:tracePt t="38427" x="4697413" y="2598738"/>
          <p14:tracePt t="38445" x="4643438" y="2608263"/>
          <p14:tracePt t="38458" x="4545013" y="2633663"/>
          <p14:tracePt t="38477" x="4491038" y="2643188"/>
          <p14:tracePt t="38504" x="4419600" y="2643188"/>
          <p14:tracePt t="38516" x="4411663" y="2643188"/>
          <p14:tracePt t="38527" x="4367213" y="2643188"/>
          <p14:tracePt t="38541" x="4286250" y="2643188"/>
          <p14:tracePt t="38559" x="4251325" y="2643188"/>
          <p14:tracePt t="38575" x="4152900" y="2643188"/>
          <p14:tracePt t="38591" x="4098925" y="2652713"/>
          <p14:tracePt t="38609" x="3990975" y="2679700"/>
          <p14:tracePt t="38625" x="3956050" y="2679700"/>
          <p14:tracePt t="38641" x="3857625" y="2697163"/>
          <p14:tracePt t="38659" x="3822700" y="2697163"/>
          <p14:tracePt t="38675" x="3741738" y="2724150"/>
          <p14:tracePt t="38692" x="3697288" y="2724150"/>
          <p14:tracePt t="38708" x="3598863" y="2741613"/>
          <p14:tracePt t="38725" x="3509963" y="2759075"/>
          <p14:tracePt t="38742" x="3490913" y="2759075"/>
          <p14:tracePt t="38758" x="3394075" y="2776538"/>
          <p14:tracePt t="38775" x="3330575" y="2786063"/>
          <p14:tracePt t="38793" x="3303588" y="2786063"/>
          <p14:tracePt t="38809" x="3251200" y="2795588"/>
          <p14:tracePt t="38825" x="3232150" y="2795588"/>
          <p14:tracePt t="38843" x="3160713" y="2795588"/>
          <p14:tracePt t="38859" x="3143250" y="2795588"/>
          <p14:tracePt t="38876" x="3089275" y="2803525"/>
          <p14:tracePt t="38892" x="3071813" y="2803525"/>
          <p14:tracePt t="38909" x="3044825" y="2803525"/>
          <p14:tracePt t="38926" x="2990850" y="2803525"/>
          <p14:tracePt t="38942" x="2973388" y="2803525"/>
          <p14:tracePt t="38959" x="2928938" y="2813050"/>
          <p14:tracePt t="38977" x="2919413" y="2813050"/>
          <p14:tracePt t="39048" x="2911475" y="2813050"/>
          <p14:tracePt t="39138" x="2901950" y="2813050"/>
          <p14:tracePt t="39183" x="2894013" y="2813050"/>
          <p14:tracePt t="39214" x="2874963" y="2813050"/>
          <p14:tracePt t="39233" x="2857500" y="2813050"/>
          <p14:tracePt t="39244" x="2840038" y="2813050"/>
          <p14:tracePt t="39263" x="2830513" y="2813050"/>
          <p14:tracePt t="39290" x="2822575" y="2813050"/>
          <p14:tracePt t="39309" x="2813050" y="2813050"/>
          <p14:tracePt t="39338" x="2786063" y="2813050"/>
          <p14:tracePt t="39358" x="2759075" y="2813050"/>
          <p14:tracePt t="39370" x="2714625" y="2803525"/>
          <p14:tracePt t="39390" x="2705100" y="2795588"/>
          <p14:tracePt t="39401" x="2679700" y="2795588"/>
          <p14:tracePt t="39420" x="2633663" y="2795588"/>
          <p14:tracePt t="39448" x="2625725" y="2795588"/>
          <p14:tracePt t="39467" x="2598738" y="2795588"/>
          <p14:tracePt t="39485" x="2581275" y="2795588"/>
          <p14:tracePt t="39496" x="2571750" y="2795588"/>
          <p14:tracePt t="39515" x="2562225" y="2795588"/>
          <p14:tracePt t="39590" x="2554288" y="2795588"/>
          <p14:tracePt t="39622" x="2562225" y="2795588"/>
          <p14:tracePt t="39781" x="2571750" y="2795588"/>
          <p14:tracePt t="39810" x="2589213" y="2795588"/>
          <p14:tracePt t="39830" x="2598738" y="2795588"/>
          <p14:tracePt t="39841" x="2633663" y="2795588"/>
          <p14:tracePt t="39860" x="2652713" y="2795588"/>
          <p14:tracePt t="39872" x="2687638" y="2803525"/>
          <p14:tracePt t="39891" x="2714625" y="2803525"/>
          <p14:tracePt t="39910" x="2724150" y="2803525"/>
          <p14:tracePt t="39922" x="2732088" y="2803525"/>
          <p14:tracePt t="39940" x="2751138" y="2803525"/>
          <p14:tracePt t="39952" x="2768600" y="2803525"/>
          <p14:tracePt t="39971" x="2776538" y="2803525"/>
          <p14:tracePt t="39983" x="2786063" y="2803525"/>
          <p14:tracePt t="40003" x="2795588" y="2803525"/>
          <p14:tracePt t="40013" x="2803525" y="2803525"/>
          <p14:tracePt t="40033" x="2813050" y="2803525"/>
          <p14:tracePt t="40050" x="2822575" y="2803525"/>
          <p14:tracePt t="40159" x="2830513" y="2803525"/>
          <p14:tracePt t="40171" x="2840038" y="2813050"/>
          <p14:tracePt t="40283" x="2847975" y="2813050"/>
          <p14:tracePt t="40366" x="2847975" y="2822575"/>
          <p14:tracePt t="40565" x="2857500" y="2822575"/>
          <p14:tracePt t="40789" x="2867025" y="2830513"/>
          <p14:tracePt t="40837" x="2874963" y="2830513"/>
          <p14:tracePt t="40849" x="2894013" y="2830513"/>
          <p14:tracePt t="40876" x="2901950" y="2830513"/>
          <p14:tracePt t="40900" x="2911475" y="2830513"/>
          <p14:tracePt t="40913" x="2946400" y="2830513"/>
          <p14:tracePt t="40931" x="2965450" y="2840038"/>
          <p14:tracePt t="40942" x="3017838" y="2840038"/>
          <p14:tracePt t="40962" x="3036888" y="2847975"/>
          <p14:tracePt t="40973" x="3062288" y="2847975"/>
          <p14:tracePt t="40994" x="3089275" y="2847975"/>
          <p14:tracePt t="41004" x="3133725" y="2857500"/>
          <p14:tracePt t="41023" x="3160713" y="2857500"/>
          <p14:tracePt t="41036" x="3205163" y="2857500"/>
          <p14:tracePt t="41053" x="3259138" y="2867025"/>
          <p14:tracePt t="41073" x="3286125" y="2874963"/>
          <p14:tracePt t="41085" x="3313113" y="2874963"/>
          <p14:tracePt t="41104" x="3330575" y="2884488"/>
          <p14:tracePt t="41116" x="3384550" y="2884488"/>
          <p14:tracePt t="41135" x="3402013" y="2884488"/>
          <p14:tracePt t="41149" x="3446463" y="2894013"/>
          <p14:tracePt t="41167" x="3465513" y="2894013"/>
          <p14:tracePt t="41183" x="3482975" y="2894013"/>
          <p14:tracePt t="41200" x="3490913" y="2894013"/>
          <p14:tracePt t="41216" x="3500438" y="2894013"/>
          <p14:tracePt t="41242" x="3527425" y="2894013"/>
          <p14:tracePt t="41261" x="3544888" y="2901950"/>
          <p14:tracePt t="41273" x="3562350" y="2911475"/>
          <p14:tracePt t="41292" x="3571875" y="2911475"/>
          <p14:tracePt t="41303" x="3589338" y="2911475"/>
          <p14:tracePt t="41322" x="3598863" y="2919413"/>
          <p14:tracePt t="41352" x="3608388" y="2919413"/>
          <p14:tracePt t="41371" x="3616325" y="2919413"/>
          <p14:tracePt t="41384" x="3633788" y="2919413"/>
          <p14:tracePt t="41401" x="3652838" y="2919413"/>
          <p14:tracePt t="41413" x="3660775" y="2919413"/>
          <p14:tracePt t="41432" x="3670300" y="2919413"/>
          <p14:tracePt t="41465" x="3679825" y="2919413"/>
          <p14:tracePt t="42429" x="3670300" y="2919413"/>
          <p14:tracePt t="42876" x="3660775" y="2919413"/>
          <p14:tracePt t="42909" x="3633788" y="2919413"/>
          <p14:tracePt t="42928" x="3616325" y="2919413"/>
          <p14:tracePt t="42940" x="3589338" y="2919413"/>
          <p14:tracePt t="42960" x="3571875" y="2919413"/>
          <p14:tracePt t="42972" x="3544888" y="2928938"/>
          <p14:tracePt t="42991" x="3527425" y="2928938"/>
          <p14:tracePt t="43002" x="3490913" y="2946400"/>
          <p14:tracePt t="43021" x="3446463" y="2955925"/>
          <p14:tracePt t="43033" x="3384550" y="2965450"/>
          <p14:tracePt t="43055" x="3367088" y="2973388"/>
          <p14:tracePt t="43066" x="3303588" y="2973388"/>
          <p14:tracePt t="43082" x="3286125" y="2982913"/>
          <p14:tracePt t="43093" x="3214688" y="3000375"/>
          <p14:tracePt t="43112" x="3125788" y="3017838"/>
          <p14:tracePt t="43135" x="3098800" y="3027363"/>
          <p14:tracePt t="43145" x="3017838" y="3036888"/>
          <p14:tracePt t="43164" x="3000375" y="3044825"/>
          <p14:tracePt t="43174" x="2965450" y="3062288"/>
          <p14:tracePt t="43195" x="2938463" y="3062288"/>
          <p14:tracePt t="43206" x="2911475" y="3071813"/>
          <p14:tracePt t="43224" x="2857500" y="3081338"/>
          <p14:tracePt t="43268" x="2840038" y="3089275"/>
          <p14:tracePt t="43287" x="2830513" y="3089275"/>
          <p14:tracePt t="43306" x="2813050" y="3098800"/>
          <p14:tracePt t="43330" x="2803525" y="3098800"/>
          <p14:tracePt t="43351" x="2795588" y="3098800"/>
          <p14:tracePt t="43457" x="2786063" y="3098800"/>
          <p14:tracePt t="43583" x="2776538" y="3098800"/>
          <p14:tracePt t="43929" x="2776538" y="3108325"/>
          <p14:tracePt t="44264" x="2786063" y="3125788"/>
          <p14:tracePt t="44341" x="2803525" y="3133725"/>
          <p14:tracePt t="44353" x="2867025" y="3170238"/>
          <p14:tracePt t="44375" x="2894013" y="3187700"/>
          <p14:tracePt t="44384" x="2955925" y="3205163"/>
          <p14:tracePt t="44403" x="2982913" y="3214688"/>
          <p14:tracePt t="44416" x="3071813" y="3241675"/>
          <p14:tracePt t="44435" x="3098800" y="3251200"/>
          <p14:tracePt t="44446" x="3187700" y="3268663"/>
          <p14:tracePt t="44465" x="3286125" y="3295650"/>
          <p14:tracePt t="44484" x="3357563" y="3313113"/>
          <p14:tracePt t="44496" x="3482975" y="3357563"/>
          <p14:tracePt t="44516" x="3544888" y="3375025"/>
          <p14:tracePt t="44528" x="3643313" y="3394075"/>
          <p14:tracePt t="44547" x="3697288" y="3411538"/>
          <p14:tracePt t="44560" x="3786188" y="3419475"/>
          <p14:tracePt t="44577" x="3803650" y="3429000"/>
          <p14:tracePt t="44593" x="3902075" y="3446463"/>
          <p14:tracePt t="44610" x="3919538" y="3446463"/>
          <p14:tracePt t="44627" x="3990975" y="3455988"/>
          <p14:tracePt t="44643" x="4010025" y="3455988"/>
          <p14:tracePt t="44660" x="4071938" y="3465513"/>
          <p14:tracePt t="44677" x="4152900" y="3473450"/>
          <p14:tracePt t="44693" x="4170363" y="3473450"/>
          <p14:tracePt t="44710" x="4232275" y="3490913"/>
          <p14:tracePt t="44727" x="4259263" y="3490913"/>
          <p14:tracePt t="44745" x="4322763" y="3509963"/>
          <p14:tracePt t="44760" x="4340225" y="3509963"/>
          <p14:tracePt t="44778" x="4357688" y="3509963"/>
          <p14:tracePt t="44795" x="4375150" y="3509963"/>
          <p14:tracePt t="44811" x="4419600" y="3517900"/>
          <p14:tracePt t="44828" x="4438650" y="3517900"/>
          <p14:tracePt t="44859" x="4465638" y="3509963"/>
          <p14:tracePt t="44878" x="4473575" y="3509963"/>
          <p14:tracePt t="44890" x="4483100" y="3509963"/>
          <p14:tracePt t="44909" x="4491038" y="3509963"/>
          <p14:tracePt t="44920" x="4500563" y="3500438"/>
          <p14:tracePt t="44939" x="4518025" y="3500438"/>
          <p14:tracePt t="44951" x="4554538" y="3500438"/>
          <p14:tracePt t="44970" x="4581525" y="3490913"/>
          <p14:tracePt t="44982" x="4616450" y="3490913"/>
          <p14:tracePt t="45001" x="4652963" y="3482975"/>
          <p14:tracePt t="45021" x="4670425" y="3482975"/>
          <p14:tracePt t="45031" x="4732338" y="3482975"/>
          <p14:tracePt t="45050" x="4751388" y="3482975"/>
          <p14:tracePt t="45062" x="4803775" y="3490913"/>
          <p14:tracePt t="45080" x="4857750" y="3490913"/>
          <p14:tracePt t="45096" x="4929188" y="3509963"/>
          <p14:tracePt t="45114" x="4973638" y="3517900"/>
          <p14:tracePt t="45129" x="5037138" y="3517900"/>
          <p14:tracePt t="45146" x="5099050" y="3527425"/>
          <p14:tracePt t="45163" x="5126038" y="3527425"/>
          <p14:tracePt t="45179" x="5180013" y="3536950"/>
          <p14:tracePt t="45196" x="5205413" y="3536950"/>
          <p14:tracePt t="45213" x="5259388" y="3536950"/>
          <p14:tracePt t="45229" x="5286375" y="3536950"/>
          <p14:tracePt t="45246" x="5340350" y="3536950"/>
          <p14:tracePt t="45263" x="5402263" y="3536950"/>
          <p14:tracePt t="45279" x="5429250" y="3536950"/>
          <p14:tracePt t="45296" x="5510213" y="3544888"/>
          <p14:tracePt t="45313" x="5527675" y="3544888"/>
          <p14:tracePt t="45332" x="5545138" y="3544888"/>
          <p14:tracePt t="45346" x="5608638" y="3544888"/>
          <p14:tracePt t="45366" x="5626100" y="3544888"/>
          <p14:tracePt t="45380" x="5688013" y="3536950"/>
          <p14:tracePt t="45397" x="5715000" y="3536950"/>
          <p14:tracePt t="45413" x="5768975" y="3527425"/>
          <p14:tracePt t="45430" x="5776913" y="3527425"/>
          <p14:tracePt t="45447" x="5822950" y="3517900"/>
          <p14:tracePt t="45463" x="5848350" y="3517900"/>
          <p14:tracePt t="45480" x="5857875" y="3517900"/>
          <p14:tracePt t="45506" x="5875338" y="3509963"/>
          <p14:tracePt t="45532" x="5902325" y="3500438"/>
          <p14:tracePt t="45552" x="5911850" y="3500438"/>
          <p14:tracePt t="45564" x="5938838" y="3490913"/>
          <p14:tracePt t="45583" x="5973763" y="3482975"/>
          <p14:tracePt t="45601" x="5983288" y="3473450"/>
          <p14:tracePt t="45614" x="6000750" y="3473450"/>
          <p14:tracePt t="45649" x="6010275" y="3473450"/>
          <p14:tracePt t="45674" x="6018213" y="3473450"/>
          <p14:tracePt t="45726" x="6027738" y="3473450"/>
          <p14:tracePt t="45753" x="6037263" y="3473450"/>
          <p14:tracePt t="45822" x="6045200" y="3473450"/>
          <p14:tracePt t="45931" x="6054725" y="3473450"/>
          <p14:tracePt t="45963" x="6062663" y="3473450"/>
          <p14:tracePt t="46053" x="6072188" y="3473450"/>
          <p14:tracePt t="46212" x="6081713" y="3473450"/>
          <p14:tracePt t="46256" x="6089650" y="3473450"/>
          <p14:tracePt t="46325" x="6099175" y="3473450"/>
          <p14:tracePt t="46570" x="6108700" y="3473450"/>
          <p14:tracePt t="47680" x="6099175" y="3473450"/>
          <p14:tracePt t="47736" x="6089650" y="3473450"/>
          <p14:tracePt t="48040" x="6081713" y="3473450"/>
          <p14:tracePt t="48179" x="6072188" y="3473450"/>
          <p14:tracePt t="48238" x="6054725" y="3473450"/>
          <p14:tracePt t="48269" x="6018213" y="3473450"/>
          <p14:tracePt t="48289" x="5991225" y="3465513"/>
          <p14:tracePt t="48300" x="5965825" y="3465513"/>
          <p14:tracePt t="48319" x="5956300" y="3455988"/>
          <p14:tracePt t="48331" x="5938838" y="3455988"/>
          <p14:tracePt t="48349" x="5884863" y="3455988"/>
          <p14:tracePt t="48382" x="5867400" y="3455988"/>
          <p14:tracePt t="48394" x="5822950" y="3455988"/>
          <p14:tracePt t="48413" x="5786438" y="3455988"/>
          <p14:tracePt t="48424" x="5697538" y="3455988"/>
          <p14:tracePt t="48444" x="5680075" y="3455988"/>
          <p14:tracePt t="48455" x="5616575" y="3455988"/>
          <p14:tracePt t="48474" x="5554663" y="3455988"/>
          <p14:tracePt t="48494" x="5500688" y="3465513"/>
          <p14:tracePt t="48506" x="5394325" y="3473450"/>
          <p14:tracePt t="48523" x="5340350" y="3473450"/>
          <p14:tracePt t="48535" x="5224463" y="3473450"/>
          <p14:tracePt t="48554" x="5170488" y="3482975"/>
          <p14:tracePt t="48566" x="5072063" y="3482975"/>
          <p14:tracePt t="48584" x="4965700" y="3482975"/>
          <p14:tracePt t="48603" x="4911725" y="3482975"/>
          <p14:tracePt t="48615" x="4840288" y="3482975"/>
          <p14:tracePt t="48634" x="4813300" y="3482975"/>
          <p14:tracePt t="48645" x="4697413" y="3482975"/>
          <p14:tracePt t="48664" x="4660900" y="3490913"/>
          <p14:tracePt t="48675" x="4598988" y="3500438"/>
          <p14:tracePt t="48694" x="4527550" y="3517900"/>
          <p14:tracePt t="48713" x="4491038" y="3527425"/>
          <p14:tracePt t="48724" x="4419600" y="3536950"/>
          <p14:tracePt t="48743" x="4394200" y="3536950"/>
          <p14:tracePt t="48757" x="4313238" y="3544888"/>
          <p14:tracePt t="48775" x="4286250" y="3554413"/>
          <p14:tracePt t="48811" x="4268788" y="3562350"/>
          <p14:tracePt t="48834" x="4205288" y="3571875"/>
          <p14:tracePt t="48854" x="4187825" y="3571875"/>
          <p14:tracePt t="48864" x="4143375" y="3581400"/>
          <p14:tracePt t="48883" x="4125913" y="3589338"/>
          <p14:tracePt t="48895" x="4108450" y="3598863"/>
          <p14:tracePt t="48914" x="4098925" y="3598863"/>
          <p14:tracePt t="48933" x="4081463" y="3598863"/>
          <p14:tracePt t="48945" x="4062413" y="3608388"/>
          <p14:tracePt t="48963" x="4054475" y="3616325"/>
          <p14:tracePt t="48975" x="4037013" y="3625850"/>
          <p14:tracePt t="48994" x="4010025" y="3643313"/>
          <p14:tracePt t="49027" x="4000500" y="3643313"/>
          <p14:tracePt t="49039" x="3983038" y="3652838"/>
          <p14:tracePt t="49059" x="3973513" y="3660775"/>
          <p14:tracePt t="49087" x="3965575" y="3670300"/>
          <p14:tracePt t="49132" x="3956050" y="3670300"/>
          <p14:tracePt t="49198" x="3956050" y="3679825"/>
          <p14:tracePt t="49231" x="3938588" y="3687763"/>
          <p14:tracePt t="49257" x="3929063" y="3687763"/>
          <p14:tracePt t="49275" x="3911600" y="3687763"/>
          <p14:tracePt t="49341" x="3902075" y="3687763"/>
          <p14:tracePt t="49354" x="3894138" y="3687763"/>
          <p14:tracePt t="49386" x="3884613" y="3687763"/>
          <p14:tracePt t="49405" x="3884613" y="3697288"/>
          <p14:tracePt t="49418" x="3867150" y="3697288"/>
          <p14:tracePt t="49449" x="3840163" y="3697288"/>
          <p14:tracePt t="49468" x="3830638" y="3697288"/>
          <p14:tracePt t="49499" x="3822700" y="3697288"/>
          <p14:tracePt t="49511" x="3813175" y="3697288"/>
          <p14:tracePt t="49530" x="3803650" y="3697288"/>
          <p14:tracePt t="49542" x="3786188" y="3697288"/>
          <p14:tracePt t="49560" x="3776663" y="3697288"/>
          <p14:tracePt t="49607" x="3786188" y="3705225"/>
          <p14:tracePt t="49698" x="3803650" y="3705225"/>
          <p14:tracePt t="49717" x="3822700" y="3705225"/>
          <p14:tracePt t="49729" x="3857625" y="3705225"/>
          <p14:tracePt t="49747" x="3929063" y="3705225"/>
          <p14:tracePt t="49766" x="3956050" y="3705225"/>
          <p14:tracePt t="49778" x="4017963" y="3714750"/>
          <p14:tracePt t="49797" x="4037013" y="3714750"/>
          <p14:tracePt t="49810" x="4098925" y="3714750"/>
          <p14:tracePt t="49829" x="4116388" y="3724275"/>
          <p14:tracePt t="49843" x="4187825" y="3724275"/>
          <p14:tracePt t="49874" x="4241800" y="3724275"/>
          <p14:tracePt t="49890" x="4268788" y="3732213"/>
          <p14:tracePt t="49901" x="4276725" y="3732213"/>
          <p14:tracePt t="49921" x="4286250" y="3732213"/>
          <p14:tracePt t="49933" x="4295775" y="3741738"/>
          <p14:tracePt t="49952" x="4313238" y="3741738"/>
          <p14:tracePt t="49977" x="4322763" y="3741738"/>
          <p14:tracePt t="50007" x="4322763" y="3751263"/>
          <p14:tracePt t="50112" x="4303713" y="3759200"/>
          <p14:tracePt t="50124" x="4268788" y="3776663"/>
          <p14:tracePt t="50143" x="4251325" y="3795713"/>
          <p14:tracePt t="50161" x="4214813" y="3813175"/>
          <p14:tracePt t="50192" x="4205288" y="3848100"/>
          <p14:tracePt t="50206" x="4197350" y="3867150"/>
          <p14:tracePt t="50227" x="4187825" y="3884613"/>
          <p14:tracePt t="50258" x="4187825" y="3902075"/>
          <p14:tracePt t="50282" x="4187825" y="3919538"/>
          <p14:tracePt t="50301" x="4187825" y="3938588"/>
          <p14:tracePt t="50328" x="4205288" y="3983038"/>
          <p14:tracePt t="50359" x="4241800" y="4010025"/>
          <p14:tracePt t="50362" x="4295775" y="4037013"/>
          <p14:tracePt t="50394" x="4348163" y="4071938"/>
          <p14:tracePt t="50408" x="4375150" y="4081463"/>
          <p14:tracePt t="50428" x="4562475" y="4133850"/>
          <p14:tracePt t="50460" x="4687888" y="4152900"/>
          <p14:tracePt t="50471" x="4751388" y="4160838"/>
          <p14:tracePt t="50495" x="4965700" y="4179888"/>
          <p14:tracePt t="50526" x="5143500" y="4205288"/>
          <p14:tracePt t="50534" x="5187950" y="4214813"/>
          <p14:tracePt t="50562" x="5661025" y="4286250"/>
          <p14:tracePt t="50593" x="5759450" y="4295775"/>
          <p14:tracePt t="50596" x="6062663" y="4340225"/>
          <p14:tracePt t="50627" x="6303963" y="4375150"/>
          <p14:tracePt t="50643" x="6367463" y="4375150"/>
          <p14:tracePt t="50674" x="6581775" y="4419600"/>
          <p14:tracePt t="50679" x="6831013" y="4438650"/>
          <p14:tracePt t="50710" x="6858000" y="4446588"/>
          <p14:tracePt t="50718" x="6991350" y="4456113"/>
          <p14:tracePt t="50745" x="7153275" y="4465638"/>
          <p14:tracePt t="50776" x="7224713" y="4465638"/>
          <p14:tracePt t="50787" x="7277100" y="4465638"/>
          <p14:tracePt t="50813" x="7456488" y="4465638"/>
          <p14:tracePt t="50845" x="7608888" y="4465638"/>
          <p14:tracePt t="50876" x="7670800" y="4465638"/>
          <p14:tracePt t="50879" x="7715250" y="4465638"/>
          <p14:tracePt t="50910" x="7742238" y="4465638"/>
          <p14:tracePt t="50929" x="7751763" y="4465638"/>
          <p14:tracePt t="51002" x="7751763" y="4456113"/>
          <p14:tracePt t="51072" x="7751763" y="4446588"/>
          <p14:tracePt t="51160" x="7751763" y="4438650"/>
          <p14:tracePt t="51301" x="7742238" y="4429125"/>
          <p14:tracePt t="51320" x="7732713" y="4429125"/>
          <p14:tracePt t="51332" x="7661275" y="4394200"/>
          <p14:tracePt t="51365" x="7589838" y="4367213"/>
          <p14:tracePt t="51382" x="7456488" y="4340225"/>
          <p14:tracePt t="51415" x="7358063" y="4322763"/>
          <p14:tracePt t="51447" x="7277100" y="4313238"/>
          <p14:tracePt t="51462" x="7037388" y="4313238"/>
          <p14:tracePt t="51494" x="6956425" y="4313238"/>
          <p14:tracePt t="51515" x="6608763" y="4330700"/>
          <p14:tracePt t="51547" x="6330950" y="4348163"/>
          <p14:tracePt t="51579" x="6232525" y="4348163"/>
          <p14:tracePt t="51585" x="5929313" y="4375150"/>
          <p14:tracePt t="51619" x="5608638" y="4394200"/>
          <p14:tracePt t="51649" x="5348288" y="4411663"/>
          <p14:tracePt t="51681" x="5160963" y="4429125"/>
          <p14:tracePt t="51712" x="4929188" y="4429125"/>
          <p14:tracePt t="51716" x="4697413" y="4438650"/>
          <p14:tracePt t="51748" x="4608513" y="4446588"/>
          <p14:tracePt t="51779" x="4545013" y="4446588"/>
          <p14:tracePt t="51794" x="4438650" y="4446588"/>
          <p14:tracePt t="51826" x="4429125" y="4446588"/>
          <p14:tracePt t="51850" x="4348163" y="4446588"/>
          <p14:tracePt t="51882" x="4224338" y="4438650"/>
          <p14:tracePt t="51913" x="4062413" y="4394200"/>
          <p14:tracePt t="51917" x="3884613" y="4348163"/>
          <p14:tracePt t="51949" x="3857625" y="4340225"/>
          <p14:tracePt t="51980" x="3840163" y="4340225"/>
          <p14:tracePt t="51985" x="3768725" y="4330700"/>
          <p14:tracePt t="52017" x="3714750" y="4330700"/>
          <p14:tracePt t="52050" x="3625850" y="4330700"/>
          <p14:tracePt t="52075" x="3554413" y="4357688"/>
          <p14:tracePt t="52108" x="3482975" y="4375150"/>
          <p14:tracePt t="52140" x="3482975" y="4384675"/>
          <p14:tracePt t="52171" x="3465513" y="4384675"/>
          <p14:tracePt t="52185" x="3446463" y="4394200"/>
          <p14:tracePt t="52217" x="3402013" y="4411663"/>
          <p14:tracePt t="52250" x="3384550" y="4411663"/>
          <p14:tracePt t="52260" x="3367088" y="4411663"/>
          <p14:tracePt t="52291" x="3357563" y="4411663"/>
          <p14:tracePt t="52317" x="3357563" y="4419600"/>
          <p14:tracePt t="52503" x="3357563" y="4438650"/>
          <p14:tracePt t="52547" x="3348038" y="4446588"/>
          <p14:tracePt t="52577" x="3348038" y="4456113"/>
          <p14:tracePt t="52589" x="3330575" y="4473575"/>
          <p14:tracePt t="52620" x="3322638" y="4537075"/>
          <p14:tracePt t="52652" x="3322638" y="4608513"/>
          <p14:tracePt t="52683" x="3322638" y="4687888"/>
          <p14:tracePt t="52716" x="3322638" y="4697413"/>
          <p14:tracePt t="52719" x="3322638" y="4714875"/>
          <p14:tracePt t="52767" x="3322638" y="4732338"/>
          <p14:tracePt t="52798" x="3340100" y="4795838"/>
          <p14:tracePt t="52830" x="3348038" y="4813300"/>
          <p14:tracePt t="52877" x="3348038" y="4822825"/>
          <p14:tracePt t="52909" x="3357563" y="4840288"/>
          <p14:tracePt t="52939" x="3357563" y="4848225"/>
          <p14:tracePt t="52970" x="3367088" y="4867275"/>
          <p14:tracePt t="52987" x="3375025" y="4884738"/>
          <p14:tracePt t="53020" x="3375025" y="4894263"/>
          <p14:tracePt t="53052" x="3384550" y="4902200"/>
          <p14:tracePt t="53080" x="3384550" y="4929188"/>
          <p14:tracePt t="53111" x="3394075" y="4929188"/>
          <p14:tracePt t="53127" x="3394075" y="4938713"/>
          <p14:tracePt t="53208" x="3402013" y="4938713"/>
          <p14:tracePt t="53233" x="3402013" y="49466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Main class: Filling List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6200" y="1371600"/>
            <a:ext cx="8580438" cy="21852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700" dirty="0"/>
              <a:t> </a:t>
            </a:r>
            <a:r>
              <a:rPr lang="en-US" sz="1700" dirty="0" smtClean="0"/>
              <a:t>   </a:t>
            </a:r>
            <a:r>
              <a:rPr lang="en-US" sz="1700" b="1" dirty="0" smtClean="0"/>
              <a:t>static</a:t>
            </a:r>
            <a:r>
              <a:rPr lang="en-US" sz="1700" dirty="0" smtClean="0"/>
              <a:t> </a:t>
            </a:r>
            <a:r>
              <a:rPr lang="en-US" sz="1700" dirty="0" err="1"/>
              <a:t>CourseList</a:t>
            </a:r>
            <a:r>
              <a:rPr lang="en-US" sz="1700" dirty="0"/>
              <a:t> courses = </a:t>
            </a:r>
            <a:r>
              <a:rPr lang="en-US" sz="1700" b="1" dirty="0"/>
              <a:t>new</a:t>
            </a:r>
            <a:r>
              <a:rPr lang="en-US" sz="1700" dirty="0"/>
              <a:t> </a:t>
            </a:r>
            <a:r>
              <a:rPr lang="en-US" sz="1700" dirty="0" err="1"/>
              <a:t>ACourseList</a:t>
            </a:r>
            <a:r>
              <a:rPr lang="en-US" sz="1700" dirty="0"/>
              <a:t>();</a:t>
            </a:r>
          </a:p>
          <a:p>
            <a:pPr algn="l"/>
            <a:r>
              <a:rPr lang="en-US" sz="1700" dirty="0"/>
              <a:t> </a:t>
            </a:r>
            <a:r>
              <a:rPr lang="en-US" sz="1700" dirty="0" smtClean="0"/>
              <a:t>   </a:t>
            </a:r>
            <a:r>
              <a:rPr lang="en-US" sz="1700" b="1" dirty="0" smtClean="0"/>
              <a:t>static</a:t>
            </a:r>
            <a:r>
              <a:rPr lang="en-US" sz="1700" dirty="0" smtClean="0"/>
              <a:t> </a:t>
            </a:r>
            <a:r>
              <a:rPr lang="en-US" sz="1700" b="1" dirty="0"/>
              <a:t>void</a:t>
            </a:r>
            <a:r>
              <a:rPr lang="en-US" sz="1700" dirty="0"/>
              <a:t> </a:t>
            </a:r>
            <a:r>
              <a:rPr lang="en-US" sz="1700" dirty="0" err="1"/>
              <a:t>fillCourses</a:t>
            </a:r>
            <a:r>
              <a:rPr lang="en-US" sz="1700" dirty="0"/>
              <a:t>() {</a:t>
            </a:r>
          </a:p>
          <a:p>
            <a:pPr algn="l"/>
            <a:r>
              <a:rPr lang="en-US" sz="1700" dirty="0"/>
              <a:t> </a:t>
            </a:r>
            <a:r>
              <a:rPr lang="en-US" sz="1700" dirty="0" smtClean="0"/>
              <a:t>      </a:t>
            </a:r>
            <a:r>
              <a:rPr lang="en-US" sz="1700" dirty="0" err="1" smtClean="0"/>
              <a:t>courses.addElement</a:t>
            </a:r>
            <a:r>
              <a:rPr lang="en-US" sz="1700" dirty="0" smtClean="0"/>
              <a:t>(</a:t>
            </a:r>
            <a:r>
              <a:rPr lang="en-US" sz="1700" b="1" dirty="0" smtClean="0"/>
              <a:t>new</a:t>
            </a:r>
            <a:r>
              <a:rPr lang="en-US" sz="1700" dirty="0" smtClean="0"/>
              <a:t> </a:t>
            </a:r>
            <a:r>
              <a:rPr lang="en-US" sz="1700" dirty="0" err="1"/>
              <a:t>ARegularCourse</a:t>
            </a:r>
            <a:r>
              <a:rPr lang="en-US" sz="1700" dirty="0"/>
              <a:t> ("Intro. </a:t>
            </a:r>
            <a:r>
              <a:rPr lang="en-US" sz="1700" dirty="0" err="1"/>
              <a:t>Prog</a:t>
            </a:r>
            <a:r>
              <a:rPr lang="en-US" sz="1700" dirty="0"/>
              <a:t>.",  "COMP", 14));</a:t>
            </a:r>
          </a:p>
          <a:p>
            <a:pPr algn="l"/>
            <a:r>
              <a:rPr lang="en-US" sz="1700" dirty="0"/>
              <a:t> </a:t>
            </a:r>
            <a:r>
              <a:rPr lang="en-US" sz="1700" dirty="0" smtClean="0"/>
              <a:t>      </a:t>
            </a:r>
            <a:r>
              <a:rPr lang="en-US" sz="1700" dirty="0" err="1" smtClean="0"/>
              <a:t>courses.addElement</a:t>
            </a:r>
            <a:r>
              <a:rPr lang="en-US" sz="1700" dirty="0" smtClean="0"/>
              <a:t>(</a:t>
            </a:r>
            <a:r>
              <a:rPr lang="en-US" sz="1700" b="1" dirty="0" smtClean="0"/>
              <a:t>new</a:t>
            </a:r>
            <a:r>
              <a:rPr lang="en-US" sz="1700" dirty="0" smtClean="0"/>
              <a:t> </a:t>
            </a:r>
            <a:r>
              <a:rPr lang="en-US" sz="1700" dirty="0" err="1"/>
              <a:t>ARegularCourse</a:t>
            </a:r>
            <a:r>
              <a:rPr lang="en-US" sz="1700" dirty="0"/>
              <a:t> ("Found. of </a:t>
            </a:r>
            <a:r>
              <a:rPr lang="en-US" sz="1700" dirty="0" err="1"/>
              <a:t>Prog</a:t>
            </a:r>
            <a:r>
              <a:rPr lang="en-US" sz="1700" dirty="0"/>
              <a:t>.", "COMP", 114));</a:t>
            </a:r>
          </a:p>
          <a:p>
            <a:pPr algn="l"/>
            <a:r>
              <a:rPr lang="en-US" sz="1700" dirty="0"/>
              <a:t> </a:t>
            </a:r>
            <a:r>
              <a:rPr lang="en-US" sz="1700" dirty="0" smtClean="0"/>
              <a:t>      </a:t>
            </a:r>
            <a:r>
              <a:rPr lang="en-US" sz="1700" dirty="0" err="1" smtClean="0"/>
              <a:t>courses.addElement</a:t>
            </a:r>
            <a:r>
              <a:rPr lang="en-US" sz="1700" dirty="0" smtClean="0"/>
              <a:t>(</a:t>
            </a:r>
            <a:r>
              <a:rPr lang="en-US" sz="1700" b="1" dirty="0" smtClean="0"/>
              <a:t>new </a:t>
            </a:r>
            <a:r>
              <a:rPr lang="en-US" sz="1700" dirty="0" err="1"/>
              <a:t>AFreshmanSeminar</a:t>
            </a:r>
            <a:r>
              <a:rPr lang="en-US" sz="1700" dirty="0" smtClean="0"/>
              <a:t>(“Comp. Animation</a:t>
            </a:r>
            <a:r>
              <a:rPr lang="en-US" sz="1700" dirty="0"/>
              <a:t>", "COMP"));</a:t>
            </a:r>
          </a:p>
          <a:p>
            <a:pPr algn="l"/>
            <a:r>
              <a:rPr lang="en-US" sz="1700" dirty="0"/>
              <a:t> </a:t>
            </a:r>
            <a:r>
              <a:rPr lang="en-US" sz="1700" dirty="0" smtClean="0"/>
              <a:t>      </a:t>
            </a:r>
            <a:r>
              <a:rPr lang="en-US" sz="1700" dirty="0" err="1" smtClean="0"/>
              <a:t>courses.addElement</a:t>
            </a:r>
            <a:r>
              <a:rPr lang="en-US" sz="1700" dirty="0" smtClean="0"/>
              <a:t>(</a:t>
            </a:r>
            <a:r>
              <a:rPr lang="en-US" sz="1700" b="1" dirty="0" smtClean="0"/>
              <a:t>new </a:t>
            </a:r>
            <a:r>
              <a:rPr lang="en-US" sz="1700" dirty="0" err="1"/>
              <a:t>AFreshmanSeminar</a:t>
            </a:r>
            <a:r>
              <a:rPr lang="en-US" sz="1700" dirty="0"/>
              <a:t>("Lego Robots",  "COMP"));</a:t>
            </a:r>
          </a:p>
          <a:p>
            <a:pPr algn="l"/>
            <a:r>
              <a:rPr lang="en-US" sz="1700" dirty="0" smtClean="0"/>
              <a:t>   }</a:t>
            </a:r>
            <a:endParaRPr lang="en-US" sz="1700" dirty="0"/>
          </a:p>
          <a:p>
            <a:pPr algn="l"/>
            <a:r>
              <a:rPr lang="en-US" sz="1700" dirty="0"/>
              <a:t>	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41766"/>
      </p:ext>
    </p:extLst>
  </p:cSld>
  <p:clrMapOvr>
    <a:masterClrMapping/>
  </p:clrMapOvr>
  <p:transition advTm="27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5" x="3402013" y="4938713"/>
          <p14:tracePt t="2021" x="3402013" y="4929188"/>
          <p14:tracePt t="2211" x="3411538" y="4902200"/>
          <p14:tracePt t="2229" x="3411538" y="4894263"/>
          <p14:tracePt t="2246" x="3429000" y="4830763"/>
          <p14:tracePt t="2279" x="3446463" y="4751388"/>
          <p14:tracePt t="2292" x="3455988" y="4697413"/>
          <p14:tracePt t="2313" x="3517900" y="4500563"/>
          <p14:tracePt t="2345" x="3571875" y="4340225"/>
          <p14:tracePt t="2353" x="3608388" y="4251325"/>
          <p14:tracePt t="2380" x="3724275" y="3956050"/>
          <p14:tracePt t="2411" x="3786188" y="3741738"/>
          <p14:tracePt t="2414" x="3902075" y="3367088"/>
          <p14:tracePt t="2447" x="3990975" y="2990850"/>
          <p14:tracePt t="2480" x="4027488" y="2901950"/>
          <p14:tracePt t="2490" x="4071938" y="2705100"/>
          <p14:tracePt t="2513" x="4108450" y="2571750"/>
          <p14:tracePt t="2546" x="4133850" y="2393950"/>
          <p14:tracePt t="2560" x="4143375" y="2330450"/>
          <p14:tracePt t="2580" x="4179888" y="2152650"/>
          <p14:tracePt t="2612" x="4187825" y="2125663"/>
          <p14:tracePt t="2624" x="4187825" y="2089150"/>
          <p14:tracePt t="2650" x="4187825" y="1973263"/>
          <p14:tracePt t="2681" x="4187825" y="1866900"/>
          <p14:tracePt t="2714" x="4187825" y="1812925"/>
          <p14:tracePt t="2731" x="4187825" y="1803400"/>
          <p14:tracePt t="2747" x="4187825" y="1768475"/>
          <p14:tracePt t="2779" x="4179888" y="1751013"/>
          <p14:tracePt t="2788" x="4170363" y="1660525"/>
          <p14:tracePt t="2815" x="4160838" y="1544638"/>
          <p14:tracePt t="2847" x="4143375" y="1544638"/>
          <p14:tracePt t="2938" x="4133850" y="1544638"/>
          <p14:tracePt t="2982" x="4116388" y="1554163"/>
          <p14:tracePt t="2993" x="4062413" y="1562100"/>
          <p14:tracePt t="3015" x="3911600" y="1589088"/>
          <p14:tracePt t="3048" x="3894138" y="1598613"/>
          <p14:tracePt t="3061" x="3830638" y="1608138"/>
          <p14:tracePt t="3081" x="3732213" y="1625600"/>
          <p14:tracePt t="3113" x="3652838" y="1643063"/>
          <p14:tracePt t="3125" x="3625850" y="1652588"/>
          <p14:tracePt t="3149" x="3509963" y="1679575"/>
          <p14:tracePt t="3180" x="3455988" y="1704975"/>
          <p14:tracePt t="3187" x="3438525" y="1714500"/>
          <p14:tracePt t="3215" x="3286125" y="1741488"/>
          <p14:tracePt t="3246" x="3187700" y="1758950"/>
          <p14:tracePt t="3248" x="3108325" y="1776413"/>
          <p14:tracePt t="3280" x="3027363" y="1795463"/>
          <p14:tracePt t="3299" x="2965450" y="1812925"/>
          <p14:tracePt t="3315" x="2768600" y="1839913"/>
          <p14:tracePt t="3348" x="2679700" y="1857375"/>
          <p14:tracePt t="3360" x="2625725" y="1866900"/>
          <p14:tracePt t="3382" x="2527300" y="1884363"/>
          <p14:tracePt t="3414" x="2473325" y="1901825"/>
          <p14:tracePt t="3423" x="2446338" y="1901825"/>
          <p14:tracePt t="3449" x="2339975" y="1938338"/>
          <p14:tracePt t="3480" x="2322513" y="1946275"/>
          <p14:tracePt t="3482" x="2286000" y="1955800"/>
          <p14:tracePt t="3513" x="2276475" y="1965325"/>
          <p14:tracePt t="3518" x="2286000" y="1982788"/>
          <p14:tracePt t="3593" x="2330450" y="2009775"/>
          <p14:tracePt t="3612" x="2374900" y="2027238"/>
          <p14:tracePt t="3624" x="2517775" y="2071688"/>
          <p14:tracePt t="3650" x="2776538" y="2116138"/>
          <p14:tracePt t="3681" x="2857500" y="2125663"/>
          <p14:tracePt t="3686" x="3187700" y="2170113"/>
          <p14:tracePt t="3717" x="3527425" y="2214563"/>
          <p14:tracePt t="3749" x="3786188" y="2241550"/>
          <p14:tracePt t="3768" x="3875088" y="2251075"/>
          <p14:tracePt t="3784" x="4116388" y="2276475"/>
          <p14:tracePt t="3816" x="4446588" y="2312988"/>
          <p14:tracePt t="3817" x="4830763" y="2357438"/>
          <p14:tracePt t="3850" x="4956175" y="2384425"/>
          <p14:tracePt t="3861" x="5251450" y="2411413"/>
          <p14:tracePt t="3884" x="5608638" y="2465388"/>
          <p14:tracePt t="3916" x="5680075" y="2473325"/>
          <p14:tracePt t="3923" x="5857875" y="2500313"/>
          <p14:tracePt t="3951" x="6143625" y="2536825"/>
          <p14:tracePt t="3982" x="6205538" y="2536825"/>
          <p14:tracePt t="3986" x="6286500" y="2544763"/>
          <p14:tracePt t="4018" x="6384925" y="2544763"/>
          <p14:tracePt t="4049" x="6438900" y="2544763"/>
          <p14:tracePt t="4067" x="6500813" y="2544763"/>
          <p14:tracePt t="4095" x="6562725" y="2536825"/>
          <p14:tracePt t="4118" x="6661150" y="2527300"/>
          <p14:tracePt t="4150" x="6680200" y="2527300"/>
          <p14:tracePt t="4158" x="6759575" y="2517775"/>
          <p14:tracePt t="4185" x="6831013" y="2509838"/>
          <p14:tracePt t="4216" x="6858000" y="2509838"/>
          <p14:tracePt t="4221" x="6956425" y="2500313"/>
          <p14:tracePt t="4252" x="7027863" y="2500313"/>
          <p14:tracePt t="4285" x="7045325" y="2490788"/>
          <p14:tracePt t="4303" x="7054850" y="2490788"/>
          <p14:tracePt t="4319" x="7072313" y="2490788"/>
          <p14:tracePt t="4350" x="7081838" y="2490788"/>
          <p14:tracePt t="4380" x="7089775" y="2490788"/>
          <p14:tracePt t="4392" x="7099300" y="2482850"/>
          <p14:tracePt t="4419" x="7126288" y="2473325"/>
          <p14:tracePt t="4450" x="7134225" y="2473325"/>
          <p14:tracePt t="4524" x="7143750" y="2473325"/>
          <p14:tracePt t="4586" x="7143750" y="2465388"/>
          <p14:tracePt t="4694" x="7153275" y="2482850"/>
          <p14:tracePt t="6954" x="7143750" y="2473325"/>
          <p14:tracePt t="7976" x="7126288" y="2465388"/>
          <p14:tracePt t="7995" x="7054850" y="2411413"/>
          <p14:tracePt t="8014" x="7000875" y="2374900"/>
          <p14:tracePt t="8030" x="6919913" y="2322513"/>
          <p14:tracePt t="8062" x="6911975" y="2322513"/>
          <p14:tracePt t="8078" x="6902450" y="2312988"/>
          <p14:tracePt t="8096" x="6813550" y="2268538"/>
          <p14:tracePt t="8128" x="6697663" y="2205038"/>
          <p14:tracePt t="8140" x="6626225" y="2179638"/>
          <p14:tracePt t="8163" x="6446838" y="2098675"/>
          <p14:tracePt t="8194" x="6394450" y="2071688"/>
          <p14:tracePt t="8202" x="6367463" y="2062163"/>
          <p14:tracePt t="8230" x="6242050" y="2009775"/>
          <p14:tracePt t="8261" x="6072188" y="1938338"/>
          <p14:tracePt t="8265" x="5822950" y="1874838"/>
          <p14:tracePt t="8296" x="5751513" y="1866900"/>
          <p14:tracePt t="8322" x="5715000" y="1866900"/>
          <p14:tracePt t="8334" x="5653088" y="1847850"/>
          <p14:tracePt t="8364" x="5562600" y="1847850"/>
          <p14:tracePt t="8396" x="5491163" y="1847850"/>
          <p14:tracePt t="8400" x="5348288" y="1857375"/>
          <p14:tracePt t="8431" x="5180013" y="1901825"/>
          <p14:tracePt t="8463" x="5126038" y="1928813"/>
          <p14:tracePt t="8470" x="5089525" y="1938338"/>
          <p14:tracePt t="8498" x="4991100" y="1982788"/>
          <p14:tracePt t="8530" x="4911725" y="2000250"/>
          <p14:tracePt t="8533" x="4795838" y="2044700"/>
          <p14:tracePt t="8564" x="4768850" y="2054225"/>
          <p14:tracePt t="8575" x="4697413" y="2081213"/>
          <p14:tracePt t="8598" x="4660900" y="2089150"/>
          <p14:tracePt t="8630" x="4633913" y="2098675"/>
          <p14:tracePt t="8642" x="4616450" y="2098675"/>
          <p14:tracePt t="8665" x="4562475" y="2125663"/>
          <p14:tracePt t="8697" x="4500563" y="2143125"/>
          <p14:tracePt t="8704" x="4483100" y="2152650"/>
          <p14:tracePt t="8732" x="4411663" y="2187575"/>
          <p14:tracePt t="8765" x="4402138" y="2187575"/>
          <p14:tracePt t="8781" x="4375150" y="2187575"/>
          <p14:tracePt t="8864" x="4367213" y="2187575"/>
          <p14:tracePt t="8875" x="4340225" y="2187575"/>
          <p14:tracePt t="8899" x="4295775" y="2179638"/>
          <p14:tracePt t="8930" x="4251325" y="2179638"/>
          <p14:tracePt t="8938" x="4197350" y="2170113"/>
          <p14:tracePt t="8966" x="4116388" y="2160588"/>
          <p14:tracePt t="8998" x="4098925" y="2160588"/>
          <p14:tracePt t="9002" x="4044950" y="2152650"/>
          <p14:tracePt t="9033" x="3983038" y="2152650"/>
          <p14:tracePt t="9067" x="3929063" y="2152650"/>
          <p14:tracePt t="9081" x="3894138" y="2152650"/>
          <p14:tracePt t="9108" x="3848100" y="2152650"/>
          <p14:tracePt t="9134" x="3822700" y="2152650"/>
          <p14:tracePt t="9166" x="3768725" y="2152650"/>
          <p14:tracePt t="9177" x="3741738" y="2160588"/>
          <p14:tracePt t="9200" x="3670300" y="2160588"/>
          <p14:tracePt t="9233" x="3625850" y="2160588"/>
          <p14:tracePt t="9239" x="3616325" y="2160588"/>
          <p14:tracePt t="9267" x="3571875" y="2160588"/>
          <p14:tracePt t="9300" x="3517900" y="2160588"/>
          <p14:tracePt t="9302" x="3465513" y="2170113"/>
          <p14:tracePt t="9334" x="3455988" y="2170113"/>
          <p14:tracePt t="9351" x="3446463" y="2170113"/>
          <p14:tracePt t="9377" x="3438525" y="2179638"/>
          <p14:tracePt t="9408" x="3402013" y="2179638"/>
          <p14:tracePt t="9434" x="3367088" y="2179638"/>
          <p14:tracePt t="9466" x="3357563" y="2179638"/>
          <p14:tracePt t="9470" x="3303588" y="2187575"/>
          <p14:tracePt t="9501" x="3214688" y="2187575"/>
          <p14:tracePt t="9533" x="3160713" y="2197100"/>
          <p14:tracePt t="9556" x="3152775" y="2197100"/>
          <p14:tracePt t="9583" x="3152775" y="2205038"/>
          <p14:tracePt t="9759" x="3179763" y="2205038"/>
          <p14:tracePt t="9804" x="3187700" y="2205038"/>
          <p14:tracePt t="9816" x="3232150" y="2197100"/>
          <p14:tracePt t="9836" x="3286125" y="2197100"/>
          <p14:tracePt t="9867" x="3322638" y="2187575"/>
          <p14:tracePt t="9893" x="3348038" y="2187575"/>
          <p14:tracePt t="9905" x="3394075" y="2187575"/>
          <p14:tracePt t="9938" x="3465513" y="2170113"/>
          <p14:tracePt t="9969" x="3554413" y="2152650"/>
          <p14:tracePt t="10001" x="3633788" y="2143125"/>
          <p14:tracePt t="10009" x="3687763" y="2133600"/>
          <p14:tracePt t="10036" x="3848100" y="2125663"/>
          <p14:tracePt t="10067" x="3938588" y="2116138"/>
          <p14:tracePt t="10072" x="4000500" y="2116138"/>
          <p14:tracePt t="10105" x="4098925" y="2108200"/>
          <p14:tracePt t="10136" x="4125913" y="2108200"/>
          <p14:tracePt t="10147" x="4179888" y="2108200"/>
          <p14:tracePt t="10170" x="4268788" y="2108200"/>
          <p14:tracePt t="10201" x="4286250" y="2108200"/>
          <p14:tracePt t="10210" x="4313238" y="2108200"/>
          <p14:tracePt t="10229" x="4322763" y="2108200"/>
          <p14:tracePt t="10241" x="4357688" y="2108200"/>
          <p14:tracePt t="10260" x="4375150" y="2108200"/>
          <p14:tracePt t="10271" x="4384675" y="2108200"/>
          <p14:tracePt t="10305" x="4394200" y="2108200"/>
          <p14:tracePt t="10385" x="4394200" y="2116138"/>
          <p14:tracePt t="10418" x="4402138" y="2116138"/>
          <p14:tracePt t="10431" x="4394200" y="2116138"/>
          <p14:tracePt t="10575" x="4384675" y="2116138"/>
          <p14:tracePt t="10586" x="4375150" y="2125663"/>
          <p14:tracePt t="10623" x="4357688" y="2133600"/>
          <p14:tracePt t="10636" x="4340225" y="2152650"/>
          <p14:tracePt t="10656" x="4330700" y="2160588"/>
          <p14:tracePt t="10683" x="4303713" y="2187575"/>
          <p14:tracePt t="10702" x="4295775" y="2197100"/>
          <p14:tracePt t="10714" x="4259263" y="2224088"/>
          <p14:tracePt t="10734" x="4251325" y="2241550"/>
          <p14:tracePt t="10746" x="4205288" y="2276475"/>
          <p14:tracePt t="10765" x="4197350" y="2295525"/>
          <p14:tracePt t="10777" x="4152900" y="2339975"/>
          <p14:tracePt t="10796" x="4133850" y="2357438"/>
          <p14:tracePt t="10828" x="4116388" y="2384425"/>
          <p14:tracePt t="10855" x="4108450" y="2384425"/>
          <p14:tracePt t="10874" x="4089400" y="2401888"/>
          <p14:tracePt t="10885" x="4081463" y="2419350"/>
          <p14:tracePt t="10907" x="4062413" y="2446338"/>
          <p14:tracePt t="10932" x="4054475" y="2446338"/>
          <p14:tracePt t="10950" x="4044950" y="2473325"/>
          <p14:tracePt t="10969" x="4044950" y="2490788"/>
          <p14:tracePt t="10981" x="4037013" y="2500313"/>
          <p14:tracePt t="11000" x="4037013" y="2509838"/>
          <p14:tracePt t="11012" x="4037013" y="2517775"/>
          <p14:tracePt t="11050" x="4037013" y="2527300"/>
          <p14:tracePt t="11155" x="4037013" y="2536825"/>
          <p14:tracePt t="11230" x="4044950" y="2544763"/>
          <p14:tracePt t="11264" x="4044950" y="2554288"/>
          <p14:tracePt t="11309" x="4054475" y="2571750"/>
          <p14:tracePt t="11341" x="4062413" y="2608263"/>
          <p14:tracePt t="11373" x="4062413" y="2625725"/>
          <p14:tracePt t="11393" x="4062413" y="2633663"/>
          <p14:tracePt t="11405" x="4071938" y="2643188"/>
          <p14:tracePt t="11423" x="4081463" y="2660650"/>
          <p14:tracePt t="11456" x="4081463" y="2670175"/>
          <p14:tracePt t="11549" x="4081463" y="2679700"/>
          <p14:tracePt t="11624" x="4081463" y="2687638"/>
          <p14:tracePt t="11674" x="4081463" y="2697163"/>
          <p14:tracePt t="11750" x="4081463" y="2705100"/>
          <p14:tracePt t="11817" x="4081463" y="2714625"/>
          <p14:tracePt t="11864" x="4081463" y="2724150"/>
          <p14:tracePt t="11891" x="4081463" y="2732088"/>
          <p14:tracePt t="11972" x="4081463" y="2751138"/>
          <p14:tracePt t="12048" x="4081463" y="2759075"/>
          <p14:tracePt t="12099" x="4081463" y="2768600"/>
          <p14:tracePt t="12146" x="4062413" y="2786063"/>
          <p14:tracePt t="12195" x="4062413" y="2795588"/>
          <p14:tracePt t="12207" x="4054475" y="2803525"/>
          <p14:tracePt t="12239" x="4054475" y="2813050"/>
          <p14:tracePt t="12251" x="4044950" y="2813050"/>
          <p14:tracePt t="12287" x="4044950" y="2822575"/>
          <p14:tracePt t="12322" x="4037013" y="2822575"/>
          <p14:tracePt t="12411" x="4017963" y="2840038"/>
          <p14:tracePt t="12444" x="3983038" y="2847975"/>
          <p14:tracePt t="12476" x="3965575" y="2857500"/>
          <p14:tracePt t="12495" x="3956050" y="2857500"/>
          <p14:tracePt t="12507" x="3946525" y="2857500"/>
          <p14:tracePt t="12528" x="3938588" y="2857500"/>
          <p14:tracePt t="12540" x="3919538" y="2857500"/>
          <p14:tracePt t="12551" x="3884613" y="2857500"/>
          <p14:tracePt t="12571" x="3830638" y="2857500"/>
          <p14:tracePt t="12583" x="3724275" y="2840038"/>
          <p14:tracePt t="12602" x="3643313" y="2822575"/>
          <p14:tracePt t="12620" x="3616325" y="2813050"/>
          <p14:tracePt t="12633" x="3554413" y="2795588"/>
          <p14:tracePt t="12652" x="3544888" y="2795588"/>
          <p14:tracePt t="12663" x="3509963" y="2776538"/>
          <p14:tracePt t="12683" x="3482975" y="2768600"/>
          <p14:tracePt t="12696" x="3429000" y="2759075"/>
          <p14:tracePt t="12713" x="3411538" y="2759075"/>
          <p14:tracePt t="12729" x="3357563" y="2741613"/>
          <p14:tracePt t="12745" x="3340100" y="2732088"/>
          <p14:tracePt t="12761" x="3295650" y="2714625"/>
          <p14:tracePt t="12778" x="3224213" y="2697163"/>
          <p14:tracePt t="12795" x="3197225" y="2679700"/>
          <p14:tracePt t="12811" x="3143250" y="2652713"/>
          <p14:tracePt t="12828" x="3125788" y="2652713"/>
          <p14:tracePt t="12845" x="3071813" y="2625725"/>
          <p14:tracePt t="12861" x="3071813" y="2616200"/>
          <p14:tracePt t="12878" x="3062288" y="2616200"/>
          <p14:tracePt t="12895" x="3036888" y="2581275"/>
          <p14:tracePt t="12930" x="3027363" y="2554288"/>
          <p14:tracePt t="12948" x="3027363" y="2536825"/>
          <p14:tracePt t="12959" x="3017838" y="2509838"/>
          <p14:tracePt t="12979" x="3017838" y="2490788"/>
          <p14:tracePt t="12990" x="3017838" y="2446338"/>
          <p14:tracePt t="13009" x="3017838" y="2411413"/>
          <p14:tracePt t="13029" x="3017838" y="2393950"/>
          <p14:tracePt t="13040" x="3017838" y="2366963"/>
          <p14:tracePt t="13067" x="3017838" y="2339975"/>
          <p14:tracePt t="13079" x="3017838" y="2312988"/>
          <p14:tracePt t="13091" x="3017838" y="2295525"/>
          <p14:tracePt t="13104" x="3017838" y="2241550"/>
          <p14:tracePt t="13121" x="3017838" y="2214563"/>
          <p14:tracePt t="13133" x="3017838" y="2179638"/>
          <p14:tracePt t="13152" x="3009900" y="2160588"/>
          <p14:tracePt t="13164" x="3009900" y="2143125"/>
          <p14:tracePt t="13196" x="3009900" y="2133600"/>
          <p14:tracePt t="13228" x="3009900" y="2125663"/>
          <p14:tracePt t="13260" x="3009900" y="2116138"/>
          <p14:tracePt t="13280" x="3009900" y="2108200"/>
          <p14:tracePt t="13309" x="3009900" y="2098675"/>
          <p14:tracePt t="13358" x="3009900" y="2089150"/>
          <p14:tracePt t="13369" x="2990850" y="2071688"/>
          <p14:tracePt t="13389" x="2982913" y="2062163"/>
          <p14:tracePt t="13417" x="2973388" y="2062163"/>
          <p14:tracePt t="13435" x="2965450" y="2062163"/>
          <p14:tracePt t="13469" x="2955925" y="2062163"/>
          <p14:tracePt t="13481" x="2928938" y="2098675"/>
          <p14:tracePt t="13500" x="2919413" y="2116138"/>
          <p14:tracePt t="13512" x="2894013" y="2152650"/>
          <p14:tracePt t="13531" x="2884488" y="2179638"/>
          <p14:tracePt t="13547" x="2867025" y="2232025"/>
          <p14:tracePt t="13566" x="2867025" y="2251075"/>
          <p14:tracePt t="13575" x="2867025" y="2312988"/>
          <p14:tracePt t="13594" x="2867025" y="2347913"/>
          <p14:tracePt t="13606" x="2857500" y="2374900"/>
          <p14:tracePt t="13626" x="2857500" y="2401888"/>
          <p14:tracePt t="13637" x="2857500" y="2473325"/>
          <p14:tracePt t="13655" x="2857500" y="2500313"/>
          <p14:tracePt t="13668" x="2857500" y="2562225"/>
          <p14:tracePt t="13687" x="2857500" y="2581275"/>
          <p14:tracePt t="13700" x="2857500" y="2652713"/>
          <p14:tracePt t="13719" x="2874963" y="2705100"/>
          <p14:tracePt t="13749" x="2884488" y="2732088"/>
          <p14:tracePt t="13761" x="2919413" y="2795588"/>
          <p14:tracePt t="13781" x="2928938" y="2822575"/>
          <p14:tracePt t="13792" x="2990850" y="2874963"/>
          <p14:tracePt t="13812" x="3036888" y="2919413"/>
          <p14:tracePt t="13824" x="3108325" y="2955925"/>
          <p14:tracePt t="13853" x="3179763" y="3000375"/>
          <p14:tracePt t="13864" x="3241675" y="3027363"/>
          <p14:tracePt t="13877" x="3313113" y="3062288"/>
          <p14:tracePt t="13888" x="3517900" y="3133725"/>
          <p14:tracePt t="13909" x="3571875" y="3152775"/>
          <p14:tracePt t="13920" x="3751263" y="3214688"/>
          <p14:tracePt t="13940" x="3813175" y="3232150"/>
          <p14:tracePt t="13952" x="3956050" y="3259138"/>
          <p14:tracePt t="13970" x="4017963" y="3276600"/>
          <p14:tracePt t="13982" x="4143375" y="3303588"/>
          <p14:tracePt t="14002" x="4205288" y="3313113"/>
          <p14:tracePt t="14015" x="4357688" y="3330575"/>
          <p14:tracePt t="14034" x="4375150" y="3330575"/>
          <p14:tracePt t="14049" x="4465638" y="3340100"/>
          <p14:tracePt t="14067" x="4491038" y="3340100"/>
          <p14:tracePt t="14082" x="4589463" y="3340100"/>
          <p14:tracePt t="14098" x="4616450" y="3340100"/>
          <p14:tracePt t="14115" x="4697413" y="3340100"/>
          <p14:tracePt t="14132" x="4732338" y="3330575"/>
          <p14:tracePt t="14148" x="4795838" y="3322638"/>
          <p14:tracePt t="14165" x="4822825" y="3313113"/>
          <p14:tracePt t="14182" x="4867275" y="3286125"/>
          <p14:tracePt t="14199" x="4884738" y="3268663"/>
          <p14:tracePt t="14215" x="4956175" y="3179763"/>
          <p14:tracePt t="14232" x="4983163" y="3108325"/>
          <p14:tracePt t="14250" x="5010150" y="3044825"/>
          <p14:tracePt t="14269" x="5018088" y="3027363"/>
          <p14:tracePt t="14282" x="5037138" y="2955925"/>
          <p14:tracePt t="14301" x="5045075" y="2928938"/>
          <p14:tracePt t="14315" x="5054600" y="2901950"/>
          <p14:tracePt t="14333" x="5054600" y="2884488"/>
          <p14:tracePt t="14349" x="5054600" y="2867025"/>
          <p14:tracePt t="14366" x="5054600" y="2803525"/>
          <p14:tracePt t="14382" x="5054600" y="2795588"/>
          <p14:tracePt t="14399" x="5054600" y="2741613"/>
          <p14:tracePt t="14415" x="5054600" y="2732088"/>
          <p14:tracePt t="14432" x="5054600" y="2697163"/>
          <p14:tracePt t="14449" x="5054600" y="2670175"/>
          <p14:tracePt t="14466" x="5054600" y="2633663"/>
          <p14:tracePt t="14487" x="5054600" y="2598738"/>
          <p14:tracePt t="14506" x="5054600" y="2562225"/>
          <p14:tracePt t="14532" x="5054600" y="2517775"/>
          <p14:tracePt t="14552" x="5045075" y="2500313"/>
          <p14:tracePt t="14563" x="5037138" y="2465388"/>
          <p14:tracePt t="14583" x="5027613" y="2438400"/>
          <p14:tracePt t="14595" x="5027613" y="2419350"/>
          <p14:tracePt t="14613" x="5018088" y="2401888"/>
          <p14:tracePt t="14641" x="5010150" y="2366963"/>
          <p14:tracePt t="14661" x="5000625" y="2357438"/>
          <p14:tracePt t="14709" x="5000625" y="2347913"/>
          <p14:tracePt t="14807" x="5000625" y="2339975"/>
          <p14:tracePt t="17804" x="5010150" y="2339975"/>
          <p14:tracePt t="18654" x="5010150" y="2347913"/>
          <p14:tracePt t="19001" x="5018088" y="2347913"/>
          <p14:tracePt t="19027" x="5027613" y="2347913"/>
          <p14:tracePt t="19249" x="5037138" y="2357438"/>
          <p14:tracePt t="23555" x="5027613" y="2357438"/>
          <p14:tracePt t="24041" x="5037138" y="2357438"/>
          <p14:tracePt t="24121" x="5099050" y="2347913"/>
          <p14:tracePt t="24149" x="5187950" y="2303463"/>
          <p14:tracePt t="24160" x="5286375" y="2268538"/>
          <p14:tracePt t="24174" x="5419725" y="2197100"/>
          <p14:tracePt t="24196" x="6045200" y="1965325"/>
          <p14:tracePt t="24227" x="6465888" y="1847850"/>
          <p14:tracePt t="24235" x="6545263" y="1812925"/>
          <p14:tracePt t="24263" x="7000875" y="1714500"/>
          <p14:tracePt t="24294" x="7412038" y="1608138"/>
          <p14:tracePt t="24301" x="7589838" y="1571625"/>
          <p14:tracePt t="24330" x="7705725" y="1527175"/>
          <p14:tracePt t="24361" x="7724775" y="1509713"/>
          <p14:tracePt t="24391" x="7751763" y="1490663"/>
          <p14:tracePt t="24403" x="7840663" y="1411288"/>
          <p14:tracePt t="24430" x="8010525" y="1285875"/>
          <p14:tracePt t="24461" x="8027988" y="1276350"/>
          <p14:tracePt t="24466" x="8054975" y="1241425"/>
          <p14:tracePt t="24504" x="8054975" y="1231900"/>
          <p14:tracePt t="24514" x="8054975" y="1214438"/>
          <p14:tracePt t="24546" x="8054975" y="1179513"/>
          <p14:tracePt t="24578" x="8062913" y="1133475"/>
          <p14:tracePt t="24582" x="8072438" y="1116013"/>
          <p14:tracePt t="24613" x="8089900" y="1036638"/>
          <p14:tracePt t="24644" x="8116888" y="965200"/>
          <p14:tracePt t="24660" x="8143875" y="928688"/>
          <p14:tracePt t="24691" x="8170863" y="901700"/>
          <p14:tracePt t="24714" x="8180388" y="893763"/>
          <p14:tracePt t="24745" x="8180388" y="884238"/>
          <p14:tracePt t="24776" x="8188325" y="884238"/>
          <p14:tracePt t="24879" x="8188325" y="87471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Main class: printing</a:t>
            </a:r>
          </a:p>
        </p:txBody>
      </p:sp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077200" cy="34470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printHeader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</a:t>
            </a:r>
            <a:r>
              <a:rPr lang="en-US" dirty="0" err="1" smtClean="0"/>
              <a:t>System.out.println</a:t>
            </a:r>
            <a:r>
              <a:rPr lang="en-US" dirty="0" smtClean="0"/>
              <a:t> </a:t>
            </a:r>
            <a:r>
              <a:rPr lang="en-US" dirty="0"/>
              <a:t>("TITLE	"  + "NUMBER	");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}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b="1" dirty="0" smtClean="0"/>
              <a:t>static </a:t>
            </a:r>
            <a:r>
              <a:rPr lang="en-US" b="1" dirty="0"/>
              <a:t>void </a:t>
            </a:r>
            <a:r>
              <a:rPr lang="en-US" dirty="0"/>
              <a:t>print (Course </a:t>
            </a:r>
            <a:r>
              <a:rPr lang="en-US" dirty="0" err="1"/>
              <a:t>course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</a:t>
            </a:r>
            <a:r>
              <a:rPr lang="en-US" dirty="0" err="1" smtClean="0"/>
              <a:t>System.out.println</a:t>
            </a:r>
            <a:r>
              <a:rPr lang="en-US" dirty="0"/>
              <a:t>(</a:t>
            </a:r>
          </a:p>
          <a:p>
            <a:pPr algn="l"/>
            <a:r>
              <a:rPr lang="en-US" dirty="0"/>
              <a:t>				 </a:t>
            </a:r>
            <a:r>
              <a:rPr lang="en-US" dirty="0" err="1"/>
              <a:t>course.getTitle</a:t>
            </a:r>
            <a:r>
              <a:rPr lang="en-US" dirty="0"/>
              <a:t>() + "	" +</a:t>
            </a:r>
          </a:p>
          <a:p>
            <a:pPr algn="l"/>
            <a:r>
              <a:rPr lang="en-US" dirty="0"/>
              <a:t>				 </a:t>
            </a:r>
            <a:r>
              <a:rPr lang="en-US" dirty="0" err="1"/>
              <a:t>course.getDepartment</a:t>
            </a:r>
            <a:r>
              <a:rPr lang="en-US" dirty="0"/>
              <a:t>() + </a:t>
            </a:r>
          </a:p>
          <a:p>
            <a:pPr algn="l"/>
            <a:r>
              <a:rPr lang="en-US" dirty="0"/>
              <a:t>				 </a:t>
            </a:r>
            <a:r>
              <a:rPr lang="en-US" dirty="0" err="1"/>
              <a:t>course.getNumber</a:t>
            </a:r>
            <a:r>
              <a:rPr lang="en-US" dirty="0"/>
              <a:t>() </a:t>
            </a:r>
          </a:p>
          <a:p>
            <a:pPr algn="l"/>
            <a:r>
              <a:rPr lang="en-US" dirty="0"/>
              <a:t>				 );</a:t>
            </a:r>
          </a:p>
          <a:p>
            <a:pPr algn="l"/>
            <a:r>
              <a:rPr lang="en-US" dirty="0"/>
              <a:t>		</a:t>
            </a:r>
          </a:p>
          <a:p>
            <a:pPr algn="l"/>
            <a:r>
              <a:rPr lang="en-US" dirty="0" smtClean="0"/>
              <a:t>     }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22286"/>
      </p:ext>
    </p:extLst>
  </p:cSld>
  <p:clrMapOvr>
    <a:masterClrMapping/>
  </p:clrMapOvr>
  <p:transition advTm="4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Top-Down vs. Bottom-Up Inheritance</a:t>
            </a:r>
          </a:p>
          <a:p>
            <a:r>
              <a:rPr lang="en-US" dirty="0" smtClean="0"/>
              <a:t>Abstract Classes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Displayer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733800"/>
          </a:xfrm>
        </p:spPr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inputs </a:t>
            </a:r>
            <a:r>
              <a:rPr lang="en-US" dirty="0"/>
              <a:t>course title</a:t>
            </a:r>
          </a:p>
          <a:p>
            <a:r>
              <a:rPr lang="en-US" dirty="0"/>
              <a:t>Program displays course number, if offered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Based on old UNC numbering scheme</a:t>
            </a:r>
          </a:p>
          <a:p>
            <a:pPr lvl="1"/>
            <a:r>
              <a:rPr lang="en-US" dirty="0" smtClean="0"/>
              <a:t>Example does not work with the new one!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4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Course Displayer User Interface</a:t>
            </a:r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5" cstate="print"/>
          <a:srcRect l="16000" t="62692" r="60500"/>
          <a:stretch>
            <a:fillRect/>
          </a:stretch>
        </p:blipFill>
        <p:spPr bwMode="auto">
          <a:xfrm>
            <a:off x="1143000" y="1295400"/>
            <a:ext cx="4775200" cy="556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7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399" x="6858000" y="2027238"/>
          <p14:tracePt t="54407" x="6848475" y="2027238"/>
          <p14:tracePt t="54537" x="6840538" y="2027238"/>
          <p14:tracePt t="54556" x="6831013" y="2027238"/>
          <p14:tracePt t="54589" x="6823075" y="2027238"/>
          <p14:tracePt t="54600" x="6777038" y="2062163"/>
          <p14:tracePt t="54634" x="6732588" y="2108200"/>
          <p14:tracePt t="54650" x="6705600" y="2116138"/>
          <p14:tracePt t="54666" x="6634163" y="2179638"/>
          <p14:tracePt t="54698" x="6581775" y="2241550"/>
          <p14:tracePt t="54713" x="6545263" y="2276475"/>
          <p14:tracePt t="54733" x="6419850" y="2393950"/>
          <p14:tracePt t="54768" x="6340475" y="2455863"/>
          <p14:tracePt t="54779" x="6296025" y="2500313"/>
          <p14:tracePt t="54800" x="6170613" y="2633663"/>
          <p14:tracePt t="54832" x="6081713" y="2714625"/>
          <p14:tracePt t="54839" x="6045200" y="2759075"/>
          <p14:tracePt t="54867" x="5857875" y="2919413"/>
          <p14:tracePt t="54898" x="5813425" y="2955925"/>
          <p14:tracePt t="54900" x="5653088" y="3089275"/>
          <p14:tracePt t="54932" x="5527675" y="3187700"/>
          <p14:tracePt t="54949" x="5473700" y="3232150"/>
          <p14:tracePt t="54967" x="5340350" y="3340100"/>
          <p14:tracePt t="54998" x="5214938" y="3429000"/>
          <p14:tracePt t="55010" x="5010150" y="3571875"/>
          <p14:tracePt t="55034" x="4813300" y="3724275"/>
          <p14:tracePt t="55065" x="4795838" y="3741738"/>
          <p14:tracePt t="55071" x="4660900" y="3840163"/>
          <p14:tracePt t="55101" x="4429125" y="3983038"/>
          <p14:tracePt t="55132" x="4367213" y="4027488"/>
          <p14:tracePt t="55135" x="4187825" y="4143375"/>
          <p14:tracePt t="55166" x="4071938" y="4205288"/>
          <p14:tracePt t="55184" x="4017963" y="4241800"/>
          <p14:tracePt t="55201" x="4000500" y="4241800"/>
          <p14:tracePt t="55233" x="3956050" y="4259263"/>
          <p14:tracePt t="55238" x="3875088" y="4286250"/>
          <p14:tracePt t="55269" x="3768725" y="4322763"/>
          <p14:tracePt t="55301" x="3705225" y="4330700"/>
          <p14:tracePt t="55333" x="3679825" y="4330700"/>
          <p14:tracePt t="55341" x="3652838" y="4330700"/>
          <p14:tracePt t="55367" x="3633788" y="4330700"/>
          <p14:tracePt t="55398" x="3616325" y="4330700"/>
          <p14:tracePt t="55405" x="3571875" y="4322763"/>
          <p14:tracePt t="55435" x="3562350" y="4303713"/>
          <p14:tracePt t="82363" x="3589338" y="4303713"/>
          <p14:tracePt t="83184" x="3625850" y="4303713"/>
          <p14:tracePt t="83196" x="3679825" y="4303713"/>
          <p14:tracePt t="83219" x="3803650" y="4303713"/>
          <p14:tracePt t="83250" x="3956050" y="4295775"/>
          <p14:tracePt t="83264" x="4000500" y="4286250"/>
          <p14:tracePt t="83285" x="4295775" y="4276725"/>
          <p14:tracePt t="83317" x="4518025" y="4268788"/>
          <p14:tracePt t="83326" x="4598988" y="4268788"/>
          <p14:tracePt t="83351" x="4894263" y="4232275"/>
          <p14:tracePt t="83384" x="5010150" y="4205288"/>
          <p14:tracePt t="83390" x="5081588" y="4187825"/>
          <p14:tracePt t="83419" x="5419725" y="4133850"/>
          <p14:tracePt t="83437" x="5670550" y="4062413"/>
          <p14:tracePt t="83454" x="5759450" y="4044950"/>
          <p14:tracePt t="83470" x="5956300" y="3983038"/>
          <p14:tracePt t="83486" x="6143625" y="3919538"/>
          <p14:tracePt t="83518" x="6188075" y="3902075"/>
          <p14:tracePt t="83526" x="6323013" y="3840163"/>
          <p14:tracePt t="83553" x="6375400" y="3813175"/>
          <p14:tracePt t="83570" x="6527800" y="3741738"/>
          <p14:tracePt t="83586" x="6581775" y="3705225"/>
          <p14:tracePt t="83603" x="6742113" y="3616325"/>
          <p14:tracePt t="83621" x="6823075" y="3554413"/>
          <p14:tracePt t="83640" x="6867525" y="3517900"/>
          <p14:tracePt t="83653" x="6991350" y="3429000"/>
          <p14:tracePt t="83671" x="7161213" y="3303588"/>
          <p14:tracePt t="83689" x="7224713" y="3259138"/>
          <p14:tracePt t="83717" x="7286625" y="3214688"/>
          <p14:tracePt t="83735" x="7323138" y="3187700"/>
          <p14:tracePt t="83746" x="7358063" y="3160713"/>
          <p14:tracePt t="83765" x="7385050" y="3133725"/>
          <p14:tracePt t="83779" x="7439025" y="3089275"/>
          <p14:tracePt t="83796" x="7500938" y="3027363"/>
          <p14:tracePt t="83815" x="7518400" y="3017838"/>
          <p14:tracePt t="83827" x="7572375" y="2973388"/>
          <p14:tracePt t="83847" x="7572375" y="2965450"/>
          <p14:tracePt t="83859" x="7616825" y="2928938"/>
          <p14:tracePt t="83880" x="7634288" y="2911475"/>
          <p14:tracePt t="83892" x="7653338" y="2901950"/>
          <p14:tracePt t="83905" x="7705725" y="2857500"/>
          <p14:tracePt t="83924" x="7715250" y="2840038"/>
          <p14:tracePt t="83938" x="7759700" y="2795588"/>
          <p14:tracePt t="83955" x="7777163" y="2786063"/>
          <p14:tracePt t="83971" x="7831138" y="2741613"/>
          <p14:tracePt t="83988" x="7894638" y="2687638"/>
          <p14:tracePt t="84005" x="7912100" y="2679700"/>
          <p14:tracePt t="84021" x="7966075" y="2643188"/>
          <p14:tracePt t="84038" x="8001000" y="2616200"/>
          <p14:tracePt t="84065" x="8027988" y="2598738"/>
          <p14:tracePt t="84076" x="8062913" y="2562225"/>
          <p14:tracePt t="84098" x="8081963" y="2554288"/>
          <p14:tracePt t="84107" x="8134350" y="2517775"/>
          <p14:tracePt t="84126" x="8153400" y="2509838"/>
          <p14:tracePt t="84139" x="8197850" y="2465388"/>
          <p14:tracePt t="84159" x="8205788" y="2455863"/>
          <p14:tracePt t="84172" x="8259763" y="2419350"/>
          <p14:tracePt t="84191" x="8277225" y="2401888"/>
          <p14:tracePt t="84205" x="8331200" y="2366963"/>
          <p14:tracePt t="84222" x="8358188" y="2347913"/>
          <p14:tracePt t="84239" x="8367713" y="2347913"/>
          <p14:tracePt t="84268" x="8367713" y="2339975"/>
          <p14:tracePt t="108363" x="8348663" y="2330450"/>
          <p14:tracePt t="108874" x="8348663" y="2322513"/>
          <p14:tracePt t="108887" x="8340725" y="2312988"/>
          <p14:tracePt t="108905" x="8331200" y="2303463"/>
          <p14:tracePt t="108917" x="8286750" y="2268538"/>
          <p14:tracePt t="108938" x="8269288" y="2259013"/>
          <p14:tracePt t="108952" x="8251825" y="2241550"/>
          <p14:tracePt t="108963" x="8205788" y="2205038"/>
          <p14:tracePt t="108983" x="8161338" y="2170113"/>
          <p14:tracePt t="108995" x="8054975" y="2098675"/>
          <p14:tracePt t="109015" x="8001000" y="2062163"/>
          <p14:tracePt t="109027" x="7956550" y="2027238"/>
          <p14:tracePt t="109058" x="7912100" y="2000250"/>
          <p14:tracePt t="109066" x="7885113" y="1982788"/>
          <p14:tracePt t="109078" x="7813675" y="1928813"/>
          <p14:tracePt t="109091" x="7697788" y="1857375"/>
          <p14:tracePt t="109111" x="7680325" y="1839913"/>
          <p14:tracePt t="109123" x="7608888" y="1785938"/>
          <p14:tracePt t="109142" x="7562850" y="1758950"/>
          <p14:tracePt t="109154" x="7518400" y="1724025"/>
          <p14:tracePt t="109174" x="7491413" y="1714500"/>
          <p14:tracePt t="109186" x="7483475" y="1704975"/>
          <p14:tracePt t="109199" x="7446963" y="1679575"/>
          <p14:tracePt t="109217" x="7394575" y="1660525"/>
          <p14:tracePt t="109236" x="7331075" y="1643063"/>
          <p14:tracePt t="109264" x="7259638" y="1633538"/>
          <p14:tracePt t="109281" x="7242175" y="1625600"/>
          <p14:tracePt t="109293" x="7188200" y="1608138"/>
          <p14:tracePt t="109312" x="7170738" y="1598613"/>
          <p14:tracePt t="109324" x="7108825" y="1589088"/>
          <p14:tracePt t="109344" x="7081838" y="1581150"/>
          <p14:tracePt t="109356" x="7027863" y="1571625"/>
          <p14:tracePt t="109374" x="6973888" y="1554163"/>
          <p14:tracePt t="109394" x="6938963" y="1554163"/>
          <p14:tracePt t="109426" x="6902450" y="1554163"/>
          <p14:tracePt t="109454" x="6884988" y="1554163"/>
          <p14:tracePt t="109473" x="6858000" y="1554163"/>
          <p14:tracePt t="109484" x="6848475" y="1554163"/>
          <p14:tracePt t="109504" x="6831013" y="1554163"/>
          <p14:tracePt t="109516" x="6823075" y="1554163"/>
          <p14:tracePt t="109535" x="6813550" y="1554163"/>
          <p14:tracePt t="109595" x="6804025" y="1554163"/>
          <p14:tracePt t="109629" x="6796088" y="1554163"/>
          <p14:tracePt t="109864" x="6786563" y="1554163"/>
          <p14:tracePt t="110320" x="6769100" y="1554163"/>
          <p14:tracePt t="110381" x="6751638" y="1554163"/>
          <p14:tracePt t="110400" x="6742113" y="1554163"/>
          <p14:tracePt t="110412" x="6715125" y="1544638"/>
          <p14:tracePt t="110432" x="6688138" y="1544638"/>
          <p14:tracePt t="110443" x="6653213" y="1536700"/>
          <p14:tracePt t="110463" x="6634163" y="1536700"/>
          <p14:tracePt t="110474" x="6589713" y="1536700"/>
          <p14:tracePt t="110492" x="6572250" y="1536700"/>
          <p14:tracePt t="110504" x="6510338" y="1536700"/>
          <p14:tracePt t="110522" x="6491288" y="1536700"/>
          <p14:tracePt t="110535" x="6446838" y="1536700"/>
          <p14:tracePt t="110554" x="6429375" y="1536700"/>
          <p14:tracePt t="110568" x="6357938" y="1536700"/>
          <p14:tracePt t="110585" x="6296025" y="1517650"/>
          <p14:tracePt t="110607" x="6269038" y="1517650"/>
          <p14:tracePt t="110633" x="6251575" y="1517650"/>
          <p14:tracePt t="110644" x="6197600" y="1517650"/>
          <p14:tracePt t="110665" x="6143625" y="1527175"/>
          <p14:tracePt t="110676" x="6045200" y="1536700"/>
          <p14:tracePt t="110696" x="6027738" y="1544638"/>
          <p14:tracePt t="110708" x="5956300" y="1562100"/>
          <p14:tracePt t="110727" x="5929313" y="1562100"/>
          <p14:tracePt t="110740" x="5875338" y="1571625"/>
          <p14:tracePt t="110760" x="5848350" y="1581150"/>
          <p14:tracePt t="110772" x="5768975" y="1589088"/>
          <p14:tracePt t="110790" x="5751513" y="1598613"/>
          <p14:tracePt t="110803" x="5670550" y="1608138"/>
          <p14:tracePt t="110822" x="5643563" y="1608138"/>
          <p14:tracePt t="110835" x="5554663" y="1633538"/>
          <p14:tracePt t="110854" x="5527675" y="1633538"/>
          <p14:tracePt t="110868" x="5456238" y="1643063"/>
          <p14:tracePt t="110885" x="5394325" y="1660525"/>
          <p14:tracePt t="110902" x="5303838" y="1670050"/>
          <p14:tracePt t="110918" x="5268913" y="1679575"/>
          <p14:tracePt t="110936" x="5160963" y="1704975"/>
          <p14:tracePt t="110952" x="5126038" y="1704975"/>
          <p14:tracePt t="110969" x="5072063" y="1724025"/>
          <p14:tracePt t="110985" x="5037138" y="1724025"/>
          <p14:tracePt t="111002" x="4956175" y="1751013"/>
          <p14:tracePt t="111019" x="4929188" y="1751013"/>
          <p14:tracePt t="111036" x="4786313" y="1785938"/>
          <p14:tracePt t="111052" x="4751388" y="1795463"/>
          <p14:tracePt t="111069" x="4633913" y="1822450"/>
          <p14:tracePt t="111086" x="4562475" y="1839913"/>
          <p14:tracePt t="111104" x="4510088" y="1847850"/>
          <p14:tracePt t="111119" x="4411663" y="1866900"/>
          <p14:tracePt t="111137" x="4367213" y="1874838"/>
          <p14:tracePt t="111153" x="4286250" y="1893888"/>
          <p14:tracePt t="111169" x="4241800" y="1901825"/>
          <p14:tracePt t="111186" x="4116388" y="1911350"/>
          <p14:tracePt t="111203" x="4081463" y="1919288"/>
          <p14:tracePt t="111220" x="3983038" y="1938338"/>
          <p14:tracePt t="111236" x="3938588" y="1946275"/>
          <p14:tracePt t="111253" x="3830638" y="1973263"/>
          <p14:tracePt t="111270" x="3776663" y="1982788"/>
          <p14:tracePt t="111286" x="3670300" y="1990725"/>
          <p14:tracePt t="111303" x="3562350" y="2009775"/>
          <p14:tracePt t="111320" x="3509963" y="2017713"/>
          <p14:tracePt t="111337" x="3429000" y="2036763"/>
          <p14:tracePt t="111354" x="3394075" y="2036763"/>
          <p14:tracePt t="111370" x="3286125" y="2054225"/>
          <p14:tracePt t="111387" x="3241675" y="2062163"/>
          <p14:tracePt t="111404" x="3143250" y="2071688"/>
          <p14:tracePt t="111420" x="3116263" y="2071688"/>
          <p14:tracePt t="111437" x="3054350" y="2081213"/>
          <p14:tracePt t="111454" x="3009900" y="2081213"/>
          <p14:tracePt t="111470" x="2928938" y="2089150"/>
          <p14:tracePt t="111487" x="2901950" y="2098675"/>
          <p14:tracePt t="111504" x="2803525" y="2098675"/>
          <p14:tracePt t="111522" x="2776538" y="2108200"/>
          <p14:tracePt t="111537" x="2687638" y="2116138"/>
          <p14:tracePt t="111554" x="2652713" y="2116138"/>
          <p14:tracePt t="111571" x="2562225" y="2125663"/>
          <p14:tracePt t="111587" x="2536825" y="2125663"/>
          <p14:tracePt t="111604" x="2473325" y="2143125"/>
          <p14:tracePt t="111621" x="2446338" y="2143125"/>
          <p14:tracePt t="111637" x="2366963" y="2152650"/>
          <p14:tracePt t="111655" x="2303463" y="2160588"/>
          <p14:tracePt t="111672" x="2276475" y="2170113"/>
          <p14:tracePt t="111687" x="2214563" y="2179638"/>
          <p14:tracePt t="111705" x="2197100" y="2187575"/>
          <p14:tracePt t="111721" x="2133600" y="2197100"/>
          <p14:tracePt t="111738" x="2062163" y="2205038"/>
          <p14:tracePt t="111754" x="2044700" y="2214563"/>
          <p14:tracePt t="111771" x="1982788" y="2224088"/>
          <p14:tracePt t="111788" x="1928813" y="2232025"/>
          <p14:tracePt t="111813" x="1919288" y="2232025"/>
          <p14:tracePt t="111825" x="1857375" y="2251075"/>
          <p14:tracePt t="111844" x="1839913" y="2251075"/>
          <p14:tracePt t="111856" x="1795463" y="2259013"/>
          <p14:tracePt t="111875" x="1776413" y="2259013"/>
          <p14:tracePt t="111889" x="1751013" y="2268538"/>
          <p14:tracePt t="111906" x="1731963" y="2268538"/>
          <p14:tracePt t="111934" x="1714500" y="2268538"/>
          <p14:tracePt t="111952" x="1704975" y="2268538"/>
          <p14:tracePt t="111997" x="1697038" y="2268538"/>
          <p14:tracePt t="112016" x="1679575" y="2268538"/>
          <p14:tracePt t="112035" x="1670050" y="2268538"/>
          <p14:tracePt t="112047" x="1660525" y="2268538"/>
          <p14:tracePt t="112066" x="1652588" y="2268538"/>
          <p14:tracePt t="112077" x="1643063" y="2268538"/>
          <p14:tracePt t="112108" x="1625600" y="2268538"/>
          <p14:tracePt t="112127" x="1616075" y="2268538"/>
          <p14:tracePt t="112139" x="1598613" y="2259013"/>
          <p14:tracePt t="112158" x="1589088" y="2259013"/>
          <p14:tracePt t="112170" x="1554163" y="2259013"/>
          <p14:tracePt t="112190" x="1544638" y="2259013"/>
          <p14:tracePt t="112202" x="1536700" y="2259013"/>
          <p14:tracePt t="112249" x="1509713" y="2259013"/>
          <p14:tracePt t="112271" x="1490663" y="2259013"/>
          <p14:tracePt t="112314" x="1473200" y="2251075"/>
          <p14:tracePt t="112326" x="1455738" y="2251075"/>
          <p14:tracePt t="112345" x="1446213" y="2251075"/>
          <p14:tracePt t="112376" x="1438275" y="2251075"/>
          <p14:tracePt t="112396" x="1438275" y="2241550"/>
          <p14:tracePt t="112422" x="1428750" y="2241550"/>
          <p14:tracePt t="112521" x="1446213" y="2232025"/>
          <p14:tracePt t="112710" x="1465263" y="2232025"/>
          <p14:tracePt t="112722" x="1509713" y="2232025"/>
          <p14:tracePt t="112742" x="1527175" y="2232025"/>
          <p14:tracePt t="112754" x="1544638" y="2232025"/>
          <p14:tracePt t="112773" x="1571625" y="2232025"/>
          <p14:tracePt t="112799" x="1608138" y="2232025"/>
          <p14:tracePt t="112819" x="1616075" y="2232025"/>
          <p14:tracePt t="112831" x="1652588" y="2232025"/>
          <p14:tracePt t="112849" x="1714500" y="2232025"/>
          <p14:tracePt t="112868" x="1731963" y="2232025"/>
          <p14:tracePt t="112880" x="1803400" y="2232025"/>
          <p14:tracePt t="112899" x="1822450" y="2232025"/>
          <p14:tracePt t="112911" x="1839913" y="2224088"/>
          <p14:tracePt t="112930" x="1847850" y="2224088"/>
          <p14:tracePt t="112942" x="1884363" y="2224088"/>
          <p14:tracePt t="112962" x="1893888" y="2224088"/>
          <p14:tracePt t="112975" x="1955800" y="2224088"/>
          <p14:tracePt t="112994" x="1973263" y="2224088"/>
          <p14:tracePt t="113021" x="2009775" y="2224088"/>
          <p14:tracePt t="113040" x="2036763" y="2224088"/>
          <p14:tracePt t="113052" x="2044700" y="2224088"/>
          <p14:tracePt t="113074" x="2062163" y="2224088"/>
          <p14:tracePt t="113085" x="2081213" y="2224088"/>
          <p14:tracePt t="113097" x="2089150" y="2224088"/>
          <p14:tracePt t="113117" x="2116138" y="2224088"/>
          <p14:tracePt t="113152" x="2133600" y="2224088"/>
          <p14:tracePt t="113180" x="2143125" y="2224088"/>
          <p14:tracePt t="113212" x="2152650" y="2232025"/>
          <p14:tracePt t="113224" x="2179638" y="2232025"/>
          <p14:tracePt t="113243" x="2187575" y="2232025"/>
          <p14:tracePt t="113275" x="2205038" y="2232025"/>
          <p14:tracePt t="113338" x="2224088" y="2232025"/>
          <p14:tracePt t="113365" x="2241550" y="2232025"/>
          <p14:tracePt t="113429" x="2232025" y="2232025"/>
          <p14:tracePt t="113883" x="2224088" y="2232025"/>
          <p14:tracePt t="113935" x="2205038" y="2232025"/>
          <p14:tracePt t="113946" x="2197100" y="2232025"/>
          <p14:tracePt t="113966" x="2187575" y="2232025"/>
          <p14:tracePt t="113978" x="2187575" y="2224088"/>
          <p14:tracePt t="113998" x="2179638" y="2224088"/>
          <p14:tracePt t="114031" x="2152650" y="2224088"/>
          <p14:tracePt t="114057" x="2133600" y="2224088"/>
          <p14:tracePt t="114077" x="2125663" y="2224088"/>
          <p14:tracePt t="114089" x="2108200" y="2224088"/>
          <p14:tracePt t="114108" x="2089150" y="2224088"/>
          <p14:tracePt t="114120" x="2044700" y="2214563"/>
          <p14:tracePt t="114140" x="2036763" y="2214563"/>
          <p14:tracePt t="114152" x="1973263" y="2214563"/>
          <p14:tracePt t="114172" x="1955800" y="2214563"/>
          <p14:tracePt t="114183" x="1911350" y="2214563"/>
          <p14:tracePt t="114202" x="1884363" y="2214563"/>
          <p14:tracePt t="114215" x="1839913" y="2214563"/>
          <p14:tracePt t="114233" x="1812925" y="2214563"/>
          <p14:tracePt t="114246" x="1776413" y="2214563"/>
          <p14:tracePt t="114264" x="1714500" y="2224088"/>
          <p14:tracePt t="114284" x="1697038" y="2224088"/>
          <p14:tracePt t="114295" x="1652588" y="2224088"/>
          <p14:tracePt t="114314" x="1633538" y="2224088"/>
          <p14:tracePt t="114329" x="1589088" y="2214563"/>
          <p14:tracePt t="114345" x="1571625" y="2214563"/>
          <p14:tracePt t="114362" x="1554163" y="2214563"/>
          <p14:tracePt t="114388" x="1527175" y="2214563"/>
          <p14:tracePt t="114406" x="1517650" y="2214563"/>
          <p14:tracePt t="114434" x="1500188" y="2214563"/>
          <p14:tracePt t="114502" x="1490663" y="2214563"/>
          <p14:tracePt t="114740" x="1482725" y="2214563"/>
          <p14:tracePt t="116112" x="1490663" y="2214563"/>
          <p14:tracePt t="116636" x="1500188" y="2214563"/>
          <p14:tracePt t="116657" x="1509713" y="2214563"/>
          <p14:tracePt t="116671" x="1517650" y="2224088"/>
          <p14:tracePt t="116681" x="1554163" y="2232025"/>
          <p14:tracePt t="116699" x="1571625" y="2232025"/>
          <p14:tracePt t="116720" x="1589088" y="2232025"/>
          <p14:tracePt t="116731" x="1616075" y="2232025"/>
          <p14:tracePt t="116751" x="1652588" y="2232025"/>
          <p14:tracePt t="116782" x="1660525" y="2232025"/>
          <p14:tracePt t="116794" x="1704975" y="2241550"/>
          <p14:tracePt t="116814" x="1724025" y="2241550"/>
          <p14:tracePt t="116826" x="1731963" y="2241550"/>
          <p14:tracePt t="116838" x="1785938" y="2251075"/>
          <p14:tracePt t="116859" x="1830388" y="2251075"/>
          <p14:tracePt t="116877" x="1847850" y="2251075"/>
          <p14:tracePt t="116903" x="1866900" y="2251075"/>
          <p14:tracePt t="116922" x="1874838" y="2251075"/>
          <p14:tracePt t="116950" x="1884363" y="2259013"/>
          <p14:tracePt t="116977" x="1893888" y="2259013"/>
          <p14:tracePt t="116989" x="1911350" y="2259013"/>
          <p14:tracePt t="117000" x="1919288" y="2268538"/>
          <p14:tracePt t="117013" x="1946275" y="2268538"/>
          <p14:tracePt t="117032" x="1955800" y="2268538"/>
          <p14:tracePt t="117044" x="1973263" y="2268538"/>
          <p14:tracePt t="117064" x="1990725" y="2268538"/>
          <p14:tracePt t="117109" x="2000250" y="2268538"/>
          <p14:tracePt t="117129" x="2009775" y="2268538"/>
          <p14:tracePt t="117155" x="2017713" y="2268538"/>
          <p14:tracePt t="117175" x="2036763" y="2268538"/>
          <p14:tracePt t="117297" x="2044700" y="2268538"/>
          <p14:tracePt t="117437" x="2054225" y="2268538"/>
          <p14:tracePt t="117471" x="2062163" y="2268538"/>
          <p14:tracePt t="117536" x="2071688" y="2268538"/>
          <p14:tracePt t="117561" x="2081213" y="2268538"/>
          <p14:tracePt t="117594" x="2089150" y="2268538"/>
          <p14:tracePt t="117693" x="2098675" y="2268538"/>
          <p14:tracePt t="117761" x="2108200" y="2268538"/>
          <p14:tracePt t="117789" x="2116138" y="2268538"/>
          <p14:tracePt t="119863" x="2116138" y="2259013"/>
          <p14:tracePt t="120189" x="2116138" y="2251075"/>
          <p14:tracePt t="120289" x="2116138" y="2241550"/>
          <p14:tracePt t="120363" x="2089150" y="2232025"/>
          <p14:tracePt t="120382" x="2071688" y="2232025"/>
          <p14:tracePt t="120393" x="2054225" y="2232025"/>
          <p14:tracePt t="120415" x="2027238" y="2232025"/>
          <p14:tracePt t="120447" x="2017713" y="2232025"/>
          <p14:tracePt t="120455" x="1982788" y="2232025"/>
          <p14:tracePt t="120481" x="1919288" y="2232025"/>
          <p14:tracePt t="120513" x="1901825" y="2232025"/>
          <p14:tracePt t="120518" x="1874838" y="2232025"/>
          <p14:tracePt t="120548" x="1822450" y="2224088"/>
          <p14:tracePt t="120580" x="1768475" y="2214563"/>
          <p14:tracePt t="120597" x="1704975" y="2205038"/>
          <p14:tracePt t="120619" x="1643063" y="2197100"/>
          <p14:tracePt t="120649" x="1608138" y="2187575"/>
          <p14:tracePt t="120680" x="1544638" y="2179638"/>
          <p14:tracePt t="120694" x="1527175" y="2179638"/>
          <p14:tracePt t="120715" x="1411288" y="2152650"/>
          <p14:tracePt t="120746" x="1393825" y="2152650"/>
          <p14:tracePt t="120757" x="1366838" y="2152650"/>
          <p14:tracePt t="120782" x="1357313" y="2143125"/>
          <p14:tracePt t="120814" x="1347788" y="2143125"/>
          <p14:tracePt t="120817" x="1339850" y="2143125"/>
          <p14:tracePt t="120883" x="1339850" y="2152650"/>
          <p14:tracePt t="121073" x="1347788" y="2152650"/>
          <p14:tracePt t="121085" x="1374775" y="2160588"/>
          <p14:tracePt t="121105" x="1393825" y="2160588"/>
          <p14:tracePt t="121136" x="1401763" y="2160588"/>
          <p14:tracePt t="121166" x="1455738" y="2160588"/>
          <p14:tracePt t="121166" x="1490663" y="2160588"/>
          <p14:tracePt t="121198" x="1509713" y="2160588"/>
          <p14:tracePt t="121229" x="1527175" y="2160588"/>
          <p14:tracePt t="121233" x="1589088" y="2170113"/>
          <p14:tracePt t="121264" x="1660525" y="2170113"/>
          <p14:tracePt t="121295" x="1679575" y="2170113"/>
          <p14:tracePt t="121305" x="1741488" y="2170113"/>
          <p14:tracePt t="121336" x="1795463" y="2179638"/>
          <p14:tracePt t="121367" x="1884363" y="2187575"/>
          <p14:tracePt t="121401" x="1955800" y="2205038"/>
          <p14:tracePt t="121432" x="1982788" y="2205038"/>
          <p14:tracePt t="121448" x="2054225" y="2205038"/>
          <p14:tracePt t="121480" x="2081213" y="2214563"/>
          <p14:tracePt t="121501" x="2143125" y="2214563"/>
          <p14:tracePt t="121532" x="2197100" y="2224088"/>
          <p14:tracePt t="121563" x="2214563" y="2232025"/>
          <p14:tracePt t="121575" x="2232025" y="2232025"/>
          <p14:tracePt t="121606" x="2295525" y="2232025"/>
          <p14:tracePt t="121634" x="2366963" y="2251075"/>
          <p14:tracePt t="121665" x="2393950" y="2259013"/>
          <p14:tracePt t="121697" x="2393950" y="2268538"/>
          <p14:tracePt t="125363" x="2393950" y="2259013"/>
          <p14:tracePt t="126306" x="2384425" y="2259013"/>
          <p14:tracePt t="126381" x="2384425" y="2251075"/>
          <p14:tracePt t="126826" x="2374900" y="2251075"/>
          <p14:tracePt t="126837" x="2374900" y="2241550"/>
          <p14:tracePt t="126857" x="2357438" y="2232025"/>
          <p14:tracePt t="126888" x="2339975" y="2214563"/>
          <p14:tracePt t="126917" x="2295525" y="2187575"/>
          <p14:tracePt t="126949" x="2268538" y="2170113"/>
          <p14:tracePt t="126951" x="2197100" y="2125663"/>
          <p14:tracePt t="126983" x="2170113" y="2098675"/>
          <p14:tracePt t="126993" x="2133600" y="2081213"/>
          <p14:tracePt t="127017" x="2071688" y="2036763"/>
          <p14:tracePt t="127049" x="2054225" y="2027238"/>
          <p14:tracePt t="127057" x="2017713" y="2000250"/>
          <p14:tracePt t="127084" x="1973263" y="1982788"/>
          <p14:tracePt t="127116" x="1919288" y="1973263"/>
          <p14:tracePt t="127120" x="1866900" y="1955800"/>
          <p14:tracePt t="127152" x="1822450" y="1955800"/>
          <p14:tracePt t="127185" x="1785938" y="1955800"/>
          <p14:tracePt t="127202" x="1731963" y="1965325"/>
          <p14:tracePt t="127220" x="1724025" y="1973263"/>
          <p14:tracePt t="127252" x="1643063" y="2000250"/>
          <p14:tracePt t="127283" x="1608138" y="2017713"/>
          <p14:tracePt t="127297" x="1581150" y="2017713"/>
          <p14:tracePt t="127318" x="1527175" y="2062163"/>
          <p14:tracePt t="127350" x="1482725" y="2089150"/>
          <p14:tracePt t="127359" x="1446213" y="2116138"/>
          <p14:tracePt t="127385" x="1428750" y="2143125"/>
          <p14:tracePt t="127417" x="1411288" y="2143125"/>
          <p14:tracePt t="127420" x="1384300" y="2170113"/>
          <p14:tracePt t="127452" x="1366838" y="2179638"/>
          <p14:tracePt t="127470" x="1347788" y="2197100"/>
          <p14:tracePt t="127485" x="1330325" y="2197100"/>
          <p14:tracePt t="127517" x="1330325" y="2205038"/>
          <p14:tracePt t="127639" x="1339850" y="2205038"/>
          <p14:tracePt t="127659" x="1357313" y="2205038"/>
          <p14:tracePt t="127671" x="1393825" y="2205038"/>
          <p14:tracePt t="127691" x="1438275" y="2205038"/>
          <p14:tracePt t="127723" x="1446213" y="2205038"/>
          <p14:tracePt t="127753" x="1527175" y="2197100"/>
          <p14:tracePt t="127785" x="1581150" y="2197100"/>
          <p14:tracePt t="127798" x="1598613" y="2197100"/>
          <p14:tracePt t="127820" x="1687513" y="2197100"/>
          <p14:tracePt t="127850" x="1751013" y="2197100"/>
          <p14:tracePt t="127862" x="1776413" y="2197100"/>
          <p14:tracePt t="127886" x="1893888" y="2197100"/>
          <p14:tracePt t="127918" x="1919288" y="2197100"/>
          <p14:tracePt t="127923" x="1982788" y="2197100"/>
          <p14:tracePt t="127953" x="2089150" y="2197100"/>
          <p14:tracePt t="127985" x="2143125" y="2197100"/>
          <p14:tracePt t="128004" x="2170113" y="2197100"/>
          <p14:tracePt t="128038" x="2197100" y="2197100"/>
          <p14:tracePt t="128054" x="2276475" y="2197100"/>
          <p14:tracePt t="128085" x="2295525" y="2197100"/>
          <p14:tracePt t="128093" x="2339975" y="2197100"/>
          <p14:tracePt t="128121" x="2393950" y="2197100"/>
          <p14:tracePt t="128152" x="2411413" y="2205038"/>
          <p14:tracePt t="128158" x="2428875" y="2205038"/>
          <p14:tracePt t="128187" x="2438400" y="2205038"/>
          <p14:tracePt t="128218" x="2446338" y="2205038"/>
          <p14:tracePt t="129363" x="2455863" y="2205038"/>
          <p14:tracePt t="130187" x="2473325" y="2214563"/>
          <p14:tracePt t="130205" x="2482850" y="2214563"/>
          <p14:tracePt t="130216" x="2509838" y="2214563"/>
          <p14:tracePt t="130235" x="2581275" y="2214563"/>
          <p14:tracePt t="130269" x="2608263" y="2214563"/>
          <p14:tracePt t="130294" x="2697163" y="2224088"/>
          <p14:tracePt t="130326" x="2751138" y="2224088"/>
          <p14:tracePt t="130332" x="2768600" y="2224088"/>
          <p14:tracePt t="130361" x="2857500" y="2232025"/>
          <p14:tracePt t="130393" x="2911475" y="2241550"/>
          <p14:tracePt t="130396" x="2919413" y="2241550"/>
          <p14:tracePt t="130427" x="2965450" y="2241550"/>
          <p14:tracePt t="130440" x="2982913" y="2241550"/>
          <p14:tracePt t="130461" x="3044825" y="2241550"/>
          <p14:tracePt t="130493" x="3062288" y="2241550"/>
          <p14:tracePt t="130503" x="3054350" y="2232025"/>
          <p14:tracePt t="130626" x="3017838" y="2205038"/>
          <p14:tracePt t="130644" x="3000375" y="2197100"/>
          <p14:tracePt t="130662" x="2982913" y="2197100"/>
          <p14:tracePt t="130693" x="2955925" y="2197100"/>
          <p14:tracePt t="130711" x="2946400" y="2197100"/>
          <p14:tracePt t="130729" x="2874963" y="2205038"/>
          <p14:tracePt t="130764" x="2840038" y="2205038"/>
          <p14:tracePt t="130770" x="2786063" y="2214563"/>
          <p14:tracePt t="130796" x="2705100" y="2214563"/>
          <p14:tracePt t="130827" x="2697163" y="2214563"/>
          <p14:tracePt t="130830" x="2625725" y="2214563"/>
          <p14:tracePt t="130863" x="2571750" y="2224088"/>
          <p14:tracePt t="130883" x="2562225" y="2224088"/>
          <p14:tracePt t="130896" x="2517775" y="2224088"/>
          <p14:tracePt t="130927" x="2500313" y="2224088"/>
          <p14:tracePt t="130944" x="2482850" y="2224088"/>
          <p14:tracePt t="130963" x="2393950" y="2224088"/>
          <p14:tracePt t="130994" x="2339975" y="2224088"/>
          <p14:tracePt t="131007" x="2322513" y="2224088"/>
          <p14:tracePt t="131029" x="2295525" y="2224088"/>
          <p14:tracePt t="131062" x="2259013" y="2224088"/>
          <p14:tracePt t="131065" x="2232025" y="2224088"/>
          <p14:tracePt t="131096" x="2241550" y="2224088"/>
          <p14:tracePt t="131354" x="2251075" y="2224088"/>
          <p14:tracePt t="131366" x="2259013" y="2224088"/>
          <p14:tracePt t="131385" x="2268538" y="2224088"/>
          <p14:tracePt t="131432" x="2276475" y="2224088"/>
          <p14:tracePt t="131457" x="2303463" y="2224088"/>
          <p14:tracePt t="131477" x="2330450" y="2232025"/>
          <p14:tracePt t="131499" x="2366963" y="2232025"/>
          <p14:tracePt t="131531" x="2374900" y="2232025"/>
          <p14:tracePt t="131541" x="2384425" y="2232025"/>
          <p14:tracePt t="131564" x="2393950" y="2232025"/>
          <p14:tracePt t="131595" x="2411413" y="2232025"/>
          <p14:tracePt t="131631" x="2428875" y="2241550"/>
          <p14:tracePt t="131649" x="2428875" y="2251075"/>
          <p14:tracePt t="131667" x="2438400" y="2251075"/>
          <p14:tracePt t="131715" x="2446338" y="2251075"/>
          <p14:tracePt t="131765" x="2455863" y="2251075"/>
          <p14:tracePt t="131777" x="2446338" y="2251075"/>
          <p14:tracePt t="131981" x="2428875" y="2251075"/>
          <p14:tracePt t="132008" x="2411413" y="2241550"/>
          <p14:tracePt t="132029" x="2401888" y="2241550"/>
          <p14:tracePt t="132040" x="2374900" y="2241550"/>
          <p14:tracePt t="132066" x="2312988" y="2241550"/>
          <p14:tracePt t="132098" x="2251075" y="2241550"/>
          <p14:tracePt t="132109" x="2224088" y="2241550"/>
          <p14:tracePt t="132133" x="2143125" y="2232025"/>
          <p14:tracePt t="132164" x="2089150" y="2224088"/>
          <p14:tracePt t="132170" x="2054225" y="2224088"/>
          <p14:tracePt t="132200" x="1884363" y="2214563"/>
          <p14:tracePt t="132232" x="1830388" y="2214563"/>
          <p14:tracePt t="132251" x="1758950" y="2214563"/>
          <p14:tracePt t="132276" x="1697038" y="2214563"/>
          <p14:tracePt t="132300" x="1571625" y="2214563"/>
          <p14:tracePt t="132332" x="1544638" y="2214563"/>
          <p14:tracePt t="132339" x="1490663" y="2214563"/>
          <p14:tracePt t="132367" x="1438275" y="2214563"/>
          <p14:tracePt t="132399" x="1411288" y="2214563"/>
          <p14:tracePt t="132402" x="1374775" y="2214563"/>
          <p14:tracePt t="132434" x="1357313" y="2214563"/>
          <p14:tracePt t="132465" x="1347788" y="2214563"/>
          <p14:tracePt t="132486" x="1374775" y="2214563"/>
          <p14:tracePt t="132658" x="1384300" y="2214563"/>
          <p14:tracePt t="132670" x="1419225" y="2224088"/>
          <p14:tracePt t="132689" x="1438275" y="2232025"/>
          <p14:tracePt t="132701" x="1500188" y="2251075"/>
          <p14:tracePt t="132732" x="1527175" y="2251075"/>
          <p14:tracePt t="132751" x="1544638" y="2251075"/>
          <p14:tracePt t="132769" x="1598613" y="2259013"/>
          <p14:tracePt t="132800" x="1652588" y="2268538"/>
          <p14:tracePt t="132810" x="1714500" y="2268538"/>
          <p14:tracePt t="132835" x="1776413" y="2276475"/>
          <p14:tracePt t="132868" x="1857375" y="2286000"/>
          <p14:tracePt t="132877" x="1911350" y="2295525"/>
          <p14:tracePt t="132902" x="2044700" y="2295525"/>
          <p14:tracePt t="132933" x="2089150" y="2303463"/>
          <p14:tracePt t="132940" x="2108200" y="2303463"/>
          <p14:tracePt t="132969" x="2187575" y="2303463"/>
          <p14:tracePt t="132969" x="2251075" y="2303463"/>
          <p14:tracePt t="133002" x="2268538" y="2303463"/>
          <p14:tracePt t="133014" x="2339975" y="2303463"/>
          <p14:tracePt t="133035" x="2401888" y="2303463"/>
          <p14:tracePt t="133068" x="2419350" y="2303463"/>
          <p14:tracePt t="133084" x="2419350" y="2312988"/>
          <p14:tracePt t="133130" x="2428875" y="2312988"/>
          <p14:tracePt t="133177" x="2411413" y="2322513"/>
          <p14:tracePt t="133219" x="2366963" y="2339975"/>
          <p14:tracePt t="133237" x="2357438" y="2347913"/>
          <p14:tracePt t="133250" x="2347913" y="2347913"/>
          <p14:tracePt t="133270" x="2330450" y="2347913"/>
          <p14:tracePt t="133303" x="2322513" y="2366963"/>
          <p14:tracePt t="133314" x="2295525" y="2374900"/>
          <p14:tracePt t="133336" x="2224088" y="2393950"/>
          <p14:tracePt t="133368" x="2205038" y="2401888"/>
          <p14:tracePt t="133377" x="2179638" y="2411413"/>
          <p14:tracePt t="133403" x="2160588" y="2411413"/>
          <p14:tracePt t="133435" x="2143125" y="2419350"/>
          <p14:tracePt t="133439" x="2089150" y="2438400"/>
          <p14:tracePt t="133471" x="2062163" y="2455863"/>
          <p14:tracePt t="133503" x="2044700" y="2455863"/>
          <p14:tracePt t="133520" x="2027238" y="2473325"/>
          <p14:tracePt t="133566" x="2000250" y="2490788"/>
          <p14:tracePt t="133585" x="1990725" y="2509838"/>
          <p14:tracePt t="133614" x="1955800" y="2536825"/>
          <p14:tracePt t="133637" x="1928813" y="2589213"/>
          <p14:tracePt t="133669" x="1919288" y="2598738"/>
          <p14:tracePt t="133676" x="1901825" y="2643188"/>
          <p14:tracePt t="133704" x="1884363" y="2679700"/>
          <p14:tracePt t="133736" x="1874838" y="2697163"/>
          <p14:tracePt t="133739" x="1874838" y="2724150"/>
          <p14:tracePt t="133772" x="1866900" y="2751138"/>
          <p14:tracePt t="133786" x="1857375" y="2776538"/>
          <p14:tracePt t="133807" x="1847850" y="2795588"/>
          <p14:tracePt t="133821" x="1847850" y="2803525"/>
          <p14:tracePt t="133839" x="1847850" y="2822575"/>
          <p14:tracePt t="133855" x="1839913" y="2840038"/>
          <p14:tracePt t="133871" x="1830388" y="2874963"/>
          <p14:tracePt t="133904" x="1822450" y="2894013"/>
          <p14:tracePt t="133910" x="1803400" y="2928938"/>
          <p14:tracePt t="133939" x="1795463" y="2946400"/>
          <p14:tracePt t="133955" x="1795463" y="2955925"/>
          <p14:tracePt t="133974" x="1785938" y="2973388"/>
          <p14:tracePt t="133995" x="1776413" y="2982913"/>
          <p14:tracePt t="134022" x="1751013" y="3009900"/>
          <p14:tracePt t="134042" x="1741488" y="3017838"/>
          <p14:tracePt t="134055" x="1731963" y="3036888"/>
          <p14:tracePt t="134086" x="1724025" y="3044825"/>
          <p14:tracePt t="134117" x="1731963" y="3044825"/>
          <p14:tracePt t="134714" x="1768475" y="3044825"/>
          <p14:tracePt t="134733" x="1776413" y="3044825"/>
          <p14:tracePt t="134745" x="1803400" y="3044825"/>
          <p14:tracePt t="134765" x="1822450" y="3044825"/>
          <p14:tracePt t="134783" x="1866900" y="3044825"/>
          <p14:tracePt t="134796" x="1893888" y="3044825"/>
          <p14:tracePt t="134808" x="1955800" y="3044825"/>
          <p14:tracePt t="134829" x="1973263" y="3044825"/>
          <p14:tracePt t="134839" x="2027238" y="3044825"/>
          <p14:tracePt t="134861" x="2054225" y="3044825"/>
          <p14:tracePt t="134871" x="2116138" y="3054350"/>
          <p14:tracePt t="134891" x="2133600" y="3054350"/>
          <p14:tracePt t="134902" x="2187575" y="3054350"/>
          <p14:tracePt t="134922" x="2214563" y="3062288"/>
          <p14:tracePt t="134934" x="2303463" y="3062288"/>
          <p14:tracePt t="134953" x="2322513" y="3062288"/>
          <p14:tracePt t="134964" x="2384425" y="3071813"/>
          <p14:tracePt t="134983" x="2438400" y="3071813"/>
          <p14:tracePt t="135015" x="2446338" y="3081338"/>
          <p14:tracePt t="135027" x="2500313" y="3081338"/>
          <p14:tracePt t="135046" x="2527300" y="3081338"/>
          <p14:tracePt t="135059" x="2571750" y="3081338"/>
          <p14:tracePt t="135078" x="2598738" y="3089275"/>
          <p14:tracePt t="135089" x="2633663" y="3089275"/>
          <p14:tracePt t="135110" x="2687638" y="3098800"/>
          <p14:tracePt t="135136" x="2732088" y="3108325"/>
          <p14:tracePt t="135157" x="2759075" y="3108325"/>
          <p14:tracePt t="135167" x="2786063" y="3116263"/>
          <p14:tracePt t="135194" x="2813050" y="3116263"/>
          <p14:tracePt t="135205" x="2830513" y="3125788"/>
          <p14:tracePt t="135233" x="2840038" y="3125788"/>
          <p14:tracePt t="135245" x="2857500" y="3125788"/>
          <p14:tracePt t="135265" x="2884488" y="3133725"/>
          <p14:tracePt t="135300" x="2894013" y="3133725"/>
          <p14:tracePt t="135375" x="2894013" y="3143250"/>
          <p14:tracePt t="135409" x="2901950" y="3143250"/>
          <p14:tracePt t="135581" x="2901950" y="3133725"/>
          <p14:tracePt t="136401" x="2901950" y="3125788"/>
          <p14:tracePt t="136461" x="2901950" y="3116263"/>
          <p14:tracePt t="136473" x="2901950" y="3108325"/>
          <p14:tracePt t="136508" x="2901950" y="3098800"/>
          <p14:tracePt t="136535" x="2901950" y="3081338"/>
          <p14:tracePt t="136602" x="2901950" y="3071813"/>
          <p14:tracePt t="136613" x="2901950" y="3062288"/>
          <p14:tracePt t="136650" x="2901950" y="3054350"/>
          <p14:tracePt t="136661" x="2901950" y="3044825"/>
          <p14:tracePt t="136681" x="2901950" y="3027363"/>
          <p14:tracePt t="136693" x="2901950" y="3009900"/>
          <p14:tracePt t="136713" x="2901950" y="3000375"/>
          <p14:tracePt t="136724" x="2901950" y="2965450"/>
          <p14:tracePt t="136743" x="2901950" y="2946400"/>
          <p14:tracePt t="136759" x="2901950" y="2911475"/>
          <p14:tracePt t="136783" x="2901950" y="2894013"/>
          <p14:tracePt t="136794" x="2901950" y="2884488"/>
          <p14:tracePt t="136806" x="2901950" y="2847975"/>
          <p14:tracePt t="136818" x="2901950" y="2795588"/>
          <p14:tracePt t="136837" x="2901950" y="2776538"/>
          <p14:tracePt t="136849" x="2901950" y="2705100"/>
          <p14:tracePt t="136869" x="2901950" y="2687638"/>
          <p14:tracePt t="136880" x="2901950" y="2633663"/>
          <p14:tracePt t="136901" x="2901950" y="2608263"/>
          <p14:tracePt t="136914" x="2901950" y="2581275"/>
          <p14:tracePt t="136933" x="2901950" y="2554288"/>
          <p14:tracePt t="136947" x="2901950" y="2490788"/>
          <p14:tracePt t="136964" x="2901950" y="2473325"/>
          <p14:tracePt t="136980" x="2901950" y="2419350"/>
          <p14:tracePt t="136999" x="2901950" y="2393950"/>
          <p14:tracePt t="137014" x="2894013" y="2347913"/>
          <p14:tracePt t="137030" x="2894013" y="2322513"/>
          <p14:tracePt t="137047" x="2894013" y="2268538"/>
          <p14:tracePt t="137064" x="2884488" y="2259013"/>
          <p14:tracePt t="137081" x="2884488" y="2197100"/>
          <p14:tracePt t="137097" x="2884488" y="2170113"/>
          <p14:tracePt t="137115" x="2874963" y="2116138"/>
          <p14:tracePt t="137131" x="2874963" y="2098675"/>
          <p14:tracePt t="137148" x="2874963" y="2036763"/>
          <p14:tracePt t="137164" x="2874963" y="2027238"/>
          <p14:tracePt t="137181" x="2867025" y="1982788"/>
          <p14:tracePt t="137198" x="2867025" y="1938338"/>
          <p14:tracePt t="137218" x="2867025" y="1919288"/>
          <p14:tracePt t="137232" x="2857500" y="1874838"/>
          <p14:tracePt t="137248" x="2857500" y="1857375"/>
          <p14:tracePt t="137265" x="2847975" y="1803400"/>
          <p14:tracePt t="137281" x="2847975" y="1785938"/>
          <p14:tracePt t="137298" x="2847975" y="1741488"/>
          <p14:tracePt t="137315" x="2840038" y="1687513"/>
          <p14:tracePt t="137335" x="2830513" y="1652588"/>
          <p14:tracePt t="137355" x="2830513" y="1616075"/>
          <p14:tracePt t="137374" x="2822575" y="1571625"/>
          <p14:tracePt t="137400" x="2822575" y="1562100"/>
          <p14:tracePt t="137419" x="2822575" y="1554163"/>
          <p14:tracePt t="137432" x="2822575" y="1544638"/>
          <p14:tracePt t="137452" x="2822575" y="1536700"/>
          <p14:tracePt t="137477" x="2822575" y="1527175"/>
          <p14:tracePt t="137591" x="2822575" y="1517650"/>
          <p14:tracePt t="137873" x="2813050" y="1517650"/>
          <p14:tracePt t="185112" x="2813050" y="1509713"/>
          <p14:tracePt t="185624" x="2813050" y="1500188"/>
          <p14:tracePt t="185782" x="2822575" y="1500188"/>
          <p14:tracePt t="186017" x="2830513" y="1500188"/>
          <p14:tracePt t="186029" x="2894013" y="1509713"/>
          <p14:tracePt t="186048" x="2911475" y="1509713"/>
          <p14:tracePt t="186062" x="3000375" y="1544638"/>
          <p14:tracePt t="186093" x="3054350" y="1562100"/>
          <p14:tracePt t="186110" x="3081338" y="1562100"/>
          <p14:tracePt t="186129" x="3125788" y="1581150"/>
          <p14:tracePt t="186160" x="3170238" y="1589088"/>
          <p14:tracePt t="186174" x="3197225" y="1598613"/>
          <p14:tracePt t="186196" x="3276600" y="1608138"/>
          <p14:tracePt t="186227" x="3322638" y="1625600"/>
          <p14:tracePt t="186232" x="3419475" y="1643063"/>
          <p14:tracePt t="186264" x="3465513" y="1652588"/>
          <p14:tracePt t="186296" x="3473450" y="1652588"/>
          <p14:tracePt t="186328" x="3509963" y="1670050"/>
          <p14:tracePt t="186344" x="3562350" y="1679575"/>
          <p14:tracePt t="186364" x="3598863" y="1687513"/>
          <p14:tracePt t="186396" x="3616325" y="1687513"/>
          <p14:tracePt t="186428" x="3625850" y="1687513"/>
          <p14:tracePt t="187363" x="3625850" y="1697038"/>
          <p14:tracePt t="189113" x="3633788" y="1697038"/>
          <p14:tracePt t="189444" x="3643313" y="1704975"/>
          <p14:tracePt t="189476" x="3652838" y="1714500"/>
          <p14:tracePt t="189487" x="3660775" y="1724025"/>
          <p14:tracePt t="189537" x="3660775" y="1731963"/>
          <p14:tracePt t="189583" x="3660775" y="1758950"/>
          <p14:tracePt t="189614" x="3660775" y="1803400"/>
          <p14:tracePt t="189633" x="3652838" y="1847850"/>
          <p14:tracePt t="189644" x="3616325" y="1893888"/>
          <p14:tracePt t="189673" x="3536950" y="1955800"/>
          <p14:tracePt t="189704" x="3527425" y="1982788"/>
          <p14:tracePt t="189707" x="3455988" y="2044700"/>
          <p14:tracePt t="189739" x="3411538" y="2089150"/>
          <p14:tracePt t="189758" x="3384550" y="2116138"/>
          <p14:tracePt t="189774" x="3340100" y="2160588"/>
          <p14:tracePt t="189808" x="3322638" y="2187575"/>
          <p14:tracePt t="189815" x="3286125" y="2224088"/>
          <p14:tracePt t="189840" x="3251200" y="2251075"/>
          <p14:tracePt t="189871" x="3205163" y="2295525"/>
          <p14:tracePt t="189882" x="3179763" y="2312988"/>
          <p14:tracePt t="189906" x="3108325" y="2384425"/>
          <p14:tracePt t="189937" x="3062288" y="2428875"/>
          <p14:tracePt t="189957" x="3044825" y="2446338"/>
          <p14:tracePt t="189976" x="3036888" y="2455863"/>
          <p14:tracePt t="190009" x="3027363" y="2455863"/>
          <p14:tracePt t="190040" x="3017838" y="2455863"/>
          <p14:tracePt t="190071" x="3017838" y="2465388"/>
          <p14:tracePt t="190089" x="3017838" y="2455863"/>
          <p14:tracePt t="190406" x="3009900" y="2455863"/>
          <p14:tracePt t="264613" x="3009900" y="2465388"/>
          <p14:tracePt t="265397" x="3009900" y="2473325"/>
          <p14:tracePt t="265421" x="3017838" y="2482850"/>
          <p14:tracePt t="265440" x="3062288" y="2509838"/>
          <p14:tracePt t="265474" x="3081338" y="2517775"/>
          <p14:tracePt t="265487" x="3241675" y="2562225"/>
          <p14:tracePt t="265518" x="3419475" y="2616200"/>
          <p14:tracePt t="265549" x="3536950" y="2643188"/>
          <p14:tracePt t="265569" x="3616325" y="2670175"/>
          <p14:tracePt t="265585" x="4017963" y="2803525"/>
          <p14:tracePt t="265616" x="4143375" y="2847975"/>
          <p14:tracePt t="265625" x="4527550" y="2990850"/>
          <p14:tracePt t="265652" x="4911725" y="3125788"/>
          <p14:tracePt t="265683" x="5010150" y="3152775"/>
          <p14:tracePt t="265689" x="5214938" y="3232150"/>
          <p14:tracePt t="265719" x="5527675" y="3313113"/>
          <p14:tracePt t="265751" x="5616575" y="3340100"/>
          <p14:tracePt t="265768" x="5751513" y="3375025"/>
          <p14:tracePt t="265799" x="5813425" y="3394075"/>
          <p14:tracePt t="265830" x="5929313" y="3419475"/>
          <p14:tracePt t="265835" x="5983288" y="3438525"/>
          <p14:tracePt t="265867" x="6108700" y="3455988"/>
          <p14:tracePt t="265898" x="6180138" y="3473450"/>
          <p14:tracePt t="265911" x="6259513" y="3473450"/>
          <p14:tracePt t="265946" x="6323013" y="3473450"/>
          <p14:tracePt t="265971" x="6429375" y="3473450"/>
          <p14:tracePt t="266003" x="6518275" y="3482975"/>
          <p14:tracePt t="266034" x="6572250" y="3490913"/>
          <p14:tracePt t="266051" x="6589713" y="3490913"/>
          <p14:tracePt t="266082" x="6599238" y="3490913"/>
          <p14:tracePt t="266103" x="6608763" y="3490913"/>
          <p14:tracePt t="266149" x="6616700" y="3490913"/>
          <p14:tracePt t="266223" x="6626225" y="3490913"/>
          <p14:tracePt t="266276" x="6634163" y="3482975"/>
          <p14:tracePt t="266304" x="6634163" y="3473450"/>
          <p14:tracePt t="266336" x="6634163" y="3465513"/>
          <p14:tracePt t="266367" x="6634163" y="3455988"/>
          <p14:tracePt t="266432" x="6643688" y="3455988"/>
          <p14:tracePt t="266480" x="6634163" y="3446463"/>
          <p14:tracePt t="267118" x="6626225" y="3446463"/>
          <p14:tracePt t="267137" x="6626225" y="3438525"/>
          <p14:tracePt t="267155" x="6616700" y="3438525"/>
          <p14:tracePt t="267186" x="6589713" y="3419475"/>
          <p14:tracePt t="267206" x="6554788" y="3402013"/>
          <p14:tracePt t="267238" x="6527800" y="3384550"/>
          <p14:tracePt t="267269" x="6518275" y="3384550"/>
          <p14:tracePt t="267275" x="6500813" y="3375025"/>
          <p14:tracePt t="267310" x="6446838" y="3357563"/>
          <p14:tracePt t="267340" x="6438900" y="3348038"/>
          <p14:tracePt t="267371" x="6411913" y="3340100"/>
          <p14:tracePt t="267403" x="6367463" y="3322638"/>
          <p14:tracePt t="267423" x="6340475" y="3313113"/>
          <p14:tracePt t="267455" x="6296025" y="3303588"/>
          <p14:tracePt t="267473" x="6232525" y="3295650"/>
          <p14:tracePt t="267505" x="6188075" y="3276600"/>
          <p14:tracePt t="267537" x="6143625" y="3268663"/>
          <p14:tracePt t="267548" x="6116638" y="3268663"/>
          <p14:tracePt t="267579" x="6089650" y="3268663"/>
          <p14:tracePt t="267607" x="6010275" y="3259138"/>
          <p14:tracePt t="267639" x="5938838" y="3251200"/>
          <p14:tracePt t="267671" x="5875338" y="3241675"/>
          <p14:tracePt t="267674" x="5786438" y="3232150"/>
          <p14:tracePt t="267706" x="5751513" y="3232150"/>
          <p14:tracePt t="267738" x="5705475" y="3232150"/>
          <p14:tracePt t="267748" x="5634038" y="3232150"/>
          <p14:tracePt t="267780" x="5572125" y="3232150"/>
          <p14:tracePt t="267807" x="5491163" y="3232150"/>
          <p14:tracePt t="267841" x="5411788" y="3232150"/>
          <p14:tracePt t="267872" x="5357813" y="3251200"/>
          <p14:tracePt t="267891" x="5276850" y="3268663"/>
          <p14:tracePt t="267923" x="5232400" y="3286125"/>
          <p14:tracePt t="267941" x="5160963" y="3295650"/>
          <p14:tracePt t="267974" x="5054600" y="3313113"/>
          <p14:tracePt t="268006" x="5018088" y="3322638"/>
          <p14:tracePt t="268016" x="4938713" y="3340100"/>
          <p14:tracePt t="268048" x="4875213" y="3348038"/>
          <p14:tracePt t="268075" x="4786313" y="3367088"/>
          <p14:tracePt t="268107" x="4768850" y="3367088"/>
          <p14:tracePt t="268109" x="4697413" y="3375025"/>
          <p14:tracePt t="268141" x="4679950" y="3384550"/>
          <p14:tracePt t="268154" x="4625975" y="3394075"/>
          <p14:tracePt t="268176" x="4562475" y="3411538"/>
          <p14:tracePt t="268208" x="4500563" y="3419475"/>
          <p14:tracePt t="268224" x="4483100" y="3419475"/>
          <p14:tracePt t="268242" x="4402138" y="3446463"/>
          <p14:tracePt t="268273" x="4394200" y="3446463"/>
          <p14:tracePt t="268280" x="4330700" y="3465513"/>
          <p14:tracePt t="268309" x="4259263" y="3482975"/>
          <p14:tracePt t="268341" x="4214813" y="3500438"/>
          <p14:tracePt t="268349" x="4187825" y="3509963"/>
          <p14:tracePt t="268376" x="4098925" y="3527425"/>
          <p14:tracePt t="268407" x="4044950" y="3536950"/>
          <p14:tracePt t="268411" x="3946525" y="3544888"/>
          <p14:tracePt t="268443" x="3894138" y="3544888"/>
          <p14:tracePt t="268474" x="3840163" y="3554413"/>
          <p14:tracePt t="268489" x="3830638" y="3554413"/>
          <p14:tracePt t="268509" x="3751263" y="3554413"/>
          <p14:tracePt t="268541" x="3679825" y="3554413"/>
          <p14:tracePt t="268552" x="3660775" y="3554413"/>
          <p14:tracePt t="268576" x="3554413" y="3544888"/>
          <p14:tracePt t="268608" x="3536950" y="3544888"/>
          <p14:tracePt t="268629" x="3517900" y="3544888"/>
          <p14:tracePt t="268674" x="3517900" y="3536950"/>
          <p14:tracePt t="268692" x="3509963" y="3536950"/>
          <p14:tracePt t="268802" x="3500438" y="3536950"/>
          <p14:tracePt t="268868" x="3490913" y="3536950"/>
          <p14:tracePt t="268881" x="3482975" y="3527425"/>
          <p14:tracePt t="268893" x="3473450" y="3517900"/>
          <p14:tracePt t="268913" x="3465513" y="3517900"/>
          <p14:tracePt t="269038" x="3446463" y="3509963"/>
          <p14:tracePt t="269082" x="3438525" y="3509963"/>
          <p14:tracePt t="269210" x="3429000" y="3509963"/>
          <p14:tracePt t="269229" x="3419475" y="3509963"/>
          <p14:tracePt t="269247" x="3411538" y="3509963"/>
          <p14:tracePt t="269279" x="3402013" y="3509963"/>
          <p14:tracePt t="269320" x="3394075" y="3509963"/>
          <p14:tracePt t="269369" x="3384550" y="3509963"/>
          <p14:tracePt t="269448" x="3394075" y="3509963"/>
          <p14:tracePt t="269714" x="3402013" y="3509963"/>
          <p14:tracePt t="269741" x="3411538" y="3509963"/>
          <p14:tracePt t="269774" x="3419475" y="3509963"/>
          <p14:tracePt t="269824" x="3429000" y="3509963"/>
          <p14:tracePt t="269922" x="3438525" y="3509963"/>
          <p14:tracePt t="269999" x="3446463" y="3509963"/>
          <p14:tracePt t="270025" x="3438525" y="3509963"/>
          <p14:tracePt t="270123" x="3411538" y="3500438"/>
          <p14:tracePt t="270135" x="3384550" y="3490913"/>
          <p14:tracePt t="270155" x="3375025" y="3490913"/>
          <p14:tracePt t="270181" x="3322638" y="3473450"/>
          <p14:tracePt t="270213" x="3295650" y="3473450"/>
          <p14:tracePt t="270232" x="3276600" y="3473450"/>
          <p14:tracePt t="270251" x="3268663" y="3482975"/>
          <p14:tracePt t="270282" x="3251200" y="3482975"/>
          <p14:tracePt t="270313" x="3241675" y="3490913"/>
          <p14:tracePt t="270326" x="3232150" y="3500438"/>
          <p14:tracePt t="270348" x="3224213" y="3500438"/>
          <p14:tracePt t="270380" x="3224213" y="3509963"/>
          <p14:tracePt t="270390" x="3224213" y="3517900"/>
          <p14:tracePt t="270436" x="3232150" y="3527425"/>
          <p14:tracePt t="270545" x="3251200" y="3527425"/>
          <p14:tracePt t="270564" x="3259138" y="3527425"/>
          <p14:tracePt t="270582" x="3268663" y="3527425"/>
          <p14:tracePt t="270614" x="3276600" y="3527425"/>
          <p14:tracePt t="270626" x="3295650" y="3527425"/>
          <p14:tracePt t="270649" x="3367088" y="3527425"/>
          <p14:tracePt t="270681" x="3419475" y="3527425"/>
          <p14:tracePt t="270690" x="3438525" y="3527425"/>
          <p14:tracePt t="270718" x="3465513" y="3517900"/>
          <p14:tracePt t="270749" x="3517900" y="3517900"/>
          <p14:tracePt t="270754" x="3527425" y="3517900"/>
          <p14:tracePt t="270783" x="3581400" y="3517900"/>
          <p14:tracePt t="270816" x="3581400" y="3509963"/>
          <p14:tracePt t="270897" x="3581400" y="3490913"/>
          <p14:tracePt t="270921" x="3554413" y="3482975"/>
          <p14:tracePt t="270941" x="3544888" y="3465513"/>
          <p14:tracePt t="270953" x="3500438" y="3455988"/>
          <p14:tracePt t="270983" x="3465513" y="3455988"/>
          <p14:tracePt t="271017" x="3455988" y="3455988"/>
          <p14:tracePt t="271019" x="3384550" y="3455988"/>
          <p14:tracePt t="271050" x="3348038" y="3465513"/>
          <p14:tracePt t="271082" x="3340100" y="3465513"/>
          <p14:tracePt t="271098" x="3313113" y="3482975"/>
          <p14:tracePt t="271125" x="3295650" y="3500438"/>
          <p14:tracePt t="271163" x="3303588" y="3509963"/>
          <p14:tracePt t="271290" x="3322638" y="3517900"/>
          <p14:tracePt t="271317" x="3348038" y="3527425"/>
          <p14:tracePt t="271337" x="3367088" y="3527425"/>
          <p14:tracePt t="271351" x="3402013" y="3527425"/>
          <p14:tracePt t="271383" x="3429000" y="3527425"/>
          <p14:tracePt t="271397" x="3438525" y="3527425"/>
          <p14:tracePt t="271418" x="3465513" y="3527425"/>
          <p14:tracePt t="271450" x="3490913" y="3509963"/>
          <p14:tracePt t="271457" x="3517900" y="3482975"/>
          <p14:tracePt t="271507" x="3517900" y="3473450"/>
          <p14:tracePt t="271519" x="3536950" y="3455988"/>
          <p14:tracePt t="271550" x="3544888" y="3429000"/>
          <p14:tracePt t="271569" x="3562350" y="3375025"/>
          <p14:tracePt t="271604" x="3562350" y="3367088"/>
          <p14:tracePt t="271619" x="3571875" y="3340100"/>
          <p14:tracePt t="271650" x="3571875" y="3322638"/>
          <p14:tracePt t="271662" x="3571875" y="3295650"/>
          <p14:tracePt t="271685" x="3581400" y="3259138"/>
          <p14:tracePt t="271717" x="3581400" y="3251200"/>
          <p14:tracePt t="271738" x="3581400" y="3241675"/>
          <p14:tracePt t="271758" x="3581400" y="3232150"/>
          <p14:tracePt t="271786" x="3571875" y="3232150"/>
          <p14:tracePt t="271834" x="3562350" y="3241675"/>
          <p14:tracePt t="271854" x="3554413" y="3251200"/>
          <p14:tracePt t="271865" x="3527425" y="3286125"/>
          <p14:tracePt t="271886" x="3490913" y="3330575"/>
          <p14:tracePt t="271918" x="3482975" y="3357563"/>
          <p14:tracePt t="271927" x="3465513" y="3394075"/>
          <p14:tracePt t="271953" x="3438525" y="3465513"/>
          <p14:tracePt t="271985" x="3429000" y="3490913"/>
          <p14:tracePt t="271997" x="3429000" y="3509963"/>
          <p14:tracePt t="272021" x="3419475" y="3536950"/>
          <p14:tracePt t="272052" x="3411538" y="3554413"/>
          <p14:tracePt t="272059" x="3411538" y="3571875"/>
          <p14:tracePt t="272087" x="3411538" y="3581400"/>
          <p14:tracePt t="272118" x="3411538" y="3616325"/>
          <p14:tracePt t="272132" x="3411538" y="3652838"/>
          <p14:tracePt t="272154" x="3419475" y="3714750"/>
          <p14:tracePt t="272185" x="3419475" y="3724275"/>
          <p14:tracePt t="272212" x="3419475" y="3751263"/>
          <p14:tracePt t="272232" x="3419475" y="3768725"/>
          <p14:tracePt t="272254" x="3429000" y="3803650"/>
          <p14:tracePt t="272285" x="3438525" y="3840163"/>
          <p14:tracePt t="272293" x="3438525" y="3857625"/>
          <p14:tracePt t="272321" x="3455988" y="3911600"/>
          <p14:tracePt t="272352" x="3465513" y="3946525"/>
          <p14:tracePt t="272356" x="3482975" y="4017963"/>
          <p14:tracePt t="272388" x="3500438" y="4081463"/>
          <p14:tracePt t="272419" x="3509963" y="4108450"/>
          <p14:tracePt t="272436" x="3517900" y="4125913"/>
          <p14:tracePt t="272466" x="3527425" y="4143375"/>
          <p14:tracePt t="272488" x="3536950" y="4187825"/>
          <p14:tracePt t="272519" x="3554413" y="4232275"/>
          <p14:tracePt t="272528" x="3554413" y="4251325"/>
          <p14:tracePt t="272555" x="3562350" y="4286250"/>
          <p14:tracePt t="272587" x="3571875" y="4303713"/>
          <p14:tracePt t="272591" x="3589338" y="4340225"/>
          <p14:tracePt t="272622" x="3589338" y="4367213"/>
          <p14:tracePt t="272654" x="3598863" y="4384675"/>
          <p14:tracePt t="272665" x="3608388" y="4402138"/>
          <p14:tracePt t="272703" x="3608388" y="4411663"/>
          <p14:tracePt t="272722" x="3616325" y="4429125"/>
          <p14:tracePt t="272753" x="3616325" y="4438650"/>
          <p14:tracePt t="272768" x="3625850" y="4438650"/>
          <p14:tracePt t="273862" x="3625850" y="4429125"/>
          <p14:tracePt t="276362" x="3633788" y="4429125"/>
          <p14:tracePt t="276364" x="3652838" y="4429125"/>
          <p14:tracePt t="276381" x="3660775" y="4429125"/>
          <p14:tracePt t="276400" x="3670300" y="4429125"/>
          <p14:tracePt t="276446" x="3679825" y="4429125"/>
          <p14:tracePt t="276470" x="3687763" y="4429125"/>
          <p14:tracePt t="276488" x="3697288" y="4419600"/>
          <p14:tracePt t="276506" x="3724275" y="4411663"/>
          <p14:tracePt t="276533" x="3776663" y="4402138"/>
          <p14:tracePt t="276565" x="3822700" y="4402138"/>
          <p14:tracePt t="276570" x="3902075" y="4402138"/>
          <p14:tracePt t="276602" x="3973513" y="4384675"/>
          <p14:tracePt t="276634" x="4037013" y="4367213"/>
          <p14:tracePt t="276665" x="4044950" y="4367213"/>
          <p14:tracePt t="276676" x="4089400" y="4340225"/>
          <p14:tracePt t="276701" x="4170363" y="4295775"/>
          <p14:tracePt t="276732" x="4187825" y="4286250"/>
          <p14:tracePt t="276739" x="4241800" y="4259263"/>
          <p14:tracePt t="276768" x="4348163" y="4224338"/>
          <p14:tracePt t="276799" x="4367213" y="4224338"/>
          <p14:tracePt t="276802" x="4456113" y="4197350"/>
          <p14:tracePt t="276834" x="4465638" y="4187825"/>
          <p14:tracePt t="276884" x="4473575" y="4187825"/>
          <p14:tracePt t="276926" x="4483100" y="4160838"/>
          <p14:tracePt t="276945" x="4483100" y="4152900"/>
          <p14:tracePt t="276958" x="4491038" y="4108450"/>
          <p14:tracePt t="276978" x="4491038" y="4098925"/>
          <p14:tracePt t="277010" x="4491038" y="4089400"/>
          <p14:tracePt t="277035" x="4500563" y="4081463"/>
          <p14:tracePt t="277066" x="4500563" y="4071938"/>
          <p14:tracePt t="277151" x="4500563" y="4062413"/>
          <p14:tracePt t="277184" x="4510088" y="4062413"/>
          <p14:tracePt t="278362" x="4510088" y="4054475"/>
          <p14:tracePt t="280612" x="4518025" y="4054475"/>
          <p14:tracePt t="280652" x="4518025" y="4044950"/>
          <p14:tracePt t="280793" x="4527550" y="4044950"/>
          <p14:tracePt t="280813" x="4527550" y="4037013"/>
          <p14:tracePt t="280873" x="4537075" y="4037013"/>
          <p14:tracePt t="280921" x="4537075" y="4027488"/>
          <p14:tracePt t="280941" x="4537075" y="4017963"/>
          <p14:tracePt t="281001" x="4545013" y="4017963"/>
          <p14:tracePt t="281014" x="4545013" y="4010025"/>
          <p14:tracePt t="281081" x="4554538" y="4010025"/>
          <p14:tracePt t="281092" x="4554538" y="4000500"/>
          <p14:tracePt t="312362" x="4554538" y="4010025"/>
          <p14:tracePt t="312709" x="4545013" y="4000500"/>
          <p14:tracePt t="312818" x="4510088" y="3956050"/>
          <p14:tracePt t="312836" x="4465638" y="3902075"/>
          <p14:tracePt t="312857" x="4446588" y="3884613"/>
          <p14:tracePt t="312867" x="4411663" y="3830638"/>
          <p14:tracePt t="312886" x="4375150" y="3803650"/>
          <p14:tracePt t="312898" x="4303713" y="3724275"/>
          <p14:tracePt t="312916" x="4286250" y="3705225"/>
          <p14:tracePt t="312928" x="4205288" y="3633788"/>
          <p14:tracePt t="312947" x="4187825" y="3616325"/>
          <p14:tracePt t="312960" x="4125913" y="3554413"/>
          <p14:tracePt t="312977" x="4081463" y="3509963"/>
          <p14:tracePt t="312997" x="4071938" y="3500438"/>
          <p14:tracePt t="313010" x="4044950" y="3473450"/>
          <p14:tracePt t="313028" x="4027488" y="3455988"/>
          <p14:tracePt t="313044" x="3983038" y="3411538"/>
          <p14:tracePt t="313060" x="3965575" y="3394075"/>
          <p14:tracePt t="313077" x="3929063" y="3348038"/>
          <p14:tracePt t="313094" x="3884613" y="3313113"/>
          <p14:tracePt t="313111" x="3857625" y="3295650"/>
          <p14:tracePt t="313127" x="3813175" y="3251200"/>
          <p14:tracePt t="313144" x="3795713" y="3224213"/>
          <p14:tracePt t="313161" x="3741738" y="3170238"/>
          <p14:tracePt t="313177" x="3724275" y="3133725"/>
          <p14:tracePt t="313194" x="3687763" y="3081338"/>
          <p14:tracePt t="313211" x="3670300" y="3054350"/>
          <p14:tracePt t="313227" x="3616325" y="2982913"/>
          <p14:tracePt t="313247" x="3589338" y="2955925"/>
          <p14:tracePt t="313264" x="3581400" y="2938463"/>
          <p14:tracePt t="313307" x="3571875" y="2919413"/>
          <p14:tracePt t="313328" x="3571875" y="2911475"/>
          <p14:tracePt t="313341" x="3562350" y="2894013"/>
          <p14:tracePt t="313353" x="3544888" y="2874963"/>
          <p14:tracePt t="313373" x="3544888" y="2857500"/>
          <p14:tracePt t="313385" x="3544888" y="2847975"/>
          <p14:tracePt t="313405" x="3536950" y="2830513"/>
          <p14:tracePt t="313417" x="3527425" y="2795588"/>
          <p14:tracePt t="313436" x="3517900" y="2776538"/>
          <p14:tracePt t="313463" x="3517900" y="2768600"/>
          <p14:tracePt t="313481" x="3517900" y="2759075"/>
          <p14:tracePt t="313624" x="3517900" y="2813050"/>
          <p14:tracePt t="313672" x="3509963" y="2857500"/>
          <p14:tracePt t="313684" x="3500438" y="2973388"/>
          <p14:tracePt t="313704" x="3500438" y="3000375"/>
          <p14:tracePt t="313715" x="3482975" y="3054350"/>
          <p14:tracePt t="313735" x="3482975" y="3071813"/>
          <p14:tracePt t="313746" x="3482975" y="3116263"/>
          <p14:tracePt t="313767" x="3465513" y="3170238"/>
          <p14:tracePt t="313779" x="3455988" y="3232150"/>
          <p14:tracePt t="313798" x="3438525" y="3259138"/>
          <p14:tracePt t="313810" x="3419475" y="3313113"/>
          <p14:tracePt t="313829" x="3419475" y="3330575"/>
          <p14:tracePt t="313841" x="3411538" y="3357563"/>
          <p14:tracePt t="313860" x="3411538" y="3384550"/>
          <p14:tracePt t="313871" x="3411538" y="3419475"/>
          <p14:tracePt t="313890" x="3402013" y="3429000"/>
          <p14:tracePt t="313902" x="3402013" y="3438525"/>
          <p14:tracePt t="313935" x="3402013" y="3455988"/>
          <p14:tracePt t="313955" x="3402013" y="3465513"/>
          <p14:tracePt t="313968" x="3402013" y="3490913"/>
          <p14:tracePt t="313985" x="3402013" y="3509963"/>
          <p14:tracePt t="313998" x="3402013" y="3544888"/>
          <p14:tracePt t="314016" x="3402013" y="3554413"/>
          <p14:tracePt t="314030" x="3402013" y="3616325"/>
          <p14:tracePt t="314048" x="3402013" y="3660775"/>
          <p14:tracePt t="314060" x="3411538" y="3724275"/>
          <p14:tracePt t="314086" x="3411538" y="3751263"/>
          <p14:tracePt t="314099" x="3411538" y="3759200"/>
          <p14:tracePt t="314123" x="3411538" y="3768725"/>
          <p14:tracePt t="314142" x="3419475" y="3768725"/>
          <p14:tracePt t="314222" x="3429000" y="3759200"/>
          <p14:tracePt t="314267" x="3438525" y="3751263"/>
          <p14:tracePt t="314281" x="3446463" y="3714750"/>
          <p14:tracePt t="314300" x="3446463" y="3697288"/>
          <p14:tracePt t="314311" x="3465513" y="3625850"/>
          <p14:tracePt t="314331" x="3473450" y="3589338"/>
          <p14:tracePt t="314343" x="3482975" y="3500438"/>
          <p14:tracePt t="314361" x="3490913" y="3482975"/>
          <p14:tracePt t="314373" x="3490913" y="3455988"/>
          <p14:tracePt t="314393" x="3500438" y="3438525"/>
          <p14:tracePt t="314405" x="3500438" y="3402013"/>
          <p14:tracePt t="314424" x="3509963" y="3348038"/>
          <p14:tracePt t="314443" x="3509963" y="3330575"/>
          <p14:tracePt t="314456" x="3527425" y="3276600"/>
          <p14:tracePt t="314475" x="3527425" y="3241675"/>
          <p14:tracePt t="314486" x="3527425" y="3197225"/>
          <p14:tracePt t="314505" x="3536950" y="3170238"/>
          <p14:tracePt t="314518" x="3536950" y="3133725"/>
          <p14:tracePt t="314536" x="3536950" y="3108325"/>
          <p14:tracePt t="314549" x="3536950" y="3089275"/>
          <p14:tracePt t="314567" x="3536950" y="3062288"/>
          <p14:tracePt t="314582" x="3536950" y="2990850"/>
          <p14:tracePt t="314599" x="3536950" y="2919413"/>
          <p14:tracePt t="314615" x="3509963" y="2714625"/>
          <p14:tracePt t="314632" x="3500438" y="2643188"/>
          <p14:tracePt t="314648" x="3490913" y="2581275"/>
          <p14:tracePt t="314665" x="3482975" y="2544763"/>
          <p14:tracePt t="314689" x="3482975" y="2536825"/>
          <p14:tracePt t="314736" x="3482975" y="2527300"/>
          <p14:tracePt t="314831" x="3482975" y="2517775"/>
          <p14:tracePt t="314850" x="3482975" y="2527300"/>
          <p14:tracePt t="315009" x="3482975" y="2536825"/>
          <p14:tracePt t="315054" x="3482975" y="2554288"/>
          <p14:tracePt t="315086" x="3482975" y="2562225"/>
          <p14:tracePt t="315097" x="3482975" y="2598738"/>
          <p14:tracePt t="315116" x="3490913" y="2616200"/>
          <p14:tracePt t="315128" x="3500438" y="2660650"/>
          <p14:tracePt t="315146" x="3509963" y="2670175"/>
          <p14:tracePt t="315165" x="3509963" y="2679700"/>
          <p14:tracePt t="316362" x="3509963" y="26876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Displayer Classes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Course List</a:t>
            </a:r>
          </a:p>
          <a:p>
            <a:pPr lvl="1"/>
            <a:r>
              <a:rPr lang="en-US" dirty="0" smtClean="0"/>
              <a:t>Stored </a:t>
            </a:r>
            <a:r>
              <a:rPr lang="en-US" dirty="0"/>
              <a:t>C</a:t>
            </a:r>
            <a:r>
              <a:rPr lang="en-US" dirty="0" smtClean="0"/>
              <a:t>ourses and Matches </a:t>
            </a:r>
            <a:r>
              <a:rPr lang="en-US" dirty="0"/>
              <a:t>title</a:t>
            </a:r>
          </a:p>
          <a:p>
            <a:r>
              <a:rPr lang="en-US" dirty="0"/>
              <a:t>Main class</a:t>
            </a:r>
          </a:p>
          <a:p>
            <a:pPr lvl="1"/>
            <a:r>
              <a:rPr lang="en-US" dirty="0"/>
              <a:t>Creates course list and adds course instances</a:t>
            </a:r>
          </a:p>
          <a:p>
            <a:pPr lvl="1"/>
            <a:r>
              <a:rPr lang="en-US" dirty="0"/>
              <a:t>Prints courses</a:t>
            </a:r>
          </a:p>
          <a:p>
            <a:pPr lvl="2"/>
            <a:r>
              <a:rPr lang="en-US" dirty="0"/>
              <a:t>Combines dept and number into one string</a:t>
            </a:r>
          </a:p>
          <a:p>
            <a:r>
              <a:rPr lang="en-US" dirty="0"/>
              <a:t>Course </a:t>
            </a:r>
            <a:r>
              <a:rPr lang="en-US" dirty="0" smtClean="0"/>
              <a:t>class(</a:t>
            </a:r>
            <a:r>
              <a:rPr lang="en-US" dirty="0" err="1" smtClean="0"/>
              <a:t>es</a:t>
            </a:r>
            <a:r>
              <a:rPr lang="en-US" dirty="0" smtClean="0"/>
              <a:t>)?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29" x="3527425" y="2687638"/>
          <p14:tracePt t="4945" x="3581400" y="2687638"/>
          <p14:tracePt t="4966" x="3625850" y="2687638"/>
          <p14:tracePt t="4977" x="3670300" y="2687638"/>
          <p14:tracePt t="4993" x="3894138" y="2687638"/>
          <p14:tracePt t="5026" x="4054475" y="2687638"/>
          <p14:tracePt t="5041" x="4143375" y="2687638"/>
          <p14:tracePt t="5060" x="4510088" y="2679700"/>
          <p14:tracePt t="5092" x="4848225" y="2633663"/>
          <p14:tracePt t="5103" x="4956175" y="2625725"/>
          <p14:tracePt t="5127" x="5367338" y="2562225"/>
          <p14:tracePt t="5159" x="5634038" y="2509838"/>
          <p14:tracePt t="5166" x="5732463" y="2490788"/>
          <p14:tracePt t="5194" x="6099175" y="2419350"/>
          <p14:tracePt t="5226" x="6384925" y="2347913"/>
          <p14:tracePt t="5229" x="6902450" y="2214563"/>
          <p14:tracePt t="5261" x="7000875" y="2187575"/>
          <p14:tracePt t="5272" x="7296150" y="2089150"/>
          <p14:tracePt t="5294" x="7466013" y="2017713"/>
          <p14:tracePt t="5326" x="7589838" y="1990725"/>
          <p14:tracePt t="5341" x="7680325" y="1965325"/>
          <p14:tracePt t="5361" x="8062913" y="1911350"/>
          <p14:tracePt t="5393" x="8242300" y="1884363"/>
          <p14:tracePt t="5411" x="8348663" y="1847850"/>
          <p14:tracePt t="5444" x="8491538" y="1785938"/>
          <p14:tracePt t="5476" x="8643938" y="1704975"/>
          <p14:tracePt t="5481" x="8875713" y="1571625"/>
          <p14:tracePt t="5514" x="9063038" y="1473200"/>
          <p14:tracePt t="5547" x="9090025" y="1455738"/>
          <p14:tracePt t="5581" x="9134475" y="1411288"/>
          <p14:tracePt t="5612" x="9134475" y="1357313"/>
          <p14:tracePt t="5643" x="9134475" y="1276350"/>
          <p14:tracePt t="5676" x="9134475" y="1258888"/>
          <p14:tracePt t="5681" x="9134475" y="1204913"/>
          <p14:tracePt t="5713" x="9134475" y="1108075"/>
          <p14:tracePt t="5747" x="9134475" y="1071563"/>
          <p14:tracePt t="5764" x="9134475" y="973138"/>
          <p14:tracePt t="5796" x="9134475" y="955675"/>
          <p14:tracePt t="5812" x="9134475" y="874713"/>
          <p14:tracePt t="5843" x="9134475" y="812800"/>
          <p14:tracePt t="5875" x="9134475" y="803275"/>
          <p14:tracePt t="5889" x="9134475" y="795338"/>
          <p14:tracePt t="5920" x="9134475" y="785813"/>
          <p14:tracePt t="5946" x="9134475" y="776288"/>
          <p14:tracePt t="5995" x="9134475" y="768350"/>
          <p14:tracePt t="6014" x="9134475" y="750888"/>
          <p14:tracePt t="6048" x="9126538" y="750888"/>
          <p14:tracePt t="6080" x="9126538" y="741363"/>
          <p14:tracePt t="13278" x="9117013" y="731838"/>
          <p14:tracePt t="13937" x="9109075" y="731838"/>
          <p14:tracePt t="14032" x="9090025" y="723900"/>
          <p14:tracePt t="14051" x="9082088" y="723900"/>
          <p14:tracePt t="14063" x="9063038" y="723900"/>
          <p14:tracePt t="14082" x="9055100" y="723900"/>
          <p14:tracePt t="14104" x="9028113" y="723900"/>
          <p14:tracePt t="14135" x="8991600" y="714375"/>
          <p14:tracePt t="14143" x="8966200" y="714375"/>
          <p14:tracePt t="14171" x="8894763" y="714375"/>
          <p14:tracePt t="14202" x="8831263" y="723900"/>
          <p14:tracePt t="14207" x="8751888" y="741363"/>
          <p14:tracePt t="14238" x="8724900" y="758825"/>
          <p14:tracePt t="14270" x="8670925" y="785813"/>
          <p14:tracePt t="14276" x="8589963" y="822325"/>
          <p14:tracePt t="14305" x="8447088" y="866775"/>
          <p14:tracePt t="14336" x="8412163" y="884238"/>
          <p14:tracePt t="14345" x="8340725" y="911225"/>
          <p14:tracePt t="14371" x="8232775" y="946150"/>
          <p14:tracePt t="14403" x="8215313" y="955675"/>
          <p14:tracePt t="14407" x="8126413" y="982663"/>
          <p14:tracePt t="14438" x="8089900" y="1000125"/>
          <p14:tracePt t="14456" x="8054975" y="1009650"/>
          <p14:tracePt t="14472" x="7974013" y="1036638"/>
          <p14:tracePt t="14503" x="7920038" y="1062038"/>
          <p14:tracePt t="14519" x="7867650" y="1081088"/>
          <p14:tracePt t="14539" x="7715250" y="1169988"/>
          <p14:tracePt t="14571" x="7688263" y="1187450"/>
          <p14:tracePt t="14581" x="7634288" y="1223963"/>
          <p14:tracePt t="14605" x="7554913" y="1276350"/>
          <p14:tracePt t="14637" x="7537450" y="1285875"/>
          <p14:tracePt t="14645" x="7473950" y="1330325"/>
          <p14:tracePt t="14672" x="7394575" y="1374775"/>
          <p14:tracePt t="14704" x="7375525" y="1393825"/>
          <p14:tracePt t="14708" x="7296150" y="1446213"/>
          <p14:tracePt t="14739" x="7242175" y="1482725"/>
          <p14:tracePt t="14757" x="7224713" y="1490663"/>
          <p14:tracePt t="14772" x="7205663" y="1517650"/>
          <p14:tracePt t="14804" x="7188200" y="1527175"/>
          <p14:tracePt t="14820" x="7180263" y="1536700"/>
          <p14:tracePt t="14846" x="7170738" y="1544638"/>
          <p14:tracePt t="16029" x="7180263" y="1544638"/>
          <p14:tracePt t="16828" x="7205663" y="1544638"/>
          <p14:tracePt t="16846" x="7242175" y="1544638"/>
          <p14:tracePt t="16858" x="7277100" y="1544638"/>
          <p14:tracePt t="16879" x="7367588" y="1544638"/>
          <p14:tracePt t="16910" x="7419975" y="1544638"/>
          <p14:tracePt t="16926" x="7446963" y="1544638"/>
          <p14:tracePt t="16946" x="7518400" y="1536700"/>
          <p14:tracePt t="16977" x="7581900" y="1536700"/>
          <p14:tracePt t="16988" x="7608888" y="1527175"/>
          <p14:tracePt t="17012" x="7661275" y="1527175"/>
          <p14:tracePt t="17046" x="7732713" y="1527175"/>
          <p14:tracePt t="17049" x="7759700" y="1527175"/>
          <p14:tracePt t="17049" x="7786688" y="1517650"/>
          <p14:tracePt t="17080" x="7840663" y="1517650"/>
          <p14:tracePt t="17112" x="7902575" y="1500188"/>
          <p14:tracePt t="17145" x="7966075" y="1490663"/>
          <p14:tracePt t="17156" x="7974013" y="1490663"/>
          <p14:tracePt t="17209" x="7974013" y="1482725"/>
          <p14:tracePt t="17221" x="7983538" y="1482725"/>
          <p14:tracePt t="28278" x="7983538" y="1473200"/>
          <p14:tracePt t="28418" x="7983538" y="1455738"/>
          <p14:tracePt t="28465" x="7991475" y="1455738"/>
          <p14:tracePt t="28514" x="8010525" y="1455738"/>
          <p14:tracePt t="28525" x="8054975" y="1455738"/>
          <p14:tracePt t="28546" x="8153400" y="1446213"/>
          <p14:tracePt t="28580" x="8197850" y="1438275"/>
          <p14:tracePt t="28587" x="8269288" y="1438275"/>
          <p14:tracePt t="28614" x="8375650" y="1428750"/>
          <p14:tracePt t="28645" x="8402638" y="1419225"/>
          <p14:tracePt t="28650" x="8528050" y="1384300"/>
          <p14:tracePt t="28680" x="8634413" y="1347788"/>
          <p14:tracePt t="28711" x="8705850" y="1330325"/>
          <p14:tracePt t="28730" x="8777288" y="1303338"/>
          <p14:tracePt t="28749" x="8939213" y="1258888"/>
          <p14:tracePt t="28781" x="9126538" y="1204913"/>
          <p14:tracePt t="28814" x="9134475" y="1196975"/>
          <p14:tracePt t="28822" x="9134475" y="1169988"/>
          <p14:tracePt t="28847" x="9134475" y="1152525"/>
          <p14:tracePt t="28879" x="9134475" y="1143000"/>
          <p14:tracePt t="28884" x="9134475" y="1133475"/>
          <p14:tracePt t="28914" x="9134475" y="1125538"/>
          <p14:tracePt t="28968" x="9134475" y="1116013"/>
          <p14:tracePt t="29059" x="9126538" y="1116013"/>
          <p14:tracePt t="29340" x="9082088" y="1116013"/>
          <p14:tracePt t="29360" x="9018588" y="1125538"/>
          <p14:tracePt t="29372" x="8885238" y="1152525"/>
          <p14:tracePt t="29393" x="8804275" y="1179513"/>
          <p14:tracePt t="29416" x="8555038" y="1250950"/>
          <p14:tracePt t="29448" x="8323263" y="1322388"/>
          <p14:tracePt t="29454" x="8215313" y="1357313"/>
          <p14:tracePt t="29482" x="7589838" y="1625600"/>
          <p14:tracePt t="29514" x="7483475" y="1660525"/>
          <p14:tracePt t="29517" x="7197725" y="1812925"/>
          <p14:tracePt t="29549" x="7054850" y="1884363"/>
          <p14:tracePt t="29566" x="6973888" y="1928813"/>
          <p14:tracePt t="29582" x="6724650" y="2062163"/>
          <p14:tracePt t="29614" x="6518275" y="2170113"/>
          <p14:tracePt t="29626" x="6438900" y="2205038"/>
          <p14:tracePt t="29649" x="5991225" y="2419350"/>
          <p14:tracePt t="29681" x="5938838" y="2446338"/>
          <p14:tracePt t="29687" x="5732463" y="2536825"/>
          <p14:tracePt t="29716" x="5527675" y="2616200"/>
          <p14:tracePt t="29749" x="5465763" y="2643188"/>
          <p14:tracePt t="29768" x="5394325" y="2687638"/>
          <p14:tracePt t="29787" x="5251450" y="2759075"/>
          <p14:tracePt t="29818" x="5133975" y="2813050"/>
          <p14:tracePt t="29850" x="5089525" y="2822575"/>
          <p14:tracePt t="29859" x="5018088" y="2847975"/>
          <p14:tracePt t="29884" x="4929188" y="2884488"/>
          <p14:tracePt t="29917" x="4894263" y="2884488"/>
          <p14:tracePt t="29922" x="4786313" y="2911475"/>
          <p14:tracePt t="29950" x="4625975" y="2946400"/>
          <p14:tracePt t="29981" x="4527550" y="2965450"/>
          <p14:tracePt t="29991" x="4491038" y="2973388"/>
          <p14:tracePt t="30017" x="4402138" y="2990850"/>
          <p14:tracePt t="30049" x="4357688" y="3009900"/>
          <p14:tracePt t="30051" x="4340225" y="3017838"/>
          <p14:tracePt t="30082" x="4286250" y="3027363"/>
          <p14:tracePt t="30096" x="4259263" y="3036888"/>
          <p14:tracePt t="30118" x="4232275" y="3036888"/>
          <p14:tracePt t="30149" x="4224338" y="3036888"/>
          <p14:tracePt t="30209" x="4214813" y="3036888"/>
          <p14:tracePt t="30428" x="4197350" y="3036888"/>
          <p14:tracePt t="30446" x="4179888" y="3036888"/>
          <p14:tracePt t="30457" x="4143375" y="3036888"/>
          <p14:tracePt t="30486" x="4108450" y="3044825"/>
          <p14:tracePt t="30517" x="4089400" y="3044825"/>
          <p14:tracePt t="30521" x="4017963" y="3044825"/>
          <p14:tracePt t="30552" x="3929063" y="3044825"/>
          <p14:tracePt t="30584" x="3902075" y="3044825"/>
          <p14:tracePt t="30600" x="3875088" y="3044825"/>
          <p14:tracePt t="30612" x="3830638" y="3044825"/>
          <p14:tracePt t="30631" x="3768725" y="3044825"/>
          <p14:tracePt t="30650" x="3741738" y="3044825"/>
          <p14:tracePt t="30662" x="3705225" y="3044825"/>
          <p14:tracePt t="30686" x="3643313" y="3044825"/>
          <p14:tracePt t="30717" x="3633788" y="3044825"/>
          <p14:tracePt t="30724" x="3616325" y="3044825"/>
          <p14:tracePt t="30742" x="3598863" y="3044825"/>
          <p14:tracePt t="30754" x="3562350" y="3044825"/>
          <p14:tracePt t="30774" x="3500438" y="3044825"/>
          <p14:tracePt t="30792" x="3482975" y="3044825"/>
          <p14:tracePt t="30804" x="3429000" y="3036888"/>
          <p14:tracePt t="30823" x="3402013" y="3036888"/>
          <p14:tracePt t="30836" x="3394075" y="3036888"/>
          <p14:tracePt t="30853" x="3367088" y="3027363"/>
          <p14:tracePt t="30896" x="3330575" y="3027363"/>
          <p14:tracePt t="30915" x="3313113" y="3027363"/>
          <p14:tracePt t="30926" x="3276600" y="3027363"/>
          <p14:tracePt t="30945" x="3241675" y="3027363"/>
          <p14:tracePt t="30964" x="3232150" y="3027363"/>
          <p14:tracePt t="30990" x="3205163" y="3036888"/>
          <p14:tracePt t="31009" x="3187700" y="3036888"/>
          <p14:tracePt t="31036" x="3170238" y="3044825"/>
          <p14:tracePt t="31056" x="3152775" y="3054350"/>
          <p14:tracePt t="31074" x="3143250" y="3054350"/>
          <p14:tracePt t="31088" x="3133725" y="3054350"/>
          <p14:tracePt t="31184" x="3133725" y="3062288"/>
          <p14:tracePt t="31260" x="3125788" y="3071813"/>
          <p14:tracePt t="31309" x="3125788" y="3081338"/>
          <p14:tracePt t="31400" x="3116263" y="3089275"/>
          <p14:tracePt t="31484" x="3116263" y="3098800"/>
          <p14:tracePt t="31525" x="3116263" y="3108325"/>
          <p14:tracePt t="31640" x="3116263" y="3116263"/>
          <p14:tracePt t="31702" x="3116263" y="3125788"/>
          <p14:tracePt t="31715" x="3116263" y="3133725"/>
          <p14:tracePt t="31860" x="3116263" y="3143250"/>
          <p14:tracePt t="32539" x="3116263" y="3152775"/>
          <p14:tracePt t="32565" x="3116263" y="3160713"/>
          <p14:tracePt t="32609" x="3116263" y="3179763"/>
          <p14:tracePt t="32660" x="3116263" y="3187700"/>
          <p14:tracePt t="32694" x="3116263" y="3197225"/>
          <p14:tracePt t="32705" x="3116263" y="3232150"/>
          <p14:tracePt t="32725" x="3116263" y="3241675"/>
          <p14:tracePt t="32743" x="3116263" y="3276600"/>
          <p14:tracePt t="32774" x="3125788" y="3313113"/>
          <p14:tracePt t="32787" x="3133725" y="3340100"/>
          <p14:tracePt t="32810" x="3152775" y="3384550"/>
          <p14:tracePt t="32843" x="3152775" y="3419475"/>
          <p14:tracePt t="32846" x="3152775" y="3465513"/>
          <p14:tracePt t="32876" x="3160713" y="3536950"/>
          <p14:tracePt t="32908" x="3170238" y="3581400"/>
          <p14:tracePt t="32914" x="3170238" y="3598863"/>
          <p14:tracePt t="32943" x="3170238" y="3714750"/>
          <p14:tracePt t="32976" x="3170238" y="3732213"/>
          <p14:tracePt t="32993" x="3160713" y="3848100"/>
          <p14:tracePt t="33025" x="3160713" y="3929063"/>
          <p14:tracePt t="33057" x="3160713" y="3956050"/>
          <p14:tracePt t="33065" x="3160713" y="4017963"/>
          <p14:tracePt t="33097" x="3152775" y="4054475"/>
          <p14:tracePt t="33127" x="3152775" y="4081463"/>
          <p14:tracePt t="33158" x="3152775" y="4089400"/>
          <p14:tracePt t="33190" x="3143250" y="4108450"/>
          <p14:tracePt t="33207" x="3143250" y="4116388"/>
          <p14:tracePt t="33238" x="3133725" y="4116388"/>
          <p14:tracePt t="33371" x="3133725" y="4108450"/>
          <p14:tracePt t="34202" x="3133725" y="4098925"/>
          <p14:tracePt t="38278" x="3133725" y="4108450"/>
          <p14:tracePt t="38585" x="3143250" y="4108450"/>
          <p14:tracePt t="38708" x="3160713" y="4108450"/>
          <p14:tracePt t="38727" x="3179763" y="4098925"/>
          <p14:tracePt t="38746" x="3214688" y="4089400"/>
          <p14:tracePt t="38778" x="3241675" y="4081463"/>
          <p14:tracePt t="38809" x="3322638" y="4081463"/>
          <p14:tracePt t="38816" x="3419475" y="4071938"/>
          <p14:tracePt t="38844" x="3554413" y="4071938"/>
          <p14:tracePt t="38876" x="3598863" y="4071938"/>
          <p14:tracePt t="38882" x="3714750" y="4071938"/>
          <p14:tracePt t="38911" x="4081463" y="4071938"/>
          <p14:tracePt t="38945" x="4179888" y="4071938"/>
          <p14:tracePt t="38962" x="4303713" y="4071938"/>
          <p14:tracePt t="38982" x="4367213" y="4071938"/>
          <p14:tracePt t="39011" x="4786313" y="4098925"/>
          <p14:tracePt t="39049" x="4902200" y="4108450"/>
          <p14:tracePt t="39056" x="5037138" y="4116388"/>
          <p14:tracePt t="39078" x="5153025" y="4125913"/>
          <p14:tracePt t="39110" x="5214938" y="4125913"/>
          <p14:tracePt t="39119" x="5357813" y="4125913"/>
          <p14:tracePt t="39145" x="5634038" y="4125913"/>
          <p14:tracePt t="39176" x="5705475" y="4125913"/>
          <p14:tracePt t="39179" x="5894388" y="4125913"/>
          <p14:tracePt t="39210" x="6000750" y="4125913"/>
          <p14:tracePt t="39217" x="6062663" y="4125913"/>
          <p14:tracePt t="39245" x="6286500" y="4125913"/>
          <p14:tracePt t="39278" x="6491288" y="4125913"/>
          <p14:tracePt t="39280" x="6804025" y="4133850"/>
          <p14:tracePt t="39312" x="6884988" y="4133850"/>
          <p14:tracePt t="39324" x="7037388" y="4143375"/>
          <p14:tracePt t="39345" x="7188200" y="4143375"/>
          <p14:tracePt t="39378" x="7251700" y="4152900"/>
          <p14:tracePt t="39386" x="7419975" y="4152900"/>
          <p14:tracePt t="39412" x="7599363" y="4152900"/>
          <p14:tracePt t="39445" x="7626350" y="4152900"/>
          <p14:tracePt t="39447" x="7715250" y="4152900"/>
          <p14:tracePt t="39479" x="7804150" y="4152900"/>
          <p14:tracePt t="39485" x="7848600" y="4152900"/>
          <p14:tracePt t="39514" x="8045450" y="4152900"/>
          <p14:tracePt t="39547" x="8180388" y="4152900"/>
          <p14:tracePt t="39579" x="8232775" y="4152900"/>
          <p14:tracePt t="39605" x="8259763" y="4152900"/>
          <p14:tracePt t="39616" x="8358188" y="4152900"/>
          <p14:tracePt t="39647" x="8456613" y="4143375"/>
          <p14:tracePt t="39679" x="8474075" y="4133850"/>
          <p14:tracePt t="39715" x="8483600" y="4133850"/>
          <p14:tracePt t="39735" x="8491538" y="4133850"/>
          <p14:tracePt t="39762" x="8501063" y="41338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1: One Course Class 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Course</a:t>
            </a:r>
          </a:p>
          <a:p>
            <a:pPr lvl="1"/>
            <a:r>
              <a:rPr lang="en-US"/>
              <a:t>Properties</a:t>
            </a:r>
          </a:p>
          <a:p>
            <a:pPr lvl="2"/>
            <a:r>
              <a:rPr lang="en-US"/>
              <a:t>Title, Dept, Number</a:t>
            </a:r>
          </a:p>
          <a:p>
            <a:pPr lvl="1"/>
            <a:r>
              <a:rPr lang="en-US"/>
              <a:t>Variables:</a:t>
            </a:r>
          </a:p>
          <a:p>
            <a:pPr lvl="2"/>
            <a:r>
              <a:rPr lang="en-US"/>
              <a:t>Title, Dept, Number</a:t>
            </a:r>
          </a:p>
          <a:p>
            <a:r>
              <a:rPr lang="en-US"/>
              <a:t>Not appropriate for freshman seminar</a:t>
            </a:r>
          </a:p>
          <a:p>
            <a:pPr lvl="1"/>
            <a:r>
              <a:rPr lang="en-US"/>
              <a:t>Number is not a variable!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6707" grpId="0" build="p" autoUpdateAnimBg="0"/>
    </p:bldLst>
  </p:timing>
  <p:extLst>
    <p:ext uri="{3A86A75C-4F4B-4683-9AE1-C65F6400EC91}">
      <p14:laserTraceLst xmlns:p14="http://schemas.microsoft.com/office/powerpoint/2010/main">
        <p14:tracePtLst>
          <p14:tracePt t="3589" x="8466138" y="4125913"/>
          <p14:tracePt t="4244" x="8439150" y="4116388"/>
          <p14:tracePt t="4255" x="8348663" y="4098925"/>
          <p14:tracePt t="4275" x="8161338" y="4062413"/>
          <p14:tracePt t="4307" x="8089900" y="4054475"/>
          <p14:tracePt t="4316" x="7966075" y="4037013"/>
          <p14:tracePt t="4342" x="7724775" y="4027488"/>
          <p14:tracePt t="4374" x="7608888" y="4017963"/>
          <p14:tracePt t="4379" x="7358063" y="4017963"/>
          <p14:tracePt t="4409" x="7062788" y="3990975"/>
          <p14:tracePt t="4441" x="7000875" y="3990975"/>
          <p14:tracePt t="4444" x="6777038" y="3973513"/>
          <p14:tracePt t="4476" x="6670675" y="3965575"/>
          <p14:tracePt t="4507" x="6572250" y="3946525"/>
          <p14:tracePt t="4510" x="6483350" y="3919538"/>
          <p14:tracePt t="4542" x="6465888" y="3911600"/>
          <p14:tracePt t="4553" x="6402388" y="3884613"/>
          <p14:tracePt t="4576" x="6340475" y="3857625"/>
          <p14:tracePt t="4608" x="6323013" y="3848100"/>
          <p14:tracePt t="4618" x="6296025" y="3830638"/>
          <p14:tracePt t="4643" x="6286500" y="3822700"/>
          <p14:tracePt t="4676" x="6276975" y="3813175"/>
          <p14:tracePt t="4681" x="6276975" y="3795713"/>
          <p14:tracePt t="4710" x="6259513" y="3732213"/>
          <p14:tracePt t="4743" x="6269038" y="3679825"/>
          <p14:tracePt t="4761" x="6276975" y="3670300"/>
          <p14:tracePt t="4776" x="6313488" y="3625850"/>
          <p14:tracePt t="4808" x="6367463" y="3589338"/>
          <p14:tracePt t="4818" x="6419850" y="3562350"/>
          <p14:tracePt t="4844" x="6510338" y="3527425"/>
          <p14:tracePt t="4877" x="6670675" y="3482975"/>
          <p14:tracePt t="4889" x="6759575" y="3465513"/>
          <p14:tracePt t="4910" x="6991350" y="3429000"/>
          <p14:tracePt t="4942" x="7072313" y="3402013"/>
          <p14:tracePt t="4951" x="7108825" y="3394075"/>
          <p14:tracePt t="4977" x="7197725" y="3375025"/>
          <p14:tracePt t="5009" x="7296150" y="3357563"/>
          <p14:tracePt t="5013" x="7545388" y="3322638"/>
          <p14:tracePt t="5048" x="7697788" y="3303588"/>
          <p14:tracePt t="5078" x="7777163" y="3295650"/>
          <p14:tracePt t="5110" x="7840663" y="3276600"/>
          <p14:tracePt t="5125" x="7867650" y="3268663"/>
          <p14:tracePt t="5145" x="7894638" y="3259138"/>
          <p14:tracePt t="5175" x="7912100" y="3251200"/>
          <p14:tracePt t="14338" x="7894638" y="3251200"/>
          <p14:tracePt t="15088" x="7875588" y="3259138"/>
          <p14:tracePt t="15115" x="7858125" y="3259138"/>
          <p14:tracePt t="15127" x="7848600" y="3259138"/>
          <p14:tracePt t="15155" x="7823200" y="3268663"/>
          <p14:tracePt t="15174" x="7697788" y="3268663"/>
          <p14:tracePt t="15206" x="7626350" y="3259138"/>
          <p14:tracePt t="15211" x="7429500" y="3224213"/>
          <p14:tracePt t="15241" x="7045325" y="3170238"/>
          <p14:tracePt t="15273" x="6661150" y="3143250"/>
          <p14:tracePt t="15280" x="6554788" y="3133725"/>
          <p14:tracePt t="15307" x="6116638" y="3081338"/>
          <p14:tracePt t="15339" x="5813425" y="3054350"/>
          <p14:tracePt t="15344" x="5616575" y="3044825"/>
          <p14:tracePt t="15374" x="5322888" y="3044825"/>
          <p14:tracePt t="15406" x="5027613" y="3027363"/>
          <p14:tracePt t="15420" x="4902200" y="3017838"/>
          <p14:tracePt t="15441" x="4394200" y="2973388"/>
          <p14:tracePt t="15474" x="4313238" y="2965450"/>
          <p14:tracePt t="15480" x="4062413" y="2965450"/>
          <p14:tracePt t="15508" x="3705225" y="2946400"/>
          <p14:tracePt t="15540" x="3608388" y="2938463"/>
          <p14:tracePt t="15547" x="3394075" y="2928938"/>
          <p14:tracePt t="15574" x="3179763" y="2911475"/>
          <p14:tracePt t="15606" x="2990850" y="2901950"/>
          <p14:tracePt t="15622" x="2759075" y="2874963"/>
          <p14:tracePt t="15641" x="2732088" y="2874963"/>
          <p14:tracePt t="15652" x="2625725" y="2847975"/>
          <p14:tracePt t="15672" x="2608263" y="2840038"/>
          <p14:tracePt t="15684" x="2581275" y="2830513"/>
          <p14:tracePt t="15708" x="2536825" y="2803525"/>
          <p14:tracePt t="15739" x="2482850" y="2776538"/>
          <p14:tracePt t="15746" x="2330450" y="2679700"/>
          <p14:tracePt t="15765" x="2276475" y="2660650"/>
          <p14:tracePt t="15777" x="2187575" y="2633663"/>
          <p14:tracePt t="15796" x="2143125" y="2616200"/>
          <p14:tracePt t="15809" x="2125663" y="2598738"/>
          <p14:tracePt t="15828" x="2116138" y="2598738"/>
          <p14:tracePt t="15842" x="2160588" y="2581275"/>
          <p14:tracePt t="15908" x="2197100" y="2562225"/>
          <p14:tracePt t="15920" x="2295525" y="2544763"/>
          <p14:tracePt t="15939" x="2322513" y="2536825"/>
          <p14:tracePt t="15951" x="2374900" y="2517775"/>
          <p14:tracePt t="15970" x="2393950" y="2509838"/>
          <p14:tracePt t="15996" x="2401888" y="2509838"/>
          <p14:tracePt t="16017" x="2411413" y="2500313"/>
          <p14:tracePt t="16050" x="2393950" y="2490788"/>
          <p14:tracePt t="16125" x="2339975" y="2473325"/>
          <p14:tracePt t="16146" x="2322513" y="2465388"/>
          <p14:tracePt t="16155" x="2276475" y="2465388"/>
          <p14:tracePt t="16175" x="2259013" y="2465388"/>
          <p14:tracePt t="16187" x="2205038" y="2465388"/>
          <p14:tracePt t="16206" x="2187575" y="2465388"/>
          <p14:tracePt t="16218" x="2125663" y="2465388"/>
          <p14:tracePt t="16236" x="2108200" y="2465388"/>
          <p14:tracePt t="16248" x="2044700" y="2465388"/>
          <p14:tracePt t="16267" x="2036763" y="2465388"/>
          <p14:tracePt t="16279" x="1990725" y="2455863"/>
          <p14:tracePt t="16298" x="1965325" y="2455863"/>
          <p14:tracePt t="16312" x="1946275" y="2455863"/>
          <p14:tracePt t="16329" x="1928813" y="2446338"/>
          <p14:tracePt t="16348" x="1893888" y="2446338"/>
          <p14:tracePt t="16376" x="1874838" y="2446338"/>
          <p14:tracePt t="16389" x="1866900" y="2446338"/>
          <p14:tracePt t="16409" x="1847850" y="2438400"/>
          <p14:tracePt t="16442" x="1839913" y="2438400"/>
          <p14:tracePt t="16468" x="1830388" y="2438400"/>
          <p14:tracePt t="16520" x="1830388" y="2428875"/>
          <p14:tracePt t="16531" x="1822450" y="2428875"/>
          <p14:tracePt t="16567" x="1830388" y="2428875"/>
          <p14:tracePt t="16694" x="1857375" y="2428875"/>
          <p14:tracePt t="16724" x="1866900" y="2428875"/>
          <p14:tracePt t="16735" x="1928813" y="2428875"/>
          <p14:tracePt t="16754" x="1955800" y="2428875"/>
          <p14:tracePt t="16766" x="2009775" y="2428875"/>
          <p14:tracePt t="16785" x="2054225" y="2428875"/>
          <p14:tracePt t="16797" x="2187575" y="2419350"/>
          <p14:tracePt t="16817" x="2357438" y="2419350"/>
          <p14:tracePt t="16836" x="2446338" y="2419350"/>
          <p14:tracePt t="16846" x="2589213" y="2419350"/>
          <p14:tracePt t="16865" x="2652713" y="2419350"/>
          <p14:tracePt t="16879" x="2786063" y="2419350"/>
          <p14:tracePt t="16896" x="2847975" y="2419350"/>
          <p14:tracePt t="16912" x="2990850" y="2419350"/>
          <p14:tracePt t="16929" x="3054350" y="2411413"/>
          <p14:tracePt t="16945" x="3187700" y="2401888"/>
          <p14:tracePt t="16964" x="3214688" y="2393950"/>
          <p14:tracePt t="16979" x="3303588" y="2374900"/>
          <p14:tracePt t="16996" x="3322638" y="2374900"/>
          <p14:tracePt t="17012" x="3429000" y="2357438"/>
          <p14:tracePt t="17029" x="3517900" y="2347913"/>
          <p14:tracePt t="17046" x="3554413" y="2347913"/>
          <p14:tracePt t="17065" x="3616325" y="2347913"/>
          <p14:tracePt t="17079" x="3625850" y="2347913"/>
          <p14:tracePt t="17096" x="3633788" y="2339975"/>
          <p14:tracePt t="17113" x="3643313" y="2339975"/>
          <p14:tracePt t="17129" x="3633788" y="2339975"/>
          <p14:tracePt t="17365" x="3625850" y="2339975"/>
          <p14:tracePt t="17448" x="3625850" y="2347913"/>
          <p14:tracePt t="17730" x="3608388" y="2347913"/>
          <p14:tracePt t="18139" x="3589338" y="2357438"/>
          <p14:tracePt t="18150" x="3571875" y="2374900"/>
          <p14:tracePt t="18171" x="3554413" y="2384425"/>
          <p14:tracePt t="18182" x="3509963" y="2419350"/>
          <p14:tracePt t="18202" x="3482975" y="2428875"/>
          <p14:tracePt t="18213" x="3402013" y="2482850"/>
          <p14:tracePt t="18233" x="3367088" y="2500313"/>
          <p14:tracePt t="18244" x="3303588" y="2536825"/>
          <p14:tracePt t="18263" x="3276600" y="2554288"/>
          <p14:tracePt t="18297" x="3251200" y="2562225"/>
          <p14:tracePt t="18309" x="3187700" y="2589213"/>
          <p14:tracePt t="18328" x="3143250" y="2608263"/>
          <p14:tracePt t="18341" x="3081338" y="2633663"/>
          <p14:tracePt t="18360" x="3044825" y="2652713"/>
          <p14:tracePt t="18372" x="3009900" y="2660650"/>
          <p14:tracePt t="18391" x="2982913" y="2670175"/>
          <p14:tracePt t="18403" x="2928938" y="2697163"/>
          <p14:tracePt t="18423" x="2911475" y="2705100"/>
          <p14:tracePt t="18434" x="2857500" y="2724150"/>
          <p14:tracePt t="18453" x="2830513" y="2732088"/>
          <p14:tracePt t="18466" x="2776538" y="2751138"/>
          <p14:tracePt t="18485" x="2759075" y="2768600"/>
          <p14:tracePt t="18500" x="2732088" y="2776538"/>
          <p14:tracePt t="18517" x="2705100" y="2786063"/>
          <p14:tracePt t="18534" x="2687638" y="2795588"/>
          <p14:tracePt t="18563" x="2670175" y="2803525"/>
          <p14:tracePt t="18567" x="2643188" y="2803525"/>
          <p14:tracePt t="18592" x="2633663" y="2803525"/>
          <p14:tracePt t="18609" x="2625725" y="2803525"/>
          <p14:tracePt t="18622" x="2616200" y="2813050"/>
          <p14:tracePt t="18640" x="2608263" y="2822575"/>
          <p14:tracePt t="18654" x="2598738" y="2822575"/>
          <p14:tracePt t="18672" x="2581275" y="2822575"/>
          <p14:tracePt t="18704" x="2571750" y="2822575"/>
          <p14:tracePt t="18748" x="2562225" y="2822575"/>
          <p14:tracePt t="18873" x="2554288" y="2822575"/>
          <p14:tracePt t="19048" x="2554288" y="2813050"/>
          <p14:tracePt t="19603" x="2544763" y="2803525"/>
          <p14:tracePt t="19633" x="2536825" y="2786063"/>
          <p14:tracePt t="19646" x="2527300" y="2768600"/>
          <p14:tracePt t="19665" x="2517775" y="2759075"/>
          <p14:tracePt t="19676" x="2509838" y="2724150"/>
          <p14:tracePt t="19696" x="2490788" y="2714625"/>
          <p14:tracePt t="19707" x="2473325" y="2670175"/>
          <p14:tracePt t="19726" x="2465388" y="2652713"/>
          <p14:tracePt t="19739" x="2438400" y="2616200"/>
          <p14:tracePt t="19758" x="2428875" y="2598738"/>
          <p14:tracePt t="19770" x="2411413" y="2554288"/>
          <p14:tracePt t="19790" x="2393950" y="2544763"/>
          <p14:tracePt t="19805" x="2374900" y="2490788"/>
          <p14:tracePt t="19823" x="2357438" y="2473325"/>
          <p14:tracePt t="19837" x="2347913" y="2455863"/>
          <p14:tracePt t="19861" x="2339975" y="2438400"/>
          <p14:tracePt t="19873" x="2322513" y="2419350"/>
          <p14:tracePt t="19887" x="2303463" y="2393950"/>
          <p14:tracePt t="19904" x="2286000" y="2366963"/>
          <p14:tracePt t="19921" x="2276475" y="2347913"/>
          <p14:tracePt t="19938" x="2251075" y="2295525"/>
          <p14:tracePt t="19954" x="2241550" y="2276475"/>
          <p14:tracePt t="19971" x="2224088" y="2251075"/>
          <p14:tracePt t="19988" x="2214563" y="2232025"/>
          <p14:tracePt t="20004" x="2197100" y="2205038"/>
          <p14:tracePt t="20021" x="2197100" y="2197100"/>
          <p14:tracePt t="20038" x="2179638" y="2187575"/>
          <p14:tracePt t="20056" x="2179638" y="2179638"/>
          <p14:tracePt t="20071" x="2160588" y="2160588"/>
          <p14:tracePt t="20088" x="2152650" y="2152650"/>
          <p14:tracePt t="20105" x="2143125" y="2125663"/>
          <p14:tracePt t="20121" x="2125663" y="2108200"/>
          <p14:tracePt t="20138" x="2108200" y="2071688"/>
          <p14:tracePt t="20155" x="2081213" y="2027238"/>
          <p14:tracePt t="20171" x="2054225" y="2009775"/>
          <p14:tracePt t="20209" x="2054225" y="1990725"/>
          <p14:tracePt t="20228" x="2044700" y="1990725"/>
          <p14:tracePt t="20275" x="2036763" y="1990725"/>
          <p14:tracePt t="20325" x="2017713" y="2000250"/>
          <p14:tracePt t="20366" x="1990725" y="2009775"/>
          <p14:tracePt t="20385" x="1982788" y="2036763"/>
          <p14:tracePt t="20397" x="1946275" y="2062163"/>
          <p14:tracePt t="20417" x="1938338" y="2081213"/>
          <p14:tracePt t="20429" x="1901825" y="2125663"/>
          <p14:tracePt t="20448" x="1884363" y="2143125"/>
          <p14:tracePt t="20460" x="1874838" y="2160588"/>
          <p14:tracePt t="20480" x="1866900" y="2187575"/>
          <p14:tracePt t="20493" x="1847850" y="2224088"/>
          <p14:tracePt t="20510" x="1830388" y="2251075"/>
          <p14:tracePt t="20529" x="1822450" y="2268538"/>
          <p14:tracePt t="20556" x="1812925" y="2286000"/>
          <p14:tracePt t="20574" x="1812925" y="2295525"/>
          <p14:tracePt t="20586" x="1795463" y="2330450"/>
          <p14:tracePt t="20606" x="1785938" y="2330450"/>
          <p14:tracePt t="20617" x="1785938" y="2339975"/>
          <p14:tracePt t="20651" x="1776413" y="2339975"/>
          <p14:tracePt t="20713" x="1768475" y="2339975"/>
          <p14:tracePt t="20809" x="1758950" y="2347913"/>
          <p14:tracePt t="20858" x="1776413" y="2347913"/>
          <p14:tracePt t="20967" x="1803400" y="2339975"/>
          <p14:tracePt t="20980" x="1847850" y="2322513"/>
          <p14:tracePt t="20999" x="1866900" y="2312988"/>
          <p14:tracePt t="21011" x="1919288" y="2303463"/>
          <p14:tracePt t="21029" x="1946275" y="2303463"/>
          <p14:tracePt t="21043" x="2027238" y="2303463"/>
          <p14:tracePt t="21062" x="2062163" y="2303463"/>
          <p14:tracePt t="21074" x="2232025" y="2303463"/>
          <p14:tracePt t="21094" x="2303463" y="2303463"/>
          <p14:tracePt t="21105" x="2393950" y="2295525"/>
          <p14:tracePt t="21125" x="2419350" y="2295525"/>
          <p14:tracePt t="21137" x="2482850" y="2295525"/>
          <p14:tracePt t="21155" x="2527300" y="2295525"/>
          <p14:tracePt t="21167" x="2608263" y="2295525"/>
          <p14:tracePt t="21186" x="2705100" y="2276475"/>
          <p14:tracePt t="21205" x="2732088" y="2276475"/>
          <p14:tracePt t="21218" x="2759075" y="2276475"/>
          <p14:tracePt t="21230" x="2803525" y="2276475"/>
          <p14:tracePt t="21249" x="2830513" y="2276475"/>
          <p14:tracePt t="21260" x="2884488" y="2276475"/>
          <p14:tracePt t="21281" x="2911475" y="2276475"/>
          <p14:tracePt t="21292" x="2928938" y="2276475"/>
          <p14:tracePt t="21311" x="2973388" y="2286000"/>
          <p14:tracePt t="21329" x="2982913" y="2286000"/>
          <p14:tracePt t="21345" x="3036888" y="2295525"/>
          <p14:tracePt t="21360" x="3062288" y="2295525"/>
          <p14:tracePt t="21375" x="3125788" y="2303463"/>
          <p14:tracePt t="21393" x="3143250" y="2312988"/>
          <p14:tracePt t="21408" x="3160713" y="2312988"/>
          <p14:tracePt t="21431" x="3170238" y="2312988"/>
          <p14:tracePt t="21443" x="3197225" y="2322513"/>
          <p14:tracePt t="21459" x="3224213" y="2322513"/>
          <p14:tracePt t="21475" x="3276600" y="2322513"/>
          <p14:tracePt t="21492" x="3295650" y="2322513"/>
          <p14:tracePt t="21509" x="3357563" y="2330450"/>
          <p14:tracePt t="21526" x="3375025" y="2330450"/>
          <p14:tracePt t="21543" x="3419475" y="2339975"/>
          <p14:tracePt t="21559" x="3438525" y="2339975"/>
          <p14:tracePt t="21578" x="3446463" y="2339975"/>
          <p14:tracePt t="21597" x="3455988" y="2339975"/>
          <p14:tracePt t="21677" x="3455988" y="2347913"/>
          <p14:tracePt t="34338" x="3455988" y="2357438"/>
          <p14:tracePt t="34532" x="3446463" y="2357438"/>
          <p14:tracePt t="34767" x="3446463" y="2366963"/>
          <p14:tracePt t="34785" x="3438525" y="2366963"/>
          <p14:tracePt t="34805" x="3419475" y="2384425"/>
          <p14:tracePt t="34831" x="3411538" y="2393950"/>
          <p14:tracePt t="34858" x="3402013" y="2411413"/>
          <p14:tracePt t="34870" x="3384550" y="2419350"/>
          <p14:tracePt t="34883" x="3375025" y="2428875"/>
          <p14:tracePt t="34909" x="3367088" y="2446338"/>
          <p14:tracePt t="34928" x="3357563" y="2455863"/>
          <p14:tracePt t="34940" x="3348038" y="2482850"/>
          <p14:tracePt t="34960" x="3340100" y="2500313"/>
          <p14:tracePt t="34986" x="3295650" y="2517775"/>
          <p14:tracePt t="35005" x="3268663" y="2527300"/>
          <p14:tracePt t="35039" x="3268663" y="2536825"/>
          <p14:tracePt t="35064" x="3259138" y="2536825"/>
          <p14:tracePt t="35101" x="3251200" y="2536825"/>
          <p14:tracePt t="35208" x="3232150" y="2509838"/>
          <p14:tracePt t="35227" x="3224213" y="2500313"/>
          <p14:tracePt t="35254" x="3232150" y="2490788"/>
          <p14:tracePt t="35398" x="3241675" y="2490788"/>
          <p14:tracePt t="35463" x="3251200" y="2473325"/>
          <p14:tracePt t="35474" x="3268663" y="2438400"/>
          <p14:tracePt t="35494" x="3268663" y="2419350"/>
          <p14:tracePt t="35506" x="3286125" y="2374900"/>
          <p14:tracePt t="35525" x="3286125" y="2366963"/>
          <p14:tracePt t="35538" x="3303588" y="2312988"/>
          <p14:tracePt t="35556" x="3313113" y="2295525"/>
          <p14:tracePt t="35569" x="3322638" y="2268538"/>
          <p14:tracePt t="35587" x="3322638" y="2259013"/>
          <p14:tracePt t="35599" x="3330575" y="2241550"/>
          <p14:tracePt t="35619" x="3348038" y="2205038"/>
          <p14:tracePt t="35663" x="3348038" y="2197100"/>
          <p14:tracePt t="35683" x="3348038" y="2187575"/>
          <p14:tracePt t="35699" x="3348038" y="2179638"/>
          <p14:tracePt t="35773" x="3357563" y="2179638"/>
          <p14:tracePt t="35921" x="3357563" y="2170113"/>
          <p14:tracePt t="36103" x="3357563" y="2160588"/>
          <p14:tracePt t="36219" x="3357563" y="2152650"/>
          <p14:tracePt t="36245" x="3357563" y="2133600"/>
          <p14:tracePt t="36264" x="3357563" y="2125663"/>
          <p14:tracePt t="36275" x="3357563" y="2089150"/>
          <p14:tracePt t="36295" x="3357563" y="2062163"/>
          <p14:tracePt t="36313" x="3367088" y="2044700"/>
          <p14:tracePt t="36326" x="3367088" y="2036763"/>
          <p14:tracePt t="36360" x="3367088" y="2027238"/>
          <p14:tracePt t="36372" x="3367088" y="2009775"/>
          <p14:tracePt t="36392" x="3367088" y="1990725"/>
          <p14:tracePt t="36403" x="3375025" y="1955800"/>
          <p14:tracePt t="36422" x="3375025" y="1946275"/>
          <p14:tracePt t="36449" x="3375025" y="1938338"/>
          <p14:tracePt t="36483" x="3384550" y="1928813"/>
          <p14:tracePt t="36502" x="3384550" y="1919288"/>
          <p14:tracePt t="36514" x="3384550" y="1911350"/>
          <p14:tracePt t="36559" x="3384550" y="1901825"/>
          <p14:tracePt t="36657" x="3384550" y="1893888"/>
          <p14:tracePt t="36715" x="3384550" y="1884363"/>
          <p14:tracePt t="37675" x="3384550" y="1874838"/>
          <p14:tracePt t="38546" x="3394075" y="1874838"/>
          <p14:tracePt t="38873" x="3394075" y="1866900"/>
          <p14:tracePt t="39078" x="3394075" y="1857375"/>
          <p14:tracePt t="39111" x="3402013" y="1857375"/>
          <p14:tracePt t="39157" x="3411538" y="1857375"/>
          <p14:tracePt t="39252" x="3411538" y="1847850"/>
          <p14:tracePt t="39359" x="3411538" y="1839913"/>
          <p14:tracePt t="39484" x="3411538" y="1830388"/>
          <p14:tracePt t="39598" x="3419475" y="1830388"/>
          <p14:tracePt t="39820" x="3419475" y="1822450"/>
          <p14:tracePt t="39912" x="3419475" y="1812925"/>
          <p14:tracePt t="39944" x="3419475" y="1803400"/>
          <p14:tracePt t="39956" x="3429000" y="1803400"/>
          <p14:tracePt t="40825" x="3429000" y="1795463"/>
          <p14:tracePt t="41260" x="3402013" y="1795463"/>
          <p14:tracePt t="41357" x="3394075" y="1795463"/>
          <p14:tracePt t="41369" x="3348038" y="1803400"/>
          <p14:tracePt t="41388" x="3286125" y="1830388"/>
          <p14:tracePt t="41421" x="3214688" y="1884363"/>
          <p14:tracePt t="41454" x="3205163" y="1911350"/>
          <p14:tracePt t="41464" x="3133725" y="1973263"/>
          <p14:tracePt t="41496" x="3089275" y="2017713"/>
          <p14:tracePt t="41519" x="3009900" y="2081213"/>
          <p14:tracePt t="41552" x="2973388" y="2116138"/>
          <p14:tracePt t="41564" x="2946400" y="2143125"/>
          <p14:tracePt t="41586" x="2884488" y="2197100"/>
          <p14:tracePt t="41618" x="2830513" y="2241550"/>
          <p14:tracePt t="41625" x="2813050" y="2259013"/>
          <p14:tracePt t="41653" x="2724150" y="2330450"/>
          <p14:tracePt t="41685" x="2670175" y="2366963"/>
          <p14:tracePt t="41688" x="2598738" y="2401888"/>
          <p14:tracePt t="41720" x="2581275" y="2411413"/>
          <p14:tracePt t="41732" x="2562225" y="2428875"/>
          <p14:tracePt t="41754" x="2490788" y="2473325"/>
          <p14:tracePt t="41786" x="2473325" y="2490788"/>
          <p14:tracePt t="41793" x="2411413" y="2527300"/>
          <p14:tracePt t="41820" x="2393950" y="2544763"/>
          <p14:tracePt t="41854" x="2374900" y="2571750"/>
          <p14:tracePt t="41863" x="2366963" y="2589213"/>
          <p14:tracePt t="41887" x="2322513" y="2633663"/>
          <p14:tracePt t="41919" x="2276475" y="2652713"/>
          <p14:tracePt t="41925" x="2214563" y="2714625"/>
          <p14:tracePt t="41955" x="2179638" y="2741613"/>
          <p14:tracePt t="41987" x="2170113" y="2741613"/>
          <p14:tracePt t="42013" x="2160588" y="2759075"/>
          <p14:tracePt t="42024" x="2152650" y="2776538"/>
          <p14:tracePt t="42055" x="2133600" y="2795588"/>
          <p14:tracePt t="42087" x="2125663" y="2795588"/>
          <p14:tracePt t="42095" x="2125663" y="2803525"/>
          <p14:tracePt t="42139" x="2116138" y="2803525"/>
          <p14:tracePt t="42190" x="2116138" y="2813050"/>
          <p14:tracePt t="42203" x="2098675" y="2822575"/>
          <p14:tracePt t="42222" x="2081213" y="2822575"/>
          <p14:tracePt t="42255" x="2062163" y="2830513"/>
          <p14:tracePt t="42280" x="2054225" y="2830513"/>
          <p14:tracePt t="42311" x="2044700" y="2840038"/>
          <p14:tracePt t="42346" x="2036763" y="2847975"/>
          <p14:tracePt t="42377" x="2009775" y="2884488"/>
          <p14:tracePt t="42397" x="2000250" y="2894013"/>
          <p14:tracePt t="42425" x="2000250" y="2901950"/>
          <p14:tracePt t="42456" x="1982788" y="2911475"/>
          <p14:tracePt t="42456" x="1982788" y="2928938"/>
          <p14:tracePt t="42489" x="1973263" y="2946400"/>
          <p14:tracePt t="42519" x="1973263" y="2955925"/>
          <p14:tracePt t="42537" x="1973263" y="2973388"/>
          <p14:tracePt t="42556" x="1973263" y="2982913"/>
          <p14:tracePt t="42601" x="2000250" y="2990850"/>
          <p14:tracePt t="42646" x="2009775" y="3000375"/>
          <p14:tracePt t="42657" x="2054225" y="3009900"/>
          <p14:tracePt t="42677" x="2071688" y="3009900"/>
          <p14:tracePt t="42690" x="2197100" y="3054350"/>
          <p14:tracePt t="42722" x="2224088" y="3062288"/>
          <p14:tracePt t="42739" x="2268538" y="3071813"/>
          <p14:tracePt t="42757" x="2286000" y="3081338"/>
          <p14:tracePt t="42790" x="2322513" y="3081338"/>
          <p14:tracePt t="42797" x="2411413" y="3098800"/>
          <p14:tracePt t="42824" x="2509838" y="3108325"/>
          <p14:tracePt t="42856" x="2527300" y="3116263"/>
          <p14:tracePt t="42864" x="2589213" y="3133725"/>
          <p14:tracePt t="42890" x="2768600" y="3160713"/>
          <p14:tracePt t="42922" x="2830513" y="3170238"/>
          <p14:tracePt t="42942" x="2840038" y="3170238"/>
          <p14:tracePt t="42963" x="2847975" y="3170238"/>
          <p14:tracePt t="42990" x="2928938" y="3179763"/>
          <p14:tracePt t="43023" x="2973388" y="3197225"/>
          <p14:tracePt t="43026" x="3054350" y="3214688"/>
          <p14:tracePt t="43058" x="3133725" y="3224213"/>
          <p14:tracePt t="43090" x="3152775" y="3224213"/>
          <p14:tracePt t="43100" x="3214688" y="3232150"/>
          <p14:tracePt t="43124" x="3276600" y="3251200"/>
          <p14:tracePt t="43156" x="3295650" y="3251200"/>
          <p14:tracePt t="43163" x="3313113" y="3251200"/>
          <p14:tracePt t="43191" x="3340100" y="3251200"/>
          <p14:tracePt t="43223" x="3348038" y="3259138"/>
          <p14:tracePt t="43226" x="3367088" y="3259138"/>
          <p14:tracePt t="43258" x="3384550" y="3259138"/>
          <p14:tracePt t="43275" x="3402013" y="3259138"/>
          <p14:tracePt t="43291" x="3455988" y="3259138"/>
          <p14:tracePt t="43323" x="3465513" y="3259138"/>
          <p14:tracePt t="43338" x="3482975" y="3259138"/>
          <p14:tracePt t="43372" x="3500438" y="3259138"/>
          <p14:tracePt t="43402" x="3517900" y="3259138"/>
          <p14:tracePt t="43425" x="3554413" y="3268663"/>
          <p14:tracePt t="43457" x="3562350" y="3276600"/>
          <p14:tracePt t="43463" x="3581400" y="3276600"/>
          <p14:tracePt t="43492" x="3643313" y="3276600"/>
          <p14:tracePt t="43528" x="3660775" y="3276600"/>
          <p14:tracePt t="43544" x="3670300" y="3276600"/>
          <p14:tracePt t="43559" x="3687763" y="3276600"/>
          <p14:tracePt t="43591" x="3697288" y="3276600"/>
          <p14:tracePt t="43594" x="3732213" y="3276600"/>
          <p14:tracePt t="43626" x="3751263" y="3268663"/>
          <p14:tracePt t="43638" x="3759200" y="3268663"/>
          <p14:tracePt t="43659" x="3768725" y="3259138"/>
          <p14:tracePt t="43691" x="3776663" y="3259138"/>
          <p14:tracePt t="43696" x="3776663" y="3251200"/>
          <p14:tracePt t="43726" x="3803650" y="3251200"/>
          <p14:tracePt t="43759" x="3813175" y="3251200"/>
          <p14:tracePt t="43793" x="3822700" y="3251200"/>
          <p14:tracePt t="44122" x="3830638" y="3251200"/>
          <p14:tracePt t="44296" x="3840163" y="3251200"/>
          <p14:tracePt t="46837" x="3840163" y="3241675"/>
          <p14:tracePt t="48337" x="3840163" y="3232150"/>
          <p14:tracePt t="49184" x="3840163" y="3224213"/>
          <p14:tracePt t="49284" x="3840163" y="3214688"/>
          <p14:tracePt t="50838" x="3840163" y="3224213"/>
          <p14:tracePt t="51335" x="3840163" y="3232150"/>
          <p14:tracePt t="51687" x="3840163" y="3241675"/>
          <p14:tracePt t="53088" x="3857625" y="3251200"/>
          <p14:tracePt t="53963" x="3946525" y="3251200"/>
          <p14:tracePt t="53981" x="4027488" y="3251200"/>
          <p14:tracePt t="53993" x="4357688" y="3268663"/>
          <p14:tracePt t="54025" x="4759325" y="3286125"/>
          <p14:tracePt t="54056" x="5089525" y="3313113"/>
          <p14:tracePt t="54074" x="5251450" y="3322638"/>
          <p14:tracePt t="54091" x="5902325" y="3375025"/>
          <p14:tracePt t="54124" x="6143625" y="3394075"/>
          <p14:tracePt t="54137" x="6276975" y="3394075"/>
          <p14:tracePt t="54158" x="6732588" y="3348038"/>
          <p14:tracePt t="54191" x="7089775" y="3295650"/>
          <p14:tracePt t="54199" x="7446963" y="3251200"/>
          <p14:tracePt t="54224" x="7751763" y="3179763"/>
          <p14:tracePt t="54256" x="7813675" y="3160713"/>
          <p14:tracePt t="54264" x="8037513" y="3089275"/>
          <p14:tracePt t="54291" x="8331200" y="3027363"/>
          <p14:tracePt t="54324" x="8348663" y="3009900"/>
          <p14:tracePt t="54326" x="8402638" y="3000375"/>
          <p14:tracePt t="54358" x="8510588" y="2990850"/>
          <p14:tracePt t="54390" x="8555038" y="2982913"/>
          <p14:tracePt t="54403" x="8582025" y="2982913"/>
          <p14:tracePt t="54425" x="8589963" y="2982913"/>
          <p14:tracePt t="54456" x="8589963" y="2973388"/>
          <p14:tracePt t="54484" x="8599488" y="2965450"/>
          <p14:tracePt t="54495" x="8626475" y="2946400"/>
          <p14:tracePt t="54526" x="8688388" y="2928938"/>
          <p14:tracePt t="54559" x="8724900" y="2919413"/>
          <p14:tracePt t="54579" x="8742363" y="2911475"/>
          <p14:tracePt t="54592" x="8751888" y="2911475"/>
          <p14:tracePt t="54753" x="8759825" y="2901950"/>
          <p14:tracePt t="54764" x="8759825" y="29114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077200" cy="1371600"/>
          </a:xfrm>
        </p:spPr>
        <p:txBody>
          <a:bodyPr/>
          <a:lstStyle/>
          <a:p>
            <a:r>
              <a:rPr lang="en-US"/>
              <a:t>Alternative 2: Two Course Classes</a:t>
            </a:r>
          </a:p>
        </p:txBody>
      </p:sp>
      <p:sp>
        <p:nvSpPr>
          <p:cNvPr id="4526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Regular Course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Properties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Title, Dept, Number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Variables: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Title, Dept, Number</a:t>
            </a:r>
          </a:p>
          <a:p>
            <a:pPr>
              <a:lnSpc>
                <a:spcPct val="90000"/>
              </a:lnSpc>
            </a:pPr>
            <a:r>
              <a:rPr lang="en-US" sz="2400"/>
              <a:t>Freshman Seminar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Properties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Title, Dept, Number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Variables: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Title, Dept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Constant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Number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  <p:sp>
        <p:nvSpPr>
          <p:cNvPr id="45261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But some variables/properties are common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Title, Dept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4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2611" grpId="0" autoUpdateAnimBg="0"/>
      <p:bldP spid="452612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3732" x="8751888" y="2911475"/>
          <p14:tracePt t="4328" x="8732838" y="2901950"/>
          <p14:tracePt t="4339" x="8715375" y="2884488"/>
          <p14:tracePt t="4358" x="8697913" y="2874963"/>
          <p14:tracePt t="4374" x="8643938" y="2847975"/>
          <p14:tracePt t="4405" x="8582025" y="2803525"/>
          <p14:tracePt t="4417" x="8483600" y="2732088"/>
          <p14:tracePt t="4439" x="8348663" y="2598738"/>
          <p14:tracePt t="4472" x="8304213" y="2562225"/>
          <p14:tracePt t="4480" x="8188325" y="2465388"/>
          <p14:tracePt t="4506" x="8027988" y="2330450"/>
          <p14:tracePt t="4539" x="7983538" y="2295525"/>
          <p14:tracePt t="4547" x="7848600" y="2205038"/>
          <p14:tracePt t="4576" x="7688263" y="2133600"/>
          <p14:tracePt t="4607" x="7545388" y="2054225"/>
          <p14:tracePt t="4640" x="7456488" y="2009775"/>
          <p14:tracePt t="4657" x="7439025" y="2000250"/>
          <p14:tracePt t="4673" x="7340600" y="1955800"/>
          <p14:tracePt t="4705" x="7232650" y="1919288"/>
          <p14:tracePt t="4720" x="7205663" y="1911350"/>
          <p14:tracePt t="4740" x="7099300" y="1866900"/>
          <p14:tracePt t="4773" x="7037388" y="1847850"/>
          <p14:tracePt t="4781" x="7010400" y="1839913"/>
          <p14:tracePt t="4807" x="6973888" y="1830388"/>
          <p14:tracePt t="4838" x="6965950" y="1830388"/>
          <p14:tracePt t="5064" x="6946900" y="1830388"/>
          <p14:tracePt t="5083" x="6929438" y="1839913"/>
          <p14:tracePt t="5094" x="6858000" y="1847850"/>
          <p14:tracePt t="5126" x="6688138" y="1874838"/>
          <p14:tracePt t="5158" x="6446838" y="1928813"/>
          <p14:tracePt t="5190" x="6367463" y="1955800"/>
          <p14:tracePt t="5222" x="6296025" y="1965325"/>
          <p14:tracePt t="5228" x="6134100" y="2000250"/>
          <p14:tracePt t="5259" x="5786438" y="2062163"/>
          <p14:tracePt t="5294" x="5572125" y="2098675"/>
          <p14:tracePt t="5300" x="5295900" y="2152650"/>
          <p14:tracePt t="5333" x="5054600" y="2197100"/>
          <p14:tracePt t="5358" x="4795838" y="2224088"/>
          <p14:tracePt t="5390" x="4510088" y="2268538"/>
          <p14:tracePt t="5422" x="4438650" y="2276475"/>
          <p14:tracePt t="5426" x="4357688" y="2295525"/>
          <p14:tracePt t="5457" x="3867150" y="2357438"/>
          <p14:tracePt t="5490" x="3776663" y="2366963"/>
          <p14:tracePt t="5503" x="3625850" y="2393950"/>
          <p14:tracePt t="5534" x="3490913" y="2419350"/>
          <p14:tracePt t="5559" x="3303588" y="2455863"/>
          <p14:tracePt t="5591" x="3170238" y="2490788"/>
          <p14:tracePt t="5623" x="3108325" y="2517775"/>
          <p14:tracePt t="5633" x="3081338" y="2527300"/>
          <p14:tracePt t="5665" x="2973388" y="2571750"/>
          <p14:tracePt t="5693" x="2919413" y="2589213"/>
          <p14:tracePt t="5725" x="2901950" y="2598738"/>
          <p14:tracePt t="5759" x="2901950" y="2608263"/>
          <p14:tracePt t="6681" x="2894013" y="2616200"/>
          <p14:tracePt t="6712" x="2867025" y="2633663"/>
          <p14:tracePt t="6732" x="2813050" y="2687638"/>
          <p14:tracePt t="6764" x="2768600" y="2732088"/>
          <p14:tracePt t="6796" x="2697163" y="2822575"/>
          <p14:tracePt t="6828" x="2652713" y="2874963"/>
          <p14:tracePt t="6840" x="2589213" y="2938463"/>
          <p14:tracePt t="6872" x="2544763" y="2990850"/>
          <p14:tracePt t="6896" x="2482850" y="3054350"/>
          <p14:tracePt t="6929" x="2428875" y="3108325"/>
          <p14:tracePt t="6961" x="2411413" y="3116263"/>
          <p14:tracePt t="6965" x="2401888" y="3133725"/>
          <p14:tracePt t="6996" x="2374900" y="3160713"/>
          <p14:tracePt t="7028" x="2366963" y="3160713"/>
          <p14:tracePt t="7044" x="2339975" y="3197225"/>
          <p14:tracePt t="7076" x="2322513" y="3224213"/>
          <p14:tracePt t="7097" x="2286000" y="3251200"/>
          <p14:tracePt t="7128" x="2276475" y="3259138"/>
          <p14:tracePt t="7160" x="2276475" y="3251200"/>
          <p14:tracePt t="7361" x="2276475" y="3241675"/>
          <p14:tracePt t="7421" x="2251075" y="3224213"/>
          <p14:tracePt t="7442" x="2241550" y="3214688"/>
          <p14:tracePt t="7465" x="2232025" y="3197225"/>
          <p14:tracePt t="7497" x="2205038" y="3197225"/>
          <p14:tracePt t="7565" x="2179638" y="3197225"/>
          <p14:tracePt t="7593" x="2160588" y="3197225"/>
          <p14:tracePt t="7612" x="2143125" y="3197225"/>
          <p14:tracePt t="7644" x="2125663" y="3197225"/>
          <p14:tracePt t="7665" x="2081213" y="3197225"/>
          <p14:tracePt t="7697" x="2054225" y="3197225"/>
          <p14:tracePt t="7729" x="2044700" y="3197225"/>
          <p14:tracePt t="7733" x="2036763" y="3197225"/>
          <p14:tracePt t="7765" x="2027238" y="3197225"/>
          <p14:tracePt t="7797" x="2017713" y="3197225"/>
          <p14:tracePt t="7802" x="2000250" y="3197225"/>
          <p14:tracePt t="7835" x="1982788" y="3197225"/>
          <p14:tracePt t="7866" x="1938338" y="3197225"/>
          <p14:tracePt t="7897" x="1919288" y="3197225"/>
          <p14:tracePt t="7929" x="1911350" y="3197225"/>
          <p14:tracePt t="7936" x="1901825" y="3197225"/>
          <p14:tracePt t="7984" x="1893888" y="3197225"/>
          <p14:tracePt t="8018" x="1893888" y="3205163"/>
          <p14:tracePt t="8158" x="1901825" y="3205163"/>
          <p14:tracePt t="8220" x="1919288" y="3205163"/>
          <p14:tracePt t="8240" x="1938338" y="3214688"/>
          <p14:tracePt t="8251" x="1955800" y="3214688"/>
          <p14:tracePt t="8283" x="1990725" y="3232150"/>
          <p14:tracePt t="8301" x="2062163" y="3251200"/>
          <p14:tracePt t="8336" x="2108200" y="3251200"/>
          <p14:tracePt t="8351" x="2125663" y="3259138"/>
          <p14:tracePt t="8367" x="2133600" y="3259138"/>
          <p14:tracePt t="8398" x="2143125" y="3259138"/>
          <p14:tracePt t="8401" x="2170113" y="3259138"/>
          <p14:tracePt t="8432" x="2187575" y="3259138"/>
          <p14:tracePt t="8443" x="2197100" y="3259138"/>
          <p14:tracePt t="8467" x="2224088" y="3259138"/>
          <p14:tracePt t="8498" x="2268538" y="3251200"/>
          <p14:tracePt t="8507" x="2286000" y="3241675"/>
          <p14:tracePt t="8535" x="2357438" y="3232150"/>
          <p14:tracePt t="8568" x="2393950" y="3224213"/>
          <p14:tracePt t="8599" x="2411413" y="3224213"/>
          <p14:tracePt t="8603" x="2428875" y="3224213"/>
          <p14:tracePt t="8634" x="2438400" y="3224213"/>
          <p14:tracePt t="8665" x="2446338" y="3224213"/>
          <p14:tracePt t="8674" x="2465388" y="3224213"/>
          <p14:tracePt t="8712" x="2473325" y="3224213"/>
          <p14:tracePt t="8743" x="2482850" y="3224213"/>
          <p14:tracePt t="8856" x="2490788" y="3224213"/>
          <p14:tracePt t="8869" x="2500313" y="3224213"/>
          <p14:tracePt t="8880" x="2509838" y="3224213"/>
          <p14:tracePt t="8932" x="2517775" y="3224213"/>
          <p14:tracePt t="8958" x="2527300" y="3224213"/>
          <p14:tracePt t="9069" x="2536825" y="3224213"/>
          <p14:tracePt t="9121" x="2554288" y="3224213"/>
          <p14:tracePt t="9198" x="2562225" y="3224213"/>
          <p14:tracePt t="9229" x="2589213" y="3224213"/>
          <p14:tracePt t="9291" x="2616200" y="3232150"/>
          <p14:tracePt t="9310" x="2643188" y="3241675"/>
          <p14:tracePt t="9322" x="2679700" y="3251200"/>
          <p14:tracePt t="9341" x="2697163" y="3259138"/>
          <p14:tracePt t="9370" x="2741613" y="3268663"/>
          <p14:tracePt t="9403" x="2768600" y="3276600"/>
          <p14:tracePt t="9405" x="2795588" y="3286125"/>
          <p14:tracePt t="9437" x="2813050" y="3286125"/>
          <p14:tracePt t="9469" x="2847975" y="3286125"/>
          <p14:tracePt t="9483" x="2867025" y="3286125"/>
          <p14:tracePt t="9504" x="2901950" y="3286125"/>
          <p14:tracePt t="9537" x="2911475" y="3286125"/>
          <p14:tracePt t="9545" x="2919413" y="3286125"/>
          <p14:tracePt t="9570" x="2928938" y="3286125"/>
          <p14:tracePt t="9623" x="2938463" y="3286125"/>
          <p14:tracePt t="9730" x="2946400" y="3286125"/>
          <p14:tracePt t="9764" x="2955925" y="3286125"/>
          <p14:tracePt t="9855" x="2965450" y="3286125"/>
          <p14:tracePt t="9937" x="2965450" y="3276600"/>
          <p14:tracePt t="10535" x="2965450" y="3268663"/>
          <p14:tracePt t="10691" x="2946400" y="3268663"/>
          <p14:tracePt t="11244" x="2946400" y="3276600"/>
          <p14:tracePt t="11255" x="2928938" y="3286125"/>
          <p14:tracePt t="11276" x="2911475" y="3303588"/>
          <p14:tracePt t="11307" x="2884488" y="3322638"/>
          <p14:tracePt t="11321" x="2867025" y="3330575"/>
          <p14:tracePt t="11343" x="2830513" y="3375025"/>
          <p14:tracePt t="11375" x="2813050" y="3402013"/>
          <p14:tracePt t="11383" x="2795588" y="3419475"/>
          <p14:tracePt t="11410" x="2751138" y="3473450"/>
          <p14:tracePt t="11442" x="2724150" y="3517900"/>
          <p14:tracePt t="11447" x="2714625" y="3536950"/>
          <p14:tracePt t="11477" x="2652713" y="3633788"/>
          <p14:tracePt t="11510" x="2643188" y="3652838"/>
          <p14:tracePt t="11522" x="2643188" y="3660775"/>
          <p14:tracePt t="11549" x="2633663" y="3660775"/>
          <p14:tracePt t="11577" x="2633663" y="3679825"/>
          <p14:tracePt t="11609" x="2633663" y="3687763"/>
          <p14:tracePt t="11631" x="2633663" y="3697288"/>
          <p14:tracePt t="12404" x="2633663" y="3724275"/>
          <p14:tracePt t="12423" x="2633663" y="3751263"/>
          <p14:tracePt t="12433" x="2608263" y="3776663"/>
          <p14:tracePt t="12452" x="2598738" y="3786188"/>
          <p14:tracePt t="12480" x="2562225" y="3848100"/>
          <p14:tracePt t="12512" x="2536825" y="3911600"/>
          <p14:tracePt t="12515" x="2473325" y="4062413"/>
          <p14:tracePt t="12547" x="2446338" y="4152900"/>
          <p14:tracePt t="12581" x="2438400" y="4187825"/>
          <p14:tracePt t="12594" x="2419350" y="4224338"/>
          <p14:tracePt t="12613" x="2393950" y="4295775"/>
          <p14:tracePt t="12647" x="2384425" y="4313238"/>
          <p14:tracePt t="12654" x="2374900" y="4375150"/>
          <p14:tracePt t="12681" x="2347913" y="4438650"/>
          <p14:tracePt t="12714" x="2330450" y="4537075"/>
          <p14:tracePt t="12736" x="2322513" y="4572000"/>
          <p14:tracePt t="12748" x="2312988" y="4625975"/>
          <p14:tracePt t="12780" x="2295525" y="4670425"/>
          <p14:tracePt t="12798" x="2295525" y="4687888"/>
          <p14:tracePt t="12814" x="2286000" y="4714875"/>
          <p14:tracePt t="12847" x="2286000" y="4786313"/>
          <p14:tracePt t="12863" x="2286000" y="4803775"/>
          <p14:tracePt t="12881" x="2276475" y="4848225"/>
          <p14:tracePt t="12913" x="2268538" y="4884738"/>
          <p14:tracePt t="12922" x="2268538" y="4902200"/>
          <p14:tracePt t="12948" x="2259013" y="4965700"/>
          <p14:tracePt t="12980" x="2251075" y="4965700"/>
          <p14:tracePt t="13411" x="2251075" y="4956175"/>
          <p14:tracePt t="13444" x="2241550" y="4956175"/>
          <p14:tracePt t="13469" x="2232025" y="4946650"/>
          <p14:tracePt t="13489" x="2224088" y="4946650"/>
          <p14:tracePt t="13520" x="2214563" y="4946650"/>
          <p14:tracePt t="13604" x="2214563" y="4938713"/>
          <p14:tracePt t="13628" x="2205038" y="4938713"/>
          <p14:tracePt t="13663" x="2197100" y="4938713"/>
          <p14:tracePt t="13727" x="2197100" y="4929188"/>
          <p14:tracePt t="13802" x="2214563" y="4929188"/>
          <p14:tracePt t="13907" x="2224088" y="4929188"/>
          <p14:tracePt t="13919" x="2241550" y="4929188"/>
          <p14:tracePt t="13930" x="2251075" y="4929188"/>
          <p14:tracePt t="13951" x="2286000" y="4919663"/>
          <p14:tracePt t="13983" x="2312988" y="4919663"/>
          <p14:tracePt t="13992" x="2330450" y="4911725"/>
          <p14:tracePt t="14018" x="2438400" y="4911725"/>
          <p14:tracePt t="14050" x="2465388" y="4911725"/>
          <p14:tracePt t="14056" x="2482850" y="4911725"/>
          <p14:tracePt t="14084" x="2544763" y="4911725"/>
          <p14:tracePt t="14114" x="2554288" y="4902200"/>
          <p14:tracePt t="14117" x="2616200" y="4894263"/>
          <p14:tracePt t="14149" x="2643188" y="4884738"/>
          <p14:tracePt t="14167" x="2660650" y="4884738"/>
          <p14:tracePt t="14185" x="2670175" y="4884738"/>
          <p14:tracePt t="14216" x="2679700" y="4884738"/>
          <p14:tracePt t="14261" x="2687638" y="4884738"/>
          <p14:tracePt t="14367" x="2697163" y="4884738"/>
          <p14:tracePt t="14466" x="2705100" y="4884738"/>
          <p14:tracePt t="14508" x="2705100" y="4875213"/>
          <p14:tracePt t="14687" x="2714625" y="4875213"/>
          <p14:tracePt t="14778" x="2714625" y="4867275"/>
          <p14:tracePt t="14934" x="2705100" y="4884738"/>
          <p14:tracePt t="15236" x="2687638" y="4902200"/>
          <p14:tracePt t="15249" x="2670175" y="4919663"/>
          <p14:tracePt t="15268" x="2652713" y="4938713"/>
          <p14:tracePt t="15288" x="2616200" y="4973638"/>
          <p14:tracePt t="15320" x="2608263" y="4991100"/>
          <p14:tracePt t="15323" x="2562225" y="5037138"/>
          <p14:tracePt t="15355" x="2517775" y="5099050"/>
          <p14:tracePt t="15388" x="2482850" y="5143500"/>
          <p14:tracePt t="15393" x="2473325" y="5160963"/>
          <p14:tracePt t="15422" x="2411413" y="5224463"/>
          <p14:tracePt t="15454" x="2384425" y="5268913"/>
          <p14:tracePt t="15457" x="2357438" y="5295900"/>
          <p14:tracePt t="15489" x="2322513" y="5348288"/>
          <p14:tracePt t="15502" x="2303463" y="5367338"/>
          <p14:tracePt t="15522" x="2251075" y="5429250"/>
          <p14:tracePt t="15555" x="2224088" y="5483225"/>
          <p14:tracePt t="15565" x="2205038" y="5491163"/>
          <p14:tracePt t="15589" x="2179638" y="5545138"/>
          <p14:tracePt t="15621" x="2160588" y="5572125"/>
          <p14:tracePt t="15627" x="2160588" y="5581650"/>
          <p14:tracePt t="15656" x="2160588" y="5589588"/>
          <p14:tracePt t="15704" x="2170113" y="5599113"/>
          <p14:tracePt t="15751" x="2187575" y="5608638"/>
          <p14:tracePt t="15770" x="2197100" y="5616575"/>
          <p14:tracePt t="15782" x="2205038" y="5616575"/>
          <p14:tracePt t="15861" x="2232025" y="5616575"/>
          <p14:tracePt t="15880" x="2268538" y="5616575"/>
          <p14:tracePt t="15893" x="2322513" y="5608638"/>
          <p14:tracePt t="15923" x="2428875" y="5599113"/>
          <p14:tracePt t="15957" x="2536825" y="5599113"/>
          <p14:tracePt t="15976" x="2598738" y="5599113"/>
          <p14:tracePt t="15991" x="2768600" y="5589588"/>
          <p14:tracePt t="16023" x="2901950" y="5589588"/>
          <p14:tracePt t="16038" x="2955925" y="5581650"/>
          <p14:tracePt t="16057" x="3170238" y="5572125"/>
          <p14:tracePt t="16089" x="3429000" y="5562600"/>
          <p14:tracePt t="16101" x="3544888" y="5554663"/>
          <p14:tracePt t="16124" x="3786188" y="5510213"/>
          <p14:tracePt t="16156" x="3894138" y="5491163"/>
          <p14:tracePt t="16162" x="3946525" y="5491163"/>
          <p14:tracePt t="16191" x="4125913" y="5483225"/>
          <p14:tracePt t="16224" x="4465638" y="5483225"/>
          <p14:tracePt t="16226" x="4867275" y="5500688"/>
          <p14:tracePt t="16258" x="5027613" y="5518150"/>
          <p14:tracePt t="16282" x="5456238" y="5554663"/>
          <p14:tracePt t="16302" x="5581650" y="5572125"/>
          <p14:tracePt t="16324" x="6027738" y="5616575"/>
          <p14:tracePt t="16356" x="6323013" y="5616575"/>
          <p14:tracePt t="16366" x="6446838" y="5616575"/>
          <p14:tracePt t="16392" x="6796088" y="5616575"/>
          <p14:tracePt t="16424" x="6938963" y="5572125"/>
          <p14:tracePt t="16427" x="6965950" y="5554663"/>
          <p14:tracePt t="16458" x="6983413" y="5554663"/>
          <p14:tracePt t="16490" x="7037388" y="5562600"/>
          <p14:tracePt t="16507" x="7027863" y="5562600"/>
          <p14:tracePt t="93484" x="7027863" y="5545138"/>
          <p14:tracePt t="93530" x="7027863" y="5537200"/>
          <p14:tracePt t="93542" x="7018338" y="5510213"/>
          <p14:tracePt t="93561" x="6991350" y="5394325"/>
          <p14:tracePt t="93597" x="6983413" y="5313363"/>
          <p14:tracePt t="93625" x="6956425" y="5153025"/>
          <p14:tracePt t="93657" x="6911975" y="4875213"/>
          <p14:tracePt t="93689" x="6902450" y="4795838"/>
          <p14:tracePt t="93696" x="6867525" y="4589463"/>
          <p14:tracePt t="93728" x="6813550" y="4224338"/>
          <p14:tracePt t="93759" x="6769100" y="4010025"/>
          <p14:tracePt t="93791" x="6742113" y="3938588"/>
          <p14:tracePt t="93823" x="6732588" y="3867150"/>
          <p14:tracePt t="93827" x="6724650" y="3803650"/>
          <p14:tracePt t="93859" x="6688138" y="3571875"/>
          <p14:tracePt t="93890" x="6653213" y="3455988"/>
          <p14:tracePt t="93904" x="6634163" y="3367088"/>
          <p14:tracePt t="93936" x="6608763" y="3268663"/>
          <p14:tracePt t="93958" x="6589713" y="3170238"/>
          <p14:tracePt t="93991" x="6572250" y="3081338"/>
          <p14:tracePt t="94023" x="6554788" y="3044825"/>
          <p14:tracePt t="94042" x="6537325" y="2955925"/>
          <p14:tracePt t="94074" x="6518275" y="2901950"/>
          <p14:tracePt t="94093" x="6500813" y="2857500"/>
          <p14:tracePt t="94125" x="6491288" y="2840038"/>
          <p14:tracePt t="94157" x="6483350" y="2822575"/>
          <p14:tracePt t="94169" x="6456363" y="2768600"/>
          <p14:tracePt t="94201" x="6438900" y="2732088"/>
          <p14:tracePt t="94226" x="6429375" y="2732088"/>
          <p14:tracePt t="94258" x="6419850" y="2714625"/>
          <p14:tracePt t="94290" x="6394450" y="2697163"/>
          <p14:tracePt t="94296" x="6340475" y="2633663"/>
          <p14:tracePt t="94328" x="6269038" y="2571750"/>
          <p14:tracePt t="94360" x="6215063" y="2527300"/>
          <p14:tracePt t="94391" x="6143625" y="2490788"/>
          <p14:tracePt t="94423" x="6108700" y="2465388"/>
          <p14:tracePt t="94438" x="6045200" y="2419350"/>
          <p14:tracePt t="94471" x="6000750" y="2384425"/>
          <p14:tracePt t="94494" x="5938838" y="2347913"/>
          <p14:tracePt t="94525" x="5929313" y="2347913"/>
          <p14:tracePt t="94560" x="5911850" y="2347913"/>
          <p14:tracePt t="94579" x="5894388" y="2357438"/>
          <p14:tracePt t="94610" x="5884863" y="2357438"/>
          <p14:tracePt t="94630" x="5875338" y="2357438"/>
          <p14:tracePt t="94661" x="5867400" y="2357438"/>
          <p14:tracePt t="94692" x="5840413" y="2357438"/>
          <p14:tracePt t="94707" x="5813425" y="2357438"/>
          <p14:tracePt t="94738" x="5803900" y="2374900"/>
          <p14:tracePt t="94771" x="5795963" y="2374900"/>
          <p14:tracePt t="94803" x="5768975" y="2428875"/>
          <p14:tracePt t="94830" x="5751513" y="2446338"/>
          <p14:tracePt t="94861" x="5741988" y="2500313"/>
          <p14:tracePt t="94892" x="5724525" y="2536825"/>
          <p14:tracePt t="94897" x="5715000" y="2562225"/>
          <p14:tracePt t="94928" x="5705475" y="2633663"/>
          <p14:tracePt t="94959" x="5697538" y="2652713"/>
          <p14:tracePt t="94970" x="5697538" y="2714625"/>
          <p14:tracePt t="94996" x="5697538" y="2786063"/>
          <p14:tracePt t="95027" x="5697538" y="2803525"/>
          <p14:tracePt t="95034" x="5697538" y="2867025"/>
          <p14:tracePt t="95062" x="5724525" y="2982913"/>
          <p14:tracePt t="95093" x="5732463" y="3009900"/>
          <p14:tracePt t="95096" x="5751513" y="3081338"/>
          <p14:tracePt t="95127" x="5768975" y="3143250"/>
          <p14:tracePt t="95133" x="5776913" y="3170238"/>
          <p14:tracePt t="95163" x="5830888" y="3330575"/>
          <p14:tracePt t="95194" x="5848350" y="3357563"/>
          <p14:tracePt t="95205" x="5875338" y="3438525"/>
          <p14:tracePt t="95230" x="5911850" y="3536950"/>
          <p14:tracePt t="95261" x="5956300" y="3633788"/>
          <p14:tracePt t="95275" x="5983288" y="3670300"/>
          <p14:tracePt t="95297" x="6089650" y="3894138"/>
          <p14:tracePt t="95328" x="6161088" y="4037013"/>
          <p14:tracePt t="95337" x="6197600" y="4098925"/>
          <p14:tracePt t="95364" x="6276975" y="4241800"/>
          <p14:tracePt t="95395" x="6323013" y="4330700"/>
          <p14:tracePt t="95398" x="6384925" y="4429125"/>
          <p14:tracePt t="95430" x="6402388" y="4473575"/>
          <p14:tracePt t="95455" x="6419850" y="4518025"/>
          <p14:tracePt t="95466" x="6465888" y="4581525"/>
          <p14:tracePt t="95498" x="6500813" y="4633913"/>
          <p14:tracePt t="95509" x="6518275" y="4660900"/>
          <p14:tracePt t="95531" x="6572250" y="4751388"/>
          <p14:tracePt t="95562" x="6599238" y="4803775"/>
          <p14:tracePt t="95572" x="6616700" y="4822825"/>
          <p14:tracePt t="95597" x="6653213" y="4875213"/>
          <p14:tracePt t="95628" x="6680200" y="4929188"/>
          <p14:tracePt t="95635" x="6705600" y="4973638"/>
          <p14:tracePt t="95664" x="6751638" y="5037138"/>
          <p14:tracePt t="95695" x="6786563" y="5072063"/>
          <p14:tracePt t="95713" x="6786563" y="5081588"/>
          <p14:tracePt t="95731" x="6813550" y="5116513"/>
          <p14:tracePt t="95762" x="6823075" y="5126038"/>
          <p14:tracePt t="95776" x="6831013" y="5143500"/>
          <p14:tracePt t="95798" x="6831013" y="5153025"/>
          <p14:tracePt t="95934" x="6840538" y="5153025"/>
          <p14:tracePt t="101234" x="6848475" y="5153025"/>
          <p14:tracePt t="101941" x="6848475" y="5143500"/>
          <p14:tracePt t="101953" x="6867525" y="5133975"/>
          <p14:tracePt t="101972" x="6884988" y="5133975"/>
          <p14:tracePt t="101984" x="6894513" y="5133975"/>
          <p14:tracePt t="102016" x="6919913" y="5126038"/>
          <p14:tracePt t="102034" x="6929438" y="5116513"/>
          <p14:tracePt t="102051" x="6991350" y="5108575"/>
          <p14:tracePt t="102084" x="7045325" y="5099050"/>
          <p14:tracePt t="102117" x="7062788" y="5089525"/>
          <p14:tracePt t="102125" x="7116763" y="5072063"/>
          <p14:tracePt t="102151" x="7180263" y="5062538"/>
          <p14:tracePt t="102183" x="7205663" y="5054600"/>
          <p14:tracePt t="102188" x="7251700" y="5045075"/>
          <p14:tracePt t="102188" x="7269163" y="5037138"/>
          <p14:tracePt t="102218" x="7348538" y="5018088"/>
          <p14:tracePt t="102251" x="7402513" y="5000625"/>
          <p14:tracePt t="102269" x="7419975" y="5000625"/>
          <p14:tracePt t="102285" x="7545388" y="4973638"/>
          <p14:tracePt t="102316" x="7643813" y="4956175"/>
          <p14:tracePt t="102331" x="7697788" y="4946650"/>
          <p14:tracePt t="102351" x="7885113" y="4929188"/>
          <p14:tracePt t="102383" x="7991475" y="4902200"/>
          <p14:tracePt t="102393" x="8062913" y="4884738"/>
          <p14:tracePt t="102418" x="8170863" y="4867275"/>
          <p14:tracePt t="102451" x="8313738" y="4840288"/>
          <p14:tracePt t="102457" x="8385175" y="4830763"/>
          <p14:tracePt t="102485" x="8616950" y="4776788"/>
          <p14:tracePt t="102517" x="8724900" y="4732338"/>
          <p14:tracePt t="102519" x="8875713" y="4670425"/>
          <p14:tracePt t="102553" x="8966200" y="4633913"/>
          <p14:tracePt t="102570" x="9001125" y="4616450"/>
          <p14:tracePt t="102585" x="9018588" y="4598988"/>
          <p14:tracePt t="102616" x="9045575" y="4581525"/>
          <p14:tracePt t="102628" x="9109075" y="4537075"/>
          <p14:tracePt t="102653" x="9134475" y="4483100"/>
          <p14:tracePt t="102685" x="9134475" y="4402138"/>
          <p14:tracePt t="102694" x="9134475" y="4357688"/>
          <p14:tracePt t="102719" x="9134475" y="4259263"/>
          <p14:tracePt t="102751" x="9134475" y="4232275"/>
          <p14:tracePt t="102757" x="9134475" y="4214813"/>
          <p14:tracePt t="102786" x="9134475" y="4205288"/>
          <p14:tracePt t="105733" x="9134475" y="4197350"/>
          <p14:tracePt t="106275" x="9134475" y="4187825"/>
          <p14:tracePt t="106400" x="9126538" y="4187825"/>
          <p14:tracePt t="106668" x="9117013" y="4187825"/>
          <p14:tracePt t="107372" x="9109075" y="4187825"/>
          <p14:tracePt t="107384" x="9099550" y="4187825"/>
          <p14:tracePt t="107401" x="9055100" y="4187825"/>
          <p14:tracePt t="107436" x="8974138" y="4179888"/>
          <p14:tracePt t="107440" x="8902700" y="4170363"/>
          <p14:tracePt t="107467" x="8840788" y="4160838"/>
          <p14:tracePt t="107499" x="8831263" y="4160838"/>
          <p14:tracePt t="107502" x="8769350" y="4160838"/>
          <p14:tracePt t="107534" x="8537575" y="4160838"/>
          <p14:tracePt t="107568" x="8491538" y="4160838"/>
          <p14:tracePt t="107579" x="8394700" y="4160838"/>
          <p14:tracePt t="107600" x="8251825" y="4160838"/>
          <p14:tracePt t="107631" x="8205788" y="4160838"/>
          <p14:tracePt t="107643" x="8089900" y="4160838"/>
          <p14:tracePt t="107667" x="7875588" y="4179888"/>
          <p14:tracePt t="107699" x="7804150" y="4187825"/>
          <p14:tracePt t="107704" x="7697788" y="4205288"/>
          <p14:tracePt t="107734" x="7500938" y="4214813"/>
          <p14:tracePt t="107765" x="7429500" y="4214813"/>
          <p14:tracePt t="107768" x="7259638" y="4214813"/>
          <p14:tracePt t="107799" x="7108825" y="4214813"/>
          <p14:tracePt t="107804" x="7072313" y="4214813"/>
          <p14:tracePt t="107834" x="6840538" y="4224338"/>
          <p14:tracePt t="107866" x="6599238" y="4224338"/>
          <p14:tracePt t="107868" x="6340475" y="4224338"/>
          <p14:tracePt t="107899" x="6259513" y="4224338"/>
          <p14:tracePt t="107909" x="6116638" y="4224338"/>
          <p14:tracePt t="107935" x="5946775" y="4224338"/>
          <p14:tracePt t="107967" x="5884863" y="4224338"/>
          <p14:tracePt t="107973" x="5741988" y="4224338"/>
          <p14:tracePt t="108002" x="5589588" y="4224338"/>
          <p14:tracePt t="108033" x="5562600" y="4224338"/>
          <p14:tracePt t="108037" x="5438775" y="4224338"/>
          <p14:tracePt t="108068" x="5286375" y="4224338"/>
          <p14:tracePt t="108085" x="5214938" y="4224338"/>
          <p14:tracePt t="108102" x="5054600" y="4205288"/>
          <p14:tracePt t="108133" x="4983163" y="4197350"/>
          <p14:tracePt t="108155" x="4919663" y="4187825"/>
          <p14:tracePt t="108169" x="4768850" y="4170363"/>
          <p14:tracePt t="108200" x="4616450" y="4152900"/>
          <p14:tracePt t="108209" x="4473575" y="4125913"/>
          <p14:tracePt t="108236" x="4313238" y="4116388"/>
          <p14:tracePt t="108267" x="4259263" y="4108450"/>
          <p14:tracePt t="108271" x="4108450" y="4108450"/>
          <p14:tracePt t="108302" x="4017963" y="4108450"/>
          <p14:tracePt t="108334" x="4000500" y="4108450"/>
          <p14:tracePt t="108336" x="3911600" y="4098925"/>
          <p14:tracePt t="108368" x="3867150" y="4098925"/>
          <p14:tracePt t="108383" x="3840163" y="4098925"/>
          <p14:tracePt t="108403" x="3759200" y="4098925"/>
          <p14:tracePt t="108434" x="3741738" y="4089400"/>
          <p14:tracePt t="108446" x="3724275" y="4089400"/>
          <p14:tracePt t="108475" x="3687763" y="4089400"/>
          <p14:tracePt t="108526" x="3670300" y="4089400"/>
          <p14:tracePt t="108559" x="3652838" y="4089400"/>
          <p14:tracePt t="108584" x="3625850" y="4089400"/>
          <p14:tracePt t="108603" x="3608388" y="4089400"/>
          <p14:tracePt t="108636" x="3598863" y="4089400"/>
          <p14:tracePt t="108647" x="3581400" y="4089400"/>
          <p14:tracePt t="108670" x="3554413" y="4089400"/>
          <p14:tracePt t="108701" x="3500438" y="4089400"/>
          <p14:tracePt t="108715" x="3490913" y="4089400"/>
          <p14:tracePt t="108737" x="3446463" y="4089400"/>
          <p14:tracePt t="108769" x="3429000" y="4089400"/>
          <p14:tracePt t="108776" x="3411538" y="4089400"/>
          <p14:tracePt t="108804" x="3348038" y="4098925"/>
          <p14:tracePt t="108836" x="3276600" y="4116388"/>
          <p14:tracePt t="108838" x="3259138" y="4116388"/>
          <p14:tracePt t="108870" x="3224213" y="4133850"/>
          <p14:tracePt t="108871" x="3143250" y="4160838"/>
          <p14:tracePt t="108904" x="3116263" y="4160838"/>
          <p14:tracePt t="108913" x="3081338" y="4179888"/>
          <p14:tracePt t="108940" x="3044825" y="4197350"/>
          <p14:tracePt t="108971" x="2990850" y="4214813"/>
          <p14:tracePt t="108983" x="2973388" y="4232275"/>
          <p14:tracePt t="109004" x="2894013" y="4259263"/>
          <p14:tracePt t="109036" x="2867025" y="4276725"/>
          <p14:tracePt t="109039" x="2803525" y="4295775"/>
          <p14:tracePt t="109071" x="2741613" y="4330700"/>
          <p14:tracePt t="109077" x="2724150" y="4340225"/>
          <p14:tracePt t="109105" x="2643188" y="4375150"/>
          <p14:tracePt t="109137" x="2598738" y="4402138"/>
          <p14:tracePt t="109139" x="2536825" y="4429125"/>
          <p14:tracePt t="109170" x="2473325" y="4456113"/>
          <p14:tracePt t="109189" x="2455863" y="4473575"/>
          <p14:tracePt t="109205" x="2438400" y="4483100"/>
          <p14:tracePt t="109236" x="2438400" y="4491038"/>
          <p14:tracePt t="109328" x="2428875" y="4491038"/>
          <p14:tracePt t="109403" x="2419350" y="4473575"/>
          <p14:tracePt t="109453" x="2401888" y="4465638"/>
          <p14:tracePt t="109464" x="2393950" y="4438650"/>
          <p14:tracePt t="109484" x="2384425" y="4429125"/>
          <p14:tracePt t="109506" x="2374900" y="4411663"/>
          <p14:tracePt t="109538" x="2366963" y="4402138"/>
          <p14:tracePt t="109547" x="2347913" y="4375150"/>
          <p14:tracePt t="109573" x="2330450" y="4348163"/>
          <p14:tracePt t="109605" x="2330450" y="4340225"/>
          <p14:tracePt t="109609" x="2322513" y="4322763"/>
          <p14:tracePt t="109640" x="2312988" y="4313238"/>
          <p14:tracePt t="109659" x="2303463" y="4303713"/>
          <p14:tracePt t="109673" x="2295525" y="4295775"/>
          <p14:tracePt t="109707" x="2286000" y="4295775"/>
          <p14:tracePt t="109731" x="2268538" y="4295775"/>
          <p14:tracePt t="109750" x="2224088" y="4295775"/>
          <p14:tracePt t="109774" x="2205038" y="4295775"/>
          <p14:tracePt t="109791" x="2152650" y="4295775"/>
          <p14:tracePt t="109808" x="2133600" y="4295775"/>
          <p14:tracePt t="109824" x="2125663" y="4295775"/>
          <p14:tracePt t="109841" x="2089150" y="4340225"/>
          <p14:tracePt t="109872" x="2071688" y="4357688"/>
          <p14:tracePt t="109876" x="2017713" y="4429125"/>
          <p14:tracePt t="109908" x="1990725" y="4465638"/>
          <p14:tracePt t="109926" x="1990725" y="4473575"/>
          <p14:tracePt t="109941" x="1955800" y="4527550"/>
          <p14:tracePt t="109958" x="1938338" y="4562475"/>
          <p14:tracePt t="109986" x="1901825" y="4616450"/>
          <p14:tracePt t="110020" x="1893888" y="4633913"/>
          <p14:tracePt t="110032" x="1866900" y="4660900"/>
          <p14:tracePt t="110051" x="1866900" y="4670425"/>
          <p14:tracePt t="110063" x="1857375" y="4705350"/>
          <p14:tracePt t="110081" x="1847850" y="4705350"/>
          <p14:tracePt t="110093" x="1847850" y="4741863"/>
          <p14:tracePt t="110113" x="1839913" y="4751388"/>
          <p14:tracePt t="110126" x="1830388" y="4768850"/>
          <p14:tracePt t="110143" x="1830388" y="4786313"/>
          <p14:tracePt t="110189" x="1830388" y="4795838"/>
          <p14:tracePt t="110209" x="1839913" y="4795838"/>
          <p14:tracePt t="110286" x="1839913" y="4803775"/>
          <p14:tracePt t="110298" x="1847850" y="4803775"/>
          <p14:tracePt t="110317" x="1866900" y="4803775"/>
          <p14:tracePt t="110379" x="1874838" y="4803775"/>
          <p14:tracePt t="110393" x="1893888" y="4803775"/>
          <p14:tracePt t="110411" x="1901825" y="4813300"/>
          <p14:tracePt t="110423" x="1919288" y="4813300"/>
          <p14:tracePt t="110443" x="1928813" y="4813300"/>
          <p14:tracePt t="110454" x="1973263" y="4813300"/>
          <p14:tracePt t="110473" x="2027238" y="4813300"/>
          <p14:tracePt t="110492" x="2044700" y="4813300"/>
          <p14:tracePt t="110519" x="2071688" y="4813300"/>
          <p14:tracePt t="110538" x="2098675" y="4813300"/>
          <p14:tracePt t="110550" x="2152650" y="4813300"/>
          <p14:tracePt t="110570" x="2170113" y="4813300"/>
          <p14:tracePt t="110581" x="2224088" y="4795838"/>
          <p14:tracePt t="110600" x="2251075" y="4795838"/>
          <p14:tracePt t="110613" x="2268538" y="4786313"/>
          <p14:tracePt t="110632" x="2276475" y="4786313"/>
          <p14:tracePt t="110644" x="2303463" y="4776788"/>
          <p14:tracePt t="110663" x="2312988" y="4759325"/>
          <p14:tracePt t="110696" x="2322513" y="4751388"/>
          <p14:tracePt t="110723" x="2322513" y="4724400"/>
          <p14:tracePt t="110771" x="2303463" y="4697413"/>
          <p14:tracePt t="110789" x="2303463" y="4687888"/>
          <p14:tracePt t="110801" x="2303463" y="4679950"/>
          <p14:tracePt t="110836" x="2295525" y="4679950"/>
          <p14:tracePt t="110869" x="2295525" y="4670425"/>
          <p14:tracePt t="111027" x="2295525" y="4652963"/>
          <p14:tracePt t="111039" x="2295525" y="4608513"/>
          <p14:tracePt t="111058" x="2295525" y="4562475"/>
          <p14:tracePt t="111070" x="2295525" y="4473575"/>
          <p14:tracePt t="111088" x="2295525" y="4429125"/>
          <p14:tracePt t="111100" x="2303463" y="4295775"/>
          <p14:tracePt t="111119" x="2303463" y="4268788"/>
          <p14:tracePt t="111132" x="2303463" y="4160838"/>
          <p14:tracePt t="111150" x="2303463" y="4143375"/>
          <p14:tracePt t="111162" x="2303463" y="4054475"/>
          <p14:tracePt t="111181" x="2303463" y="4027488"/>
          <p14:tracePt t="111195" x="2303463" y="3956050"/>
          <p14:tracePt t="111213" x="2303463" y="3911600"/>
          <p14:tracePt t="111228" x="2295525" y="3813175"/>
          <p14:tracePt t="111245" x="2295525" y="3776663"/>
          <p14:tracePt t="111262" x="2286000" y="3679825"/>
          <p14:tracePt t="111278" x="2286000" y="3616325"/>
          <p14:tracePt t="111295" x="2286000" y="3581400"/>
          <p14:tracePt t="111314" x="2276475" y="3517900"/>
          <p14:tracePt t="111329" x="2276475" y="3482975"/>
          <p14:tracePt t="111345" x="2268538" y="3357563"/>
          <p14:tracePt t="111362" x="2268538" y="3340100"/>
          <p14:tracePt t="111379" x="2259013" y="3241675"/>
          <p14:tracePt t="111396" x="2259013" y="3224213"/>
          <p14:tracePt t="111412" x="2251075" y="3187700"/>
          <p14:tracePt t="111429" x="2251075" y="3054350"/>
          <p14:tracePt t="111446" x="2224088" y="2911475"/>
          <p14:tracePt t="111465" x="2224088" y="2884488"/>
          <p14:tracePt t="111479" x="2205038" y="2795588"/>
          <p14:tracePt t="111496" x="2205038" y="2786063"/>
          <p14:tracePt t="111512" x="2197100" y="2732088"/>
          <p14:tracePt t="111529" x="2197100" y="2724150"/>
          <p14:tracePt t="111546" x="2197100" y="2697163"/>
          <p14:tracePt t="111563" x="2187575" y="2670175"/>
          <p14:tracePt t="111579" x="2179638" y="2616200"/>
          <p14:tracePt t="111596" x="2179638" y="2554288"/>
          <p14:tracePt t="111614" x="2170113" y="2544763"/>
          <p14:tracePt t="111636" x="2170113" y="2536825"/>
          <p14:tracePt t="111681" x="2170113" y="2544763"/>
          <p14:tracePt t="111777" x="2160588" y="2554288"/>
          <p14:tracePt t="111795" x="2152650" y="2562225"/>
          <p14:tracePt t="111807" x="2143125" y="2598738"/>
          <p14:tracePt t="111826" x="2133600" y="2608263"/>
          <p14:tracePt t="111838" x="2125663" y="2652713"/>
          <p14:tracePt t="111857" x="2125663" y="2670175"/>
          <p14:tracePt t="111869" x="2116138" y="2724150"/>
          <p14:tracePt t="111888" x="2116138" y="2732088"/>
          <p14:tracePt t="111900" x="2108200" y="2759075"/>
          <p14:tracePt t="111919" x="2108200" y="2776538"/>
          <p14:tracePt t="111937" x="2108200" y="2803525"/>
          <p14:tracePt t="111964" x="2098675" y="2830513"/>
          <p14:tracePt t="111983" x="2098675" y="2840038"/>
          <p14:tracePt t="111994" x="2098675" y="2867025"/>
          <p14:tracePt t="112014" x="2098675" y="2884488"/>
          <p14:tracePt t="112026" x="2098675" y="2894013"/>
          <p14:tracePt t="112064" x="2098675" y="2901950"/>
          <p14:tracePt t="112076" x="2098675" y="2919413"/>
          <p14:tracePt t="112103" x="2098675" y="2928938"/>
          <p14:tracePt t="112127" x="2098675" y="2938463"/>
          <p14:tracePt t="112188" x="2098675" y="2946400"/>
          <p14:tracePt t="112677" x="2089150" y="2946400"/>
          <p14:tracePt t="113303" x="2089150" y="2938463"/>
          <p14:tracePt t="113396" x="2098675" y="2928938"/>
          <p14:tracePt t="113416" x="2098675" y="2919413"/>
          <p14:tracePt t="113428" x="2108200" y="2919413"/>
          <p14:tracePt t="113448" x="2108200" y="2911475"/>
          <p14:tracePt t="113472" x="2125663" y="2901950"/>
          <p14:tracePt t="113491" x="2170113" y="2894013"/>
          <p14:tracePt t="113511" x="2179638" y="2884488"/>
          <p14:tracePt t="113522" x="2214563" y="2874963"/>
          <p14:tracePt t="113545" x="2232025" y="2874963"/>
          <p14:tracePt t="113556" x="2268538" y="2867025"/>
          <p14:tracePt t="113577" x="2286000" y="2867025"/>
          <p14:tracePt t="113586" x="2330450" y="2857500"/>
          <p14:tracePt t="113603" x="2347913" y="2857500"/>
          <p14:tracePt t="113613" x="2401888" y="2857500"/>
          <p14:tracePt t="113634" x="2438400" y="2857500"/>
          <p14:tracePt t="113667" x="2446338" y="2857500"/>
          <p14:tracePt t="113712" x="2455863" y="2857500"/>
          <p14:tracePt t="113722" x="2465388" y="2867025"/>
          <p14:tracePt t="113794" x="2465388" y="2874963"/>
          <p14:tracePt t="113806" x="2465388" y="2894013"/>
          <p14:tracePt t="113820" x="2465388" y="2973388"/>
          <p14:tracePt t="113840" x="2465388" y="3000375"/>
          <p14:tracePt t="113853" x="2455863" y="3054350"/>
          <p14:tracePt t="113870" x="2446338" y="3089275"/>
          <p14:tracePt t="113882" x="2428875" y="3133725"/>
          <p14:tracePt t="113901" x="2419350" y="3187700"/>
          <p14:tracePt t="113913" x="2401888" y="3268663"/>
          <p14:tracePt t="113932" x="2401888" y="3330575"/>
          <p14:tracePt t="113943" x="2393950" y="3411538"/>
          <p14:tracePt t="113963" x="2393950" y="3429000"/>
          <p14:tracePt t="113976" x="2374900" y="3490913"/>
          <p14:tracePt t="113996" x="2374900" y="3517900"/>
          <p14:tracePt t="114008" x="2366963" y="3581400"/>
          <p14:tracePt t="114027" x="2357438" y="3625850"/>
          <p14:tracePt t="114057" x="2347913" y="3687763"/>
          <p14:tracePt t="114074" x="2347913" y="3714750"/>
          <p14:tracePt t="114086" x="2339975" y="3759200"/>
          <p14:tracePt t="114105" x="2339975" y="3786188"/>
          <p14:tracePt t="114117" x="2339975" y="3840163"/>
          <p14:tracePt t="114137" x="2339975" y="3848100"/>
          <p14:tracePt t="114149" x="2339975" y="3894138"/>
          <p14:tracePt t="114167" x="2339975" y="3956050"/>
          <p14:tracePt t="114185" x="2339975" y="3983038"/>
          <p14:tracePt t="114197" x="2339975" y="4027488"/>
          <p14:tracePt t="114217" x="2339975" y="4054475"/>
          <p14:tracePt t="114228" x="2347913" y="4108450"/>
          <p14:tracePt t="114248" x="2347913" y="4125913"/>
          <p14:tracePt t="114260" x="2366963" y="4187825"/>
          <p14:tracePt t="114278" x="2366963" y="4224338"/>
          <p14:tracePt t="114306" x="2374900" y="4286250"/>
          <p14:tracePt t="114324" x="2384425" y="4313238"/>
          <p14:tracePt t="114341" x="2384425" y="4367213"/>
          <p14:tracePt t="114357" x="2393950" y="4394200"/>
          <p14:tracePt t="114369" x="2393950" y="4456113"/>
          <p14:tracePt t="114388" x="2393950" y="4473575"/>
          <p14:tracePt t="114419" x="2393950" y="4483100"/>
          <p14:tracePt t="114431" x="2393950" y="4518025"/>
          <p14:tracePt t="114450" x="2384425" y="4537075"/>
          <p14:tracePt t="114469" x="2374900" y="4554538"/>
          <p14:tracePt t="114496" x="2374900" y="4562475"/>
          <p14:tracePt t="114514" x="2374900" y="4581525"/>
          <p14:tracePt t="114526" x="2366963" y="4616450"/>
          <p14:tracePt t="114545" x="2357438" y="4625975"/>
          <p14:tracePt t="114557" x="2357438" y="4643438"/>
          <p14:tracePt t="114576" x="2347913" y="4652963"/>
          <p14:tracePt t="114594" x="2339975" y="4643438"/>
          <p14:tracePt t="114780" x="2339975" y="4633913"/>
          <p14:tracePt t="115108" x="2339975" y="4625975"/>
          <p14:tracePt t="115328" x="2339975" y="4616450"/>
          <p14:tracePt t="115347" x="2339975" y="4608513"/>
          <p14:tracePt t="115424" x="2339975" y="4598988"/>
          <p14:tracePt t="115483" x="2339975" y="4581525"/>
          <p14:tracePt t="115522" x="2339975" y="4572000"/>
          <p14:tracePt t="115533" x="2339975" y="4554538"/>
          <p14:tracePt t="115554" x="2339975" y="4537075"/>
          <p14:tracePt t="115565" x="2339975" y="4500563"/>
          <p14:tracePt t="115584" x="2339975" y="4473575"/>
          <p14:tracePt t="115596" x="2339975" y="4446588"/>
          <p14:tracePt t="115616" x="2339975" y="4429125"/>
          <p14:tracePt t="115628" x="2339975" y="4419600"/>
          <p14:tracePt t="115648" x="2339975" y="4411663"/>
          <p14:tracePt t="115660" x="2339975" y="4402138"/>
          <p14:tracePt t="115678" x="2339975" y="4384675"/>
          <p14:tracePt t="115705" x="2339975" y="4375150"/>
          <p14:tracePt t="115726" x="2339975" y="4367213"/>
          <p14:tracePt t="116151" x="2339975" y="4357688"/>
          <p14:tracePt t="116164" x="2347913" y="4357688"/>
          <p14:tracePt t="116181" x="2347913" y="4348163"/>
          <p14:tracePt t="116193" x="2357438" y="4340225"/>
          <p14:tracePt t="116239" x="2366963" y="4330700"/>
          <p14:tracePt t="116291" x="2384425" y="4330700"/>
          <p14:tracePt t="116303" x="2411413" y="4313238"/>
          <p14:tracePt t="116322" x="2428875" y="4313238"/>
          <p14:tracePt t="116334" x="2500313" y="4286250"/>
          <p14:tracePt t="116353" x="2517775" y="4276725"/>
          <p14:tracePt t="116365" x="2589213" y="4259263"/>
          <p14:tracePt t="116384" x="2625725" y="4251325"/>
          <p14:tracePt t="116397" x="2751138" y="4241800"/>
          <p14:tracePt t="116415" x="2822575" y="4232275"/>
          <p14:tracePt t="116428" x="3081338" y="4232275"/>
          <p14:tracePt t="116447" x="3179763" y="4232275"/>
          <p14:tracePt t="116460" x="3402013" y="4205288"/>
          <p14:tracePt t="116479" x="3500438" y="4187825"/>
          <p14:tracePt t="116494" x="3751263" y="4133850"/>
          <p14:tracePt t="116510" x="3848100" y="4116388"/>
          <p14:tracePt t="116527" x="4116388" y="4044950"/>
          <p14:tracePt t="116544" x="4483100" y="3965575"/>
          <p14:tracePt t="116561" x="4598988" y="3938588"/>
          <p14:tracePt t="116577" x="4867275" y="3867150"/>
          <p14:tracePt t="116594" x="4965700" y="3848100"/>
          <p14:tracePt t="116611" x="5160963" y="3795713"/>
          <p14:tracePt t="116628" x="5251450" y="3776663"/>
          <p14:tracePt t="116644" x="5518150" y="3724275"/>
          <p14:tracePt t="116661" x="5643563" y="3705225"/>
          <p14:tracePt t="116679" x="5991225" y="3660775"/>
          <p14:tracePt t="116695" x="6188075" y="3633788"/>
          <p14:tracePt t="116711" x="6491288" y="3562350"/>
          <p14:tracePt t="116731" x="6608763" y="3544888"/>
          <p14:tracePt t="116745" x="6875463" y="3473450"/>
          <p14:tracePt t="116761" x="6965950" y="3455988"/>
          <p14:tracePt t="116778" x="7251700" y="3384550"/>
          <p14:tracePt t="116795" x="7304088" y="3367088"/>
          <p14:tracePt t="116812" x="7537450" y="3303588"/>
          <p14:tracePt t="116828" x="7599363" y="3286125"/>
          <p14:tracePt t="116845" x="7688263" y="3268663"/>
          <p14:tracePt t="116863" x="7777163" y="3241675"/>
          <p14:tracePt t="116879" x="7840663" y="3224213"/>
          <p14:tracePt t="116895" x="7902575" y="3214688"/>
          <p14:tracePt t="116912" x="8027988" y="3179763"/>
          <p14:tracePt t="116928" x="8081963" y="3170238"/>
          <p14:tracePt t="116946" x="8180388" y="3152775"/>
          <p14:tracePt t="116962" x="8259763" y="3143250"/>
          <p14:tracePt t="116979" x="8510588" y="3108325"/>
          <p14:tracePt t="116996" x="8643938" y="3089275"/>
          <p14:tracePt t="117013" x="8688388" y="3081338"/>
          <p14:tracePt t="117029" x="8796338" y="3062288"/>
          <p14:tracePt t="117046" x="8813800" y="3062288"/>
          <p14:tracePt t="117062" x="8885238" y="3044825"/>
          <p14:tracePt t="117079" x="8929688" y="3044825"/>
          <p14:tracePt t="117096" x="9045575" y="3017838"/>
          <p14:tracePt t="117112" x="9099550" y="3017838"/>
          <p14:tracePt t="117130" x="9134475" y="3000375"/>
          <p14:tracePt t="117146" x="9134475" y="2982913"/>
          <p14:tracePt t="117162" x="9134475" y="2973388"/>
          <p14:tracePt t="117183" x="9134475" y="29829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3: Three Course Classes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Additional class for common variables</a:t>
            </a:r>
          </a:p>
          <a:p>
            <a:pPr lvl="1"/>
            <a:r>
              <a:rPr lang="en-US"/>
              <a:t>Title, Dept</a:t>
            </a:r>
          </a:p>
          <a:p>
            <a:r>
              <a:rPr lang="en-US"/>
              <a:t>Two course classes inherit from it</a:t>
            </a:r>
          </a:p>
          <a:p>
            <a:pPr lvl="1"/>
            <a:r>
              <a:rPr lang="en-US"/>
              <a:t>Regular course adds number variable and property </a:t>
            </a:r>
          </a:p>
          <a:p>
            <a:pPr lvl="1"/>
            <a:r>
              <a:rPr lang="en-US"/>
              <a:t>Freshman seminar adds number constant and property</a:t>
            </a:r>
          </a:p>
          <a:p>
            <a:pPr lvl="1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6.7|7.8|15.2|1.4|3.3|217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11221</TotalTime>
  <Words>486</Words>
  <Application>Microsoft Office PowerPoint</Application>
  <PresentationFormat>On-screen Show (4:3)</PresentationFormat>
  <Paragraphs>258</Paragraphs>
  <Slides>27</Slides>
  <Notes>24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Century Schoolbook</vt:lpstr>
      <vt:lpstr>Wingdings</vt:lpstr>
      <vt:lpstr>Wingdings 2</vt:lpstr>
      <vt:lpstr>Oriel</vt:lpstr>
      <vt:lpstr>Comp 401 Abstract Classes</vt:lpstr>
      <vt:lpstr>Prerequisite</vt:lpstr>
      <vt:lpstr>Topics</vt:lpstr>
      <vt:lpstr>Course Displayer</vt:lpstr>
      <vt:lpstr>Course Displayer User Interface</vt:lpstr>
      <vt:lpstr>Course Displayer Classes</vt:lpstr>
      <vt:lpstr>Alternative 1: One Course Class </vt:lpstr>
      <vt:lpstr>Alternative 2: Two Course Classes</vt:lpstr>
      <vt:lpstr>Alternative 3: Three Course Classes</vt:lpstr>
      <vt:lpstr>ACourse</vt:lpstr>
      <vt:lpstr>Abstract classes</vt:lpstr>
      <vt:lpstr>Bottom-up vs. Top-down Inheritance Hierarchy</vt:lpstr>
      <vt:lpstr>ACourse</vt:lpstr>
      <vt:lpstr>ARegularCourse</vt:lpstr>
      <vt:lpstr>AFreshmanSeminar</vt:lpstr>
      <vt:lpstr>Course Interface</vt:lpstr>
      <vt:lpstr>Freshman Seminar Interface</vt:lpstr>
      <vt:lpstr>Alternative Abstract Class</vt:lpstr>
      <vt:lpstr>Abstract Class Implementing Interface</vt:lpstr>
      <vt:lpstr>Alternative ARegularCourse</vt:lpstr>
      <vt:lpstr>Course List?</vt:lpstr>
      <vt:lpstr>CourseList</vt:lpstr>
      <vt:lpstr>ACourseList: Storing Elements</vt:lpstr>
      <vt:lpstr>ACourseList: Search Function</vt:lpstr>
      <vt:lpstr>Main class: Main method</vt:lpstr>
      <vt:lpstr>Main class: Filling List</vt:lpstr>
      <vt:lpstr>Main class: printing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1498</cp:revision>
  <dcterms:created xsi:type="dcterms:W3CDTF">2006-08-16T00:00:00Z</dcterms:created>
  <dcterms:modified xsi:type="dcterms:W3CDTF">2013-11-05T16:33:56Z</dcterms:modified>
</cp:coreProperties>
</file>