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m4a" ContentType="audio/mp4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256" r:id="rId2"/>
    <p:sldId id="647" r:id="rId3"/>
    <p:sldId id="501" r:id="rId4"/>
    <p:sldId id="548" r:id="rId5"/>
    <p:sldId id="549" r:id="rId6"/>
    <p:sldId id="560" r:id="rId7"/>
    <p:sldId id="656" r:id="rId8"/>
    <p:sldId id="648" r:id="rId9"/>
    <p:sldId id="649" r:id="rId10"/>
    <p:sldId id="657" r:id="rId11"/>
    <p:sldId id="653" r:id="rId12"/>
    <p:sldId id="650" r:id="rId13"/>
    <p:sldId id="652" r:id="rId14"/>
    <p:sldId id="658" r:id="rId15"/>
    <p:sldId id="661" r:id="rId16"/>
    <p:sldId id="662" r:id="rId17"/>
    <p:sldId id="544" r:id="rId18"/>
    <p:sldId id="545" r:id="rId19"/>
    <p:sldId id="502" r:id="rId20"/>
    <p:sldId id="503" r:id="rId21"/>
    <p:sldId id="504" r:id="rId22"/>
    <p:sldId id="508" r:id="rId23"/>
    <p:sldId id="551" r:id="rId24"/>
    <p:sldId id="552" r:id="rId25"/>
    <p:sldId id="554" r:id="rId26"/>
    <p:sldId id="555" r:id="rId27"/>
    <p:sldId id="663" r:id="rId28"/>
    <p:sldId id="571" r:id="rId29"/>
    <p:sldId id="509" r:id="rId30"/>
    <p:sldId id="510" r:id="rId31"/>
    <p:sldId id="556" r:id="rId32"/>
    <p:sldId id="558" r:id="rId33"/>
    <p:sldId id="550" r:id="rId34"/>
    <p:sldId id="559" r:id="rId35"/>
    <p:sldId id="654" r:id="rId36"/>
    <p:sldId id="655" r:id="rId37"/>
    <p:sldId id="64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4" autoAdjust="0"/>
    <p:restoredTop sz="94675" autoAdjust="0"/>
  </p:normalViewPr>
  <p:slideViewPr>
    <p:cSldViewPr>
      <p:cViewPr varScale="1">
        <p:scale>
          <a:sx n="73" d="100"/>
          <a:sy n="73" d="100"/>
        </p:scale>
        <p:origin x="21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7/17/2015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0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7/17/2015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7/17/2015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7/17/2015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7" Type="http://schemas.openxmlformats.org/officeDocument/2006/relationships/image" Target="../media/image2.png"/><Relationship Id="rId2" Type="http://schemas.microsoft.com/office/2007/relationships/media" Target="../media/media11.wm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2" Type="http://schemas.microsoft.com/office/2007/relationships/media" Target="../media/media21.wm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7" Type="http://schemas.openxmlformats.org/officeDocument/2006/relationships/image" Target="../media/image2.png"/><Relationship Id="rId2" Type="http://schemas.microsoft.com/office/2007/relationships/media" Target="../media/media23.wma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7" Type="http://schemas.openxmlformats.org/officeDocument/2006/relationships/image" Target="../media/image2.png"/><Relationship Id="rId2" Type="http://schemas.microsoft.com/office/2007/relationships/media" Target="../media/media24.wma"/><Relationship Id="rId1" Type="http://schemas.openxmlformats.org/officeDocument/2006/relationships/tags" Target="../tags/tag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ma"/><Relationship Id="rId7" Type="http://schemas.openxmlformats.org/officeDocument/2006/relationships/image" Target="../media/image2.png"/><Relationship Id="rId2" Type="http://schemas.microsoft.com/office/2007/relationships/media" Target="../media/media25.wma"/><Relationship Id="rId1" Type="http://schemas.openxmlformats.org/officeDocument/2006/relationships/tags" Target="../tags/tag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ma"/><Relationship Id="rId7" Type="http://schemas.openxmlformats.org/officeDocument/2006/relationships/image" Target="../media/image2.png"/><Relationship Id="rId2" Type="http://schemas.microsoft.com/office/2007/relationships/media" Target="../media/media26.wma"/><Relationship Id="rId1" Type="http://schemas.openxmlformats.org/officeDocument/2006/relationships/tags" Target="../tags/tag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ma"/><Relationship Id="rId2" Type="http://schemas.microsoft.com/office/2007/relationships/media" Target="../media/media27.wm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ma"/><Relationship Id="rId2" Type="http://schemas.microsoft.com/office/2007/relationships/media" Target="../media/media28.wma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7" Type="http://schemas.openxmlformats.org/officeDocument/2006/relationships/image" Target="../media/image2.png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ma"/><Relationship Id="rId2" Type="http://schemas.microsoft.com/office/2007/relationships/media" Target="../media/media30.wma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MVC and Graphics/Window 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Prasun Dewan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31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9" x="7974013" y="2724150"/>
          <p14:tracePt t="185" x="7983538" y="2724150"/>
          <p14:tracePt t="338" x="8001000" y="2687638"/>
          <p14:tracePt t="447" x="8010525" y="2652713"/>
          <p14:tracePt t="459" x="8037513" y="2581275"/>
          <p14:tracePt t="480" x="8045450" y="2536825"/>
          <p14:tracePt t="491" x="8072438" y="2428875"/>
          <p14:tracePt t="511" x="8089900" y="2384425"/>
          <p14:tracePt t="524" x="8116888" y="2286000"/>
          <p14:tracePt t="542" x="8134350" y="2224088"/>
          <p14:tracePt t="555" x="8170863" y="2098675"/>
          <p14:tracePt t="576" x="8188325" y="2036763"/>
          <p14:tracePt t="588" x="8232775" y="1893888"/>
          <p14:tracePt t="608" x="8259763" y="1803400"/>
          <p14:tracePt t="620" x="8313738" y="1625600"/>
          <p14:tracePt t="639" x="8331200" y="1562100"/>
          <p14:tracePt t="652" x="8358188" y="1419225"/>
          <p14:tracePt t="671" x="8367713" y="1401763"/>
          <p14:tracePt t="686" x="8402638" y="1276350"/>
          <p14:tracePt t="703" x="8420100" y="1223963"/>
          <p14:tracePt t="719" x="8439150" y="1169988"/>
          <p14:tracePt t="736" x="8474075" y="1071563"/>
          <p14:tracePt t="753" x="8491538" y="1017588"/>
          <p14:tracePt t="769" x="8518525" y="893763"/>
          <p14:tracePt t="786" x="8545513" y="795338"/>
          <p14:tracePt t="803" x="8562975" y="750888"/>
          <p14:tracePt t="820" x="8582025" y="660400"/>
          <p14:tracePt t="836" x="8599488" y="642938"/>
          <p14:tracePt t="853" x="8616950" y="561975"/>
          <p14:tracePt t="870" x="8634413" y="536575"/>
          <p14:tracePt t="886" x="8670925" y="419100"/>
          <p14:tracePt t="904" x="8697913" y="357188"/>
          <p14:tracePt t="921" x="8715375" y="303213"/>
          <p14:tracePt t="936" x="8742363" y="223838"/>
          <p14:tracePt t="953" x="8759825" y="196850"/>
          <p14:tracePt t="971" x="8796338" y="115888"/>
          <p14:tracePt t="987" x="8823325" y="71438"/>
          <p14:tracePt t="1004" x="8858250" y="0"/>
          <p14:tracePt t="1020" x="8875713" y="0"/>
          <p14:tracePt t="1037" x="8912225" y="0"/>
          <p14:tracePt t="1054" x="8929688" y="0"/>
          <p14:tracePt t="1073" x="8939213" y="0"/>
          <p14:tracePt t="1087" x="8956675" y="0"/>
          <p14:tracePt t="1104" x="8983663" y="0"/>
          <p14:tracePt t="1121" x="9018588" y="0"/>
          <p14:tracePt t="1141" x="9037638" y="0"/>
          <p14:tracePt t="1154" x="9063038" y="0"/>
          <p14:tracePt t="1174" x="9072563" y="0"/>
          <p14:tracePt t="1186" x="9090025" y="0"/>
          <p14:tracePt t="1204" x="909955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Graphics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066800"/>
            <a:ext cx="8534400" cy="579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paint(Graphics g)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Graphics2D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g2 = (Graphics2D) g;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g2.setStroke(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dotted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g.setColor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Color.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BLUE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draw(g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c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artesianPlane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draw(Graphics g,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CartesianPlane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aCartesianPlane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   draw(g,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aCartesianPlane.getXLabel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   draw(g,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aCartesianPlane.getYLabel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i="1" dirty="0">
                <a:solidFill>
                  <a:srgbClr val="000000"/>
                </a:solidFill>
                <a:latin typeface="Courier New"/>
              </a:rPr>
              <a:t>    draw(g,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aCartesianPlane.getXAxis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draw(g,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aCartesianPlane.getYAxis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draw(Graphics g, Line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aLine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g.drawLine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aLine.getX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aLine.getY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aLine.getX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 +  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    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aLine.getWidth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aLine.getY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 +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aLine.getHeight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draw(Graphics g, Label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aLabel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Point location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aLabel.getLocation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String s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aLabel.getText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g.drawString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(s,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location.getX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location.getY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5045963" y="895783"/>
            <a:ext cx="3699675" cy="75756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Which component </a:t>
            </a:r>
            <a:r>
              <a:rPr lang="en-US" sz="1600" smtClean="0"/>
              <a:t>of MVC has </a:t>
            </a:r>
            <a:r>
              <a:rPr lang="en-US" sz="1600" dirty="0" smtClean="0"/>
              <a:t>this method?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5063325" y="1750380"/>
            <a:ext cx="3699675" cy="75756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When is it called?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5045962" y="2667000"/>
            <a:ext cx="3699675" cy="75756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Can we call paint, draw?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5068148" y="3542621"/>
            <a:ext cx="3699675" cy="75756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How is a Graphics </a:t>
            </a:r>
            <a:r>
              <a:rPr lang="en-US" sz="1600" smtClean="0"/>
              <a:t>object assigned?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391906"/>
      </p:ext>
    </p:extLst>
  </p:cSld>
  <p:clrMapOvr>
    <a:masterClrMapping/>
  </p:clrMapOvr>
  <p:transition advTm="3426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904" x="6045200" y="5527675"/>
          <p14:tracePt t="3700" x="6037263" y="5500688"/>
          <p14:tracePt t="3711" x="6037263" y="5491163"/>
          <p14:tracePt t="3730" x="6027738" y="5483225"/>
          <p14:tracePt t="3808" x="6027738" y="5465763"/>
          <p14:tracePt t="3884" x="6018213" y="5465763"/>
          <p14:tracePt t="4056" x="6010275" y="5456238"/>
          <p14:tracePt t="4077" x="5973763" y="5446713"/>
          <p14:tracePt t="4093" x="5724525" y="5241925"/>
          <p14:tracePt t="4125" x="5680075" y="5205413"/>
          <p14:tracePt t="4143" x="5537200" y="5072063"/>
          <p14:tracePt t="4176" x="5429250" y="4946650"/>
          <p14:tracePt t="4209" x="5322888" y="4867275"/>
          <p14:tracePt t="4217" x="5143500" y="4759325"/>
          <p14:tracePt t="4249" x="5099050" y="4741863"/>
          <p14:tracePt t="4277" x="4724400" y="4625975"/>
          <p14:tracePt t="4310" x="4545013" y="4554538"/>
          <p14:tracePt t="4343" x="4394200" y="4483100"/>
          <p14:tracePt t="4360" x="3822700" y="4205288"/>
          <p14:tracePt t="4393" x="3598863" y="4071938"/>
          <p14:tracePt t="4410" x="3276600" y="3867150"/>
          <p14:tracePt t="4442" x="3224213" y="3803650"/>
          <p14:tracePt t="4475" x="3179763" y="3759200"/>
          <p14:tracePt t="4483" x="3116263" y="3687763"/>
          <p14:tracePt t="4516" x="3098800" y="3687763"/>
          <p14:tracePt t="4544" x="3044825" y="3625850"/>
          <p14:tracePt t="4580" x="3027363" y="3608388"/>
          <p14:tracePt t="4611" x="2955925" y="3465513"/>
          <p14:tracePt t="4645" x="2928938" y="3438525"/>
          <p14:tracePt t="4655" x="2894013" y="3357563"/>
          <p14:tracePt t="4678" x="2847975" y="3303588"/>
          <p14:tracePt t="4711" x="2830513" y="3276600"/>
          <p14:tracePt t="4730" x="2822575" y="3251200"/>
          <p14:tracePt t="4750" x="2813050" y="3160713"/>
          <p14:tracePt t="4778" x="2751138" y="2928938"/>
          <p14:tracePt t="4811" x="2732088" y="2884488"/>
          <p14:tracePt t="4815" x="2679700" y="2786063"/>
          <p14:tracePt t="4846" x="2633663" y="2705100"/>
          <p14:tracePt t="4877" x="2608263" y="2652713"/>
          <p14:tracePt t="4893" x="2598738" y="2608263"/>
          <p14:tracePt t="4912" x="2562225" y="2500313"/>
          <p14:tracePt t="4945" x="2509838" y="2374900"/>
          <p14:tracePt t="4956" x="2490788" y="2330450"/>
          <p14:tracePt t="4979" x="2446338" y="2214563"/>
          <p14:tracePt t="5012" x="2438400" y="2197100"/>
          <p14:tracePt t="5033" x="2438400" y="2160588"/>
          <p14:tracePt t="5052" x="2428875" y="2133600"/>
          <p14:tracePt t="5079" x="2419350" y="2062163"/>
          <p14:tracePt t="5112" x="2411413" y="2027238"/>
          <p14:tracePt t="5116" x="2411413" y="1955800"/>
          <p14:tracePt t="5146" x="2411413" y="1874838"/>
          <p14:tracePt t="5179" x="2401888" y="1857375"/>
          <p14:tracePt t="5187" x="2401888" y="1830388"/>
          <p14:tracePt t="5215" x="2393950" y="1785938"/>
          <p14:tracePt t="5247" x="2384425" y="1714500"/>
          <p14:tracePt t="5278" x="2374900" y="1660525"/>
          <p14:tracePt t="5297" x="2374900" y="1643063"/>
          <p14:tracePt t="5315" x="2384425" y="1581150"/>
          <p14:tracePt t="5347" x="2393950" y="1536700"/>
          <p14:tracePt t="5379" x="2401888" y="1509713"/>
          <p14:tracePt t="5397" x="2419350" y="1500188"/>
          <p14:tracePt t="5422" x="2465388" y="1465263"/>
          <p14:tracePt t="5447" x="2571750" y="1419225"/>
          <p14:tracePt t="5479" x="2616200" y="1411288"/>
          <p14:tracePt t="5486" x="2687638" y="1393825"/>
          <p14:tracePt t="5514" x="2803525" y="1374775"/>
          <p14:tracePt t="5547" x="2874963" y="1366838"/>
          <p14:tracePt t="5553" x="2911475" y="1366838"/>
          <p14:tracePt t="5581" x="3027363" y="1366838"/>
          <p14:tracePt t="5613" x="3116263" y="1366838"/>
          <p14:tracePt t="5617" x="3187700" y="1366838"/>
          <p14:tracePt t="5648" x="3276600" y="1384300"/>
          <p14:tracePt t="5681" x="3313113" y="1393825"/>
          <p14:tracePt t="5696" x="3340100" y="1393825"/>
          <p14:tracePt t="5723" x="3357563" y="1393825"/>
          <p14:tracePt t="5747" x="3367088" y="1393825"/>
          <p14:tracePt t="5779" x="3375025" y="1393825"/>
          <p14:tracePt t="5786" x="3411538" y="1393825"/>
          <p14:tracePt t="5814" x="3429000" y="1393825"/>
          <p14:tracePt t="5846" x="3438525" y="1393825"/>
          <p14:tracePt t="5946" x="3446463" y="1393825"/>
          <p14:tracePt t="6150" x="3455988" y="1393825"/>
          <p14:tracePt t="6368" x="3455988" y="1401763"/>
          <p14:tracePt t="6380" x="3465513" y="1401763"/>
          <p14:tracePt t="6399" x="3490913" y="1411288"/>
          <p14:tracePt t="6418" x="3527425" y="1428750"/>
          <p14:tracePt t="6449" x="3581400" y="1446213"/>
          <p14:tracePt t="6481" x="3598863" y="1455738"/>
          <p14:tracePt t="6491" x="3608388" y="1455738"/>
          <p14:tracePt t="6516" x="3633788" y="1473200"/>
          <p14:tracePt t="6550" x="3670300" y="1473200"/>
          <p14:tracePt t="6582" x="3679825" y="1482725"/>
          <p14:tracePt t="6615" x="3687763" y="1490663"/>
          <p14:tracePt t="6621" x="3697288" y="1490663"/>
          <p14:tracePt t="6649" x="3714750" y="1500188"/>
          <p14:tracePt t="6681" x="3724275" y="1500188"/>
          <p14:tracePt t="6781" x="3732213" y="1500188"/>
          <p14:tracePt t="6841" x="3732213" y="1490663"/>
          <p14:tracePt t="6996" x="3732213" y="1482725"/>
          <p14:tracePt t="7104" x="3741738" y="1473200"/>
          <p14:tracePt t="7122" x="3741738" y="1465263"/>
          <p14:tracePt t="7181" x="3741738" y="1455738"/>
          <p14:tracePt t="7261" x="3741738" y="1446213"/>
          <p14:tracePt t="7313" x="3741738" y="1438275"/>
          <p14:tracePt t="7360" x="3732213" y="1438275"/>
          <p14:tracePt t="7629" x="3732213" y="1428750"/>
          <p14:tracePt t="7705" x="3724275" y="1428750"/>
          <p14:tracePt t="7812" x="3714750" y="1428750"/>
          <p14:tracePt t="7863" x="3705225" y="1428750"/>
          <p14:tracePt t="7875" x="3697288" y="1428750"/>
          <p14:tracePt t="7895" x="3687763" y="1428750"/>
          <p14:tracePt t="7920" x="3660775" y="1428750"/>
          <p14:tracePt t="7954" x="3625850" y="1428750"/>
          <p14:tracePt t="7957" x="3571875" y="1428750"/>
          <p14:tracePt t="7987" x="3509963" y="1428750"/>
          <p14:tracePt t="8020" x="3446463" y="1438275"/>
          <p14:tracePt t="8036" x="3429000" y="1438275"/>
          <p14:tracePt t="8057" x="3330575" y="1438275"/>
          <p14:tracePt t="8087" x="3241675" y="1446213"/>
          <p14:tracePt t="8119" x="3214688" y="1455738"/>
          <p14:tracePt t="8128" x="3152775" y="1465263"/>
          <p14:tracePt t="8154" x="3081338" y="1482725"/>
          <p14:tracePt t="8186" x="3062288" y="1482725"/>
          <p14:tracePt t="8190" x="2990850" y="1500188"/>
          <p14:tracePt t="8221" x="2946400" y="1517650"/>
          <p14:tracePt t="8252" x="2884488" y="1527175"/>
          <p14:tracePt t="8256" x="2803525" y="1544638"/>
          <p14:tracePt t="8288" x="2732088" y="1544638"/>
          <p14:tracePt t="8322" x="2705100" y="1544638"/>
          <p14:tracePt t="8329" x="2679700" y="1544638"/>
          <p14:tracePt t="8363" x="2670175" y="1544638"/>
          <p14:tracePt t="8388" x="2660650" y="1554163"/>
          <p14:tracePt t="8420" x="2652713" y="1562100"/>
          <p14:tracePt t="8462" x="2660650" y="1581150"/>
          <p14:tracePt t="8505" x="2687638" y="1589088"/>
          <p14:tracePt t="8524" x="2714625" y="1598613"/>
          <p14:tracePt t="8535" x="2741613" y="1608138"/>
          <p14:tracePt t="8556" x="2786063" y="1608138"/>
          <p14:tracePt t="8589" x="2822575" y="1616075"/>
          <p14:tracePt t="8598" x="2901950" y="1616075"/>
          <p14:tracePt t="8622" x="3017838" y="1625600"/>
          <p14:tracePt t="8655" x="3054350" y="1625600"/>
          <p14:tracePt t="8659" x="3098800" y="1625600"/>
          <p14:tracePt t="8689" x="3143250" y="1625600"/>
          <p14:tracePt t="8722" x="3197225" y="1625600"/>
          <p14:tracePt t="8728" x="3205163" y="1625600"/>
          <p14:tracePt t="8756" x="3286125" y="1616075"/>
          <p14:tracePt t="8789" x="3375025" y="1598613"/>
          <p14:tracePt t="8806" x="3394075" y="1589088"/>
          <p14:tracePt t="8823" x="3473450" y="1571625"/>
          <p14:tracePt t="8855" x="3527425" y="1571625"/>
          <p14:tracePt t="8869" x="3536950" y="1571625"/>
          <p14:tracePt t="8890" x="3571875" y="1571625"/>
          <p14:tracePt t="8922" x="3589338" y="1571625"/>
          <p14:tracePt t="8943" x="3598863" y="1562100"/>
          <p14:tracePt t="8962" x="3598863" y="1554163"/>
          <p14:tracePt t="8996" x="3608388" y="1527175"/>
          <p14:tracePt t="9027" x="3616325" y="1517650"/>
          <p14:tracePt t="9057" x="3633788" y="1509713"/>
          <p14:tracePt t="9105" x="3643313" y="1509713"/>
          <p14:tracePt t="9140" x="3652838" y="1509713"/>
          <p14:tracePt t="9151" x="3660775" y="1509713"/>
          <p14:tracePt t="9212" x="3670300" y="1509713"/>
          <p14:tracePt t="9436" x="3670300" y="1527175"/>
          <p14:tracePt t="9811" x="3660775" y="1527175"/>
          <p14:tracePt t="9823" x="3660775" y="1536700"/>
          <p14:tracePt t="9855" x="3652838" y="1544638"/>
          <p14:tracePt t="9935" x="3608388" y="1554163"/>
          <p14:tracePt t="9954" x="3598863" y="1562100"/>
          <p14:tracePt t="9965" x="3554413" y="1581150"/>
          <p14:tracePt t="9993" x="3482975" y="1598613"/>
          <p14:tracePt t="10026" x="3465513" y="1608138"/>
          <p14:tracePt t="10029" x="3384550" y="1625600"/>
          <p14:tracePt t="10061" x="3322638" y="1643063"/>
          <p14:tracePt t="10094" x="3170238" y="1679575"/>
          <p14:tracePt t="10128" x="3143250" y="1687513"/>
          <p14:tracePt t="10138" x="3071813" y="1687513"/>
          <p14:tracePt t="10160" x="2990850" y="1687513"/>
          <p14:tracePt t="10194" x="2955925" y="1687513"/>
          <p14:tracePt t="10199" x="2894013" y="1687513"/>
          <p14:tracePt t="10227" x="2786063" y="1704975"/>
          <p14:tracePt t="10260" x="2732088" y="1704975"/>
          <p14:tracePt t="10268" x="2714625" y="1704975"/>
          <p14:tracePt t="10294" x="2625725" y="1704975"/>
          <p14:tracePt t="10327" x="2571750" y="1704975"/>
          <p14:tracePt t="10329" x="2482850" y="1704975"/>
          <p14:tracePt t="10361" x="2393950" y="1714500"/>
          <p14:tracePt t="10393" x="2330450" y="1714500"/>
          <p14:tracePt t="10409" x="2312988" y="1714500"/>
          <p14:tracePt t="10428" x="2259013" y="1714500"/>
          <p14:tracePt t="10460" x="2214563" y="1714500"/>
          <p14:tracePt t="10470" x="2160588" y="1714500"/>
          <p14:tracePt t="10495" x="2081213" y="1714500"/>
          <p14:tracePt t="10527" x="2054225" y="1714500"/>
          <p14:tracePt t="10531" x="1982788" y="1704975"/>
          <p14:tracePt t="10562" x="1965325" y="1697038"/>
          <p14:tracePt t="10595" x="1946275" y="1687513"/>
          <p14:tracePt t="10613" x="1938338" y="1687513"/>
          <p14:tracePt t="10673" x="1938338" y="1679575"/>
          <p14:tracePt t="10959" x="1946275" y="1670050"/>
          <p14:tracePt t="11035" x="1982788" y="1652588"/>
          <p14:tracePt t="11055" x="2009775" y="1652588"/>
          <p14:tracePt t="11066" x="2044700" y="1652588"/>
          <p14:tracePt t="11084" x="2062163" y="1652588"/>
          <p14:tracePt t="11096" x="2116138" y="1643063"/>
          <p14:tracePt t="11115" x="2143125" y="1643063"/>
          <p14:tracePt t="11127" x="2187575" y="1633538"/>
          <p14:tracePt t="11146" x="2197100" y="1633538"/>
          <p14:tracePt t="11164" x="2205038" y="1633538"/>
          <p14:tracePt t="11177" x="2232025" y="1625600"/>
          <p14:tracePt t="11196" x="2251075" y="1625600"/>
          <p14:tracePt t="11208" x="2303463" y="1625600"/>
          <p14:tracePt t="11228" x="2347913" y="1616075"/>
          <p14:tracePt t="11239" x="2438400" y="1616075"/>
          <p14:tracePt t="11258" x="2465388" y="1616075"/>
          <p14:tracePt t="11269" x="2509838" y="1616075"/>
          <p14:tracePt t="11288" x="2536825" y="1616075"/>
          <p14:tracePt t="11299" x="2571750" y="1608138"/>
          <p14:tracePt t="11319" x="2633663" y="1608138"/>
          <p14:tracePt t="11338" x="2697163" y="1608138"/>
          <p14:tracePt t="11349" x="2847975" y="1608138"/>
          <p14:tracePt t="11368" x="2884488" y="1608138"/>
          <p14:tracePt t="11381" x="2955925" y="1608138"/>
          <p14:tracePt t="11398" x="3017838" y="1598613"/>
          <p14:tracePt t="11427" x="3081338" y="1589088"/>
          <p14:tracePt t="11447" x="3108325" y="1589088"/>
          <p14:tracePt t="11458" x="3179763" y="1581150"/>
          <p14:tracePt t="11478" x="3205163" y="1581150"/>
          <p14:tracePt t="11505" x="3259138" y="1581150"/>
          <p14:tracePt t="11524" x="3276600" y="1581150"/>
          <p14:tracePt t="11536" x="3330575" y="1581150"/>
          <p14:tracePt t="11556" x="3340100" y="1581150"/>
          <p14:tracePt t="11569" x="3394075" y="1581150"/>
          <p14:tracePt t="11587" x="3411538" y="1589088"/>
          <p14:tracePt t="11599" x="3455988" y="1589088"/>
          <p14:tracePt t="11618" x="3473450" y="1589088"/>
          <p14:tracePt t="11629" x="3490913" y="1581150"/>
          <p14:tracePt t="11666" x="3500438" y="1571625"/>
          <p14:tracePt t="11677" x="3536950" y="1527175"/>
          <p14:tracePt t="11697" x="3544888" y="1527175"/>
          <p14:tracePt t="11708" x="3581400" y="1500188"/>
          <p14:tracePt t="11728" x="3608388" y="1490663"/>
          <p14:tracePt t="11740" x="3633788" y="1482725"/>
          <p14:tracePt t="11760" x="3652838" y="1473200"/>
          <p14:tracePt t="11794" x="3670300" y="1465263"/>
          <p14:tracePt t="11820" x="3679825" y="1465263"/>
          <p14:tracePt t="11838" x="3687763" y="1465263"/>
          <p14:tracePt t="11872" x="3697288" y="1455738"/>
          <p14:tracePt t="11916" x="3714750" y="1455738"/>
          <p14:tracePt t="11948" x="3724275" y="1455738"/>
          <p14:tracePt t="11960" x="3616325" y="1482725"/>
          <p14:tracePt t="12185" x="3554413" y="1500188"/>
          <p14:tracePt t="12196" x="3465513" y="1517650"/>
          <p14:tracePt t="12217" x="3438525" y="1527175"/>
          <p14:tracePt t="12227" x="3394075" y="1544638"/>
          <p14:tracePt t="12247" x="3367088" y="1562100"/>
          <p14:tracePt t="12266" x="3357563" y="1562100"/>
          <p14:tracePt t="12299" x="3340100" y="1571625"/>
          <p14:tracePt t="12311" x="3322638" y="1581150"/>
          <p14:tracePt t="12323" x="3268663" y="1608138"/>
          <p14:tracePt t="12341" x="3241675" y="1608138"/>
          <p14:tracePt t="12354" x="3187700" y="1625600"/>
          <p14:tracePt t="12372" x="3170238" y="1633538"/>
          <p14:tracePt t="12391" x="3143250" y="1643063"/>
          <p14:tracePt t="12418" x="3125788" y="1652588"/>
          <p14:tracePt t="12435" x="3133725" y="1660525"/>
          <p14:tracePt t="12620" x="3143250" y="1660525"/>
          <p14:tracePt t="12721" x="3152775" y="1660525"/>
          <p14:tracePt t="12736" x="3170238" y="1660525"/>
          <p14:tracePt t="12752" x="3197225" y="1660525"/>
          <p14:tracePt t="12764" x="3214688" y="1660525"/>
          <p14:tracePt t="12783" x="3224213" y="1660525"/>
          <p14:tracePt t="12809" x="3241675" y="1660525"/>
          <p14:tracePt t="12828" x="3251200" y="1660525"/>
          <p14:tracePt t="12840" x="3276600" y="1660525"/>
          <p14:tracePt t="12860" x="3330575" y="1660525"/>
          <p14:tracePt t="12878" x="3340100" y="1660525"/>
          <p14:tracePt t="12891" x="3394075" y="1660525"/>
          <p14:tracePt t="12911" x="3402013" y="1652588"/>
          <p14:tracePt t="12923" x="3419475" y="1652588"/>
          <p14:tracePt t="12935" x="3455988" y="1652588"/>
          <p14:tracePt t="12955" x="3517900" y="1643063"/>
          <p14:tracePt t="12988" x="3536950" y="1643063"/>
          <p14:tracePt t="13000" x="3562350" y="1643063"/>
          <p14:tracePt t="13019" x="3571875" y="1643063"/>
          <p14:tracePt t="13031" x="3608388" y="1643063"/>
          <p14:tracePt t="13050" x="3625850" y="1643063"/>
          <p14:tracePt t="13062" x="3660775" y="1643063"/>
          <p14:tracePt t="13088" x="3687763" y="1643063"/>
          <p14:tracePt t="13100" x="3714750" y="1643063"/>
          <p14:tracePt t="13112" x="3724275" y="1643063"/>
          <p14:tracePt t="13125" x="3776663" y="1652588"/>
          <p14:tracePt t="13143" x="3830638" y="1652588"/>
          <p14:tracePt t="13176" x="3857625" y="1652588"/>
          <p14:tracePt t="13187" x="3902075" y="1652588"/>
          <p14:tracePt t="13206" x="3929063" y="1652588"/>
          <p14:tracePt t="13218" x="3990975" y="1660525"/>
          <p14:tracePt t="13237" x="4010025" y="1660525"/>
          <p14:tracePt t="13249" x="4044950" y="1660525"/>
          <p14:tracePt t="13268" x="4133850" y="1670050"/>
          <p14:tracePt t="13303" x="4152900" y="1670050"/>
          <p14:tracePt t="13315" x="4170363" y="1679575"/>
          <p14:tracePt t="13335" x="4187825" y="1679575"/>
          <p14:tracePt t="13346" x="4197350" y="1679575"/>
          <p14:tracePt t="13379" x="4214813" y="1679575"/>
          <p14:tracePt t="13392" x="4224338" y="1679575"/>
          <p14:tracePt t="13423" x="4232275" y="1687513"/>
          <p14:tracePt t="13442" x="4241800" y="1697038"/>
          <p14:tracePt t="16652" x="4232275" y="1697038"/>
          <p14:tracePt t="17402" x="4224338" y="1697038"/>
          <p14:tracePt t="17464" x="4205288" y="1724025"/>
          <p14:tracePt t="17484" x="4187825" y="1741488"/>
          <p14:tracePt t="17495" x="4116388" y="1785938"/>
          <p14:tracePt t="17515" x="4037013" y="1822450"/>
          <p14:tracePt t="17526" x="3875088" y="1866900"/>
          <p14:tracePt t="17545" x="3830638" y="1874838"/>
          <p14:tracePt t="17556" x="3705225" y="1893888"/>
          <p14:tracePt t="17576" x="3581400" y="1911350"/>
          <p14:tracePt t="17595" x="3554413" y="1919288"/>
          <p14:tracePt t="17606" x="3482975" y="1928813"/>
          <p14:tracePt t="17626" x="3446463" y="1938338"/>
          <p14:tracePt t="17637" x="3384550" y="1946275"/>
          <p14:tracePt t="17656" x="3357563" y="1955800"/>
          <p14:tracePt t="17667" x="3295650" y="1965325"/>
          <p14:tracePt t="17686" x="3268663" y="1965325"/>
          <p14:tracePt t="17700" x="3152775" y="1973263"/>
          <p14:tracePt t="17717" x="3054350" y="1982788"/>
          <p14:tracePt t="17737" x="3044825" y="1990725"/>
          <p14:tracePt t="17750" x="2973388" y="2000250"/>
          <p14:tracePt t="17769" x="2955925" y="2000250"/>
          <p14:tracePt t="17783" x="2928938" y="2009775"/>
          <p14:tracePt t="17800" x="2901950" y="2017713"/>
          <p14:tracePt t="17817" x="2894013" y="2017713"/>
          <p14:tracePt t="17837" x="2884488" y="2017713"/>
          <p14:tracePt t="17850" x="2874963" y="2017713"/>
          <p14:tracePt t="17887" x="2867025" y="2027238"/>
          <p14:tracePt t="17906" x="2840038" y="2027238"/>
          <p14:tracePt t="17939" x="2830513" y="2027238"/>
          <p14:tracePt t="17969" x="2822575" y="2027238"/>
          <p14:tracePt t="18004" x="2813050" y="2027238"/>
          <p14:tracePt t="18016" x="2813050" y="2036763"/>
          <p14:tracePt t="18268" x="2813050" y="2027238"/>
          <p14:tracePt t="18515" x="2813050" y="2017713"/>
          <p14:tracePt t="18534" x="2813050" y="2009775"/>
          <p14:tracePt t="18600" x="2813050" y="2000250"/>
          <p14:tracePt t="18627" x="2813050" y="1990725"/>
          <p14:tracePt t="18680" x="2822575" y="1973263"/>
          <p14:tracePt t="18710" x="2822575" y="1965325"/>
          <p14:tracePt t="18721" x="2822575" y="1955800"/>
          <p14:tracePt t="18785" x="2822575" y="1946275"/>
          <p14:tracePt t="18836" x="2822575" y="1938338"/>
          <p14:tracePt t="19100" x="2830513" y="1946275"/>
          <p14:tracePt t="21403" x="2830513" y="1955800"/>
          <p14:tracePt t="21993" x="2847975" y="1955800"/>
          <p14:tracePt t="22011" x="2857500" y="1955800"/>
          <p14:tracePt t="22043" x="2867025" y="1965325"/>
          <p14:tracePt t="22055" x="2884488" y="1973263"/>
          <p14:tracePt t="22074" x="2911475" y="1982788"/>
          <p14:tracePt t="22085" x="2919413" y="1990725"/>
          <p14:tracePt t="22115" x="2938463" y="1990725"/>
          <p14:tracePt t="22185" x="2955925" y="2009775"/>
          <p14:tracePt t="22226" x="2965450" y="2009775"/>
          <p14:tracePt t="22259" x="2965450" y="2017713"/>
          <p14:tracePt t="22325" x="2955925" y="2017713"/>
          <p14:tracePt t="22513" x="2946400" y="2017713"/>
          <p14:tracePt t="22525" x="2919413" y="2036763"/>
          <p14:tracePt t="22543" x="2884488" y="2036763"/>
          <p14:tracePt t="22566" x="2867025" y="2036763"/>
          <p14:tracePt t="22589" x="2813050" y="2044700"/>
          <p14:tracePt t="22607" x="2786063" y="2044700"/>
          <p14:tracePt t="22619" x="2679700" y="2044700"/>
          <p14:tracePt t="22638" x="2625725" y="2044700"/>
          <p14:tracePt t="22649" x="2527300" y="2044700"/>
          <p14:tracePt t="22669" x="2438400" y="2036763"/>
          <p14:tracePt t="22688" x="2411413" y="2036763"/>
          <p14:tracePt t="22699" x="2366963" y="2036763"/>
          <p14:tracePt t="22718" x="2339975" y="2036763"/>
          <p14:tracePt t="22729" x="2276475" y="2036763"/>
          <p14:tracePt t="22749" x="2259013" y="2036763"/>
          <p14:tracePt t="22759" x="2259013" y="2044700"/>
          <p14:tracePt t="22906" x="2268538" y="2054225"/>
          <p14:tracePt t="22939" x="2276475" y="2054225"/>
          <p14:tracePt t="22951" x="2312988" y="2071688"/>
          <p14:tracePt t="22970" x="2330450" y="2081213"/>
          <p14:tracePt t="22982" x="2374900" y="2089150"/>
          <p14:tracePt t="23002" x="2393950" y="2089150"/>
          <p14:tracePt t="23014" x="2455863" y="2098675"/>
          <p14:tracePt t="23033" x="2473325" y="2108200"/>
          <p14:tracePt t="23045" x="2527300" y="2108200"/>
          <p14:tracePt t="23066" x="2554288" y="2116138"/>
          <p14:tracePt t="23076" x="2598738" y="2116138"/>
          <p14:tracePt t="23095" x="2616200" y="2125663"/>
          <p14:tracePt t="23107" x="2670175" y="2133600"/>
          <p14:tracePt t="23126" x="2697163" y="2133600"/>
          <p14:tracePt t="23138" x="2759075" y="2133600"/>
          <p14:tracePt t="23157" x="2822575" y="2143125"/>
          <p14:tracePt t="23189" x="2830513" y="2143125"/>
          <p14:tracePt t="23216" x="2840038" y="2143125"/>
          <p14:tracePt t="23249" x="2847975" y="2143125"/>
          <p14:tracePt t="23568" x="2847975" y="2152650"/>
          <p14:tracePt t="23769" x="2847975" y="2160588"/>
          <p14:tracePt t="28903" x="2847975" y="2170113"/>
          <p14:tracePt t="29240" x="2847975" y="2179638"/>
          <p14:tracePt t="29270" x="2840038" y="2179638"/>
          <p14:tracePt t="29290" x="2840038" y="2187575"/>
          <p14:tracePt t="29316" x="2840038" y="2205038"/>
          <p14:tracePt t="29335" x="2840038" y="2214563"/>
          <p14:tracePt t="29346" x="2830513" y="2224088"/>
          <p14:tracePt t="29368" x="2830513" y="2241550"/>
          <p14:tracePt t="29401" x="2822575" y="2303463"/>
          <p14:tracePt t="29433" x="2822575" y="2330450"/>
          <p14:tracePt t="29445" x="2822575" y="2384425"/>
          <p14:tracePt t="29469" x="2822575" y="2490788"/>
          <p14:tracePt t="29501" x="2822575" y="2536825"/>
          <p14:tracePt t="29505" x="2822575" y="2598738"/>
          <p14:tracePt t="29536" x="2830513" y="2724150"/>
          <p14:tracePt t="29569" x="2867025" y="2822575"/>
          <p14:tracePt t="29587" x="2884488" y="2857500"/>
          <p14:tracePt t="29602" x="2928938" y="2982913"/>
          <p14:tracePt t="29635" x="2955925" y="3062288"/>
          <p14:tracePt t="29651" x="2955925" y="3081338"/>
          <p14:tracePt t="29669" x="2982913" y="3170238"/>
          <p14:tracePt t="29702" x="2990850" y="3197225"/>
          <p14:tracePt t="29711" x="3000375" y="3205163"/>
          <p14:tracePt t="29746" x="3000375" y="3224213"/>
          <p14:tracePt t="29772" x="3000375" y="3232150"/>
          <p14:tracePt t="29803" x="3017838" y="3268663"/>
          <p14:tracePt t="29803" x="3017838" y="3276600"/>
          <p14:tracePt t="29836" x="3036888" y="3322638"/>
          <p14:tracePt t="29855" x="3044825" y="3330575"/>
          <p14:tracePt t="29882" x="3054350" y="3330575"/>
          <p14:tracePt t="30030" x="3054350" y="3313113"/>
          <p14:tracePt t="30344" x="3054350" y="3303588"/>
          <p14:tracePt t="30356" x="3054350" y="3286125"/>
          <p14:tracePt t="30421" x="3054350" y="3268663"/>
          <p14:tracePt t="30433" x="3062288" y="3224213"/>
          <p14:tracePt t="30466" x="3062288" y="3187700"/>
          <p14:tracePt t="30488" x="3062288" y="3170238"/>
          <p14:tracePt t="30520" x="3071813" y="3133725"/>
          <p14:tracePt t="30556" x="3071813" y="3108325"/>
          <p14:tracePt t="30559" x="3071813" y="3054350"/>
          <p14:tracePt t="30592" x="3081338" y="3017838"/>
          <p14:tracePt t="30622" x="3081338" y="2973388"/>
          <p14:tracePt t="30654" x="3081338" y="2946400"/>
          <p14:tracePt t="30686" x="3081338" y="2928938"/>
          <p14:tracePt t="30689" x="3081338" y="2901950"/>
          <p14:tracePt t="30721" x="3081338" y="2874963"/>
          <p14:tracePt t="30754" x="3081338" y="2867025"/>
          <p14:tracePt t="30763" x="3081338" y="2822575"/>
          <p14:tracePt t="30795" x="3081338" y="2786063"/>
          <p14:tracePt t="30822" x="3081338" y="2776538"/>
          <p14:tracePt t="30859" x="3081338" y="2751138"/>
          <p14:tracePt t="30893" x="3081338" y="2724150"/>
          <p14:tracePt t="30925" x="3081338" y="2714625"/>
          <p14:tracePt t="30985" x="3089275" y="2714625"/>
          <p14:tracePt t="31078" x="3108325" y="2714625"/>
          <p14:tracePt t="31096" x="3116263" y="2714625"/>
          <p14:tracePt t="31109" x="3133725" y="2724150"/>
          <p14:tracePt t="31140" x="3143250" y="2732088"/>
          <p14:tracePt t="31159" x="3170238" y="2741613"/>
          <p14:tracePt t="31192" x="3187700" y="2751138"/>
          <p14:tracePt t="31224" x="3224213" y="2768600"/>
          <p14:tracePt t="31238" x="3268663" y="2795588"/>
          <p14:tracePt t="31269" x="3286125" y="2803525"/>
          <p14:tracePt t="31318" x="3340100" y="2822575"/>
          <p14:tracePt t="31350" x="3348038" y="2830513"/>
          <p14:tracePt t="31361" x="3419475" y="2847975"/>
          <p14:tracePt t="31392" x="3509963" y="2867025"/>
          <p14:tracePt t="31424" x="3598863" y="2884488"/>
          <p14:tracePt t="31456" x="3697288" y="2911475"/>
          <p14:tracePt t="31489" x="3751263" y="2919413"/>
          <p14:tracePt t="31505" x="3813175" y="2928938"/>
          <p14:tracePt t="31538" x="3822700" y="2928938"/>
          <p14:tracePt t="31558" x="3919538" y="2955925"/>
          <p14:tracePt t="31589" x="4000500" y="2973388"/>
          <p14:tracePt t="31621" x="4017963" y="2973388"/>
          <p14:tracePt t="31629" x="4089400" y="2990850"/>
          <p14:tracePt t="31661" x="4133850" y="3000375"/>
          <p14:tracePt t="31692" x="4205288" y="3017838"/>
          <p14:tracePt t="31725" x="4276725" y="3027363"/>
          <p14:tracePt t="31757" x="4303713" y="3036888"/>
          <p14:tracePt t="31768" x="4375150" y="3054350"/>
          <p14:tracePt t="31800" x="4394200" y="3054350"/>
          <p14:tracePt t="31826" x="4411663" y="3062288"/>
          <p14:tracePt t="31858" x="4446588" y="3062288"/>
          <p14:tracePt t="31890" x="4465638" y="3071813"/>
          <p14:tracePt t="31898" x="4491038" y="3071813"/>
          <p14:tracePt t="31930" x="4500563" y="3081338"/>
          <p14:tracePt t="31959" x="4510088" y="3081338"/>
          <p14:tracePt t="31991" x="4510088" y="3062288"/>
          <p14:tracePt t="32336" x="4510088" y="3044825"/>
          <p14:tracePt t="32355" x="4510088" y="3036888"/>
          <p14:tracePt t="32433" x="4510088" y="3027363"/>
          <p14:tracePt t="32463" x="4510088" y="3017838"/>
          <p14:tracePt t="32495" x="4510088" y="2990850"/>
          <p14:tracePt t="32527" x="4518025" y="2982913"/>
          <p14:tracePt t="32559" x="4518025" y="2973388"/>
          <p14:tracePt t="32571" x="4518025" y="2965450"/>
          <p14:tracePt t="32603" x="4518025" y="2955925"/>
          <p14:tracePt t="32665" x="4518025" y="2928938"/>
          <p14:tracePt t="32695" x="4491038" y="2840038"/>
          <p14:tracePt t="32728" x="4483100" y="2830513"/>
          <p14:tracePt t="32760" x="4483100" y="2822575"/>
          <p14:tracePt t="32774" x="4483100" y="2813050"/>
          <p14:tracePt t="32806" x="4473575" y="2803525"/>
          <p14:tracePt t="32829" x="4473575" y="2776538"/>
          <p14:tracePt t="32861" x="4456113" y="2741613"/>
          <p14:tracePt t="32894" x="4456113" y="2724150"/>
          <p14:tracePt t="32904" x="4438650" y="2679700"/>
          <p14:tracePt t="32936" x="4429125" y="2670175"/>
          <p14:tracePt t="32962" x="4429125" y="2652713"/>
          <p14:tracePt t="32994" x="4419600" y="2652713"/>
          <p14:tracePt t="33253" x="4411663" y="2652713"/>
          <p14:tracePt t="33467" x="4411663" y="2660650"/>
          <p14:tracePt t="33516" x="4411663" y="2670175"/>
          <p14:tracePt t="33926" x="4411663" y="2679700"/>
          <p14:tracePt t="33937" x="4419600" y="2687638"/>
          <p14:tracePt t="35903" x="4419600" y="2697163"/>
          <p14:tracePt t="35907" x="4411663" y="2652713"/>
          <p14:tracePt t="35938" x="4419600" y="2652713"/>
          <p14:tracePt t="35981" x="4429125" y="2679700"/>
          <p14:tracePt t="36000" x="4429125" y="2697163"/>
          <p14:tracePt t="36141" x="4429125" y="2705100"/>
          <p14:tracePt t="36159" x="4429125" y="2714625"/>
          <p14:tracePt t="36173" x="4429125" y="2759075"/>
          <p14:tracePt t="36205" x="4438650" y="2795588"/>
          <p14:tracePt t="36222" x="4438650" y="2803525"/>
          <p14:tracePt t="36239" x="4438650" y="2857500"/>
          <p14:tracePt t="36271" x="4438650" y="2867025"/>
          <p14:tracePt t="36282" x="4438650" y="2874963"/>
          <p14:tracePt t="36306" x="4438650" y="2901950"/>
          <p14:tracePt t="36338" x="4438650" y="2928938"/>
          <p14:tracePt t="36346" x="4438650" y="2946400"/>
          <p14:tracePt t="36372" x="4438650" y="2990850"/>
          <p14:tracePt t="36404" x="4438650" y="3027363"/>
          <p14:tracePt t="36423" x="4438650" y="3044825"/>
          <p14:tracePt t="36443" x="4438650" y="3054350"/>
          <p14:tracePt t="36473" x="4429125" y="3054350"/>
          <p14:tracePt t="36774" x="4429125" y="3062288"/>
          <p14:tracePt t="36994" x="4429125" y="3071813"/>
          <p14:tracePt t="37055" x="4419600" y="3081338"/>
          <p14:tracePt t="37069" x="4411663" y="3081338"/>
          <p14:tracePt t="37081" x="4402138" y="3098800"/>
          <p14:tracePt t="37108" x="4340225" y="3133725"/>
          <p14:tracePt t="37140" x="4303713" y="3143250"/>
          <p14:tracePt t="37144" x="4241800" y="3160713"/>
          <p14:tracePt t="37175" x="4152900" y="3187700"/>
          <p14:tracePt t="37207" x="4108450" y="3205163"/>
          <p14:tracePt t="37213" x="4081463" y="3205163"/>
          <p14:tracePt t="37244" x="3633788" y="3251200"/>
          <p14:tracePt t="37276" x="3490913" y="3259138"/>
          <p14:tracePt t="37309" x="3465513" y="3268663"/>
          <p14:tracePt t="37317" x="3384550" y="3276600"/>
          <p14:tracePt t="37342" x="3232150" y="3276600"/>
          <p14:tracePt t="37374" x="3089275" y="3276600"/>
          <p14:tracePt t="37386" x="3036888" y="3276600"/>
          <p14:tracePt t="37409" x="2919413" y="3286125"/>
          <p14:tracePt t="37442" x="2847975" y="3286125"/>
          <p14:tracePt t="37447" x="2840038" y="3286125"/>
          <p14:tracePt t="37476" x="2679700" y="3295650"/>
          <p14:tracePt t="37509" x="2625725" y="3303588"/>
          <p14:tracePt t="37527" x="2616200" y="3303588"/>
          <p14:tracePt t="37543" x="2562225" y="3313113"/>
          <p14:tracePt t="37576" x="2509838" y="3313113"/>
          <p14:tracePt t="37588" x="2500313" y="3313113"/>
          <p14:tracePt t="37626" x="2482850" y="3313113"/>
          <p14:tracePt t="37668" x="2473325" y="3313113"/>
          <p14:tracePt t="37679" x="2455863" y="3313113"/>
          <p14:tracePt t="37711" x="2446338" y="3313113"/>
          <p14:tracePt t="38086" x="2438400" y="3313113"/>
          <p14:tracePt t="38137" x="2428875" y="3313113"/>
          <p14:tracePt t="38155" x="2411413" y="3313113"/>
          <p14:tracePt t="38168" x="2384425" y="3303588"/>
          <p14:tracePt t="38186" x="2357438" y="3295650"/>
          <p14:tracePt t="38211" x="2312988" y="3286125"/>
          <p14:tracePt t="38245" x="2268538" y="3276600"/>
          <p14:tracePt t="38248" x="2251075" y="3276600"/>
          <p14:tracePt t="38278" x="2098675" y="3241675"/>
          <p14:tracePt t="38310" x="2054225" y="3232150"/>
          <p14:tracePt t="38328" x="2044700" y="3224213"/>
          <p14:tracePt t="38345" x="1965325" y="3224213"/>
          <p14:tracePt t="38377" x="1901825" y="3224213"/>
          <p14:tracePt t="38397" x="1884363" y="3214688"/>
          <p14:tracePt t="38412" x="1839913" y="3214688"/>
          <p14:tracePt t="38444" x="1822450" y="3205163"/>
          <p14:tracePt t="38453" x="1768475" y="3205163"/>
          <p14:tracePt t="38479" x="1724025" y="3197225"/>
          <p14:tracePt t="38512" x="1704975" y="3197225"/>
          <p14:tracePt t="38515" x="1687513" y="3197225"/>
          <p14:tracePt t="38546" x="1679575" y="3197225"/>
          <p14:tracePt t="38593" x="1679575" y="3205163"/>
          <p14:tracePt t="38623" x="1660525" y="3251200"/>
          <p14:tracePt t="38642" x="1660525" y="3259138"/>
          <p14:tracePt t="38654" x="1652588" y="3303588"/>
          <p14:tracePt t="38679" x="1670050" y="3473450"/>
          <p14:tracePt t="38711" x="1687513" y="3544888"/>
          <p14:tracePt t="38715" x="1758950" y="3714750"/>
          <p14:tracePt t="38746" x="1812925" y="3822700"/>
          <p14:tracePt t="38778" x="1830388" y="3884613"/>
          <p14:tracePt t="38785" x="1884363" y="3956050"/>
          <p14:tracePt t="38815" x="1919288" y="4037013"/>
          <p14:tracePt t="38846" x="1946275" y="4089400"/>
          <p14:tracePt t="38864" x="1955800" y="4108450"/>
          <p14:tracePt t="38880" x="1990725" y="4179888"/>
          <p14:tracePt t="38913" x="2017713" y="4224338"/>
          <p14:tracePt t="38926" x="2027238" y="4259263"/>
          <p14:tracePt t="38947" x="2133600" y="4384675"/>
          <p14:tracePt t="38980" x="2205038" y="4446588"/>
          <p14:tracePt t="38988" x="2232025" y="4483100"/>
          <p14:tracePt t="39014" x="2347913" y="4589463"/>
          <p14:tracePt t="39014" x="2411413" y="4643438"/>
          <p14:tracePt t="39048" x="2465388" y="4679950"/>
          <p14:tracePt t="39068" x="2473325" y="4687888"/>
          <p14:tracePt t="39081" x="2509838" y="4697413"/>
          <p14:tracePt t="39114" x="2544763" y="4697413"/>
          <p14:tracePt t="39128" x="2598738" y="4697413"/>
          <p14:tracePt t="39148" x="2697163" y="4697413"/>
          <p14:tracePt t="39179" x="2714625" y="4697413"/>
          <p14:tracePt t="39185" x="2768600" y="4687888"/>
          <p14:tracePt t="39215" x="2830513" y="4652963"/>
          <p14:tracePt t="39248" x="2847975" y="4643438"/>
          <p14:tracePt t="39252" x="2901950" y="4633913"/>
          <p14:tracePt t="39281" x="2982913" y="4616450"/>
          <p14:tracePt t="39314" x="3000375" y="4608513"/>
          <p14:tracePt t="39317" x="3044825" y="4598988"/>
          <p14:tracePt t="39348" x="3081338" y="4598988"/>
          <p14:tracePt t="39381" x="3089275" y="4589463"/>
          <p14:tracePt t="39391" x="3125788" y="4589463"/>
          <p14:tracePt t="39415" x="3179763" y="4572000"/>
          <p14:tracePt t="39447" x="3214688" y="4562475"/>
          <p14:tracePt t="39461" x="3241675" y="4554538"/>
          <p14:tracePt t="39482" x="3268663" y="4554538"/>
          <p14:tracePt t="39515" x="3286125" y="4545013"/>
          <p14:tracePt t="39538" x="3286125" y="4537075"/>
          <p14:tracePt t="39634" x="3295650" y="4545013"/>
          <p14:tracePt t="39927" x="3295650" y="4572000"/>
          <p14:tracePt t="39973" x="3313113" y="4598988"/>
          <p14:tracePt t="39985" x="3330575" y="4652963"/>
          <p14:tracePt t="39998" x="3357563" y="4697413"/>
          <p14:tracePt t="40017" x="3402013" y="4776788"/>
          <p14:tracePt t="40050" x="3419475" y="4822825"/>
          <p14:tracePt t="40056" x="3490913" y="4919663"/>
          <p14:tracePt t="40085" x="3562350" y="5018088"/>
          <p14:tracePt t="40117" x="3608388" y="5072063"/>
          <p14:tracePt t="40135" x="3625850" y="5099050"/>
          <p14:tracePt t="40150" x="3705225" y="5170488"/>
          <p14:tracePt t="40181" x="3884613" y="5295900"/>
          <p14:tracePt t="40184" x="4017963" y="5375275"/>
          <p14:tracePt t="40216" x="4037013" y="5402263"/>
          <p14:tracePt t="40226" x="4054475" y="5402263"/>
          <p14:tracePt t="40250" x="4071938" y="5402263"/>
          <p14:tracePt t="40282" x="4098925" y="5411788"/>
          <p14:tracePt t="40287" x="4160838" y="5411788"/>
          <p14:tracePt t="40317" x="4241800" y="5411788"/>
          <p14:tracePt t="40348" x="4259263" y="5411788"/>
          <p14:tracePt t="40352" x="4313238" y="5411788"/>
          <p14:tracePt t="40383" x="4384675" y="5411788"/>
          <p14:tracePt t="40389" x="4402138" y="5419725"/>
          <p14:tracePt t="40418" x="4732338" y="5456238"/>
          <p14:tracePt t="40450" x="4751388" y="5456238"/>
          <p14:tracePt t="40461" x="4884738" y="5456238"/>
          <p14:tracePt t="40485" x="5170488" y="5438775"/>
          <p14:tracePt t="40517" x="5268913" y="5429250"/>
          <p14:tracePt t="40526" x="5473700" y="5402263"/>
          <p14:tracePt t="40554" x="5608638" y="5394325"/>
          <p14:tracePt t="40585" x="5724525" y="5384800"/>
          <p14:tracePt t="40616" x="5751513" y="5384800"/>
          <p14:tracePt t="40618" x="5875338" y="5375275"/>
          <p14:tracePt t="40649" x="5965825" y="5375275"/>
          <p14:tracePt t="40668" x="5991225" y="5375275"/>
          <p14:tracePt t="40686" x="6000750" y="5367338"/>
          <p14:tracePt t="40718" x="6010275" y="5367338"/>
          <p14:tracePt t="40782" x="6027738" y="5367338"/>
          <p14:tracePt t="40827" x="6037263" y="5367338"/>
          <p14:tracePt t="40888" x="6037263" y="5357813"/>
          <p14:tracePt t="40900" x="6027738" y="5322888"/>
          <p14:tracePt t="40933" x="5902325" y="5224463"/>
          <p14:tracePt t="40953" x="5616575" y="5045075"/>
          <p14:tracePt t="40986" x="5581650" y="5027613"/>
          <p14:tracePt t="40995" x="5429250" y="4965700"/>
          <p14:tracePt t="41020" x="5313363" y="4902200"/>
          <p14:tracePt t="41053" x="5160963" y="4857750"/>
          <p14:tracePt t="41065" x="5089525" y="4840288"/>
          <p14:tracePt t="41087" x="4911725" y="4803775"/>
          <p14:tracePt t="41119" x="4822825" y="4786313"/>
          <p14:tracePt t="41125" x="4795838" y="4776788"/>
          <p14:tracePt t="41154" x="4419600" y="4705350"/>
          <p14:tracePt t="41187" x="4197350" y="4652963"/>
          <p14:tracePt t="41206" x="4152900" y="4633913"/>
          <p14:tracePt t="41220" x="4000500" y="4598988"/>
          <p14:tracePt t="41253" x="3875088" y="4562475"/>
          <p14:tracePt t="41267" x="3822700" y="4545013"/>
          <p14:tracePt t="41287" x="3633788" y="4500563"/>
          <p14:tracePt t="41319" x="3517900" y="4465638"/>
          <p14:tracePt t="41327" x="3438525" y="4438650"/>
          <p14:tracePt t="41354" x="3367088" y="4419600"/>
          <p14:tracePt t="41387" x="3348038" y="4419600"/>
          <p14:tracePt t="41390" x="3322638" y="4411663"/>
          <p14:tracePt t="41421" x="3286125" y="4411663"/>
          <p14:tracePt t="41456" x="3276600" y="4411663"/>
          <p14:tracePt t="41471" x="3268663" y="4411663"/>
          <p14:tracePt t="41488" x="3259138" y="4419600"/>
          <p14:tracePt t="41521" x="3251200" y="4419600"/>
          <p14:tracePt t="41541" x="3241675" y="4419600"/>
          <p14:tracePt t="41556" x="3224213" y="4419600"/>
          <p14:tracePt t="41589" x="3197225" y="4429125"/>
          <p14:tracePt t="41621" x="3187700" y="4429125"/>
          <p14:tracePt t="41627" x="3179763" y="4429125"/>
          <p14:tracePt t="41851" x="3179763" y="4438650"/>
          <p14:tracePt t="41975" x="3197225" y="4438650"/>
          <p14:tracePt t="42051" x="3276600" y="4438650"/>
          <p14:tracePt t="42070" x="3340100" y="4438650"/>
          <p14:tracePt t="42082" x="3509963" y="4438650"/>
          <p14:tracePt t="42102" x="3608388" y="4438650"/>
          <p14:tracePt t="42114" x="3724275" y="4438650"/>
          <p14:tracePt t="42126" x="4081463" y="4419600"/>
          <p14:tracePt t="42146" x="4232275" y="4419600"/>
          <p14:tracePt t="42159" x="4705350" y="4402138"/>
          <p14:tracePt t="42178" x="4813300" y="4394200"/>
          <p14:tracePt t="42190" x="5108575" y="4384675"/>
          <p14:tracePt t="42209" x="5143500" y="4384675"/>
          <p14:tracePt t="42224" x="5384800" y="4367213"/>
          <p14:tracePt t="42242" x="5670550" y="4357688"/>
          <p14:tracePt t="42259" x="5759450" y="4357688"/>
          <p14:tracePt t="42274" x="5983288" y="4340225"/>
          <p14:tracePt t="42291" x="6081713" y="4340225"/>
          <p14:tracePt t="42307" x="6116638" y="4340225"/>
          <p14:tracePt t="42329" x="6143625" y="4340225"/>
          <p14:tracePt t="42341" x="6161088" y="4340225"/>
          <p14:tracePt t="42357" x="6188075" y="4340225"/>
          <p14:tracePt t="42374" x="6224588" y="4340225"/>
          <p14:tracePt t="42391" x="6242050" y="4340225"/>
          <p14:tracePt t="42407" x="6259513" y="4340225"/>
          <p14:tracePt t="42424" x="6269038" y="4340225"/>
          <p14:tracePt t="42505" x="6269038" y="4348163"/>
          <p14:tracePt t="42804" x="6232525" y="4348163"/>
          <p14:tracePt t="42823" x="6205538" y="4348163"/>
          <p14:tracePt t="42834" x="6134100" y="4330700"/>
          <p14:tracePt t="42854" x="6108700" y="4330700"/>
          <p14:tracePt t="42865" x="6018213" y="4303713"/>
          <p14:tracePt t="42884" x="5919788" y="4276725"/>
          <p14:tracePt t="42904" x="5830888" y="4251325"/>
          <p14:tracePt t="42915" x="5589588" y="4152900"/>
          <p14:tracePt t="42934" x="5491163" y="4116388"/>
          <p14:tracePt t="42946" x="5268913" y="4010025"/>
          <p14:tracePt t="42965" x="5232400" y="3983038"/>
          <p14:tracePt t="42976" x="5081588" y="3894138"/>
          <p14:tracePt t="42995" x="5027613" y="3867150"/>
          <p14:tracePt t="43009" x="4938713" y="3803650"/>
          <p14:tracePt t="43027" x="4786313" y="3724275"/>
          <p14:tracePt t="43046" x="4751388" y="3705225"/>
          <p14:tracePt t="43060" x="4697413" y="3670300"/>
          <p14:tracePt t="43077" x="4679950" y="3652838"/>
          <p14:tracePt t="43092" x="4670425" y="3652838"/>
          <p14:tracePt t="43121" x="4652963" y="3643313"/>
          <p14:tracePt t="43180" x="4643438" y="3633788"/>
          <p14:tracePt t="43199" x="4633913" y="3633788"/>
          <p14:tracePt t="43210" x="4608513" y="3608388"/>
          <p14:tracePt t="43230" x="4581525" y="3598863"/>
          <p14:tracePt t="43249" x="4562475" y="3571875"/>
          <p14:tracePt t="43274" x="4554538" y="3571875"/>
          <p14:tracePt t="43311" x="4554538" y="3562350"/>
          <p14:tracePt t="43323" x="4554538" y="3554413"/>
          <p14:tracePt t="43356" x="4554538" y="3544888"/>
          <p14:tracePt t="43511" x="4572000" y="3527425"/>
          <p14:tracePt t="43530" x="4572000" y="3517900"/>
          <p14:tracePt t="43541" x="4581525" y="3490913"/>
          <p14:tracePt t="43562" x="4581525" y="3473450"/>
          <p14:tracePt t="43573" x="4589463" y="3438525"/>
          <p14:tracePt t="43592" x="4589463" y="3411538"/>
          <p14:tracePt t="43610" x="4598988" y="3402013"/>
          <p14:tracePt t="43637" x="4598988" y="3394075"/>
          <p14:tracePt t="43657" x="4608513" y="3384550"/>
          <p14:tracePt t="43736" x="4608513" y="3375025"/>
          <p14:tracePt t="43768" x="4608513" y="3367088"/>
          <p14:tracePt t="44128" x="4616450" y="3367088"/>
          <p14:tracePt t="44178" x="4616450" y="3357563"/>
          <p14:tracePt t="44393" x="4616450" y="3384550"/>
          <p14:tracePt t="44726" x="4616450" y="3411538"/>
          <p14:tracePt t="44757" x="4616450" y="3429000"/>
          <p14:tracePt t="44769" x="4616450" y="3473450"/>
          <p14:tracePt t="44788" x="4616450" y="3490913"/>
          <p14:tracePt t="44800" x="4616450" y="3517900"/>
          <p14:tracePt t="44818" x="4616450" y="3554413"/>
          <p14:tracePt t="44836" x="4616450" y="3581400"/>
          <p14:tracePt t="44863" x="4616450" y="3608388"/>
          <p14:tracePt t="44883" x="4616450" y="3625850"/>
          <p14:tracePt t="44894" x="4625975" y="3633788"/>
          <p14:tracePt t="44932" x="4625975" y="3643313"/>
          <p14:tracePt t="44957" x="4625975" y="3652838"/>
          <p14:tracePt t="45474" x="4625975" y="3670300"/>
          <p14:tracePt t="45486" x="4633913" y="3679825"/>
          <p14:tracePt t="45496" x="4633913" y="3697288"/>
          <p14:tracePt t="45509" x="4633913" y="3732213"/>
          <p14:tracePt t="45527" x="4633913" y="3751263"/>
          <p14:tracePt t="45539" x="4633913" y="3786188"/>
          <p14:tracePt t="45559" x="4633913" y="3803650"/>
          <p14:tracePt t="45570" x="4643438" y="3840163"/>
          <p14:tracePt t="45588" x="4643438" y="3857625"/>
          <p14:tracePt t="45608" x="4652963" y="3884613"/>
          <p14:tracePt t="45635" x="4652963" y="3894138"/>
          <p14:tracePt t="45652" x="4652963" y="3902075"/>
          <p14:tracePt t="45685" x="4652963" y="3911600"/>
          <p14:tracePt t="45717" x="4660900" y="3911600"/>
          <p14:tracePt t="45997" x="4660900" y="3902075"/>
          <p14:tracePt t="46187" x="4660900" y="3911600"/>
          <p14:tracePt t="46318" x="4660900" y="3919538"/>
          <p14:tracePt t="46330" x="4660900" y="3938588"/>
          <p14:tracePt t="46342" x="4660900" y="3965575"/>
          <p14:tracePt t="46361" x="4660900" y="3983038"/>
          <p14:tracePt t="46392" x="4660900" y="3990975"/>
          <p14:tracePt t="46404" x="4660900" y="4000500"/>
          <p14:tracePt t="46442" x="4660900" y="4010025"/>
          <p14:tracePt t="58404" x="4660900" y="4000500"/>
          <p14:tracePt t="58495" x="4705350" y="3983038"/>
          <p14:tracePt t="58842" x="4759325" y="3983038"/>
          <p14:tracePt t="58855" x="4911725" y="3973513"/>
          <p14:tracePt t="58874" x="4991100" y="3973513"/>
          <p14:tracePt t="58892" x="5214938" y="3965575"/>
          <p14:tracePt t="58923" x="5357813" y="3938588"/>
          <p14:tracePt t="58933" x="5608638" y="3911600"/>
          <p14:tracePt t="58959" x="6062663" y="3848100"/>
          <p14:tracePt t="58991" x="6126163" y="3840163"/>
          <p14:tracePt t="58998" x="6384925" y="3822700"/>
          <p14:tracePt t="59025" x="6804025" y="3822700"/>
          <p14:tracePt t="59058" x="6956425" y="3830638"/>
          <p14:tracePt t="59062" x="7045325" y="3830638"/>
          <p14:tracePt t="59092" x="7572375" y="3822700"/>
          <p14:tracePt t="59127" x="7786688" y="3786188"/>
          <p14:tracePt t="59159" x="8018463" y="3732213"/>
          <p14:tracePt t="59176" x="8108950" y="3705225"/>
          <p14:tracePt t="59192" x="8304213" y="3643313"/>
          <p14:tracePt t="59226" x="8385175" y="3608388"/>
          <p14:tracePt t="59238" x="8420100" y="3608388"/>
          <p14:tracePt t="59259" x="8609013" y="3536950"/>
          <p14:tracePt t="59292" x="8777288" y="3446463"/>
          <p14:tracePt t="59300" x="8848725" y="3419475"/>
          <p14:tracePt t="59326" x="9055100" y="3295650"/>
          <p14:tracePt t="59359" x="9063038" y="3276600"/>
          <p14:tracePt t="59377" x="9109075" y="3241675"/>
          <p14:tracePt t="59410" x="9134475" y="3197225"/>
          <p14:tracePt t="59443" x="9134475" y="3170238"/>
          <p14:tracePt t="59459" x="9134475" y="3160713"/>
          <p14:tracePt t="59519" x="9134475" y="3143250"/>
          <p14:tracePt t="59550" x="9126538" y="3133725"/>
          <p14:tracePt t="59577" x="9126538" y="3125788"/>
          <p14:tracePt t="59609" x="9134475" y="3108325"/>
          <p14:tracePt t="59640" x="9134475" y="3098800"/>
          <p14:tracePt t="59645" x="9134475" y="3081338"/>
          <p14:tracePt t="59677" x="9126538" y="3081338"/>
          <p14:tracePt t="59851" x="9117013" y="3081338"/>
          <p14:tracePt t="114904" x="9117013" y="3054350"/>
          <p14:tracePt t="115116" x="9117013" y="3036888"/>
          <p14:tracePt t="115128" x="9090025" y="3027363"/>
          <p14:tracePt t="115161" x="9090025" y="3017838"/>
          <p14:tracePt t="115178" x="9082088" y="3017838"/>
          <p14:tracePt t="115317" x="9072563" y="3017838"/>
          <p14:tracePt t="115345" x="9055100" y="3017838"/>
          <p14:tracePt t="115365" x="9045575" y="3017838"/>
          <p14:tracePt t="115378" x="9018588" y="3017838"/>
          <p14:tracePt t="115410" x="9010650" y="3017838"/>
          <p14:tracePt t="115439" x="8991600" y="3009900"/>
          <p14:tracePt t="115458" x="8983663" y="3009900"/>
          <p14:tracePt t="115478" x="8974138" y="3009900"/>
          <p14:tracePt t="115512" x="8966200" y="3009900"/>
          <p14:tracePt t="115523" x="8947150" y="3000375"/>
          <p14:tracePt t="115545" x="8823325" y="2990850"/>
          <p14:tracePt t="115580" x="8759825" y="2982913"/>
          <p14:tracePt t="115599" x="8742363" y="2973388"/>
          <p14:tracePt t="115612" x="8697913" y="2965450"/>
          <p14:tracePt t="115646" x="8634413" y="2965450"/>
          <p14:tracePt t="115660" x="8562975" y="2955925"/>
          <p14:tracePt t="115680" x="8501063" y="2955925"/>
          <p14:tracePt t="115712" x="8483600" y="2955925"/>
          <p14:tracePt t="115724" x="8474075" y="2955925"/>
          <p14:tracePt t="115746" x="8447088" y="2955925"/>
          <p14:tracePt t="115778" x="8394700" y="2955925"/>
          <p14:tracePt t="115787" x="8385175" y="2955925"/>
          <p14:tracePt t="115813" x="8340725" y="2965450"/>
          <p14:tracePt t="115845" x="8331200" y="2965450"/>
          <p14:tracePt t="115896" x="8323263" y="2973388"/>
          <p14:tracePt t="115914" x="8313738" y="2973388"/>
          <p14:tracePt t="115926" x="8304213" y="2973388"/>
          <p14:tracePt t="116019" x="8296275" y="2973388"/>
          <p14:tracePt t="116168" x="8296275" y="2982913"/>
          <p14:tracePt t="116400" x="8286750" y="2982913"/>
          <p14:tracePt t="116434" x="8269288" y="2982913"/>
          <p14:tracePt t="116446" x="8188325" y="2982913"/>
          <p14:tracePt t="116463" x="8126413" y="2973388"/>
          <p14:tracePt t="116482" x="7920038" y="2946400"/>
          <p14:tracePt t="116514" x="7823200" y="2938463"/>
          <p14:tracePt t="116527" x="7777163" y="2928938"/>
          <p14:tracePt t="116548" x="7500938" y="2884488"/>
          <p14:tracePt t="116581" x="7232650" y="2840038"/>
          <p14:tracePt t="116588" x="6946900" y="2795588"/>
          <p14:tracePt t="116617" x="6599238" y="2732088"/>
          <p14:tracePt t="116651" x="6491288" y="2705100"/>
          <p14:tracePt t="116682" x="6224588" y="2633663"/>
          <p14:tracePt t="116716" x="6027738" y="2589213"/>
          <p14:tracePt t="116733" x="5697538" y="2500313"/>
          <p14:tracePt t="116766" x="5616575" y="2482850"/>
          <p14:tracePt t="116782" x="5375275" y="2428875"/>
          <p14:tracePt t="116815" x="5276850" y="2401888"/>
          <p14:tracePt t="116825" x="5224463" y="2393950"/>
          <p14:tracePt t="116849" x="5027613" y="2357438"/>
          <p14:tracePt t="116882" x="4867275" y="2322513"/>
          <p14:tracePt t="116887" x="4803775" y="2312988"/>
          <p14:tracePt t="116916" x="4589463" y="2259013"/>
          <p14:tracePt t="116950" x="4500563" y="2232025"/>
          <p14:tracePt t="116969" x="4465638" y="2232025"/>
          <p14:tracePt t="116983" x="4394200" y="2224088"/>
          <p14:tracePt t="117016" x="4384675" y="2224088"/>
          <p14:tracePt t="117048" x="4375150" y="2224088"/>
          <p14:tracePt t="117079" x="4375150" y="2214563"/>
          <p14:tracePt t="117393" x="4367213" y="2214563"/>
          <p14:tracePt t="117456" x="4367213" y="2205038"/>
          <p14:tracePt t="117468" x="4367213" y="2197100"/>
          <p14:tracePt t="117512" x="4348163" y="2179638"/>
          <p14:tracePt t="117545" x="4340225" y="2179638"/>
          <p14:tracePt t="117563" x="4330700" y="2170113"/>
          <p14:tracePt t="117600" x="4330700" y="2160588"/>
          <p14:tracePt t="117618" x="4322763" y="2160588"/>
          <p14:tracePt t="117651" x="4295775" y="2133600"/>
          <p14:tracePt t="117683" x="4251325" y="2089150"/>
          <p14:tracePt t="117690" x="4179888" y="2009775"/>
          <p14:tracePt t="117722" x="4116388" y="1955800"/>
          <p14:tracePt t="117753" x="4062413" y="1893888"/>
          <p14:tracePt t="117785" x="3938588" y="1795463"/>
          <p14:tracePt t="117818" x="3857625" y="1731963"/>
          <p14:tracePt t="117834" x="3803650" y="1697038"/>
          <p14:tracePt t="117867" x="3714750" y="1633538"/>
          <p14:tracePt t="117886" x="3527425" y="1500188"/>
          <p14:tracePt t="117918" x="3303588" y="1339850"/>
          <p14:tracePt t="117950" x="3205163" y="1268413"/>
          <p14:tracePt t="117958" x="3098800" y="1196975"/>
          <p14:tracePt t="117990" x="3071813" y="1179513"/>
          <p14:tracePt t="118019" x="2946400" y="1116013"/>
          <p14:tracePt t="118054" x="2919413" y="1116013"/>
          <p14:tracePt t="118086" x="2901950" y="1116013"/>
          <p14:tracePt t="118098" x="2874963" y="1116013"/>
          <p14:tracePt t="118131" x="2830513" y="1116013"/>
          <p14:tracePt t="118162" x="2786063" y="1116013"/>
          <p14:tracePt t="118195" x="2768600" y="1116013"/>
          <p14:tracePt t="118220" x="2724150" y="1116013"/>
          <p14:tracePt t="118253" x="2697163" y="1133475"/>
          <p14:tracePt t="118286" x="2679700" y="1133475"/>
          <p14:tracePt t="118302" x="2625725" y="1152525"/>
          <p14:tracePt t="118334" x="2608263" y="1160463"/>
          <p14:tracePt t="118355" x="2571750" y="1160463"/>
          <p14:tracePt t="118386" x="2554288" y="1169988"/>
          <p14:tracePt t="118418" x="2544763" y="1179513"/>
          <p14:tracePt t="118424" x="2527300" y="1179513"/>
          <p14:tracePt t="118456" x="2527300" y="1187450"/>
          <p14:tracePt t="118493" x="2517775" y="1187450"/>
          <p14:tracePt t="118524" x="2490788" y="1196975"/>
          <p14:tracePt t="118555" x="2482850" y="1196975"/>
          <p14:tracePt t="118569" x="2473325" y="1196975"/>
          <p14:tracePt t="118614" x="2473325" y="1204913"/>
          <p14:tracePt t="118633" x="2465388" y="1214438"/>
          <p14:tracePt t="118665" x="2455863" y="1214438"/>
          <p14:tracePt t="118760" x="2455863" y="1223963"/>
          <p14:tracePt t="118772" x="2455863" y="1231900"/>
          <p14:tracePt t="118819" x="2455863" y="1241425"/>
          <p14:tracePt t="118837" x="2446338" y="1241425"/>
          <p14:tracePt t="118870" x="2446338" y="1250950"/>
          <p14:tracePt t="118902" x="2446338" y="1258888"/>
          <p14:tracePt t="119010" x="2446338" y="1268413"/>
          <p14:tracePt t="119044" x="2446338" y="1276350"/>
          <p14:tracePt t="143154" x="2438400" y="1276350"/>
          <p14:tracePt t="143783" x="2428875" y="1276350"/>
          <p14:tracePt t="143802" x="2411413" y="1276350"/>
          <p14:tracePt t="143814" x="2384425" y="1285875"/>
          <p14:tracePt t="143833" x="2347913" y="1295400"/>
          <p14:tracePt t="143865" x="2339975" y="1295400"/>
          <p14:tracePt t="143897" x="2322513" y="1295400"/>
          <p14:tracePt t="143925" x="2295525" y="1295400"/>
          <p14:tracePt t="143945" x="2276475" y="1295400"/>
          <p14:tracePt t="143964" x="2241550" y="1295400"/>
          <p14:tracePt t="143996" x="2232025" y="1295400"/>
          <p14:tracePt t="144019" x="2224088" y="1295400"/>
          <p14:tracePt t="144038" x="2214563" y="1295400"/>
          <p14:tracePt t="144446" x="2214563" y="1285875"/>
          <p14:tracePt t="144466" x="2214563" y="1276350"/>
          <p14:tracePt t="156654" x="2205038" y="1276350"/>
          <p14:tracePt t="157134" x="2205038" y="1268413"/>
          <p14:tracePt t="157259" x="2205038" y="1276350"/>
          <p14:tracePt t="157622" x="2205038" y="1285875"/>
          <p14:tracePt t="157633" x="2224088" y="1295400"/>
          <p14:tracePt t="157714" x="2232025" y="1295400"/>
          <p14:tracePt t="157908" x="2232025" y="1303338"/>
          <p14:tracePt t="158123" x="2241550" y="1303338"/>
          <p14:tracePt t="158347" x="2241550" y="1312863"/>
          <p14:tracePt t="158359" x="2241550" y="1322388"/>
          <p14:tracePt t="158377" x="2241550" y="1330325"/>
          <p14:tracePt t="159404" x="2241550" y="1322388"/>
          <p14:tracePt t="159556" x="2241550" y="1312863"/>
          <p14:tracePt t="160026" x="2251075" y="1312863"/>
          <p14:tracePt t="160310" x="2268538" y="1339850"/>
          <p14:tracePt t="160451" x="2268538" y="1347788"/>
          <p14:tracePt t="160469" x="2276475" y="1347788"/>
          <p14:tracePt t="160608" x="2276475" y="1330325"/>
          <p14:tracePt t="160669" x="2276475" y="1322388"/>
          <p14:tracePt t="160688" x="2276475" y="1312863"/>
          <p14:tracePt t="160733" x="2276475" y="1322388"/>
          <p14:tracePt t="160940" x="2268538" y="1322388"/>
          <p14:tracePt t="161126" x="2259013" y="1322388"/>
          <p14:tracePt t="161209" x="2232025" y="1322388"/>
          <p14:tracePt t="161240" x="2224088" y="1322388"/>
          <p14:tracePt t="161284" x="2214563" y="1322388"/>
          <p14:tracePt t="161314" x="2179638" y="1322388"/>
          <p14:tracePt t="161333" x="2170113" y="1322388"/>
          <p14:tracePt t="161350" x="2125663" y="1322388"/>
          <p14:tracePt t="161382" x="2089150" y="1322388"/>
          <p14:tracePt t="161393" x="2062163" y="1322388"/>
          <p14:tracePt t="161417" x="2027238" y="1322388"/>
          <p14:tracePt t="161449" x="1990725" y="1330325"/>
          <p14:tracePt t="161457" x="1938338" y="1357313"/>
          <p14:tracePt t="161491" x="1928813" y="1366838"/>
          <p14:tracePt t="161517" x="1901825" y="1366838"/>
          <p14:tracePt t="161549" x="1884363" y="1374775"/>
          <p14:tracePt t="161552" x="1874838" y="1374775"/>
          <p14:tracePt t="161584" x="1866900" y="1374775"/>
          <p14:tracePt t="161617" x="1847850" y="1384300"/>
          <p14:tracePt t="161626" x="1857375" y="1384300"/>
          <p14:tracePt t="161946" x="1884363" y="1384300"/>
          <p14:tracePt t="161979" x="1893888" y="1393825"/>
          <p14:tracePt t="161990" x="1911350" y="1393825"/>
          <p14:tracePt t="162026" x="1919288" y="1393825"/>
          <p14:tracePt t="162038" x="1938338" y="1393825"/>
          <p14:tracePt t="162057" x="1955800" y="1393825"/>
          <p14:tracePt t="162086" x="2027238" y="1384300"/>
          <p14:tracePt t="162119" x="2054225" y="1384300"/>
          <p14:tracePt t="162132" x="2098675" y="1384300"/>
          <p14:tracePt t="162152" x="2179638" y="1384300"/>
          <p14:tracePt t="162184" x="2187575" y="1384300"/>
          <p14:tracePt t="162191" x="2251075" y="1374775"/>
          <p14:tracePt t="162220" x="2276475" y="1374775"/>
          <p14:tracePt t="162251" x="2295525" y="1366838"/>
          <p14:tracePt t="162262" x="2303463" y="1366838"/>
          <p14:tracePt t="162286" x="2312988" y="1357313"/>
          <p14:tracePt t="162318" x="2322513" y="1357313"/>
          <p14:tracePt t="162591" x="2330450" y="1357313"/>
          <p14:tracePt t="163452" x="2347913" y="1357313"/>
          <p14:tracePt t="163472" x="2357438" y="1357313"/>
          <p14:tracePt t="163490" x="2411413" y="1366838"/>
          <p14:tracePt t="163523" x="2455863" y="1366838"/>
          <p14:tracePt t="163532" x="2473325" y="1374775"/>
          <p14:tracePt t="163557" x="2598738" y="1384300"/>
          <p14:tracePt t="163590" x="2616200" y="1393825"/>
          <p14:tracePt t="163595" x="2670175" y="1393825"/>
          <p14:tracePt t="163623" x="2759075" y="1401763"/>
          <p14:tracePt t="163657" x="2768600" y="1401763"/>
          <p14:tracePt t="163675" x="2776538" y="1401763"/>
          <p14:tracePt t="163690" x="2840038" y="1401763"/>
          <p14:tracePt t="163722" x="2884488" y="1411288"/>
          <p14:tracePt t="163737" x="2901950" y="1411288"/>
          <p14:tracePt t="163756" x="2973388" y="1428750"/>
          <p14:tracePt t="163789" x="3000375" y="1438275"/>
          <p14:tracePt t="163799" x="3009900" y="1438275"/>
          <p14:tracePt t="163810" x="3062288" y="1446213"/>
          <p14:tracePt t="163829" x="3098800" y="1455738"/>
          <p14:tracePt t="163848" x="3116263" y="1465263"/>
          <p14:tracePt t="163860" x="3143250" y="1473200"/>
          <p14:tracePt t="163890" x="3160713" y="1473200"/>
          <p14:tracePt t="163921" x="3170238" y="1473200"/>
          <p14:tracePt t="167903" x="3179763" y="1473200"/>
          <p14:tracePt t="168622" x="3187700" y="1473200"/>
          <p14:tracePt t="168828" x="3179763" y="1473200"/>
          <p14:tracePt t="169301" x="3179763" y="1465263"/>
          <p14:tracePt t="169314" x="3179763" y="1455738"/>
          <p14:tracePt t="169398" x="3170238" y="1455738"/>
          <p14:tracePt t="169491" x="3170238" y="1446213"/>
          <p14:tracePt t="169504" x="3170238" y="1438275"/>
          <p14:tracePt t="169601" x="3152775" y="1428750"/>
          <p14:tracePt t="169683" x="3152775" y="1419225"/>
          <p14:tracePt t="169737" x="3143250" y="1419225"/>
          <p14:tracePt t="169757" x="3116263" y="1411288"/>
          <p14:tracePt t="169775" x="3108325" y="1411288"/>
          <p14:tracePt t="169786" x="3089275" y="1393825"/>
          <p14:tracePt t="169805" x="3081338" y="1393825"/>
          <p14:tracePt t="169817" x="3062288" y="1384300"/>
          <p14:tracePt t="169837" x="3044825" y="1384300"/>
          <p14:tracePt t="169869" x="3017838" y="1384300"/>
          <p14:tracePt t="169881" x="2973388" y="1384300"/>
          <p14:tracePt t="169898" x="2884488" y="1366838"/>
          <p14:tracePt t="169917" x="2867025" y="1366838"/>
          <p14:tracePt t="169929" x="2840038" y="1357313"/>
          <p14:tracePt t="169948" x="2803525" y="1357313"/>
          <p14:tracePt t="169976" x="2776538" y="1366838"/>
          <p14:tracePt t="169994" x="2724150" y="1401763"/>
          <p14:tracePt t="170027" x="2705100" y="1411288"/>
          <p14:tracePt t="170039" x="2660650" y="1428750"/>
          <p14:tracePt t="170058" x="2652713" y="1428750"/>
          <p14:tracePt t="170070" x="2625725" y="1428750"/>
          <p14:tracePt t="170089" x="2608263" y="1428750"/>
          <p14:tracePt t="170101" x="2571750" y="1419225"/>
          <p14:tracePt t="170121" x="2544763" y="1411288"/>
          <p14:tracePt t="170132" x="2527300" y="1411288"/>
          <p14:tracePt t="170153" x="2509838" y="1401763"/>
          <p14:tracePt t="170165" x="2482850" y="1393825"/>
          <p14:tracePt t="170185" x="2465388" y="1393825"/>
          <p14:tracePt t="170210" x="2438400" y="1393825"/>
          <p14:tracePt t="170228" x="2393950" y="1393825"/>
          <p14:tracePt t="170260" x="2339975" y="1384300"/>
          <p14:tracePt t="170278" x="2322513" y="1384300"/>
          <p14:tracePt t="170291" x="2303463" y="1374775"/>
          <p14:tracePt t="170311" x="2286000" y="1374775"/>
          <p14:tracePt t="170322" x="2259013" y="1374775"/>
          <p14:tracePt t="170340" x="2241550" y="1374775"/>
          <p14:tracePt t="170352" x="2232025" y="1374775"/>
          <p14:tracePt t="170370" x="2224088" y="1374775"/>
          <p14:tracePt t="171404" x="2232025" y="1374775"/>
          <p14:tracePt t="172088" x="2241550" y="1374775"/>
          <p14:tracePt t="172132" x="2251075" y="1374775"/>
          <p14:tracePt t="172209" x="2259013" y="1374775"/>
          <p14:tracePt t="172259" x="2268538" y="1374775"/>
          <p14:tracePt t="172285" x="2286000" y="1374775"/>
          <p14:tracePt t="172336" x="2295525" y="1374775"/>
          <p14:tracePt t="172432" x="2312988" y="1374775"/>
          <p14:tracePt t="172458" x="2322513" y="1374775"/>
          <p14:tracePt t="172477" x="2330450" y="1374775"/>
          <p14:tracePt t="172496" x="2347913" y="1374775"/>
          <p14:tracePt t="172526" x="2366963" y="1374775"/>
          <p14:tracePt t="172537" x="2411413" y="1384300"/>
          <p14:tracePt t="172557" x="2419350" y="1384300"/>
          <p14:tracePt t="172568" x="2446338" y="1384300"/>
          <p14:tracePt t="172588" x="2465388" y="1384300"/>
          <p14:tracePt t="172616" x="2490788" y="1384300"/>
          <p14:tracePt t="172635" x="2509838" y="1384300"/>
          <p14:tracePt t="172646" x="2527300" y="1384300"/>
          <p14:tracePt t="172666" x="2554288" y="1384300"/>
          <p14:tracePt t="172685" x="2589213" y="1384300"/>
          <p14:tracePt t="172716" x="2616200" y="1384300"/>
          <p14:tracePt t="172741" x="2633663" y="1384300"/>
          <p14:tracePt t="172759" x="2660650" y="1384300"/>
          <p14:tracePt t="172778" x="2670175" y="1384300"/>
          <p14:tracePt t="172789" x="2679700" y="1384300"/>
          <p14:tracePt t="172808" x="2687638" y="1384300"/>
          <p14:tracePt t="172820" x="2697163" y="1384300"/>
          <p14:tracePt t="172930" x="2705100" y="1384300"/>
          <p14:tracePt t="174153" x="2714625" y="1384300"/>
          <p14:tracePt t="174741" x="2724150" y="1384300"/>
          <p14:tracePt t="175038" x="2724150" y="1393825"/>
          <p14:tracePt t="175307" x="2732088" y="1393825"/>
          <p14:tracePt t="175672" x="2732088" y="1401763"/>
          <p14:tracePt t="175779" x="2741613" y="1401763"/>
          <p14:tracePt t="176905" x="2732088" y="1401763"/>
          <p14:tracePt t="177746" x="2732088" y="1393825"/>
          <p14:tracePt t="177776" x="2724150" y="1393825"/>
          <p14:tracePt t="177788" x="2714625" y="1393825"/>
          <p14:tracePt t="177808" x="2705100" y="1393825"/>
          <p14:tracePt t="177833" x="2670175" y="1374775"/>
          <p14:tracePt t="177866" x="2660650" y="1374775"/>
          <p14:tracePt t="177869" x="2643188" y="1366838"/>
          <p14:tracePt t="177900" x="2633663" y="1366838"/>
          <p14:tracePt t="177932" x="2616200" y="1366838"/>
          <p14:tracePt t="177961" x="2598738" y="1366838"/>
          <p14:tracePt t="177980" x="2581275" y="1357313"/>
          <p14:tracePt t="178000" x="2527300" y="1347788"/>
          <p14:tracePt t="178032" x="2482850" y="1339850"/>
          <p14:tracePt t="178041" x="2465388" y="1339850"/>
          <p14:tracePt t="178069" x="2438400" y="1330325"/>
          <p14:tracePt t="178100" x="2419350" y="1330325"/>
          <p14:tracePt t="178131" x="2419350" y="1322388"/>
          <p14:tracePt t="178259" x="2438400" y="1322388"/>
          <p14:tracePt t="178290" x="2465388" y="1322388"/>
          <p14:tracePt t="178310" x="2473325" y="1322388"/>
          <p14:tracePt t="178322" x="2517775" y="1330325"/>
          <p14:tracePt t="178341" x="2536825" y="1330325"/>
          <p14:tracePt t="178368" x="2608263" y="1339850"/>
          <p14:tracePt t="178400" x="2660650" y="1347788"/>
          <p14:tracePt t="178403" x="2687638" y="1347788"/>
          <p14:tracePt t="178435" x="2705100" y="1347788"/>
          <p14:tracePt t="178454" x="2724150" y="1347788"/>
          <p14:tracePt t="178468" x="2795588" y="1366838"/>
          <p14:tracePt t="178500" x="2803525" y="1366838"/>
          <p14:tracePt t="178516" x="2830513" y="1366838"/>
          <p14:tracePt t="178535" x="2840038" y="1374775"/>
          <p14:tracePt t="178567" x="2847975" y="1374775"/>
          <p14:tracePt t="178580" x="2857500" y="1374775"/>
          <p14:tracePt t="178606" x="2867025" y="1374775"/>
          <p14:tracePt t="288404" x="2867025" y="1384300"/>
          <p14:tracePt t="288629" x="2867025" y="1393825"/>
          <p14:tracePt t="288642" x="2874963" y="1401763"/>
          <p14:tracePt t="288660" x="2884488" y="1401763"/>
          <p14:tracePt t="288710" x="2894013" y="1401763"/>
          <p14:tracePt t="288721" x="2911475" y="1411288"/>
          <p14:tracePt t="288741" x="2928938" y="1419225"/>
          <p14:tracePt t="288753" x="2955925" y="1419225"/>
          <p14:tracePt t="288772" x="2965450" y="1419225"/>
          <p14:tracePt t="288785" x="2990850" y="1419225"/>
          <p14:tracePt t="288806" x="3000375" y="1428750"/>
          <p14:tracePt t="288817" x="3017838" y="1428750"/>
          <p14:tracePt t="288836" x="3036888" y="1428750"/>
          <p14:tracePt t="288913" x="3036888" y="1419225"/>
          <p14:tracePt t="289073" x="3027363" y="1411288"/>
          <p14:tracePt t="289087" x="3017838" y="1401763"/>
          <p14:tracePt t="289098" x="2990850" y="1401763"/>
          <p14:tracePt t="289180" x="2965450" y="1393825"/>
          <p14:tracePt t="289208" x="2919413" y="1384300"/>
          <p14:tracePt t="289227" x="2911475" y="1374775"/>
          <p14:tracePt t="289246" x="2901950" y="1374775"/>
          <p14:tracePt t="289269" x="2857500" y="1374775"/>
          <p14:tracePt t="289302" x="2813050" y="1374775"/>
          <p14:tracePt t="289308" x="2795588" y="1374775"/>
          <p14:tracePt t="289336" x="2679700" y="1374775"/>
          <p14:tracePt t="289369" x="2652713" y="1374775"/>
          <p14:tracePt t="289380" x="2598738" y="1366838"/>
          <p14:tracePt t="289403" x="2554288" y="1366838"/>
          <p14:tracePt t="289435" x="2527300" y="1357313"/>
          <p14:tracePt t="289444" x="2509838" y="1357313"/>
          <p14:tracePt t="289470" x="2455863" y="1357313"/>
          <p14:tracePt t="289503" x="2438400" y="1357313"/>
          <p14:tracePt t="289508" x="2419350" y="1357313"/>
          <p14:tracePt t="289536" x="2393950" y="1357313"/>
          <p14:tracePt t="289536" x="2384425" y="1357313"/>
          <p14:tracePt t="289570" x="2366963" y="1357313"/>
          <p14:tracePt t="289587" x="2339975" y="1357313"/>
          <p14:tracePt t="289606" x="2322513" y="1357313"/>
          <p14:tracePt t="289637" x="2312988" y="1357313"/>
          <p14:tracePt t="289718" x="2312988" y="1347788"/>
          <p14:tracePt t="291904" x="2312988" y="1357313"/>
          <p14:tracePt t="292139" x="2322513" y="1357313"/>
          <p14:tracePt t="292247" x="2330450" y="1357313"/>
          <p14:tracePt t="292356" x="2339975" y="1366838"/>
          <p14:tracePt t="292388" x="2347913" y="1366838"/>
          <p14:tracePt t="292498" x="2347913" y="1374775"/>
          <p14:tracePt t="292671" x="2357438" y="1374775"/>
          <p14:tracePt t="292682" x="2366963" y="1384300"/>
          <p14:tracePt t="292845" x="2374900" y="1384300"/>
          <p14:tracePt t="292889" x="2393950" y="1384300"/>
          <p14:tracePt t="292935" x="2428875" y="1393825"/>
          <p14:tracePt t="292955" x="2482850" y="1411288"/>
          <p14:tracePt t="292988" x="2500313" y="1419225"/>
          <p14:tracePt t="293013" x="2554288" y="1419225"/>
          <p14:tracePt t="293013" x="2562225" y="1428750"/>
          <p14:tracePt t="293047" x="2616200" y="1438275"/>
          <p14:tracePt t="293080" x="2697163" y="1455738"/>
          <p14:tracePt t="293097" x="2714625" y="1465263"/>
          <p14:tracePt t="293129" x="2741613" y="1473200"/>
          <p14:tracePt t="293147" x="2803525" y="1490663"/>
          <p14:tracePt t="293180" x="2901950" y="1517650"/>
          <p14:tracePt t="293213" x="2919413" y="1527175"/>
          <p14:tracePt t="293225" x="2965450" y="1544638"/>
          <p14:tracePt t="293257" x="3036888" y="1571625"/>
          <p14:tracePt t="293281" x="3089275" y="1598613"/>
          <p14:tracePt t="293313" x="3160713" y="1625600"/>
          <p14:tracePt t="293345" x="3187700" y="1633538"/>
          <p14:tracePt t="293349" x="3241675" y="1652588"/>
          <p14:tracePt t="293381" x="3276600" y="1652588"/>
          <p14:tracePt t="293413" x="3286125" y="1660525"/>
          <p14:tracePt t="293426" x="3322638" y="1679575"/>
          <p14:tracePt t="293458" x="3340100" y="1687513"/>
          <p14:tracePt t="293489" x="3357563" y="1687513"/>
          <p14:tracePt t="293515" x="3357563" y="1697038"/>
          <p14:tracePt t="293548" x="3367088" y="1697038"/>
          <p14:tracePt t="293646" x="3367088" y="1687513"/>
          <p14:tracePt t="293943" x="3367088" y="1670050"/>
          <p14:tracePt t="318154" x="3357563" y="1670050"/>
          <p14:tracePt t="318624" x="3340100" y="1670050"/>
          <p14:tracePt t="318642" x="3330575" y="1670050"/>
          <p14:tracePt t="318657" x="3303588" y="1670050"/>
          <p14:tracePt t="318689" x="3259138" y="1660525"/>
          <p14:tracePt t="318705" x="3197225" y="1625600"/>
          <p14:tracePt t="318727" x="3116263" y="1598613"/>
          <p14:tracePt t="318758" x="3089275" y="1589088"/>
          <p14:tracePt t="318790" x="3036888" y="1571625"/>
          <p14:tracePt t="318821" x="3017838" y="1562100"/>
          <p14:tracePt t="318825" x="2965450" y="1536700"/>
          <p14:tracePt t="318856" x="2894013" y="1490663"/>
          <p14:tracePt t="318863" x="2874963" y="1490663"/>
          <p14:tracePt t="318891" x="2822575" y="1455738"/>
          <p14:tracePt t="318922" x="2786063" y="1438275"/>
          <p14:tracePt t="318926" x="2732088" y="1419225"/>
          <p14:tracePt t="318958" x="2687638" y="1411288"/>
          <p14:tracePt t="318989" x="2660650" y="1401763"/>
          <p14:tracePt t="319015" x="2652713" y="1401763"/>
          <p14:tracePt t="319053" x="2643188" y="1401763"/>
          <p14:tracePt t="319065" x="2616200" y="1393825"/>
          <p14:tracePt t="319096" x="2608263" y="1393825"/>
          <p14:tracePt t="319206" x="2598738" y="1393825"/>
          <p14:tracePt t="319394" x="2598738" y="1384300"/>
          <p14:tracePt t="322154" x="2608263" y="1384300"/>
          <p14:tracePt t="322274" x="2616200" y="1384300"/>
          <p14:tracePt t="322305" x="2625725" y="1384300"/>
          <p14:tracePt t="322317" x="2652713" y="1384300"/>
          <p14:tracePt t="322348" x="2670175" y="1384300"/>
          <p14:tracePt t="322368" x="2714625" y="1384300"/>
          <p14:tracePt t="322399" x="2751138" y="1384300"/>
          <p14:tracePt t="322417" x="2776538" y="1384300"/>
          <p14:tracePt t="322435" x="2803525" y="1384300"/>
          <p14:tracePt t="322469" x="2840038" y="1384300"/>
          <p14:tracePt t="322485" x="2857500" y="1384300"/>
          <p14:tracePt t="322502" x="2911475" y="1393825"/>
          <p14:tracePt t="322534" x="2973388" y="1393825"/>
          <p14:tracePt t="322540" x="2990850" y="1401763"/>
          <p14:tracePt t="322569" x="3062288" y="1411288"/>
          <p14:tracePt t="322602" x="3116263" y="1411288"/>
          <p14:tracePt t="322604" x="3179763" y="1411288"/>
          <p14:tracePt t="322636" x="3205163" y="1411288"/>
          <p14:tracePt t="322646" x="3268663" y="1411288"/>
          <p14:tracePt t="322669" x="3340100" y="1419225"/>
          <p14:tracePt t="322700" x="3394075" y="1419225"/>
          <p14:tracePt t="322715" x="3411538" y="1428750"/>
          <p14:tracePt t="322736" x="3490913" y="1428750"/>
          <p14:tracePt t="322768" x="3527425" y="1438275"/>
          <p14:tracePt t="322777" x="3544888" y="1438275"/>
          <p14:tracePt t="322803" x="3608388" y="1438275"/>
          <p14:tracePt t="322835" x="3643313" y="1446213"/>
          <p14:tracePt t="322839" x="3660775" y="1446213"/>
          <p14:tracePt t="322870" x="3803650" y="1455738"/>
          <p14:tracePt t="322901" x="3830638" y="1455738"/>
          <p14:tracePt t="322919" x="3848100" y="1455738"/>
          <p14:tracePt t="322937" x="3884613" y="1455738"/>
          <p14:tracePt t="322970" x="3919538" y="1465263"/>
          <p14:tracePt t="322982" x="3929063" y="1465263"/>
          <p14:tracePt t="323004" x="3946525" y="1465263"/>
          <p14:tracePt t="323036" x="3956050" y="1465263"/>
          <p14:tracePt t="323040" x="3965575" y="1473200"/>
          <p14:tracePt t="323071" x="3973513" y="1473200"/>
          <p14:tracePt t="323124" x="3983038" y="14732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(Re)Painting Responsibility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78825" y="1524000"/>
            <a:ext cx="1371600" cy="9338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16" y="1663792"/>
            <a:ext cx="2209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>
            <a:off x="3464625" y="2457826"/>
            <a:ext cx="0" cy="6663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778825" y="3124200"/>
            <a:ext cx="1371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Component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13115" y="2609445"/>
            <a:ext cx="903020" cy="36313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sp>
        <p:nvSpPr>
          <p:cNvPr id="59" name="Rectangle 58"/>
          <p:cNvSpPr/>
          <p:nvPr/>
        </p:nvSpPr>
        <p:spPr>
          <a:xfrm>
            <a:off x="4150425" y="4187705"/>
            <a:ext cx="4536374" cy="76109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While the component is unexposed, the drawing might have changed.</a:t>
            </a:r>
            <a:endParaRPr lang="en-US" sz="1600" dirty="0"/>
          </a:p>
        </p:txBody>
      </p:sp>
      <p:sp>
        <p:nvSpPr>
          <p:cNvPr id="63" name="Rectangle 62"/>
          <p:cNvSpPr/>
          <p:nvPr/>
        </p:nvSpPr>
        <p:spPr>
          <a:xfrm>
            <a:off x="1177140" y="1524000"/>
            <a:ext cx="1371600" cy="9338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Window Manager</a:t>
            </a: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16" y="2567821"/>
            <a:ext cx="23812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16460" y="5057149"/>
            <a:ext cx="3699675" cy="75756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How should application react to window being re-exposed?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216460" y="4191236"/>
            <a:ext cx="3699675" cy="75756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Who repaints the window: window manager or application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4150425" y="5040335"/>
            <a:ext cx="4536373" cy="7508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So, in general the application must redraw it.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235274" y="5976057"/>
            <a:ext cx="5087101" cy="75756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How can we combine code for drawing and redrawing when exposed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1403435"/>
      </p:ext>
    </p:extLst>
  </p:cSld>
  <p:clrMapOvr>
    <a:masterClrMapping/>
  </p:clrMapOvr>
  <p:transition advTm="3745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26" grpId="0" animBg="1"/>
      <p:bldP spid="28" grpId="0" animBg="1"/>
      <p:bldP spid="20" grpId="0" animBg="1"/>
      <p:bldP spid="22" grpId="0" animBg="1"/>
    </p:bldLst>
  </p:timing>
  <p:extLst mod="1">
    <p:ext uri="{3A86A75C-4F4B-4683-9AE1-C65F6400EC91}">
      <p14:laserTraceLst xmlns:p14="http://schemas.microsoft.com/office/powerpoint/2010/main">
        <p14:tracePtLst>
          <p14:tracePt t="3949" x="3973513" y="1473200"/>
          <p14:tracePt t="4575" x="3983038" y="1473200"/>
          <p14:tracePt t="4621" x="4044950" y="1490663"/>
          <p14:tracePt t="4649" x="4054475" y="1490663"/>
          <p14:tracePt t="4661" x="4197350" y="1517650"/>
          <p14:tracePt t="4696" x="4295775" y="1527175"/>
          <p14:tracePt t="4726" x="4500563" y="1536700"/>
          <p14:tracePt t="4760" x="4911725" y="1554163"/>
          <p14:tracePt t="4793" x="5313363" y="1527175"/>
          <p14:tracePt t="4797" x="6027738" y="1465263"/>
          <p14:tracePt t="4830" x="6599238" y="1401763"/>
          <p14:tracePt t="4862" x="7126288" y="1330325"/>
          <p14:tracePt t="4895" x="7823200" y="1214438"/>
          <p14:tracePt t="4927" x="8018463" y="1179513"/>
          <p14:tracePt t="4932" x="8466138" y="1036638"/>
          <p14:tracePt t="4965" x="8572500" y="901700"/>
          <p14:tracePt t="4997" x="8705850" y="687388"/>
          <p14:tracePt t="5029" x="8769350" y="615950"/>
          <p14:tracePt t="5062" x="8867775" y="527050"/>
          <p14:tracePt t="5096" x="9134475" y="374650"/>
          <p14:tracePt t="5129" x="9134475" y="357188"/>
          <p14:tracePt t="5162" x="9134475" y="366713"/>
          <p14:tracePt t="5196" x="9117013" y="366713"/>
          <p14:tracePt t="5204" x="9109075" y="366713"/>
          <p14:tracePt t="5237" x="9099550" y="366713"/>
          <p14:tracePt t="5286" x="9055100" y="347663"/>
          <p14:tracePt t="5319" x="9045575" y="330200"/>
          <p14:tracePt t="5329" x="9037638" y="330200"/>
          <p14:tracePt t="5396" x="9028113" y="330200"/>
          <p14:tracePt t="5486" x="9018588" y="330200"/>
          <p14:tracePt t="5553" x="9010650" y="330200"/>
          <p14:tracePt t="5643" x="9001125" y="330200"/>
          <p14:tracePt t="5783" x="8991600" y="330200"/>
          <p14:tracePt t="7200" x="8983663" y="330200"/>
          <p14:tracePt t="7483" x="8966200" y="330200"/>
          <p14:tracePt t="7532" x="8956675" y="322263"/>
          <p14:tracePt t="7548" x="8929688" y="322263"/>
          <p14:tracePt t="7569" x="8929688" y="312738"/>
          <p14:tracePt t="7602" x="8912225" y="312738"/>
          <p14:tracePt t="7640" x="8885238" y="303213"/>
          <p14:tracePt t="7671" x="8875713" y="303213"/>
          <p14:tracePt t="7683" x="8867775" y="303213"/>
          <p14:tracePt t="7703" x="8858250" y="303213"/>
          <p14:tracePt t="7736" x="8840788" y="303213"/>
          <p14:tracePt t="7768" x="8823325" y="303213"/>
          <p14:tracePt t="7780" x="8813800" y="312738"/>
          <p14:tracePt t="7807" x="8786813" y="330200"/>
          <p14:tracePt t="7837" x="8670925" y="419100"/>
          <p14:tracePt t="7870" x="8429625" y="571500"/>
          <p14:tracePt t="7904" x="8367713" y="625475"/>
          <p14:tracePt t="7923" x="8304213" y="687388"/>
          <p14:tracePt t="7950" x="8251825" y="750888"/>
          <p14:tracePt t="7970" x="8188325" y="822325"/>
          <p14:tracePt t="8003" x="8143875" y="857250"/>
          <p14:tracePt t="8019" x="8126413" y="884238"/>
          <p14:tracePt t="8037" x="8062913" y="946150"/>
          <p14:tracePt t="8071" x="8027988" y="990600"/>
          <p14:tracePt t="8080" x="8001000" y="1009650"/>
          <p14:tracePt t="8104" x="7848600" y="1133475"/>
          <p14:tracePt t="8137" x="7813675" y="1152525"/>
          <p14:tracePt t="8141" x="7759700" y="1223963"/>
          <p14:tracePt t="8171" x="7608888" y="1393825"/>
          <p14:tracePt t="8205" x="7537450" y="1473200"/>
          <p14:tracePt t="8222" x="7500938" y="1500188"/>
          <p14:tracePt t="8238" x="7402513" y="1598613"/>
          <p14:tracePt t="8271" x="7277100" y="1714500"/>
          <p14:tracePt t="8284" x="7099300" y="1822450"/>
          <p14:tracePt t="8305" x="6911975" y="1938338"/>
          <p14:tracePt t="8337" x="6840538" y="1965325"/>
          <p14:tracePt t="8345" x="6751638" y="2000250"/>
          <p14:tracePt t="8372" x="6616700" y="2089150"/>
          <p14:tracePt t="8405" x="6599238" y="2108200"/>
          <p14:tracePt t="8408" x="6465888" y="2197100"/>
          <p14:tracePt t="8439" x="6394450" y="2241550"/>
          <p14:tracePt t="8471" x="6348413" y="2259013"/>
          <p14:tracePt t="8476" x="6313488" y="2268538"/>
          <p14:tracePt t="8506" x="5938838" y="2276475"/>
          <p14:tracePt t="8539" x="5848350" y="2268538"/>
          <p14:tracePt t="8572" x="5830888" y="2268538"/>
          <p14:tracePt t="8601" x="5803900" y="2259013"/>
          <p14:tracePt t="8611" x="5776913" y="2251075"/>
          <p14:tracePt t="8638" x="5705475" y="2232025"/>
          <p14:tracePt t="8670" x="5688013" y="2224088"/>
          <p14:tracePt t="8674" x="5680075" y="2224088"/>
          <p14:tracePt t="8724" x="5670550" y="2224088"/>
          <p14:tracePt t="8767" x="5670550" y="2214563"/>
          <p14:tracePt t="8787" x="5661025" y="2205038"/>
          <p14:tracePt t="8867" x="5661025" y="2197100"/>
          <p14:tracePt t="8879" x="5643563" y="2197100"/>
          <p14:tracePt t="8905" x="5626100" y="2187575"/>
          <p14:tracePt t="8940" x="5616575" y="2187575"/>
          <p14:tracePt t="8944" x="5589588" y="2187575"/>
          <p14:tracePt t="8973" x="5491163" y="2224088"/>
          <p14:tracePt t="9006" x="5375275" y="2295525"/>
          <p14:tracePt t="9022" x="5330825" y="2303463"/>
          <p14:tracePt t="9039" x="5259388" y="2347913"/>
          <p14:tracePt t="9073" x="5251450" y="2347913"/>
          <p14:tracePt t="9081" x="5224463" y="2374900"/>
          <p14:tracePt t="9106" x="5180013" y="2438400"/>
          <p14:tracePt t="9138" x="5160963" y="2455863"/>
          <p14:tracePt t="9144" x="5160963" y="2517775"/>
          <p14:tracePt t="9173" x="5170488" y="2670175"/>
          <p14:tracePt t="9206" x="5180013" y="2697163"/>
          <p14:tracePt t="9210" x="5205413" y="2795588"/>
          <p14:tracePt t="9240" x="5241925" y="2874963"/>
          <p14:tracePt t="9273" x="5276850" y="2938463"/>
          <p14:tracePt t="9289" x="5303838" y="2973388"/>
          <p14:tracePt t="9307" x="5375275" y="3071813"/>
          <p14:tracePt t="9340" x="5394325" y="3089275"/>
          <p14:tracePt t="9373" x="5394325" y="3098800"/>
          <p14:tracePt t="9378" x="5419725" y="3125788"/>
          <p14:tracePt t="9407" x="5473700" y="3187700"/>
          <p14:tracePt t="9440" x="5491163" y="3205163"/>
          <p14:tracePt t="9445" x="5537200" y="3241675"/>
          <p14:tracePt t="9474" x="5545138" y="3251200"/>
          <p14:tracePt t="9506" x="5572125" y="3259138"/>
          <p14:tracePt t="9524" x="5581650" y="3259138"/>
          <p14:tracePt t="9554" x="5589588" y="3259138"/>
          <p14:tracePt t="9574" x="5626100" y="3251200"/>
          <p14:tracePt t="9608" x="5661025" y="3241675"/>
          <p14:tracePt t="9622" x="5680075" y="3232150"/>
          <p14:tracePt t="9641" x="5751513" y="3214688"/>
          <p14:tracePt t="9674" x="5803900" y="3214688"/>
          <p14:tracePt t="9683" x="5822950" y="3205163"/>
          <p14:tracePt t="9708" x="5857875" y="3187700"/>
          <p14:tracePt t="9741" x="5875338" y="3160713"/>
          <p14:tracePt t="9744" x="5902325" y="3152775"/>
          <p14:tracePt t="9775" x="5991225" y="3071813"/>
          <p14:tracePt t="9807" x="6010275" y="3054350"/>
          <p14:tracePt t="9825" x="6018213" y="3044825"/>
          <p14:tracePt t="9853" x="6027738" y="3036888"/>
          <p14:tracePt t="9875" x="6054725" y="2990850"/>
          <p14:tracePt t="9907" x="6089650" y="2928938"/>
          <p14:tracePt t="9919" x="6099175" y="2901950"/>
          <p14:tracePt t="9943" x="6116638" y="2847975"/>
          <p14:tracePt t="9976" x="6116638" y="2840038"/>
          <p14:tracePt t="9996" x="6126163" y="2840038"/>
          <p14:tracePt t="10262" x="6134100" y="2857500"/>
          <p14:tracePt t="10357" x="6134100" y="2847975"/>
          <p14:tracePt t="10467" x="6134100" y="2857500"/>
          <p14:tracePt t="10718" x="6134100" y="2867025"/>
          <p14:tracePt t="10876" x="6143625" y="2874963"/>
          <p14:tracePt t="10895" x="6143625" y="2884488"/>
          <p14:tracePt t="11115" x="6153150" y="2901950"/>
          <p14:tracePt t="29450" x="6153150" y="2911475"/>
          <p14:tracePt t="29631" x="6153150" y="2901950"/>
          <p14:tracePt t="29692" x="6153150" y="2840038"/>
          <p14:tracePt t="29712" x="6153150" y="2786063"/>
          <p14:tracePt t="29724" x="6143625" y="2670175"/>
          <p14:tracePt t="29743" x="6134100" y="2554288"/>
          <p14:tracePt t="29769" x="6126163" y="2465388"/>
          <p14:tracePt t="29802" x="6116638" y="2438400"/>
          <p14:tracePt t="29805" x="6108700" y="2303463"/>
          <p14:tracePt t="29836" x="6072188" y="2098675"/>
          <p14:tracePt t="29869" x="6027738" y="1973263"/>
          <p14:tracePt t="29883" x="6018213" y="1938338"/>
          <p14:tracePt t="29902" x="5983288" y="1857375"/>
          <p14:tracePt t="29935" x="5973763" y="1839913"/>
          <p14:tracePt t="29994" x="5965825" y="1830388"/>
          <p14:tracePt t="30006" x="5938838" y="1795463"/>
          <p14:tracePt t="30025" x="5894388" y="1768475"/>
          <p14:tracePt t="30044" x="5884863" y="1758950"/>
          <p14:tracePt t="30069" x="5867400" y="1751013"/>
          <p14:tracePt t="30102" x="5830888" y="1751013"/>
          <p14:tracePt t="30121" x="5822950" y="1751013"/>
          <p14:tracePt t="30136" x="5751513" y="1776413"/>
          <p14:tracePt t="30169" x="5705475" y="1795463"/>
          <p14:tracePt t="30185" x="5688013" y="1812925"/>
          <p14:tracePt t="30203" x="5616575" y="1857375"/>
          <p14:tracePt t="30237" x="5581650" y="1901825"/>
          <p14:tracePt t="30244" x="5545138" y="1946275"/>
          <p14:tracePt t="30270" x="5483225" y="2009775"/>
          <p14:tracePt t="30304" x="5456238" y="2054225"/>
          <p14:tracePt t="30308" x="5402263" y="2143125"/>
          <p14:tracePt t="30338" x="5375275" y="2197100"/>
          <p14:tracePt t="30370" x="5348288" y="2268538"/>
          <p14:tracePt t="30374" x="5322888" y="2357438"/>
          <p14:tracePt t="30405" x="5303838" y="2465388"/>
          <p14:tracePt t="30438" x="5303838" y="2517775"/>
          <p14:tracePt t="30455" x="5303838" y="2544763"/>
          <p14:tracePt t="30472" x="5303838" y="2589213"/>
          <p14:tracePt t="30488" x="5303838" y="2608263"/>
          <p14:tracePt t="30505" x="5322888" y="2687638"/>
          <p14:tracePt t="30538" x="5340350" y="2714625"/>
          <p14:tracePt t="30546" x="5340350" y="2724150"/>
          <p14:tracePt t="30572" x="5357813" y="2732088"/>
          <p14:tracePt t="30590" x="5375275" y="2751138"/>
          <p14:tracePt t="30608" x="5384800" y="2759075"/>
          <p14:tracePt t="30622" x="5419725" y="2776538"/>
          <p14:tracePt t="30640" x="5438775" y="2786063"/>
          <p14:tracePt t="30655" x="5473700" y="2813050"/>
          <p14:tracePt t="30672" x="5500688" y="2822575"/>
          <p14:tracePt t="30689" x="5510213" y="2830513"/>
          <p14:tracePt t="30706" x="5518150" y="2840038"/>
          <p14:tracePt t="30723" x="5545138" y="2847975"/>
          <p14:tracePt t="30753" x="5562600" y="2847975"/>
          <p14:tracePt t="30779" x="5572125" y="2857500"/>
          <p14:tracePt t="30798" x="5589588" y="2857500"/>
          <p14:tracePt t="30824" x="5608638" y="2867025"/>
          <p14:tracePt t="30893" x="5616575" y="2867025"/>
          <p14:tracePt t="30905" x="5626100" y="2867025"/>
          <p14:tracePt t="30935" x="5634038" y="2867025"/>
          <p14:tracePt t="31001" x="5643563" y="2867025"/>
          <p14:tracePt t="31092" x="5653088" y="2867025"/>
          <p14:tracePt t="31191" x="5661025" y="2867025"/>
          <p14:tracePt t="31406" x="5670550" y="2867025"/>
          <p14:tracePt t="31439" x="5680075" y="2867025"/>
          <p14:tracePt t="31615" x="5680075" y="2874963"/>
          <p14:tracePt t="31631" x="5688013" y="2874963"/>
          <p14:tracePt t="40448" x="5680075" y="2867025"/>
          <p14:tracePt t="40906" x="5670550" y="2857500"/>
          <p14:tracePt t="40918" x="5661025" y="2822575"/>
          <p14:tracePt t="40937" x="5653088" y="2813050"/>
          <p14:tracePt t="40948" x="5643563" y="2768600"/>
          <p14:tracePt t="40968" x="5634038" y="2732088"/>
          <p14:tracePt t="40980" x="5626100" y="2660650"/>
          <p14:tracePt t="40998" x="5608638" y="2571750"/>
          <p14:tracePt t="41017" x="5599113" y="2554288"/>
          <p14:tracePt t="41045" x="5589588" y="2509838"/>
          <p14:tracePt t="41063" x="5589588" y="2482850"/>
          <p14:tracePt t="41075" x="5572125" y="2438400"/>
          <p14:tracePt t="41096" x="5554663" y="2393950"/>
          <p14:tracePt t="41108" x="5510213" y="2295525"/>
          <p14:tracePt t="41128" x="5491163" y="2241550"/>
          <p14:tracePt t="41139" x="5483225" y="2224088"/>
          <p14:tracePt t="41184" x="5473700" y="2205038"/>
          <p14:tracePt t="41203" x="5456238" y="2170113"/>
          <p14:tracePt t="41223" x="5438775" y="2152650"/>
          <p14:tracePt t="41236" x="5429250" y="2133600"/>
          <p14:tracePt t="41266" x="5411788" y="2125663"/>
          <p14:tracePt t="41332" x="5394325" y="2116138"/>
          <p14:tracePt t="41343" x="5375275" y="2108200"/>
          <p14:tracePt t="41363" x="5348288" y="2089150"/>
          <p14:tracePt t="41374" x="5303838" y="2062163"/>
          <p14:tracePt t="41393" x="5295900" y="2062163"/>
          <p14:tracePt t="41404" x="5276850" y="2054225"/>
          <p14:tracePt t="41423" x="5251450" y="2027238"/>
          <p14:tracePt t="41442" x="5232400" y="2027238"/>
          <p14:tracePt t="41456" x="5197475" y="2009775"/>
          <p14:tracePt t="41474" x="5187950" y="2000250"/>
          <p14:tracePt t="41488" x="5180013" y="2000250"/>
          <p14:tracePt t="41505" x="5170488" y="2000250"/>
          <p14:tracePt t="41531" x="5153025" y="2000250"/>
          <p14:tracePt t="41550" x="5133975" y="1990725"/>
          <p14:tracePt t="41562" x="5089525" y="1990725"/>
          <p14:tracePt t="41580" x="5054600" y="1990725"/>
          <p14:tracePt t="41599" x="5027613" y="1990725"/>
          <p14:tracePt t="41624" x="4991100" y="1990725"/>
          <p14:tracePt t="41643" x="4956175" y="1990725"/>
          <p14:tracePt t="41662" x="4938713" y="1990725"/>
          <p14:tracePt t="41674" x="4902200" y="2009775"/>
          <p14:tracePt t="41693" x="4884738" y="2017713"/>
          <p14:tracePt t="41705" x="4867275" y="2027238"/>
          <p14:tracePt t="41725" x="4857750" y="2036763"/>
          <p14:tracePt t="41735" x="4830763" y="2054225"/>
          <p14:tracePt t="41754" x="4813300" y="2071688"/>
          <p14:tracePt t="41767" x="4786313" y="2098675"/>
          <p14:tracePt t="41784" x="4759325" y="2125663"/>
          <p14:tracePt t="41804" x="4751388" y="2133600"/>
          <p14:tracePt t="41816" x="4724400" y="2170113"/>
          <p14:tracePt t="41843" x="4724400" y="2187575"/>
          <p14:tracePt t="41856" x="4705350" y="2214563"/>
          <p14:tracePt t="41868" x="4697413" y="2241550"/>
          <p14:tracePt t="41879" x="4697413" y="2312988"/>
          <p14:tracePt t="41898" x="4687888" y="2339975"/>
          <p14:tracePt t="41909" x="4687888" y="2393950"/>
          <p14:tracePt t="41928" x="4687888" y="2419350"/>
          <p14:tracePt t="41939" x="4687888" y="2482850"/>
          <p14:tracePt t="41959" x="4697413" y="2509838"/>
          <p14:tracePt t="41972" x="4705350" y="2554288"/>
          <p14:tracePt t="41992" x="4714875" y="2562225"/>
          <p14:tracePt t="42006" x="4724400" y="2608263"/>
          <p14:tracePt t="42023" x="4724400" y="2633663"/>
          <p14:tracePt t="42040" x="4741863" y="2687638"/>
          <p14:tracePt t="42058" x="4759325" y="2705100"/>
          <p14:tracePt t="42073" x="4776788" y="2759075"/>
          <p14:tracePt t="42090" x="4822825" y="2822575"/>
          <p14:tracePt t="42106" x="4830763" y="2847975"/>
          <p14:tracePt t="42123" x="4857750" y="2867025"/>
          <p14:tracePt t="42140" x="4911725" y="2938463"/>
          <p14:tracePt t="42156" x="4946650" y="2965450"/>
          <p14:tracePt t="42173" x="4973638" y="3000375"/>
          <p14:tracePt t="42190" x="5010150" y="3027363"/>
          <p14:tracePt t="42207" x="5108575" y="3071813"/>
          <p14:tracePt t="42223" x="5205413" y="3108325"/>
          <p14:tracePt t="42242" x="5232400" y="3125788"/>
          <p14:tracePt t="42257" x="5375275" y="3170238"/>
          <p14:tracePt t="42273" x="5419725" y="3179763"/>
          <p14:tracePt t="42290" x="5527675" y="3197225"/>
          <p14:tracePt t="42307" x="5653088" y="3205163"/>
          <p14:tracePt t="42323" x="5715000" y="3205163"/>
          <p14:tracePt t="42340" x="5857875" y="3205163"/>
          <p14:tracePt t="42357" x="5911850" y="3205163"/>
          <p14:tracePt t="42373" x="6099175" y="3197225"/>
          <p14:tracePt t="42390" x="6170613" y="3197225"/>
          <p14:tracePt t="42407" x="6429375" y="3179763"/>
          <p14:tracePt t="42424" x="6483350" y="3179763"/>
          <p14:tracePt t="42440" x="6670675" y="3170238"/>
          <p14:tracePt t="42457" x="6688138" y="3170238"/>
          <p14:tracePt t="42474" x="6929438" y="3170238"/>
          <p14:tracePt t="42491" x="7134225" y="3170238"/>
          <p14:tracePt t="42508" x="7232650" y="3170238"/>
          <p14:tracePt t="42525" x="7402513" y="3160713"/>
          <p14:tracePt t="42541" x="7599363" y="3160713"/>
          <p14:tracePt t="42559" x="7626350" y="3160713"/>
          <p14:tracePt t="42574" x="7732713" y="3152775"/>
          <p14:tracePt t="42591" x="7796213" y="3143250"/>
          <p14:tracePt t="42608" x="7875588" y="3133725"/>
          <p14:tracePt t="42627" x="7939088" y="3116263"/>
          <p14:tracePt t="42641" x="7956550" y="3098800"/>
          <p14:tracePt t="42658" x="7991475" y="3081338"/>
          <p14:tracePt t="42675" x="8062913" y="3036888"/>
          <p14:tracePt t="42691" x="8089900" y="3009900"/>
          <p14:tracePt t="42708" x="8116888" y="3000375"/>
          <p14:tracePt t="42725" x="8143875" y="2982913"/>
          <p14:tracePt t="42742" x="8232775" y="2928938"/>
          <p14:tracePt t="42758" x="8286750" y="2894013"/>
          <p14:tracePt t="42777" x="8358188" y="2847975"/>
          <p14:tracePt t="42810" x="8385175" y="2830513"/>
          <p14:tracePt t="42822" x="8420100" y="2822575"/>
          <p14:tracePt t="42842" x="8447088" y="2813050"/>
          <p14:tracePt t="42872" x="8456613" y="2803525"/>
          <p14:tracePt t="42951" x="8466138" y="2803525"/>
          <p14:tracePt t="43058" x="8474075" y="2803525"/>
          <p14:tracePt t="43090" x="8474075" y="2795588"/>
          <p14:tracePt t="43197" x="8483600" y="2795588"/>
          <p14:tracePt t="76450" x="8483600" y="2803525"/>
          <p14:tracePt t="77257" x="8483600" y="2813050"/>
          <p14:tracePt t="77269" x="8483600" y="2822575"/>
          <p14:tracePt t="77303" x="8466138" y="2786063"/>
          <p14:tracePt t="77361" x="8412163" y="2732088"/>
          <p14:tracePt t="77379" x="8358188" y="2679700"/>
          <p14:tracePt t="77399" x="8323263" y="2652713"/>
          <p14:tracePt t="77410" x="8277225" y="2616200"/>
          <p14:tracePt t="77438" x="8242300" y="2581275"/>
          <p14:tracePt t="77449" x="8170863" y="2536825"/>
          <p14:tracePt t="77462" x="8126413" y="2500313"/>
          <p14:tracePt t="77473" x="8010525" y="2419350"/>
          <p14:tracePt t="77492" x="7929563" y="2374900"/>
          <p14:tracePt t="77504" x="7759700" y="2276475"/>
          <p14:tracePt t="77524" x="7688263" y="2224088"/>
          <p14:tracePt t="77535" x="7446963" y="2081213"/>
          <p14:tracePt t="77554" x="7340600" y="2017713"/>
          <p14:tracePt t="77568" x="7188200" y="1919288"/>
          <p14:tracePt t="77588" x="7170738" y="1901825"/>
          <p14:tracePt t="77601" x="7134225" y="1874838"/>
          <p14:tracePt t="77614" x="7054850" y="1839913"/>
          <p14:tracePt t="77634" x="7018338" y="1822450"/>
          <p14:tracePt t="77648" x="6965950" y="1803400"/>
          <p14:tracePt t="77664" x="6786563" y="1768475"/>
          <p14:tracePt t="77680" x="6751638" y="1758950"/>
          <p14:tracePt t="77697" x="6608763" y="1741488"/>
          <p14:tracePt t="77714" x="6510338" y="1724025"/>
          <p14:tracePt t="77731" x="6429375" y="1714500"/>
          <p14:tracePt t="77747" x="6269038" y="1697038"/>
          <p14:tracePt t="77764" x="6197600" y="1687513"/>
          <p14:tracePt t="77781" x="6072188" y="1652588"/>
          <p14:tracePt t="77797" x="6045200" y="1652588"/>
          <p14:tracePt t="77814" x="5983288" y="1643063"/>
          <p14:tracePt t="77831" x="5938838" y="1633538"/>
          <p14:tracePt t="77848" x="5759450" y="1598613"/>
          <p14:tracePt t="77865" x="5581650" y="1571625"/>
          <p14:tracePt t="77882" x="5483225" y="1544638"/>
          <p14:tracePt t="77900" x="5456238" y="1544638"/>
          <p14:tracePt t="77914" x="5367338" y="1517650"/>
          <p14:tracePt t="77932" x="5322888" y="1509713"/>
          <p14:tracePt t="77948" x="5251450" y="1500188"/>
          <p14:tracePt t="77965" x="5187950" y="1500188"/>
          <p14:tracePt t="77988" x="5153025" y="1509713"/>
          <p14:tracePt t="78008" x="5133975" y="1517650"/>
          <p14:tracePt t="78020" x="5081588" y="1544638"/>
          <p14:tracePt t="78039" x="5000625" y="1598613"/>
          <p14:tracePt t="78073" x="4973638" y="1625600"/>
          <p14:tracePt t="78084" x="4919663" y="1687513"/>
          <p14:tracePt t="78104" x="4884738" y="1731963"/>
          <p14:tracePt t="78115" x="4848225" y="1803400"/>
          <p14:tracePt t="78134" x="4822825" y="1857375"/>
          <p14:tracePt t="78146" x="4786313" y="1946275"/>
          <p14:tracePt t="78165" x="4741863" y="2089150"/>
          <p14:tracePt t="78184" x="4732338" y="2108200"/>
          <p14:tracePt t="78195" x="4724400" y="2125663"/>
          <p14:tracePt t="78223" x="4714875" y="2152650"/>
          <p14:tracePt t="78235" x="4714875" y="2179638"/>
          <p14:tracePt t="78246" x="4705350" y="2205038"/>
          <p14:tracePt t="78258" x="4697413" y="2268538"/>
          <p14:tracePt t="78276" x="4697413" y="2286000"/>
          <p14:tracePt t="78289" x="4687888" y="2366963"/>
          <p14:tracePt t="78308" x="4687888" y="2374900"/>
          <p14:tracePt t="78319" x="4687888" y="2446338"/>
          <p14:tracePt t="78339" x="4697413" y="2482850"/>
          <p14:tracePt t="78351" x="4705350" y="2544763"/>
          <p14:tracePt t="78370" x="4705350" y="2562225"/>
          <p14:tracePt t="78383" x="4714875" y="2598738"/>
          <p14:tracePt t="78401" x="4724400" y="2598738"/>
          <p14:tracePt t="78416" x="4732338" y="2652713"/>
          <p14:tracePt t="78433" x="4741863" y="2697163"/>
          <p14:tracePt t="78452" x="4759325" y="2714625"/>
          <p14:tracePt t="78466" x="4759325" y="2724150"/>
          <p14:tracePt t="78483" x="4776788" y="2768600"/>
          <p14:tracePt t="78500" x="4795838" y="2795588"/>
          <p14:tracePt t="78516" x="4822825" y="2840038"/>
          <p14:tracePt t="78533" x="4840288" y="2874963"/>
          <p14:tracePt t="78550" x="4857750" y="2894013"/>
          <p14:tracePt t="78567" x="4875213" y="2911475"/>
          <p14:tracePt t="78583" x="4875213" y="2919413"/>
          <p14:tracePt t="78600" x="4894263" y="2928938"/>
          <p14:tracePt t="78617" x="4929188" y="2955925"/>
          <p14:tracePt t="78633" x="4983163" y="2990850"/>
          <p14:tracePt t="78650" x="5037138" y="3009900"/>
          <p14:tracePt t="78667" x="5089525" y="3017838"/>
          <p14:tracePt t="78684" x="5108575" y="3017838"/>
          <p14:tracePt t="78700" x="5133975" y="3017838"/>
          <p14:tracePt t="78717" x="5197475" y="3017838"/>
          <p14:tracePt t="78734" x="5241925" y="3017838"/>
          <p14:tracePt t="78751" x="5357813" y="3009900"/>
          <p14:tracePt t="78767" x="5429250" y="3000375"/>
          <p14:tracePt t="78784" x="5527675" y="2990850"/>
          <p14:tracePt t="78801" x="5562600" y="2982913"/>
          <p14:tracePt t="78817" x="5680075" y="2965450"/>
          <p14:tracePt t="78834" x="5715000" y="2955925"/>
          <p14:tracePt t="78851" x="5857875" y="2919413"/>
          <p14:tracePt t="78867" x="5919788" y="2901950"/>
          <p14:tracePt t="78884" x="6099175" y="2867025"/>
          <p14:tracePt t="78901" x="6161088" y="2847975"/>
          <p14:tracePt t="78918" x="6286500" y="2813050"/>
          <p14:tracePt t="78935" x="6402388" y="2795588"/>
          <p14:tracePt t="78953" x="6429375" y="2786063"/>
          <p14:tracePt t="78968" x="6527800" y="2759075"/>
          <p14:tracePt t="78985" x="6581775" y="2741613"/>
          <p14:tracePt t="79013" x="6661150" y="2714625"/>
          <p14:tracePt t="79032" x="6697663" y="2714625"/>
          <p14:tracePt t="79044" x="6742113" y="2705100"/>
          <p14:tracePt t="79063" x="6769100" y="2697163"/>
          <p14:tracePt t="79077" x="6840538" y="2679700"/>
          <p14:tracePt t="79093" x="6867525" y="2670175"/>
          <p14:tracePt t="79106" x="6902450" y="2660650"/>
          <p14:tracePt t="79127" x="6911975" y="2660650"/>
          <p14:tracePt t="80200" x="6919913" y="2660650"/>
          <p14:tracePt t="80854" x="6919913" y="2679700"/>
          <p14:tracePt t="81230" x="6919913" y="2705100"/>
          <p14:tracePt t="81250" x="6919913" y="2714625"/>
          <p14:tracePt t="81263" x="6919913" y="2724150"/>
          <p14:tracePt t="81291" x="6919913" y="2741613"/>
          <p14:tracePt t="81342" x="6919913" y="2751138"/>
          <p14:tracePt t="81354" x="6919913" y="2768600"/>
          <p14:tracePt t="81374" x="6929438" y="2786063"/>
          <p14:tracePt t="81385" x="6938963" y="2786063"/>
          <p14:tracePt t="81464" x="6965950" y="2803525"/>
          <p14:tracePt t="81484" x="6973888" y="2813050"/>
          <p14:tracePt t="81496" x="7000875" y="2822575"/>
          <p14:tracePt t="81515" x="7018338" y="2830513"/>
          <p14:tracePt t="81527" x="7037388" y="2840038"/>
          <p14:tracePt t="81547" x="7072313" y="2857500"/>
          <p14:tracePt t="81573" x="7116763" y="2867025"/>
          <p14:tracePt t="81593" x="7126288" y="2867025"/>
          <p14:tracePt t="81610" x="7134225" y="2867025"/>
          <p14:tracePt t="81671" x="7134225" y="2840038"/>
          <p14:tracePt t="81733" x="7108825" y="2803525"/>
          <p14:tracePt t="81752" x="7099300" y="2776538"/>
          <p14:tracePt t="81764" x="7072313" y="2741613"/>
          <p14:tracePt t="81785" x="7062788" y="2724150"/>
          <p14:tracePt t="81796" x="7010400" y="2670175"/>
          <p14:tracePt t="81815" x="7010400" y="2660650"/>
          <p14:tracePt t="81829" x="6991350" y="2643188"/>
          <p14:tracePt t="81840" x="6956425" y="2598738"/>
          <p14:tracePt t="81861" x="6929438" y="2581275"/>
          <p14:tracePt t="81873" x="6884988" y="2536825"/>
          <p14:tracePt t="81893" x="6867525" y="2509838"/>
          <p14:tracePt t="81904" x="6796088" y="2428875"/>
          <p14:tracePt t="81923" x="6786563" y="2411413"/>
          <p14:tracePt t="81935" x="6742113" y="2374900"/>
          <p14:tracePt t="81955" x="6724650" y="2347913"/>
          <p14:tracePt t="81966" x="6680200" y="2303463"/>
          <p14:tracePt t="81985" x="6670675" y="2295525"/>
          <p14:tracePt t="81997" x="6626225" y="2251075"/>
          <p14:tracePt t="82017" x="6608763" y="2232025"/>
          <p14:tracePt t="82029" x="6562725" y="2187575"/>
          <p14:tracePt t="82049" x="6545263" y="2170113"/>
          <p14:tracePt t="82061" x="6500813" y="2133600"/>
          <p14:tracePt t="82081" x="6483350" y="2108200"/>
          <p14:tracePt t="82094" x="6456363" y="2098675"/>
          <p14:tracePt t="82112" x="6419850" y="2071688"/>
          <p14:tracePt t="82140" x="6394450" y="2054225"/>
          <p14:tracePt t="82159" x="6375400" y="2054225"/>
          <p14:tracePt t="82171" x="6357938" y="2036763"/>
          <p14:tracePt t="82198" x="6340475" y="2027238"/>
          <p14:tracePt t="82210" x="6313488" y="2017713"/>
          <p14:tracePt t="82222" x="6296025" y="2000250"/>
          <p14:tracePt t="82233" x="6259513" y="1990725"/>
          <p14:tracePt t="82253" x="6242050" y="1973263"/>
          <p14:tracePt t="82265" x="6215063" y="1965325"/>
          <p14:tracePt t="82286" x="6197600" y="1946275"/>
          <p14:tracePt t="82296" x="6153150" y="1928813"/>
          <p14:tracePt t="82315" x="6143625" y="1919288"/>
          <p14:tracePt t="82346" x="6116638" y="1911350"/>
          <p14:tracePt t="82380" x="6108700" y="1911350"/>
          <p14:tracePt t="82425" x="6099175" y="1911350"/>
          <p14:tracePt t="82459" x="6089650" y="1911350"/>
          <p14:tracePt t="82518" x="6081713" y="1911350"/>
          <p14:tracePt t="123950" x="6062663" y="1911350"/>
          <p14:tracePt t="124325" x="6054725" y="1901825"/>
          <p14:tracePt t="124374" x="6045200" y="1901825"/>
          <p14:tracePt t="124400" x="6037263" y="1893888"/>
          <p14:tracePt t="124419" x="6037263" y="1884363"/>
          <p14:tracePt t="124431" x="6027738" y="1884363"/>
          <p14:tracePt t="124482" x="6018213" y="1874838"/>
          <p14:tracePt t="124494" x="6010275" y="1866900"/>
          <p14:tracePt t="124572" x="6010275" y="1857375"/>
          <p14:tracePt t="124591" x="5991225" y="1857375"/>
          <p14:tracePt t="124667" x="5938838" y="1839913"/>
          <p14:tracePt t="124685" x="5911850" y="1830388"/>
          <p14:tracePt t="124698" x="5840413" y="1812925"/>
          <p14:tracePt t="124716" x="5822950" y="1803400"/>
          <p14:tracePt t="124728" x="5768975" y="1785938"/>
          <p14:tracePt t="124748" x="5670550" y="1751013"/>
          <p14:tracePt t="124767" x="5626100" y="1731963"/>
          <p14:tracePt t="124779" x="5554663" y="1724025"/>
          <p14:tracePt t="124800" x="5537200" y="1724025"/>
          <p14:tracePt t="124812" x="5510213" y="1724025"/>
          <p14:tracePt t="124824" x="5446713" y="1724025"/>
          <p14:tracePt t="124844" x="5367338" y="1724025"/>
          <p14:tracePt t="124876" x="5340350" y="1724025"/>
          <p14:tracePt t="124889" x="5313363" y="1724025"/>
          <p14:tracePt t="124915" x="5286375" y="1724025"/>
          <p14:tracePt t="124927" x="5268913" y="1731963"/>
          <p14:tracePt t="124940" x="5251450" y="1741488"/>
          <p14:tracePt t="124951" x="5197475" y="1758950"/>
          <p14:tracePt t="124971" x="5187950" y="1776413"/>
          <p14:tracePt t="124983" x="5170488" y="1785938"/>
          <p14:tracePt t="125003" x="5160963" y="1803400"/>
          <p14:tracePt t="125015" x="5133975" y="1839913"/>
          <p14:tracePt t="125034" x="5126038" y="1866900"/>
          <p14:tracePt t="125046" x="5099050" y="1911350"/>
          <p14:tracePt t="125065" x="5089525" y="1928813"/>
          <p14:tracePt t="125078" x="5081588" y="1982788"/>
          <p14:tracePt t="125097" x="5081588" y="2000250"/>
          <p14:tracePt t="125109" x="5072063" y="2009775"/>
          <p14:tracePt t="125127" x="5062538" y="2027238"/>
          <p14:tracePt t="125155" x="5062538" y="2054225"/>
          <p14:tracePt t="125174" x="5062538" y="2089150"/>
          <p14:tracePt t="125191" x="5062538" y="2108200"/>
          <p14:tracePt t="125203" x="5072063" y="2152650"/>
          <p14:tracePt t="125223" x="5081588" y="2170113"/>
          <p14:tracePt t="125234" x="5089525" y="2205038"/>
          <p14:tracePt t="125253" x="5099050" y="2214563"/>
          <p14:tracePt t="125265" x="5108575" y="2232025"/>
          <p14:tracePt t="125284" x="5153025" y="2276475"/>
          <p14:tracePt t="125317" x="5160963" y="2295525"/>
          <p14:tracePt t="125329" x="5214938" y="2339975"/>
          <p14:tracePt t="125348" x="5251450" y="2357438"/>
          <p14:tracePt t="125360" x="5402263" y="2419350"/>
          <p14:tracePt t="125379" x="5473700" y="2438400"/>
          <p14:tracePt t="125390" x="5670550" y="2482850"/>
          <p14:tracePt t="125409" x="5732463" y="2500313"/>
          <p14:tracePt t="125421" x="5902325" y="2554288"/>
          <p14:tracePt t="125441" x="5965825" y="2571750"/>
          <p14:tracePt t="125452" x="6126163" y="2616200"/>
          <p14:tracePt t="125472" x="6188075" y="2633663"/>
          <p14:tracePt t="125484" x="6313488" y="2660650"/>
          <p14:tracePt t="125504" x="6323013" y="2670175"/>
          <p14:tracePt t="125515" x="6384925" y="2679700"/>
          <p14:tracePt t="125534" x="6394450" y="2679700"/>
          <p14:tracePt t="125553" x="6446838" y="2670175"/>
          <p14:tracePt t="125581" x="6510338" y="2660650"/>
          <p14:tracePt t="125600" x="6527800" y="2652713"/>
          <p14:tracePt t="125613" x="6545263" y="2652713"/>
          <p14:tracePt t="125625" x="6554788" y="2643188"/>
          <p14:tracePt t="125645" x="6562725" y="2633663"/>
          <p14:tracePt t="125678" x="6572250" y="2616200"/>
          <p14:tracePt t="125706" x="6572250" y="2598738"/>
          <p14:tracePt t="125725" x="6572250" y="2589213"/>
          <p14:tracePt t="125750" x="6581775" y="2589213"/>
          <p14:tracePt t="125798" x="6581775" y="2571750"/>
          <p14:tracePt t="125817" x="6581775" y="2562225"/>
          <p14:tracePt t="264450" x="6572250" y="2562225"/>
          <p14:tracePt t="265144" x="6562725" y="2562225"/>
          <p14:tracePt t="265209" x="6554788" y="2562225"/>
          <p14:tracePt t="265221" x="6545263" y="2571750"/>
          <p14:tracePt t="265242" x="6527800" y="2571750"/>
          <p14:tracePt t="265263" x="6456363" y="2633663"/>
          <p14:tracePt t="265296" x="6411913" y="2660650"/>
          <p14:tracePt t="265299" x="6251575" y="2724150"/>
          <p14:tracePt t="265330" x="6072188" y="2803525"/>
          <p14:tracePt t="265363" x="5894388" y="2874963"/>
          <p14:tracePt t="265381" x="5589588" y="2982913"/>
          <p14:tracePt t="265414" x="5384800" y="3054350"/>
          <p14:tracePt t="265447" x="5197475" y="3116263"/>
          <p14:tracePt t="265479" x="4956175" y="3179763"/>
          <p14:tracePt t="265512" x="4875213" y="3197225"/>
          <p14:tracePt t="265517" x="4679950" y="3259138"/>
          <p14:tracePt t="265550" x="4384675" y="3357563"/>
          <p14:tracePt t="265581" x="4170363" y="3438525"/>
          <p14:tracePt t="265614" x="3973513" y="3509963"/>
          <p14:tracePt t="265614" x="3867150" y="3544888"/>
          <p14:tracePt t="265647" x="3813175" y="3562350"/>
          <p14:tracePt t="265659" x="3643313" y="3633788"/>
          <p14:tracePt t="265691" x="3500438" y="3697288"/>
          <p14:tracePt t="265714" x="3465513" y="3724275"/>
          <p14:tracePt t="265747" x="3419475" y="3759200"/>
          <p14:tracePt t="265791" x="3402013" y="3768725"/>
          <p14:tracePt t="265803" x="3357563" y="3795713"/>
          <p14:tracePt t="265836" x="3340100" y="3822700"/>
          <p14:tracePt t="265850" x="3330575" y="3830638"/>
          <p14:tracePt t="265900" x="3330575" y="3840163"/>
          <p14:tracePt t="265934" x="3313113" y="3857625"/>
          <p14:tracePt t="265966" x="3313113" y="3867150"/>
          <p14:tracePt t="265981" x="3303588" y="3875088"/>
          <p14:tracePt t="266014" x="3303588" y="3894138"/>
          <p14:tracePt t="266325" x="3303588" y="3902075"/>
          <p14:tracePt t="266524" x="3303588" y="3911600"/>
          <p14:tracePt t="266570" x="3303588" y="3919538"/>
          <p14:tracePt t="266582" x="3313113" y="3965575"/>
          <p14:tracePt t="266617" x="3340100" y="4108450"/>
          <p14:tracePt t="266617" x="3340100" y="4133850"/>
          <p14:tracePt t="266651" x="3348038" y="4214813"/>
          <p14:tracePt t="266683" x="3348038" y="4259263"/>
          <p14:tracePt t="266716" x="3348038" y="4313238"/>
          <p14:tracePt t="266749" x="3348038" y="4394200"/>
          <p14:tracePt t="266752" x="3348038" y="4473575"/>
          <p14:tracePt t="266785" x="3348038" y="4527550"/>
          <p14:tracePt t="266817" x="3348038" y="4589463"/>
          <p14:tracePt t="266850" x="3348038" y="4643438"/>
          <p14:tracePt t="266883" x="3348038" y="4697413"/>
          <p14:tracePt t="266892" x="3348038" y="4768850"/>
          <p14:tracePt t="266924" x="3348038" y="4795838"/>
          <p14:tracePt t="266951" x="3348038" y="4830763"/>
          <p14:tracePt t="266984" x="3348038" y="4857750"/>
          <p14:tracePt t="267017" x="3348038" y="4884738"/>
          <p14:tracePt t="267020" x="3367088" y="4973638"/>
          <p14:tracePt t="267054" x="3394075" y="5072063"/>
          <p14:tracePt t="267085" x="3402013" y="5081588"/>
          <p14:tracePt t="267118" x="3411538" y="5108575"/>
          <p14:tracePt t="267151" x="3411538" y="5099050"/>
          <p14:tracePt t="267295" x="3411538" y="5089525"/>
          <p14:tracePt t="267314" x="3411538" y="5081588"/>
          <p14:tracePt t="267547" x="3411538" y="5072063"/>
          <p14:tracePt t="305700" x="3411538" y="5081588"/>
          <p14:tracePt t="306213" x="3411538" y="5089525"/>
          <p14:tracePt t="306321" x="3419475" y="5108575"/>
          <p14:tracePt t="306369" x="3438525" y="5126038"/>
          <p14:tracePt t="306393" x="3446463" y="5153025"/>
          <p14:tracePt t="306412" x="3465513" y="5170488"/>
          <p14:tracePt t="306436" x="3527425" y="5340350"/>
          <p14:tracePt t="306470" x="3536950" y="5367338"/>
          <p14:tracePt t="306477" x="3536950" y="5384800"/>
          <p14:tracePt t="306508" x="3536950" y="5394325"/>
          <p14:tracePt t="306536" x="3527425" y="5419725"/>
          <p14:tracePt t="306567" x="3517900" y="5473700"/>
          <p14:tracePt t="306570" x="3509963" y="5545138"/>
          <p14:tracePt t="306601" x="3509963" y="5626100"/>
          <p14:tracePt t="306619" x="3509963" y="5688013"/>
          <p14:tracePt t="306636" x="3509963" y="5894388"/>
          <p14:tracePt t="306668" x="3517900" y="5983288"/>
          <p14:tracePt t="306680" x="3517900" y="6010275"/>
          <p14:tracePt t="306703" x="3527425" y="6116638"/>
          <p14:tracePt t="306735" x="3527425" y="6126163"/>
          <p14:tracePt t="306741" x="3527425" y="6180138"/>
          <p14:tracePt t="306770" x="3544888" y="6323013"/>
          <p14:tracePt t="306803" x="3562350" y="6419850"/>
          <p14:tracePt t="306822" x="3571875" y="6456363"/>
          <p14:tracePt t="306837" x="3589338" y="6510338"/>
          <p14:tracePt t="306869" x="3589338" y="6527800"/>
          <p14:tracePt t="347950" x="3598863" y="6527800"/>
          <p14:tracePt t="348315" x="3608388" y="6537325"/>
          <p14:tracePt t="348326" x="3616325" y="6545263"/>
          <p14:tracePt t="348346" x="3616325" y="6562725"/>
          <p14:tracePt t="348358" x="3616325" y="6572250"/>
          <p14:tracePt t="348376" x="3616325" y="6581775"/>
          <p14:tracePt t="348389" x="3616325" y="6589713"/>
          <p14:tracePt t="348408" x="3616325" y="6599238"/>
          <p14:tracePt t="348449" x="3625850" y="6616700"/>
          <p14:tracePt t="348468" x="3633788" y="6643688"/>
          <p14:tracePt t="348486" x="3652838" y="6670675"/>
          <p14:tracePt t="348517" x="3652838" y="6680200"/>
          <p14:tracePt t="348530" x="3687763" y="6724650"/>
          <p14:tracePt t="348547" x="3697288" y="6724650"/>
          <p14:tracePt t="348560" x="3705225" y="6742113"/>
          <p14:tracePt t="348642" x="3724275" y="6742113"/>
          <p14:tracePt t="348654" x="3724275" y="6724650"/>
          <p14:tracePt t="348753" x="3724275" y="6715125"/>
          <p14:tracePt t="348764" x="3732213" y="6661150"/>
          <p14:tracePt t="348786" x="3732213" y="6643688"/>
          <p14:tracePt t="348797" x="3732213" y="6626225"/>
          <p14:tracePt t="348816" x="3732213" y="6608763"/>
          <p14:tracePt t="348828" x="3732213" y="6599238"/>
          <p14:tracePt t="348869" x="3732213" y="6589713"/>
          <p14:tracePt t="348881" x="3732213" y="6572250"/>
          <p14:tracePt t="348893" x="3732213" y="6554788"/>
          <p14:tracePt t="348904" x="3732213" y="6510338"/>
          <p14:tracePt t="348923" x="3732213" y="6500813"/>
          <p14:tracePt t="348942" x="3732213" y="6491288"/>
          <p14:tracePt t="348954" x="3732213" y="6446838"/>
          <p14:tracePt t="348973" x="3732213" y="6419850"/>
          <p14:tracePt t="349005" x="3732213" y="6411913"/>
          <p14:tracePt t="349064" x="3732213" y="6394450"/>
          <p14:tracePt t="349098" x="3732213" y="6384925"/>
          <p14:tracePt t="349110" x="3732213" y="6375400"/>
          <p14:tracePt t="367200" x="3732213" y="6367463"/>
          <p14:tracePt t="367861" x="3732213" y="6357938"/>
          <p14:tracePt t="367873" x="3732213" y="6348413"/>
          <p14:tracePt t="367884" x="3724275" y="6348413"/>
          <p14:tracePt t="367903" x="3724275" y="6340475"/>
          <p14:tracePt t="367914" x="3714750" y="6330950"/>
          <p14:tracePt t="367961" x="3687763" y="6276975"/>
          <p14:tracePt t="367981" x="3670300" y="6224588"/>
          <p14:tracePt t="367993" x="3643313" y="6153150"/>
          <p14:tracePt t="368012" x="3633788" y="6108700"/>
          <p14:tracePt t="368024" x="3616325" y="6037263"/>
          <p14:tracePt t="368044" x="3608388" y="6010275"/>
          <p14:tracePt t="368055" x="3589338" y="5938838"/>
          <p14:tracePt t="368073" x="3581400" y="5929313"/>
          <p14:tracePt t="368087" x="3571875" y="5902325"/>
          <p14:tracePt t="368104" x="3562350" y="5884863"/>
          <p14:tracePt t="368123" x="3554413" y="5875338"/>
          <p14:tracePt t="368149" x="3554413" y="5894388"/>
          <p14:tracePt t="368264" x="3554413" y="5911850"/>
          <p14:tracePt t="368275" x="3554413" y="5919788"/>
          <p14:tracePt t="368417" x="3554413" y="5929313"/>
          <p14:tracePt t="368450" x="3554413" y="5938838"/>
          <p14:tracePt t="368495" x="3562350" y="5946775"/>
          <p14:tracePt t="368514" x="3562350" y="5956300"/>
          <p14:tracePt t="368596" x="3562350" y="5965825"/>
          <p14:tracePt t="368608" x="3571875" y="5973763"/>
          <p14:tracePt t="368642" x="3581400" y="5983288"/>
          <p14:tracePt t="368653" x="3589338" y="6010275"/>
          <p14:tracePt t="368672" x="3598863" y="6010275"/>
          <p14:tracePt t="368684" x="3598863" y="6018213"/>
          <p14:tracePt t="368703" x="3616325" y="6018213"/>
          <p14:tracePt t="368735" x="3616325" y="6027738"/>
          <p14:tracePt t="368762" x="3633788" y="6037263"/>
          <p14:tracePt t="368780" x="3633788" y="6045200"/>
          <p14:tracePt t="368792" x="3660775" y="6062663"/>
          <p14:tracePt t="368812" x="3670300" y="6072188"/>
          <p14:tracePt t="368830" x="3679825" y="6072188"/>
          <p14:tracePt t="368907" x="3679825" y="6054725"/>
          <p14:tracePt t="369395" x="3679825" y="6045200"/>
          <p14:tracePt t="370148" x="3679825" y="6037263"/>
          <p14:tracePt t="370219" x="3679825" y="6027738"/>
          <p14:tracePt t="370318" x="3687763" y="6018213"/>
          <p14:tracePt t="370574" x="3697288" y="6018213"/>
          <p14:tracePt t="370586" x="3724275" y="6018213"/>
          <p14:tracePt t="370604" x="3751263" y="6018213"/>
          <p14:tracePt t="370616" x="3786188" y="6018213"/>
          <p14:tracePt t="370634" x="3830638" y="6018213"/>
          <p14:tracePt t="370654" x="3848100" y="6018213"/>
          <p14:tracePt t="370665" x="3894138" y="6027738"/>
          <p14:tracePt t="370684" x="3911600" y="6027738"/>
          <p14:tracePt t="370697" x="3973513" y="6037263"/>
          <p14:tracePt t="370716" x="3990975" y="6037263"/>
          <p14:tracePt t="370730" x="4081463" y="6054725"/>
          <p14:tracePt t="370747" x="4108450" y="6062663"/>
          <p14:tracePt t="370764" x="4197350" y="6081713"/>
          <p14:tracePt t="370780" x="4232275" y="6089650"/>
          <p14:tracePt t="370797" x="4322763" y="6099175"/>
          <p14:tracePt t="370814" x="4348163" y="6099175"/>
          <p14:tracePt t="370831" x="4465638" y="6099175"/>
          <p14:tracePt t="370847" x="4491038" y="6108700"/>
          <p14:tracePt t="370864" x="4554538" y="6108700"/>
          <p14:tracePt t="370881" x="4562475" y="6108700"/>
          <p14:tracePt t="370897" x="4625975" y="6108700"/>
          <p14:tracePt t="370914" x="4652963" y="6108700"/>
          <p14:tracePt t="370931" x="4714875" y="6099175"/>
          <p14:tracePt t="370948" x="4741863" y="6099175"/>
          <p14:tracePt t="370965" x="4795838" y="6089650"/>
          <p14:tracePt t="370984" x="4803775" y="6089650"/>
          <p14:tracePt t="371061" x="4813300" y="6089650"/>
          <p14:tracePt t="371185" x="4822825" y="6089650"/>
          <p14:tracePt t="371341" x="4822825" y="6081713"/>
          <p14:tracePt t="371549" x="4822825" y="6072188"/>
          <p14:tracePt t="371655" x="4822825" y="6062663"/>
          <p14:tracePt t="371706" x="4822825" y="6054725"/>
          <p14:tracePt t="371765" x="4822825" y="6045200"/>
          <p14:tracePt t="371784" x="4830763" y="6027738"/>
          <p14:tracePt t="371811" x="4840288" y="5983288"/>
          <p14:tracePt t="371829" x="4840288" y="5946775"/>
          <p14:tracePt t="371849" x="4840288" y="5929313"/>
          <p14:tracePt t="371860" x="4840288" y="5875338"/>
          <p14:tracePt t="371879" x="4848225" y="5848350"/>
          <p14:tracePt t="371891" x="4848225" y="5795963"/>
          <p14:tracePt t="371910" x="4848225" y="5786438"/>
          <p14:tracePt t="371921" x="4848225" y="5751513"/>
          <p14:tracePt t="371941" x="4848225" y="5724525"/>
          <p14:tracePt t="371953" x="4848225" y="5661025"/>
          <p14:tracePt t="371973" x="4848225" y="5643563"/>
          <p14:tracePt t="371984" x="4830763" y="5554663"/>
          <p14:tracePt t="372004" x="4822825" y="5510213"/>
          <p14:tracePt t="372018" x="4803775" y="5384800"/>
          <p14:tracePt t="372035" x="4795838" y="5340350"/>
          <p14:tracePt t="372051" x="4786313" y="5276850"/>
          <p14:tracePt t="372069" x="4776788" y="5251450"/>
          <p14:tracePt t="372084" x="4776788" y="5232400"/>
          <p14:tracePt t="372101" x="4776788" y="5224463"/>
          <p14:tracePt t="372130" x="4768850" y="5214938"/>
          <p14:tracePt t="372142" x="4768850" y="5180013"/>
          <p14:tracePt t="372161" x="4759325" y="5143500"/>
          <p14:tracePt t="372173" x="4759325" y="5089525"/>
          <p14:tracePt t="372191" x="4751388" y="5054600"/>
          <p14:tracePt t="372203" x="4741863" y="4938713"/>
          <p14:tracePt t="372223" x="4732338" y="4919663"/>
          <p14:tracePt t="372235" x="4724400" y="4840288"/>
          <p14:tracePt t="372254" x="4724400" y="4768850"/>
          <p14:tracePt t="372274" x="4724400" y="4741863"/>
          <p14:tracePt t="372287" x="4724400" y="4714875"/>
          <p14:tracePt t="372302" x="4724400" y="4652963"/>
          <p14:tracePt t="372319" x="4724400" y="4625975"/>
          <p14:tracePt t="372335" x="4724400" y="4562475"/>
          <p14:tracePt t="372352" x="4724400" y="4545013"/>
          <p14:tracePt t="372369" x="4724400" y="4491038"/>
          <p14:tracePt t="372385" x="4724400" y="4456113"/>
          <p14:tracePt t="372402" x="4724400" y="4411663"/>
          <p14:tracePt t="372419" x="4724400" y="4402138"/>
          <p14:tracePt t="372435" x="4724400" y="4357688"/>
          <p14:tracePt t="372452" x="4724400" y="4340225"/>
          <p14:tracePt t="372469" x="4724400" y="4276725"/>
          <p14:tracePt t="372485" x="4724400" y="4214813"/>
          <p14:tracePt t="372502" x="4724400" y="4197350"/>
          <p14:tracePt t="372519" x="4732338" y="4152900"/>
          <p14:tracePt t="372536" x="4732338" y="4125913"/>
          <p14:tracePt t="372552" x="4751388" y="4054475"/>
          <p14:tracePt t="372569" x="4759325" y="4010025"/>
          <p14:tracePt t="372586" x="4759325" y="3973513"/>
          <p14:tracePt t="372613" x="4768850" y="3938588"/>
          <p14:tracePt t="372632" x="4776788" y="3911600"/>
          <p14:tracePt t="372663" x="4776788" y="3902075"/>
          <p14:tracePt t="372675" x="4786313" y="3884613"/>
          <p14:tracePt t="372694" x="4786313" y="3857625"/>
          <p14:tracePt t="372713" x="4786313" y="3830638"/>
          <p14:tracePt t="372739" x="4795838" y="3822700"/>
          <p14:tracePt t="372758" x="4795838" y="3813175"/>
          <p14:tracePt t="372770" x="4803775" y="3803650"/>
          <p14:tracePt t="372801" x="4803775" y="3795713"/>
          <p14:tracePt t="372850" x="4813300" y="3795713"/>
          <p14:tracePt t="373070" x="4822825" y="3795713"/>
          <p14:tracePt t="373480" x="4830763" y="3795713"/>
          <p14:tracePt t="373670" x="4840288" y="3795713"/>
          <p14:tracePt t="373952" x="4840288" y="38036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Paint Event: What the Window System Does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78825" y="1524000"/>
            <a:ext cx="1371600" cy="9338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16" y="1663792"/>
            <a:ext cx="2209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>
            <a:off x="3464625" y="2457826"/>
            <a:ext cx="0" cy="6663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778825" y="3124200"/>
            <a:ext cx="1371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Component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13115" y="2609445"/>
            <a:ext cx="903020" cy="36313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968829" y="3129395"/>
            <a:ext cx="1788223" cy="338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paint(Graphics)</a:t>
            </a:r>
            <a:endParaRPr lang="en-US" sz="1400" dirty="0"/>
          </a:p>
        </p:txBody>
      </p:sp>
      <p:sp>
        <p:nvSpPr>
          <p:cNvPr id="37" name="Rectangle 36"/>
          <p:cNvSpPr/>
          <p:nvPr/>
        </p:nvSpPr>
        <p:spPr>
          <a:xfrm>
            <a:off x="987632" y="3688485"/>
            <a:ext cx="1788223" cy="338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</a:t>
            </a:r>
            <a:r>
              <a:rPr lang="en-US" sz="1400" dirty="0" smtClean="0"/>
              <a:t>epaint()</a:t>
            </a:r>
            <a:endParaRPr lang="en-US" sz="1400" dirty="0"/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1447800" y="3453810"/>
            <a:ext cx="0" cy="2346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876799" y="4217492"/>
            <a:ext cx="3596361" cy="98773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Paint event causes the repaint() method of the associated component to be called so that the component can (re)draw itself</a:t>
            </a:r>
            <a:endParaRPr lang="en-US" sz="1600" dirty="0"/>
          </a:p>
        </p:txBody>
      </p:sp>
      <p:sp>
        <p:nvSpPr>
          <p:cNvPr id="63" name="Rectangle 62"/>
          <p:cNvSpPr/>
          <p:nvPr/>
        </p:nvSpPr>
        <p:spPr>
          <a:xfrm>
            <a:off x="1177140" y="1524000"/>
            <a:ext cx="1371600" cy="9338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Window Manager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161680" y="2457826"/>
            <a:ext cx="0" cy="12306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876800" y="3385171"/>
            <a:ext cx="3596361" cy="75756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Paint event: Occurs when a component is uncovered (exposed) or when it is first displayed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4883212" y="5257800"/>
            <a:ext cx="3583534" cy="7013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Repaint calls paint passing it the graphics object representing the component and pen.  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4883212" y="6035330"/>
            <a:ext cx="3583534" cy="70133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How to make application view (re) draw graphics in component?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0493935"/>
      </p:ext>
    </p:extLst>
  </p:cSld>
  <p:clrMapOvr>
    <a:masterClrMapping/>
  </p:clrMapOvr>
  <p:transition advTm="1773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24" grpId="0" animBg="1"/>
      <p:bldP spid="25" grpId="0" animBg="1"/>
      <p:bldP spid="28" grpId="0" animBg="1"/>
    </p:bldLst>
  </p:timing>
  <p:extLst>
    <p:ext uri="{3A86A75C-4F4B-4683-9AE1-C65F6400EC91}">
      <p14:laserTraceLst xmlns:p14="http://schemas.microsoft.com/office/powerpoint/2010/main">
        <p14:tracePtLst>
          <p14:tracePt t="3122" x="4830763" y="3786188"/>
          <p14:tracePt t="3927" x="4822825" y="3768725"/>
          <p14:tracePt t="3938" x="4803775" y="3751263"/>
          <p14:tracePt t="3957" x="4803775" y="3732213"/>
          <p14:tracePt t="3980" x="4795838" y="3724275"/>
          <p14:tracePt t="4013" x="4795838" y="3714750"/>
          <p14:tracePt t="4049" x="4786313" y="3687763"/>
          <p14:tracePt t="4084" x="4786313" y="3670300"/>
          <p14:tracePt t="4129" x="4786313" y="3633788"/>
          <p14:tracePt t="4149" x="4786313" y="3625850"/>
          <p14:tracePt t="4162" x="4776788" y="3598863"/>
          <p14:tracePt t="4180" x="4741863" y="3482975"/>
          <p14:tracePt t="4213" x="4714875" y="3429000"/>
          <p14:tracePt t="4225" x="4705350" y="3402013"/>
          <p14:tracePt t="4247" x="4679950" y="3340100"/>
          <p14:tracePt t="4280" x="4660900" y="3313113"/>
          <p14:tracePt t="4286" x="4633913" y="3268663"/>
          <p14:tracePt t="4315" x="4608513" y="3232150"/>
          <p14:tracePt t="4348" x="4598988" y="3205163"/>
          <p14:tracePt t="4382" x="4581525" y="3187700"/>
          <p14:tracePt t="4414" x="4581525" y="3179763"/>
          <p14:tracePt t="4425" x="4554538" y="3133725"/>
          <p14:tracePt t="4448" x="4518025" y="3071813"/>
          <p14:tracePt t="4481" x="4518025" y="3081338"/>
          <p14:tracePt t="4653" x="4518025" y="3071813"/>
          <p14:tracePt t="5010" x="4518025" y="3062288"/>
          <p14:tracePt t="5021" x="4518025" y="3054350"/>
          <p14:tracePt t="5041" x="4518025" y="3009900"/>
          <p14:tracePt t="5075" x="4518025" y="2982913"/>
          <p14:tracePt t="5099" x="4527550" y="2919413"/>
          <p14:tracePt t="5133" x="4554538" y="2652713"/>
          <p14:tracePt t="5167" x="4581525" y="2465388"/>
          <p14:tracePt t="5200" x="4616450" y="2241550"/>
          <p14:tracePt t="5233" x="4633913" y="2143125"/>
          <p14:tracePt t="5246" x="4643438" y="2054225"/>
          <p14:tracePt t="5280" x="4652963" y="2027238"/>
          <p14:tracePt t="5300" x="4660900" y="1946275"/>
          <p14:tracePt t="5334" x="4670425" y="1901825"/>
          <p14:tracePt t="5367" x="4670425" y="1884363"/>
          <p14:tracePt t="5370" x="4679950" y="1857375"/>
          <p14:tracePt t="5403" x="4687888" y="1822450"/>
          <p14:tracePt t="5434" x="4687888" y="1785938"/>
          <p14:tracePt t="5466" x="4687888" y="1776413"/>
          <p14:tracePt t="5500" x="4687888" y="1768475"/>
          <p14:tracePt t="5525" x="4679950" y="1768475"/>
          <p14:tracePt t="6238" x="4670425" y="1768475"/>
          <p14:tracePt t="6266" x="4660900" y="1768475"/>
          <p14:tracePt t="6287" x="4643438" y="1776413"/>
          <p14:tracePt t="6328" x="4608513" y="1803400"/>
          <p14:tracePt t="6348" x="4545013" y="1839913"/>
          <p14:tracePt t="6381" x="4518025" y="1866900"/>
          <p14:tracePt t="6411" x="4473575" y="1911350"/>
          <p14:tracePt t="6444" x="4456113" y="1938338"/>
          <p14:tracePt t="6470" x="4375150" y="2036763"/>
          <p14:tracePt t="6504" x="4322763" y="2098675"/>
          <p14:tracePt t="6540" x="4295775" y="2143125"/>
          <p14:tracePt t="6553" x="4251325" y="2205038"/>
          <p14:tracePt t="6586" x="4232275" y="2224088"/>
          <p14:tracePt t="6604" x="4187825" y="2286000"/>
          <p14:tracePt t="6637" x="4116388" y="2401888"/>
          <p14:tracePt t="6670" x="4098925" y="2428875"/>
          <p14:tracePt t="6676" x="4054475" y="2581275"/>
          <p14:tracePt t="6709" x="4017963" y="2687638"/>
          <p14:tracePt t="6738" x="3983038" y="2786063"/>
          <p14:tracePt t="6771" x="3911600" y="2911475"/>
          <p14:tracePt t="6806" x="3894138" y="2938463"/>
          <p14:tracePt t="6816" x="3848100" y="3036888"/>
          <p14:tracePt t="6849" x="3813175" y="3098800"/>
          <p14:tracePt t="6871" x="3768725" y="3197225"/>
          <p14:tracePt t="6905" x="3732213" y="3259138"/>
          <p14:tracePt t="6938" x="3714750" y="3276600"/>
          <p14:tracePt t="6942" x="3687763" y="3330575"/>
          <p14:tracePt t="6975" x="3660775" y="3402013"/>
          <p14:tracePt t="7006" x="3598863" y="3527425"/>
          <p14:tracePt t="7039" x="3589338" y="3544888"/>
          <p14:tracePt t="7067" x="3571875" y="3571875"/>
          <p14:tracePt t="7076" x="3562350" y="3598863"/>
          <p14:tracePt t="7106" x="3581400" y="3598863"/>
          <p14:tracePt t="7273" x="3608388" y="3598863"/>
          <p14:tracePt t="7292" x="3616325" y="3598863"/>
          <p14:tracePt t="7306" x="3643313" y="3598863"/>
          <p14:tracePt t="7339" x="3652838" y="3598863"/>
          <p14:tracePt t="7356" x="3679825" y="3598863"/>
          <p14:tracePt t="7386" x="3687763" y="3598863"/>
          <p14:tracePt t="7406" x="3724275" y="3598863"/>
          <p14:tracePt t="7439" x="3732213" y="3598863"/>
          <p14:tracePt t="7447" x="3751263" y="3589338"/>
          <p14:tracePt t="7478" x="3759200" y="3581400"/>
          <p14:tracePt t="7507" x="3803650" y="3562350"/>
          <p14:tracePt t="7540" x="3813175" y="3562350"/>
          <p14:tracePt t="7574" x="3822700" y="3562350"/>
          <p14:tracePt t="7607" x="3822700" y="3554413"/>
          <p14:tracePt t="7653" x="3830638" y="3554413"/>
          <p14:tracePt t="12622" x="3822700" y="3544888"/>
          <p14:tracePt t="13278" x="3803650" y="3527425"/>
          <p14:tracePt t="13296" x="3803650" y="3517900"/>
          <p14:tracePt t="13308" x="3795713" y="3509963"/>
          <p14:tracePt t="13327" x="3759200" y="3490913"/>
          <p14:tracePt t="13361" x="3751263" y="3473450"/>
          <p14:tracePt t="13391" x="3687763" y="3465513"/>
          <p14:tracePt t="13426" x="3679825" y="3455988"/>
          <p14:tracePt t="13437" x="3652838" y="3446463"/>
          <p14:tracePt t="13458" x="3562350" y="3429000"/>
          <p14:tracePt t="13491" x="3517900" y="3429000"/>
          <p14:tracePt t="13500" x="3509963" y="3429000"/>
          <p14:tracePt t="13525" x="3446463" y="3429000"/>
          <p14:tracePt t="13558" x="3394075" y="3429000"/>
          <p14:tracePt t="13562" x="3340100" y="3438525"/>
          <p14:tracePt t="13592" x="3232150" y="3465513"/>
          <p14:tracePt t="13626" x="3179763" y="3482975"/>
          <p14:tracePt t="13644" x="3160713" y="3490913"/>
          <p14:tracePt t="13659" x="3098800" y="3509963"/>
          <p14:tracePt t="13691" x="3044825" y="3527425"/>
          <p14:tracePt t="13704" x="3017838" y="3527425"/>
          <p14:tracePt t="13726" x="2973388" y="3544888"/>
          <p14:tracePt t="13758" x="2965450" y="3544888"/>
          <p14:tracePt t="13766" x="2955925" y="3554413"/>
          <p14:tracePt t="13792" x="2911475" y="3571875"/>
          <p14:tracePt t="13826" x="2894013" y="3581400"/>
          <p14:tracePt t="13843" x="2894013" y="3589338"/>
          <p14:tracePt t="13862" x="2867025" y="3625850"/>
          <p14:tracePt t="13893" x="2840038" y="3660775"/>
          <p14:tracePt t="13926" x="2830513" y="3679825"/>
          <p14:tracePt t="13959" x="2813050" y="3687763"/>
          <p14:tracePt t="13982" x="2813050" y="3697288"/>
          <p14:tracePt t="14000" x="2803525" y="3705225"/>
          <p14:tracePt t="14026" x="2803525" y="3714750"/>
          <p14:tracePt t="14059" x="2795588" y="3714750"/>
          <p14:tracePt t="14066" x="2786063" y="3724275"/>
          <p14:tracePt t="14098" x="2776538" y="3732213"/>
          <p14:tracePt t="14130" x="2759075" y="3759200"/>
          <p14:tracePt t="14161" x="2751138" y="3776663"/>
          <p14:tracePt t="14193" x="2751138" y="3795713"/>
          <p14:tracePt t="14207" x="2751138" y="3803650"/>
          <p14:tracePt t="14227" x="2741613" y="3848100"/>
          <p14:tracePt t="14260" x="2732088" y="3894138"/>
          <p14:tracePt t="14271" x="2724150" y="3919538"/>
          <p14:tracePt t="14297" x="2724150" y="3946525"/>
          <p14:tracePt t="14327" x="2724150" y="3990975"/>
          <p14:tracePt t="14327" x="2724150" y="4010025"/>
          <p14:tracePt t="14362" x="2724150" y="4044950"/>
          <p14:tracePt t="14381" x="2732088" y="4089400"/>
          <p14:tracePt t="14409" x="2732088" y="4098925"/>
          <p14:tracePt t="14428" x="2732088" y="4108450"/>
          <p14:tracePt t="14462" x="2732088" y="4143375"/>
          <p14:tracePt t="14495" x="2732088" y="4160838"/>
          <p14:tracePt t="14528" x="2732088" y="4152900"/>
          <p14:tracePt t="15323" x="2724150" y="4152900"/>
          <p14:tracePt t="15335" x="2724150" y="4143375"/>
          <p14:tracePt t="15354" x="2724150" y="4133850"/>
          <p14:tracePt t="15374" x="2714625" y="4125913"/>
          <p14:tracePt t="15398" x="2714625" y="4116388"/>
          <p14:tracePt t="15430" x="2705100" y="4089400"/>
          <p14:tracePt t="15462" x="2697163" y="4071938"/>
          <p14:tracePt t="15479" x="2697163" y="4054475"/>
          <p14:tracePt t="15498" x="2687638" y="4017963"/>
          <p14:tracePt t="15530" x="2679700" y="4000500"/>
          <p14:tracePt t="15560" x="2679700" y="3990975"/>
          <p14:tracePt t="15591" x="2679700" y="3983038"/>
          <p14:tracePt t="15636" x="2679700" y="3973513"/>
          <p14:tracePt t="21872" x="2679700" y="3983038"/>
          <p14:tracePt t="22410" x="2679700" y="3990975"/>
          <p14:tracePt t="22441" x="2687638" y="3990975"/>
          <p14:tracePt t="22666" x="2697163" y="3983038"/>
          <p14:tracePt t="22679" x="2724150" y="3965575"/>
          <p14:tracePt t="22697" x="2732088" y="3965575"/>
          <p14:tracePt t="22718" x="2776538" y="3956050"/>
          <p14:tracePt t="22752" x="2830513" y="3946525"/>
          <p14:tracePt t="22761" x="2867025" y="3946525"/>
          <p14:tracePt t="22787" x="2955925" y="3946525"/>
          <p14:tracePt t="22820" x="3036888" y="3946525"/>
          <p14:tracePt t="22854" x="3081338" y="3946525"/>
          <p14:tracePt t="22886" x="3160713" y="3946525"/>
          <p14:tracePt t="22918" x="3179763" y="3946525"/>
          <p14:tracePt t="22929" x="3214688" y="3946525"/>
          <p14:tracePt t="22953" x="3286125" y="3946525"/>
          <p14:tracePt t="22985" x="3295650" y="3946525"/>
          <p14:tracePt t="22991" x="3313113" y="3946525"/>
          <p14:tracePt t="23020" x="3340100" y="3946525"/>
          <p14:tracePt t="23053" x="3340100" y="3938588"/>
          <p14:tracePt t="23071" x="3330575" y="3938588"/>
          <p14:tracePt t="23182" x="3286125" y="3938588"/>
          <p14:tracePt t="23200" x="3268663" y="3938588"/>
          <p14:tracePt t="23220" x="3197225" y="3938588"/>
          <p14:tracePt t="23252" x="3116263" y="3946525"/>
          <p14:tracePt t="23264" x="3071813" y="3956050"/>
          <p14:tracePt t="23288" x="2874963" y="3990975"/>
          <p14:tracePt t="23321" x="2803525" y="4010025"/>
          <p14:tracePt t="23325" x="2776538" y="4017963"/>
          <p14:tracePt t="23355" x="2616200" y="4037013"/>
          <p14:tracePt t="23388" x="2490788" y="4037013"/>
          <p14:tracePt t="23422" x="2401888" y="4044950"/>
          <p14:tracePt t="23455" x="2347913" y="4054475"/>
          <p14:tracePt t="23467" x="2322513" y="4054475"/>
          <p14:tracePt t="23488" x="2286000" y="4054475"/>
          <p14:tracePt t="23520" x="2251075" y="4062413"/>
          <p14:tracePt t="23530" x="2224088" y="4071938"/>
          <p14:tracePt t="23558" x="2214563" y="4071938"/>
          <p14:tracePt t="23589" x="2197100" y="4071938"/>
          <p14:tracePt t="30621" x="2179638" y="4062413"/>
          <p14:tracePt t="31234" x="2170113" y="4044950"/>
          <p14:tracePt t="31283" x="2160588" y="4044950"/>
          <p14:tracePt t="31295" x="2133600" y="4000500"/>
          <p14:tracePt t="31314" x="2071688" y="3894138"/>
          <p14:tracePt t="31345" x="2036763" y="3822700"/>
          <p14:tracePt t="31377" x="2036763" y="3803650"/>
          <p14:tracePt t="31388" x="2027238" y="3768725"/>
          <p14:tracePt t="31412" x="2017713" y="3687763"/>
          <p14:tracePt t="31444" x="2017713" y="3679825"/>
          <p14:tracePt t="31450" x="2017713" y="3660775"/>
          <p14:tracePt t="31502" x="2017713" y="3652838"/>
          <p14:tracePt t="31514" x="2017713" y="3643313"/>
          <p14:tracePt t="31535" x="2017713" y="3633788"/>
          <p14:tracePt t="31546" x="2027238" y="3616325"/>
          <p14:tracePt t="31564" x="2036763" y="3608388"/>
          <p14:tracePt t="31579" x="2044700" y="3571875"/>
          <p14:tracePt t="31611" x="2044700" y="3544888"/>
          <p14:tracePt t="31622" x="2044700" y="3536950"/>
          <p14:tracePt t="31646" x="2062163" y="3536950"/>
          <p14:tracePt t="31705" x="2071688" y="3536950"/>
          <p14:tracePt t="31722" x="2081213" y="3536950"/>
          <p14:tracePt t="31878" x="2081213" y="3527425"/>
          <p14:tracePt t="32020" x="2081213" y="3517900"/>
          <p14:tracePt t="32101" x="2081213" y="3509963"/>
          <p14:tracePt t="32179" x="2071688" y="3509963"/>
          <p14:tracePt t="32226" x="2071688" y="3500438"/>
          <p14:tracePt t="32840" x="2071688" y="3490913"/>
          <p14:tracePt t="32967" x="2071688" y="3482975"/>
          <p14:tracePt t="33291" x="2081213" y="3482975"/>
          <p14:tracePt t="33721" x="2089150" y="3482975"/>
          <p14:tracePt t="33938" x="2089150" y="3490913"/>
          <p14:tracePt t="34281" x="2098675" y="3490913"/>
          <p14:tracePt t="34300" x="2098675" y="3500438"/>
          <p14:tracePt t="34437" x="2108200" y="3500438"/>
          <p14:tracePt t="34457" x="2116138" y="3509963"/>
          <p14:tracePt t="34506" x="2116138" y="3517900"/>
          <p14:tracePt t="34711" x="2125663" y="3527425"/>
          <p14:tracePt t="34722" x="2125663" y="3517900"/>
          <p14:tracePt t="35625" x="2116138" y="3509963"/>
          <p14:tracePt t="35666" x="2108200" y="3509963"/>
          <p14:tracePt t="36622" x="2116138" y="3509963"/>
          <p14:tracePt t="36938" x="2125663" y="3509963"/>
          <p14:tracePt t="36957" x="2133600" y="3517900"/>
          <p14:tracePt t="36969" x="2160588" y="3517900"/>
          <p14:tracePt t="36996" x="2214563" y="3536950"/>
          <p14:tracePt t="37029" x="2232025" y="3536950"/>
          <p14:tracePt t="37032" x="2312988" y="3554413"/>
          <p14:tracePt t="37063" x="2374900" y="3571875"/>
          <p14:tracePt t="37096" x="2438400" y="3581400"/>
          <p14:tracePt t="37112" x="2455863" y="3581400"/>
          <p14:tracePt t="37129" x="2652713" y="3562350"/>
          <p14:tracePt t="37163" x="2724150" y="3554413"/>
          <p14:tracePt t="37174" x="2803525" y="3527425"/>
          <p14:tracePt t="37201" x="2894013" y="3500438"/>
          <p14:tracePt t="37230" x="3044825" y="3473450"/>
          <p14:tracePt t="37263" x="3268663" y="3438525"/>
          <p14:tracePt t="37263" x="3295650" y="3438525"/>
          <p14:tracePt t="37299" x="3411538" y="3429000"/>
          <p14:tracePt t="37319" x="3465513" y="3419475"/>
          <p14:tracePt t="37330" x="3625850" y="3402013"/>
          <p14:tracePt t="37364" x="3714750" y="3394075"/>
          <p14:tracePt t="37380" x="3741738" y="3384550"/>
          <p14:tracePt t="37397" x="3857625" y="3367088"/>
          <p14:tracePt t="37431" x="3973513" y="3357563"/>
          <p14:tracePt t="37464" x="4037013" y="3357563"/>
          <p14:tracePt t="37476" x="4054475" y="3357563"/>
          <p14:tracePt t="37497" x="4116388" y="3348038"/>
          <p14:tracePt t="37530" x="4125913" y="3348038"/>
          <p14:tracePt t="37549" x="4133850" y="3340100"/>
          <p14:tracePt t="37569" x="4143375" y="3340100"/>
          <p14:tracePt t="37597" x="4160838" y="3340100"/>
          <p14:tracePt t="37633" x="4160838" y="3330575"/>
          <p14:tracePt t="37708" x="4160838" y="3322638"/>
          <p14:tracePt t="37726" x="4160838" y="3313113"/>
          <p14:tracePt t="41872" x="4160838" y="3322638"/>
          <p14:tracePt t="42456" x="4160838" y="3330575"/>
          <p14:tracePt t="42475" x="4160838" y="3340100"/>
          <p14:tracePt t="42487" x="4160838" y="3348038"/>
          <p14:tracePt t="42512" x="4160838" y="3375025"/>
          <p14:tracePt t="42547" x="4160838" y="3394075"/>
          <p14:tracePt t="42551" x="4152900" y="3419475"/>
          <p14:tracePt t="42580" x="4125913" y="3465513"/>
          <p14:tracePt t="42613" x="4116388" y="3490913"/>
          <p14:tracePt t="42646" x="4108450" y="3517900"/>
          <p14:tracePt t="42650" x="4098925" y="3544888"/>
          <p14:tracePt t="42681" x="4089400" y="3554413"/>
          <p14:tracePt t="42715" x="4062413" y="3589338"/>
          <p14:tracePt t="42746" x="4044950" y="3625850"/>
          <p14:tracePt t="42779" x="4037013" y="3633788"/>
          <p14:tracePt t="42789" x="4017963" y="3652838"/>
          <p14:tracePt t="42813" x="3965575" y="3697288"/>
          <p14:tracePt t="42845" x="3919538" y="3724275"/>
          <p14:tracePt t="42852" x="3902075" y="3741738"/>
          <p14:tracePt t="42880" x="3822700" y="3786188"/>
          <p14:tracePt t="42912" x="3714750" y="3822700"/>
          <p14:tracePt t="42917" x="3598863" y="3857625"/>
          <p14:tracePt t="42947" x="3509963" y="3894138"/>
          <p14:tracePt t="42979" x="3438525" y="3902075"/>
          <p14:tracePt t="42995" x="3357563" y="3938588"/>
          <p14:tracePt t="43014" x="3160713" y="3973513"/>
          <p14:tracePt t="43047" x="3054350" y="4000500"/>
          <p14:tracePt t="43056" x="3027363" y="4000500"/>
          <p14:tracePt t="43080" x="2874963" y="4027488"/>
          <p14:tracePt t="43112" x="2697163" y="4027488"/>
          <p14:tracePt t="43119" x="2616200" y="4037013"/>
          <p14:tracePt t="43147" x="2428875" y="4044950"/>
          <p14:tracePt t="43179" x="2322513" y="4044950"/>
          <p14:tracePt t="43181" x="2295525" y="4054475"/>
          <p14:tracePt t="43215" x="2268538" y="4054475"/>
          <p14:tracePt t="43226" x="2197100" y="4062413"/>
          <p14:tracePt t="43248" x="2160588" y="4081463"/>
          <p14:tracePt t="43281" x="2152650" y="4081463"/>
          <p14:tracePt t="43514" x="2152650" y="4071938"/>
          <p14:tracePt t="43540" x="2152650" y="4062413"/>
          <p14:tracePt t="43888" x="2152650" y="4054475"/>
          <p14:tracePt t="44387" x="2152650" y="4044950"/>
          <p14:tracePt t="44419" x="2152650" y="4037013"/>
          <p14:tracePt t="44439" x="2152650" y="4017963"/>
          <p14:tracePt t="44502" x="2152650" y="4010025"/>
          <p14:tracePt t="44536" x="2152650" y="4000500"/>
          <p14:tracePt t="44560" x="2160588" y="4000500"/>
          <p14:tracePt t="44591" x="2160588" y="3990975"/>
          <p14:tracePt t="58872" x="2170113" y="3990975"/>
          <p14:tracePt t="59169" x="2170113" y="3973513"/>
          <p14:tracePt t="59236" x="2170113" y="3946525"/>
          <p14:tracePt t="59266" x="2179638" y="3938588"/>
          <p14:tracePt t="59278" x="2179638" y="3902075"/>
          <p14:tracePt t="59297" x="2179638" y="3884613"/>
          <p14:tracePt t="59330" x="2187575" y="3830638"/>
          <p14:tracePt t="59363" x="2187575" y="3786188"/>
          <p14:tracePt t="59375" x="2187575" y="3768725"/>
          <p14:tracePt t="59396" x="2187575" y="3679825"/>
          <p14:tracePt t="59429" x="2187575" y="3643313"/>
          <p14:tracePt t="59436" x="2187575" y="3616325"/>
          <p14:tracePt t="59463" x="2187575" y="3544888"/>
          <p14:tracePt t="59496" x="2187575" y="3527425"/>
          <p14:tracePt t="59500" x="2187575" y="3509963"/>
          <p14:tracePt t="59530" x="2197100" y="3500438"/>
          <p14:tracePt t="59564" x="2197100" y="3490913"/>
          <p14:tracePt t="59625" x="2205038" y="3490913"/>
          <p14:tracePt t="59857" x="2214563" y="3490913"/>
          <p14:tracePt t="60006" x="2214563" y="3500438"/>
          <p14:tracePt t="60520" x="2224088" y="3509963"/>
          <p14:tracePt t="60539" x="2224088" y="3517900"/>
          <p14:tracePt t="60801" x="2224088" y="3527425"/>
          <p14:tracePt t="61841" x="2232025" y="3536950"/>
          <p14:tracePt t="62060" x="2241550" y="3536950"/>
          <p14:tracePt t="62078" x="2259013" y="3536950"/>
          <p14:tracePt t="62139" x="2286000" y="3536950"/>
          <p14:tracePt t="62157" x="2509838" y="3616325"/>
          <p14:tracePt t="62189" x="2589213" y="3652838"/>
          <p14:tracePt t="62205" x="2714625" y="3705225"/>
          <p14:tracePt t="62238" x="2867025" y="3732213"/>
          <p14:tracePt t="62271" x="3044825" y="3732213"/>
          <p14:tracePt t="62282" x="3402013" y="3589338"/>
          <p14:tracePt t="62315" x="3465513" y="3544888"/>
          <p14:tracePt t="62338" x="3625850" y="3455988"/>
          <p14:tracePt t="62370" x="3813175" y="3367088"/>
          <p14:tracePt t="62403" x="3911600" y="3322638"/>
          <p14:tracePt t="62409" x="4116388" y="3205163"/>
          <p14:tracePt t="62441" x="4402138" y="3044825"/>
          <p14:tracePt t="62472" x="4491038" y="3000375"/>
          <p14:tracePt t="62505" x="4759325" y="2911475"/>
          <p14:tracePt t="62538" x="4848225" y="2884488"/>
          <p14:tracePt t="62550" x="5081588" y="2776538"/>
          <p14:tracePt t="62582" x="5160963" y="2751138"/>
          <p14:tracePt t="62606" x="5527675" y="2581275"/>
          <p14:tracePt t="62639" x="5803900" y="2401888"/>
          <p14:tracePt t="62672" x="5911850" y="2295525"/>
          <p14:tracePt t="62675" x="6018213" y="2197100"/>
          <p14:tracePt t="62707" x="6099175" y="2143125"/>
          <p14:tracePt t="62739" x="6143625" y="2116138"/>
          <p14:tracePt t="62772" x="6197600" y="2098675"/>
          <p14:tracePt t="62805" x="6197600" y="2081213"/>
          <p14:tracePt t="62829" x="6188075" y="2071688"/>
          <p14:tracePt t="62862" x="6089650" y="2036763"/>
          <p14:tracePt t="62882" x="6010275" y="2017713"/>
          <p14:tracePt t="62915" x="5983288" y="2017713"/>
          <p14:tracePt t="62940" x="5894388" y="2009775"/>
          <p14:tracePt t="62975" x="5616575" y="2017713"/>
          <p14:tracePt t="63007" x="5545138" y="2036763"/>
          <p14:tracePt t="63020" x="5456238" y="2081213"/>
          <p14:tracePt t="63052" x="5429250" y="2125663"/>
          <p14:tracePt t="63075" x="5340350" y="2224088"/>
          <p14:tracePt t="63108" x="5286375" y="2295525"/>
          <p14:tracePt t="63140" x="5276850" y="2303463"/>
          <p14:tracePt t="63144" x="5259388" y="2339975"/>
          <p14:tracePt t="63177" x="5259388" y="2393950"/>
          <p14:tracePt t="63208" x="5276850" y="2490788"/>
          <p14:tracePt t="63241" x="5330825" y="2562225"/>
          <p14:tracePt t="63277" x="5340350" y="2571750"/>
          <p14:tracePt t="63295" x="5375275" y="2598738"/>
          <p14:tracePt t="63327" x="5394325" y="2616200"/>
          <p14:tracePt t="63341" x="5491163" y="2687638"/>
          <p14:tracePt t="63373" x="5608638" y="2768600"/>
          <p14:tracePt t="63406" x="5688013" y="2830513"/>
          <p14:tracePt t="63414" x="5803900" y="2919413"/>
          <p14:tracePt t="63446" x="5848350" y="2955925"/>
          <p14:tracePt t="63475" x="5965825" y="3027363"/>
          <p14:tracePt t="63507" x="6010275" y="3036888"/>
          <p14:tracePt t="63540" x="6072188" y="3036888"/>
          <p14:tracePt t="63555" x="6161088" y="3036888"/>
          <p14:tracePt t="63587" x="6180138" y="3036888"/>
          <p14:tracePt t="63609" x="6205538" y="3036888"/>
          <p14:tracePt t="63642" x="6232525" y="3017838"/>
          <p14:tracePt t="63676" x="6242050" y="3009900"/>
          <p14:tracePt t="63679" x="6259513" y="3000375"/>
          <p14:tracePt t="63712" x="6286500" y="3000375"/>
          <p14:tracePt t="63744" x="6296025" y="3000375"/>
          <p14:tracePt t="63777" x="6303963" y="3009900"/>
          <p14:tracePt t="63919" x="6303963" y="3017838"/>
          <p14:tracePt t="64044" x="6313488" y="3017838"/>
          <p14:tracePt t="64055" x="6313488" y="3027363"/>
          <p14:tracePt t="64089" x="6313488" y="3036888"/>
          <p14:tracePt t="64355" x="6313488" y="3044825"/>
          <p14:tracePt t="64545" x="6303963" y="3062288"/>
          <p14:tracePt t="65097" x="6296025" y="3062288"/>
          <p14:tracePt t="65107" x="6276975" y="3081338"/>
          <p14:tracePt t="65126" x="6259513" y="3098800"/>
          <p14:tracePt t="65147" x="6197600" y="3152775"/>
          <p14:tracePt t="65181" x="6116638" y="3187700"/>
          <p14:tracePt t="65188" x="6054725" y="3224213"/>
          <p14:tracePt t="65214" x="5938838" y="3268663"/>
          <p14:tracePt t="65247" x="5911850" y="3268663"/>
          <p14:tracePt t="65251" x="5813425" y="3313113"/>
          <p14:tracePt t="65282" x="5599113" y="3384550"/>
          <p14:tracePt t="65315" x="5402263" y="3446463"/>
          <p14:tracePt t="65348" x="5286375" y="3500438"/>
          <p14:tracePt t="65381" x="5187950" y="3527425"/>
          <p14:tracePt t="65395" x="5116513" y="3554413"/>
          <p14:tracePt t="65415" x="4919663" y="3616325"/>
          <p14:tracePt t="65448" x="4786313" y="3652838"/>
          <p14:tracePt t="65480" x="4697413" y="3687763"/>
          <p14:tracePt t="65491" x="4652963" y="3697288"/>
          <p14:tracePt t="65515" x="4473575" y="3741738"/>
          <p14:tracePt t="65546" x="4357688" y="3751263"/>
          <p14:tracePt t="65553" x="4303713" y="3759200"/>
          <p14:tracePt t="65581" x="4170363" y="3786188"/>
          <p14:tracePt t="65614" x="4044950" y="3803650"/>
          <p14:tracePt t="65618" x="3990975" y="3822700"/>
          <p14:tracePt t="65648" x="3884613" y="3857625"/>
          <p14:tracePt t="65680" x="3848100" y="3857625"/>
          <p14:tracePt t="65690" x="3751263" y="3884613"/>
          <p14:tracePt t="65715" x="3616325" y="3911600"/>
          <p14:tracePt t="65747" x="3562350" y="3919538"/>
          <p14:tracePt t="65754" x="3490913" y="3929063"/>
          <p14:tracePt t="65782" x="3429000" y="3938588"/>
          <p14:tracePt t="65813" x="3411538" y="3938588"/>
          <p14:tracePt t="65816" x="3303588" y="3938588"/>
          <p14:tracePt t="65848" x="3205163" y="3929063"/>
          <p14:tracePt t="65866" x="3160713" y="3919538"/>
          <p14:tracePt t="65882" x="3054350" y="3884613"/>
          <p14:tracePt t="65915" x="3009900" y="3867150"/>
          <p14:tracePt t="65930" x="2982913" y="3867150"/>
          <p14:tracePt t="65950" x="2911475" y="3822700"/>
          <p14:tracePt t="65982" x="2857500" y="3786188"/>
          <p14:tracePt t="65991" x="2840038" y="3768725"/>
          <p14:tracePt t="66016" x="2786063" y="3732213"/>
          <p14:tracePt t="66048" x="2751138" y="3697288"/>
          <p14:tracePt t="66057" x="2732088" y="3687763"/>
          <p14:tracePt t="66083" x="2687638" y="3643313"/>
          <p14:tracePt t="66117" x="2670175" y="3643313"/>
          <p14:tracePt t="66149" x="2660650" y="3625850"/>
          <p14:tracePt t="66153" x="2633663" y="3608388"/>
          <p14:tracePt t="66184" x="2598738" y="3589338"/>
          <p14:tracePt t="66217" x="2589213" y="3571875"/>
          <p14:tracePt t="66223" x="2571750" y="3571875"/>
          <p14:tracePt t="66250" x="2554288" y="3554413"/>
          <p14:tracePt t="66282" x="2544763" y="3554413"/>
          <p14:tracePt t="66355" x="2536825" y="3554413"/>
          <p14:tracePt t="66607" x="2536825" y="3544888"/>
          <p14:tracePt t="66748" x="2536825" y="3536950"/>
          <p14:tracePt t="66888" x="2544763" y="3536950"/>
          <p14:tracePt t="74622" x="2554288" y="3536950"/>
          <p14:tracePt t="75437" x="2544763" y="3536950"/>
          <p14:tracePt t="75615" x="2544763" y="3527425"/>
          <p14:tracePt t="75660" x="2536825" y="3527425"/>
          <p14:tracePt t="75672" x="2536825" y="3517900"/>
          <p14:tracePt t="75690" x="2527300" y="3509963"/>
          <p14:tracePt t="75752" x="2517775" y="3490913"/>
          <p14:tracePt t="75772" x="2509838" y="3482975"/>
          <p14:tracePt t="75784" x="2500313" y="3465513"/>
          <p14:tracePt t="75813" x="2473325" y="3419475"/>
          <p14:tracePt t="75846" x="2473325" y="3411538"/>
          <p14:tracePt t="75877" x="2465388" y="3402013"/>
          <p14:tracePt t="75881" x="2465388" y="3394075"/>
          <p14:tracePt t="75913" x="2455863" y="3384550"/>
          <p14:tracePt t="76007" x="2455863" y="3375025"/>
          <p14:tracePt t="76019" x="2446338" y="3367088"/>
          <p14:tracePt t="76038" x="2438400" y="3348038"/>
          <p14:tracePt t="76068" x="2438400" y="3340100"/>
          <p14:tracePt t="76116" x="2428875" y="3340100"/>
          <p14:tracePt t="76149" x="2428875" y="3330575"/>
          <p14:tracePt t="76257" x="2419350" y="3330575"/>
          <p14:tracePt t="76323" x="2419350" y="3313113"/>
          <p14:tracePt t="76335" x="2411413" y="3303588"/>
          <p14:tracePt t="76355" x="2401888" y="3303588"/>
          <p14:tracePt t="76398" x="2401888" y="3295650"/>
          <p14:tracePt t="76447" x="2393950" y="3295650"/>
          <p14:tracePt t="76460" x="2411413" y="3295650"/>
          <p14:tracePt t="77059" x="2419350" y="3295650"/>
          <p14:tracePt t="77071" x="2438400" y="3303588"/>
          <p14:tracePt t="77091" x="2455863" y="3303588"/>
          <p14:tracePt t="77116" x="2509838" y="3313113"/>
          <p14:tracePt t="77149" x="2562225" y="3330575"/>
          <p14:tracePt t="77153" x="2714625" y="3375025"/>
          <p14:tracePt t="77183" x="2813050" y="3394075"/>
          <p14:tracePt t="77217" x="2894013" y="3429000"/>
          <p14:tracePt t="77232" x="2919413" y="3438525"/>
          <p14:tracePt t="77250" x="3071813" y="3473450"/>
          <p14:tracePt t="77282" x="3081338" y="3473450"/>
          <p14:tracePt t="77293" x="3143250" y="3482975"/>
          <p14:tracePt t="77317" x="3143250" y="3490913"/>
          <p14:tracePt t="77350" x="3133725" y="3490913"/>
          <p14:tracePt t="78095" x="3133725" y="3482975"/>
          <p14:tracePt t="78160" x="3125788" y="3473450"/>
          <p14:tracePt t="78237" x="3125788" y="3465513"/>
          <p14:tracePt t="78270" x="3116263" y="3455988"/>
          <p14:tracePt t="78329" x="3116263" y="3446463"/>
          <p14:tracePt t="78377" x="3108325" y="3429000"/>
          <p14:tracePt t="78505" x="3081338" y="3402013"/>
          <p14:tracePt t="78537" x="3062288" y="3402013"/>
          <p14:tracePt t="78549" x="3027363" y="3402013"/>
          <p14:tracePt t="78568" x="2982913" y="3402013"/>
          <p14:tracePt t="78596" x="2965450" y="3402013"/>
          <p14:tracePt t="78621" x="2911475" y="3402013"/>
          <p14:tracePt t="78657" x="2867025" y="3394075"/>
          <p14:tracePt t="78666" x="2840038" y="3394075"/>
          <p14:tracePt t="78688" x="2768600" y="3394075"/>
          <p14:tracePt t="78722" x="2687638" y="3394075"/>
          <p14:tracePt t="78758" x="2633663" y="3394075"/>
          <p14:tracePt t="78789" x="2598738" y="3394075"/>
          <p14:tracePt t="78822" x="2536825" y="3402013"/>
          <p14:tracePt t="78855" x="2482850" y="3411538"/>
          <p14:tracePt t="78887" x="2465388" y="3411538"/>
          <p14:tracePt t="78894" x="2419350" y="3411538"/>
          <p14:tracePt t="78922" x="2347913" y="3411538"/>
          <p14:tracePt t="78955" x="2330450" y="3411538"/>
          <p14:tracePt t="78958" x="2276475" y="3411538"/>
          <p14:tracePt t="78988" x="2197100" y="3411538"/>
          <p14:tracePt t="79021" x="2160588" y="3411538"/>
          <p14:tracePt t="79046" x="2143125" y="3411538"/>
          <p14:tracePt t="79056" x="2116138" y="3411538"/>
          <p14:tracePt t="79105" x="2108200" y="3419475"/>
          <p14:tracePt t="79117" x="2098675" y="3419475"/>
          <p14:tracePt t="79135" x="2089150" y="3419475"/>
          <p14:tracePt t="79197" x="2081213" y="3419475"/>
          <p14:tracePt t="86372" x="2089150" y="3429000"/>
          <p14:tracePt t="86917" x="2098675" y="3429000"/>
          <p14:tracePt t="86928" x="2108200" y="3438525"/>
          <p14:tracePt t="86947" x="2116138" y="3446463"/>
          <p14:tracePt t="86979" x="2133600" y="3446463"/>
          <p14:tracePt t="87026" x="2187575" y="3446463"/>
          <p14:tracePt t="87045" x="2259013" y="3455988"/>
          <p14:tracePt t="87057" x="2347913" y="3473450"/>
          <p14:tracePt t="87080" x="2687638" y="3509963"/>
          <p14:tracePt t="87111" x="2751138" y="3509963"/>
          <p14:tracePt t="87118" x="2938463" y="3509963"/>
          <p14:tracePt t="87146" x="3357563" y="3446463"/>
          <p14:tracePt t="87178" x="3482975" y="3429000"/>
          <p14:tracePt t="87181" x="3786188" y="3367088"/>
          <p14:tracePt t="87201" x="3894138" y="3348038"/>
          <p14:tracePt t="87216" x="4098925" y="3322638"/>
          <p14:tracePt t="87232" x="4133850" y="3322638"/>
          <p14:tracePt t="87247" x="4384675" y="3276600"/>
          <p14:tracePt t="87278" x="4510088" y="3232150"/>
          <p14:tracePt t="87295" x="4589463" y="3205163"/>
          <p14:tracePt t="87314" x="4705350" y="3152775"/>
          <p14:tracePt t="87331" x="4741863" y="3133725"/>
          <p14:tracePt t="87347" x="4857750" y="3089275"/>
          <p14:tracePt t="87364" x="4929188" y="3071813"/>
          <p14:tracePt t="87381" x="5072063" y="3027363"/>
          <p14:tracePt t="87398" x="5116513" y="3017838"/>
          <p14:tracePt t="87414" x="5232400" y="2982913"/>
          <p14:tracePt t="87431" x="5241925" y="2965450"/>
          <p14:tracePt t="87448" x="5286375" y="2919413"/>
          <p14:tracePt t="87466" x="5330825" y="2857500"/>
          <p14:tracePt t="87484" x="5357813" y="2840038"/>
          <p14:tracePt t="87498" x="5402263" y="2786063"/>
          <p14:tracePt t="87517" x="5438775" y="2751138"/>
          <p14:tracePt t="87531" x="5483225" y="2679700"/>
          <p14:tracePt t="87548" x="5491163" y="2660650"/>
          <p14:tracePt t="87565" x="5518150" y="2633663"/>
          <p14:tracePt t="87581" x="5562600" y="2562225"/>
          <p14:tracePt t="87598" x="5589588" y="2536825"/>
          <p14:tracePt t="87615" x="5634038" y="2465388"/>
          <p14:tracePt t="87632" x="5661025" y="2446338"/>
          <p14:tracePt t="87648" x="5705475" y="2374900"/>
          <p14:tracePt t="87665" x="5751513" y="2322513"/>
          <p14:tracePt t="87681" x="5751513" y="2312988"/>
          <p14:tracePt t="87698" x="5768975" y="2295525"/>
          <p14:tracePt t="87715" x="5776913" y="2286000"/>
          <p14:tracePt t="87731" x="5822950" y="2214563"/>
          <p14:tracePt t="87748" x="5867400" y="2152650"/>
          <p14:tracePt t="87766" x="5884863" y="2116138"/>
          <p14:tracePt t="87794" x="5902325" y="2027238"/>
          <p14:tracePt t="87813" x="5911850" y="2009775"/>
          <p14:tracePt t="87824" x="5919788" y="1965325"/>
          <p14:tracePt t="87844" x="5919788" y="1946275"/>
          <p14:tracePt t="87856" x="5938838" y="1901825"/>
          <p14:tracePt t="87874" x="5938838" y="1893888"/>
          <p14:tracePt t="87894" x="5938838" y="1884363"/>
          <p14:tracePt t="87905" x="5946775" y="1866900"/>
          <p14:tracePt t="87924" x="5946775" y="1847850"/>
          <p14:tracePt t="87937" x="5956300" y="1847850"/>
          <p14:tracePt t="88193" x="5956300" y="1857375"/>
          <p14:tracePt t="88218" x="5919788" y="1901825"/>
          <p14:tracePt t="88238" x="5894388" y="1955800"/>
          <p14:tracePt t="88250" x="5813425" y="2062163"/>
          <p14:tracePt t="88269" x="5776913" y="2108200"/>
          <p14:tracePt t="88281" x="5715000" y="2179638"/>
          <p14:tracePt t="88301" x="5688013" y="2205038"/>
          <p14:tracePt t="88313" x="5438775" y="2347913"/>
          <p14:tracePt t="88332" x="5303838" y="2411413"/>
          <p14:tracePt t="88344" x="4822825" y="2598738"/>
          <p14:tracePt t="88364" x="4633913" y="2679700"/>
          <p14:tracePt t="88376" x="4133850" y="2901950"/>
          <p14:tracePt t="88396" x="3973513" y="2973388"/>
          <p14:tracePt t="88408" x="3608388" y="3170238"/>
          <p14:tracePt t="88427" x="3527425" y="3214688"/>
          <p14:tracePt t="88439" x="3286125" y="3348038"/>
          <p14:tracePt t="88459" x="3116263" y="3465513"/>
          <p14:tracePt t="88485" x="3000375" y="3536950"/>
          <p14:tracePt t="88517" x="2776538" y="3652838"/>
          <p14:tracePt t="88521" x="2633663" y="3741738"/>
          <p14:tracePt t="88551" x="2562225" y="3776663"/>
          <p14:tracePt t="88584" x="2571750" y="3776663"/>
          <p14:tracePt t="88601" x="2562225" y="3786188"/>
          <p14:tracePt t="88643" x="2554288" y="3795713"/>
          <p14:tracePt t="88662" x="2554288" y="3803650"/>
          <p14:tracePt t="88675" x="2536825" y="3822700"/>
          <p14:tracePt t="88694" x="2527300" y="3840163"/>
          <p14:tracePt t="88705" x="2500313" y="3875088"/>
          <p14:tracePt t="88724" x="2490788" y="3875088"/>
          <p14:tracePt t="88735" x="2490788" y="3894138"/>
          <p14:tracePt t="88754" x="2482850" y="3894138"/>
          <p14:tracePt t="88773" x="2482850" y="3902075"/>
          <p14:tracePt t="88786" x="2473325" y="3919538"/>
          <p14:tracePt t="88805" x="2465388" y="3929063"/>
          <p14:tracePt t="88816" x="2455863" y="3956050"/>
          <p14:tracePt t="88836" x="2455863" y="3973513"/>
          <p14:tracePt t="88848" x="2446338" y="3990975"/>
          <p14:tracePt t="88867" x="2438400" y="4000500"/>
          <p14:tracePt t="88894" x="2428875" y="4000500"/>
          <p14:tracePt t="88939" x="2419350" y="4000500"/>
          <p14:tracePt t="89035" x="2411413" y="4000500"/>
          <p14:tracePt t="89054" x="2411413" y="3990975"/>
          <p14:tracePt t="89087" x="2411413" y="3983038"/>
          <p14:tracePt t="89275" x="2419350" y="3983038"/>
          <p14:tracePt t="89286" x="2465388" y="3956050"/>
          <p14:tracePt t="89307" x="2482850" y="3938588"/>
          <p14:tracePt t="89317" x="2544763" y="3902075"/>
          <p14:tracePt t="89336" x="2633663" y="3830638"/>
          <p14:tracePt t="89354" x="2705100" y="3759200"/>
          <p14:tracePt t="89386" x="2867025" y="3625850"/>
          <p14:tracePt t="89401" x="2911475" y="3581400"/>
          <p14:tracePt t="89420" x="3160713" y="3348038"/>
          <p14:tracePt t="89454" x="3429000" y="3098800"/>
          <p14:tracePt t="89488" x="3536950" y="2990850"/>
          <p14:tracePt t="89492" x="3848100" y="2697163"/>
          <p14:tracePt t="89492" x="3946525" y="2608263"/>
          <p14:tracePt t="89522" x="4276725" y="2276475"/>
          <p14:tracePt t="89556" x="4687888" y="1901825"/>
          <p14:tracePt t="89587" x="5089525" y="1598613"/>
          <p14:tracePt t="89605" x="5214938" y="1500188"/>
          <p14:tracePt t="89621" x="5562600" y="1258888"/>
          <p14:tracePt t="89637" x="5688013" y="1179513"/>
          <p14:tracePt t="89655" x="6126163" y="893763"/>
          <p14:tracePt t="89687" x="6232525" y="839788"/>
          <p14:tracePt t="89695" x="6483350" y="723900"/>
          <p14:tracePt t="89721" x="6786563" y="588963"/>
          <p14:tracePt t="89738" x="6875463" y="554038"/>
          <p14:tracePt t="89754" x="6973888" y="500063"/>
          <p14:tracePt t="89771" x="7018338" y="482600"/>
          <p14:tracePt t="89788" x="7251700" y="384175"/>
          <p14:tracePt t="89821" x="7358063" y="339725"/>
          <p14:tracePt t="89840" x="7375525" y="339725"/>
          <p14:tracePt t="89856" x="7446963" y="330200"/>
          <p14:tracePt t="89889" x="7473950" y="330200"/>
          <p14:tracePt t="89921" x="7518400" y="330200"/>
          <p14:tracePt t="89930" x="7527925" y="330200"/>
          <p14:tracePt t="89961" x="7537450" y="330200"/>
          <p14:tracePt t="89988" x="7554913" y="347663"/>
          <p14:tracePt t="90022" x="7562850" y="357188"/>
          <p14:tracePt t="90041" x="7572375" y="357188"/>
          <p14:tracePt t="90504" x="7581900" y="366713"/>
          <p14:tracePt t="90819" x="7589838" y="366713"/>
          <p14:tracePt t="91225" x="7589838" y="374650"/>
          <p14:tracePt t="91457" x="7581900" y="374650"/>
          <p14:tracePt t="91489" x="7572375" y="384175"/>
          <p14:tracePt t="91501" x="7554913" y="384175"/>
          <p14:tracePt t="91534" x="7518400" y="393700"/>
          <p14:tracePt t="91561" x="7483475" y="411163"/>
          <p14:tracePt t="91594" x="7439025" y="419100"/>
          <p14:tracePt t="91627" x="7412038" y="428625"/>
          <p14:tracePt t="91631" x="7394575" y="428625"/>
          <p14:tracePt t="91664" x="7385050" y="428625"/>
          <p14:tracePt t="91740" x="7375525" y="428625"/>
          <p14:tracePt t="91849" x="7375525" y="419100"/>
          <p14:tracePt t="92383" x="7367588" y="411163"/>
          <p14:tracePt t="92436" x="7367588" y="401638"/>
          <p14:tracePt t="92463" x="7348538" y="401638"/>
          <p14:tracePt t="92480" x="7286625" y="411163"/>
          <p14:tracePt t="92513" x="7259638" y="419100"/>
          <p14:tracePt t="92530" x="7116763" y="455613"/>
          <p14:tracePt t="92564" x="6840538" y="536575"/>
          <p14:tracePt t="92597" x="6769100" y="561975"/>
          <p14:tracePt t="92605" x="6572250" y="660400"/>
          <p14:tracePt t="92638" x="6419850" y="723900"/>
          <p14:tracePt t="92663" x="6215063" y="847725"/>
          <p14:tracePt t="92697" x="5956300" y="973138"/>
          <p14:tracePt t="92730" x="5822950" y="1044575"/>
          <p14:tracePt t="92747" x="5562600" y="1204913"/>
          <p14:tracePt t="92780" x="5465763" y="1276350"/>
          <p14:tracePt t="92797" x="4991100" y="1616075"/>
          <p14:tracePt t="92830" x="4732338" y="1776413"/>
          <p14:tracePt t="92863" x="4670425" y="1822450"/>
          <p14:tracePt t="92871" x="4402138" y="1982788"/>
          <p14:tracePt t="92904" x="4187825" y="2116138"/>
          <p14:tracePt t="92931" x="3990975" y="2268538"/>
          <p14:tracePt t="92967" x="3911600" y="2330450"/>
          <p14:tracePt t="92998" x="3776663" y="2419350"/>
          <p14:tracePt t="93031" x="3679825" y="2500313"/>
          <p14:tracePt t="93065" x="3571875" y="2608263"/>
          <p14:tracePt t="93099" x="3490913" y="2697163"/>
          <p14:tracePt t="93132" x="3473450" y="2724150"/>
          <p14:tracePt t="93137" x="3429000" y="2776538"/>
          <p14:tracePt t="93171" x="3402013" y="2830513"/>
          <p14:tracePt t="93198" x="3367088" y="2901950"/>
          <p14:tracePt t="93232" x="3348038" y="2990850"/>
          <p14:tracePt t="93266" x="3348038" y="3009900"/>
          <p14:tracePt t="93277" x="3348038" y="3017838"/>
          <p14:tracePt t="93311" x="3348038" y="3054350"/>
          <p14:tracePt t="93332" x="3367088" y="3089275"/>
          <p14:tracePt t="93366" x="3375025" y="3125788"/>
          <p14:tracePt t="93399" x="3384550" y="3160713"/>
          <p14:tracePt t="93432" x="3394075" y="3205163"/>
          <p14:tracePt t="93466" x="3394075" y="3214688"/>
          <p14:tracePt t="93471" x="3411538" y="3214688"/>
          <p14:tracePt t="93724" x="3411538" y="3205163"/>
          <p14:tracePt t="93735" x="3455988" y="3160713"/>
          <p14:tracePt t="93758" x="3509963" y="3116263"/>
          <p14:tracePt t="93767" x="3724275" y="2919413"/>
          <p14:tracePt t="93800" x="3919538" y="2768600"/>
          <p14:tracePt t="93818" x="3990975" y="2705100"/>
          <p14:tracePt t="93833" x="4259263" y="2482850"/>
          <p14:tracePt t="93867" x="4562475" y="2268538"/>
          <p14:tracePt t="93884" x="4670425" y="2205038"/>
          <p14:tracePt t="93900" x="4983163" y="2000250"/>
          <p14:tracePt t="93933" x="5045075" y="1946275"/>
          <p14:tracePt t="93938" x="5259388" y="1795463"/>
          <p14:tracePt t="93967" x="5626100" y="1554163"/>
          <p14:tracePt t="94001" x="5822950" y="1438275"/>
          <p14:tracePt t="94020" x="6081713" y="1295400"/>
          <p14:tracePt t="94038" x="6161088" y="1258888"/>
          <p14:tracePt t="94068" x="6429375" y="1133475"/>
          <p14:tracePt t="94101" x="6491288" y="1098550"/>
          <p14:tracePt t="94114" x="6537325" y="1071563"/>
          <p14:tracePt t="94140" x="6626225" y="1017588"/>
          <p14:tracePt t="94168" x="6680200" y="990600"/>
          <p14:tracePt t="94201" x="6688138" y="982663"/>
          <p14:tracePt t="94206" x="6751638" y="973138"/>
          <p14:tracePt t="94235" x="6848475" y="955675"/>
          <p14:tracePt t="94235" x="6875463" y="946150"/>
          <p14:tracePt t="94269" x="6911975" y="938213"/>
          <p14:tracePt t="94288" x="6919913" y="938213"/>
          <p14:tracePt t="94321" x="6911975" y="938213"/>
          <p14:tracePt t="94630" x="6902450" y="938213"/>
          <p14:tracePt t="94724" x="6894513" y="938213"/>
          <p14:tracePt t="94757" x="6875463" y="946150"/>
          <p14:tracePt t="94776" x="6848475" y="955675"/>
          <p14:tracePt t="94787" x="6759575" y="965200"/>
          <p14:tracePt t="94806" x="6715125" y="965200"/>
          <p14:tracePt t="94836" x="6465888" y="982663"/>
          <p14:tracePt t="94870" x="6357938" y="990600"/>
          <p14:tracePt t="94887" x="6313488" y="1000125"/>
          <p14:tracePt t="94903" x="6215063" y="1036638"/>
          <p14:tracePt t="94937" x="6116638" y="1081088"/>
          <p14:tracePt t="94940" x="5919788" y="1143000"/>
          <p14:tracePt t="94970" x="5661025" y="1231900"/>
          <p14:tracePt t="95002" x="5500688" y="1303338"/>
          <p14:tracePt t="95012" x="5411788" y="1330325"/>
          <p14:tracePt t="95037" x="5116513" y="1490663"/>
          <p14:tracePt t="95070" x="4911725" y="1625600"/>
          <p14:tracePt t="95073" x="4687888" y="1758950"/>
          <p14:tracePt t="95105" x="4527550" y="1884363"/>
          <p14:tracePt t="95137" x="4394200" y="2009775"/>
          <p14:tracePt t="95155" x="4348163" y="2054225"/>
          <p14:tracePt t="95171" x="4152900" y="2224088"/>
          <p14:tracePt t="95203" x="4027488" y="2357438"/>
          <p14:tracePt t="95216" x="3965575" y="2411413"/>
          <p14:tracePt t="95238" x="3776663" y="2608263"/>
          <p14:tracePt t="95271" x="3625850" y="2786063"/>
          <p14:tracePt t="95278" x="3571875" y="2840038"/>
          <p14:tracePt t="95305" x="3384550" y="3089275"/>
          <p14:tracePt t="95338" x="3259138" y="3232150"/>
          <p14:tracePt t="95342" x="3125788" y="3375025"/>
          <p14:tracePt t="95372" x="2982913" y="3509963"/>
          <p14:tracePt t="95405" x="2901950" y="3581400"/>
          <p14:tracePt t="95420" x="2867025" y="3598863"/>
          <p14:tracePt t="95439" x="2732088" y="3732213"/>
          <p14:tracePt t="95472" x="2652713" y="3803650"/>
          <p14:tracePt t="95483" x="2616200" y="3830638"/>
          <p14:tracePt t="95505" x="2473325" y="3973513"/>
          <p14:tracePt t="95538" x="2438400" y="3990975"/>
          <p14:tracePt t="95542" x="2374900" y="4054475"/>
          <p14:tracePt t="95572" x="2276475" y="4108450"/>
          <p14:tracePt t="95606" x="2241550" y="4133850"/>
          <p14:tracePt t="95622" x="2197100" y="4143375"/>
          <p14:tracePt t="95641" x="2170113" y="4152900"/>
          <p14:tracePt t="95672" x="2116138" y="4170363"/>
          <p14:tracePt t="95705" x="2108200" y="4179888"/>
          <p14:tracePt t="95730" x="2089150" y="4187825"/>
          <p14:tracePt t="95749" x="2081213" y="4179888"/>
          <p14:tracePt t="95860" x="2081213" y="4170363"/>
          <p14:tracePt t="95871" x="2081213" y="4152900"/>
          <p14:tracePt t="95890" x="2089150" y="4116388"/>
          <p14:tracePt t="95910" x="2089150" y="4098925"/>
          <p14:tracePt t="95940" x="2089150" y="4054475"/>
          <p14:tracePt t="95972" x="2098675" y="4044950"/>
          <p14:tracePt t="95986" x="2108200" y="4037013"/>
          <p14:tracePt t="96007" x="2108200" y="4017963"/>
          <p14:tracePt t="96041" x="2133600" y="3983038"/>
          <p14:tracePt t="96048" x="2133600" y="3973513"/>
          <p14:tracePt t="96075" x="2143125" y="3973513"/>
          <p14:tracePt t="96107" x="2152650" y="3973513"/>
          <p14:tracePt t="96237" x="2160588" y="3973513"/>
          <p14:tracePt t="96614" x="2170113" y="3973513"/>
          <p14:tracePt t="96752" x="2179638" y="3973513"/>
          <p14:tracePt t="96836" x="2197100" y="3973513"/>
          <p14:tracePt t="96880" x="2205038" y="3973513"/>
          <p14:tracePt t="96893" x="2232025" y="3973513"/>
          <p14:tracePt t="96912" x="2259013" y="3965575"/>
          <p14:tracePt t="96944" x="2303463" y="3938588"/>
          <p14:tracePt t="96977" x="2322513" y="3919538"/>
          <p14:tracePt t="97010" x="2347913" y="3875088"/>
          <p14:tracePt t="97043" x="2374900" y="3840163"/>
          <p14:tracePt t="97056" x="2384425" y="3822700"/>
          <p14:tracePt t="97077" x="2419350" y="3768725"/>
          <p14:tracePt t="97109" x="2438400" y="3732213"/>
          <p14:tracePt t="97116" x="2465388" y="3687763"/>
          <p14:tracePt t="97143" x="2473325" y="3679825"/>
          <p14:tracePt t="97177" x="2473325" y="3660775"/>
          <p14:tracePt t="97181" x="2482850" y="3652838"/>
          <p14:tracePt t="97210" x="2500313" y="3616325"/>
          <p14:tracePt t="97244" x="2517775" y="3598863"/>
          <p14:tracePt t="97258" x="2517775" y="3589338"/>
          <p14:tracePt t="97293" x="2527300" y="3571875"/>
          <p14:tracePt t="97323" x="2527300" y="3562350"/>
          <p14:tracePt t="97354" x="2536825" y="3554413"/>
          <p14:tracePt t="97401" x="2536825" y="3544888"/>
          <p14:tracePt t="97774" x="2536825" y="3536950"/>
          <p14:tracePt t="97856" x="2544763" y="3536950"/>
          <p14:tracePt t="98090" x="2544763" y="3527425"/>
          <p14:tracePt t="98205" x="2544763" y="3517900"/>
          <p14:tracePt t="98660" x="2544763" y="3509963"/>
          <p14:tracePt t="98905" x="2554288" y="3509963"/>
          <p14:tracePt t="99395" x="2562225" y="3509963"/>
          <p14:tracePt t="99412" x="2581275" y="3509963"/>
          <p14:tracePt t="99442" x="2589213" y="3517900"/>
          <p14:tracePt t="99455" x="2625725" y="3544888"/>
          <p14:tracePt t="99484" x="2714625" y="3608388"/>
          <p14:tracePt t="99517" x="2732088" y="3616325"/>
          <p14:tracePt t="99522" x="2751138" y="3625850"/>
          <p14:tracePt t="99551" x="2759075" y="3625850"/>
          <p14:tracePt t="99584" x="2768600" y="3633788"/>
          <p14:tracePt t="99616" x="2768600" y="3643313"/>
          <p14:tracePt t="141622" x="2768600" y="3625850"/>
          <p14:tracePt t="141671" x="2776538" y="3625850"/>
          <p14:tracePt t="141999" x="2776538" y="3633788"/>
          <p14:tracePt t="142140" x="2786063" y="3633788"/>
          <p14:tracePt t="142192" x="2795588" y="3652838"/>
          <p14:tracePt t="142204" x="2813050" y="3679825"/>
          <p14:tracePt t="142223" x="2840038" y="3697288"/>
          <p14:tracePt t="142234" x="2857500" y="3732213"/>
          <p14:tracePt t="142253" x="2874963" y="3751263"/>
          <p14:tracePt t="142285" x="2884488" y="3768725"/>
          <p14:tracePt t="142303" x="2894013" y="3776663"/>
          <p14:tracePt t="142315" x="2911475" y="3803650"/>
          <p14:tracePt t="142333" x="2919413" y="3813175"/>
          <p14:tracePt t="142346" x="2938463" y="3830638"/>
          <p14:tracePt t="142366" x="2955925" y="3848100"/>
          <p14:tracePt t="142376" x="2982913" y="3867150"/>
          <p14:tracePt t="142402" x="2990850" y="3884613"/>
          <p14:tracePt t="142414" x="3000375" y="3884613"/>
          <p14:tracePt t="142426" x="3036888" y="3902075"/>
          <p14:tracePt t="142445" x="3036888" y="3911600"/>
          <p14:tracePt t="142457" x="3054350" y="3911600"/>
          <p14:tracePt t="142476" x="3071813" y="3919538"/>
          <p14:tracePt t="142504" x="3098800" y="3929063"/>
          <p14:tracePt t="142522" x="3108325" y="3929063"/>
          <p14:tracePt t="142548" x="3116263" y="3929063"/>
          <p14:tracePt t="142567" x="3125788" y="3929063"/>
          <p14:tracePt t="142586" x="3133725" y="3929063"/>
          <p14:tracePt t="142631" x="3152775" y="3929063"/>
          <p14:tracePt t="142744" x="3152775" y="3919538"/>
          <p14:tracePt t="142992" x="3160713" y="3919538"/>
          <p14:tracePt t="144014" x="3170238" y="3919538"/>
          <p14:tracePt t="144044" x="3179763" y="3919538"/>
          <p14:tracePt t="144066" x="3187700" y="3919538"/>
          <p14:tracePt t="144075" x="3197225" y="3929063"/>
          <p14:tracePt t="144094" x="3205163" y="3929063"/>
          <p14:tracePt t="144106" x="3232150" y="3929063"/>
          <p14:tracePt t="144125" x="3251200" y="3929063"/>
          <p14:tracePt t="144137" x="3268663" y="3929063"/>
          <p14:tracePt t="144156" x="3276600" y="3929063"/>
          <p14:tracePt t="144169" x="3303588" y="3929063"/>
          <p14:tracePt t="144186" x="3340100" y="3938588"/>
          <p14:tracePt t="144206" x="3357563" y="3938588"/>
          <p14:tracePt t="144219" x="3394075" y="3938588"/>
          <p14:tracePt t="144237" x="3411538" y="3946525"/>
          <p14:tracePt t="144252" x="3455988" y="3946525"/>
          <p14:tracePt t="144269" x="3465513" y="3946525"/>
          <p14:tracePt t="144287" x="3509963" y="3956050"/>
          <p14:tracePt t="144302" x="3517900" y="3956050"/>
          <p14:tracePt t="144319" x="3562350" y="3956050"/>
          <p14:tracePt t="144336" x="3589338" y="3956050"/>
          <p14:tracePt t="144352" x="3608388" y="3956050"/>
          <p14:tracePt t="144369" x="3643313" y="3956050"/>
          <p14:tracePt t="144386" x="3660775" y="3965575"/>
          <p14:tracePt t="144403" x="3679825" y="3965575"/>
          <p14:tracePt t="144419" x="3687763" y="3965575"/>
          <p14:tracePt t="144436" x="3741738" y="3973513"/>
          <p14:tracePt t="144453" x="3768725" y="3973513"/>
          <p14:tracePt t="144470" x="3776663" y="3973513"/>
          <p14:tracePt t="144486" x="3795713" y="3983038"/>
          <p14:tracePt t="144503" x="3822700" y="3983038"/>
          <p14:tracePt t="144520" x="3830638" y="3983038"/>
          <p14:tracePt t="144537" x="3857625" y="3983038"/>
          <p14:tracePt t="144553" x="3867150" y="3983038"/>
          <p14:tracePt t="144570" x="3894138" y="3983038"/>
          <p14:tracePt t="144587" x="3911600" y="3983038"/>
          <p14:tracePt t="144603" x="3919538" y="3990975"/>
          <p14:tracePt t="144620" x="3929063" y="3990975"/>
          <p14:tracePt t="144637" x="3938588" y="3990975"/>
          <p14:tracePt t="144654" x="3946525" y="3990975"/>
          <p14:tracePt t="144675" x="3956050" y="3990975"/>
          <p14:tracePt t="144687" x="3973513" y="3990975"/>
          <p14:tracePt t="144707" x="3990975" y="3990975"/>
          <p14:tracePt t="144737" x="4000500" y="3990975"/>
          <p14:tracePt t="144749" x="4017963" y="4000500"/>
          <p14:tracePt t="144787" x="4027488" y="4000500"/>
          <p14:tracePt t="144800" x="4037013" y="4000500"/>
          <p14:tracePt t="144818" x="4062413" y="4010025"/>
          <p14:tracePt t="144846" x="4071938" y="4010025"/>
          <p14:tracePt t="144863" x="4081463" y="4010025"/>
          <p14:tracePt t="144875" x="4089400" y="4010025"/>
          <p14:tracePt t="144894" x="4098925" y="4010025"/>
          <p14:tracePt t="144912" x="4108450" y="4010025"/>
          <p14:tracePt t="144924" x="4116388" y="4010025"/>
          <p14:tracePt t="144944" x="4116388" y="4017963"/>
          <p14:tracePt t="144956" x="4125913" y="4017963"/>
          <p14:tracePt t="144975" x="4133850" y="4017963"/>
          <p14:tracePt t="144986" x="4143375" y="4017963"/>
          <p14:tracePt t="145101" x="4152900" y="4017963"/>
          <p14:tracePt t="145160" x="4160838" y="4017963"/>
          <p14:tracePt t="145258" x="4170363" y="4027488"/>
          <p14:tracePt t="145349" x="4179888" y="4027488"/>
          <p14:tracePt t="145665" x="4187825" y="4027488"/>
          <p14:tracePt t="145821" x="4197350" y="4027488"/>
          <p14:tracePt t="146119" x="4205288" y="4027488"/>
          <p14:tracePt t="146406" x="4214813" y="4027488"/>
          <p14:tracePt t="146496" x="4224338" y="4027488"/>
          <p14:tracePt t="152871" x="4232275" y="4027488"/>
          <p14:tracePt t="173622" x="4251325" y="4027488"/>
          <p14:tracePt t="174327" x="4251325" y="4037013"/>
          <p14:tracePt t="174339" x="4268788" y="4071938"/>
          <p14:tracePt t="174360" x="4286250" y="4081463"/>
          <p14:tracePt t="174371" x="4303713" y="4125913"/>
          <p14:tracePt t="174390" x="4313238" y="4143375"/>
          <p14:tracePt t="174402" x="4322763" y="4152900"/>
          <p14:tracePt t="174421" x="4322763" y="4170363"/>
          <p14:tracePt t="174434" x="4330700" y="4179888"/>
          <p14:tracePt t="174453" x="4330700" y="4187825"/>
          <p14:tracePt t="174546" x="4330700" y="4205288"/>
          <p14:tracePt t="174576" x="4322763" y="4224338"/>
          <p14:tracePt t="174718" x="4322763" y="4241800"/>
          <p14:tracePt t="174729" x="4340225" y="4340225"/>
          <p14:tracePt t="174749" x="4419600" y="4491038"/>
          <p14:tracePt t="174769" x="4465638" y="4562475"/>
          <p14:tracePt t="174781" x="4589463" y="4751388"/>
          <p14:tracePt t="174800" x="4633913" y="4813300"/>
          <p14:tracePt t="174813" x="4670425" y="4867275"/>
          <p14:tracePt t="174826" x="4813300" y="5027613"/>
          <p14:tracePt t="174845" x="4857750" y="5081588"/>
          <p14:tracePt t="174857" x="5010150" y="5259388"/>
          <p14:tracePt t="174877" x="5072063" y="5330825"/>
          <p14:tracePt t="174888" x="5133975" y="5384800"/>
          <p14:tracePt t="174916" x="5160963" y="5419725"/>
          <p14:tracePt t="174928" x="5197475" y="5456238"/>
          <p14:tracePt t="174939" x="5214938" y="5473700"/>
          <p14:tracePt t="174951" x="5259388" y="5510213"/>
          <p14:tracePt t="174969" x="5276850" y="5527675"/>
          <p14:tracePt t="174982" x="5286375" y="5537200"/>
          <p14:tracePt t="175000" x="5303838" y="5545138"/>
          <p14:tracePt t="175019" x="5340350" y="5572125"/>
          <p14:tracePt t="175031" x="5446713" y="5643563"/>
          <p14:tracePt t="175050" x="5510213" y="5688013"/>
          <p14:tracePt t="175062" x="5581650" y="5741988"/>
          <p14:tracePt t="175082" x="5608638" y="5751513"/>
          <p14:tracePt t="175095" x="5661025" y="5795963"/>
          <p14:tracePt t="175114" x="5697538" y="5803900"/>
          <p14:tracePt t="175129" x="5776913" y="5857875"/>
          <p14:tracePt t="175146" x="5795963" y="5867400"/>
          <p14:tracePt t="175162" x="5884863" y="5929313"/>
          <p14:tracePt t="175179" x="5911850" y="5956300"/>
          <p14:tracePt t="175197" x="6018213" y="6027738"/>
          <p14:tracePt t="175230" x="6143625" y="6126163"/>
          <p14:tracePt t="175263" x="6251575" y="6215063"/>
          <p14:tracePt t="175279" x="6303963" y="6259513"/>
          <p14:tracePt t="175296" x="6411913" y="6340475"/>
          <p14:tracePt t="175313" x="6438900" y="6367463"/>
          <p14:tracePt t="175332" x="6473825" y="6384925"/>
          <p14:tracePt t="175346" x="6527800" y="6438900"/>
          <p14:tracePt t="175365" x="6545263" y="6456363"/>
          <p14:tracePt t="175379" x="6599238" y="6491288"/>
          <p14:tracePt t="175396" x="6599238" y="650081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Inheritance Approach in Swing/AWT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78825" y="1524000"/>
            <a:ext cx="1371600" cy="9338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16" y="1663792"/>
            <a:ext cx="2209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>
            <a:off x="3464625" y="2457826"/>
            <a:ext cx="0" cy="6663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778825" y="3124200"/>
            <a:ext cx="1371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Component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01068" y="4572000"/>
            <a:ext cx="20574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ACartesianPlane</a:t>
            </a:r>
            <a:r>
              <a:rPr lang="en-US" sz="1600" dirty="0" smtClean="0"/>
              <a:t> View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3013115" y="2609445"/>
            <a:ext cx="903020" cy="36313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487385" y="4048274"/>
            <a:ext cx="0" cy="510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165885" y="4132170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968829" y="3129395"/>
            <a:ext cx="1788223" cy="338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paint(Graphics)</a:t>
            </a:r>
            <a:endParaRPr lang="en-US" sz="1400" dirty="0"/>
          </a:p>
        </p:txBody>
      </p:sp>
      <p:sp>
        <p:nvSpPr>
          <p:cNvPr id="36" name="Rectangle 35"/>
          <p:cNvSpPr/>
          <p:nvPr/>
        </p:nvSpPr>
        <p:spPr>
          <a:xfrm>
            <a:off x="533401" y="5088329"/>
            <a:ext cx="2067668" cy="338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paint(Graphics)</a:t>
            </a:r>
            <a:endParaRPr lang="en-US" sz="1400" dirty="0"/>
          </a:p>
        </p:txBody>
      </p:sp>
      <p:sp>
        <p:nvSpPr>
          <p:cNvPr id="37" name="Rectangle 36"/>
          <p:cNvSpPr/>
          <p:nvPr/>
        </p:nvSpPr>
        <p:spPr>
          <a:xfrm>
            <a:off x="987632" y="3688485"/>
            <a:ext cx="1788223" cy="338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</a:t>
            </a:r>
            <a:r>
              <a:rPr lang="en-US" sz="1400" dirty="0" smtClean="0"/>
              <a:t>epaint()</a:t>
            </a:r>
            <a:endParaRPr lang="en-US" sz="1400" dirty="0"/>
          </a:p>
        </p:txBody>
      </p:sp>
      <p:sp>
        <p:nvSpPr>
          <p:cNvPr id="55" name="Rectangle 54"/>
          <p:cNvSpPr/>
          <p:nvPr/>
        </p:nvSpPr>
        <p:spPr>
          <a:xfrm>
            <a:off x="533401" y="4574226"/>
            <a:ext cx="2081523" cy="338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propertyChanged</a:t>
            </a:r>
            <a:r>
              <a:rPr lang="en-US" sz="1400" dirty="0" smtClean="0"/>
              <a:t>()</a:t>
            </a:r>
            <a:endParaRPr lang="en-US" sz="1400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1219200" y="4063536"/>
            <a:ext cx="0" cy="10247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1447800" y="3453809"/>
            <a:ext cx="0" cy="16996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5118506" y="3755962"/>
            <a:ext cx="3352800" cy="98773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 the paint method it does the view task of displaying the shapes.</a:t>
            </a:r>
            <a:endParaRPr lang="en-US" sz="1600" dirty="0"/>
          </a:p>
        </p:txBody>
      </p:sp>
      <p:sp>
        <p:nvSpPr>
          <p:cNvPr id="63" name="Rectangle 62"/>
          <p:cNvSpPr/>
          <p:nvPr/>
        </p:nvSpPr>
        <p:spPr>
          <a:xfrm>
            <a:off x="1177140" y="1524000"/>
            <a:ext cx="1371600" cy="9338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Window Manager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161680" y="2457826"/>
            <a:ext cx="0" cy="12306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118506" y="2855219"/>
            <a:ext cx="3371850" cy="85842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Application view becomes subclass of component and overrides the paint() method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1575607" y="5730196"/>
            <a:ext cx="2658254" cy="8382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 view is not conceptually a component!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5128031" y="5943600"/>
            <a:ext cx="3362325" cy="8382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SWT uses observer pattern.</a:t>
            </a:r>
            <a:endParaRPr lang="en-US" sz="1600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752600" y="4063535"/>
            <a:ext cx="0" cy="510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0823" y="4767776"/>
            <a:ext cx="45720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128031" y="4833523"/>
            <a:ext cx="3352800" cy="98773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On receiving a property change it calls repaint since it cannot manufacture a graphics context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8586036"/>
      </p:ext>
    </p:extLst>
  </p:cSld>
  <p:clrMapOvr>
    <a:masterClrMapping/>
  </p:clrMapOvr>
  <p:transition advTm="1423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24" grpId="0" animBg="1"/>
      <p:bldP spid="28" grpId="0" animBg="1"/>
      <p:bldP spid="29" grpId="0" animBg="1"/>
      <p:bldP spid="32" grpId="0" animBg="1"/>
    </p:bldLst>
  </p:timing>
  <p:extLst>
    <p:ext uri="{3A86A75C-4F4B-4683-9AE1-C65F6400EC91}">
      <p14:laserTraceLst xmlns:p14="http://schemas.microsoft.com/office/powerpoint/2010/main">
        <p14:tracePtLst>
          <p14:tracePt t="5083" x="6589713" y="6491288"/>
          <p14:tracePt t="5674" x="6589713" y="6483350"/>
          <p14:tracePt t="5716" x="6589713" y="6465888"/>
          <p14:tracePt t="5768" x="6589713" y="6456363"/>
          <p14:tracePt t="5779" x="6589713" y="6438900"/>
          <p14:tracePt t="5799" x="6589713" y="6394450"/>
          <p14:tracePt t="5832" x="6608763" y="6348413"/>
          <p14:tracePt t="5866" x="6608763" y="6330950"/>
          <p14:tracePt t="5872" x="6616700" y="6303963"/>
          <p14:tracePt t="5898" x="6626225" y="6276975"/>
          <p14:tracePt t="5932" x="6643688" y="6242050"/>
          <p14:tracePt t="5950" x="6653213" y="6224588"/>
          <p14:tracePt t="5982" x="6680200" y="6188075"/>
          <p14:tracePt t="6001" x="6688138" y="6170613"/>
          <p14:tracePt t="6032" x="6715125" y="6143625"/>
          <p14:tracePt t="6067" x="6732588" y="6143625"/>
          <p14:tracePt t="6076" x="6742113" y="6126163"/>
          <p14:tracePt t="6098" x="6786563" y="6045200"/>
          <p14:tracePt t="6130" x="6786563" y="6000750"/>
          <p14:tracePt t="6145" x="6786563" y="5956300"/>
          <p14:tracePt t="6165" x="6751638" y="5803900"/>
          <p14:tracePt t="6199" x="6705600" y="5724525"/>
          <p14:tracePt t="6208" x="6688138" y="5688013"/>
          <p14:tracePt t="6233" x="6616700" y="5599113"/>
          <p14:tracePt t="6267" x="6554788" y="5527675"/>
          <p14:tracePt t="6271" x="6537325" y="5510213"/>
          <p14:tracePt t="6301" x="6375400" y="5402263"/>
          <p14:tracePt t="6334" x="6296025" y="5340350"/>
          <p14:tracePt t="6361" x="6108700" y="5224463"/>
          <p14:tracePt t="6380" x="6027738" y="5180013"/>
          <p14:tracePt t="6401" x="5822950" y="5045075"/>
          <p14:tracePt t="6433" x="5680075" y="4965700"/>
          <p14:tracePt t="6441" x="5491163" y="4857750"/>
          <p14:tracePt t="6467" x="5286375" y="4751388"/>
          <p14:tracePt t="6500" x="5214938" y="4724400"/>
          <p14:tracePt t="6504" x="5099050" y="4660900"/>
          <p14:tracePt t="6534" x="4732338" y="4491038"/>
          <p14:tracePt t="6568" x="4456113" y="4348163"/>
          <p14:tracePt t="6585" x="4367213" y="4313238"/>
          <p14:tracePt t="6601" x="4133850" y="4187825"/>
          <p14:tracePt t="6635" x="4000500" y="4125913"/>
          <p14:tracePt t="6648" x="3946525" y="4108450"/>
          <p14:tracePt t="6668" x="3822700" y="4044950"/>
          <p14:tracePt t="6700" x="3687763" y="3990975"/>
          <p14:tracePt t="6709" x="3660775" y="3983038"/>
          <p14:tracePt t="6735" x="3571875" y="3946525"/>
          <p14:tracePt t="6767" x="3544888" y="3938588"/>
          <p14:tracePt t="6771" x="3482975" y="3911600"/>
          <p14:tracePt t="6802" x="3375025" y="3848100"/>
          <p14:tracePt t="6837" x="3357563" y="3840163"/>
          <p14:tracePt t="6851" x="3367088" y="3840163"/>
          <p14:tracePt t="7210" x="3375025" y="3840163"/>
          <p14:tracePt t="9582" x="3384550" y="3840163"/>
          <p14:tracePt t="9977" x="3394075" y="3840163"/>
          <p14:tracePt t="10402" x="3394075" y="3848100"/>
          <p14:tracePt t="10924" x="3384550" y="3848100"/>
          <p14:tracePt t="10937" x="3375025" y="3857625"/>
          <p14:tracePt t="10950" x="3340100" y="3894138"/>
          <p14:tracePt t="10982" x="3313113" y="3919538"/>
          <p14:tracePt t="11014" x="3241675" y="3990975"/>
          <p14:tracePt t="11047" x="3205163" y="4044950"/>
          <p14:tracePt t="11052" x="3152775" y="4125913"/>
          <p14:tracePt t="11081" x="3152775" y="4133850"/>
          <p14:tracePt t="11114" x="3098800" y="4205288"/>
          <p14:tracePt t="11147" x="3081338" y="4241800"/>
          <p14:tracePt t="11155" x="3044825" y="4303713"/>
          <p14:tracePt t="11181" x="3009900" y="4348163"/>
          <p14:tracePt t="11214" x="2982913" y="4367213"/>
          <p14:tracePt t="11219" x="2894013" y="4446588"/>
          <p14:tracePt t="11248" x="2840038" y="4491038"/>
          <p14:tracePt t="11282" x="2786063" y="4545013"/>
          <p14:tracePt t="11315" x="2724150" y="4616450"/>
          <p14:tracePt t="11348" x="2660650" y="4670425"/>
          <p14:tracePt t="11383" x="2589213" y="4759325"/>
          <p14:tracePt t="11415" x="2536825" y="4822825"/>
          <p14:tracePt t="11449" x="2482850" y="4894263"/>
          <p14:tracePt t="11482" x="2465388" y="4929188"/>
          <p14:tracePt t="11518" x="2438400" y="4965700"/>
          <p14:tracePt t="11522" x="2428875" y="4991100"/>
          <p14:tracePt t="11549" x="2384425" y="5072063"/>
          <p14:tracePt t="11583" x="2347913" y="5143500"/>
          <p14:tracePt t="11616" x="2322513" y="5180013"/>
          <p14:tracePt t="11649" x="2295525" y="5241925"/>
          <p14:tracePt t="11683" x="2259013" y="5303838"/>
          <p14:tracePt t="11716" x="2241550" y="5340350"/>
          <p14:tracePt t="11749" x="2241550" y="5357813"/>
          <p14:tracePt t="11753" x="2224088" y="5402263"/>
          <p14:tracePt t="11784" x="2205038" y="5446713"/>
          <p14:tracePt t="11816" x="2205038" y="5456238"/>
          <p14:tracePt t="11850" x="2205038" y="5465763"/>
          <p14:tracePt t="11884" x="2197100" y="5465763"/>
          <p14:tracePt t="11939" x="2197100" y="5473700"/>
          <p14:tracePt t="11989" x="2197100" y="5483225"/>
          <p14:tracePt t="12008" x="2197100" y="5491163"/>
          <p14:tracePt t="12020" x="2197100" y="5500688"/>
          <p14:tracePt t="12050" x="2197100" y="5491163"/>
          <p14:tracePt t="12238" x="2197100" y="5483225"/>
          <p14:tracePt t="28583" x="2205038" y="5483225"/>
          <p14:tracePt t="28986" x="2205038" y="5491163"/>
          <p14:tracePt t="29051" x="2214563" y="5491163"/>
          <p14:tracePt t="29100" x="2224088" y="5491163"/>
          <p14:tracePt t="29112" x="2232025" y="5473700"/>
          <p14:tracePt t="29176" x="2241550" y="5456238"/>
          <p14:tracePt t="29203" x="2251075" y="5394325"/>
          <p14:tracePt t="29236" x="2286000" y="5251450"/>
          <p14:tracePt t="29270" x="2295525" y="5232400"/>
          <p14:tracePt t="29304" x="2347913" y="5108575"/>
          <p14:tracePt t="29337" x="2401888" y="5010150"/>
          <p14:tracePt t="29371" x="2465388" y="4894263"/>
          <p14:tracePt t="29403" x="2554288" y="4776788"/>
          <p14:tracePt t="29435" x="2652713" y="4633913"/>
          <p14:tracePt t="29469" x="2679700" y="4608513"/>
          <p14:tracePt t="29472" x="2741613" y="4473575"/>
          <p14:tracePt t="29504" x="2803525" y="4367213"/>
          <p14:tracePt t="29536" x="2857500" y="4276725"/>
          <p14:tracePt t="29553" x="2919413" y="4160838"/>
          <p14:tracePt t="29586" x="2946400" y="4125913"/>
          <p14:tracePt t="29604" x="2990850" y="4037013"/>
          <p14:tracePt t="29637" x="3062288" y="3946525"/>
          <p14:tracePt t="29670" x="3108325" y="3875088"/>
          <p14:tracePt t="29678" x="3160713" y="3776663"/>
          <p14:tracePt t="29710" x="3187700" y="3724275"/>
          <p14:tracePt t="29738" x="3276600" y="3589338"/>
          <p14:tracePt t="29772" x="3286125" y="3581400"/>
          <p14:tracePt t="29869" x="3286125" y="3589338"/>
          <p14:tracePt t="30493" x="3268663" y="3598863"/>
          <p14:tracePt t="30524" x="3241675" y="3616325"/>
          <p14:tracePt t="30543" x="3170238" y="3643313"/>
          <p14:tracePt t="30573" x="3089275" y="3687763"/>
          <p14:tracePt t="30607" x="2955925" y="3732213"/>
          <p14:tracePt t="30641" x="2795588" y="3776663"/>
          <p14:tracePt t="30674" x="2697163" y="3803650"/>
          <p14:tracePt t="30708" x="2562225" y="3840163"/>
          <p14:tracePt t="30741" x="2446338" y="3884613"/>
          <p14:tracePt t="30775" x="2322513" y="3938588"/>
          <p14:tracePt t="30808" x="2241550" y="3973513"/>
          <p14:tracePt t="30840" x="2170113" y="4000500"/>
          <p14:tracePt t="30874" x="2133600" y="4010025"/>
          <p14:tracePt t="30908" x="2089150" y="4027488"/>
          <p14:tracePt t="30941" x="2036763" y="4062413"/>
          <p14:tracePt t="30974" x="2009775" y="4071938"/>
          <p14:tracePt t="31008" x="2000250" y="4071938"/>
          <p14:tracePt t="31041" x="1990725" y="4071938"/>
          <p14:tracePt t="31092" x="2000250" y="4071938"/>
          <p14:tracePt t="37333" x="2009775" y="4071938"/>
          <p14:tracePt t="37987" x="2017713" y="4071938"/>
          <p14:tracePt t="38061" x="2017713" y="4081463"/>
          <p14:tracePt t="38073" x="2027238" y="4098925"/>
          <p14:tracePt t="38096" x="2054225" y="4152900"/>
          <p14:tracePt t="38130" x="2081213" y="4197350"/>
          <p14:tracePt t="38135" x="2098675" y="4224338"/>
          <p14:tracePt t="38163" x="2108200" y="4276725"/>
          <p14:tracePt t="38197" x="2116138" y="4286250"/>
          <p14:tracePt t="38201" x="2133600" y="4384675"/>
          <p14:tracePt t="38230" x="2152650" y="4465638"/>
          <p14:tracePt t="38265" x="2160588" y="4545013"/>
          <p14:tracePt t="38297" x="2160588" y="4554538"/>
          <p14:tracePt t="38330" x="2170113" y="4616450"/>
          <p14:tracePt t="38364" x="2170113" y="4660900"/>
          <p14:tracePt t="38375" x="2170113" y="4679950"/>
          <p14:tracePt t="38375" x="2179638" y="4705350"/>
          <p14:tracePt t="38398" x="2179638" y="4759325"/>
          <p14:tracePt t="38431" x="2187575" y="4822825"/>
          <p14:tracePt t="38464" x="2187575" y="4911725"/>
          <p14:tracePt t="38498" x="2187575" y="4983163"/>
          <p14:tracePt t="38531" x="2197100" y="5045075"/>
          <p14:tracePt t="38567" x="2205038" y="5116513"/>
          <p14:tracePt t="38598" x="2205038" y="5197475"/>
          <p14:tracePt t="38632" x="2214563" y="5276850"/>
          <p14:tracePt t="38665" x="2224088" y="5340350"/>
          <p14:tracePt t="38671" x="2224088" y="5348288"/>
          <p14:tracePt t="38698" x="2232025" y="5402263"/>
          <p14:tracePt t="38732" x="2232025" y="5429250"/>
          <p14:tracePt t="38736" x="2232025" y="5456238"/>
          <p14:tracePt t="38769" x="2241550" y="5491163"/>
          <p14:tracePt t="38800" x="2241550" y="5500688"/>
          <p14:tracePt t="38832" x="2241550" y="55102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IS-A vs. HAS-A (1.1)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24664" y="1646208"/>
            <a:ext cx="1371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Component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6907" y="3094008"/>
            <a:ext cx="20574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ACartesianPlane</a:t>
            </a:r>
            <a:r>
              <a:rPr lang="en-US" sz="1600" dirty="0" smtClean="0"/>
              <a:t> View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433224" y="2570282"/>
            <a:ext cx="0" cy="510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111724" y="2654178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>
          <a:xfrm>
            <a:off x="246480" y="4375396"/>
            <a:ext cx="2658254" cy="8382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 view is not conceptually a component!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3646745" y="2918246"/>
            <a:ext cx="1371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JTextField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4355305" y="3842320"/>
            <a:ext cx="0" cy="510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926556" y="3926216"/>
            <a:ext cx="806783" cy="35059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sp>
        <p:nvSpPr>
          <p:cNvPr id="39" name="Rectangle 38"/>
          <p:cNvSpPr/>
          <p:nvPr/>
        </p:nvSpPr>
        <p:spPr>
          <a:xfrm>
            <a:off x="3621388" y="1559681"/>
            <a:ext cx="1371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Component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4329948" y="2483755"/>
            <a:ext cx="0" cy="510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008448" y="2567651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3429000" y="443362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ACounter</a:t>
            </a:r>
            <a:r>
              <a:rPr lang="en-US" sz="1600" dirty="0" smtClean="0"/>
              <a:t> </a:t>
            </a:r>
            <a:r>
              <a:rPr lang="en-US" sz="1600" dirty="0" err="1" smtClean="0"/>
              <a:t>JTextFieldView</a:t>
            </a:r>
            <a:endParaRPr lang="en-US" sz="1600" dirty="0"/>
          </a:p>
        </p:txBody>
      </p:sp>
      <p:sp>
        <p:nvSpPr>
          <p:cNvPr id="43" name="Rectangle 42"/>
          <p:cNvSpPr/>
          <p:nvPr/>
        </p:nvSpPr>
        <p:spPr>
          <a:xfrm>
            <a:off x="6085145" y="2882565"/>
            <a:ext cx="1371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JButton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6793705" y="3806639"/>
            <a:ext cx="0" cy="510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364956" y="3890535"/>
            <a:ext cx="806783" cy="35059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sp>
        <p:nvSpPr>
          <p:cNvPr id="46" name="Rectangle 45"/>
          <p:cNvSpPr/>
          <p:nvPr/>
        </p:nvSpPr>
        <p:spPr>
          <a:xfrm>
            <a:off x="6059788" y="1524000"/>
            <a:ext cx="1371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Component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6768348" y="2448074"/>
            <a:ext cx="0" cy="510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6446848" y="2531970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49" name="Rectangle 48"/>
          <p:cNvSpPr/>
          <p:nvPr/>
        </p:nvSpPr>
        <p:spPr>
          <a:xfrm>
            <a:off x="5867400" y="4397939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ACounter</a:t>
            </a:r>
            <a:r>
              <a:rPr lang="en-US" sz="1600" dirty="0" smtClean="0"/>
              <a:t> </a:t>
            </a:r>
            <a:r>
              <a:rPr lang="en-US" sz="1600" dirty="0" err="1" smtClean="0"/>
              <a:t>ButtonController</a:t>
            </a:r>
            <a:endParaRPr lang="en-US" sz="1600" dirty="0"/>
          </a:p>
        </p:txBody>
      </p:sp>
      <p:sp>
        <p:nvSpPr>
          <p:cNvPr id="50" name="Rectangle 49"/>
          <p:cNvSpPr/>
          <p:nvPr/>
        </p:nvSpPr>
        <p:spPr>
          <a:xfrm>
            <a:off x="2738437" y="5580584"/>
            <a:ext cx="3362325" cy="8382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Input events uses observer pattern.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6393928"/>
      </p:ext>
    </p:extLst>
  </p:cSld>
  <p:clrMapOvr>
    <a:masterClrMapping/>
  </p:clrMapOvr>
  <p:transition advTm="632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 animBg="1"/>
      <p:bldP spid="33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8" grpId="0" animBg="1"/>
      <p:bldP spid="49" grpId="0" animBg="1"/>
      <p:bldP spid="50" grpId="0" animBg="1"/>
    </p:bldLst>
  </p:timing>
  <p:extLst>
    <p:ext uri="{3A86A75C-4F4B-4683-9AE1-C65F6400EC91}">
      <p14:laserTraceLst xmlns:p14="http://schemas.microsoft.com/office/powerpoint/2010/main">
        <p14:tracePtLst>
          <p14:tracePt t="20494" x="2251075" y="5510213"/>
          <p14:tracePt t="20616" x="2276475" y="5510213"/>
          <p14:tracePt t="20634" x="2286000" y="5510213"/>
          <p14:tracePt t="20653" x="2357438" y="5537200"/>
          <p14:tracePt t="20686" x="2419350" y="5562600"/>
          <p14:tracePt t="20698" x="2446338" y="5572125"/>
          <p14:tracePt t="20719" x="2571750" y="5589588"/>
          <p14:tracePt t="20753" x="2670175" y="5626100"/>
          <p14:tracePt t="20769" x="2732088" y="5643563"/>
          <p14:tracePt t="20785" x="3044825" y="5741988"/>
          <p14:tracePt t="20819" x="3465513" y="5867400"/>
          <p14:tracePt t="20839" x="3581400" y="5894388"/>
          <p14:tracePt t="20852" x="3884613" y="5983288"/>
          <p14:tracePt t="20887" x="4044950" y="6010275"/>
          <p14:tracePt t="20919" x="4152900" y="6027738"/>
          <p14:tracePt t="20955" x="4357688" y="6027738"/>
          <p14:tracePt t="20987" x="4625975" y="6027738"/>
          <p14:tracePt t="21020" x="4848225" y="6027738"/>
          <p14:tracePt t="21054" x="5037138" y="6027738"/>
          <p14:tracePt t="21060" x="5170488" y="6027738"/>
          <p14:tracePt t="21086" x="5375275" y="6018213"/>
          <p14:tracePt t="21118" x="5500688" y="6010275"/>
          <p14:tracePt t="21121" x="5634038" y="5991225"/>
          <p14:tracePt t="21154" x="5867400" y="5983288"/>
          <p14:tracePt t="21188" x="6027738" y="5983288"/>
          <p14:tracePt t="21221" x="6286500" y="5983288"/>
          <p14:tracePt t="21230" x="6661150" y="6000750"/>
          <p14:tracePt t="21254" x="7018338" y="6045200"/>
          <p14:tracePt t="21288" x="7062788" y="6054725"/>
          <p14:tracePt t="21292" x="7304088" y="6081713"/>
          <p14:tracePt t="21321" x="7483475" y="6089650"/>
          <p14:tracePt t="21355" x="7705725" y="6089650"/>
          <p14:tracePt t="21388" x="7947025" y="6081713"/>
          <p14:tracePt t="21422" x="8089900" y="6081713"/>
          <p14:tracePt t="21455" x="8188325" y="6072188"/>
          <p14:tracePt t="21466" x="8251825" y="6072188"/>
          <p14:tracePt t="21488" x="8402638" y="6072188"/>
          <p14:tracePt t="21522" x="8528050" y="6072188"/>
          <p14:tracePt t="21529" x="8555038" y="6072188"/>
          <p14:tracePt t="21556" x="8616950" y="6072188"/>
          <p14:tracePt t="21589" x="8626475" y="6072188"/>
          <p14:tracePt t="21622" x="8626475" y="6062663"/>
          <p14:tracePt t="21656" x="8626475" y="6037263"/>
          <p14:tracePt t="21683" x="8616950" y="6010275"/>
          <p14:tracePt t="21703" x="8616950" y="6000750"/>
          <p14:tracePt t="21722" x="8609013" y="5973763"/>
          <p14:tracePt t="21756" x="8599488" y="5956300"/>
          <p14:tracePt t="21776" x="8572500" y="5919788"/>
          <p14:tracePt t="21794" x="8562975" y="5894388"/>
          <p14:tracePt t="21822" x="8528050" y="5840413"/>
          <p14:tracePt t="21856" x="8528050" y="5830888"/>
          <p14:tracePt t="21889" x="8518525" y="5830888"/>
          <p14:tracePt t="21923" x="8518525" y="5822950"/>
          <p14:tracePt t="22112" x="8528050" y="5822950"/>
          <p14:tracePt t="22191" x="8537575" y="5822950"/>
          <p14:tracePt t="22230" x="8545513" y="5822950"/>
          <p14:tracePt t="22284" x="8545513" y="5813425"/>
          <p14:tracePt t="22330" x="8555038" y="5813425"/>
          <p14:tracePt t="22357" x="8562975" y="5813425"/>
          <p14:tracePt t="22407" x="8562975" y="5803900"/>
          <p14:tracePt t="22426" x="8572500" y="5803900"/>
          <p14:tracePt t="22471" x="8562975" y="5795963"/>
          <p14:tracePt t="22612" x="8562975" y="5786438"/>
          <p14:tracePt t="22625" x="8528050" y="5768975"/>
          <p14:tracePt t="22643" x="8474075" y="5751513"/>
          <p14:tracePt t="22664" x="8358188" y="5715000"/>
          <p14:tracePt t="22692" x="8153400" y="5643563"/>
          <p14:tracePt t="22725" x="8072438" y="5608638"/>
          <p14:tracePt t="22738" x="8001000" y="5581650"/>
          <p14:tracePt t="22759" x="7912100" y="5554663"/>
          <p14:tracePt t="22793" x="7894638" y="5545138"/>
          <p14:tracePt t="22800" x="7813675" y="5527675"/>
          <p14:tracePt t="22826" x="7608888" y="5491163"/>
          <p14:tracePt t="22859" x="7572375" y="5473700"/>
          <p14:tracePt t="22863" x="7483475" y="5446713"/>
          <p14:tracePt t="22893" x="7367588" y="5419725"/>
          <p14:tracePt t="22893" x="7304088" y="5394325"/>
          <p14:tracePt t="22927" x="7161213" y="5367338"/>
          <p14:tracePt t="22961" x="7054850" y="5357813"/>
          <p14:tracePt t="22993" x="6956425" y="5330825"/>
          <p14:tracePt t="23026" x="6902450" y="5322888"/>
          <p14:tracePt t="23033" x="6742113" y="5268913"/>
          <p14:tracePt t="23060" x="6554788" y="5214938"/>
          <p14:tracePt t="23094" x="6465888" y="5180013"/>
          <p14:tracePt t="23127" x="6348413" y="5153025"/>
          <p14:tracePt t="23160" x="6286500" y="5133975"/>
          <p14:tracePt t="23171" x="6242050" y="5116513"/>
          <p14:tracePt t="23194" x="6126163" y="5089525"/>
          <p14:tracePt t="23228" x="6116638" y="5081588"/>
          <p14:tracePt t="23238" x="6054725" y="5062538"/>
          <p14:tracePt t="23260" x="5965825" y="5045075"/>
          <p14:tracePt t="23294" x="5875338" y="5037138"/>
          <p14:tracePt t="23307" x="5848350" y="5027613"/>
          <p14:tracePt t="23327" x="5786438" y="5018088"/>
          <p14:tracePt t="23360" x="5768975" y="5018088"/>
          <p14:tracePt t="23369" x="5759450" y="5018088"/>
          <p14:tracePt t="23401" x="5751513" y="5018088"/>
          <p14:tracePt t="23447" x="5751513" y="5027613"/>
          <p14:tracePt t="23461" x="5776913" y="5072063"/>
          <p14:tracePt t="23495" x="5830888" y="5126038"/>
          <p14:tracePt t="23528" x="5875338" y="5160963"/>
          <p14:tracePt t="23539" x="5946775" y="5197475"/>
          <p14:tracePt t="23561" x="6045200" y="5251450"/>
          <p14:tracePt t="23595" x="6197600" y="5313363"/>
          <p14:tracePt t="23628" x="6224588" y="5322888"/>
          <p14:tracePt t="23634" x="6303963" y="5348288"/>
          <p14:tracePt t="23662" x="6562725" y="5394325"/>
          <p14:tracePt t="23696" x="6724650" y="5419725"/>
          <p14:tracePt t="23729" x="6823075" y="5438775"/>
          <p14:tracePt t="23762" x="6894513" y="5456238"/>
          <p14:tracePt t="23777" x="6911975" y="5465763"/>
          <p14:tracePt t="23795" x="6983413" y="5473700"/>
          <p14:tracePt t="23829" x="7010400" y="5473700"/>
          <p14:tracePt t="23862" x="7037388" y="5473700"/>
          <p14:tracePt t="23873" x="7081838" y="5456238"/>
          <p14:tracePt t="23901" x="7116763" y="5446713"/>
          <p14:tracePt t="23929" x="7126288" y="5446713"/>
          <p14:tracePt t="23963" x="7134225" y="5446713"/>
          <p14:tracePt t="26994" x="7081838" y="5402263"/>
          <p14:tracePt t="27804" x="7037388" y="5375275"/>
          <p14:tracePt t="27814" x="6911975" y="5322888"/>
          <p14:tracePt t="27841" x="6732588" y="5251450"/>
          <p14:tracePt t="27873" x="6661150" y="5232400"/>
          <p14:tracePt t="27878" x="6554788" y="5205413"/>
          <p14:tracePt t="27907" x="6465888" y="5187950"/>
          <p14:tracePt t="27939" x="6340475" y="5160963"/>
          <p14:tracePt t="27944" x="6303963" y="5160963"/>
          <p14:tracePt t="27974" x="6089650" y="5143500"/>
          <p14:tracePt t="28007" x="6045200" y="5143500"/>
          <p14:tracePt t="28018" x="5946775" y="5143500"/>
          <p14:tracePt t="28041" x="5776913" y="5126038"/>
          <p14:tracePt t="28075" x="5680075" y="5116513"/>
          <p14:tracePt t="28079" x="5446713" y="5062538"/>
          <p14:tracePt t="28108" x="5072063" y="4956175"/>
          <p14:tracePt t="28140" x="4983163" y="4929188"/>
          <p14:tracePt t="28144" x="4670425" y="4830763"/>
          <p14:tracePt t="28175" x="4473575" y="4776788"/>
          <p14:tracePt t="28194" x="4438650" y="4759325"/>
          <p14:tracePt t="28209" x="4322763" y="4741863"/>
          <p14:tracePt t="28225" x="4214813" y="4714875"/>
          <p14:tracePt t="28257" x="4143375" y="4705350"/>
          <p14:tracePt t="28273" x="4089400" y="4705350"/>
          <p14:tracePt t="28292" x="3990975" y="4705350"/>
          <p14:tracePt t="28324" x="3919538" y="4697413"/>
          <p14:tracePt t="28335" x="3875088" y="4697413"/>
          <p14:tracePt t="28359" x="3670300" y="4652963"/>
          <p14:tracePt t="28391" x="3465513" y="4545013"/>
          <p14:tracePt t="28397" x="3268663" y="4438650"/>
          <p14:tracePt t="28426" x="3081338" y="4322763"/>
          <p14:tracePt t="28459" x="3044825" y="4303713"/>
          <p14:tracePt t="28462" x="3000375" y="4268788"/>
          <p14:tracePt t="28494" x="2982913" y="4259263"/>
          <p14:tracePt t="28506" x="2938463" y="4241800"/>
          <p14:tracePt t="28539" x="2911475" y="4232275"/>
          <p14:tracePt t="28559" x="2822575" y="4179888"/>
          <p14:tracePt t="28591" x="2776538" y="4152900"/>
          <p14:tracePt t="28615" x="2705100" y="4116388"/>
          <p14:tracePt t="28633" x="2625725" y="4081463"/>
          <p14:tracePt t="28660" x="2268538" y="3875088"/>
          <p14:tracePt t="28660" x="2179638" y="3813175"/>
          <p14:tracePt t="28696" x="2187575" y="3822700"/>
          <p14:tracePt t="28723" x="2187575" y="3813175"/>
          <p14:tracePt t="28734" x="2179638" y="3813175"/>
          <p14:tracePt t="28774" x="2170113" y="3813175"/>
          <p14:tracePt t="28808" x="2160588" y="3813175"/>
          <p14:tracePt t="29311" x="2152650" y="3795713"/>
          <p14:tracePt t="29359" x="2143125" y="3795713"/>
          <p14:tracePt t="29371" x="2116138" y="3741738"/>
          <p14:tracePt t="29405" x="2108200" y="3732213"/>
          <p14:tracePt t="29420" x="2071688" y="3679825"/>
          <p14:tracePt t="29453" x="2071688" y="3670300"/>
          <p14:tracePt t="29479" x="2027238" y="3581400"/>
          <p14:tracePt t="29512" x="1990725" y="3500438"/>
          <p14:tracePt t="29546" x="1965325" y="3438525"/>
          <p14:tracePt t="29564" x="1928813" y="3303588"/>
          <p14:tracePt t="29599" x="1919288" y="3276600"/>
          <p14:tracePt t="29613" x="1901825" y="3179763"/>
          <p14:tracePt t="29646" x="1874838" y="3116263"/>
          <p14:tracePt t="29680" x="1847850" y="3036888"/>
          <p14:tracePt t="29713" x="1812925" y="2919413"/>
          <p14:tracePt t="29747" x="1785938" y="2830513"/>
          <p14:tracePt t="29751" x="1751013" y="2724150"/>
          <p14:tracePt t="29786" x="1724025" y="2660650"/>
          <p14:tracePt t="29814" x="1704975" y="2633663"/>
          <p14:tracePt t="29848" x="1697038" y="2562225"/>
          <p14:tracePt t="29881" x="1670050" y="2465388"/>
          <p14:tracePt t="29915" x="1652588" y="2384425"/>
          <p14:tracePt t="29948" x="1643063" y="2339975"/>
          <p14:tracePt t="29984" x="1625600" y="2276475"/>
          <p14:tracePt t="30015" x="1608138" y="2224088"/>
          <p14:tracePt t="30049" x="1589088" y="2170113"/>
          <p14:tracePt t="30081" x="1581150" y="2125663"/>
          <p14:tracePt t="30115" x="1571625" y="2089150"/>
          <p14:tracePt t="30148" x="1571625" y="2071688"/>
          <p14:tracePt t="30181" x="1571625" y="2062163"/>
          <p14:tracePt t="30215" x="1562100" y="2062163"/>
          <p14:tracePt t="30233" x="1562100" y="2054225"/>
          <p14:tracePt t="30270" x="1581150" y="2054225"/>
          <p14:tracePt t="30329" x="1633538" y="2062163"/>
          <p14:tracePt t="30349" x="1724025" y="2089150"/>
          <p14:tracePt t="30382" x="1884363" y="2160588"/>
          <p14:tracePt t="30416" x="1955800" y="2187575"/>
          <p14:tracePt t="30421" x="2214563" y="2303463"/>
          <p14:tracePt t="30455" x="2438400" y="2393950"/>
          <p14:tracePt t="30482" x="2795588" y="2536825"/>
          <p14:tracePt t="30517" x="2965450" y="2598738"/>
          <p14:tracePt t="30549" x="3411538" y="2759075"/>
          <p14:tracePt t="30587" x="3616325" y="2822575"/>
          <p14:tracePt t="30615" x="3875088" y="2901950"/>
          <p14:tracePt t="30615" x="4044950" y="2946400"/>
          <p14:tracePt t="30648" x="4286250" y="3009900"/>
          <p14:tracePt t="30683" x="4375150" y="3036888"/>
          <p14:tracePt t="30691" x="4732338" y="3152775"/>
          <p14:tracePt t="30723" x="4919663" y="3241675"/>
          <p14:tracePt t="30750" x="5170488" y="3348038"/>
          <p14:tracePt t="30783" x="5429250" y="3509963"/>
          <p14:tracePt t="30816" x="5483225" y="3554413"/>
          <p14:tracePt t="30848" x="5562600" y="3616325"/>
          <p14:tracePt t="30848" x="5581650" y="3652838"/>
          <p14:tracePt t="30881" x="5608638" y="3670300"/>
          <p14:tracePt t="30892" x="5688013" y="3803650"/>
          <p14:tracePt t="30925" x="5741988" y="3919538"/>
          <p14:tracePt t="30950" x="5830888" y="4108450"/>
          <p14:tracePt t="30984" x="5875338" y="4241800"/>
          <p14:tracePt t="31017" x="5875338" y="4340225"/>
          <p14:tracePt t="31039" x="5867400" y="4456113"/>
          <p14:tracePt t="31071" x="5857875" y="4473575"/>
          <p14:tracePt t="31098" x="5848350" y="4483100"/>
          <p14:tracePt t="31130" x="5848350" y="4491038"/>
          <p14:tracePt t="31154" x="5813425" y="4518025"/>
          <p14:tracePt t="31187" x="5768975" y="4562475"/>
          <p14:tracePt t="31218" x="5759450" y="4572000"/>
          <p14:tracePt t="31290" x="5751513" y="4581525"/>
          <p14:tracePt t="31303" x="5751513" y="4598988"/>
          <p14:tracePt t="31335" x="5741988" y="4608513"/>
          <p14:tracePt t="31352" x="5741988" y="4625975"/>
          <p14:tracePt t="43244" x="5751513" y="4633913"/>
          <p14:tracePt t="43930" x="5759450" y="4643438"/>
          <p14:tracePt t="43948" x="5776913" y="4660900"/>
          <p14:tracePt t="43960" x="5813425" y="4679950"/>
          <p14:tracePt t="43990" x="5867400" y="4705350"/>
          <p14:tracePt t="43990" x="5902325" y="4705350"/>
          <p14:tracePt t="44025" x="5956300" y="4714875"/>
          <p14:tracePt t="44057" x="6161088" y="4724400"/>
          <p14:tracePt t="44090" x="6545263" y="4759325"/>
          <p14:tracePt t="44123" x="6751638" y="4786313"/>
          <p14:tracePt t="44136" x="6813550" y="4786313"/>
          <p14:tracePt t="44157" x="6973888" y="4786313"/>
          <p14:tracePt t="44190" x="7108825" y="4786313"/>
          <p14:tracePt t="44199" x="7197725" y="4776788"/>
          <p14:tracePt t="44224" x="7500938" y="4741863"/>
          <p14:tracePt t="44258" x="7589838" y="4732338"/>
          <p14:tracePt t="44291" x="7661275" y="4732338"/>
          <p14:tracePt t="44324" x="7823200" y="4786313"/>
          <p14:tracePt t="44357" x="7939088" y="4803775"/>
          <p14:tracePt t="44370" x="7974013" y="4813300"/>
          <p14:tracePt t="44391" x="8001000" y="4813300"/>
          <p14:tracePt t="44425" x="8010525" y="4813300"/>
          <p14:tracePt t="44447" x="8018463" y="4813300"/>
          <p14:tracePt t="44480" x="8018463" y="4822825"/>
          <p14:tracePt t="44591" x="8010525" y="4822825"/>
          <p14:tracePt t="44666" x="8001000" y="4822825"/>
          <p14:tracePt t="44685" x="7991475" y="4822825"/>
          <p14:tracePt t="44731" x="7983538" y="4822825"/>
          <p14:tracePt t="44781" x="7974013" y="4822825"/>
          <p14:tracePt t="44838" x="7974013" y="4830763"/>
          <p14:tracePt t="45252" x="7966075" y="4830763"/>
          <p14:tracePt t="45834" x="7956550" y="4830763"/>
          <p14:tracePt t="45845" x="7929563" y="4830763"/>
          <p14:tracePt t="45865" x="7912100" y="4840288"/>
          <p14:tracePt t="45895" x="7831138" y="4867275"/>
          <p14:tracePt t="45929" x="7759700" y="4867275"/>
          <p14:tracePt t="45962" x="7732713" y="4875213"/>
          <p14:tracePt t="45972" x="7661275" y="4894263"/>
          <p14:tracePt t="45996" x="7626350" y="4911725"/>
          <p14:tracePt t="46029" x="7554913" y="4938713"/>
          <p14:tracePt t="46063" x="7500938" y="4965700"/>
          <p14:tracePt t="46096" x="7491413" y="4983163"/>
          <p14:tracePt t="46128" x="7473950" y="4991100"/>
          <p14:tracePt t="46146" x="7466013" y="5010150"/>
          <p14:tracePt t="46162" x="7456488" y="5018088"/>
          <p14:tracePt t="46194" x="7446963" y="5027613"/>
          <p14:tracePt t="46210" x="7439025" y="5027613"/>
          <p14:tracePt t="50244" x="7439025" y="5037138"/>
          <p14:tracePt t="50566" x="7429500" y="5037138"/>
          <p14:tracePt t="50656" x="7385050" y="4983163"/>
          <p14:tracePt t="50674" x="7348538" y="4938713"/>
          <p14:tracePt t="50686" x="7269163" y="4803775"/>
          <p14:tracePt t="50710" x="7143750" y="4483100"/>
          <p14:tracePt t="50743" x="6956425" y="3857625"/>
          <p14:tracePt t="50777" x="6777038" y="3268663"/>
          <p14:tracePt t="50786" x="6724650" y="3044825"/>
          <p14:tracePt t="50810" x="6527800" y="2330450"/>
          <p14:tracePt t="50844" x="6429375" y="1982788"/>
          <p14:tracePt t="50849" x="6402388" y="1893888"/>
          <p14:tracePt t="50877" x="6313488" y="1616075"/>
          <p14:tracePt t="50911" x="6303963" y="1589088"/>
          <p14:tracePt t="50915" x="6276975" y="1500188"/>
          <p14:tracePt t="50944" x="6170613" y="1000125"/>
          <p14:tracePt t="50978" x="6153150" y="874713"/>
          <p14:tracePt t="51011" x="6143625" y="847725"/>
          <p14:tracePt t="51020" x="6134100" y="839788"/>
          <p14:tracePt t="51083" x="6134100" y="822325"/>
          <p14:tracePt t="51094" x="6089650" y="776288"/>
          <p14:tracePt t="51114" x="6062663" y="741363"/>
          <p14:tracePt t="51144" x="6000750" y="652463"/>
          <p14:tracePt t="51178" x="6010275" y="652463"/>
          <p14:tracePt t="51211" x="6010275" y="660400"/>
          <p14:tracePt t="51223" x="6010275" y="669925"/>
          <p14:tracePt t="51368" x="6010275" y="679450"/>
          <p14:tracePt t="51582" x="6010275" y="687388"/>
          <p14:tracePt t="51601" x="6010275" y="714375"/>
          <p14:tracePt t="51621" x="6010275" y="723900"/>
          <p14:tracePt t="51677" x="6018213" y="741363"/>
          <p14:tracePt t="51697" x="6018213" y="750888"/>
          <p14:tracePt t="51713" x="6018213" y="795338"/>
          <p14:tracePt t="51747" x="6018213" y="847725"/>
          <p14:tracePt t="51780" x="6037263" y="911225"/>
          <p14:tracePt t="51789" x="6045200" y="965200"/>
          <p14:tracePt t="51813" x="6081713" y="1089025"/>
          <p14:tracePt t="51847" x="6099175" y="1133475"/>
          <p14:tracePt t="51851" x="6153150" y="1268413"/>
          <p14:tracePt t="51880" x="6197600" y="1384300"/>
          <p14:tracePt t="51915" x="6232525" y="1490663"/>
          <p14:tracePt t="51947" x="6313488" y="1704975"/>
          <p14:tracePt t="51981" x="6375400" y="1901825"/>
          <p14:tracePt t="52014" x="6438900" y="2081213"/>
          <p14:tracePt t="52048" x="6456363" y="2170113"/>
          <p14:tracePt t="52081" x="6465888" y="2214563"/>
          <p14:tracePt t="52087" x="6500813" y="2357438"/>
          <p14:tracePt t="52114" x="6545263" y="2517775"/>
          <p14:tracePt t="52148" x="6589713" y="2643188"/>
          <p14:tracePt t="52181" x="6653213" y="2830513"/>
          <p14:tracePt t="52181" x="6697663" y="3009900"/>
          <p14:tracePt t="52216" x="6777038" y="3268663"/>
          <p14:tracePt t="52248" x="6831013" y="3411538"/>
          <p14:tracePt t="52281" x="6867525" y="3527425"/>
          <p14:tracePt t="52315" x="6911975" y="3633788"/>
          <p14:tracePt t="52327" x="6929438" y="3697288"/>
          <p14:tracePt t="52348" x="6991350" y="3875088"/>
          <p14:tracePt t="52382" x="7054850" y="4044950"/>
          <p14:tracePt t="52415" x="7081838" y="4133850"/>
          <p14:tracePt t="52421" x="7116763" y="4214813"/>
          <p14:tracePt t="52448" x="7161213" y="4367213"/>
          <p14:tracePt t="52481" x="7170738" y="4367213"/>
          <p14:tracePt t="52484" x="7170738" y="4394200"/>
          <p14:tracePt t="52515" x="7180263" y="4419600"/>
          <p14:tracePt t="52547" x="7180263" y="4446588"/>
          <p14:tracePt t="52577" x="7188200" y="4456113"/>
          <p14:tracePt t="52589" x="7188200" y="4510088"/>
          <p14:tracePt t="52615" x="7215188" y="4616450"/>
          <p14:tracePt t="52648" x="7215188" y="4660900"/>
          <p14:tracePt t="52673" x="7215188" y="4670425"/>
          <p14:tracePt t="52683" x="7224713" y="4741863"/>
          <p14:tracePt t="52716" x="7242175" y="4848225"/>
          <p14:tracePt t="52733" x="7251700" y="4894263"/>
          <p14:tracePt t="52749" x="7251700" y="4911725"/>
          <p14:tracePt t="52782" x="7251700" y="4902200"/>
          <p14:tracePt t="52949" x="7251700" y="4875213"/>
          <p14:tracePt t="52968" x="7232650" y="4803775"/>
          <p14:tracePt t="52988" x="7215188" y="4687888"/>
          <p14:tracePt t="53017" x="7197725" y="4562475"/>
          <p14:tracePt t="53050" x="7180263" y="4411663"/>
          <p14:tracePt t="53085" x="7180263" y="4322763"/>
          <p14:tracePt t="53094" x="7180263" y="4286250"/>
          <p14:tracePt t="53117" x="7180263" y="4152900"/>
          <p14:tracePt t="53151" x="7180263" y="4044950"/>
          <p14:tracePt t="53158" x="7180263" y="4037013"/>
          <p14:tracePt t="53184" x="7180263" y="3911600"/>
          <p14:tracePt t="53218" x="7180263" y="3857625"/>
          <p14:tracePt t="53251" x="7180263" y="3732213"/>
          <p14:tracePt t="53285" x="7180263" y="3633788"/>
          <p14:tracePt t="53318" x="7170738" y="3633788"/>
          <p14:tracePt t="53992" x="7170738" y="3643313"/>
          <p14:tracePt t="54179" x="7170738" y="3652838"/>
          <p14:tracePt t="54224" x="7161213" y="3652838"/>
          <p14:tracePt t="54294" x="7161213" y="3660775"/>
          <p14:tracePt t="54306" x="7161213" y="3670300"/>
          <p14:tracePt t="54353" x="7153275" y="3679825"/>
          <p14:tracePt t="54380" x="7153275" y="3687763"/>
          <p14:tracePt t="54399" x="7143750" y="3714750"/>
          <p14:tracePt t="54418" x="7134225" y="3724275"/>
          <p14:tracePt t="54429" x="7134225" y="3751263"/>
          <p14:tracePt t="54449" x="7134225" y="3768725"/>
          <p14:tracePt t="54461" x="7126288" y="3822700"/>
          <p14:tracePt t="54480" x="7126288" y="3840163"/>
          <p14:tracePt t="54492" x="7116763" y="3857625"/>
          <p14:tracePt t="54511" x="7108825" y="3875088"/>
          <p14:tracePt t="54525" x="7099300" y="3946525"/>
          <p14:tracePt t="54543" x="7099300" y="3965575"/>
          <p14:tracePt t="54558" x="7099300" y="4037013"/>
          <p14:tracePt t="54574" x="7099300" y="4081463"/>
          <p14:tracePt t="54588" x="7099300" y="4143375"/>
          <p14:tracePt t="54605" x="7099300" y="4160838"/>
          <p14:tracePt t="54622" x="7099300" y="4232275"/>
          <p14:tracePt t="54638" x="7099300" y="4303713"/>
          <p14:tracePt t="54655" x="7099300" y="4411663"/>
          <p14:tracePt t="54672" x="7108825" y="4438650"/>
          <p14:tracePt t="54689" x="7108825" y="4500563"/>
          <p14:tracePt t="54705" x="7116763" y="4527550"/>
          <p14:tracePt t="54722" x="7116763" y="4589463"/>
          <p14:tracePt t="54739" x="7126288" y="4616450"/>
          <p14:tracePt t="54756" x="7126288" y="4679950"/>
          <p14:tracePt t="54772" x="7126288" y="4705350"/>
          <p14:tracePt t="54789" x="7126288" y="4741863"/>
          <p14:tracePt t="54806" x="7134225" y="4759325"/>
          <p14:tracePt t="54822" x="7143750" y="4830763"/>
          <p14:tracePt t="54841" x="7153275" y="4857750"/>
          <p14:tracePt t="54856" x="7170738" y="4919663"/>
          <p14:tracePt t="54872" x="7170738" y="4946650"/>
          <p14:tracePt t="54889" x="7180263" y="4973638"/>
          <p14:tracePt t="54906" x="7180263" y="4991100"/>
          <p14:tracePt t="54923" x="7188200" y="5037138"/>
          <p14:tracePt t="54939" x="7205663" y="5099050"/>
          <p14:tracePt t="54956" x="7215188" y="5126038"/>
          <p14:tracePt t="54973" x="7232650" y="5180013"/>
          <p14:tracePt t="54990" x="7242175" y="5205413"/>
          <p14:tracePt t="55007" x="7251700" y="5241925"/>
          <p14:tracePt t="55023" x="7251700" y="5251450"/>
          <p14:tracePt t="55045" x="7251700" y="5241925"/>
          <p14:tracePt t="55265" x="7259638" y="5232400"/>
          <p14:tracePt t="55388" x="7259638" y="5205413"/>
          <p14:tracePt t="55421" x="7259638" y="5197475"/>
          <p14:tracePt t="55453" x="7251700" y="5187950"/>
          <p14:tracePt t="55465" x="7251700" y="5153025"/>
          <p14:tracePt t="55485" x="7242175" y="5126038"/>
          <p14:tracePt t="55497" x="7215188" y="5081588"/>
          <p14:tracePt t="55516" x="7205663" y="5062538"/>
          <p14:tracePt t="55528" x="7197725" y="5027613"/>
          <p14:tracePt t="55548" x="7180263" y="5010150"/>
          <p14:tracePt t="55559" x="7161213" y="4965700"/>
          <p14:tracePt t="55577" x="7143750" y="4919663"/>
          <p14:tracePt t="55597" x="7134225" y="4902200"/>
          <p14:tracePt t="55624" x="7126288" y="4875213"/>
          <p14:tracePt t="55644" x="7116763" y="4867275"/>
          <p14:tracePt t="55655" x="7116763" y="4848225"/>
          <p14:tracePt t="55675" x="7108825" y="4822825"/>
          <p14:tracePt t="55686" x="7099300" y="4786313"/>
          <p14:tracePt t="55705" x="7089775" y="4759325"/>
          <p14:tracePt t="55717" x="7072313" y="4670425"/>
          <p14:tracePt t="55736" x="7062788" y="4633913"/>
          <p14:tracePt t="55748" x="7045325" y="4572000"/>
          <p14:tracePt t="55768" x="7037388" y="4545013"/>
          <p14:tracePt t="55779" x="7027863" y="4510088"/>
          <p14:tracePt t="55799" x="7027863" y="4491038"/>
          <p14:tracePt t="55811" x="7018338" y="4438650"/>
          <p14:tracePt t="55830" x="7000875" y="4384675"/>
          <p14:tracePt t="55843" x="6983413" y="4303713"/>
          <p14:tracePt t="55863" x="6973888" y="4276725"/>
          <p14:tracePt t="55876" x="6956425" y="4214813"/>
          <p14:tracePt t="55895" x="6946900" y="4187825"/>
          <p14:tracePt t="55910" x="6938963" y="4160838"/>
          <p14:tracePt t="55926" x="6938963" y="4133850"/>
          <p14:tracePt t="55942" x="6919913" y="4081463"/>
          <p14:tracePt t="55959" x="6919913" y="4071938"/>
          <p14:tracePt t="55989" x="6911975" y="4071938"/>
          <p14:tracePt t="56021" x="6902450" y="4071938"/>
          <p14:tracePt t="56082" x="6902450" y="4062413"/>
          <p14:tracePt t="56191" x="6902450" y="4054475"/>
          <p14:tracePt t="56203" x="6894513" y="4054475"/>
          <p14:tracePt t="56255" x="6894513" y="4044950"/>
          <p14:tracePt t="56282" x="6884988" y="4037013"/>
          <p14:tracePt t="56302" x="6867525" y="4027488"/>
          <p14:tracePt t="56315" x="6831013" y="3990975"/>
          <p14:tracePt t="56335" x="6823075" y="3990975"/>
          <p14:tracePt t="56347" x="6813550" y="3990975"/>
          <p14:tracePt t="56383" x="6804025" y="3983038"/>
          <p14:tracePt t="56396" x="6786563" y="3973513"/>
          <p14:tracePt t="56442" x="6769100" y="3965575"/>
          <p14:tracePt t="56461" x="6759575" y="3956050"/>
          <p14:tracePt t="56472" x="6751638" y="3956050"/>
          <p14:tracePt t="56491" x="6732588" y="3946525"/>
          <p14:tracePt t="56539" x="6715125" y="3938588"/>
          <p14:tracePt t="56566" x="6670675" y="3929063"/>
          <p14:tracePt t="56584" x="6661150" y="3929063"/>
          <p14:tracePt t="56597" x="6626225" y="3919538"/>
          <p14:tracePt t="56618" x="6616700" y="3919538"/>
          <p14:tracePt t="56630" x="6589713" y="3919538"/>
          <p14:tracePt t="56650" x="6572250" y="3919538"/>
          <p14:tracePt t="56676" x="6581775" y="3929063"/>
          <p14:tracePt t="56758" x="6599238" y="3938588"/>
          <p14:tracePt t="56771" x="6616700" y="3938588"/>
          <p14:tracePt t="56790" x="6626225" y="3946525"/>
          <p14:tracePt t="56801" x="6643688" y="3956050"/>
          <p14:tracePt t="56821" x="6653213" y="3956050"/>
          <p14:tracePt t="56835" x="6697663" y="3956050"/>
          <p14:tracePt t="56855" x="6759575" y="3965575"/>
          <p14:tracePt t="56879" x="6965950" y="3983038"/>
          <p14:tracePt t="56912" x="7045325" y="3983038"/>
          <p14:tracePt t="56917" x="7072313" y="3983038"/>
          <p14:tracePt t="56929" x="7089775" y="3983038"/>
          <p14:tracePt t="56948" x="7116763" y="3983038"/>
          <p14:tracePt t="56962" x="7170738" y="3983038"/>
          <p14:tracePt t="56979" x="7197725" y="3983038"/>
          <p14:tracePt t="56996" x="7259638" y="3990975"/>
          <p14:tracePt t="57012" x="7269163" y="3990975"/>
          <p14:tracePt t="57037" x="7304088" y="3990975"/>
          <p14:tracePt t="57070" x="7323138" y="3990975"/>
          <p14:tracePt t="57089" x="7340600" y="3990975"/>
          <p14:tracePt t="57101" x="7385050" y="3990975"/>
          <p14:tracePt t="57119" x="7394575" y="3990975"/>
          <p14:tracePt t="57133" x="7439025" y="3983038"/>
          <p14:tracePt t="57151" x="7446963" y="3983038"/>
          <p14:tracePt t="57163" x="7483475" y="3973513"/>
          <p14:tracePt t="57197" x="7500938" y="3973513"/>
          <p14:tracePt t="57230" x="7562850" y="3956050"/>
          <p14:tracePt t="57263" x="7626350" y="3946525"/>
          <p14:tracePt t="57297" x="7634288" y="3946525"/>
          <p14:tracePt t="57335" x="7653338" y="3946525"/>
          <p14:tracePt t="57366" x="7661275" y="3946525"/>
          <p14:tracePt t="57397" x="7670800" y="39560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IS-A vs. HAS-A Event Interception (1.0)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24664" y="1646208"/>
            <a:ext cx="1371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Component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6907" y="3094008"/>
            <a:ext cx="20574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ACartesianPlane</a:t>
            </a:r>
            <a:r>
              <a:rPr lang="en-US" sz="1600" dirty="0" smtClean="0"/>
              <a:t> View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433224" y="2570282"/>
            <a:ext cx="0" cy="510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111724" y="2654178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>
          <a:xfrm>
            <a:off x="246480" y="4375396"/>
            <a:ext cx="2658254" cy="8382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 view is not conceptually a component!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3646745" y="2918246"/>
            <a:ext cx="1371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JTextField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4355305" y="3842320"/>
            <a:ext cx="0" cy="510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926556" y="3926216"/>
            <a:ext cx="806783" cy="35059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sp>
        <p:nvSpPr>
          <p:cNvPr id="39" name="Rectangle 38"/>
          <p:cNvSpPr/>
          <p:nvPr/>
        </p:nvSpPr>
        <p:spPr>
          <a:xfrm>
            <a:off x="3621388" y="1559681"/>
            <a:ext cx="1371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Component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4329948" y="2483755"/>
            <a:ext cx="0" cy="510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008448" y="2567651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3429000" y="443362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ACounter</a:t>
            </a:r>
            <a:r>
              <a:rPr lang="en-US" sz="1600" dirty="0" smtClean="0"/>
              <a:t> </a:t>
            </a:r>
            <a:r>
              <a:rPr lang="en-US" sz="1600" dirty="0" err="1" smtClean="0"/>
              <a:t>JTextFieldView</a:t>
            </a:r>
            <a:endParaRPr lang="en-US" sz="1600" dirty="0"/>
          </a:p>
        </p:txBody>
      </p:sp>
      <p:sp>
        <p:nvSpPr>
          <p:cNvPr id="43" name="Rectangle 42"/>
          <p:cNvSpPr/>
          <p:nvPr/>
        </p:nvSpPr>
        <p:spPr>
          <a:xfrm>
            <a:off x="6085145" y="2882565"/>
            <a:ext cx="1371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JButton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6793705" y="3806639"/>
            <a:ext cx="0" cy="510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364956" y="3890535"/>
            <a:ext cx="806783" cy="35059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46" name="Rectangle 45"/>
          <p:cNvSpPr/>
          <p:nvPr/>
        </p:nvSpPr>
        <p:spPr>
          <a:xfrm>
            <a:off x="6059788" y="1524000"/>
            <a:ext cx="1371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Component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6768348" y="2448074"/>
            <a:ext cx="0" cy="510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6446848" y="2531970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49" name="Rectangle 48"/>
          <p:cNvSpPr/>
          <p:nvPr/>
        </p:nvSpPr>
        <p:spPr>
          <a:xfrm>
            <a:off x="5867400" y="4397939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ACounter</a:t>
            </a:r>
            <a:r>
              <a:rPr lang="en-US" sz="1600" dirty="0" smtClean="0"/>
              <a:t> </a:t>
            </a:r>
            <a:r>
              <a:rPr lang="en-US" sz="1600" dirty="0" err="1" smtClean="0"/>
              <a:t>ButtonController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2738437" y="5580584"/>
            <a:ext cx="3362325" cy="8382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Input and output events intercepted through IS-A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318276"/>
      </p:ext>
    </p:extLst>
  </p:cSld>
  <p:clrMapOvr>
    <a:masterClrMapping/>
  </p:clrMapOvr>
  <p:transition advTm="316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</p:bldLst>
  </p:timing>
  <p:extLst>
    <p:ext uri="{3A86A75C-4F4B-4683-9AE1-C65F6400EC91}">
      <p14:laserTraceLst xmlns:p14="http://schemas.microsoft.com/office/powerpoint/2010/main">
        <p14:tracePtLst>
          <p14:tracePt t="5010" x="7670800" y="3965575"/>
          <p14:tracePt t="5457" x="7680325" y="3965575"/>
          <p14:tracePt t="5524" x="7688263" y="3965575"/>
          <p14:tracePt t="5557" x="7688263" y="3938588"/>
          <p14:tracePt t="5569" x="7724775" y="3848100"/>
          <p14:tracePt t="5587" x="7732713" y="3776663"/>
          <p14:tracePt t="5616" x="7751763" y="3490913"/>
          <p14:tracePt t="5651" x="7751763" y="3465513"/>
          <p14:tracePt t="5662" x="7759700" y="3394075"/>
          <p14:tracePt t="5683" x="7769225" y="3268663"/>
          <p14:tracePt t="5717" x="7769225" y="3125788"/>
          <p14:tracePt t="5750" x="7769225" y="2990850"/>
          <p14:tracePt t="5762" x="7769225" y="2911475"/>
          <p14:tracePt t="5782" x="7777163" y="2732088"/>
          <p14:tracePt t="5816" x="7786688" y="2660650"/>
          <p14:tracePt t="5822" x="7786688" y="2633663"/>
          <p14:tracePt t="5850" x="7804150" y="2500313"/>
          <p14:tracePt t="5883" x="7813675" y="2374900"/>
          <p14:tracePt t="5887" x="7813675" y="2303463"/>
          <p14:tracePt t="5916" x="7831138" y="2152650"/>
          <p14:tracePt t="5950" x="7848600" y="2000250"/>
          <p14:tracePt t="5983" x="7858125" y="1928813"/>
          <p14:tracePt t="5995" x="7875588" y="1866900"/>
          <p14:tracePt t="6022" x="7885113" y="1847850"/>
          <p14:tracePt t="6050" x="7894638" y="1803400"/>
          <p14:tracePt t="6083" x="7894638" y="1785938"/>
          <p14:tracePt t="6133" x="7840663" y="1785938"/>
          <p14:tracePt t="6230" x="7831138" y="1785938"/>
          <p14:tracePt t="6242" x="7786688" y="1803400"/>
          <p14:tracePt t="6261" x="7769225" y="1822450"/>
          <p14:tracePt t="6284" x="7680325" y="1884363"/>
          <p14:tracePt t="6317" x="7634288" y="1901825"/>
          <p14:tracePt t="6323" x="7572375" y="1928813"/>
          <p14:tracePt t="6351" x="7394575" y="2000250"/>
          <p14:tracePt t="6385" x="7242175" y="2071688"/>
          <p14:tracePt t="6388" x="7089775" y="2170113"/>
          <p14:tracePt t="6418" x="6840538" y="2322513"/>
          <p14:tracePt t="6451" x="6581775" y="2509838"/>
          <p14:tracePt t="6486" x="6510338" y="2554288"/>
          <p14:tracePt t="6493" x="6340475" y="2679700"/>
          <p14:tracePt t="6518" x="6089650" y="2857500"/>
          <p14:tracePt t="6555" x="5867400" y="3009900"/>
          <p14:tracePt t="6584" x="5670550" y="3152775"/>
          <p14:tracePt t="6617" x="5545138" y="3259138"/>
          <p14:tracePt t="6627" x="5518150" y="3286125"/>
          <p14:tracePt t="6653" x="5402263" y="3402013"/>
          <p14:tracePt t="6686" x="5357813" y="3482975"/>
          <p14:tracePt t="6689" x="5348288" y="3500438"/>
          <p14:tracePt t="6718" x="5340350" y="3643313"/>
          <p14:tracePt t="6750" x="5394325" y="3894138"/>
          <p14:tracePt t="6766" x="5446713" y="3983038"/>
          <p14:tracePt t="6786" x="5562600" y="4152900"/>
          <p14:tracePt t="6818" x="5616575" y="4205288"/>
          <p14:tracePt t="6829" x="5653088" y="4251325"/>
          <p14:tracePt t="6852" x="5803900" y="4367213"/>
          <p14:tracePt t="6886" x="6116638" y="4598988"/>
          <p14:tracePt t="6919" x="6367463" y="4768850"/>
          <p14:tracePt t="6924" x="6599238" y="4919663"/>
          <p14:tracePt t="6953" x="6983413" y="5180013"/>
          <p14:tracePt t="6986" x="7062788" y="5241925"/>
          <p14:tracePt t="6996" x="7197725" y="5330825"/>
          <p14:tracePt t="7019" x="7419975" y="5483225"/>
          <p14:tracePt t="7055" x="7473950" y="5527675"/>
          <p14:tracePt t="7065" x="7527925" y="5562600"/>
          <p14:tracePt t="7090" x="7572375" y="5599113"/>
          <p14:tracePt t="7120" x="7661275" y="5670550"/>
          <p14:tracePt t="7154" x="7715250" y="5705475"/>
          <p14:tracePt t="7159" x="7732713" y="5724525"/>
          <p14:tracePt t="7186" x="7759700" y="5741988"/>
          <p14:tracePt t="7220" x="7759700" y="5724525"/>
          <p14:tracePt t="7330" x="7759700" y="5705475"/>
          <p14:tracePt t="7361" x="7759700" y="5688013"/>
          <p14:tracePt t="7373" x="7742238" y="5653088"/>
          <p14:tracePt t="7392" x="7742238" y="5634038"/>
          <p14:tracePt t="7421" x="7705725" y="5518150"/>
          <p14:tracePt t="7454" x="7697788" y="5491163"/>
          <p14:tracePt t="7469" x="7670800" y="5394325"/>
          <p14:tracePt t="7489" x="7634288" y="5303838"/>
          <p14:tracePt t="7521" x="7589838" y="5153025"/>
          <p14:tracePt t="7555" x="7562850" y="5099050"/>
          <p14:tracePt t="7568" x="7554913" y="5081588"/>
          <p14:tracePt t="7588" x="7537450" y="4991100"/>
          <p14:tracePt t="7621" x="7518400" y="4919663"/>
          <p14:tracePt t="7629" x="7500938" y="4902200"/>
          <p14:tracePt t="7655" x="7473950" y="4813300"/>
          <p14:tracePt t="7689" x="7466013" y="4768850"/>
          <p14:tracePt t="7693" x="7439025" y="4633913"/>
          <p14:tracePt t="7722" x="7412038" y="4545013"/>
          <p14:tracePt t="7755" x="7394575" y="4456113"/>
          <p14:tracePt t="7788" x="7385050" y="4394200"/>
          <p14:tracePt t="7822" x="7367588" y="4322763"/>
          <p14:tracePt t="7835" x="7367588" y="4303713"/>
          <p14:tracePt t="7856" x="7340600" y="4214813"/>
          <p14:tracePt t="7889" x="7331075" y="4143375"/>
          <p14:tracePt t="7922" x="7323138" y="4062413"/>
          <p14:tracePt t="7930" x="7313613" y="4027488"/>
          <p14:tracePt t="7956" x="7269163" y="3803650"/>
          <p14:tracePt t="7990" x="7232650" y="3660775"/>
          <p14:tracePt t="7994" x="7232650" y="3633788"/>
          <p14:tracePt t="8022" x="7205663" y="3455988"/>
          <p14:tracePt t="8055" x="7197725" y="3429000"/>
          <p14:tracePt t="8068" x="7188200" y="3384550"/>
          <p14:tracePt t="8089" x="7188200" y="3367088"/>
          <p14:tracePt t="8121" x="7180263" y="3340100"/>
          <p14:tracePt t="8131" x="7180263" y="3259138"/>
          <p14:tracePt t="8165" x="7180263" y="3251200"/>
          <p14:tracePt t="8190" x="7180263" y="3205163"/>
          <p14:tracePt t="8223" x="7180263" y="3160713"/>
          <p14:tracePt t="8227" x="7170738" y="3152775"/>
          <p14:tracePt t="8256" x="7170738" y="3125788"/>
          <p14:tracePt t="8290" x="7170738" y="3116263"/>
          <p14:tracePt t="8323" x="7170738" y="3098800"/>
          <p14:tracePt t="15509" x="7161213" y="3098800"/>
          <p14:tracePt t="16293" x="7161213" y="3125788"/>
          <p14:tracePt t="16324" x="7161213" y="3143250"/>
          <p14:tracePt t="16336" x="7153275" y="3214688"/>
          <p14:tracePt t="16356" x="7143750" y="3241675"/>
          <p14:tracePt t="16381" x="7108825" y="3348038"/>
          <p14:tracePt t="16415" x="7072313" y="3446463"/>
          <p14:tracePt t="16418" x="7027863" y="3625850"/>
          <p14:tracePt t="16448" x="7000875" y="3776663"/>
          <p14:tracePt t="16481" x="6973888" y="3902075"/>
          <p14:tracePt t="16515" x="6946900" y="4000500"/>
          <p14:tracePt t="16548" x="6919913" y="4125913"/>
          <p14:tracePt t="16582" x="6902450" y="4197350"/>
          <p14:tracePt t="16591" x="6894513" y="4224338"/>
          <p14:tracePt t="16615" x="6875463" y="4295775"/>
          <p14:tracePt t="16648" x="6867525" y="4367213"/>
          <p14:tracePt t="16653" x="6858000" y="4394200"/>
          <p14:tracePt t="16682" x="6848475" y="4446588"/>
          <p14:tracePt t="16682" x="6848475" y="4465638"/>
          <p14:tracePt t="16716" x="6848475" y="4473575"/>
          <p14:tracePt t="16729" x="6840538" y="4491038"/>
          <p14:tracePt t="16749" x="6840538" y="4554538"/>
          <p14:tracePt t="16782" x="6867525" y="4616450"/>
          <p14:tracePt t="16816" x="6867525" y="4608513"/>
          <p14:tracePt t="17392" x="6867525" y="4598988"/>
          <p14:tracePt t="17482" x="6858000" y="4598988"/>
          <p14:tracePt t="17561" x="6858000" y="4589463"/>
          <p14:tracePt t="17579" x="6858000" y="4572000"/>
          <p14:tracePt t="17672" x="6858000" y="4562475"/>
          <p14:tracePt t="17705" x="6867525" y="4554538"/>
          <p14:tracePt t="17717" x="6875463" y="4554538"/>
          <p14:tracePt t="17735" x="6884988" y="4527550"/>
          <p14:tracePt t="17755" x="6884988" y="4518025"/>
          <p14:tracePt t="17785" x="6902450" y="4456113"/>
          <p14:tracePt t="17819" x="6929438" y="4384675"/>
          <p14:tracePt t="17833" x="6929438" y="4348163"/>
          <p14:tracePt t="17852" x="6938963" y="4170363"/>
          <p14:tracePt t="17886" x="6938963" y="4089400"/>
          <p14:tracePt t="17896" x="6938963" y="4062413"/>
          <p14:tracePt t="17919" x="6938963" y="4000500"/>
          <p14:tracePt t="17936" x="6938963" y="3983038"/>
          <p14:tracePt t="17952" x="6946900" y="3902075"/>
          <p14:tracePt t="17969" x="6946900" y="3875088"/>
          <p14:tracePt t="17986" x="6956425" y="3741738"/>
          <p14:tracePt t="18020" x="6965950" y="3652838"/>
          <p14:tracePt t="18024" x="6973888" y="3571875"/>
          <p14:tracePt t="18056" x="6983413" y="3482975"/>
          <p14:tracePt t="18087" x="6991350" y="3402013"/>
          <p14:tracePt t="18120" x="6991350" y="3375025"/>
          <p14:tracePt t="18136" x="6991350" y="3348038"/>
          <p14:tracePt t="18153" x="7000875" y="3330575"/>
          <p14:tracePt t="18170" x="7000875" y="3322638"/>
          <p14:tracePt t="18186" x="7010400" y="3286125"/>
          <p14:tracePt t="18203" x="7010400" y="3268663"/>
          <p14:tracePt t="18220" x="7010400" y="3205163"/>
          <p14:tracePt t="18237" x="7010400" y="3197225"/>
          <p14:tracePt t="18253" x="7010400" y="3108325"/>
          <p14:tracePt t="18270" x="7010400" y="3089275"/>
          <p14:tracePt t="18288" x="7010400" y="3081338"/>
          <p14:tracePt t="18441" x="7010400" y="3071813"/>
          <p14:tracePt t="19136" x="7000875" y="3071813"/>
          <p14:tracePt t="19592" x="6973888" y="3071813"/>
          <p14:tracePt t="19622" x="6956425" y="3081338"/>
          <p14:tracePt t="19635" x="6929438" y="3098800"/>
          <p14:tracePt t="19654" x="6911975" y="3098800"/>
          <p14:tracePt t="19667" x="6875463" y="3108325"/>
          <p14:tracePt t="19685" x="6813550" y="3125788"/>
          <p14:tracePt t="19704" x="6804025" y="3125788"/>
          <p14:tracePt t="19716" x="6786563" y="3143250"/>
          <p14:tracePt t="19736" x="6777038" y="3143250"/>
          <p14:tracePt t="19748" x="6769100" y="3143250"/>
          <p14:tracePt t="19767" x="6759575" y="3152775"/>
          <p14:tracePt t="19792" x="6751638" y="3152775"/>
          <p14:tracePt t="19813" x="6742113" y="3160713"/>
          <p14:tracePt t="19903" x="6705600" y="3160713"/>
          <p14:tracePt t="19923" x="6680200" y="3160713"/>
          <p14:tracePt t="19934" x="6670675" y="3160713"/>
          <p14:tracePt t="20020" x="6661150" y="3170238"/>
          <p14:tracePt t="20061" x="6653213" y="3170238"/>
          <p14:tracePt t="20081" x="6661150" y="3179763"/>
          <p14:tracePt t="20221" x="6680200" y="3179763"/>
          <p14:tracePt t="20233" x="6697663" y="3197225"/>
          <p14:tracePt t="20252" x="6705600" y="3197225"/>
          <p14:tracePt t="20266" x="6715125" y="3197225"/>
          <p14:tracePt t="20314" x="6724650" y="3197225"/>
          <p14:tracePt t="20334" x="6732588" y="3197225"/>
          <p14:tracePt t="20380" x="6742113" y="3197225"/>
          <p14:tracePt t="20423" x="6742113" y="3179763"/>
          <p14:tracePt t="20663" x="6715125" y="3170238"/>
          <p14:tracePt t="20674" x="6670675" y="3143250"/>
          <p14:tracePt t="20694" x="6634163" y="3143250"/>
          <p14:tracePt t="20706" x="6572250" y="3143250"/>
          <p14:tracePt t="20725" x="6518275" y="3143250"/>
          <p14:tracePt t="20737" x="6303963" y="3143250"/>
          <p14:tracePt t="20757" x="6188075" y="3143250"/>
          <p14:tracePt t="20769" x="5875338" y="3152775"/>
          <p14:tracePt t="20789" x="5759450" y="3160713"/>
          <p14:tracePt t="20802" x="5491163" y="3187700"/>
          <p14:tracePt t="20821" x="5384800" y="3205163"/>
          <p14:tracePt t="20832" x="5099050" y="3232150"/>
          <p14:tracePt t="20852" x="4983163" y="3241675"/>
          <p14:tracePt t="20865" x="4554538" y="3286125"/>
          <p14:tracePt t="20883" x="4375150" y="3295650"/>
          <p14:tracePt t="20896" x="3946525" y="3313113"/>
          <p14:tracePt t="20914" x="3875088" y="3322638"/>
          <p14:tracePt t="20928" x="3598863" y="3322638"/>
          <p14:tracePt t="20945" x="3473450" y="3330575"/>
          <p14:tracePt t="20972" x="3179763" y="3330575"/>
          <p14:tracePt t="20991" x="3062288" y="3348038"/>
          <p14:tracePt t="21003" x="2874963" y="3340100"/>
          <p14:tracePt t="21023" x="2803525" y="3340100"/>
          <p14:tracePt t="21035" x="2724150" y="3340100"/>
          <p14:tracePt t="21054" x="2714625" y="3340100"/>
          <p14:tracePt t="21086" x="2697163" y="3340100"/>
          <p14:tracePt t="21166" x="2687638" y="3340100"/>
          <p14:tracePt t="21179" x="2670175" y="3330575"/>
          <p14:tracePt t="21198" x="2660650" y="3330575"/>
          <p14:tracePt t="21209" x="2660650" y="3322638"/>
          <p14:tracePt t="21274" x="2643188" y="3322638"/>
          <p14:tracePt t="21307" x="2633663" y="3322638"/>
          <p14:tracePt t="21351" x="2625725" y="3322638"/>
          <p14:tracePt t="22509" x="2616200" y="3322638"/>
          <p14:tracePt t="28759" x="2625725" y="3322638"/>
          <p14:tracePt t="29607" x="2625725" y="3330575"/>
          <p14:tracePt t="29619" x="2625725" y="3340100"/>
          <p14:tracePt t="29638" x="2625725" y="3367088"/>
          <p14:tracePt t="29665" x="2625725" y="3384550"/>
          <p14:tracePt t="29733" x="2633663" y="3402013"/>
          <p14:tracePt t="29745" x="2652713" y="3438525"/>
          <p14:tracePt t="29763" x="2660650" y="3490913"/>
          <p14:tracePt t="29776" x="2679700" y="3589338"/>
          <p14:tracePt t="29794" x="2687638" y="3625850"/>
          <p14:tracePt t="29806" x="2705100" y="3786188"/>
          <p14:tracePt t="29826" x="2732088" y="3919538"/>
          <p14:tracePt t="29844" x="2741613" y="4010025"/>
          <p14:tracePt t="29855" x="2759075" y="4143375"/>
          <p14:tracePt t="29875" x="2768600" y="4170363"/>
          <p14:tracePt t="29889" x="2786063" y="4268788"/>
          <p14:tracePt t="29908" x="2795588" y="4295775"/>
          <p14:tracePt t="29922" x="2803525" y="4313238"/>
          <p14:tracePt t="29939" x="2813050" y="4384675"/>
          <p14:tracePt t="29955" x="2830513" y="4419600"/>
          <p14:tracePt t="29973" x="2830513" y="4429125"/>
          <p14:tracePt t="29989" x="2840038" y="4465638"/>
          <p14:tracePt t="30005" x="2867025" y="4510088"/>
          <p14:tracePt t="30022" x="3027363" y="4697413"/>
          <p14:tracePt t="30039" x="3125788" y="4776788"/>
          <p14:tracePt t="30056" x="3367088" y="4938713"/>
          <p14:tracePt t="30073" x="3411538" y="4965700"/>
          <p14:tracePt t="30089" x="3429000" y="4973638"/>
          <p14:tracePt t="30123" x="3473450" y="5010150"/>
          <p14:tracePt t="30142" x="3544888" y="5062538"/>
          <p14:tracePt t="30154" x="3786188" y="5197475"/>
          <p14:tracePt t="30174" x="3875088" y="5251450"/>
          <p14:tracePt t="30185" x="4081463" y="5340350"/>
          <p14:tracePt t="30207" x="4116388" y="5357813"/>
          <p14:tracePt t="30217" x="4179888" y="5384800"/>
          <p14:tracePt t="30235" x="4205288" y="5402263"/>
          <p14:tracePt t="30247" x="4303713" y="5446713"/>
          <p14:tracePt t="30268" x="4348163" y="5465763"/>
          <p14:tracePt t="30278" x="4483100" y="5518150"/>
          <p14:tracePt t="30297" x="4510088" y="5537200"/>
          <p14:tracePt t="30309" x="4625975" y="5599113"/>
          <p14:tracePt t="30328" x="4732338" y="5661025"/>
          <p14:tracePt t="30348" x="4803775" y="5697538"/>
          <p14:tracePt t="30359" x="5018088" y="5848350"/>
          <p14:tracePt t="30378" x="5108575" y="5894388"/>
          <p14:tracePt t="30390" x="5303838" y="6010275"/>
          <p14:tracePt t="30408" x="5322888" y="6037263"/>
          <p14:tracePt t="30423" x="5419725" y="6089650"/>
          <p14:tracePt t="30440" x="5527675" y="6153150"/>
          <p14:tracePt t="30457" x="5616575" y="6205538"/>
          <p14:tracePt t="30483" x="5830888" y="6286500"/>
          <p14:tracePt t="30502" x="5857875" y="6286500"/>
          <p14:tracePt t="30514" x="6000750" y="6276975"/>
          <p14:tracePt t="30533" x="6062663" y="6242050"/>
          <p14:tracePt t="30545" x="6143625" y="6170613"/>
          <p14:tracePt t="30565" x="6170613" y="6143625"/>
          <p14:tracePt t="30578" x="6303963" y="6018213"/>
          <p14:tracePt t="30598" x="6394450" y="5938838"/>
          <p14:tracePt t="30609" x="6653213" y="5643563"/>
          <p14:tracePt t="30628" x="6769100" y="5491163"/>
          <p14:tracePt t="30641" x="7099300" y="4929188"/>
          <p14:tracePt t="30659" x="7188200" y="4759325"/>
          <p14:tracePt t="30674" x="7439025" y="4251325"/>
          <p14:tracePt t="30691" x="7527925" y="4062413"/>
          <p14:tracePt t="30708" x="7796213" y="3527425"/>
          <p14:tracePt t="30724" x="8045450" y="2955925"/>
          <p14:tracePt t="30741" x="8153400" y="2714625"/>
          <p14:tracePt t="30758" x="8358188" y="2116138"/>
          <p14:tracePt t="30774" x="8429625" y="1938338"/>
          <p14:tracePt t="30791" x="8599488" y="1536700"/>
          <p14:tracePt t="30808" x="8670925" y="1357313"/>
          <p14:tracePt t="30825" x="8875713" y="731838"/>
          <p14:tracePt t="30841" x="8939213" y="490538"/>
          <p14:tracePt t="30858" x="9018588" y="0"/>
          <p14:tracePt t="30875" x="9028113" y="0"/>
          <p14:tracePt t="30892" x="9001125" y="0"/>
          <p14:tracePt t="30927" x="8991600" y="0"/>
          <p14:tracePt t="30957" x="8983663" y="0"/>
          <p14:tracePt t="30969" x="8947150" y="0"/>
          <p14:tracePt t="31021" x="8920163" y="0"/>
          <p14:tracePt t="31033" x="8831263" y="9525"/>
          <p14:tracePt t="31054" x="8796338" y="17463"/>
          <p14:tracePt t="31065" x="8705850" y="44450"/>
          <p14:tracePt t="31085" x="8616950" y="98425"/>
          <p14:tracePt t="31102" x="8582025" y="115888"/>
          <p14:tracePt t="31113" x="8501063" y="187325"/>
          <p14:tracePt t="31133" x="8456613" y="231775"/>
          <p14:tracePt t="31144" x="8348663" y="322263"/>
          <p14:tracePt t="31163" x="8304213" y="357188"/>
          <p14:tracePt t="31176" x="8242300" y="428625"/>
          <p14:tracePt t="31193" x="8180388" y="500063"/>
          <p14:tracePt t="31211" x="8153400" y="527050"/>
          <p14:tracePt t="31226" x="8108950" y="598488"/>
          <p14:tracePt t="31244" x="8099425" y="608013"/>
          <p14:tracePt t="31259" x="8089900" y="615950"/>
          <p14:tracePt t="31281" x="8081963" y="625475"/>
          <p14:tracePt t="31321" x="8081963" y="615950"/>
          <p14:tracePt t="31380" x="8081963" y="608013"/>
          <p14:tracePt t="31399" x="8072438" y="608013"/>
          <p14:tracePt t="31410" x="8072438" y="598488"/>
          <p14:tracePt t="31445" x="8062913" y="598488"/>
          <p14:tracePt t="31587" x="8062913" y="5889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Eclipse SWT Event Interception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24664" y="1646208"/>
            <a:ext cx="1371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Component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6907" y="3094008"/>
            <a:ext cx="20574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ACartesianPlane</a:t>
            </a:r>
            <a:r>
              <a:rPr lang="en-US" sz="1600" dirty="0" smtClean="0"/>
              <a:t> View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433224" y="2570282"/>
            <a:ext cx="0" cy="510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066800" y="2639053"/>
            <a:ext cx="779825" cy="42679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>
          <a:xfrm>
            <a:off x="246480" y="4375396"/>
            <a:ext cx="2658254" cy="8382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 view is not conceptually a component!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3646745" y="2918246"/>
            <a:ext cx="1371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JTextField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4355305" y="3842320"/>
            <a:ext cx="0" cy="510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926556" y="3926216"/>
            <a:ext cx="806783" cy="35059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HAS-A</a:t>
            </a:r>
            <a:endParaRPr lang="en-US" sz="1400" dirty="0"/>
          </a:p>
        </p:txBody>
      </p:sp>
      <p:sp>
        <p:nvSpPr>
          <p:cNvPr id="39" name="Rectangle 38"/>
          <p:cNvSpPr/>
          <p:nvPr/>
        </p:nvSpPr>
        <p:spPr>
          <a:xfrm>
            <a:off x="3621388" y="1559681"/>
            <a:ext cx="1371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Component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4329948" y="2483755"/>
            <a:ext cx="0" cy="510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008448" y="2567651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3429000" y="4433620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ACounter</a:t>
            </a:r>
            <a:r>
              <a:rPr lang="en-US" sz="1600" dirty="0" smtClean="0"/>
              <a:t> </a:t>
            </a:r>
            <a:r>
              <a:rPr lang="en-US" sz="1600" dirty="0" err="1" smtClean="0"/>
              <a:t>JTextFieldView</a:t>
            </a:r>
            <a:endParaRPr lang="en-US" sz="1600" dirty="0"/>
          </a:p>
        </p:txBody>
      </p:sp>
      <p:sp>
        <p:nvSpPr>
          <p:cNvPr id="43" name="Rectangle 42"/>
          <p:cNvSpPr/>
          <p:nvPr/>
        </p:nvSpPr>
        <p:spPr>
          <a:xfrm>
            <a:off x="6085145" y="2882565"/>
            <a:ext cx="1371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JButton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6793705" y="3806639"/>
            <a:ext cx="0" cy="510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364956" y="3890535"/>
            <a:ext cx="806783" cy="35059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46" name="Rectangle 45"/>
          <p:cNvSpPr/>
          <p:nvPr/>
        </p:nvSpPr>
        <p:spPr>
          <a:xfrm>
            <a:off x="6059788" y="1524000"/>
            <a:ext cx="1371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Component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6768348" y="2448074"/>
            <a:ext cx="0" cy="510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6446848" y="2531970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49" name="Rectangle 48"/>
          <p:cNvSpPr/>
          <p:nvPr/>
        </p:nvSpPr>
        <p:spPr>
          <a:xfrm>
            <a:off x="5867400" y="4397939"/>
            <a:ext cx="20574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ACounter</a:t>
            </a:r>
            <a:r>
              <a:rPr lang="en-US" sz="1600" dirty="0" smtClean="0"/>
              <a:t> </a:t>
            </a:r>
            <a:r>
              <a:rPr lang="en-US" sz="1600" dirty="0" err="1" smtClean="0"/>
              <a:t>ButtonController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3052176" y="5803330"/>
            <a:ext cx="3362325" cy="8382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SWT uses observer pattern.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1385016"/>
      </p:ext>
    </p:extLst>
  </p:cSld>
  <p:clrMapOvr>
    <a:masterClrMapping/>
  </p:clrMapOvr>
  <p:transition advTm="514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</p:bldLst>
  </p:timing>
  <p:extLst>
    <p:ext uri="{3A86A75C-4F4B-4683-9AE1-C65F6400EC91}">
      <p14:laserTraceLst xmlns:p14="http://schemas.microsoft.com/office/powerpoint/2010/main">
        <p14:tracePtLst>
          <p14:tracePt t="7154" x="8054975" y="588963"/>
          <p14:tracePt t="7695" x="8037513" y="598488"/>
          <p14:tracePt t="7754" x="8037513" y="608013"/>
          <p14:tracePt t="7772" x="8027988" y="608013"/>
          <p14:tracePt t="7783" x="8010525" y="625475"/>
          <p14:tracePt t="7804" x="7991475" y="625475"/>
          <p14:tracePt t="7817" x="7974013" y="642938"/>
          <p14:tracePt t="7835" x="7956550" y="652463"/>
          <p14:tracePt t="7848" x="7920038" y="687388"/>
          <p14:tracePt t="7866" x="7885113" y="704850"/>
          <p14:tracePt t="7877" x="7858125" y="731838"/>
          <p14:tracePt t="7904" x="7831138" y="758825"/>
          <p14:tracePt t="7915" x="7813675" y="768350"/>
          <p14:tracePt t="7927" x="7786688" y="803275"/>
          <p14:tracePt t="7939" x="7705725" y="893763"/>
          <p14:tracePt t="7958" x="7634288" y="973138"/>
          <p14:tracePt t="7976" x="7616825" y="1009650"/>
          <p14:tracePt t="7988" x="7554913" y="1071563"/>
          <p14:tracePt t="8007" x="7537450" y="1098550"/>
          <p14:tracePt t="8018" x="7466013" y="1152525"/>
          <p14:tracePt t="8038" x="7446963" y="1169988"/>
          <p14:tracePt t="8050" x="7385050" y="1214438"/>
          <p14:tracePt t="8069" x="7367588" y="1241425"/>
          <p14:tracePt t="8082" x="7296150" y="1303338"/>
          <p14:tracePt t="8100" x="7215188" y="1384300"/>
          <p14:tracePt t="8118" x="7180263" y="1428750"/>
          <p14:tracePt t="8133" x="7045325" y="1589088"/>
          <p14:tracePt t="8149" x="7010400" y="1633538"/>
          <p14:tracePt t="8166" x="6911975" y="1741488"/>
          <p14:tracePt t="8183" x="6875463" y="1785938"/>
          <p14:tracePt t="8199" x="6796088" y="1893888"/>
          <p14:tracePt t="8216" x="6759575" y="1938338"/>
          <p14:tracePt t="8233" x="6661150" y="2044700"/>
          <p14:tracePt t="8249" x="6608763" y="2116138"/>
          <p14:tracePt t="8266" x="6483350" y="2286000"/>
          <p14:tracePt t="8283" x="6429375" y="2366963"/>
          <p14:tracePt t="8300" x="6251575" y="2616200"/>
          <p14:tracePt t="8317" x="6143625" y="2786063"/>
          <p14:tracePt t="8335" x="6000750" y="3027363"/>
          <p14:tracePt t="8354" x="5956300" y="3116263"/>
          <p14:tracePt t="8367" x="5857875" y="3303588"/>
          <p14:tracePt t="8387" x="5822950" y="3384550"/>
          <p14:tracePt t="8400" x="5732463" y="3660775"/>
          <p14:tracePt t="8417" x="5697538" y="3751263"/>
          <p14:tracePt t="8434" x="5626100" y="3946525"/>
          <p14:tracePt t="8450" x="5616575" y="3983038"/>
          <p14:tracePt t="8467" x="5572125" y="4116388"/>
          <p14:tracePt t="8484" x="5545138" y="4187825"/>
          <p14:tracePt t="8500" x="5491163" y="4340225"/>
          <p14:tracePt t="8517" x="5446713" y="4438650"/>
          <p14:tracePt t="8534" x="5429250" y="4465638"/>
          <p14:tracePt t="8554" x="5394325" y="4554538"/>
          <p14:tracePt t="8567" x="5375275" y="4598988"/>
          <p14:tracePt t="8584" x="5340350" y="4670425"/>
          <p14:tracePt t="8600" x="5322888" y="4687888"/>
          <p14:tracePt t="8618" x="5313363" y="4714875"/>
          <p14:tracePt t="8637" x="5303838" y="4714875"/>
          <p14:tracePt t="8650" x="5276850" y="4768850"/>
          <p14:tracePt t="8668" x="5268913" y="4786313"/>
          <p14:tracePt t="8695" x="5241925" y="4822825"/>
          <p14:tracePt t="8714" x="5241925" y="4830763"/>
          <p14:tracePt t="8726" x="5224463" y="4840288"/>
          <p14:tracePt t="8763" x="5214938" y="4840288"/>
          <p14:tracePt t="8807" x="5214938" y="4848225"/>
          <p14:tracePt t="8825" x="5197475" y="4857750"/>
          <p14:tracePt t="8853" x="5180013" y="4867275"/>
          <p14:tracePt t="8872" x="5170488" y="4875213"/>
          <p14:tracePt t="8904" x="5160963" y="4875213"/>
          <p14:tracePt t="8934" x="5153025" y="4875213"/>
          <p14:tracePt t="8946" x="5143500" y="4875213"/>
          <p14:tracePt t="8964" x="5116513" y="4875213"/>
          <p14:tracePt t="8997" x="5108575" y="4875213"/>
          <p14:tracePt t="9009" x="5089525" y="4875213"/>
          <p14:tracePt t="9028" x="5062538" y="4875213"/>
          <p14:tracePt t="9059" x="5045075" y="4875213"/>
          <p14:tracePt t="9072" x="4983163" y="4867275"/>
          <p14:tracePt t="9091" x="4965700" y="4857750"/>
          <p14:tracePt t="9104" x="4902200" y="4840288"/>
          <p14:tracePt t="9123" x="4875213" y="4830763"/>
          <p14:tracePt t="9134" x="4822825" y="4813300"/>
          <p14:tracePt t="9152" x="4768850" y="4795838"/>
          <p14:tracePt t="9172" x="4741863" y="4795838"/>
          <p14:tracePt t="9183" x="4687888" y="4776788"/>
          <p14:tracePt t="9204" x="4660900" y="4759325"/>
          <p14:tracePt t="9214" x="4589463" y="4741863"/>
          <p14:tracePt t="9234" x="4562475" y="4724400"/>
          <p14:tracePt t="9246" x="4510088" y="4705350"/>
          <p14:tracePt t="9265" x="4491038" y="4705350"/>
          <p14:tracePt t="9277" x="4411663" y="4687888"/>
          <p14:tracePt t="9296" x="4348163" y="4652963"/>
          <p14:tracePt t="9309" x="4143375" y="4572000"/>
          <p14:tracePt t="9326" x="4081463" y="4537075"/>
          <p14:tracePt t="9338" x="3875088" y="4465638"/>
          <p14:tracePt t="9357" x="3813175" y="4438650"/>
          <p14:tracePt t="9369" x="3652838" y="4375150"/>
          <p14:tracePt t="9388" x="3544888" y="4330700"/>
          <p14:tracePt t="9406" x="3517900" y="4322763"/>
          <p14:tracePt t="9419" x="3402013" y="4268788"/>
          <p14:tracePt t="9437" x="3330575" y="4251325"/>
          <p14:tracePt t="9453" x="3152775" y="4187825"/>
          <p14:tracePt t="9469" x="3108325" y="4170363"/>
          <p14:tracePt t="9495" x="2990850" y="4133850"/>
          <p14:tracePt t="9514" x="2867025" y="4081463"/>
          <p14:tracePt t="9534" x="2786063" y="4037013"/>
          <p14:tracePt t="9547" x="2724150" y="4010025"/>
          <p14:tracePt t="9558" x="2571750" y="3938588"/>
          <p14:tracePt t="9579" x="2517775" y="3911600"/>
          <p14:tracePt t="9590" x="2384425" y="3857625"/>
          <p14:tracePt t="9609" x="2347913" y="3840163"/>
          <p14:tracePt t="9621" x="2303463" y="3822700"/>
          <p14:tracePt t="9641" x="2286000" y="3803650"/>
          <p14:tracePt t="9654" x="2205038" y="3768725"/>
          <p14:tracePt t="9671" x="2152650" y="3741738"/>
          <p14:tracePt t="9689" x="2125663" y="3732213"/>
          <p14:tracePt t="9716" x="2071688" y="3714750"/>
          <p14:tracePt t="9734" x="2027238" y="3714750"/>
          <p14:tracePt t="9746" x="1928813" y="3670300"/>
          <p14:tracePt t="9766" x="1893888" y="3652838"/>
          <p14:tracePt t="9777" x="1822450" y="3633788"/>
          <p14:tracePt t="9796" x="1751013" y="3608388"/>
          <p14:tracePt t="9816" x="1697038" y="3589338"/>
          <p14:tracePt t="9842" x="1679575" y="3589338"/>
          <p14:tracePt t="9862" x="1660525" y="3589338"/>
          <p14:tracePt t="9872" x="1643063" y="3589338"/>
          <p14:tracePt t="9908" x="1625600" y="3589338"/>
          <p14:tracePt t="9926" x="1616075" y="3589338"/>
          <p14:tracePt t="9938" x="1589088" y="3589338"/>
          <p14:tracePt t="9957" x="1581150" y="3589338"/>
          <p14:tracePt t="9984" x="1571625" y="3589338"/>
          <p14:tracePt t="10032" x="1571625" y="3598863"/>
          <p14:tracePt t="10051" x="1571625" y="3608388"/>
          <p14:tracePt t="10077" x="1571625" y="3616325"/>
          <p14:tracePt t="10095" x="1571625" y="3652838"/>
          <p14:tracePt t="10114" x="1571625" y="3670300"/>
          <p14:tracePt t="10127" x="1598613" y="3705225"/>
          <p14:tracePt t="10144" x="1598613" y="3714750"/>
          <p14:tracePt t="10173" x="1608138" y="3714750"/>
          <p14:tracePt t="10193" x="1608138" y="3732213"/>
          <p14:tracePt t="10203" x="1616075" y="3732213"/>
          <p14:tracePt t="10223" x="1643063" y="3751263"/>
          <p14:tracePt t="10253" x="1670050" y="3768725"/>
          <p14:tracePt t="10273" x="1687513" y="3768725"/>
          <p14:tracePt t="10300" x="1704975" y="3776663"/>
          <p14:tracePt t="10317" x="1724025" y="3776663"/>
          <p14:tracePt t="10329" x="1768475" y="3776663"/>
          <p14:tracePt t="10350" x="1795463" y="3786188"/>
          <p14:tracePt t="10362" x="1847850" y="3786188"/>
          <p14:tracePt t="10379" x="1874838" y="3786188"/>
          <p14:tracePt t="10392" x="1911350" y="3786188"/>
          <p14:tracePt t="10411" x="1919288" y="3786188"/>
          <p14:tracePt t="10429" x="1946275" y="3786188"/>
          <p14:tracePt t="10441" x="1982788" y="3776663"/>
          <p14:tracePt t="10459" x="1990725" y="3768725"/>
          <p14:tracePt t="10485" x="2000250" y="3768725"/>
          <p14:tracePt t="10504" x="2000250" y="3759200"/>
          <p14:tracePt t="10523" x="2000250" y="3751263"/>
          <p14:tracePt t="10534" x="2017713" y="3741738"/>
          <p14:tracePt t="10554" x="2027238" y="3741738"/>
          <p14:tracePt t="10598" x="2036763" y="3741738"/>
          <p14:tracePt t="10632" x="2036763" y="3732213"/>
          <p14:tracePt t="10643" x="2062163" y="3724275"/>
          <p14:tracePt t="10662" x="2081213" y="3724275"/>
          <p14:tracePt t="10673" x="2098675" y="3714750"/>
          <p14:tracePt t="10693" x="2116138" y="3705225"/>
          <p14:tracePt t="10712" x="2116138" y="3697288"/>
          <p14:tracePt t="10723" x="2125663" y="3697288"/>
          <p14:tracePt t="10742" x="2133600" y="3697288"/>
          <p14:tracePt t="10754" x="2160588" y="3687763"/>
          <p14:tracePt t="10773" x="2170113" y="3679825"/>
          <p14:tracePt t="10804" x="2179638" y="3670300"/>
          <p14:tracePt t="10847" x="2179638" y="3660775"/>
          <p14:tracePt t="10866" x="2179638" y="3652838"/>
          <p14:tracePt t="10878" x="2179638" y="3643313"/>
          <p14:tracePt t="10897" x="2179638" y="3633788"/>
          <p14:tracePt t="10915" x="2179638" y="3625850"/>
          <p14:tracePt t="10927" x="2179638" y="3616325"/>
          <p14:tracePt t="10972" x="2170113" y="3608388"/>
          <p14:tracePt t="10991" x="2143125" y="3581400"/>
          <p14:tracePt t="11010" x="2116138" y="3562350"/>
          <p14:tracePt t="11040" x="2108200" y="3554413"/>
          <p14:tracePt t="11072" x="2098675" y="3554413"/>
          <p14:tracePt t="11166" x="2089150" y="3554413"/>
          <p14:tracePt t="11178" x="2071688" y="3544888"/>
          <p14:tracePt t="11198" x="2054225" y="3536950"/>
          <p14:tracePt t="11229" x="2044700" y="3536950"/>
          <p14:tracePt t="11259" x="2017713" y="3536950"/>
          <p14:tracePt t="11307" x="2009775" y="3527425"/>
          <p14:tracePt t="11318" x="1973263" y="3527425"/>
          <p14:tracePt t="11338" x="1928813" y="3527425"/>
          <p14:tracePt t="11356" x="1919288" y="3517900"/>
          <p14:tracePt t="11368" x="1911350" y="3517900"/>
          <p14:tracePt t="11387" x="1893888" y="3517900"/>
          <p14:tracePt t="11398" x="1866900" y="3517900"/>
          <p14:tracePt t="11418" x="1847850" y="3517900"/>
          <p14:tracePt t="11430" x="1812925" y="3517900"/>
          <p14:tracePt t="11449" x="1795463" y="3517900"/>
          <p14:tracePt t="11461" x="1776413" y="3509963"/>
          <p14:tracePt t="11480" x="1768475" y="3509963"/>
          <p14:tracePt t="11493" x="1758950" y="3509963"/>
          <p14:tracePt t="11511" x="1751013" y="3509963"/>
          <p14:tracePt t="11557" x="1751013" y="3517900"/>
          <p14:tracePt t="11655" x="1751013" y="3527425"/>
          <p14:tracePt t="11715" x="1758950" y="3527425"/>
          <p14:tracePt t="11726" x="1758950" y="3536950"/>
          <p14:tracePt t="11778" x="1758950" y="3544888"/>
          <p14:tracePt t="11790" x="1751013" y="3554413"/>
          <p14:tracePt t="11810" x="1731963" y="3571875"/>
          <p14:tracePt t="11839" x="1724025" y="3589338"/>
          <p14:tracePt t="11858" x="1714500" y="3598863"/>
          <p14:tracePt t="11870" x="1714500" y="3581400"/>
          <p14:tracePt t="12184" x="1714500" y="3571875"/>
          <p14:tracePt t="12204" x="1714500" y="3562350"/>
          <p14:tracePt t="12216" x="1704975" y="3527425"/>
          <p14:tracePt t="12235" x="1704975" y="3517900"/>
          <p14:tracePt t="12247" x="1704975" y="3482975"/>
          <p14:tracePt t="12265" x="1704975" y="3465513"/>
          <p14:tracePt t="12278" x="1704975" y="3411538"/>
          <p14:tracePt t="12296" x="1697038" y="3348038"/>
          <p14:tracePt t="12315" x="1697038" y="3295650"/>
          <p14:tracePt t="12327" x="1697038" y="3205163"/>
          <p14:tracePt t="12347" x="1687513" y="3170238"/>
          <p14:tracePt t="12359" x="1679575" y="3108325"/>
          <p14:tracePt t="12379" x="1679575" y="3089275"/>
          <p14:tracePt t="12390" x="1679575" y="3027363"/>
          <p14:tracePt t="12409" x="1679575" y="3000375"/>
          <p14:tracePt t="12422" x="1679575" y="2946400"/>
          <p14:tracePt t="12441" x="1670050" y="2938463"/>
          <p14:tracePt t="12453" x="1670050" y="2894013"/>
          <p14:tracePt t="12472" x="1670050" y="2884488"/>
          <p14:tracePt t="12484" x="1670050" y="2857500"/>
          <p14:tracePt t="12503" x="1670050" y="2830513"/>
          <p14:tracePt t="12514" x="1670050" y="2768600"/>
          <p14:tracePt t="12534" x="1670050" y="2714625"/>
          <p14:tracePt t="12564" x="1670050" y="2705100"/>
          <p14:tracePt t="12576" x="1670050" y="2652713"/>
          <p14:tracePt t="12597" x="1660525" y="2616200"/>
          <p14:tracePt t="12607" x="1660525" y="2544763"/>
          <p14:tracePt t="12626" x="1660525" y="2490788"/>
          <p14:tracePt t="12644" x="1660525" y="2465388"/>
          <p14:tracePt t="12679" x="1660525" y="2455863"/>
          <p14:tracePt t="12690" x="1660525" y="2428875"/>
          <p14:tracePt t="12704" x="1660525" y="2374900"/>
          <p14:tracePt t="12721" x="1660525" y="2357438"/>
          <p14:tracePt t="12733" x="1660525" y="2303463"/>
          <p14:tracePt t="12752" x="1660525" y="2295525"/>
          <p14:tracePt t="12764" x="1660525" y="2259013"/>
          <p14:tracePt t="12784" x="1660525" y="2241550"/>
          <p14:tracePt t="12803" x="1660525" y="2224088"/>
          <p14:tracePt t="12830" x="1670050" y="2205038"/>
          <p14:tracePt t="12850" x="1670050" y="2197100"/>
          <p14:tracePt t="12875" x="1670050" y="2187575"/>
          <p14:tracePt t="12894" x="1679575" y="2179638"/>
          <p14:tracePt t="12973" x="1679575" y="2170113"/>
          <p14:tracePt t="12985" x="1687513" y="2143125"/>
          <p14:tracePt t="13006" x="1697038" y="2125663"/>
          <p14:tracePt t="13017" x="1704975" y="2089150"/>
          <p14:tracePt t="13037" x="1704975" y="2071688"/>
          <p14:tracePt t="13064" x="1704975" y="2062163"/>
          <p14:tracePt t="13083" x="1714500" y="2054225"/>
          <p14:tracePt t="13116" x="1714500" y="2044700"/>
          <p14:tracePt t="13128" x="1714500" y="2027238"/>
          <p14:tracePt t="13149" x="1724025" y="2009775"/>
          <p14:tracePt t="13179" x="1724025" y="2000250"/>
          <p14:tracePt t="13192" x="1731963" y="2000250"/>
          <p14:tracePt t="38654" x="1714500" y="1982788"/>
          <p14:tracePt t="39150" x="1714500" y="1973263"/>
          <p14:tracePt t="39243" x="1704975" y="1973263"/>
          <p14:tracePt t="39293" x="1704975" y="1965325"/>
          <p14:tracePt t="39342" x="1704975" y="1955800"/>
          <p14:tracePt t="39368" x="1704975" y="1946275"/>
          <p14:tracePt t="39387" x="1697038" y="1946275"/>
          <p14:tracePt t="39414" x="1670050" y="1938338"/>
          <p14:tracePt t="39434" x="1652588" y="1928813"/>
          <p14:tracePt t="39445" x="1643063" y="1928813"/>
          <p14:tracePt t="39478" x="1633538" y="1928813"/>
          <p14:tracePt t="39496" x="1625600" y="1919288"/>
          <p14:tracePt t="39529" x="1625600" y="1911350"/>
          <p14:tracePt t="39856" x="1616075" y="1901825"/>
          <p14:tracePt t="39875" x="1625600" y="1901825"/>
          <p14:tracePt t="40014" x="1652588" y="1893888"/>
          <p14:tracePt t="40031" x="1670050" y="1893888"/>
          <p14:tracePt t="40044" x="1704975" y="1874838"/>
          <p14:tracePt t="40065" x="1714500" y="1874838"/>
          <p14:tracePt t="40075" x="1758950" y="1874838"/>
          <p14:tracePt t="40095" x="1768475" y="1874838"/>
          <p14:tracePt t="40106" x="1803400" y="1874838"/>
          <p14:tracePt t="40125" x="1857375" y="1874838"/>
          <p14:tracePt t="40153" x="1901825" y="1874838"/>
          <p14:tracePt t="40172" x="1919288" y="1874838"/>
          <p14:tracePt t="40183" x="1982788" y="1874838"/>
          <p14:tracePt t="40203" x="2044700" y="1874838"/>
          <p14:tracePt t="40222" x="2062163" y="1874838"/>
          <p14:tracePt t="40234" x="2116138" y="1884363"/>
          <p14:tracePt t="40255" x="2143125" y="1893888"/>
          <p14:tracePt t="40266" x="2170113" y="1893888"/>
          <p14:tracePt t="40278" x="2232025" y="1901825"/>
          <p14:tracePt t="40297" x="2251075" y="1901825"/>
          <p14:tracePt t="40316" x="2268538" y="1901825"/>
          <p14:tracePt t="40327" x="2295525" y="1901825"/>
          <p14:tracePt t="40346" x="2312988" y="1874838"/>
          <p14:tracePt t="40389" x="2330450" y="1857375"/>
          <p14:tracePt t="40408" x="2374900" y="1830388"/>
          <p14:tracePt t="40441" x="2393950" y="1822450"/>
          <p14:tracePt t="40468" x="2401888" y="1812925"/>
          <p14:tracePt t="40486" x="2419350" y="1812925"/>
          <p14:tracePt t="40518" x="2446338" y="1803400"/>
          <p14:tracePt t="40536" x="2455863" y="1803400"/>
          <p14:tracePt t="40548" x="2465388" y="1795463"/>
          <p14:tracePt t="40566" x="2490788" y="1795463"/>
          <p14:tracePt t="40577" x="2500313" y="1795463"/>
          <p14:tracePt t="40608" x="2500313" y="1785938"/>
          <p14:tracePt t="40655" x="2509838" y="1785938"/>
          <p14:tracePt t="40721" x="2517775" y="1785938"/>
          <p14:tracePt t="40878" x="2527300" y="1785938"/>
          <p14:tracePt t="40944" x="2536825" y="1785938"/>
          <p14:tracePt t="40970" x="2544763" y="1785938"/>
          <p14:tracePt t="41002" x="2554288" y="1785938"/>
          <p14:tracePt t="41101" x="2562225" y="1785938"/>
          <p14:tracePt t="41132" x="2571750" y="1785938"/>
          <p14:tracePt t="41274" x="2571750" y="1776413"/>
          <p14:tracePt t="41447" x="2581275" y="1776413"/>
          <p14:tracePt t="41488" x="2589213" y="178593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75475" y="1066800"/>
            <a:ext cx="8455333" cy="56086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AnObservableCartesianPlane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         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ObservableCartesianPlane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PropertyListenerSupport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propertySupport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APropertyListenerSupport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AnObservableCartesianPlane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             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theOriginX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theOriginY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theAxesLength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theOriginX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theOriginY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xAxis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AnObservableLine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toXAxisX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toXAxisY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0);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yAxis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AnObservableLine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toYAxisX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toYAxisY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0,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 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xLabel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AnObservableStringShape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"X"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toXLabelX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toXLabelY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yLabel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AnObservableStringShape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"Y"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toYLabelX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toYLabelY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setAxesLength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oldVal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getAxesLength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.setAxesLength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propertySupport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.notifyAllListeners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    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PropertyChangeEvent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sz="1600" b="1" dirty="0" err="1">
                <a:solidFill>
                  <a:srgbClr val="2A00FF"/>
                </a:solidFill>
                <a:latin typeface="Consolas"/>
              </a:rPr>
              <a:t>axesLength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                               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oldVal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…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endParaRPr lang="en-US" sz="1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Observable Cartesian Plane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24415"/>
      </p:ext>
    </p:extLst>
  </p:cSld>
  <p:clrMapOvr>
    <a:masterClrMapping/>
  </p:clrMapOvr>
  <p:transition advTm="118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49" x="2589213" y="1795463"/>
          <p14:tracePt t="3532" x="2598738" y="1795463"/>
          <p14:tracePt t="3544" x="2581275" y="1795463"/>
          <p14:tracePt t="3594" x="2571750" y="1795463"/>
          <p14:tracePt t="3606" x="2562225" y="1795463"/>
          <p14:tracePt t="3623" x="2562225" y="1803400"/>
          <p14:tracePt t="3700" x="2625725" y="1812925"/>
          <p14:tracePt t="3720" x="2652713" y="1830388"/>
          <p14:tracePt t="3731" x="2724150" y="1839913"/>
          <p14:tracePt t="3756" x="2867025" y="1839913"/>
          <p14:tracePt t="3789" x="3017838" y="1822450"/>
          <p14:tracePt t="3799" x="3081338" y="1812925"/>
          <p14:tracePt t="3823" x="3589338" y="1741488"/>
          <p14:tracePt t="3856" x="4259263" y="1660525"/>
          <p14:tracePt t="3862" x="4572000" y="1633538"/>
          <p14:tracePt t="3890" x="5616575" y="1490663"/>
          <p14:tracePt t="3923" x="6197600" y="1374775"/>
          <p14:tracePt t="3926" x="6303963" y="1357313"/>
          <p14:tracePt t="3957" x="7242175" y="1231900"/>
          <p14:tracePt t="3990" x="7402513" y="1204913"/>
          <p14:tracePt t="4003" x="7831138" y="1152525"/>
          <p14:tracePt t="4024" x="7983538" y="1125538"/>
          <p14:tracePt t="4058" x="8197850" y="1071563"/>
          <p14:tracePt t="4066" x="8296275" y="1044575"/>
          <p14:tracePt t="4091" x="8732838" y="938213"/>
          <p14:tracePt t="4124" x="8974138" y="847725"/>
          <p14:tracePt t="4130" x="9001125" y="822325"/>
          <p14:tracePt t="4163" x="9028113" y="822325"/>
          <p14:tracePt t="4233" x="9045575" y="812800"/>
          <p14:tracePt t="4251" x="9045575" y="803275"/>
          <p14:tracePt t="4271" x="9055100" y="795338"/>
          <p14:tracePt t="4292" x="9090025" y="714375"/>
          <p14:tracePt t="4325" x="9090025" y="687388"/>
          <p14:tracePt t="4335" x="9099550" y="669925"/>
          <p14:tracePt t="4359" x="9134475" y="598488"/>
          <p14:tracePt t="4392" x="9134475" y="554038"/>
          <p14:tracePt t="4396" x="9134475" y="482600"/>
          <p14:tracePt t="4427" x="9134475" y="446088"/>
          <p14:tracePt t="4459" x="9134475" y="438150"/>
          <p14:tracePt t="4471" x="9134475" y="428625"/>
          <p14:tracePt t="4492" x="9134475" y="411163"/>
          <p14:tracePt t="4524" x="9134475" y="401638"/>
          <p14:tracePt t="4548" x="9134475" y="393700"/>
          <p14:tracePt t="4598" x="9134475" y="384175"/>
          <p14:tracePt t="4665" x="9134475" y="3746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Atomic Objects Announcing Event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8626" y="2048470"/>
            <a:ext cx="4158837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setX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x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newX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8626" y="3500735"/>
            <a:ext cx="72390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setX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oldVal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getX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.setX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propertySupport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.notifyAllListeners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PropertyChangeEvent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>
                <a:solidFill>
                  <a:srgbClr val="2A00FF"/>
                </a:solidFill>
                <a:latin typeface="Consolas"/>
              </a:rPr>
              <a:t>"X"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oldVal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newVal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88718" y="1448305"/>
            <a:ext cx="376396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If a single </a:t>
            </a:r>
            <a:r>
              <a:rPr lang="en-US" dirty="0" err="1"/>
              <a:t>setX</a:t>
            </a:r>
            <a:r>
              <a:rPr lang="en-US" dirty="0"/>
              <a:t> (</a:t>
            </a:r>
            <a:r>
              <a:rPr lang="en-US" dirty="0" err="1"/>
              <a:t>anX</a:t>
            </a:r>
            <a:r>
              <a:rPr lang="en-US" dirty="0"/>
              <a:t>) shared by all classes in a project, then a single X setter method must be changed.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6643" y="1597461"/>
            <a:ext cx="2087584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AStringShape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77242" y="3121461"/>
            <a:ext cx="3382984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AnObservableStringShape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2516"/>
      </p:ext>
    </p:extLst>
  </p:cSld>
  <p:clrMapOvr>
    <a:masterClrMapping/>
  </p:clrMapOvr>
  <p:transition advTm="11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Overriding Paint Method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219200"/>
            <a:ext cx="8534400" cy="502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ACartesianPlaneView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Component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PropertyChangeListener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BasicStroke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C0"/>
                </a:solidFill>
                <a:latin typeface="Courier New"/>
              </a:rPr>
              <a:t>dotted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BasicStroke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1f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sicStroke.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CAP_ROUND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</a:t>
            </a:r>
            <a:endParaRPr lang="en-US" sz="1600" i="1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BasicStroke.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JOIN_ROUND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1f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float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[] {2f},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0f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CartesianPlane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c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artesianPlane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ACartesianPlaneView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CartesianPlane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aCartesianPlane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c</a:t>
            </a:r>
            <a:r>
              <a:rPr lang="en-US" sz="1600" dirty="0" err="1" smtClean="0">
                <a:solidFill>
                  <a:srgbClr val="0000C0"/>
                </a:solidFill>
                <a:latin typeface="Courier New"/>
              </a:rPr>
              <a:t>artesianPlane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aCartesianPlane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propertyChange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PropertyChangeEvent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evt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repaint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 </a:t>
            </a:r>
            <a:r>
              <a:rPr lang="en-US" sz="1600" dirty="0">
                <a:solidFill>
                  <a:srgbClr val="3F7F5F"/>
                </a:solidFill>
                <a:latin typeface="Courier New"/>
              </a:rPr>
              <a:t>// causes paint to be called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paint(Graphics g)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Graphics2D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g2 = (Graphics2D) g;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g2.setStroke(</a:t>
            </a:r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dotted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g.setColor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Color.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BLUE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draw(g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c</a:t>
            </a:r>
            <a:r>
              <a:rPr lang="en-US" sz="1600" i="1" dirty="0" err="1" smtClean="0">
                <a:solidFill>
                  <a:srgbClr val="0000C0"/>
                </a:solidFill>
                <a:latin typeface="Courier New"/>
              </a:rPr>
              <a:t>artesianPlane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56365"/>
      </p:ext>
    </p:extLst>
  </p:cSld>
  <p:clrMapOvr>
    <a:masterClrMapping/>
  </p:clrMapOvr>
  <p:transition advTm="46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10" x="9126538" y="374650"/>
          <p14:tracePt t="1394" x="9099550" y="366713"/>
          <p14:tracePt t="1493" x="9082088" y="366713"/>
          <p14:tracePt t="1504" x="9028113" y="357188"/>
          <p14:tracePt t="1525" x="8974138" y="330200"/>
          <p14:tracePt t="1539" x="8769350" y="196850"/>
          <p14:tracePt t="1571" x="8697913" y="160338"/>
          <p14:tracePt t="1587" x="8670925" y="142875"/>
          <p14:tracePt t="1606" x="8555038" y="98425"/>
          <p14:tracePt t="1637" x="8466138" y="53975"/>
          <p14:tracePt t="1651" x="8385175" y="26988"/>
          <p14:tracePt t="1672" x="8126413" y="0"/>
          <p14:tracePt t="1704" x="7885113" y="0"/>
          <p14:tracePt t="1711" x="7786688" y="0"/>
          <p14:tracePt t="1739" x="7562850" y="0"/>
          <p14:tracePt t="1771" x="7473950" y="0"/>
          <p14:tracePt t="1777" x="7394575" y="0"/>
          <p14:tracePt t="1806" x="7027863" y="26988"/>
          <p14:tracePt t="1837" x="6769100" y="107950"/>
          <p14:tracePt t="1840" x="6518275" y="231775"/>
          <p14:tracePt t="1872" x="6491288" y="258763"/>
          <p14:tracePt t="1882" x="6330950" y="384175"/>
          <p14:tracePt t="1906" x="6089650" y="536575"/>
          <p14:tracePt t="1938" x="6000750" y="588963"/>
          <p14:tracePt t="1946" x="5848350" y="679450"/>
          <p14:tracePt t="1974" x="5680075" y="768350"/>
          <p14:tracePt t="2006" x="5661025" y="785813"/>
          <p14:tracePt t="2008" x="5545138" y="884238"/>
          <p14:tracePt t="2041" x="5419725" y="1000125"/>
          <p14:tracePt t="2057" x="5340350" y="1054100"/>
          <p14:tracePt t="2076" x="5197475" y="1160463"/>
          <p14:tracePt t="2108" x="5133975" y="1196975"/>
          <p14:tracePt t="2139" x="5054600" y="1258888"/>
          <p14:tracePt t="2153" x="5027613" y="1285875"/>
          <p14:tracePt t="2174" x="4840288" y="1428750"/>
          <p14:tracePt t="2207" x="4759325" y="1482725"/>
          <p14:tracePt t="2216" x="4679950" y="1536700"/>
          <p14:tracePt t="2250" x="4660900" y="1544638"/>
          <p14:tracePt t="2274" x="4527550" y="1643063"/>
          <p14:tracePt t="2308" x="4394200" y="1724025"/>
          <p14:tracePt t="2311" x="4357688" y="1731963"/>
          <p14:tracePt t="2341" x="4276725" y="1785938"/>
          <p14:tracePt t="2373" x="4241800" y="1812925"/>
          <p14:tracePt t="2377" x="4160838" y="1839913"/>
          <p14:tracePt t="2408" x="4081463" y="1866900"/>
          <p14:tracePt t="2440" x="4071938" y="1866900"/>
          <p14:tracePt t="2514" x="4062413" y="1874838"/>
          <p14:tracePt t="2531" x="4054475" y="1874838"/>
          <p14:tracePt t="2542" x="4027488" y="1884363"/>
          <p14:tracePt t="2575" x="4017963" y="1884363"/>
          <p14:tracePt t="2589" x="4017963" y="1874838"/>
          <p14:tracePt t="2983" x="4017963" y="1812925"/>
          <p14:tracePt t="3002" x="4017963" y="1768475"/>
          <p14:tracePt t="3014" x="4017963" y="1670050"/>
          <p14:tracePt t="3048" x="4017963" y="1608138"/>
          <p14:tracePt t="3077" x="4027488" y="1608138"/>
          <p14:tracePt t="3613" x="4044950" y="1633538"/>
          <p14:tracePt t="3625" x="4081463" y="1643063"/>
          <p14:tracePt t="3646" x="4133850" y="1670050"/>
          <p14:tracePt t="3678" x="4170363" y="1697038"/>
          <p14:tracePt t="3691" x="4197350" y="1704975"/>
          <p14:tracePt t="3712" x="4224338" y="1724025"/>
          <p14:tracePt t="3743" x="4241800" y="1724025"/>
          <p14:tracePt t="3754" x="4251325" y="1724025"/>
          <p14:tracePt t="3779" x="4286250" y="1731963"/>
          <p14:tracePt t="3810" x="4303713" y="1741488"/>
          <p14:tracePt t="3817" x="4348163" y="1751013"/>
          <p14:tracePt t="3846" x="4384675" y="1751013"/>
          <p14:tracePt t="3877" x="4394200" y="1751013"/>
          <p14:tracePt t="3909" x="4402138" y="1751013"/>
          <p14:tracePt t="3942" x="4419600" y="1751013"/>
          <p14:tracePt t="3961" x="4438650" y="1758950"/>
          <p14:tracePt t="3979" x="4465638" y="1768475"/>
          <p14:tracePt t="4011" x="4473575" y="1768475"/>
          <p14:tracePt t="4023" x="4500563" y="1768475"/>
          <p14:tracePt t="4058" x="4510088" y="1768475"/>
          <p14:tracePt t="4080" x="4562475" y="1768475"/>
          <p14:tracePt t="4111" x="4670425" y="1768475"/>
          <p14:tracePt t="4117" x="4705350" y="1758950"/>
          <p14:tracePt t="4147" x="4938713" y="1724025"/>
          <p14:tracePt t="4178" x="5099050" y="1697038"/>
          <p14:tracePt t="4182" x="5402263" y="1608138"/>
          <p14:tracePt t="4214" x="5545138" y="1571625"/>
          <p14:tracePt t="4230" x="5589588" y="1562100"/>
          <p14:tracePt t="4247" x="5705475" y="1527175"/>
          <p14:tracePt t="4278" x="5732463" y="1517650"/>
          <p14:tracePt t="4293" x="5751513" y="1509713"/>
          <p14:tracePt t="4314" x="5919788" y="1490663"/>
          <p14:tracePt t="4345" x="6134100" y="1490663"/>
          <p14:tracePt t="4356" x="6180138" y="1482725"/>
          <p14:tracePt t="4381" x="6188075" y="1482725"/>
          <p14:tracePt t="4412" x="6205538" y="1482725"/>
          <p14:tracePt t="4418" x="6232525" y="1482725"/>
          <p14:tracePt t="4448" x="6303963" y="1482725"/>
          <p14:tracePt t="4479" x="6313488" y="1482725"/>
          <p14:tracePt t="4489" x="6313488" y="1490663"/>
          <p14:tracePt t="4521" x="6323013" y="1490663"/>
          <p14:tracePt t="4557" x="6323013" y="1500188"/>
          <p14:tracePt t="4590" x="6323013" y="1509713"/>
          <p14:tracePt t="5609" x="6313488" y="1509713"/>
          <p14:tracePt t="6609" x="6313488" y="1500188"/>
          <p14:tracePt t="6756" x="6313488" y="1490663"/>
          <p14:tracePt t="6804" x="6303963" y="1490663"/>
          <p14:tracePt t="7232" x="6286500" y="1490663"/>
          <p14:tracePt t="7305" x="6276975" y="1490663"/>
          <p14:tracePt t="7356" x="6269038" y="1490663"/>
          <p14:tracePt t="7405" x="6259513" y="1500188"/>
          <p14:tracePt t="7447" x="6251575" y="1500188"/>
          <p14:tracePt t="7466" x="6232525" y="1500188"/>
          <p14:tracePt t="7478" x="6224588" y="1509713"/>
          <p14:tracePt t="7497" x="6215063" y="1509713"/>
          <p14:tracePt t="7508" x="6205538" y="1517650"/>
          <p14:tracePt t="7528" x="6197600" y="1517650"/>
          <p14:tracePt t="7546" x="6188075" y="1517650"/>
          <p14:tracePt t="7558" x="6180138" y="1517650"/>
          <p14:tracePt t="7576" x="6170613" y="1527175"/>
          <p14:tracePt t="7588" x="6161088" y="1527175"/>
          <p14:tracePt t="7607" x="6161088" y="1536700"/>
          <p14:tracePt t="7619" x="6153150" y="1536700"/>
          <p14:tracePt t="7638" x="6143625" y="1536700"/>
          <p14:tracePt t="7697" x="6134100" y="1536700"/>
          <p14:tracePt t="7729" x="6116638" y="1536700"/>
          <p14:tracePt t="7796" x="6116638" y="1544638"/>
          <p14:tracePt t="7872" x="6108700" y="1544638"/>
          <p14:tracePt t="7890" x="6099175" y="1544638"/>
          <p14:tracePt t="7903" x="6089650" y="1544638"/>
          <p14:tracePt t="7954" x="6072188" y="1544638"/>
          <p14:tracePt t="7981" x="6062663" y="1554163"/>
          <p14:tracePt t="8000" x="6054725" y="1554163"/>
          <p14:tracePt t="8012" x="6045200" y="1554163"/>
          <p14:tracePt t="8064" x="6045200" y="1562100"/>
          <p14:tracePt t="8077" x="6037263" y="1562100"/>
          <p14:tracePt t="8096" x="6027738" y="1562100"/>
          <p14:tracePt t="8109" x="6027738" y="1571625"/>
          <p14:tracePt t="8128" x="6018213" y="1581150"/>
          <p14:tracePt t="8175" x="6010275" y="1589088"/>
          <p14:tracePt t="8234" x="5983288" y="1598613"/>
          <p14:tracePt t="8253" x="5973763" y="1598613"/>
          <p14:tracePt t="8265" x="5956300" y="1608138"/>
          <p14:tracePt t="8284" x="5946775" y="1608138"/>
          <p14:tracePt t="8296" x="5919788" y="1616075"/>
          <p14:tracePt t="8314" x="5911850" y="1616075"/>
          <p14:tracePt t="8326" x="5894388" y="1625600"/>
          <p14:tracePt t="8345" x="5884863" y="1633538"/>
          <p14:tracePt t="8359" x="5867400" y="1633538"/>
          <p14:tracePt t="8392" x="5830888" y="1652588"/>
          <p14:tracePt t="8395" x="5768975" y="1687513"/>
          <p14:tracePt t="8427" x="5759450" y="1687513"/>
          <p14:tracePt t="8459" x="5732463" y="1704975"/>
          <p14:tracePt t="8472" x="5715000" y="1714500"/>
          <p14:tracePt t="8493" x="5643563" y="1731963"/>
          <p14:tracePt t="8525" x="5589588" y="1751013"/>
          <p14:tracePt t="8535" x="5562600" y="1758950"/>
          <p14:tracePt t="8560" x="5510213" y="1776413"/>
          <p14:tracePt t="8593" x="5394325" y="1803400"/>
          <p14:tracePt t="8598" x="5375275" y="1812925"/>
          <p14:tracePt t="8627" x="5241925" y="1839913"/>
          <p14:tracePt t="8661" x="5224463" y="1839913"/>
          <p14:tracePt t="8671" x="5170488" y="1847850"/>
          <p14:tracePt t="8694" x="5072063" y="1857375"/>
          <p14:tracePt t="8726" x="5037138" y="1866900"/>
          <p14:tracePt t="8736" x="5010150" y="1874838"/>
          <p14:tracePt t="8761" x="4929188" y="1893888"/>
          <p14:tracePt t="8794" x="4919663" y="1893888"/>
          <p14:tracePt t="8799" x="4867275" y="1901825"/>
          <p14:tracePt t="8828" x="4776788" y="1938338"/>
          <p14:tracePt t="8862" x="4732338" y="1946275"/>
          <p14:tracePt t="8880" x="4679950" y="1955800"/>
          <p14:tracePt t="8900" x="4670425" y="1955800"/>
          <p14:tracePt t="8929" x="4598988" y="1965325"/>
          <p14:tracePt t="8961" x="4562475" y="1973263"/>
          <p14:tracePt t="8978" x="4562475" y="1982788"/>
          <p14:tracePt t="9024" x="4554538" y="1982788"/>
          <p14:tracePt t="9165" x="4562475" y="1982788"/>
          <p14:tracePt t="9367" x="4562475" y="1990725"/>
          <p14:tracePt t="9386" x="4572000" y="1990725"/>
          <p14:tracePt t="9412" x="4581525" y="1990725"/>
          <p14:tracePt t="9504" x="4572000" y="1990725"/>
          <p14:tracePt t="9587" x="4562475" y="1982788"/>
          <p14:tracePt t="9599" x="4537075" y="1973263"/>
          <p14:tracePt t="9620" x="4419600" y="1928813"/>
          <p14:tracePt t="9652" x="4348163" y="1901825"/>
          <p14:tracePt t="9664" x="4179888" y="1830388"/>
          <p14:tracePt t="9696" x="4044950" y="1776413"/>
          <p14:tracePt t="9728" x="4017963" y="1768475"/>
          <p14:tracePt t="9731" x="3973513" y="1758950"/>
          <p14:tracePt t="9764" x="3965575" y="1758950"/>
          <p14:tracePt t="9795" x="3965575" y="1776413"/>
          <p14:tracePt t="9921" x="3965575" y="1785938"/>
          <p14:tracePt t="9932" x="3965575" y="1803400"/>
          <p14:tracePt t="9951" x="3965575" y="1830388"/>
          <p14:tracePt t="9983" x="3973513" y="1847850"/>
          <p14:tracePt t="9998" x="4010025" y="1901825"/>
          <p14:tracePt t="10030" x="4098925" y="1973263"/>
          <p14:tracePt t="10062" x="4108450" y="1982788"/>
          <p14:tracePt t="10072" x="4160838" y="2017713"/>
          <p14:tracePt t="10104" x="4214813" y="2062163"/>
          <p14:tracePt t="10132" x="4268788" y="2089150"/>
          <p14:tracePt t="10165" x="4322763" y="2098675"/>
          <p14:tracePt t="10197" x="4340225" y="2098675"/>
          <p14:tracePt t="10203" x="4411663" y="2098675"/>
          <p14:tracePt t="10235" x="4491038" y="2098675"/>
          <p14:tracePt t="10267" x="4562475" y="2098675"/>
          <p14:tracePt t="10299" x="4633913" y="2098675"/>
          <p14:tracePt t="10331" x="4652963" y="2098675"/>
          <p14:tracePt t="10339" x="4759325" y="2098675"/>
          <p14:tracePt t="10371" x="4822825" y="2098675"/>
          <p14:tracePt t="10400" x="4911725" y="2098675"/>
          <p14:tracePt t="10432" x="5000625" y="2089150"/>
          <p14:tracePt t="10464" x="5054600" y="2081213"/>
          <p14:tracePt t="10469" x="5133975" y="2071688"/>
          <p14:tracePt t="10501" x="5187950" y="2071688"/>
          <p14:tracePt t="10533" x="5232400" y="2062163"/>
          <p14:tracePt t="10549" x="5313363" y="2062163"/>
          <p14:tracePt t="10582" x="5340350" y="2062163"/>
          <p14:tracePt t="10600" x="5411788" y="2081213"/>
          <p14:tracePt t="10635" x="5438775" y="2081213"/>
          <p14:tracePt t="10667" x="5465763" y="2089150"/>
          <p14:tracePt t="10671" x="5510213" y="2108200"/>
          <p14:tracePt t="10703" x="5562600" y="2116138"/>
          <p14:tracePt t="10735" x="5616575" y="2125663"/>
          <p14:tracePt t="10767" x="5661025" y="2133600"/>
          <p14:tracePt t="10799" x="5670550" y="2133600"/>
          <p14:tracePt t="10850" x="5670550" y="2143125"/>
          <p14:tracePt t="11031" x="5670550" y="2133600"/>
          <p14:tracePt t="12012" x="5670550" y="2125663"/>
          <p14:tracePt t="12024" x="5670550" y="2116138"/>
          <p14:tracePt t="12057" x="5670550" y="2089150"/>
          <p14:tracePt t="12089" x="5661025" y="2071688"/>
          <p14:tracePt t="12105" x="5653088" y="2044700"/>
          <p14:tracePt t="12137" x="5653088" y="2009775"/>
          <p14:tracePt t="12170" x="5653088" y="2000250"/>
          <p14:tracePt t="12195" x="5643563" y="1938338"/>
          <p14:tracePt t="12227" x="5643563" y="1901825"/>
          <p14:tracePt t="12245" x="5643563" y="1874838"/>
          <p14:tracePt t="12276" x="5634038" y="1830388"/>
          <p14:tracePt t="12306" x="5634038" y="1785938"/>
          <p14:tracePt t="12338" x="5634038" y="1776413"/>
          <p14:tracePt t="13360" x="5626100" y="1795463"/>
          <p14:tracePt t="13675" x="5626100" y="1803400"/>
          <p14:tracePt t="13687" x="5599113" y="1822450"/>
          <p14:tracePt t="13710" x="5537200" y="1866900"/>
          <p14:tracePt t="13742" x="5518150" y="1874838"/>
          <p14:tracePt t="13750" x="5473700" y="1919288"/>
          <p14:tracePt t="13777" x="5394325" y="2000250"/>
          <p14:tracePt t="13808" x="5348288" y="2036763"/>
          <p14:tracePt t="13813" x="5153025" y="2197100"/>
          <p14:tracePt t="13844" x="5062538" y="2286000"/>
          <p14:tracePt t="13876" x="4983163" y="2357438"/>
          <p14:tracePt t="13882" x="4919663" y="2411413"/>
          <p14:tracePt t="13910" x="4759325" y="2581275"/>
          <p14:tracePt t="13942" x="4643438" y="2687638"/>
          <p14:tracePt t="13945" x="4473575" y="2847975"/>
          <p14:tracePt t="13977" x="4456113" y="2874963"/>
          <p14:tracePt t="13988" x="4419600" y="2911475"/>
          <p14:tracePt t="14014" x="4340225" y="3000375"/>
          <p14:tracePt t="14044" x="4224338" y="3152775"/>
          <p14:tracePt t="14078" x="4108450" y="3313113"/>
          <p14:tracePt t="14110" x="4089400" y="3340100"/>
          <p14:tracePt t="14113" x="4017963" y="3455988"/>
          <p14:tracePt t="14145" x="3956050" y="3536950"/>
          <p14:tracePt t="14176" x="3911600" y="3608388"/>
          <p14:tracePt t="14181" x="3848100" y="3732213"/>
          <p14:tracePt t="14212" x="3768725" y="3848100"/>
          <p14:tracePt t="14245" x="3751263" y="3884613"/>
          <p14:tracePt t="14254" x="3697288" y="3938588"/>
          <p14:tracePt t="14278" x="3643313" y="4017963"/>
          <p14:tracePt t="14310" x="3608388" y="4089400"/>
          <p14:tracePt t="14322" x="3589338" y="4108450"/>
          <p14:tracePt t="14345" x="3536950" y="4187825"/>
          <p14:tracePt t="14377" x="3509963" y="4232275"/>
          <p14:tracePt t="14383" x="3500438" y="4259263"/>
          <p14:tracePt t="14412" x="3490913" y="4276725"/>
          <p14:tracePt t="14444" x="3490913" y="4286250"/>
          <p14:tracePt t="14447" x="3482975" y="4286250"/>
          <p14:tracePt t="14634" x="3465513" y="4286250"/>
          <p14:tracePt t="14646" x="3429000" y="4286250"/>
          <p14:tracePt t="14665" x="3411538" y="4295775"/>
          <p14:tracePt t="14679" x="3348038" y="4322763"/>
          <p14:tracePt t="14711" x="3322638" y="4330700"/>
          <p14:tracePt t="14729" x="3313113" y="4348163"/>
          <p14:tracePt t="14746" x="3251200" y="4375150"/>
          <p14:tracePt t="14778" x="3241675" y="4384675"/>
          <p14:tracePt t="14799" x="3224213" y="4394200"/>
          <p14:tracePt t="14813" x="3205163" y="4402138"/>
          <p14:tracePt t="14845" x="3187700" y="4411663"/>
          <p14:tracePt t="14854" x="3152775" y="4446588"/>
          <p14:tracePt t="14888" x="3133725" y="4456113"/>
          <p14:tracePt t="14915" x="3116263" y="4473575"/>
          <p14:tracePt t="14947" x="3108325" y="4473575"/>
          <p14:tracePt t="15009" x="3098800" y="4483100"/>
          <p14:tracePt t="15043" x="3036888" y="4483100"/>
          <p14:tracePt t="15075" x="3027363" y="4483100"/>
          <p14:tracePt t="15104" x="2982913" y="4483100"/>
          <p14:tracePt t="15123" x="2965450" y="4491038"/>
          <p14:tracePt t="15134" x="2928938" y="4500563"/>
          <p14:tracePt t="15154" x="2919413" y="4510088"/>
          <p14:tracePt t="15181" x="2847975" y="4527550"/>
          <p14:tracePt t="15213" x="2803525" y="4545013"/>
          <p14:tracePt t="15218" x="2751138" y="4554538"/>
          <p14:tracePt t="15248" x="2687638" y="4572000"/>
          <p14:tracePt t="15281" x="2643188" y="4581525"/>
          <p14:tracePt t="15295" x="2625725" y="4581525"/>
          <p14:tracePt t="15314" x="2598738" y="4581525"/>
          <p14:tracePt t="15346" x="2581275" y="4581525"/>
          <p14:tracePt t="15353" x="2571750" y="4581525"/>
          <p14:tracePt t="15386" x="2544763" y="4589463"/>
          <p14:tracePt t="15415" x="2517775" y="4598988"/>
          <p14:tracePt t="15447" x="2500313" y="4608513"/>
          <p14:tracePt t="15470" x="2490788" y="4608513"/>
          <p14:tracePt t="15510" x="2490788" y="4616450"/>
          <p14:tracePt t="15530" x="2482850" y="4616450"/>
          <p14:tracePt t="15604" x="2482850" y="4625975"/>
          <p14:tracePt t="15813" x="2482850" y="4633913"/>
          <p14:tracePt t="16380" x="2482850" y="4643438"/>
          <p14:tracePt t="16488" x="2473325" y="4643438"/>
          <p14:tracePt t="16657" x="2473325" y="4652963"/>
          <p14:tracePt t="16676" x="2465388" y="4652963"/>
          <p14:tracePt t="16737" x="2455863" y="4652963"/>
          <p14:tracePt t="16837" x="2446338" y="4652963"/>
          <p14:tracePt t="16848" x="2438400" y="4633913"/>
          <p14:tracePt t="16868" x="2419350" y="4625975"/>
          <p14:tracePt t="16885" x="2411413" y="4598988"/>
          <p14:tracePt t="16917" x="2401888" y="4589463"/>
          <p14:tracePt t="16923" x="2401888" y="4581525"/>
          <p14:tracePt t="17174" x="2411413" y="4581525"/>
          <p14:tracePt t="17244" x="2419350" y="4581525"/>
          <p14:tracePt t="17255" x="2446338" y="4572000"/>
          <p14:tracePt t="17275" x="2473325" y="4562475"/>
          <p14:tracePt t="17305" x="2517775" y="4562475"/>
          <p14:tracePt t="17323" x="2544763" y="4562475"/>
          <p14:tracePt t="17354" x="2679700" y="4581525"/>
          <p14:tracePt t="17387" x="2687638" y="4581525"/>
          <p14:tracePt t="17397" x="2714625" y="4581525"/>
          <p14:tracePt t="17421" x="2786063" y="4554538"/>
          <p14:tracePt t="17453" x="2822575" y="4545013"/>
          <p14:tracePt t="17460" x="2928938" y="4527550"/>
          <p14:tracePt t="17488" x="3098800" y="4527550"/>
          <p14:tracePt t="17519" x="3170238" y="4545013"/>
          <p14:tracePt t="17529" x="3187700" y="4554538"/>
          <p14:tracePt t="17555" x="3232150" y="4562475"/>
          <p14:tracePt t="17586" x="3251200" y="4562475"/>
          <p14:tracePt t="17589" x="3259138" y="4562475"/>
          <p14:tracePt t="17635" x="3276600" y="4562475"/>
          <p14:tracePt t="17653" x="3295650" y="4562475"/>
          <p14:tracePt t="17665" x="3357563" y="4562475"/>
          <p14:tracePt t="17688" x="3527425" y="4598988"/>
          <p14:tracePt t="17720" x="3536950" y="4608513"/>
          <p14:tracePt t="17730" x="3554413" y="4608513"/>
          <p14:tracePt t="17757" x="3562350" y="4608513"/>
          <p14:tracePt t="17789" x="3581400" y="4608513"/>
          <p14:tracePt t="17820" x="3598863" y="4598988"/>
          <p14:tracePt t="17826" x="3633788" y="4598988"/>
          <p14:tracePt t="17874" x="3679825" y="4589463"/>
          <p14:tracePt t="17905" x="3697288" y="4589463"/>
          <p14:tracePt t="17922" x="3751263" y="4589463"/>
          <p14:tracePt t="17954" x="3786188" y="4589463"/>
          <p14:tracePt t="17965" x="3822700" y="4589463"/>
          <p14:tracePt t="17989" x="3867150" y="4589463"/>
          <p14:tracePt t="18022" x="3894138" y="4589463"/>
          <p14:tracePt t="18026" x="3929063" y="4589463"/>
          <p14:tracePt t="18057" x="3990975" y="4589463"/>
          <p14:tracePt t="18090" x="3983038" y="4589463"/>
          <p14:tracePt t="18402" x="3973513" y="4598988"/>
          <p14:tracePt t="18435" x="3973513" y="4608513"/>
          <p14:tracePt t="18453" x="3956050" y="4616450"/>
          <p14:tracePt t="18465" x="3946525" y="4625975"/>
          <p14:tracePt t="18491" x="3884613" y="4643438"/>
          <p14:tracePt t="18522" x="3867150" y="4652963"/>
          <p14:tracePt t="18537" x="3857625" y="4652963"/>
          <p14:tracePt t="18562" x="3857625" y="4670425"/>
          <p14:tracePt t="18591" x="3848100" y="4670425"/>
          <p14:tracePt t="18623" x="3822700" y="4670425"/>
          <p14:tracePt t="18627" x="3803650" y="4660900"/>
          <p14:tracePt t="18658" x="3795713" y="4670425"/>
          <p14:tracePt t="18801" x="3795713" y="4679950"/>
          <p14:tracePt t="18861" x="3795713" y="4687888"/>
          <p14:tracePt t="18912" x="3795713" y="4679950"/>
          <p14:tracePt t="19190" x="3786188" y="4670425"/>
          <p14:tracePt t="19210" x="3786188" y="4679950"/>
          <p14:tracePt t="19759" x="3776663" y="4679950"/>
          <p14:tracePt t="20453" x="3768725" y="4679950"/>
          <p14:tracePt t="20464" x="3768725" y="4670425"/>
          <p14:tracePt t="20575" x="3759200" y="4660900"/>
          <p14:tracePt t="21394" x="3751263" y="4652963"/>
          <p14:tracePt t="21625" x="3751263" y="4643438"/>
          <p14:tracePt t="21644" x="3741738" y="4643438"/>
          <p14:tracePt t="21677" x="3741738" y="4633913"/>
          <p14:tracePt t="21705" x="3724275" y="4598988"/>
          <p14:tracePt t="21723" x="3705225" y="4572000"/>
          <p14:tracePt t="21735" x="3697288" y="4562475"/>
          <p14:tracePt t="21767" x="3687763" y="4545013"/>
          <p14:tracePt t="21772" x="3687763" y="4537075"/>
          <p14:tracePt t="21801" x="3660775" y="4500563"/>
          <p14:tracePt t="21834" x="3633788" y="4446588"/>
          <p14:tracePt t="21836" x="3608388" y="4367213"/>
          <p14:tracePt t="21866" x="3598863" y="4340225"/>
          <p14:tracePt t="21877" x="3589338" y="4322763"/>
          <p14:tracePt t="21901" x="3589338" y="4303713"/>
          <p14:tracePt t="21932" x="3581400" y="4286250"/>
          <p14:tracePt t="21935" x="3571875" y="4251325"/>
          <p14:tracePt t="21965" x="3562350" y="4232275"/>
          <p14:tracePt t="21993" x="3562350" y="4224338"/>
          <p14:tracePt t="22017" x="3562350" y="4214813"/>
          <p14:tracePt t="22038" x="3554413" y="4205288"/>
          <p14:tracePt t="22067" x="3554413" y="4187825"/>
          <p14:tracePt t="22099" x="3554413" y="4179888"/>
          <p14:tracePt t="22134" x="3554413" y="4170363"/>
          <p14:tracePt t="22145" x="3544888" y="4160838"/>
          <p14:tracePt t="22168" x="3544888" y="4125913"/>
          <p14:tracePt t="22200" x="3544888" y="4098925"/>
          <p14:tracePt t="22229" x="3544888" y="4089400"/>
          <p14:tracePt t="22239" x="3544888" y="4062413"/>
          <p14:tracePt t="22269" x="3554413" y="4010025"/>
          <p14:tracePt t="22300" x="3554413" y="4000500"/>
          <p14:tracePt t="22303" x="3554413" y="3990975"/>
          <p14:tracePt t="22334" x="3562350" y="3990975"/>
          <p14:tracePt t="22348" x="3554413" y="3990975"/>
          <p14:tracePt t="22490" x="3536950" y="4000500"/>
          <p14:tracePt t="22509" x="3517900" y="4000500"/>
          <p14:tracePt t="22520" x="3490913" y="4010025"/>
          <p14:tracePt t="22540" x="3473450" y="4010025"/>
          <p14:tracePt t="22552" x="3429000" y="4017963"/>
          <p14:tracePt t="22571" x="3411538" y="4017963"/>
          <p14:tracePt t="22585" x="3367088" y="4027488"/>
          <p14:tracePt t="22602" x="3348038" y="4037013"/>
          <p14:tracePt t="22633" x="3330575" y="4037013"/>
          <p14:tracePt t="22637" x="3286125" y="4037013"/>
          <p14:tracePt t="22668" x="3241675" y="4037013"/>
          <p14:tracePt t="22683" x="3224213" y="4037013"/>
          <p14:tracePt t="22694" x="3205163" y="4037013"/>
          <p14:tracePt t="22729" x="3187700" y="4037013"/>
          <p14:tracePt t="22741" x="3152775" y="4037013"/>
          <p14:tracePt t="22793" x="3133725" y="4037013"/>
          <p14:tracePt t="22806" x="3108325" y="4027488"/>
          <p14:tracePt t="22824" x="3098800" y="4027488"/>
          <p14:tracePt t="22961" x="3098800" y="4017963"/>
          <p14:tracePt t="23401" x="3098800" y="4010025"/>
          <p14:tracePt t="23450" x="3108325" y="4010025"/>
          <p14:tracePt t="23469" x="3116263" y="4010025"/>
          <p14:tracePt t="23502" x="3116263" y="4000500"/>
          <p14:tracePt t="23530" x="3125788" y="4000500"/>
          <p14:tracePt t="23576" x="3133725" y="4000500"/>
          <p14:tracePt t="23636" x="3143250" y="4000500"/>
          <p14:tracePt t="23669" x="3143250" y="3990975"/>
          <p14:tracePt t="23733" x="3152775" y="3990975"/>
          <p14:tracePt t="23767" x="3152775" y="3983038"/>
          <p14:tracePt t="23812" x="3143250" y="3990975"/>
          <p14:tracePt t="24142" x="3116263" y="3990975"/>
          <p14:tracePt t="24161" x="3098800" y="4000500"/>
          <p14:tracePt t="24176" x="3054350" y="4010025"/>
          <p14:tracePt t="24192" x="3036888" y="4017963"/>
          <p14:tracePt t="24204" x="2990850" y="4037013"/>
          <p14:tracePt t="24225" x="2973388" y="4037013"/>
          <p14:tracePt t="24234" x="2919413" y="4062413"/>
          <p14:tracePt t="24253" x="2901950" y="4071938"/>
          <p14:tracePt t="24288" x="2884488" y="4081463"/>
          <p14:tracePt t="24301" x="2874963" y="4081463"/>
          <p14:tracePt t="24314" x="2840038" y="4089400"/>
          <p14:tracePt t="24332" x="2822575" y="4098925"/>
          <p14:tracePt t="24344" x="2776538" y="4116388"/>
          <p14:tracePt t="24363" x="2697163" y="4133850"/>
          <p14:tracePt t="24397" x="2687638" y="4133850"/>
          <p14:tracePt t="24409" x="2670175" y="4133850"/>
          <p14:tracePt t="24427" x="2660650" y="4133850"/>
          <p14:tracePt t="24521" x="2660650" y="4143375"/>
          <p14:tracePt t="24570" x="2660650" y="4152900"/>
          <p14:tracePt t="24582" x="2670175" y="4160838"/>
          <p14:tracePt t="33610" x="2670175" y="4152900"/>
          <p14:tracePt t="34302" x="2660650" y="4143375"/>
          <p14:tracePt t="34313" x="2660650" y="4125913"/>
          <p14:tracePt t="34333" x="2660650" y="4116388"/>
          <p14:tracePt t="34537" x="2652713" y="4108450"/>
          <p14:tracePt t="34585" x="2643188" y="4108450"/>
          <p14:tracePt t="34660" x="2633663" y="4081463"/>
          <p14:tracePt t="34679" x="2625725" y="4071938"/>
          <p14:tracePt t="34692" x="2616200" y="4062413"/>
          <p14:tracePt t="34711" x="2608263" y="4062413"/>
          <p14:tracePt t="34724" x="2598738" y="4054475"/>
          <p14:tracePt t="34742" x="2581275" y="4054475"/>
          <p14:tracePt t="34773" x="2554288" y="4044950"/>
          <p14:tracePt t="34805" x="2544763" y="4044950"/>
          <p14:tracePt t="34817" x="2527300" y="4037013"/>
          <p14:tracePt t="34836" x="2500313" y="4037013"/>
          <p14:tracePt t="34849" x="2465388" y="4037013"/>
          <p14:tracePt t="34867" x="2446338" y="4037013"/>
          <p14:tracePt t="34879" x="2393950" y="4037013"/>
          <p14:tracePt t="34897" x="2374900" y="4037013"/>
          <p14:tracePt t="34910" x="2347913" y="4044950"/>
          <p14:tracePt t="34928" x="2339975" y="4044950"/>
          <p14:tracePt t="34940" x="2303463" y="4062413"/>
          <p14:tracePt t="34958" x="2251075" y="4071938"/>
          <p14:tracePt t="34979" x="2232025" y="4071938"/>
          <p14:tracePt t="34991" x="2187575" y="4071938"/>
          <p14:tracePt t="35009" x="2152650" y="4071938"/>
          <p14:tracePt t="35024" x="2116138" y="4081463"/>
          <p14:tracePt t="35041" x="2089150" y="4089400"/>
          <p14:tracePt t="35066" x="2081213" y="4089400"/>
          <p14:tracePt t="35085" x="2062163" y="4089400"/>
          <p14:tracePt t="35104" x="2062163" y="4098925"/>
          <p14:tracePt t="35115" x="2062163" y="4089400"/>
          <p14:tracePt t="35377" x="2062163" y="4071938"/>
          <p14:tracePt t="35389" x="2071688" y="4054475"/>
          <p14:tracePt t="35402" x="2081213" y="4037013"/>
          <p14:tracePt t="35415" x="2098675" y="3990975"/>
          <p14:tracePt t="35433" x="2108200" y="3973513"/>
          <p14:tracePt t="35444" x="2133600" y="3919538"/>
          <p14:tracePt t="35463" x="2143125" y="3894138"/>
          <p14:tracePt t="35476" x="2160588" y="3830638"/>
          <p14:tracePt t="35495" x="2160588" y="3786188"/>
          <p14:tracePt t="35509" x="2197100" y="3687763"/>
          <p14:tracePt t="35527" x="2205038" y="3660775"/>
          <p14:tracePt t="35543" x="2224088" y="3581400"/>
          <p14:tracePt t="35560" x="2232025" y="3554413"/>
          <p14:tracePt t="35576" x="2251075" y="3482975"/>
          <p14:tracePt t="35593" x="2251075" y="3455988"/>
          <p14:tracePt t="35609" x="2286000" y="3384550"/>
          <p14:tracePt t="35626" x="2286000" y="3357563"/>
          <p14:tracePt t="35643" x="2295525" y="3330575"/>
          <p14:tracePt t="35659" x="2303463" y="3268663"/>
          <p14:tracePt t="35676" x="2312988" y="3251200"/>
          <p14:tracePt t="35693" x="2322513" y="3187700"/>
          <p14:tracePt t="35709" x="2322513" y="3197225"/>
          <p14:tracePt t="35748" x="2330450" y="3224213"/>
          <p14:tracePt t="35760" x="2357438" y="3286125"/>
          <p14:tracePt t="35778" x="2374900" y="3340100"/>
          <p14:tracePt t="35790" x="2419350" y="3500438"/>
          <p14:tracePt t="35811" x="2446338" y="3589338"/>
          <p14:tracePt t="35821" x="2544763" y="3848100"/>
          <p14:tracePt t="35840" x="2581275" y="3938588"/>
          <p14:tracePt t="35853" x="2643188" y="4116388"/>
          <p14:tracePt t="35873" x="2652713" y="4143375"/>
          <p14:tracePt t="35885" x="2697163" y="4286250"/>
          <p14:tracePt t="35905" x="2724150" y="4357688"/>
          <p14:tracePt t="35918" x="2776538" y="4465638"/>
          <p14:tracePt t="35936" x="2795588" y="4518025"/>
          <p14:tracePt t="35950" x="2840038" y="4608513"/>
          <p14:tracePt t="35967" x="2857500" y="4625975"/>
          <p14:tracePt t="35979" x="2901950" y="4697413"/>
          <p14:tracePt t="35998" x="2911475" y="4732338"/>
          <p14:tracePt t="36011" x="2938463" y="4751388"/>
          <p14:tracePt t="36029" x="2946400" y="4759325"/>
          <p14:tracePt t="36057" x="2973388" y="4768850"/>
          <p14:tracePt t="36089" x="2990850" y="4776788"/>
          <p14:tracePt t="36109" x="3000375" y="4786313"/>
          <p14:tracePt t="36120" x="3044825" y="4795838"/>
          <p14:tracePt t="36140" x="3081338" y="4795838"/>
          <p14:tracePt t="36166" x="3133725" y="4813300"/>
          <p14:tracePt t="36186" x="3160713" y="4813300"/>
          <p14:tracePt t="36198" x="3205163" y="4830763"/>
          <p14:tracePt t="36217" x="3232150" y="4840288"/>
          <p14:tracePt t="36229" x="3276600" y="4857750"/>
          <p14:tracePt t="36248" x="3295650" y="4857750"/>
          <p14:tracePt t="36261" x="3303588" y="4857750"/>
          <p14:tracePt t="36279" x="3313113" y="4857750"/>
          <p14:tracePt t="36299" x="3322638" y="4857750"/>
          <p14:tracePt t="36311" x="3330575" y="4857750"/>
          <p14:tracePt t="36323" x="3348038" y="4857750"/>
          <p14:tracePt t="36343" x="3357563" y="4857750"/>
          <p14:tracePt t="36450" x="3367088" y="4857750"/>
          <p14:tracePt t="36468" x="3375025" y="4857750"/>
          <p14:tracePt t="36532" x="3384550" y="4857750"/>
          <p14:tracePt t="36655" x="3394075" y="4857750"/>
          <p14:tracePt t="36738" x="3402013" y="4857750"/>
          <p14:tracePt t="36750" x="3411538" y="4867275"/>
          <p14:tracePt t="36779" x="3429000" y="4875213"/>
          <p14:tracePt t="36799" x="3438525" y="4875213"/>
          <p14:tracePt t="36863" x="3429000" y="4875213"/>
          <p14:tracePt t="37003" x="3419475" y="4875213"/>
          <p14:tracePt t="37015" x="3394075" y="4857750"/>
          <p14:tracePt t="37036" x="3357563" y="4848225"/>
          <p14:tracePt t="37048" x="3303588" y="4830763"/>
          <p14:tracePt t="37068" x="3276600" y="4822825"/>
          <p14:tracePt t="37080" x="3232150" y="4813300"/>
          <p14:tracePt t="37111" x="3187700" y="4803775"/>
          <p14:tracePt t="37127" x="3125788" y="4813300"/>
          <p14:tracePt t="37147" x="3054350" y="4822825"/>
          <p14:tracePt t="37179" x="3044825" y="4822825"/>
          <p14:tracePt t="37189" x="3000375" y="4848225"/>
          <p14:tracePt t="37214" x="2911475" y="4884738"/>
          <p14:tracePt t="37245" x="2901950" y="4884738"/>
          <p14:tracePt t="37251" x="2874963" y="4902200"/>
          <p14:tracePt t="37281" x="2840038" y="4911725"/>
          <p14:tracePt t="37313" x="2822575" y="4919663"/>
          <p14:tracePt t="37316" x="2776538" y="4946650"/>
          <p14:tracePt t="37347" x="2768600" y="4956175"/>
          <p14:tracePt t="37362" x="2759075" y="4956175"/>
          <p14:tracePt t="37394" x="2751138" y="4973638"/>
          <p14:tracePt t="37415" x="2724150" y="4991100"/>
          <p14:tracePt t="37446" x="2714625" y="5000625"/>
          <p14:tracePt t="37491" x="2705100" y="5000625"/>
          <p14:tracePt t="37522" x="2705100" y="5010150"/>
          <p14:tracePt t="37571" x="2697163" y="5010150"/>
          <p14:tracePt t="37599" x="2697163" y="5018088"/>
          <p14:tracePt t="37633" x="2697163" y="5027613"/>
          <p14:tracePt t="37680" x="2697163" y="5037138"/>
          <p14:tracePt t="37692" x="2705100" y="5062538"/>
          <p14:tracePt t="37710" x="2714625" y="5072063"/>
          <p14:tracePt t="37732" x="2741613" y="5116513"/>
          <p14:tracePt t="37765" x="2759075" y="5133975"/>
          <p14:tracePt t="37787" x="2768600" y="5143500"/>
          <p14:tracePt t="37807" x="2776538" y="5153025"/>
          <p14:tracePt t="37833" x="2786063" y="5170488"/>
          <p14:tracePt t="37864" x="2795588" y="51800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MVC and Toolkits</a:t>
            </a:r>
          </a:p>
          <a:p>
            <a:r>
              <a:rPr lang="en-US" dirty="0" smtClean="0"/>
              <a:t>Composite Object Shapes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939223"/>
      </p:ext>
    </p:extLst>
  </p:cSld>
  <p:clrMapOvr>
    <a:masterClrMapping/>
  </p:clrMapOvr>
  <p:transition advTm="11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6413" y="1219200"/>
            <a:ext cx="8534400" cy="449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draw(Graphics g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CartesianPlane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aCartesianPlane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draw(g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aCartesianPlane.getXLabel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draw(g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aCartesianPlane.getYLabel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    draw(g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aCartesianPlane.getXAxis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draw(g, 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aCartesianPlane.getYAxis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draw(Graphics g, Line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aLine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g.drawLine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aLine.getX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aLine.getY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aLine.getX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 +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aLine.getWidth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aLine.getY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 +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aLine.getHeight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draw(Graphics g, Label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aLabel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Point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location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aLabel.getLocation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String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s =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aLabel.getText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g.drawString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(s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location.getX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(),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location.getY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0229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89424"/>
      </p:ext>
    </p:extLst>
  </p:cSld>
  <p:clrMapOvr>
    <a:masterClrMapping/>
  </p:clrMapOvr>
  <p:transition advTm="1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1818" objId="5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Cartesian Plane Composer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5631" y="990600"/>
            <a:ext cx="8534400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CartesianPlaneComposer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CartesianPlane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c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artesianPlane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AnObservableCartesianPlane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(100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100,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PropertyChangeListener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view =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ACartesianPlaneView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CartesianPlane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cartesianPlane.addPropertyChangeListener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(view);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((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ObservableLine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 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cartesianPlane.getXAxis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()).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addPropertyChangeListener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(view);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((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ObservableLine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cartesianPlane.getYAxis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()).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addPropertyChangeListener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(view);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((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ObservableStringShape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cartesianPlane.getXLabel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()).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addPropertyChangeListener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(view);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((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ObservableStringShape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)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cartesianPlane.getYLabel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()).</a:t>
            </a:r>
            <a:r>
              <a:rPr lang="en-US" sz="1600" dirty="0" err="1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addPropertyChangeListener</a:t>
            </a:r>
            <a:r>
              <a:rPr lang="en-US" sz="1600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(view);</a:t>
            </a:r>
          </a:p>
          <a:p>
            <a:r>
              <a:rPr lang="nn-NO" sz="1600" dirty="0" smtClean="0">
                <a:solidFill>
                  <a:srgbClr val="000000"/>
                </a:solidFill>
                <a:latin typeface="Courier New"/>
              </a:rPr>
              <a:t>  JFrame frame = </a:t>
            </a:r>
            <a:r>
              <a:rPr lang="nn-NO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nn-NO" sz="1600" b="1" dirty="0" smtClean="0">
                <a:solidFill>
                  <a:srgbClr val="000000"/>
                </a:solidFill>
                <a:latin typeface="Courier New"/>
              </a:rPr>
              <a:t> JFrame(</a:t>
            </a:r>
            <a:r>
              <a:rPr lang="nn-NO" sz="1600" b="1" dirty="0" smtClean="0">
                <a:solidFill>
                  <a:srgbClr val="2A00FF"/>
                </a:solidFill>
                <a:latin typeface="Courier New"/>
              </a:rPr>
              <a:t>" Cartesian Plane"</a:t>
            </a:r>
            <a:r>
              <a:rPr lang="nn-NO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frame.add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((Component) view);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frame.setSize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(300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300);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frame.setVisible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true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CartesianPlane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996069" y="5105400"/>
            <a:ext cx="376396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Making view a listener not only of model but also all of its components though not needed in this problem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6672" y="2514600"/>
            <a:ext cx="7862928" cy="2438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4938075"/>
      </p:ext>
    </p:extLst>
  </p:cSld>
  <p:clrMapOvr>
    <a:masterClrMapping/>
  </p:clrMapOvr>
  <p:transition advTm="749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  <p:extLst mod="1">
    <p:ext uri="{3A86A75C-4F4B-4683-9AE1-C65F6400EC91}">
      <p14:laserTraceLst xmlns:p14="http://schemas.microsoft.com/office/powerpoint/2010/main">
        <p14:tracePtLst>
          <p14:tracePt t="5211" x="2803525" y="5180013"/>
          <p14:tracePt t="5220" x="2813050" y="5187950"/>
          <p14:tracePt t="5239" x="2822575" y="5197475"/>
          <p14:tracePt t="5272" x="2840038" y="5205413"/>
          <p14:tracePt t="5305" x="2857500" y="5205413"/>
          <p14:tracePt t="5315" x="2884488" y="5214938"/>
          <p14:tracePt t="5338" x="2938463" y="5224463"/>
          <p14:tracePt t="5369" x="2946400" y="5224463"/>
          <p14:tracePt t="5376" x="2982913" y="5224463"/>
          <p14:tracePt t="5405" x="3027363" y="5232400"/>
          <p14:tracePt t="5437" x="3054350" y="5241925"/>
          <p14:tracePt t="5442" x="3071813" y="5241925"/>
          <p14:tracePt t="5472" x="3214688" y="5286375"/>
          <p14:tracePt t="5506" x="3241675" y="5286375"/>
          <p14:tracePt t="5517" x="3276600" y="5295900"/>
          <p14:tracePt t="5539" x="3348038" y="5313363"/>
          <p14:tracePt t="5572" x="3375025" y="5322888"/>
          <p14:tracePt t="5581" x="3429000" y="5330825"/>
          <p14:tracePt t="5605" x="3500438" y="5348288"/>
          <p14:tracePt t="5637" x="3527425" y="5348288"/>
          <p14:tracePt t="5646" x="3554413" y="5357813"/>
          <p14:tracePt t="5672" x="3598863" y="5367338"/>
          <p14:tracePt t="5705" x="3652838" y="5375275"/>
          <p14:tracePt t="5708" x="3724275" y="5375275"/>
          <p14:tracePt t="5739" x="3813175" y="5375275"/>
          <p14:tracePt t="5772" x="3848100" y="5375275"/>
          <p14:tracePt t="5788" x="3875088" y="5375275"/>
          <p14:tracePt t="5806" x="3929063" y="5375275"/>
          <p14:tracePt t="5837" x="3956050" y="5375275"/>
          <p14:tracePt t="5847" x="4010025" y="5375275"/>
          <p14:tracePt t="5873" x="4098925" y="5375275"/>
          <p14:tracePt t="5905" x="4116388" y="5367338"/>
          <p14:tracePt t="5913" x="4143375" y="5357813"/>
          <p14:tracePt t="5940" x="4224338" y="5322888"/>
          <p14:tracePt t="5972" x="4276725" y="5295900"/>
          <p14:tracePt t="5977" x="4303713" y="5286375"/>
          <p14:tracePt t="6007" x="4419600" y="5205413"/>
          <p14:tracePt t="6041" x="4473575" y="5170488"/>
          <p14:tracePt t="6057" x="4491038" y="5153025"/>
          <p14:tracePt t="6074" x="4562475" y="5108575"/>
          <p14:tracePt t="6106" x="4633913" y="5072063"/>
          <p14:tracePt t="6120" x="4652963" y="5054600"/>
          <p14:tracePt t="6140" x="4705350" y="5018088"/>
          <p14:tracePt t="6173" x="4724400" y="5010150"/>
          <p14:tracePt t="6177" x="4803775" y="4965700"/>
          <p14:tracePt t="6208" x="4875213" y="4929188"/>
          <p14:tracePt t="6241" x="4919663" y="4894263"/>
          <p14:tracePt t="6260" x="4938713" y="4875213"/>
          <p14:tracePt t="6274" x="5010150" y="4840288"/>
          <p14:tracePt t="6307" x="5062538" y="4813300"/>
          <p14:tracePt t="6323" x="5081588" y="4803775"/>
          <p14:tracePt t="6341" x="5153025" y="4768850"/>
          <p14:tracePt t="6372" x="5205413" y="4751388"/>
          <p14:tracePt t="6387" x="5232400" y="4732338"/>
          <p14:tracePt t="6408" x="5268913" y="4714875"/>
          <p14:tracePt t="6439" x="5286375" y="4697413"/>
          <p14:tracePt t="6442" x="5340350" y="4679950"/>
          <p14:tracePt t="6475" x="5384800" y="4652963"/>
          <p14:tracePt t="6480" x="5402263" y="4633913"/>
          <p14:tracePt t="6508" x="5483225" y="4598988"/>
          <p14:tracePt t="6541" x="5537200" y="4572000"/>
          <p14:tracePt t="6547" x="5572125" y="4537075"/>
          <p14:tracePt t="6576" x="5634038" y="4473575"/>
          <p14:tracePt t="6609" x="5670550" y="4438650"/>
          <p14:tracePt t="6620" x="5688013" y="4419600"/>
          <p14:tracePt t="6647" x="5732463" y="4394200"/>
          <p14:tracePt t="6675" x="5803900" y="4348163"/>
          <p14:tracePt t="6708" x="5830888" y="4340225"/>
          <p14:tracePt t="6715" x="5848350" y="4322763"/>
          <p14:tracePt t="6742" x="5911850" y="4286250"/>
          <p14:tracePt t="6774" x="5965825" y="4259263"/>
          <p14:tracePt t="6779" x="5973763" y="4259263"/>
          <p14:tracePt t="6826" x="5973763" y="4251325"/>
          <p14:tracePt t="6873" x="5973763" y="4241800"/>
          <p14:tracePt t="6886" x="5973763" y="4232275"/>
          <p14:tracePt t="6916" x="5956300" y="4214813"/>
          <p14:tracePt t="6943" x="5919788" y="4187825"/>
          <p14:tracePt t="6974" x="5902325" y="4170363"/>
          <p14:tracePt t="6980" x="5875338" y="4143375"/>
          <p14:tracePt t="7010" x="5813425" y="4089400"/>
          <p14:tracePt t="7042" x="5741988" y="4044950"/>
          <p14:tracePt t="7048" x="5661025" y="4010025"/>
          <p14:tracePt t="7076" x="5599113" y="3965575"/>
          <p14:tracePt t="7107" x="5491163" y="3929063"/>
          <p14:tracePt t="7125" x="5456238" y="3911600"/>
          <p14:tracePt t="7143" x="5313363" y="3848100"/>
          <p14:tracePt t="7176" x="5224463" y="3822700"/>
          <p14:tracePt t="7188" x="5180013" y="3803650"/>
          <p14:tracePt t="7200" x="5108575" y="3776663"/>
          <p14:tracePt t="7219" x="5081588" y="3768725"/>
          <p14:tracePt t="7231" x="4973638" y="3732213"/>
          <p14:tracePt t="7250" x="4946650" y="3724275"/>
          <p14:tracePt t="7276" x="4830763" y="3679825"/>
          <p14:tracePt t="7308" x="4751388" y="3643313"/>
          <p14:tracePt t="7311" x="4724400" y="3633788"/>
          <p14:tracePt t="7326" x="4643438" y="3608388"/>
          <p14:tracePt t="7343" x="4625975" y="3598863"/>
          <p14:tracePt t="7361" x="4589463" y="3571875"/>
          <p14:tracePt t="7377" x="4572000" y="3562350"/>
          <p14:tracePt t="7394" x="4518025" y="3536950"/>
          <p14:tracePt t="7411" x="4500563" y="3517900"/>
          <p14:tracePt t="7428" x="4456113" y="3490913"/>
          <p14:tracePt t="7466" x="4419600" y="3446463"/>
          <p14:tracePt t="7486" x="4411663" y="3429000"/>
          <p14:tracePt t="7498" x="4375150" y="3384550"/>
          <p14:tracePt t="7518" x="4367213" y="3357563"/>
          <p14:tracePt t="7529" x="4340225" y="3322638"/>
          <p14:tracePt t="7548" x="4322763" y="3303588"/>
          <p14:tracePt t="7561" x="4303713" y="3251200"/>
          <p14:tracePt t="7579" x="4286250" y="3232150"/>
          <p14:tracePt t="7609" x="4286250" y="3214688"/>
          <p14:tracePt t="7643" x="4286250" y="3205163"/>
          <p14:tracePt t="7669" x="4286250" y="3197225"/>
          <p14:tracePt t="8258" x="4276725" y="3197225"/>
          <p14:tracePt t="8472" x="4268788" y="3197225"/>
          <p14:tracePt t="9711" x="4268788" y="3187700"/>
          <p14:tracePt t="9887" x="4259263" y="3170238"/>
          <p14:tracePt t="9938" x="4259263" y="3160713"/>
          <p14:tracePt t="9986" x="4259263" y="3152775"/>
          <p14:tracePt t="10011" x="4259263" y="3143250"/>
          <p14:tracePt t="10031" x="4251325" y="3133725"/>
          <p14:tracePt t="10064" x="4241800" y="3116263"/>
          <p14:tracePt t="10076" x="4232275" y="3081338"/>
          <p14:tracePt t="10097" x="4214813" y="3071813"/>
          <p14:tracePt t="10108" x="4205288" y="3036888"/>
          <p14:tracePt t="10127" x="4197350" y="3027363"/>
          <p14:tracePt t="10139" x="4179888" y="3017838"/>
          <p14:tracePt t="10158" x="4160838" y="2990850"/>
          <p14:tracePt t="10185" x="4125913" y="2965450"/>
          <p14:tracePt t="10205" x="4116388" y="2938463"/>
          <p14:tracePt t="10216" x="4071938" y="2911475"/>
          <p14:tracePt t="10235" x="4062413" y="2884488"/>
          <p14:tracePt t="10245" x="4017963" y="2857500"/>
          <p14:tracePt t="10264" x="3965575" y="2813050"/>
          <p14:tracePt t="10284" x="3956050" y="2803525"/>
          <p14:tracePt t="10296" x="3956050" y="2795588"/>
          <p14:tracePt t="10309" x="3919538" y="2776538"/>
          <p14:tracePt t="10328" x="3902075" y="2768600"/>
          <p14:tracePt t="10341" x="3857625" y="2741613"/>
          <p14:tracePt t="10360" x="3822700" y="2714625"/>
          <p14:tracePt t="10379" x="3795713" y="2697163"/>
          <p14:tracePt t="10389" x="3751263" y="2679700"/>
          <p14:tracePt t="10408" x="3724275" y="2660650"/>
          <p14:tracePt t="10421" x="3670300" y="2633663"/>
          <p14:tracePt t="10440" x="3652838" y="2625725"/>
          <p14:tracePt t="10454" x="3608388" y="2598738"/>
          <p14:tracePt t="10471" x="3589338" y="2589213"/>
          <p14:tracePt t="10485" x="3527425" y="2562225"/>
          <p14:tracePt t="10502" x="3473450" y="2536825"/>
          <p14:tracePt t="10531" x="3419475" y="2509838"/>
          <p14:tracePt t="10550" x="3394075" y="2509838"/>
          <p14:tracePt t="10562" x="3340100" y="2490788"/>
          <p14:tracePt t="10581" x="3330575" y="2482850"/>
          <p14:tracePt t="10592" x="3313113" y="2473325"/>
          <p14:tracePt t="10631" x="3303588" y="2473325"/>
          <p14:tracePt t="10656" x="3295650" y="2473325"/>
          <p14:tracePt t="10676" x="3276600" y="2473325"/>
          <p14:tracePt t="10705" x="3259138" y="2465388"/>
          <p14:tracePt t="10718" x="3232150" y="2455863"/>
          <p14:tracePt t="10737" x="3224213" y="2455863"/>
          <p14:tracePt t="10767" x="3214688" y="2455863"/>
          <p14:tracePt t="10850" x="3205163" y="2455863"/>
          <p14:tracePt t="10891" x="3214688" y="2455863"/>
          <p14:tracePt t="10975" x="3224213" y="2455863"/>
          <p14:tracePt t="10986" x="3251200" y="2455863"/>
          <p14:tracePt t="11005" x="3259138" y="2455863"/>
          <p14:tracePt t="11017" x="3286125" y="2455863"/>
          <p14:tracePt t="11037" x="3295650" y="2455863"/>
          <p14:tracePt t="11067" x="3313113" y="2455863"/>
          <p14:tracePt t="11078" x="3348038" y="2455863"/>
          <p14:tracePt t="11096" x="3394075" y="2455863"/>
          <p14:tracePt t="11116" x="3419475" y="2455863"/>
          <p14:tracePt t="11127" x="3429000" y="2455863"/>
          <p14:tracePt t="11146" x="3446463" y="2455863"/>
          <p14:tracePt t="11158" x="3473450" y="2455863"/>
          <p14:tracePt t="11177" x="3490913" y="2455863"/>
          <p14:tracePt t="11188" x="3527425" y="2446338"/>
          <p14:tracePt t="11207" x="3562350" y="2438400"/>
          <p14:tracePt t="11226" x="3581400" y="2428875"/>
          <p14:tracePt t="11239" x="3625850" y="2419350"/>
          <p14:tracePt t="11257" x="3660775" y="2411413"/>
          <p14:tracePt t="11288" x="3697288" y="2401888"/>
          <p14:tracePt t="11315" x="3732213" y="2384425"/>
          <p14:tracePt t="11335" x="3751263" y="2384425"/>
          <p14:tracePt t="11367" x="3759200" y="2374900"/>
          <p14:tracePt t="11378" x="3776663" y="2366963"/>
          <p14:tracePt t="11405" x="3786188" y="2357438"/>
          <p14:tracePt t="11424" x="3795713" y="2357438"/>
          <p14:tracePt t="11443" x="3795713" y="2347913"/>
          <p14:tracePt t="11678" x="3768725" y="2347913"/>
          <p14:tracePt t="11790" x="3759200" y="2347913"/>
          <p14:tracePt t="11802" x="3732213" y="2347913"/>
          <p14:tracePt t="11821" x="3705225" y="2347913"/>
          <p14:tracePt t="11839" x="3687763" y="2347913"/>
          <p14:tracePt t="11851" x="3643313" y="2347913"/>
          <p14:tracePt t="11870" x="3625850" y="2347913"/>
          <p14:tracePt t="11882" x="3571875" y="2347913"/>
          <p14:tracePt t="11902" x="3536950" y="2347913"/>
          <p14:tracePt t="11914" x="3490913" y="2347913"/>
          <p14:tracePt t="11933" x="3473450" y="2347913"/>
          <p14:tracePt t="11944" x="3429000" y="2347913"/>
          <p14:tracePt t="11962" x="3367088" y="2357438"/>
          <p14:tracePt t="11980" x="3348038" y="2357438"/>
          <p14:tracePt t="11992" x="3286125" y="2357438"/>
          <p14:tracePt t="12010" x="3259138" y="2357438"/>
          <p14:tracePt t="12024" x="3205163" y="2357438"/>
          <p14:tracePt t="12041" x="3179763" y="2357438"/>
          <p14:tracePt t="12057" x="3143250" y="2357438"/>
          <p14:tracePt t="12074" x="3081338" y="2366963"/>
          <p14:tracePt t="12091" x="3062288" y="2366963"/>
          <p14:tracePt t="12107" x="3027363" y="2366963"/>
          <p14:tracePt t="12124" x="3009900" y="2366963"/>
          <p14:tracePt t="12149" x="3000375" y="2366963"/>
          <p14:tracePt t="12168" x="2990850" y="2374900"/>
          <p14:tracePt t="12211" x="2990850" y="2384425"/>
          <p14:tracePt t="12277" x="2990850" y="2393950"/>
          <p14:tracePt t="12310" x="2990850" y="2401888"/>
          <p14:tracePt t="12322" x="2990850" y="2411413"/>
          <p14:tracePt t="12341" x="2990850" y="2419350"/>
          <p14:tracePt t="12386" x="3027363" y="2446338"/>
          <p14:tracePt t="12404" x="3044825" y="2446338"/>
          <p14:tracePt t="12416" x="3062288" y="2465388"/>
          <p14:tracePt t="12435" x="3089275" y="2473325"/>
          <p14:tracePt t="12447" x="3125788" y="2482850"/>
          <p14:tracePt t="12466" x="3143250" y="2500313"/>
          <p14:tracePt t="12478" x="3214688" y="2517775"/>
          <p14:tracePt t="12497" x="3232150" y="2517775"/>
          <p14:tracePt t="12509" x="3276600" y="2536825"/>
          <p14:tracePt t="12527" x="3348038" y="2554288"/>
          <p14:tracePt t="12547" x="3367088" y="2562225"/>
          <p14:tracePt t="12559" x="3394075" y="2571750"/>
          <p14:tracePt t="12579" x="3411538" y="2571750"/>
          <p14:tracePt t="12592" x="3446463" y="2589213"/>
          <p14:tracePt t="12610" x="3455988" y="2589213"/>
          <p14:tracePt t="12626" x="3500438" y="2589213"/>
          <p14:tracePt t="12642" x="3500438" y="2598738"/>
          <p14:tracePt t="12659" x="3517900" y="2598738"/>
          <p14:tracePt t="12675" x="3527425" y="2598738"/>
          <p14:tracePt t="12692" x="3536950" y="2608263"/>
          <p14:tracePt t="12709" x="3544888" y="2608263"/>
          <p14:tracePt t="12737" x="3554413" y="2608263"/>
          <p14:tracePt t="12778" x="3562350" y="2608263"/>
          <p14:tracePt t="12797" x="3562350" y="2598738"/>
          <p14:tracePt t="12824" x="3562350" y="2589213"/>
          <p14:tracePt t="12841" x="3571875" y="2581275"/>
          <p14:tracePt t="12878" x="3581400" y="2571750"/>
          <p14:tracePt t="12936" x="3589338" y="2571750"/>
          <p14:tracePt t="13000" x="3589338" y="2562225"/>
          <p14:tracePt t="13012" x="3589338" y="2554288"/>
          <p14:tracePt t="13032" x="3598863" y="2554288"/>
          <p14:tracePt t="13050" x="3598863" y="2544763"/>
          <p14:tracePt t="13075" x="3608388" y="2536825"/>
          <p14:tracePt t="13093" x="3616325" y="2517775"/>
          <p14:tracePt t="13114" x="3625850" y="2509838"/>
          <p14:tracePt t="13125" x="3633788" y="2482850"/>
          <p14:tracePt t="13144" x="3633788" y="2473325"/>
          <p14:tracePt t="13156" x="3643313" y="2455863"/>
          <p14:tracePt t="13175" x="3652838" y="2446338"/>
          <p14:tracePt t="13187" x="3660775" y="2428875"/>
          <p14:tracePt t="13206" x="3679825" y="2411413"/>
          <p14:tracePt t="13232" x="3679825" y="2401888"/>
          <p14:tracePt t="13251" x="3697288" y="2357438"/>
          <p14:tracePt t="13270" x="3705225" y="2322513"/>
          <p14:tracePt t="13297" x="3714750" y="2276475"/>
          <p14:tracePt t="13316" x="3714750" y="2268538"/>
          <p14:tracePt t="13328" x="3714750" y="2251075"/>
          <p14:tracePt t="13347" x="3714750" y="2241550"/>
          <p14:tracePt t="13359" x="3705225" y="2197100"/>
          <p14:tracePt t="13377" x="3705225" y="2187575"/>
          <p14:tracePt t="13389" x="3697288" y="2152650"/>
          <p14:tracePt t="13408" x="3679825" y="2098675"/>
          <p14:tracePt t="13427" x="3670300" y="2081213"/>
          <p14:tracePt t="13440" x="3652838" y="2054225"/>
          <p14:tracePt t="13459" x="3643313" y="2054225"/>
          <p14:tracePt t="13501" x="3633788" y="2044700"/>
          <p14:tracePt t="13520" x="3625850" y="2044700"/>
          <p14:tracePt t="13532" x="3616325" y="2044700"/>
          <p14:tracePt t="13550" x="3589338" y="2044700"/>
          <p14:tracePt t="13572" x="3571875" y="2044700"/>
          <p14:tracePt t="13581" x="3527425" y="2062163"/>
          <p14:tracePt t="13600" x="3509963" y="2071688"/>
          <p14:tracePt t="13612" x="3490913" y="2089150"/>
          <p14:tracePt t="13630" x="3455988" y="2108200"/>
          <p14:tracePt t="13658" x="3429000" y="2133600"/>
          <p14:tracePt t="13676" x="3394075" y="2170113"/>
          <p14:tracePt t="13696" x="3384550" y="2179638"/>
          <p14:tracePt t="13706" x="3367088" y="2187575"/>
          <p14:tracePt t="13725" x="3367088" y="2197100"/>
          <p14:tracePt t="13737" x="3357563" y="2205038"/>
          <p14:tracePt t="13756" x="3348038" y="2214563"/>
          <p14:tracePt t="13802" x="3348038" y="2224088"/>
          <p14:tracePt t="13883" x="3357563" y="2232025"/>
          <p14:tracePt t="13915" x="3357563" y="2241550"/>
          <p14:tracePt t="13925" x="3367088" y="2241550"/>
          <p14:tracePt t="13958" x="3375025" y="2259013"/>
          <p14:tracePt t="13977" x="3384550" y="2259013"/>
          <p14:tracePt t="14039" x="3394075" y="2259013"/>
          <p14:tracePt t="14130" x="3402013" y="2259013"/>
          <p14:tracePt t="14667" x="3411538" y="2259013"/>
          <p14:tracePt t="14699" x="3419475" y="2259013"/>
          <p14:tracePt t="14734" x="3446463" y="2259013"/>
          <p14:tracePt t="14762" x="3455988" y="2268538"/>
          <p14:tracePt t="14775" x="3482975" y="2268538"/>
          <p14:tracePt t="14823" x="3517900" y="2268538"/>
          <p14:tracePt t="14842" x="3544888" y="2268538"/>
          <p14:tracePt t="14854" x="3554413" y="2268538"/>
          <p14:tracePt t="14874" x="3571875" y="2268538"/>
          <p14:tracePt t="14885" x="3589338" y="2268538"/>
          <p14:tracePt t="14904" x="3608388" y="2259013"/>
          <p14:tracePt t="14916" x="3625850" y="2259013"/>
          <p14:tracePt t="14946" x="3643313" y="2251075"/>
          <p14:tracePt t="14966" x="3660775" y="2241550"/>
          <p14:tracePt t="14999" x="3660775" y="2232025"/>
          <p14:tracePt t="16711" x="3660775" y="2241550"/>
          <p14:tracePt t="17640" x="3660775" y="2251075"/>
          <p14:tracePt t="17652" x="3660775" y="2268538"/>
          <p14:tracePt t="17687" x="3660775" y="2276475"/>
          <p14:tracePt t="17740" x="3660775" y="2286000"/>
          <p14:tracePt t="17765" x="3660775" y="2295525"/>
          <p14:tracePt t="17776" x="3660775" y="2322513"/>
          <p14:tracePt t="17794" x="3652838" y="2347913"/>
          <p14:tracePt t="17827" x="3652838" y="2393950"/>
          <p14:tracePt t="17859" x="3652838" y="2419350"/>
          <p14:tracePt t="17874" x="3652838" y="2446338"/>
          <p14:tracePt t="17892" x="3643313" y="2473325"/>
          <p14:tracePt t="17926" x="3643313" y="2482850"/>
          <p14:tracePt t="17936" x="3643313" y="2500313"/>
          <p14:tracePt t="17959" x="3643313" y="2527300"/>
          <p14:tracePt t="17991" x="3643313" y="2562225"/>
          <p14:tracePt t="18002" x="3643313" y="2581275"/>
          <p14:tracePt t="18026" x="3643313" y="2598738"/>
          <p14:tracePt t="18060" x="3643313" y="2608263"/>
          <p14:tracePt t="18064" x="3643313" y="2633663"/>
          <p14:tracePt t="18096" x="3643313" y="2660650"/>
          <p14:tracePt t="18111" x="3643313" y="2705100"/>
          <p14:tracePt t="18144" x="3643313" y="2741613"/>
          <p14:tracePt t="18176" x="3643313" y="2751138"/>
          <p14:tracePt t="18191" x="3643313" y="2768600"/>
          <p14:tracePt t="18223" x="3643313" y="2786063"/>
          <p14:tracePt t="18243" x="3643313" y="2803525"/>
          <p14:tracePt t="18275" x="3643313" y="2830513"/>
          <p14:tracePt t="18307" x="3652838" y="2840038"/>
          <p14:tracePt t="18316" x="3652838" y="2874963"/>
          <p14:tracePt t="18348" x="3652838" y="2894013"/>
          <p14:tracePt t="18378" x="3652838" y="2911475"/>
          <p14:tracePt t="18409" x="3652838" y="2928938"/>
          <p14:tracePt t="18441" x="3652838" y="2938463"/>
          <p14:tracePt t="18452" x="3652838" y="2946400"/>
          <p14:tracePt t="18484" x="3652838" y="2973388"/>
          <p14:tracePt t="18511" x="3652838" y="2990850"/>
          <p14:tracePt t="18545" x="3652838" y="3000375"/>
          <p14:tracePt t="18577" x="3652838" y="3017838"/>
          <p14:tracePt t="18582" x="3652838" y="3044825"/>
          <p14:tracePt t="18614" x="3652838" y="3071813"/>
          <p14:tracePt t="18646" x="3652838" y="3089275"/>
          <p14:tracePt t="18678" x="3652838" y="3116263"/>
          <p14:tracePt t="18710" x="3652838" y="3125788"/>
          <p14:tracePt t="18723" x="3652838" y="3143250"/>
          <p14:tracePt t="18755" x="3652838" y="3152775"/>
          <p14:tracePt t="18779" x="3652838" y="3197225"/>
          <p14:tracePt t="18812" x="3652838" y="3214688"/>
          <p14:tracePt t="18843" x="3652838" y="3224213"/>
          <p14:tracePt t="18846" x="3652838" y="3232150"/>
          <p14:tracePt t="18878" x="3652838" y="3259138"/>
          <p14:tracePt t="18910" x="3652838" y="3268663"/>
          <p14:tracePt t="18914" x="3643313" y="3286125"/>
          <p14:tracePt t="18946" x="3643313" y="3295650"/>
          <p14:tracePt t="18978" x="3643313" y="3313113"/>
          <p14:tracePt t="19005" x="3643313" y="3322638"/>
          <p14:tracePt t="19070" x="3643313" y="3330575"/>
          <p14:tracePt t="19161" x="3643313" y="3340100"/>
          <p14:tracePt t="19210" x="3643313" y="3348038"/>
          <p14:tracePt t="19463" x="3643313" y="3357563"/>
          <p14:tracePt t="19475" x="3643313" y="3367088"/>
          <p14:tracePt t="19494" x="3643313" y="3384550"/>
          <p14:tracePt t="19514" x="3643313" y="3429000"/>
          <p14:tracePt t="19547" x="3643313" y="3438525"/>
          <p14:tracePt t="19555" x="3643313" y="3490913"/>
          <p14:tracePt t="19581" x="3643313" y="3544888"/>
          <p14:tracePt t="19614" x="3643313" y="3562350"/>
          <p14:tracePt t="19617" x="3643313" y="3643313"/>
          <p14:tracePt t="19648" x="3643313" y="3687763"/>
          <p14:tracePt t="19680" x="3643313" y="3751263"/>
          <p14:tracePt t="19685" x="3643313" y="3768725"/>
          <p14:tracePt t="19715" x="3643313" y="3884613"/>
          <p14:tracePt t="19747" x="3643313" y="3911600"/>
          <p14:tracePt t="19758" x="3643313" y="3965575"/>
          <p14:tracePt t="19781" x="3643313" y="4027488"/>
          <p14:tracePt t="19813" x="3633788" y="4044950"/>
          <p14:tracePt t="19820" x="3625850" y="4098925"/>
          <p14:tracePt t="19848" x="3608388" y="4179888"/>
          <p14:tracePt t="19880" x="3598863" y="4197350"/>
          <p14:tracePt t="19888" x="3589338" y="4214813"/>
          <p14:tracePt t="19915" x="3554413" y="4286250"/>
          <p14:tracePt t="19947" x="3536950" y="4330700"/>
          <p14:tracePt t="19952" x="3517900" y="4411663"/>
          <p14:tracePt t="19982" x="3509963" y="4483100"/>
          <p14:tracePt t="20015" x="3500438" y="4537075"/>
          <p14:tracePt t="20030" x="3500438" y="4554538"/>
          <p14:tracePt t="20049" x="3500438" y="4616450"/>
          <p14:tracePt t="20081" x="3500438" y="4643438"/>
          <p14:tracePt t="20098" x="3500438" y="4660900"/>
          <p14:tracePt t="20116" x="3490913" y="4714875"/>
          <p14:tracePt t="20147" x="3490913" y="4751388"/>
          <p14:tracePt t="20171" x="3490913" y="4759325"/>
          <p14:tracePt t="20183" x="3490913" y="4822825"/>
          <p14:tracePt t="20216" x="3490913" y="4884738"/>
          <p14:tracePt t="20232" x="3482975" y="4965700"/>
          <p14:tracePt t="20266" x="3482975" y="4973638"/>
          <p14:tracePt t="20283" x="3473450" y="5018088"/>
          <p14:tracePt t="20315" x="3473450" y="5081588"/>
          <p14:tracePt t="20327" x="3473450" y="5108575"/>
          <p14:tracePt t="20350" x="3482975" y="5170488"/>
          <p14:tracePt t="20382" x="3490913" y="5224463"/>
          <p14:tracePt t="20391" x="3500438" y="5259388"/>
          <p14:tracePt t="20417" x="3500438" y="5268913"/>
          <p14:tracePt t="20450" x="3500438" y="5276850"/>
          <p14:tracePt t="20469" x="3509963" y="5276850"/>
          <p14:tracePt t="20517" x="3509963" y="5286375"/>
          <p14:tracePt t="20529" x="3509963" y="5295900"/>
          <p14:tracePt t="20563" x="3509963" y="5286375"/>
          <p14:tracePt t="20738" x="3509963" y="5276850"/>
          <p14:tracePt t="20797" x="3517900" y="5276850"/>
          <p14:tracePt t="20817" x="3517900" y="5268913"/>
          <p14:tracePt t="20883" x="3517900" y="5259388"/>
          <p14:tracePt t="20956" x="3527425" y="5259388"/>
          <p14:tracePt t="20982" x="3527425" y="5251450"/>
          <p14:tracePt t="21001" x="3527425" y="5241925"/>
          <p14:tracePt t="21221" x="3527425" y="5232400"/>
          <p14:tracePt t="21250" x="3527425" y="5224463"/>
          <p14:tracePt t="21270" x="3536950" y="5224463"/>
          <p14:tracePt t="21329" x="3536950" y="5214938"/>
          <p14:tracePt t="21347" x="3536950" y="5205413"/>
          <p14:tracePt t="59461" x="3536950" y="519747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Plotted Shuttle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96488"/>
            <a:ext cx="385762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96488"/>
            <a:ext cx="4429125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7225" y="6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19719"/>
      </p:ext>
    </p:extLst>
  </p:cSld>
  <p:clrMapOvr>
    <a:masterClrMapping/>
  </p:clrMapOvr>
  <p:transition advTm="56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459" x="3527425" y="5170488"/>
          <p14:tracePt t="7476" x="3517900" y="5133975"/>
          <p14:tracePt t="7510" x="3517900" y="5126038"/>
          <p14:tracePt t="7527" x="3517900" y="5108575"/>
          <p14:tracePt t="7545" x="3517900" y="5099050"/>
          <p14:tracePt t="7560" x="3517900" y="5081588"/>
          <p14:tracePt t="7577" x="3517900" y="5072063"/>
          <p14:tracePt t="7593" x="3517900" y="5062538"/>
          <p14:tracePt t="7610" x="3517900" y="5045075"/>
          <p14:tracePt t="7627" x="3517900" y="5018088"/>
          <p14:tracePt t="7643" x="3517900" y="4991100"/>
          <p14:tracePt t="7660" x="3517900" y="4983163"/>
          <p14:tracePt t="7677" x="3517900" y="4956175"/>
          <p14:tracePt t="7694" x="3517900" y="4938713"/>
          <p14:tracePt t="7711" x="3517900" y="4929188"/>
          <p14:tracePt t="7727" x="3517900" y="4919663"/>
          <p14:tracePt t="7746" x="3517900" y="4902200"/>
          <p14:tracePt t="7794" x="3517900" y="4875213"/>
          <p14:tracePt t="7844" x="3517900" y="4857750"/>
          <p14:tracePt t="7878" x="3517900" y="4848225"/>
          <p14:tracePt t="7911" x="3517900" y="4830763"/>
          <p14:tracePt t="8128" x="3517900" y="4840288"/>
          <p14:tracePt t="8162" x="3527425" y="4848225"/>
          <p14:tracePt t="8195" x="3536950" y="4848225"/>
          <p14:tracePt t="8228" x="3544888" y="4857750"/>
          <p14:tracePt t="8262" x="3562350" y="4857750"/>
          <p14:tracePt t="8279" x="3589338" y="4857750"/>
          <p14:tracePt t="8295" x="3652838" y="4867275"/>
          <p14:tracePt t="8312" x="3687763" y="4867275"/>
          <p14:tracePt t="8329" x="3751263" y="4884738"/>
          <p14:tracePt t="8346" x="3776663" y="4894263"/>
          <p14:tracePt t="8362" x="3830638" y="4902200"/>
          <p14:tracePt t="8379" x="3857625" y="4911725"/>
          <p14:tracePt t="8396" x="3919538" y="4929188"/>
          <p14:tracePt t="8412" x="3946525" y="4929188"/>
          <p14:tracePt t="8429" x="3990975" y="4946650"/>
          <p14:tracePt t="8446" x="4017963" y="4965700"/>
          <p14:tracePt t="8465" x="4089400" y="4991100"/>
          <p14:tracePt t="8496" x="4160838" y="5018088"/>
          <p14:tracePt t="8530" x="4197350" y="5027613"/>
          <p14:tracePt t="8565" x="4205288" y="5037138"/>
          <p14:tracePt t="8596" x="4214813" y="5037138"/>
          <p14:tracePt t="8613" x="4214813" y="5045075"/>
          <p14:tracePt t="8780" x="4224338" y="5045075"/>
          <p14:tracePt t="8797" x="4232275" y="5027613"/>
          <p14:tracePt t="8814" x="4232275" y="5010150"/>
          <p14:tracePt t="8830" x="4241800" y="4929188"/>
          <p14:tracePt t="8847" x="4251325" y="4919663"/>
          <p14:tracePt t="8865" x="4259263" y="4848225"/>
          <p14:tracePt t="8881" x="4268788" y="4822825"/>
          <p14:tracePt t="8897" x="4286250" y="4759325"/>
          <p14:tracePt t="8916" x="4303713" y="4732338"/>
          <p14:tracePt t="8931" x="4340225" y="4616450"/>
          <p14:tracePt t="8947" x="4357688" y="4545013"/>
          <p14:tracePt t="8966" x="4411663" y="4367213"/>
          <p14:tracePt t="8997" x="4456113" y="4251325"/>
          <p14:tracePt t="9015" x="4500563" y="4071938"/>
          <p14:tracePt t="9032" x="4545013" y="3929063"/>
          <p14:tracePt t="9049" x="4562475" y="3830638"/>
          <p14:tracePt t="9081" x="4660900" y="3348038"/>
          <p14:tracePt t="9097" x="4724400" y="2894013"/>
          <p14:tracePt t="9114" x="4751388" y="2732088"/>
          <p14:tracePt t="9131" x="4803775" y="2347913"/>
          <p14:tracePt t="9148" x="4813300" y="2251075"/>
          <p14:tracePt t="9167" x="4840288" y="2062163"/>
          <p14:tracePt t="9198" x="4857750" y="1938338"/>
          <p14:tracePt t="9214" x="4867275" y="1911350"/>
          <p14:tracePt t="9231" x="4911725" y="1697038"/>
          <p14:tracePt t="9266" x="4938713" y="1401763"/>
          <p14:tracePt t="9298" x="4946650" y="1108075"/>
          <p14:tracePt t="9315" x="4956175" y="812800"/>
          <p14:tracePt t="9348" x="4973638" y="633413"/>
          <p14:tracePt t="9365" x="4973638" y="285750"/>
          <p14:tracePt t="9382" x="4983163" y="26988"/>
          <p14:tracePt t="9398" x="4983163" y="0"/>
          <p14:tracePt t="9415" x="4991100" y="0"/>
          <p14:tracePt t="9515" x="4991100" y="9525"/>
          <p14:tracePt t="9532" x="5018088" y="71438"/>
          <p14:tracePt t="9566" x="5037138" y="133350"/>
          <p14:tracePt t="9582" x="5045075" y="160338"/>
          <p14:tracePt t="9616" x="5054600" y="223838"/>
          <p14:tracePt t="9632" x="5054600" y="241300"/>
          <p14:tracePt t="9649" x="5054600" y="268288"/>
          <p14:tracePt t="9666" x="5054600" y="276225"/>
          <p14:tracePt t="9683" x="5054600" y="303213"/>
          <p14:tracePt t="9716" x="5054600" y="347663"/>
          <p14:tracePt t="9733" x="5054600" y="357188"/>
          <p14:tracePt t="9749" x="5054600" y="393700"/>
          <p14:tracePt t="9766" x="5054600" y="411163"/>
          <p14:tracePt t="9783" x="5054600" y="465138"/>
          <p14:tracePt t="9817" x="5054600" y="517525"/>
          <p14:tracePt t="9834" x="5054600" y="527050"/>
          <p14:tracePt t="9883" x="5054600" y="536575"/>
          <p14:tracePt t="10267" x="5054600" y="544513"/>
          <p14:tracePt t="10351" x="5062538" y="554038"/>
          <p14:tracePt t="10702" x="5062538" y="561975"/>
          <p14:tracePt t="11270" x="5054600" y="571500"/>
          <p14:tracePt t="11286" x="5054600" y="581025"/>
          <p14:tracePt t="11303" x="5027613" y="598488"/>
          <p14:tracePt t="11320" x="5018088" y="608013"/>
          <p14:tracePt t="11337" x="4956175" y="642938"/>
          <p14:tracePt t="11370" x="4929188" y="652463"/>
          <p14:tracePt t="11404" x="4884738" y="696913"/>
          <p14:tracePt t="11420" x="4830763" y="741363"/>
          <p14:tracePt t="11437" x="4803775" y="750888"/>
          <p14:tracePt t="11454" x="4751388" y="795338"/>
          <p14:tracePt t="11471" x="4724400" y="812800"/>
          <p14:tracePt t="11487" x="4705350" y="830263"/>
          <p14:tracePt t="11504" x="4687888" y="847725"/>
          <p14:tracePt t="11520" x="4643438" y="874713"/>
          <p14:tracePt t="11539" x="4633913" y="901700"/>
          <p14:tracePt t="11555" x="4589463" y="938213"/>
          <p14:tracePt t="11571" x="4581525" y="955675"/>
          <p14:tracePt t="11587" x="4545013" y="1027113"/>
          <p14:tracePt t="11604" x="4527550" y="1044575"/>
          <p14:tracePt t="11621" x="4491038" y="1116013"/>
          <p14:tracePt t="11655" x="4465638" y="1160463"/>
          <p14:tracePt t="11671" x="4429125" y="1196975"/>
          <p14:tracePt t="11688" x="4419600" y="1223963"/>
          <p14:tracePt t="11721" x="4394200" y="1250950"/>
          <p14:tracePt t="11738" x="4384675" y="1276350"/>
          <p14:tracePt t="11755" x="4367213" y="1312863"/>
          <p14:tracePt t="11771" x="4340225" y="1366838"/>
          <p14:tracePt t="11788" x="4303713" y="1428750"/>
          <p14:tracePt t="11805" x="4286250" y="1455738"/>
          <p14:tracePt t="11821" x="4268788" y="1500188"/>
          <p14:tracePt t="11838" x="4259263" y="1517650"/>
          <p14:tracePt t="11855" x="4232275" y="1571625"/>
          <p14:tracePt t="11872" x="4214813" y="1598613"/>
          <p14:tracePt t="11888" x="4170363" y="1714500"/>
          <p14:tracePt t="11921" x="4152900" y="1795463"/>
          <p14:tracePt t="11939" x="4116388" y="1884363"/>
          <p14:tracePt t="11956" x="4108450" y="1946275"/>
          <p14:tracePt t="11972" x="4108450" y="1973263"/>
          <p14:tracePt t="11988" x="4089400" y="2017713"/>
          <p14:tracePt t="12005" x="4081463" y="2044700"/>
          <p14:tracePt t="12022" x="4062413" y="2098675"/>
          <p14:tracePt t="12039" x="4062413" y="2125663"/>
          <p14:tracePt t="12055" x="4044950" y="2179638"/>
          <p14:tracePt t="12072" x="4037013" y="2205038"/>
          <p14:tracePt t="12089" x="4027488" y="2259013"/>
          <p14:tracePt t="12105" x="4027488" y="2268538"/>
          <p14:tracePt t="12123" x="4017963" y="2312988"/>
          <p14:tracePt t="12139" x="4010025" y="2339975"/>
          <p14:tracePt t="12156" x="3983038" y="2419350"/>
          <p14:tracePt t="12173" x="3973513" y="2473325"/>
          <p14:tracePt t="12206" x="3956050" y="2544763"/>
          <p14:tracePt t="12223" x="3946525" y="2589213"/>
          <p14:tracePt t="12239" x="3938588" y="2616200"/>
          <p14:tracePt t="12256" x="3929063" y="2660650"/>
          <p14:tracePt t="12273" x="3919538" y="2679700"/>
          <p14:tracePt t="12290" x="3911600" y="2741613"/>
          <p14:tracePt t="12306" x="3902075" y="2759075"/>
          <p14:tracePt t="12323" x="3894138" y="2813050"/>
          <p14:tracePt t="12339" x="3884613" y="2840038"/>
          <p14:tracePt t="12356" x="3867150" y="2894013"/>
          <p14:tracePt t="12373" x="3867150" y="2911475"/>
          <p14:tracePt t="12390" x="3848100" y="3000375"/>
          <p14:tracePt t="12425" x="3822700" y="3071813"/>
          <p14:tracePt t="12456" x="3813175" y="3133725"/>
          <p14:tracePt t="12473" x="3795713" y="3187700"/>
          <p14:tracePt t="12507" x="3786188" y="3214688"/>
          <p14:tracePt t="12523" x="3768725" y="3251200"/>
          <p14:tracePt t="12540" x="3768725" y="3268663"/>
          <p14:tracePt t="12557" x="3759200" y="3303588"/>
          <p14:tracePt t="12574" x="3741738" y="3357563"/>
          <p14:tracePt t="12590" x="3732213" y="3357563"/>
          <p14:tracePt t="12607" x="3724275" y="3384550"/>
          <p14:tracePt t="12624" x="3705225" y="3411538"/>
          <p14:tracePt t="12640" x="3687763" y="3455988"/>
          <p14:tracePt t="12657" x="3670300" y="3473450"/>
          <p14:tracePt t="12676" x="3633788" y="3544888"/>
          <p14:tracePt t="12707" x="3608388" y="3598863"/>
          <p14:tracePt t="12741" x="3589338" y="3633788"/>
          <p14:tracePt t="12757" x="3589338" y="3643313"/>
          <p14:tracePt t="12841" x="3589338" y="3652838"/>
          <p14:tracePt t="12942" x="3581400" y="3652838"/>
          <p14:tracePt t="14547" x="3581400" y="3633788"/>
          <p14:tracePt t="14580" x="3581400" y="3625850"/>
          <p14:tracePt t="14630" x="3581400" y="3616325"/>
          <p14:tracePt t="14697" x="3581400" y="3608388"/>
          <p14:tracePt t="14713" x="3581400" y="3598863"/>
          <p14:tracePt t="14898" x="3571875" y="3598863"/>
          <p14:tracePt t="14914" x="3562350" y="3598863"/>
          <p14:tracePt t="14931" x="3554413" y="3589338"/>
          <p14:tracePt t="14948" x="3536950" y="3581400"/>
          <p14:tracePt t="14965" x="3509963" y="3581400"/>
          <p14:tracePt t="14981" x="3482975" y="3562350"/>
          <p14:tracePt t="14997" x="3438525" y="3554413"/>
          <p14:tracePt t="15015" x="3286125" y="3500438"/>
          <p14:tracePt t="15048" x="3062288" y="3419475"/>
          <p14:tracePt t="15082" x="2867025" y="3357563"/>
          <p14:tracePt t="15098" x="2795588" y="3330575"/>
          <p14:tracePt t="15114" x="2768600" y="3322638"/>
          <p14:tracePt t="15131" x="2660650" y="3303588"/>
          <p14:tracePt t="15148" x="2625725" y="3295650"/>
          <p14:tracePt t="15165" x="2536825" y="3286125"/>
          <p14:tracePt t="15181" x="2500313" y="3276600"/>
          <p14:tracePt t="15198" x="2438400" y="3259138"/>
          <p14:tracePt t="15215" x="2357438" y="3251200"/>
          <p14:tracePt t="15232" x="2330450" y="3251200"/>
          <p14:tracePt t="15248" x="2312988" y="3251200"/>
          <p14:tracePt t="15265" x="2232025" y="3251200"/>
          <p14:tracePt t="15299" x="2152650" y="3259138"/>
          <p14:tracePt t="15332" x="2089150" y="3286125"/>
          <p14:tracePt t="15349" x="2044700" y="3313113"/>
          <p14:tracePt t="15366" x="2017713" y="3340100"/>
          <p14:tracePt t="15382" x="1990725" y="3367088"/>
          <p14:tracePt t="15399" x="1955800" y="3384550"/>
          <p14:tracePt t="15415" x="1938338" y="3402013"/>
          <p14:tracePt t="15432" x="1911350" y="3419475"/>
          <p14:tracePt t="15449" x="1893888" y="3446463"/>
          <p14:tracePt t="15466" x="1857375" y="3482975"/>
          <p14:tracePt t="15482" x="1822450" y="3536950"/>
          <p14:tracePt t="15499" x="1803400" y="3562350"/>
          <p14:tracePt t="15516" x="1776413" y="3589338"/>
          <p14:tracePt t="15533" x="1768475" y="3608388"/>
          <p14:tracePt t="15550" x="1731963" y="3679825"/>
          <p14:tracePt t="15583" x="1714500" y="3751263"/>
          <p14:tracePt t="15616" x="1697038" y="3822700"/>
          <p14:tracePt t="15633" x="1697038" y="3857625"/>
          <p14:tracePt t="15667" x="1697038" y="3884613"/>
          <p14:tracePt t="15683" x="1704975" y="3938588"/>
          <p14:tracePt t="15700" x="1714500" y="3965575"/>
          <p14:tracePt t="15716" x="1731963" y="4027488"/>
          <p14:tracePt t="15733" x="1741488" y="4054475"/>
          <p14:tracePt t="15750" x="1768475" y="4125913"/>
          <p14:tracePt t="15767" x="1776413" y="4152900"/>
          <p14:tracePt t="15783" x="1795463" y="4205288"/>
          <p14:tracePt t="15800" x="1839913" y="4268788"/>
          <p14:tracePt t="15817" x="1847850" y="4303713"/>
          <p14:tracePt t="15833" x="1901825" y="4384675"/>
          <p14:tracePt t="15867" x="1973263" y="4473575"/>
          <p14:tracePt t="15900" x="2054225" y="4572000"/>
          <p14:tracePt t="15917" x="2160588" y="4660900"/>
          <p14:tracePt t="15934" x="2179638" y="4679950"/>
          <p14:tracePt t="15950" x="2251075" y="4751388"/>
          <p14:tracePt t="15967" x="2268538" y="4759325"/>
          <p14:tracePt t="15984" x="2322513" y="4803775"/>
          <p14:tracePt t="16001" x="2339975" y="4822825"/>
          <p14:tracePt t="16018" x="2419350" y="4867275"/>
          <p14:tracePt t="16036" x="2446338" y="4884738"/>
          <p14:tracePt t="16051" x="2517775" y="4911725"/>
          <p14:tracePt t="16068" x="2527300" y="4929188"/>
          <p14:tracePt t="16084" x="2608263" y="4965700"/>
          <p14:tracePt t="16118" x="2670175" y="4991100"/>
          <p14:tracePt t="16135" x="2741613" y="5027613"/>
          <p14:tracePt t="16168" x="2776538" y="5045075"/>
          <p14:tracePt t="16186" x="2786063" y="5045075"/>
          <p14:tracePt t="16369" x="2795588" y="5045075"/>
          <p14:tracePt t="16556" x="2803525" y="5045075"/>
          <p14:tracePt t="18475" x="2803525" y="5054600"/>
          <p14:tracePt t="18726" x="2803525" y="5037138"/>
          <p14:tracePt t="18759" x="2803525" y="5000625"/>
          <p14:tracePt t="18776" x="2803525" y="4983163"/>
          <p14:tracePt t="18809" x="2813050" y="4938713"/>
          <p14:tracePt t="18843" x="2813050" y="4919663"/>
          <p14:tracePt t="18860" x="2813050" y="4911725"/>
          <p14:tracePt t="18876" x="2813050" y="4875213"/>
          <p14:tracePt t="18893" x="2813050" y="4840288"/>
          <p14:tracePt t="18910" x="2813050" y="4786313"/>
          <p14:tracePt t="18926" x="2813050" y="4759325"/>
          <p14:tracePt t="18943" x="2803525" y="4705350"/>
          <p14:tracePt t="18960" x="2795588" y="4660900"/>
          <p14:tracePt t="18977" x="2795588" y="4652963"/>
          <p14:tracePt t="18993" x="2795588" y="4643438"/>
          <p14:tracePt t="19010" x="2795588" y="4625975"/>
          <p14:tracePt t="19028" x="2795588" y="4589463"/>
          <p14:tracePt t="19046" x="2795588" y="4572000"/>
          <p14:tracePt t="19060" x="2795588" y="4527550"/>
          <p14:tracePt t="19077" x="2795588" y="4510088"/>
          <p14:tracePt t="19094" x="2795588" y="4446588"/>
          <p14:tracePt t="19110" x="2795588" y="4429125"/>
          <p14:tracePt t="19127" x="2795588" y="4384675"/>
          <p14:tracePt t="19144" x="2795588" y="4357688"/>
          <p14:tracePt t="19160" x="2795588" y="4348163"/>
          <p14:tracePt t="19177" x="2795588" y="4330700"/>
          <p14:tracePt t="19194" x="2803525" y="4303713"/>
          <p14:tracePt t="19227" x="2813050" y="4295775"/>
          <p14:tracePt t="19244" x="2813050" y="4276725"/>
          <p14:tracePt t="19277" x="2822575" y="4241800"/>
          <p14:tracePt t="19311" x="2830513" y="4197350"/>
          <p14:tracePt t="19328" x="2840038" y="4160838"/>
          <p14:tracePt t="19361" x="2840038" y="4133850"/>
          <p14:tracePt t="19378" x="2847975" y="4133850"/>
          <p14:tracePt t="19395" x="2847975" y="4116388"/>
          <p14:tracePt t="19411" x="2847975" y="4108450"/>
          <p14:tracePt t="19428" x="2847975" y="4071938"/>
          <p14:tracePt t="19445" x="2847975" y="4054475"/>
          <p14:tracePt t="19461" x="2847975" y="4044950"/>
          <p14:tracePt t="19495" x="2847975" y="4037013"/>
          <p14:tracePt t="19512" x="2857500" y="4017963"/>
          <p14:tracePt t="19547" x="2867025" y="3990975"/>
          <p14:tracePt t="19565" x="2867025" y="3965575"/>
          <p14:tracePt t="19578" x="2867025" y="3956050"/>
          <p14:tracePt t="19595" x="2867025" y="3946525"/>
          <p14:tracePt t="19629" x="2867025" y="3929063"/>
          <p14:tracePt t="19645" x="2857500" y="3894138"/>
          <p14:tracePt t="19662" x="2857500" y="3884613"/>
          <p14:tracePt t="19679" x="2847975" y="3875088"/>
          <p14:tracePt t="19696" x="2830513" y="3857625"/>
          <p14:tracePt t="19712" x="2822575" y="3848100"/>
          <p14:tracePt t="19729" x="2776538" y="3813175"/>
          <p14:tracePt t="19746" x="2741613" y="3786188"/>
          <p14:tracePt t="19765" x="2714625" y="3786188"/>
          <p14:tracePt t="19779" x="2687638" y="3759200"/>
          <p14:tracePt t="19812" x="2625725" y="3741738"/>
          <p14:tracePt t="19846" x="2554288" y="3714750"/>
          <p14:tracePt t="19865" x="2536825" y="3714750"/>
          <p14:tracePt t="19896" x="2527300" y="3705225"/>
          <p14:tracePt t="19996" x="2536825" y="3724275"/>
          <p14:tracePt t="20030" x="2554288" y="3751263"/>
          <p14:tracePt t="20046" x="2571750" y="3751263"/>
          <p14:tracePt t="20067" x="2581275" y="3759200"/>
          <p14:tracePt t="20097" x="2616200" y="3776663"/>
          <p14:tracePt t="20115" x="2643188" y="3795713"/>
          <p14:tracePt t="20130" x="2660650" y="3795713"/>
          <p14:tracePt t="20147" x="2687638" y="3813175"/>
          <p14:tracePt t="20167" x="2705100" y="3822700"/>
          <p14:tracePt t="20180" x="2759075" y="3848100"/>
          <p14:tracePt t="20197" x="2768600" y="3848100"/>
          <p14:tracePt t="20214" x="2803525" y="3867150"/>
          <p14:tracePt t="20230" x="2813050" y="3867150"/>
          <p14:tracePt t="20247" x="2847975" y="3875088"/>
          <p14:tracePt t="20266" x="2874963" y="3875088"/>
          <p14:tracePt t="20280" x="2884488" y="3884613"/>
          <p14:tracePt t="20297" x="2919413" y="3894138"/>
          <p14:tracePt t="20331" x="2955925" y="3894138"/>
          <p14:tracePt t="20366" x="2965450" y="3894138"/>
          <p14:tracePt t="20381" x="2982913" y="3894138"/>
          <p14:tracePt t="20431" x="2990850" y="3894138"/>
          <p14:tracePt t="20498" x="3009900" y="3894138"/>
          <p14:tracePt t="20615" x="3017838" y="3894138"/>
          <p14:tracePt t="20982" x="3027363" y="3894138"/>
          <p14:tracePt t="21133" x="3036888" y="3894138"/>
          <p14:tracePt t="21334" x="3044825" y="3894138"/>
          <p14:tracePt t="21367" x="3054350" y="3894138"/>
          <p14:tracePt t="21400" x="3062288" y="3894138"/>
          <p14:tracePt t="21418" x="3071813" y="3894138"/>
          <p14:tracePt t="21434" x="3081338" y="3894138"/>
          <p14:tracePt t="21451" x="3108325" y="3884613"/>
          <p14:tracePt t="21468" x="3125788" y="3875088"/>
          <p14:tracePt t="21485" x="3179763" y="3857625"/>
          <p14:tracePt t="21501" x="3205163" y="3857625"/>
          <p14:tracePt t="21518" x="3286125" y="3813175"/>
          <p14:tracePt t="21535" x="3348038" y="3786188"/>
          <p14:tracePt t="21551" x="3375025" y="3776663"/>
          <p14:tracePt t="21569" x="3465513" y="3751263"/>
          <p14:tracePt t="21585" x="3517900" y="3751263"/>
          <p14:tracePt t="21601" x="3714750" y="3732213"/>
          <p14:tracePt t="21635" x="3919538" y="3732213"/>
          <p14:tracePt t="21668" x="4179888" y="3741738"/>
          <p14:tracePt t="21701" x="4527550" y="3776663"/>
          <p14:tracePt t="21718" x="4697413" y="3786188"/>
          <p14:tracePt t="21735" x="4776788" y="3795713"/>
          <p14:tracePt t="21752" x="4983163" y="3813175"/>
          <p14:tracePt t="21769" x="5027613" y="3813175"/>
          <p14:tracePt t="21785" x="5180013" y="3822700"/>
          <p14:tracePt t="21802" x="5251450" y="3822700"/>
          <p14:tracePt t="21819" x="5375275" y="3822700"/>
          <p14:tracePt t="21835" x="5438775" y="3822700"/>
          <p14:tracePt t="21852" x="5616575" y="3822700"/>
          <p14:tracePt t="21869" x="5680075" y="3813175"/>
          <p14:tracePt t="21886" x="5857875" y="3795713"/>
          <p14:tracePt t="21919" x="5973763" y="3768725"/>
          <p14:tracePt t="21936" x="6134100" y="3732213"/>
          <p14:tracePt t="21952" x="6170613" y="3714750"/>
          <p14:tracePt t="21969" x="6286500" y="3679825"/>
          <p14:tracePt t="22002" x="6296025" y="3660775"/>
          <p14:tracePt t="22019" x="6348413" y="3633788"/>
          <p14:tracePt t="22038" x="6375400" y="3616325"/>
          <p14:tracePt t="22054" x="6411913" y="3608388"/>
          <p14:tracePt t="22069" x="6483350" y="3571875"/>
          <p14:tracePt t="22086" x="6518275" y="3562350"/>
          <p14:tracePt t="22102" x="6608763" y="3509963"/>
          <p14:tracePt t="22119" x="6697663" y="3473450"/>
          <p14:tracePt t="22136" x="6724650" y="3446463"/>
          <p14:tracePt t="22152" x="6858000" y="3394075"/>
          <p14:tracePt t="22169" x="6894513" y="3367088"/>
          <p14:tracePt t="22186" x="7010400" y="3286125"/>
          <p14:tracePt t="22203" x="7081838" y="3224213"/>
          <p14:tracePt t="22220" x="7099300" y="3205163"/>
          <p14:tracePt t="22236" x="7161213" y="3143250"/>
          <p14:tracePt t="22253" x="7197725" y="3125788"/>
          <p14:tracePt t="22270" x="7269163" y="3071813"/>
          <p14:tracePt t="22286" x="7286625" y="3054350"/>
          <p14:tracePt t="22303" x="7348538" y="3009900"/>
          <p14:tracePt t="22320" x="7385050" y="2982913"/>
          <p14:tracePt t="22336" x="7439025" y="2938463"/>
          <p14:tracePt t="22353" x="7466013" y="2911475"/>
          <p14:tracePt t="22370" x="7518400" y="2867025"/>
          <p14:tracePt t="22386" x="7562850" y="2803525"/>
          <p14:tracePt t="22404" x="7643813" y="2633663"/>
          <p14:tracePt t="22437" x="7680325" y="2517775"/>
          <p14:tracePt t="22471" x="7697788" y="2428875"/>
          <p14:tracePt t="22487" x="7715250" y="2312988"/>
          <p14:tracePt t="22503" x="7715250" y="2295525"/>
          <p14:tracePt t="22520" x="7724775" y="2214563"/>
          <p14:tracePt t="22537" x="7724775" y="2179638"/>
          <p14:tracePt t="22554" x="7724775" y="2133600"/>
          <p14:tracePt t="22570" x="7724775" y="2108200"/>
          <p14:tracePt t="22587" x="7732713" y="2054225"/>
          <p14:tracePt t="22604" x="7732713" y="2027238"/>
          <p14:tracePt t="22621" x="7732713" y="1965325"/>
          <p14:tracePt t="22637" x="7732713" y="1946275"/>
          <p14:tracePt t="22654" x="7742238" y="1884363"/>
          <p14:tracePt t="22687" x="7742238" y="1795463"/>
          <p14:tracePt t="22721" x="7715250" y="1714500"/>
          <p14:tracePt t="22738" x="7697788" y="1652588"/>
          <p14:tracePt t="22754" x="7688263" y="1633538"/>
          <p14:tracePt t="22788" x="7680325" y="1616075"/>
          <p14:tracePt t="22805" x="7653338" y="1598613"/>
          <p14:tracePt t="22822" x="7653338" y="1589088"/>
          <p14:tracePt t="22838" x="7634288" y="1571625"/>
          <p14:tracePt t="22855" x="7616825" y="1554163"/>
          <p14:tracePt t="22871" x="7562850" y="1517650"/>
          <p14:tracePt t="22888" x="7545388" y="1509713"/>
          <p14:tracePt t="22905" x="7500938" y="1482725"/>
          <p14:tracePt t="22921" x="7483475" y="1482725"/>
          <p14:tracePt t="22938" x="7402513" y="1446213"/>
          <p14:tracePt t="22972" x="7323138" y="1438275"/>
          <p14:tracePt t="22988" x="7277100" y="1428750"/>
          <p14:tracePt t="23005" x="7251700" y="1428750"/>
          <p14:tracePt t="23022" x="7180263" y="1428750"/>
          <p14:tracePt t="23039" x="7153275" y="1428750"/>
          <p14:tracePt t="23057" x="7081838" y="1428750"/>
          <p14:tracePt t="23088" x="7000875" y="1428750"/>
          <p14:tracePt t="23120" x="6884988" y="1446213"/>
          <p14:tracePt t="23153" x="6786563" y="1465263"/>
          <p14:tracePt t="23172" x="6697663" y="1490663"/>
          <p14:tracePt t="23189" x="6653213" y="1500188"/>
          <p14:tracePt t="23207" x="6537325" y="1562100"/>
          <p14:tracePt t="23239" x="6411913" y="1652588"/>
          <p14:tracePt t="23273" x="6323013" y="1724025"/>
          <p14:tracePt t="23289" x="6242050" y="1776413"/>
          <p14:tracePt t="23306" x="6224588" y="1803400"/>
          <p14:tracePt t="23323" x="6126163" y="1919288"/>
          <p14:tracePt t="23339" x="6081713" y="1990725"/>
          <p14:tracePt t="23356" x="6045200" y="2071688"/>
          <p14:tracePt t="23373" x="6000750" y="2197100"/>
          <p14:tracePt t="23389" x="5991225" y="2268538"/>
          <p14:tracePt t="23407" x="5973763" y="2384425"/>
          <p14:tracePt t="23423" x="5965825" y="2428875"/>
          <p14:tracePt t="23440" x="5965825" y="2482850"/>
          <p14:tracePt t="23457" x="5956300" y="2571750"/>
          <p14:tracePt t="23475" x="5956300" y="2625725"/>
          <p14:tracePt t="23506" x="5938838" y="2714625"/>
          <p14:tracePt t="23524" x="5929313" y="2759075"/>
          <p14:tracePt t="23540" x="5919788" y="2776538"/>
          <p14:tracePt t="23573" x="5857875" y="2822575"/>
          <p14:tracePt t="23590" x="5795963" y="2867025"/>
          <p14:tracePt t="23607" x="5751513" y="2884488"/>
          <p14:tracePt t="23624" x="5634038" y="2928938"/>
          <p14:tracePt t="23640" x="5572125" y="2946400"/>
          <p14:tracePt t="23657" x="5394325" y="3000375"/>
          <p14:tracePt t="23674" x="5313363" y="3009900"/>
          <p14:tracePt t="23690" x="5054600" y="3017838"/>
          <p14:tracePt t="23707" x="4938713" y="3017838"/>
          <p14:tracePt t="23724" x="4643438" y="3017838"/>
          <p14:tracePt t="23758" x="4340225" y="2938463"/>
          <p14:tracePt t="23774" x="4081463" y="2847975"/>
          <p14:tracePt t="23791" x="4000500" y="2813050"/>
          <p14:tracePt t="23807" x="3848100" y="2741613"/>
          <p14:tracePt t="23824" x="3830638" y="2724150"/>
          <p14:tracePt t="23841" x="3751263" y="2660650"/>
          <p14:tracePt t="23858" x="3687763" y="2616200"/>
          <p14:tracePt t="23874" x="3517900" y="2438400"/>
          <p14:tracePt t="23891" x="3446463" y="2357438"/>
          <p14:tracePt t="23908" x="3276600" y="2152650"/>
          <p14:tracePt t="23925" x="3214688" y="2081213"/>
          <p14:tracePt t="23941" x="3017838" y="1847850"/>
          <p14:tracePt t="23975" x="2901950" y="1724025"/>
          <p14:tracePt t="23992" x="2795588" y="1616075"/>
          <p14:tracePt t="24025" x="2705100" y="1536700"/>
          <p14:tracePt t="24058" x="2643188" y="1482725"/>
          <p14:tracePt t="24075" x="2589213" y="1446213"/>
          <p14:tracePt t="24092" x="2554288" y="1428750"/>
          <p14:tracePt t="24109" x="2446338" y="1374775"/>
          <p14:tracePt t="24125" x="2419350" y="1366838"/>
          <p14:tracePt t="24142" x="2366963" y="1347788"/>
          <p14:tracePt t="24175" x="2330450" y="1347788"/>
          <p14:tracePt t="24192" x="2286000" y="1366838"/>
          <p14:tracePt t="24209" x="2241550" y="1401763"/>
          <p14:tracePt t="24225" x="2224088" y="1419225"/>
          <p14:tracePt t="24242" x="2179638" y="1482725"/>
          <p14:tracePt t="24259" x="2152650" y="1517650"/>
          <p14:tracePt t="24276" x="2108200" y="1616075"/>
          <p14:tracePt t="24309" x="2071688" y="1731963"/>
          <p14:tracePt t="24326" x="2054225" y="1830388"/>
          <p14:tracePt t="24360" x="2044700" y="1857375"/>
          <p14:tracePt t="24376" x="2036763" y="1928813"/>
          <p14:tracePt t="24393" x="2027238" y="1982788"/>
          <p14:tracePt t="24409" x="2017713" y="2071688"/>
          <p14:tracePt t="24426" x="2017713" y="2089150"/>
          <p14:tracePt t="24443" x="2017713" y="2187575"/>
          <p14:tracePt t="24459" x="2017713" y="2197100"/>
          <p14:tracePt t="24476" x="2017713" y="2259013"/>
          <p14:tracePt t="24493" x="2027238" y="2330450"/>
          <p14:tracePt t="24510" x="2027238" y="2347913"/>
          <p14:tracePt t="24526" x="2054225" y="2446338"/>
          <p14:tracePt t="24560" x="2089150" y="2517775"/>
          <p14:tracePt t="24593" x="2098675" y="2527300"/>
          <p14:tracePt t="24710" x="2108200" y="2527300"/>
          <p14:tracePt t="24744" x="2116138" y="2527300"/>
          <p14:tracePt t="24761" x="2205038" y="2527300"/>
          <p14:tracePt t="24794" x="2509838" y="2544763"/>
          <p14:tracePt t="24827" x="2928938" y="2589213"/>
          <p14:tracePt t="24844" x="3251200" y="2616200"/>
          <p14:tracePt t="24861" x="3411538" y="2643188"/>
          <p14:tracePt t="24877" x="3867150" y="2697163"/>
          <p14:tracePt t="24894" x="4348163" y="2751138"/>
          <p14:tracePt t="24911" x="4537075" y="2776538"/>
          <p14:tracePt t="24928" x="5045075" y="2847975"/>
          <p14:tracePt t="24944" x="5187950" y="2884488"/>
          <p14:tracePt t="24961" x="5697538" y="2973388"/>
          <p14:tracePt t="24978" x="5884863" y="3000375"/>
          <p14:tracePt t="24994" x="6394450" y="3071813"/>
          <p14:tracePt t="25011" x="6518275" y="3089275"/>
          <p14:tracePt t="25030" x="6804025" y="3133725"/>
          <p14:tracePt t="25045" x="6938963" y="3152775"/>
          <p14:tracePt t="25061" x="7419975" y="3205163"/>
          <p14:tracePt t="25095" x="7804150" y="3224213"/>
          <p14:tracePt t="25112" x="7939088" y="3224213"/>
          <p14:tracePt t="25128" x="8010525" y="3224213"/>
          <p14:tracePt t="25162" x="8188325" y="3241675"/>
          <p14:tracePt t="25178" x="8232775" y="3251200"/>
          <p14:tracePt t="25195" x="8259763" y="3251200"/>
          <p14:tracePt t="25212" x="8286750" y="3251200"/>
          <p14:tracePt t="25245" x="8304213" y="3251200"/>
          <p14:tracePt t="25262" x="8323263" y="3232150"/>
          <p14:tracePt t="25295" x="8331200" y="3205163"/>
          <p14:tracePt t="25327" x="8331200" y="3133725"/>
          <p14:tracePt t="25360" x="8331200" y="3054350"/>
          <p14:tracePt t="25393" x="8269288" y="2840038"/>
          <p14:tracePt t="25426" x="8188325" y="2652713"/>
          <p14:tracePt t="25446" x="8153400" y="2589213"/>
          <p14:tracePt t="25479" x="8116888" y="2517775"/>
          <p14:tracePt t="25510" x="8072438" y="2438400"/>
          <p14:tracePt t="25546" x="8037513" y="2393950"/>
          <p14:tracePt t="25579" x="8018463" y="2366963"/>
          <p14:tracePt t="25582" x="8001000" y="2339975"/>
          <p14:tracePt t="25613" x="7947025" y="2268538"/>
          <p14:tracePt t="25646" x="7848600" y="2160588"/>
          <p14:tracePt t="25679" x="7813675" y="2125663"/>
          <p14:tracePt t="25744" x="7804150" y="2125663"/>
          <p14:tracePt t="25778" x="7796213" y="2143125"/>
          <p14:tracePt t="25811" x="7777163" y="2197100"/>
          <p14:tracePt t="25878" x="7777163" y="2205038"/>
          <p14:tracePt t="25945" x="7769225" y="2205038"/>
          <p14:tracePt t="25978" x="7769225" y="2214563"/>
          <p14:tracePt t="26011" x="7769225" y="2224088"/>
          <p14:tracePt t="26044" x="7759700" y="2224088"/>
          <p14:tracePt t="26078" x="7751763" y="2232025"/>
          <p14:tracePt t="26144" x="7751763" y="2241550"/>
          <p14:tracePt t="26446" x="7742238" y="2241550"/>
          <p14:tracePt t="30659" x="7732713" y="2232025"/>
          <p14:tracePt t="30726" x="7724775" y="2232025"/>
          <p14:tracePt t="30759" x="7688263" y="2205038"/>
          <p14:tracePt t="30793" x="7634288" y="2152650"/>
          <p14:tracePt t="30827" x="7562850" y="2071688"/>
          <p14:tracePt t="30830" x="7537450" y="2044700"/>
          <p14:tracePt t="30863" x="7429500" y="1893888"/>
          <p14:tracePt t="30896" x="7367588" y="1785938"/>
          <p14:tracePt t="30928" x="7277100" y="1652588"/>
          <p14:tracePt t="30962" x="7099300" y="1419225"/>
          <p14:tracePt t="30996" x="6991350" y="1303338"/>
          <p14:tracePt t="31029" x="6875463" y="1204913"/>
          <p14:tracePt t="31063" x="6742113" y="1125538"/>
          <p14:tracePt t="31067" x="6715125" y="1125538"/>
          <p14:tracePt t="31096" x="6626225" y="1116013"/>
          <p14:tracePt t="31129" x="6510338" y="1116013"/>
          <p14:tracePt t="31163" x="6340475" y="1160463"/>
          <p14:tracePt t="31197" x="6205538" y="1196975"/>
          <p14:tracePt t="31229" x="6099175" y="1231900"/>
          <p14:tracePt t="31263" x="6027738" y="1268413"/>
          <p14:tracePt t="31297" x="5938838" y="1330325"/>
          <p14:tracePt t="31329" x="5822950" y="1438275"/>
          <p14:tracePt t="31364" x="5751513" y="1517650"/>
          <p14:tracePt t="31367" x="5732463" y="1554163"/>
          <p14:tracePt t="31397" x="5688013" y="1633538"/>
          <p14:tracePt t="31430" x="5653088" y="1751013"/>
          <p14:tracePt t="31464" x="5616575" y="1847850"/>
          <p14:tracePt t="31497" x="5589588" y="1982788"/>
          <p14:tracePt t="31531" x="5581650" y="2143125"/>
          <p14:tracePt t="31564" x="5572125" y="2286000"/>
          <p14:tracePt t="31597" x="5572125" y="2428875"/>
          <p14:tracePt t="31631" x="5626100" y="2714625"/>
          <p14:tracePt t="31665" x="5653088" y="2822575"/>
          <p14:tracePt t="31698" x="5680075" y="2928938"/>
          <p14:tracePt t="31731" x="5705475" y="3089275"/>
          <p14:tracePt t="31765" x="5759450" y="3340100"/>
          <p14:tracePt t="31798" x="5822950" y="3544888"/>
          <p14:tracePt t="31831" x="5867400" y="3697288"/>
          <p14:tracePt t="31865" x="5911850" y="3840163"/>
          <p14:tracePt t="31869" x="5929313" y="3867150"/>
          <p14:tracePt t="31899" x="6037263" y="4054475"/>
          <p14:tracePt t="31931" x="6126163" y="4187825"/>
          <p14:tracePt t="31965" x="6215063" y="4295775"/>
          <p14:tracePt t="31999" x="6348413" y="4419600"/>
          <p14:tracePt t="32033" x="6483350" y="4537075"/>
          <p14:tracePt t="32066" x="6589713" y="4625975"/>
          <p14:tracePt t="32097" x="6715125" y="4705350"/>
          <p14:tracePt t="32131" x="6911975" y="4795838"/>
          <p14:tracePt t="32163" x="7143750" y="4857750"/>
          <p14:tracePt t="32198" x="7394575" y="4884738"/>
          <p14:tracePt t="32230" x="7661275" y="4929188"/>
          <p14:tracePt t="32263" x="7796213" y="4929188"/>
          <p14:tracePt t="32297" x="7956550" y="4938713"/>
          <p14:tracePt t="32330" x="8099425" y="4938713"/>
          <p14:tracePt t="32363" x="8269288" y="4919663"/>
          <p14:tracePt t="32397" x="8340725" y="4867275"/>
          <p14:tracePt t="32430" x="8456613" y="4732338"/>
          <p14:tracePt t="32464" x="8589963" y="4465638"/>
          <p14:tracePt t="32468" x="8634413" y="4357688"/>
          <p14:tracePt t="32500" x="8688388" y="4179888"/>
          <p14:tracePt t="32534" x="8732838" y="3983038"/>
          <p14:tracePt t="32567" x="8759825" y="3768725"/>
          <p14:tracePt t="32600" x="8777288" y="3571875"/>
          <p14:tracePt t="32633" x="8786813" y="3322638"/>
          <p14:tracePt t="32636" x="8786813" y="3259138"/>
          <p14:tracePt t="32668" x="8777288" y="2938463"/>
          <p14:tracePt t="32699" x="8769350" y="2732088"/>
          <p14:tracePt t="32731" x="8715375" y="2374900"/>
          <p14:tracePt t="32765" x="8653463" y="2098675"/>
          <p14:tracePt t="32769" x="8599488" y="1965325"/>
          <p14:tracePt t="32801" x="8528050" y="1776413"/>
          <p14:tracePt t="32833" x="8402638" y="1581150"/>
          <p14:tracePt t="32867" x="8304213" y="1446213"/>
          <p14:tracePt t="32899" x="8188325" y="1303338"/>
          <p14:tracePt t="32932" x="8081963" y="1187450"/>
          <p14:tracePt t="32966" x="8018463" y="1143000"/>
          <p14:tracePt t="32969" x="7947025" y="1116013"/>
          <p14:tracePt t="33001" x="7858125" y="1098550"/>
          <p14:tracePt t="33035" x="7705725" y="1081088"/>
          <p14:tracePt t="33068" x="7680325" y="1081088"/>
          <p14:tracePt t="33101" x="7554913" y="1081088"/>
          <p14:tracePt t="33133" x="7394575" y="1098550"/>
          <p14:tracePt t="33167" x="7242175" y="1116013"/>
          <p14:tracePt t="33169" x="7188200" y="1133475"/>
          <p14:tracePt t="33201" x="7062788" y="1169988"/>
          <p14:tracePt t="33233" x="6867525" y="1223963"/>
          <p14:tracePt t="33266" x="6688138" y="1285875"/>
          <p14:tracePt t="33301" x="6518275" y="1339850"/>
          <p14:tracePt t="33304" x="6394450" y="1393825"/>
          <p14:tracePt t="33335" x="6197600" y="1490663"/>
          <p14:tracePt t="33369" x="6010275" y="1589088"/>
          <p14:tracePt t="33402" x="5875338" y="1679575"/>
          <p14:tracePt t="33435" x="5830888" y="1714500"/>
          <p14:tracePt t="33469" x="5697538" y="1874838"/>
          <p14:tracePt t="33471" x="5670550" y="1919288"/>
          <p14:tracePt t="33503" x="5599113" y="2108200"/>
          <p14:tracePt t="33537" x="5554663" y="2268538"/>
          <p14:tracePt t="33569" x="5537200" y="2401888"/>
          <p14:tracePt t="33601" x="5527675" y="2562225"/>
          <p14:tracePt t="33634" x="5527675" y="2687638"/>
          <p14:tracePt t="33667" x="5537200" y="2813050"/>
          <p14:tracePt t="33701" x="5572125" y="2965450"/>
          <p14:tracePt t="33735" x="5608638" y="3108325"/>
          <p14:tracePt t="33738" x="5626100" y="3133725"/>
          <p14:tracePt t="33769" x="5661025" y="3224213"/>
          <p14:tracePt t="33773" x="5688013" y="3251200"/>
          <p14:tracePt t="33804" x="5751513" y="3330575"/>
          <p14:tracePt t="33836" x="5822950" y="3411538"/>
          <p14:tracePt t="33869" x="5884863" y="3455988"/>
          <p14:tracePt t="33871" x="5902325" y="3482975"/>
          <p14:tracePt t="33903" x="6000750" y="3562350"/>
          <p14:tracePt t="33936" x="6170613" y="3697288"/>
          <p14:tracePt t="33968" x="6286500" y="3803650"/>
          <p14:tracePt t="34002" x="6411913" y="3884613"/>
          <p14:tracePt t="34035" x="6518275" y="3956050"/>
          <p14:tracePt t="34069" x="6680200" y="4071938"/>
          <p14:tracePt t="34072" x="6777038" y="4125913"/>
          <p14:tracePt t="34103" x="6884988" y="4179888"/>
          <p14:tracePt t="34135" x="7000875" y="4224338"/>
          <p14:tracePt t="34169" x="7108825" y="4251325"/>
          <p14:tracePt t="34202" x="7215188" y="4276725"/>
          <p14:tracePt t="34236" x="7331075" y="4276725"/>
          <p14:tracePt t="34269" x="7394575" y="4276725"/>
          <p14:tracePt t="34303" x="7510463" y="4268788"/>
          <p14:tracePt t="34336" x="7626350" y="4224338"/>
          <p14:tracePt t="34336" x="7715250" y="4179888"/>
          <p14:tracePt t="34370" x="7751763" y="4160838"/>
          <p14:tracePt t="34403" x="7823200" y="4071938"/>
          <p14:tracePt t="34436" x="7885113" y="3946525"/>
          <p14:tracePt t="34470" x="7920038" y="3840163"/>
          <p14:tracePt t="34503" x="7929563" y="3759200"/>
          <p14:tracePt t="34537" x="7947025" y="3660775"/>
          <p14:tracePt t="34557" x="7966075" y="3571875"/>
          <p14:tracePt t="34590" x="7983538" y="3455988"/>
          <p14:tracePt t="34607" x="7983538" y="3394075"/>
          <p14:tracePt t="34638" x="7983538" y="3367088"/>
          <p14:tracePt t="34671" x="7983538" y="3286125"/>
          <p14:tracePt t="34690" x="7983538" y="3268663"/>
          <p14:tracePt t="34707" x="7966075" y="3232150"/>
          <p14:tracePt t="34724" x="7956550" y="3187700"/>
          <p14:tracePt t="34757" x="7920038" y="3143250"/>
          <p14:tracePt t="34757" x="7902575" y="3116263"/>
          <p14:tracePt t="34790" x="7867650" y="3044825"/>
          <p14:tracePt t="34808" x="7823200" y="2973388"/>
          <p14:tracePt t="34841" x="7759700" y="2894013"/>
          <p14:tracePt t="34860" x="7715250" y="2830513"/>
          <p14:tracePt t="34875" x="7705725" y="2813050"/>
          <p14:tracePt t="34891" x="7653338" y="2759075"/>
          <p14:tracePt t="34908" x="7634288" y="2741613"/>
          <p14:tracePt t="34924" x="7589838" y="2697163"/>
          <p14:tracePt t="34941" x="7581900" y="2679700"/>
          <p14:tracePt t="34958" x="7545388" y="2643188"/>
          <p14:tracePt t="34975" x="7518400" y="2616200"/>
          <p14:tracePt t="34991" x="7456488" y="2562225"/>
          <p14:tracePt t="35008" x="7419975" y="2544763"/>
          <p14:tracePt t="35025" x="7331075" y="2490788"/>
          <p14:tracePt t="35058" x="7259638" y="2446338"/>
          <p14:tracePt t="35091" x="7180263" y="2419350"/>
          <p14:tracePt t="35125" x="7108825" y="2393950"/>
          <p14:tracePt t="35143" x="7081838" y="2393950"/>
          <p14:tracePt t="35159" x="7018338" y="2393950"/>
          <p14:tracePt t="35175" x="7000875" y="2384425"/>
          <p14:tracePt t="35192" x="6929438" y="2384425"/>
          <p14:tracePt t="35208" x="6911975" y="2384425"/>
          <p14:tracePt t="35225" x="6848475" y="2384425"/>
          <p14:tracePt t="35242" x="6796088" y="2384425"/>
          <p14:tracePt t="35259" x="6705600" y="2401888"/>
          <p14:tracePt t="35275" x="6688138" y="2401888"/>
          <p14:tracePt t="35293" x="6608763" y="2419350"/>
          <p14:tracePt t="35325" x="6572250" y="2438400"/>
          <p14:tracePt t="35343" x="6518275" y="2465388"/>
          <p14:tracePt t="35359" x="6500813" y="2482850"/>
          <p14:tracePt t="35376" x="6491288" y="2482850"/>
          <p14:tracePt t="35409" x="6491288" y="2490788"/>
          <p14:tracePt t="35476" x="6491288" y="2500313"/>
          <p14:tracePt t="35627" x="6483350" y="2500313"/>
          <p14:tracePt t="36547" x="6483350" y="2509838"/>
          <p14:tracePt t="36563" x="6491288" y="2509838"/>
          <p14:tracePt t="36580" x="6518275" y="2509838"/>
          <p14:tracePt t="36613" x="6562725" y="2517775"/>
          <p14:tracePt t="36630" x="6626225" y="2536825"/>
          <p14:tracePt t="36647" x="6697663" y="2554288"/>
          <p14:tracePt t="36680" x="6796088" y="2589213"/>
          <p14:tracePt t="36697" x="6867525" y="2616200"/>
          <p14:tracePt t="36713" x="6911975" y="2625725"/>
          <p14:tracePt t="36730" x="6973888" y="2652713"/>
          <p14:tracePt t="36747" x="7000875" y="2660650"/>
          <p14:tracePt t="36764" x="7062788" y="2679700"/>
          <p14:tracePt t="36780" x="7072313" y="2679700"/>
          <p14:tracePt t="36797" x="7116763" y="2697163"/>
          <p14:tracePt t="36814" x="7134225" y="2697163"/>
          <p14:tracePt t="36830" x="7188200" y="2714625"/>
          <p14:tracePt t="36847" x="7215188" y="2714625"/>
          <p14:tracePt t="36864" x="7269163" y="2724150"/>
          <p14:tracePt t="36881" x="7286625" y="2724150"/>
          <p14:tracePt t="36897" x="7313613" y="2732088"/>
          <p14:tracePt t="36947" x="7385050" y="2732088"/>
          <p14:tracePt t="36964" x="7429500" y="2732088"/>
          <p14:tracePt t="36981" x="7439025" y="2732088"/>
          <p14:tracePt t="36998" x="7446963" y="2732088"/>
          <p14:tracePt t="37014" x="7466013" y="2732088"/>
          <p14:tracePt t="37081" x="7491413" y="2705100"/>
          <p14:tracePt t="37098" x="7500938" y="2687638"/>
          <p14:tracePt t="37115" x="7510463" y="2679700"/>
          <p14:tracePt t="37131" x="7518400" y="2660650"/>
          <p14:tracePt t="37148" x="7537450" y="2652713"/>
          <p14:tracePt t="37165" x="7545388" y="2633663"/>
          <p14:tracePt t="37198" x="7581900" y="2598738"/>
          <p14:tracePt t="37215" x="7608888" y="2562225"/>
          <p14:tracePt t="37232" x="7608888" y="2554288"/>
          <p14:tracePt t="37248" x="7634288" y="2527300"/>
          <p14:tracePt t="37265" x="7643813" y="2509838"/>
          <p14:tracePt t="37282" x="7661275" y="2500313"/>
          <p14:tracePt t="37298" x="7661275" y="2482850"/>
          <p14:tracePt t="37315" x="7670800" y="2482850"/>
          <p14:tracePt t="37332" x="7680325" y="2473325"/>
          <p14:tracePt t="37382" x="7688263" y="2455863"/>
          <p14:tracePt t="37399" x="7705725" y="2428875"/>
          <p14:tracePt t="37432" x="7715250" y="2411413"/>
          <p14:tracePt t="37482" x="7715250" y="2401888"/>
          <p14:tracePt t="37516" x="7715250" y="2393950"/>
          <p14:tracePt t="37632" x="7715250" y="2384425"/>
          <p14:tracePt t="37984" x="7715250" y="2374900"/>
          <p14:tracePt t="38017" x="7724775" y="2374900"/>
          <p14:tracePt t="38268" x="7724775" y="2366963"/>
          <p14:tracePt t="38301" x="7724775" y="2357438"/>
          <p14:tracePt t="38352" x="7724775" y="2347913"/>
          <p14:tracePt t="38385" x="7732713" y="2339975"/>
          <p14:tracePt t="38402" x="7732713" y="2330450"/>
          <p14:tracePt t="38435" x="7732713" y="2322513"/>
          <p14:tracePt t="38469" x="7742238" y="2295525"/>
          <p14:tracePt t="38519" x="7742238" y="2276475"/>
          <p14:tracePt t="38569" x="7742238" y="2268538"/>
          <p14:tracePt t="38586" x="7742238" y="2259013"/>
          <p14:tracePt t="38652" x="7742238" y="2251075"/>
          <p14:tracePt t="38703" x="7742238" y="2241550"/>
          <p14:tracePt t="38786" x="7732713" y="2241550"/>
          <p14:tracePt t="38820" x="7732713" y="2232025"/>
          <p14:tracePt t="38853" x="7724775" y="2232025"/>
          <p14:tracePt t="38920" x="7715250" y="2232025"/>
          <p14:tracePt t="38987" x="7705725" y="2232025"/>
          <p14:tracePt t="39004" x="7697788" y="2232025"/>
          <p14:tracePt t="39071" x="7688263" y="2232025"/>
          <p14:tracePt t="39104" x="7661275" y="2232025"/>
          <p14:tracePt t="39238" x="7653338" y="2232025"/>
          <p14:tracePt t="42581" x="7643813" y="2232025"/>
          <p14:tracePt t="42631" x="7626350" y="2232025"/>
          <p14:tracePt t="42648" x="7581900" y="2232025"/>
          <p14:tracePt t="42665" x="7537450" y="2241550"/>
          <p14:tracePt t="42681" x="7466013" y="2259013"/>
          <p14:tracePt t="42698" x="7419975" y="2276475"/>
          <p14:tracePt t="42731" x="7348538" y="2303463"/>
          <p14:tracePt t="42749" x="7153275" y="2339975"/>
          <p14:tracePt t="42765" x="7054850" y="2347913"/>
          <p14:tracePt t="42782" x="6796088" y="2374900"/>
          <p14:tracePt t="42798" x="6537325" y="2401888"/>
          <p14:tracePt t="42815" x="6510338" y="2401888"/>
          <p14:tracePt t="42832" x="6384925" y="2419350"/>
          <p14:tracePt t="42848" x="6357938" y="2428875"/>
          <p14:tracePt t="42865" x="6205538" y="2446338"/>
          <p14:tracePt t="42882" x="6126163" y="2465388"/>
          <p14:tracePt t="42899" x="5867400" y="2500313"/>
          <p14:tracePt t="42915" x="5768975" y="2509838"/>
          <p14:tracePt t="42932" x="5518150" y="2544763"/>
          <p14:tracePt t="42949" x="5456238" y="2562225"/>
          <p14:tracePt t="42966" x="5295900" y="2608263"/>
          <p14:tracePt t="42999" x="4973638" y="2660650"/>
          <p14:tracePt t="43016" x="4759325" y="2697163"/>
          <p14:tracePt t="43033" x="4670425" y="2705100"/>
          <p14:tracePt t="43050" x="4491038" y="2759075"/>
          <p14:tracePt t="43066" x="4394200" y="2776538"/>
          <p14:tracePt t="43083" x="4340225" y="2795588"/>
          <p14:tracePt t="43099" x="4232275" y="2822575"/>
          <p14:tracePt t="43116" x="4160838" y="2840038"/>
          <p14:tracePt t="43133" x="3990975" y="2867025"/>
          <p14:tracePt t="43149" x="3956050" y="2874963"/>
          <p14:tracePt t="43166" x="3830638" y="2894013"/>
          <p14:tracePt t="43183" x="3768725" y="2901950"/>
          <p14:tracePt t="43200" x="3751263" y="2911475"/>
          <p14:tracePt t="43216" x="3589338" y="2938463"/>
          <p14:tracePt t="43250" x="3313113" y="2973388"/>
          <p14:tracePt t="43267" x="3268663" y="2973388"/>
          <p14:tracePt t="43283" x="3170238" y="2982913"/>
          <p14:tracePt t="43300" x="3108325" y="2990850"/>
          <p14:tracePt t="43317" x="3089275" y="2990850"/>
          <p14:tracePt t="43333" x="3054350" y="3000375"/>
          <p14:tracePt t="43367" x="3062288" y="3000375"/>
          <p14:tracePt t="43467" x="3027363" y="3000375"/>
          <p14:tracePt t="43501" x="2982913" y="3009900"/>
          <p14:tracePt t="43534" x="2919413" y="3036888"/>
          <p14:tracePt t="43551" x="2830513" y="3054350"/>
          <p14:tracePt t="43568" x="2768600" y="3071813"/>
          <p14:tracePt t="43584" x="2670175" y="3098800"/>
          <p14:tracePt t="43601" x="2643188" y="3108325"/>
          <p14:tracePt t="43618" x="2554288" y="3125788"/>
          <p14:tracePt t="43634" x="2473325" y="3143250"/>
          <p14:tracePt t="43651" x="2438400" y="3152775"/>
          <p14:tracePt t="43668" x="2401888" y="3160713"/>
          <p14:tracePt t="43685" x="2276475" y="3179763"/>
          <p14:tracePt t="43701" x="2232025" y="3187700"/>
          <p14:tracePt t="43718" x="2143125" y="3214688"/>
          <p14:tracePt t="43751" x="2081213" y="3224213"/>
          <p14:tracePt t="43768" x="1990725" y="3241675"/>
          <p14:tracePt t="43785" x="1955800" y="3251200"/>
          <p14:tracePt t="43801" x="1893888" y="3259138"/>
          <p14:tracePt t="43819" x="1830388" y="3259138"/>
          <p14:tracePt t="43835" x="1795463" y="3259138"/>
          <p14:tracePt t="43851" x="1776413" y="3259138"/>
          <p14:tracePt t="43868" x="1724025" y="3268663"/>
          <p14:tracePt t="43885" x="1660525" y="3268663"/>
          <p14:tracePt t="43902" x="1625600" y="3276600"/>
          <p14:tracePt t="43918" x="1536700" y="3286125"/>
          <p14:tracePt t="43935" x="1509713" y="3295650"/>
          <p14:tracePt t="43952" x="1446213" y="3313113"/>
          <p14:tracePt t="43969" x="1411288" y="3322638"/>
          <p14:tracePt t="43985" x="1366838" y="3357563"/>
          <p14:tracePt t="44019" x="1285875" y="3402013"/>
          <p14:tracePt t="44037" x="1223963" y="3429000"/>
          <p14:tracePt t="44055" x="1204913" y="3446463"/>
          <p14:tracePt t="44068" x="1179513" y="3465513"/>
          <p14:tracePt t="44085" x="1152525" y="3500438"/>
          <p14:tracePt t="44102" x="1125538" y="3517900"/>
          <p14:tracePt t="44119" x="1081088" y="3562350"/>
          <p14:tracePt t="44135" x="1062038" y="3608388"/>
          <p14:tracePt t="44170" x="1044575" y="3643313"/>
          <p14:tracePt t="44186" x="1036638" y="3670300"/>
          <p14:tracePt t="44202" x="1027113" y="3697288"/>
          <p14:tracePt t="44219" x="1009650" y="3714750"/>
          <p14:tracePt t="44236" x="982663" y="3795713"/>
          <p14:tracePt t="44252" x="982663" y="3822700"/>
          <p14:tracePt t="44269" x="973138" y="3884613"/>
          <p14:tracePt t="44286" x="973138" y="3902075"/>
          <p14:tracePt t="44302" x="973138" y="4044950"/>
          <p14:tracePt t="44336" x="982663" y="4160838"/>
          <p14:tracePt t="44353" x="990600" y="4259263"/>
          <p14:tracePt t="44369" x="990600" y="4295775"/>
          <p14:tracePt t="44386" x="1009650" y="4384675"/>
          <p14:tracePt t="44403" x="1009650" y="4429125"/>
          <p14:tracePt t="44420" x="1036638" y="4537075"/>
          <p14:tracePt t="44436" x="1044575" y="4572000"/>
          <p14:tracePt t="44453" x="1062038" y="4697413"/>
          <p14:tracePt t="44470" x="1071563" y="4741863"/>
          <p14:tracePt t="44487" x="1089025" y="4840288"/>
          <p14:tracePt t="44504" x="1098550" y="4884738"/>
          <p14:tracePt t="44520" x="1133475" y="5054600"/>
          <p14:tracePt t="44553" x="1169988" y="5187950"/>
          <p14:tracePt t="44570" x="1223963" y="5303838"/>
          <p14:tracePt t="44587" x="1250950" y="5367338"/>
          <p14:tracePt t="44603" x="1322388" y="5500688"/>
          <p14:tracePt t="44620" x="1411288" y="5634038"/>
          <p14:tracePt t="44637" x="1438275" y="5661025"/>
          <p14:tracePt t="44657" x="1465263" y="5688013"/>
          <p14:tracePt t="44670" x="1536700" y="5768975"/>
          <p14:tracePt t="44687" x="1571625" y="5786438"/>
          <p14:tracePt t="44704" x="1679575" y="5884863"/>
          <p14:tracePt t="44721" x="1768475" y="5973763"/>
          <p14:tracePt t="44737" x="1822450" y="6010275"/>
          <p14:tracePt t="44754" x="1965325" y="6099175"/>
          <p14:tracePt t="44771" x="2044700" y="6143625"/>
          <p14:tracePt t="44788" x="2303463" y="6286500"/>
          <p14:tracePt t="44821" x="2554288" y="6419850"/>
          <p14:tracePt t="44838" x="2705100" y="6491288"/>
          <p14:tracePt t="44854" x="2759075" y="6518275"/>
          <p14:tracePt t="44872" x="2919413" y="6562725"/>
          <p14:tracePt t="44888" x="2973388" y="6572250"/>
          <p14:tracePt t="44904" x="3098800" y="6589713"/>
          <p14:tracePt t="44922" x="3116263" y="6589713"/>
          <p14:tracePt t="44954" x="3170238" y="6589713"/>
          <p14:tracePt t="44971" x="3224213" y="6572250"/>
          <p14:tracePt t="44988" x="3251200" y="6562725"/>
          <p14:tracePt t="45005" x="3348038" y="6518275"/>
          <p14:tracePt t="45022" x="3402013" y="6483350"/>
          <p14:tracePt t="45038" x="3536950" y="6394450"/>
          <p14:tracePt t="45072" x="3625850" y="6340475"/>
          <p14:tracePt t="45088" x="3633788" y="6330950"/>
          <p14:tracePt t="45122" x="3670300" y="6303963"/>
          <p14:tracePt t="45139" x="3670300" y="6296025"/>
          <p14:tracePt t="45189" x="3670300" y="6286500"/>
          <p14:tracePt t="45289" x="3679825" y="6276975"/>
          <p14:tracePt t="45306" x="3687763" y="6251575"/>
          <p14:tracePt t="45339" x="3714750" y="6215063"/>
          <p14:tracePt t="45373" x="3741738" y="6180138"/>
          <p14:tracePt t="45389" x="3768725" y="6161088"/>
          <p14:tracePt t="45406" x="3776663" y="6153150"/>
          <p14:tracePt t="45423" x="3803650" y="6126163"/>
          <p14:tracePt t="45440" x="3822700" y="6108700"/>
          <p14:tracePt t="45456" x="3867150" y="6089650"/>
          <p14:tracePt t="45473" x="3884613" y="6081713"/>
          <p14:tracePt t="45489" x="3938588" y="6054725"/>
          <p14:tracePt t="45506" x="3973513" y="6037263"/>
          <p14:tracePt t="45523" x="4017963" y="6000750"/>
          <p14:tracePt t="45540" x="4037013" y="5991225"/>
          <p14:tracePt t="45556" x="4108450" y="5956300"/>
          <p14:tracePt t="45590" x="4170363" y="5911850"/>
          <p14:tracePt t="45623" x="4241800" y="5875338"/>
          <p14:tracePt t="45640" x="4295775" y="5840413"/>
          <p14:tracePt t="45657" x="4313238" y="5830888"/>
          <p14:tracePt t="45674" x="4367213" y="5786438"/>
          <p14:tracePt t="45690" x="4375150" y="5768975"/>
          <p14:tracePt t="45707" x="4419600" y="5724525"/>
          <p14:tracePt t="45740" x="4446588" y="5688013"/>
          <p14:tracePt t="45757" x="4483100" y="5626100"/>
          <p14:tracePt t="45774" x="4500563" y="5608638"/>
          <p14:tracePt t="45790" x="4527550" y="5562600"/>
          <p14:tracePt t="45807" x="4537075" y="5537200"/>
          <p14:tracePt t="45826" x="4562475" y="5473700"/>
          <p14:tracePt t="45857" x="4581525" y="5394325"/>
          <p14:tracePt t="45876" x="4589463" y="5348288"/>
          <p14:tracePt t="45891" x="4598988" y="5322888"/>
          <p14:tracePt t="45907" x="4608513" y="5276850"/>
          <p14:tracePt t="45924" x="4608513" y="5214938"/>
          <p14:tracePt t="45941" x="4608513" y="5187950"/>
          <p14:tracePt t="45958" x="4608513" y="5081588"/>
          <p14:tracePt t="45975" x="4608513" y="5054600"/>
          <p14:tracePt t="45991" x="4608513" y="4973638"/>
          <p14:tracePt t="46008" x="4608513" y="4946650"/>
          <p14:tracePt t="46024" x="4598988" y="4857750"/>
          <p14:tracePt t="46041" x="4589463" y="4786313"/>
          <p14:tracePt t="46058" x="4554538" y="4572000"/>
          <p14:tracePt t="46075" x="4527550" y="4473575"/>
          <p14:tracePt t="46091" x="4465638" y="4224338"/>
          <p14:tracePt t="46125" x="4402138" y="4044950"/>
          <p14:tracePt t="46142" x="4340225" y="3911600"/>
          <p14:tracePt t="46158" x="4313238" y="3857625"/>
          <p14:tracePt t="46175" x="4214813" y="3705225"/>
          <p14:tracePt t="46192" x="4179888" y="3652838"/>
          <p14:tracePt t="46208" x="4116388" y="3554413"/>
          <p14:tracePt t="46225" x="4098925" y="3536950"/>
          <p14:tracePt t="46242" x="4081463" y="3517900"/>
          <p14:tracePt t="46259" x="3983038" y="3438525"/>
          <p14:tracePt t="46276" x="3911600" y="3394075"/>
          <p14:tracePt t="46292" x="3830638" y="3348038"/>
          <p14:tracePt t="46309" x="3670300" y="3276600"/>
          <p14:tracePt t="46325" x="3589338" y="3241675"/>
          <p14:tracePt t="46342" x="3465513" y="3214688"/>
          <p14:tracePt t="46359" x="3429000" y="3205163"/>
          <p14:tracePt t="46376" x="3197225" y="3197225"/>
          <p14:tracePt t="46409" x="2919413" y="3197225"/>
          <p14:tracePt t="46426" x="2867025" y="3197225"/>
          <p14:tracePt t="46442" x="2732088" y="3205163"/>
          <p14:tracePt t="46459" x="2670175" y="3205163"/>
          <p14:tracePt t="46476" x="2446338" y="3224213"/>
          <p14:tracePt t="46492" x="2374900" y="3232150"/>
          <p14:tracePt t="46510" x="2170113" y="3241675"/>
          <p14:tracePt t="46545" x="2133600" y="3241675"/>
          <p14:tracePt t="46559" x="2108200" y="3241675"/>
          <p14:tracePt t="46576" x="2062163" y="3259138"/>
          <p14:tracePt t="46593" x="2009775" y="3268663"/>
          <p14:tracePt t="46610" x="1847850" y="3322638"/>
          <p14:tracePt t="46626" x="1679575" y="3402013"/>
          <p14:tracePt t="46660" x="1616075" y="3490913"/>
          <p14:tracePt t="46677" x="1554163" y="3643313"/>
          <p14:tracePt t="46693" x="1536700" y="3679825"/>
          <p14:tracePt t="46710" x="1490663" y="3840163"/>
          <p14:tracePt t="46726" x="1482725" y="3875088"/>
          <p14:tracePt t="46744" x="1465263" y="3973513"/>
          <p14:tracePt t="46762" x="1465263" y="4037013"/>
          <p14:tracePt t="46777" x="1465263" y="4062413"/>
          <p14:tracePt t="46793" x="1465263" y="4160838"/>
          <p14:tracePt t="46811" x="1482725" y="4214813"/>
          <p14:tracePt t="46827" x="1500188" y="4303713"/>
          <p14:tracePt t="46843" x="1509713" y="4322763"/>
          <p14:tracePt t="46861" x="1517650" y="4348163"/>
          <p14:tracePt t="46894" x="1527175" y="4367213"/>
          <p14:tracePt t="46944" x="1544638" y="4375150"/>
          <p14:tracePt t="46961" x="1581150" y="4384675"/>
          <p14:tracePt t="46977" x="1616075" y="4394200"/>
          <p14:tracePt t="46994" x="1643063" y="4402138"/>
          <p14:tracePt t="47011" x="1704975" y="4411663"/>
          <p14:tracePt t="47028" x="1724025" y="4419600"/>
          <p14:tracePt t="47044" x="1822450" y="4438650"/>
          <p14:tracePt t="47061" x="1893888" y="4438650"/>
          <p14:tracePt t="47078" x="2044700" y="4446588"/>
          <p14:tracePt t="47094" x="2125663" y="4446588"/>
          <p14:tracePt t="47111" x="2312988" y="4438650"/>
          <p14:tracePt t="47128" x="2374900" y="4429125"/>
          <p14:tracePt t="47144" x="2581275" y="4419600"/>
          <p14:tracePt t="47178" x="2901950" y="4419600"/>
          <p14:tracePt t="47211" x="3224213" y="4394200"/>
          <p14:tracePt t="47245" x="3419475" y="4330700"/>
          <p14:tracePt t="47262" x="3490913" y="4303713"/>
          <p14:tracePt t="47278" x="3554413" y="4268788"/>
          <p14:tracePt t="47295" x="3633788" y="4241800"/>
          <p14:tracePt t="47345" x="3660775" y="4232275"/>
          <p14:tracePt t="47362" x="3660775" y="4224338"/>
          <p14:tracePt t="47378" x="3679825" y="4214813"/>
          <p14:tracePt t="47395" x="3697288" y="4187825"/>
          <p14:tracePt t="47412" x="3714750" y="4152900"/>
          <p14:tracePt t="47445" x="3732213" y="4133850"/>
          <p14:tracePt t="47479" x="3732213" y="4125913"/>
          <p14:tracePt t="47529" x="3732213" y="4108450"/>
          <p14:tracePt t="47545" x="3724275" y="4081463"/>
          <p14:tracePt t="47562" x="3705225" y="4054475"/>
          <p14:tracePt t="47579" x="3679825" y="4000500"/>
          <p14:tracePt t="47596" x="3670300" y="3973513"/>
          <p14:tracePt t="47612" x="3652838" y="3938588"/>
          <p14:tracePt t="47629" x="3643313" y="3919538"/>
          <p14:tracePt t="47646" x="3625850" y="3884613"/>
          <p14:tracePt t="47662" x="3616325" y="3867150"/>
          <p14:tracePt t="47679" x="3581400" y="3803650"/>
          <p14:tracePt t="47713" x="3554413" y="3724275"/>
          <p14:tracePt t="47746" x="3536950" y="3687763"/>
          <p14:tracePt t="47764" x="3517900" y="3652838"/>
          <p14:tracePt t="47780" x="3500438" y="3625850"/>
          <p14:tracePt t="47796" x="3482975" y="3598863"/>
          <p14:tracePt t="47813" x="3455988" y="3581400"/>
          <p14:tracePt t="47830" x="3455988" y="3571875"/>
          <p14:tracePt t="47847" x="3438525" y="3562350"/>
          <p14:tracePt t="47864" x="3402013" y="3544888"/>
          <p14:tracePt t="47880" x="3384550" y="3536950"/>
          <p14:tracePt t="47897" x="3367088" y="3536950"/>
          <p14:tracePt t="47930" x="3340100" y="3536950"/>
          <p14:tracePt t="47947" x="3295650" y="3544888"/>
          <p14:tracePt t="47981" x="3251200" y="3562350"/>
          <p14:tracePt t="48014" x="3241675" y="3581400"/>
          <p14:tracePt t="48031" x="3205163" y="3608388"/>
          <p14:tracePt t="48047" x="3197225" y="3616325"/>
          <p14:tracePt t="48064" x="3160713" y="3643313"/>
          <p14:tracePt t="48081" x="3143250" y="3652838"/>
          <p14:tracePt t="48097" x="3108325" y="3679825"/>
          <p14:tracePt t="48131" x="3089275" y="3679825"/>
          <p14:tracePt t="48164" x="3081338" y="3705225"/>
          <p14:tracePt t="48181" x="3062288" y="3714750"/>
          <p14:tracePt t="48198" x="3062288" y="3732213"/>
          <p14:tracePt t="48215" x="3054350" y="3751263"/>
          <p14:tracePt t="48231" x="3044825" y="3751263"/>
          <p14:tracePt t="48248" x="3044825" y="3759200"/>
          <p14:tracePt t="48282" x="3044825" y="3786188"/>
          <p14:tracePt t="48298" x="3054350" y="3803650"/>
          <p14:tracePt t="48315" x="3054350" y="3813175"/>
          <p14:tracePt t="48331" x="3081338" y="3857625"/>
          <p14:tracePt t="48348" x="3098800" y="3875088"/>
          <p14:tracePt t="48365" x="3133725" y="3919538"/>
          <p14:tracePt t="48381" x="3152775" y="3938588"/>
          <p14:tracePt t="48398" x="3187700" y="3973513"/>
          <p14:tracePt t="48415" x="3205163" y="3983038"/>
          <p14:tracePt t="48432" x="3214688" y="3990975"/>
          <p14:tracePt t="48449" x="3224213" y="3990975"/>
          <p14:tracePt t="48465" x="3232150" y="4000500"/>
          <p14:tracePt t="48482" x="3251200" y="4000500"/>
          <p14:tracePt t="48499" x="3286125" y="4000500"/>
          <p14:tracePt t="48533" x="3330575" y="3990975"/>
          <p14:tracePt t="48565" x="3340100" y="3990975"/>
          <p14:tracePt t="48582" x="3348038" y="3973513"/>
          <p14:tracePt t="48599" x="3367088" y="3956050"/>
          <p14:tracePt t="48616" x="3375025" y="3919538"/>
          <p14:tracePt t="48632" x="3384550" y="3902075"/>
          <p14:tracePt t="48649" x="3384550" y="3848100"/>
          <p14:tracePt t="48666" x="3384550" y="3830638"/>
          <p14:tracePt t="48683" x="3384550" y="3813175"/>
          <p14:tracePt t="48699" x="3384550" y="3795713"/>
          <p14:tracePt t="48716" x="3367088" y="3741738"/>
          <p14:tracePt t="48749" x="3357563" y="3741738"/>
          <p14:tracePt t="48766" x="3330575" y="3724275"/>
          <p14:tracePt t="48783" x="3295650" y="3714750"/>
          <p14:tracePt t="48799" x="3268663" y="3714750"/>
          <p14:tracePt t="48816" x="3205163" y="3705225"/>
          <p14:tracePt t="48833" x="3205163" y="3697288"/>
          <p14:tracePt t="48849" x="3197225" y="3697288"/>
          <p14:tracePt t="48867" x="3187700" y="3697288"/>
          <p14:tracePt t="48883" x="3170238" y="3697288"/>
          <p14:tracePt t="48933" x="3152775" y="3705225"/>
          <p14:tracePt t="48950" x="3143250" y="3714750"/>
          <p14:tracePt t="48967" x="3125788" y="3732213"/>
          <p14:tracePt t="48983" x="3125788" y="3741738"/>
          <p14:tracePt t="49000" x="3116263" y="3759200"/>
          <p14:tracePt t="49034" x="3116263" y="3786188"/>
          <p14:tracePt t="49050" x="3125788" y="3813175"/>
          <p14:tracePt t="49067" x="3125788" y="3840163"/>
          <p14:tracePt t="49084" x="3133725" y="3840163"/>
          <p14:tracePt t="49117" x="3152775" y="3857625"/>
          <p14:tracePt t="49134" x="3187700" y="3867150"/>
          <p14:tracePt t="49150" x="3251200" y="3884613"/>
          <p14:tracePt t="49168" x="3276600" y="3894138"/>
          <p14:tracePt t="49184" x="3330575" y="3902075"/>
          <p14:tracePt t="49201" x="3348038" y="3911600"/>
          <p14:tracePt t="49217" x="3394075" y="3919538"/>
          <p14:tracePt t="49234" x="3419475" y="3919538"/>
          <p14:tracePt t="49251" x="3490913" y="3929063"/>
          <p14:tracePt t="49284" x="3517900" y="3929063"/>
          <p14:tracePt t="49318" x="3517900" y="3919538"/>
          <p14:tracePt t="49401" x="3517900" y="3911600"/>
          <p14:tracePt t="49435" x="3517900" y="3902075"/>
          <p14:tracePt t="49501" x="3509963" y="3902075"/>
          <p14:tracePt t="49518" x="3509963" y="3894138"/>
          <p14:tracePt t="49568" x="3500438" y="3894138"/>
          <p14:tracePt t="49618" x="3490913" y="3894138"/>
        </p14:tracePtLst>
      </p14:laserTraceLst>
    </p:ext>
    <p:ext uri="{E180D4A7-C9FB-4DFB-919C-405C955672EB}">
      <p14:showEvtLst xmlns:p14="http://schemas.microsoft.com/office/powerpoint/2010/main">
        <p14:playEvt time="0" objId="6"/>
        <p14:stopEvt time="56670" objId="6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Edits Shuttle X in OE Window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084613"/>
            <a:ext cx="4429125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535" y="1084613"/>
            <a:ext cx="385762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819526" y="3413475"/>
            <a:ext cx="1641641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Mouse click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4360" y="61233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0818131"/>
      </p:ext>
    </p:extLst>
  </p:cSld>
  <p:clrMapOvr>
    <a:masterClrMapping/>
  </p:clrMapOvr>
  <p:transition advTm="13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  <p:extLst mod="1">
    <p:ext uri="{3A86A75C-4F4B-4683-9AE1-C65F6400EC91}">
      <p14:laserTraceLst xmlns:p14="http://schemas.microsoft.com/office/powerpoint/2010/main">
        <p14:tracePtLst>
          <p14:tracePt t="9348" x="3500438" y="3911600"/>
          <p14:tracePt t="9382" x="3562350" y="3956050"/>
          <p14:tracePt t="9399" x="3571875" y="3956050"/>
          <p14:tracePt t="9415" x="3589338" y="3965575"/>
          <p14:tracePt t="9432" x="3652838" y="3983038"/>
          <p14:tracePt t="9449" x="3724275" y="4010025"/>
          <p14:tracePt t="9466" x="3938588" y="4098925"/>
          <p14:tracePt t="9482" x="4010025" y="4116388"/>
          <p14:tracePt t="9499" x="4108450" y="4160838"/>
          <p14:tracePt t="9517" x="4133850" y="4170363"/>
          <p14:tracePt t="9533" x="4241800" y="4187825"/>
          <p14:tracePt t="9549" x="4419600" y="4205288"/>
          <p14:tracePt t="9566" x="4510088" y="4232275"/>
          <p14:tracePt t="9582" x="4803775" y="4268788"/>
          <p14:tracePt t="9599" x="4902200" y="4303713"/>
          <p14:tracePt t="9615" x="5133975" y="4340225"/>
          <p14:tracePt t="9632" x="5197475" y="4357688"/>
          <p14:tracePt t="9649" x="5419725" y="4411663"/>
          <p14:tracePt t="9682" x="5634038" y="4473575"/>
          <p14:tracePt t="9699" x="5768975" y="4510088"/>
          <p14:tracePt t="9716" x="5848350" y="4527550"/>
          <p14:tracePt t="9732" x="5991225" y="4572000"/>
          <p14:tracePt t="9749" x="6062663" y="4581525"/>
          <p14:tracePt t="9766" x="6197600" y="4625975"/>
          <p14:tracePt t="9816" x="6269038" y="4643438"/>
          <p14:tracePt t="9833" x="6367463" y="4670425"/>
          <p14:tracePt t="9850" x="6419850" y="4679950"/>
          <p14:tracePt t="9866" x="6572250" y="4724400"/>
          <p14:tracePt t="9900" x="6616700" y="4732338"/>
          <p14:tracePt t="9916" x="6626225" y="4741863"/>
          <p14:tracePt t="9933" x="6634163" y="4751388"/>
          <p14:tracePt t="9950" x="6643688" y="4751388"/>
          <p14:tracePt t="9967" x="6653213" y="4751388"/>
          <p14:tracePt t="9983" x="6680200" y="4759325"/>
          <p14:tracePt t="10017" x="6705600" y="4768850"/>
          <p14:tracePt t="10100" x="6715125" y="4768850"/>
          <p14:tracePt t="10184" x="6724650" y="4768850"/>
          <p14:tracePt t="10251" x="6732588" y="4768850"/>
          <p14:tracePt t="10485" x="6732588" y="4751388"/>
          <p14:tracePt t="10685" x="6742113" y="4751388"/>
        </p14:tracePtLst>
      </p14:laserTraceLst>
    </p:ext>
    <p:ext uri="{E180D4A7-C9FB-4DFB-919C-405C955672EB}">
      <p14:showEvtLst xmlns:p14="http://schemas.microsoft.com/office/powerpoint/2010/main">
        <p14:playEvt time="0" objId="8"/>
        <p14:stopEvt time="13962" objId="8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User Clicks  Mouse in  Manual Display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534" y="1084613"/>
            <a:ext cx="385762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1084612"/>
            <a:ext cx="4429125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819526" y="3413475"/>
            <a:ext cx="1641641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Mouse click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943600" y="990600"/>
            <a:ext cx="12192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Focus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67647" y="2057400"/>
            <a:ext cx="6096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‘x’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50049" y="4933273"/>
            <a:ext cx="3406302" cy="713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Focus on window (Frame) by clicking in its border in Windows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50049" y="5646409"/>
            <a:ext cx="3406302" cy="713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Focus window is the one that gets keyboard events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80271"/>
      </p:ext>
    </p:extLst>
  </p:cSld>
  <p:clrMapOvr>
    <a:masterClrMapping/>
  </p:clrMapOvr>
  <p:transition advTm="20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14817" x="6759575" y="4751388"/>
          <p14:tracePt t="15401" x="6777038" y="4751388"/>
          <p14:tracePt t="15414" x="6823075" y="4751388"/>
          <p14:tracePt t="15432" x="6840538" y="4741863"/>
          <p14:tracePt t="15454" x="6929438" y="4714875"/>
          <p14:tracePt t="15487" x="7027863" y="4697413"/>
          <p14:tracePt t="15497" x="7045325" y="4687888"/>
          <p14:tracePt t="15520" x="7116763" y="4670425"/>
          <p14:tracePt t="15553" x="7170738" y="4652963"/>
          <p14:tracePt t="15557" x="7188200" y="4633913"/>
          <p14:tracePt t="15570" x="7251700" y="4598988"/>
          <p14:tracePt t="15588" x="7277100" y="4581525"/>
          <p14:tracePt t="15604" x="7394575" y="4500563"/>
          <p14:tracePt t="15620" x="7439025" y="4473575"/>
          <p14:tracePt t="15637" x="7518400" y="4419600"/>
          <p14:tracePt t="15654" x="7537450" y="4402138"/>
          <p14:tracePt t="15670" x="7581900" y="4357688"/>
          <p14:tracePt t="15687" x="7589838" y="4340225"/>
          <p14:tracePt t="15716" x="7599363" y="4322763"/>
          <p14:tracePt t="15728" x="7608888" y="4187825"/>
          <p14:tracePt t="15747" x="7608888" y="4116388"/>
          <p14:tracePt t="15759" x="7608888" y="3894138"/>
          <p14:tracePt t="15778" x="7608888" y="3776663"/>
          <p14:tracePt t="15791" x="7572375" y="3581400"/>
          <p14:tracePt t="15810" x="7562850" y="3490913"/>
          <p14:tracePt t="15822" x="7537450" y="3286125"/>
          <p14:tracePt t="15841" x="7527925" y="3224213"/>
          <p14:tracePt t="15857" x="7518400" y="3116263"/>
          <p14:tracePt t="15875" x="7518400" y="3054350"/>
          <p14:tracePt t="15889" x="7510463" y="2919413"/>
          <p14:tracePt t="15907" x="7510463" y="2901950"/>
          <p14:tracePt t="15922" x="7510463" y="2867025"/>
          <p14:tracePt t="15939" x="7510463" y="2830513"/>
          <p14:tracePt t="15956" x="7510463" y="2813050"/>
          <p14:tracePt t="15972" x="7510463" y="2759075"/>
          <p14:tracePt t="15988" x="7510463" y="2687638"/>
          <p14:tracePt t="16006" x="7518400" y="2660650"/>
          <p14:tracePt t="16021" x="7518400" y="2608263"/>
          <p14:tracePt t="16038" x="7527925" y="2571750"/>
          <p14:tracePt t="16056" x="7527925" y="248285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 of Typing ‘x’ in Manual Display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7" y="1084611"/>
            <a:ext cx="4429125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533" y="1084611"/>
            <a:ext cx="385762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367647" y="2057400"/>
            <a:ext cx="6096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‘y’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76719" y="5694835"/>
            <a:ext cx="3406302" cy="713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Shuttle goes to </a:t>
            </a:r>
            <a:r>
              <a:rPr lang="en-US" dirty="0"/>
              <a:t> </a:t>
            </a:r>
            <a:r>
              <a:rPr lang="en-US" dirty="0" smtClean="0"/>
              <a:t>some preset X coordinate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025988"/>
      </p:ext>
    </p:extLst>
  </p:cSld>
  <p:clrMapOvr>
    <a:masterClrMapping/>
  </p:clrMapOvr>
  <p:transition advTm="88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2389" x="7518400" y="2473325"/>
          <p14:tracePt t="3071" x="7518400" y="2465388"/>
          <p14:tracePt t="3084" x="7510463" y="2465388"/>
          <p14:tracePt t="3560" x="7510463" y="2455863"/>
          <p14:tracePt t="3572" x="7500938" y="2455863"/>
          <p14:tracePt t="3592" x="7500938" y="2446338"/>
          <p14:tracePt t="3861" x="7491413" y="2446338"/>
          <p14:tracePt t="3953" x="7491413" y="243840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of ‘y’ in Manual Display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84611"/>
            <a:ext cx="4429125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533" y="1074715"/>
            <a:ext cx="385762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76719" y="5694835"/>
            <a:ext cx="3406302" cy="713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Shuttle goes to </a:t>
            </a:r>
            <a:r>
              <a:rPr lang="en-US" dirty="0"/>
              <a:t> </a:t>
            </a:r>
            <a:r>
              <a:rPr lang="en-US" dirty="0" smtClean="0"/>
              <a:t>some preset Y coordinate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1233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9544941"/>
      </p:ext>
    </p:extLst>
  </p:cSld>
  <p:clrMapOvr>
    <a:masterClrMapping/>
  </p:clrMapOvr>
  <p:transition advTm="10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  <p:extLst mod="1">
    <p:ext uri="{E180D4A7-C9FB-4DFB-919C-405C955672EB}">
      <p14:showEvtLst xmlns:p14="http://schemas.microsoft.com/office/powerpoint/2010/main">
        <p14:playEvt time="0" objId="6"/>
        <p14:stopEvt time="10360" objId="6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Logical Structure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1600" y="1681162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043545" y="2438214"/>
            <a:ext cx="0" cy="8940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375558" y="3332223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Component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533" y="1074715"/>
            <a:ext cx="385762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4600" y="5449116"/>
            <a:ext cx="3406302" cy="713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Re-use of view?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8846035"/>
      </p:ext>
    </p:extLst>
  </p:cSld>
  <p:clrMapOvr>
    <a:masterClrMapping/>
  </p:clrMapOvr>
  <p:transition advTm="129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472451" y="5486400"/>
            <a:ext cx="2104093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getCartesianPlane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1524000" y="5627342"/>
            <a:ext cx="1881156" cy="4354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setShuttleX</a:t>
            </a:r>
            <a:r>
              <a:rPr lang="en-US" sz="1600" dirty="0" smtClean="0"/>
              <a:t>(Y)()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Plotted Shuttle MVC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05156" y="5448300"/>
            <a:ext cx="2057400" cy="9223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ObservablePlotted</a:t>
            </a:r>
            <a:r>
              <a:rPr lang="en-US" sz="1600" dirty="0" smtClean="0"/>
              <a:t> Shuttle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5843556" y="3390900"/>
            <a:ext cx="1776444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PlottedShuttle</a:t>
            </a:r>
            <a:r>
              <a:rPr lang="en-US" sz="1600" dirty="0" smtClean="0"/>
              <a:t> View</a:t>
            </a:r>
            <a:endParaRPr lang="en-US" sz="16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620001" y="4129205"/>
            <a:ext cx="685799" cy="19831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867088" y="3468943"/>
            <a:ext cx="164435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APlotted</a:t>
            </a:r>
            <a:endParaRPr lang="en-US" sz="1600" dirty="0" smtClean="0"/>
          </a:p>
          <a:p>
            <a:pPr algn="ctr"/>
            <a:r>
              <a:rPr lang="en-US" sz="1600" dirty="0" err="1" smtClean="0"/>
              <a:t>ShuttleMouse</a:t>
            </a:r>
            <a:r>
              <a:rPr lang="en-US" sz="1600" dirty="0" smtClean="0"/>
              <a:t> Controller</a:t>
            </a:r>
            <a:endParaRPr lang="en-US" sz="1600" dirty="0"/>
          </a:p>
        </p:txBody>
      </p:sp>
      <p:cxnSp>
        <p:nvCxnSpPr>
          <p:cNvPr id="15" name="Straight Arrow Connector 14"/>
          <p:cNvCxnSpPr>
            <a:stCxn id="60" idx="2"/>
            <a:endCxn id="22" idx="0"/>
          </p:cNvCxnSpPr>
          <p:nvPr/>
        </p:nvCxnSpPr>
        <p:spPr>
          <a:xfrm flipH="1">
            <a:off x="2464578" y="4129205"/>
            <a:ext cx="2614513" cy="14981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21" idx="1"/>
          </p:cNvCxnSpPr>
          <p:nvPr/>
        </p:nvCxnSpPr>
        <p:spPr>
          <a:xfrm flipV="1">
            <a:off x="3100317" y="2850908"/>
            <a:ext cx="2812605" cy="277643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912922" y="2602126"/>
            <a:ext cx="1371600" cy="4975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</a:t>
            </a:r>
            <a:r>
              <a:rPr lang="en-US" sz="1600" dirty="0" smtClean="0"/>
              <a:t>roperty changed()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3100317" y="1524000"/>
            <a:ext cx="1447800" cy="137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Component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5472451" y="5921850"/>
            <a:ext cx="2088505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getShuttleImage</a:t>
            </a:r>
            <a:r>
              <a:rPr lang="en-US" sz="1600" dirty="0" smtClean="0"/>
              <a:t>()</a:t>
            </a:r>
            <a:endParaRPr lang="en-US" sz="1600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7555018" y="2670389"/>
            <a:ext cx="0" cy="7205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352805" y="2922682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37" name="Rectangle 36"/>
          <p:cNvSpPr/>
          <p:nvPr/>
        </p:nvSpPr>
        <p:spPr>
          <a:xfrm>
            <a:off x="7620000" y="3639395"/>
            <a:ext cx="1036638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</a:t>
            </a:r>
            <a:r>
              <a:rPr lang="en-US" sz="1600" dirty="0" smtClean="0"/>
              <a:t>aint()</a:t>
            </a:r>
            <a:endParaRPr lang="en-US" sz="1600" dirty="0"/>
          </a:p>
        </p:txBody>
      </p:sp>
      <p:sp>
        <p:nvSpPr>
          <p:cNvPr id="38" name="Rectangle 37"/>
          <p:cNvSpPr/>
          <p:nvPr/>
        </p:nvSpPr>
        <p:spPr>
          <a:xfrm>
            <a:off x="4552075" y="2114550"/>
            <a:ext cx="1189038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repaint()</a:t>
            </a:r>
            <a:endParaRPr lang="en-US" sz="1600" dirty="0"/>
          </a:p>
        </p:txBody>
      </p:sp>
      <p:sp>
        <p:nvSpPr>
          <p:cNvPr id="39" name="Rectangle 38"/>
          <p:cNvSpPr/>
          <p:nvPr/>
        </p:nvSpPr>
        <p:spPr>
          <a:xfrm>
            <a:off x="4548117" y="1600200"/>
            <a:ext cx="1189038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paint()</a:t>
            </a:r>
            <a:endParaRPr lang="en-US" sz="1600" dirty="0"/>
          </a:p>
        </p:txBody>
      </p:sp>
      <p:sp>
        <p:nvSpPr>
          <p:cNvPr id="40" name="Rectangle 39"/>
          <p:cNvSpPr/>
          <p:nvPr/>
        </p:nvSpPr>
        <p:spPr>
          <a:xfrm>
            <a:off x="1768209" y="2187244"/>
            <a:ext cx="1325182" cy="514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addMouse</a:t>
            </a:r>
            <a:r>
              <a:rPr lang="en-US" sz="1600" dirty="0" smtClean="0"/>
              <a:t> Listener()</a:t>
            </a:r>
            <a:endParaRPr lang="en-US" sz="1600" dirty="0"/>
          </a:p>
        </p:txBody>
      </p:sp>
      <p:sp>
        <p:nvSpPr>
          <p:cNvPr id="43" name="Rectangle 42"/>
          <p:cNvSpPr/>
          <p:nvPr/>
        </p:nvSpPr>
        <p:spPr>
          <a:xfrm>
            <a:off x="1752600" y="1593699"/>
            <a:ext cx="1325182" cy="514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addKey</a:t>
            </a:r>
            <a:r>
              <a:rPr lang="en-US" sz="1600" dirty="0" smtClean="0"/>
              <a:t> Listener()</a:t>
            </a:r>
            <a:endParaRPr lang="en-US" sz="1600" dirty="0"/>
          </a:p>
        </p:txBody>
      </p:sp>
      <p:sp>
        <p:nvSpPr>
          <p:cNvPr id="52" name="Rectangle 51"/>
          <p:cNvSpPr/>
          <p:nvPr/>
        </p:nvSpPr>
        <p:spPr>
          <a:xfrm>
            <a:off x="304800" y="3452930"/>
            <a:ext cx="1437904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APlotted</a:t>
            </a:r>
            <a:r>
              <a:rPr lang="en-US" sz="1600" dirty="0" smtClean="0"/>
              <a:t> </a:t>
            </a:r>
            <a:r>
              <a:rPr lang="en-US" sz="1600" dirty="0" err="1" smtClean="0"/>
              <a:t>ShuttleKey</a:t>
            </a:r>
            <a:r>
              <a:rPr lang="en-US" sz="1600" dirty="0" smtClean="0"/>
              <a:t> Controller</a:t>
            </a:r>
            <a:endParaRPr lang="en-US" sz="1600" dirty="0"/>
          </a:p>
        </p:txBody>
      </p:sp>
      <p:sp>
        <p:nvSpPr>
          <p:cNvPr id="59" name="Rectangle 58"/>
          <p:cNvSpPr/>
          <p:nvPr/>
        </p:nvSpPr>
        <p:spPr>
          <a:xfrm>
            <a:off x="1742704" y="3614855"/>
            <a:ext cx="971984" cy="514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k</a:t>
            </a:r>
            <a:r>
              <a:rPr lang="en-US" sz="1600" dirty="0" smtClean="0"/>
              <a:t>ey Typed()</a:t>
            </a:r>
            <a:endParaRPr lang="en-US" sz="1600" dirty="0"/>
          </a:p>
        </p:txBody>
      </p:sp>
      <p:sp>
        <p:nvSpPr>
          <p:cNvPr id="60" name="Rectangle 59"/>
          <p:cNvSpPr/>
          <p:nvPr/>
        </p:nvSpPr>
        <p:spPr>
          <a:xfrm>
            <a:off x="4547894" y="3614855"/>
            <a:ext cx="1062394" cy="514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mouse Clicked()</a:t>
            </a:r>
            <a:endParaRPr lang="en-US" sz="1600" dirty="0"/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3445773" y="10668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endCxn id="43" idx="1"/>
          </p:cNvCxnSpPr>
          <p:nvPr/>
        </p:nvCxnSpPr>
        <p:spPr>
          <a:xfrm flipV="1">
            <a:off x="1000253" y="1850874"/>
            <a:ext cx="752347" cy="1639028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4" idx="0"/>
          </p:cNvCxnSpPr>
          <p:nvPr/>
        </p:nvCxnSpPr>
        <p:spPr>
          <a:xfrm flipH="1" flipV="1">
            <a:off x="2312682" y="2730436"/>
            <a:ext cx="1376581" cy="738507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26" idx="2"/>
          </p:cNvCxnSpPr>
          <p:nvPr/>
        </p:nvCxnSpPr>
        <p:spPr>
          <a:xfrm>
            <a:off x="3824217" y="2901886"/>
            <a:ext cx="1211145" cy="737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26" idx="2"/>
          </p:cNvCxnSpPr>
          <p:nvPr/>
        </p:nvCxnSpPr>
        <p:spPr>
          <a:xfrm flipH="1">
            <a:off x="2493594" y="2901886"/>
            <a:ext cx="1330623" cy="7273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endCxn id="22" idx="0"/>
          </p:cNvCxnSpPr>
          <p:nvPr/>
        </p:nvCxnSpPr>
        <p:spPr>
          <a:xfrm flipH="1">
            <a:off x="2464578" y="4184119"/>
            <a:ext cx="29016" cy="14432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3773810" y="1066800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click</a:t>
            </a:r>
            <a:endParaRPr lang="en-US" sz="1400" dirty="0"/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4049760" y="1096983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3141748" y="1066800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key</a:t>
            </a:r>
            <a:endParaRPr lang="en-US" sz="1400" dirty="0"/>
          </a:p>
        </p:txBody>
      </p:sp>
      <p:sp>
        <p:nvSpPr>
          <p:cNvPr id="34" name="Rectangle 33"/>
          <p:cNvSpPr/>
          <p:nvPr/>
        </p:nvSpPr>
        <p:spPr>
          <a:xfrm>
            <a:off x="5784513" y="1752600"/>
            <a:ext cx="1776444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CartesianPlaneView</a:t>
            </a:r>
            <a:endParaRPr lang="en-US" sz="1600" dirty="0"/>
          </a:p>
        </p:txBody>
      </p:sp>
      <p:sp>
        <p:nvSpPr>
          <p:cNvPr id="41" name="Rectangle 40"/>
          <p:cNvSpPr/>
          <p:nvPr/>
        </p:nvSpPr>
        <p:spPr>
          <a:xfrm>
            <a:off x="4763509" y="2558986"/>
            <a:ext cx="597479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4540878" y="2558986"/>
            <a:ext cx="1236287" cy="2919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7555018" y="1825859"/>
            <a:ext cx="1080093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paint()</a:t>
            </a:r>
            <a:endParaRPr lang="en-US" sz="1600" dirty="0"/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7239002" y="2305050"/>
            <a:ext cx="992546" cy="33222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21" idx="1"/>
          </p:cNvCxnSpPr>
          <p:nvPr/>
        </p:nvCxnSpPr>
        <p:spPr>
          <a:xfrm flipH="1" flipV="1">
            <a:off x="5697556" y="2558986"/>
            <a:ext cx="215366" cy="2919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8305800" y="2212943"/>
            <a:ext cx="7261" cy="14144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5697556" y="2558986"/>
            <a:ext cx="2548514" cy="1080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3264491"/>
      </p:ext>
    </p:extLst>
  </p:cSld>
  <p:clrMapOvr>
    <a:masterClrMapping/>
  </p:clrMapOvr>
  <p:transition advTm="128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14" grpId="0" animBg="1"/>
      <p:bldP spid="36" grpId="0" animBg="1"/>
      <p:bldP spid="37" grpId="0" animBg="1"/>
      <p:bldP spid="40" grpId="0" animBg="1"/>
      <p:bldP spid="43" grpId="0" animBg="1"/>
      <p:bldP spid="52" grpId="0" animBg="1"/>
      <p:bldP spid="59" grpId="0" animBg="1"/>
      <p:bldP spid="60" grpId="0" animBg="1"/>
      <p:bldP spid="78" grpId="0" animBg="1"/>
      <p:bldP spid="80" grpId="0" animBg="1"/>
    </p:bldLst>
  </p:timing>
  <p:extLst>
    <p:ext uri="{3A86A75C-4F4B-4683-9AE1-C65F6400EC91}">
      <p14:laserTraceLst xmlns:p14="http://schemas.microsoft.com/office/powerpoint/2010/main">
        <p14:tracePtLst>
          <p14:tracePt t="2121" x="7491413" y="2428875"/>
          <p14:tracePt t="2345" x="7491413" y="2419350"/>
          <p14:tracePt t="2357" x="7500938" y="2411413"/>
          <p14:tracePt t="2452" x="7616825" y="2366963"/>
          <p14:tracePt t="2478" x="7688263" y="2330450"/>
          <p14:tracePt t="2490" x="7732713" y="2312988"/>
          <p14:tracePt t="2504" x="7831138" y="2268538"/>
          <p14:tracePt t="2538" x="8474075" y="1946275"/>
          <p14:tracePt t="2570" x="8751888" y="1741488"/>
          <p14:tracePt t="2604" x="8875713" y="1625600"/>
          <p14:tracePt t="2638" x="8912225" y="1598613"/>
          <p14:tracePt t="2670" x="8974138" y="1490663"/>
          <p14:tracePt t="2705" x="8804275" y="1428750"/>
          <p14:tracePt t="2739" x="8697913" y="1419225"/>
          <p14:tracePt t="2771" x="8616950" y="1419225"/>
          <p14:tracePt t="2804" x="8466138" y="1446213"/>
          <p14:tracePt t="2838" x="8277225" y="1536700"/>
          <p14:tracePt t="2838" x="8232775" y="1562100"/>
          <p14:tracePt t="2872" x="8153400" y="1616075"/>
          <p14:tracePt t="2905" x="7929563" y="1724025"/>
          <p14:tracePt t="2938" x="7562850" y="1822450"/>
          <p14:tracePt t="2972" x="7456488" y="1866900"/>
          <p14:tracePt t="3005" x="7385050" y="1911350"/>
          <p14:tracePt t="3039" x="7286625" y="1982788"/>
          <p14:tracePt t="3071" x="7153275" y="2062163"/>
          <p14:tracePt t="3105" x="7037388" y="2133600"/>
          <p14:tracePt t="3138" x="6956425" y="2197100"/>
          <p14:tracePt t="3144" x="6938963" y="2205038"/>
          <p14:tracePt t="3171" x="6858000" y="2276475"/>
          <p14:tracePt t="3205" x="6786563" y="2330450"/>
          <p14:tracePt t="3210" x="6777038" y="2330450"/>
          <p14:tracePt t="3239" x="6777038" y="2347913"/>
          <p14:tracePt t="3282" x="6786563" y="2366963"/>
          <p14:tracePt t="3300" x="6786563" y="2374900"/>
          <p14:tracePt t="3311" x="6813550" y="2393950"/>
          <p14:tracePt t="3339" x="6902450" y="2446338"/>
          <p14:tracePt t="3372" x="6946900" y="2455863"/>
          <p14:tracePt t="3378" x="7000875" y="2482850"/>
          <p14:tracePt t="3405" x="7018338" y="2482850"/>
          <p14:tracePt t="3438" x="7027863" y="2482850"/>
          <p14:tracePt t="3442" x="7072313" y="2465388"/>
          <p14:tracePt t="3473" x="7126288" y="2366963"/>
          <p14:tracePt t="3506" x="7126288" y="2339975"/>
          <p14:tracePt t="3517" x="7134225" y="2303463"/>
          <p14:tracePt t="3539" x="7134225" y="2268538"/>
          <p14:tracePt t="3572" x="7134225" y="2251075"/>
          <p14:tracePt t="3595" x="7108825" y="2224088"/>
          <p14:tracePt t="3614" x="7099300" y="2214563"/>
          <p14:tracePt t="3639" x="7018338" y="2160588"/>
          <p14:tracePt t="3673" x="6983413" y="2152650"/>
          <p14:tracePt t="3678" x="6938963" y="2152650"/>
          <p14:tracePt t="3706" x="6804025" y="2152650"/>
          <p14:tracePt t="3740" x="6777038" y="2160588"/>
          <p14:tracePt t="3757" x="6759575" y="2170113"/>
          <p14:tracePt t="3773" x="6688138" y="2197100"/>
          <p14:tracePt t="3806" x="6643688" y="2224088"/>
          <p14:tracePt t="3819" x="6626225" y="2232025"/>
          <p14:tracePt t="3840" x="6599238" y="2259013"/>
          <p14:tracePt t="3874" x="6599238" y="2268538"/>
          <p14:tracePt t="3880" x="6589713" y="2276475"/>
          <p14:tracePt t="3907" x="6581775" y="2295525"/>
          <p14:tracePt t="3940" x="6581775" y="2303463"/>
          <p14:tracePt t="3945" x="6581775" y="2339975"/>
          <p14:tracePt t="3945" x="6589713" y="2347913"/>
          <p14:tracePt t="3975" x="6589713" y="2357438"/>
          <p14:tracePt t="4008" x="6599238" y="2366963"/>
          <p14:tracePt t="4041" x="6608763" y="2374900"/>
          <p14:tracePt t="4074" x="6661150" y="2374900"/>
          <p14:tracePt t="4087" x="6670675" y="2374900"/>
          <p14:tracePt t="4107" x="6705600" y="2374900"/>
          <p14:tracePt t="4140" x="6769100" y="2295525"/>
          <p14:tracePt t="4152" x="6777038" y="2276475"/>
          <p14:tracePt t="4174" x="6804025" y="2224088"/>
          <p14:tracePt t="4207" x="6823075" y="2187575"/>
          <p14:tracePt t="4213" x="6831013" y="2170113"/>
          <p14:tracePt t="4244" x="6840538" y="2160588"/>
          <p14:tracePt t="4278" x="6848475" y="2133600"/>
          <p14:tracePt t="4308" x="6858000" y="2098675"/>
          <p14:tracePt t="4341" x="6858000" y="2081213"/>
          <p14:tracePt t="4353" x="6858000" y="2071688"/>
          <p14:tracePt t="4445" x="6858000" y="2062163"/>
          <p14:tracePt t="5370" x="6858000" y="2054225"/>
          <p14:tracePt t="5720" x="6858000" y="2044700"/>
          <p14:tracePt t="8620" x="6848475" y="2062163"/>
          <p14:tracePt t="8814" x="6848475" y="2089150"/>
          <p14:tracePt t="8826" x="6848475" y="2143125"/>
          <p14:tracePt t="8856" x="6848475" y="2232025"/>
          <p14:tracePt t="8889" x="6858000" y="2339975"/>
          <p14:tracePt t="8923" x="6875463" y="2544763"/>
          <p14:tracePt t="8957" x="6902450" y="2803525"/>
          <p14:tracePt t="8990" x="6929438" y="3054350"/>
          <p14:tracePt t="9023" x="6983413" y="3429000"/>
          <p14:tracePt t="9057" x="7010400" y="3562350"/>
          <p14:tracePt t="9090" x="7010400" y="3633788"/>
          <p14:tracePt t="9123" x="7018338" y="3751263"/>
          <p14:tracePt t="9157" x="7037388" y="3929063"/>
          <p14:tracePt t="9190" x="7081838" y="4205288"/>
          <p14:tracePt t="9224" x="7099300" y="4303713"/>
          <p14:tracePt t="9257" x="7108825" y="4419600"/>
          <p14:tracePt t="9291" x="7108825" y="4456113"/>
          <p14:tracePt t="9324" x="7108825" y="4446588"/>
          <p14:tracePt t="9415" x="7108825" y="4438650"/>
          <p14:tracePt t="9427" x="7108825" y="4429125"/>
          <p14:tracePt t="9479" x="7108825" y="4411663"/>
          <p14:tracePt t="9505" x="7108825" y="4375150"/>
          <p14:tracePt t="9524" x="7108825" y="4330700"/>
          <p14:tracePt t="9543" x="7108825" y="4313238"/>
          <p14:tracePt t="9555" x="7108825" y="4259263"/>
          <p14:tracePt t="9573" x="7108825" y="4251325"/>
          <p14:tracePt t="9600" x="7108825" y="4232275"/>
          <p14:tracePt t="9619" x="7108825" y="4205288"/>
          <p14:tracePt t="9652" x="7108825" y="4187825"/>
          <p14:tracePt t="9663" x="7108825" y="4143375"/>
          <p14:tracePt t="9682" x="7108825" y="4125913"/>
          <p14:tracePt t="9694" x="7108825" y="4108450"/>
          <p14:tracePt t="9725" x="7108825" y="4089400"/>
          <p14:tracePt t="9744" x="7108825" y="4081463"/>
          <p14:tracePt t="9917" x="7108825" y="4071938"/>
          <p14:tracePt t="10014" x="7108825" y="4062413"/>
          <p14:tracePt t="10026" x="7108825" y="4054475"/>
          <p14:tracePt t="10123" x="7108825" y="4044950"/>
          <p14:tracePt t="10157" x="7108825" y="4037013"/>
          <p14:tracePt t="10231" x="7108825" y="4027488"/>
          <p14:tracePt t="10576" x="7108825" y="4017963"/>
          <p14:tracePt t="11113" x="7108825" y="4010025"/>
          <p14:tracePt t="11267" x="7108825" y="4000500"/>
          <p14:tracePt t="11584" x="7108825" y="3983038"/>
          <p14:tracePt t="11617" x="7108825" y="3973513"/>
          <p14:tracePt t="11627" x="7108825" y="3946525"/>
          <p14:tracePt t="11646" x="7108825" y="3919538"/>
          <p14:tracePt t="11665" x="7108825" y="3911600"/>
          <p14:tracePt t="11677" x="7108825" y="3894138"/>
          <p14:tracePt t="11697" x="7108825" y="3857625"/>
          <p14:tracePt t="11726" x="7108825" y="3813175"/>
          <p14:tracePt t="11739" x="7108825" y="3687763"/>
          <p14:tracePt t="11758" x="7108825" y="3625850"/>
          <p14:tracePt t="11770" x="7099300" y="3490913"/>
          <p14:tracePt t="11790" x="7099300" y="3446463"/>
          <p14:tracePt t="11800" x="7081838" y="3322638"/>
          <p14:tracePt t="11819" x="7081838" y="3259138"/>
          <p14:tracePt t="11838" x="7081838" y="3197225"/>
          <p14:tracePt t="11867" x="7081838" y="3170238"/>
          <p14:tracePt t="11879" x="7081838" y="3108325"/>
          <p14:tracePt t="11899" x="7081838" y="3044825"/>
          <p14:tracePt t="11918" x="7081838" y="3017838"/>
          <p14:tracePt t="11931" x="7081838" y="2990850"/>
          <p14:tracePt t="11943" x="7089775" y="2938463"/>
          <p14:tracePt t="11971" x="7089775" y="2919413"/>
          <p14:tracePt t="11982" x="7089775" y="2901950"/>
          <p14:tracePt t="11994" x="7089775" y="2874963"/>
          <p14:tracePt t="12004" x="7089775" y="2857500"/>
          <p14:tracePt t="12024" x="7099300" y="2803525"/>
          <p14:tracePt t="12056" x="7108825" y="2776538"/>
          <p14:tracePt t="12090" x="7108825" y="2768600"/>
          <p14:tracePt t="12153" x="7108825" y="2759075"/>
          <p14:tracePt t="12198" x="7108825" y="2751138"/>
          <p14:tracePt t="12278" x="7108825" y="2741613"/>
          <p14:tracePt t="12290" x="7108825" y="2732088"/>
          <p14:tracePt t="12320" x="7108825" y="2724150"/>
          <p14:tracePt t="12340" x="7108825" y="2714625"/>
          <p14:tracePt t="12352" x="7108825" y="2687638"/>
          <p14:tracePt t="12371" x="7099300" y="2687638"/>
          <p14:tracePt t="12384" x="7099300" y="2679700"/>
          <p14:tracePt t="12402" x="7099300" y="2670175"/>
          <p14:tracePt t="12482" x="7099300" y="2652713"/>
          <p14:tracePt t="12512" x="7099300" y="2633663"/>
          <p14:tracePt t="12604" x="7099300" y="2608263"/>
          <p14:tracePt t="12623" x="7099300" y="2589213"/>
          <p14:tracePt t="12635" x="7099300" y="2544763"/>
          <p14:tracePt t="12656" x="7099300" y="2527300"/>
          <p14:tracePt t="12668" x="7089775" y="2509838"/>
          <p14:tracePt t="12687" x="7089775" y="2500313"/>
          <p14:tracePt t="12796" x="7089775" y="2490788"/>
          <p14:tracePt t="12903" x="7089775" y="2482850"/>
          <p14:tracePt t="12955" x="7089775" y="2490788"/>
          <p14:tracePt t="15871" x="7081838" y="2490788"/>
          <p14:tracePt t="15904" x="7054850" y="2490788"/>
          <p14:tracePt t="15930" x="7045325" y="2490788"/>
          <p14:tracePt t="15942" x="7010400" y="2500313"/>
          <p14:tracePt t="15962" x="6848475" y="2527300"/>
          <p14:tracePt t="15995" x="6608763" y="2589213"/>
          <p14:tracePt t="16029" x="6348413" y="2652713"/>
          <p14:tracePt t="16062" x="6161088" y="2687638"/>
          <p14:tracePt t="16095" x="5759450" y="2714625"/>
          <p14:tracePt t="16129" x="5483225" y="2714625"/>
          <p14:tracePt t="16168" x="5180013" y="2724150"/>
          <p14:tracePt t="16196" x="4929188" y="2741613"/>
          <p14:tracePt t="16229" x="4741863" y="2759075"/>
          <p14:tracePt t="16263" x="4527550" y="2759075"/>
          <p14:tracePt t="16298" x="4340225" y="2759075"/>
          <p14:tracePt t="16312" x="3946525" y="2768600"/>
          <p14:tracePt t="16348" x="3724275" y="2776538"/>
          <p14:tracePt t="16380" x="3581400" y="2776538"/>
          <p14:tracePt t="16415" x="3455988" y="2776538"/>
          <p14:tracePt t="16447" x="3419475" y="2776538"/>
          <p14:tracePt t="16481" x="3402013" y="2786063"/>
          <p14:tracePt t="16513" x="3411538" y="2795588"/>
          <p14:tracePt t="16617" x="3419475" y="2803525"/>
          <p14:tracePt t="16630" x="3473450" y="2840038"/>
          <p14:tracePt t="16650" x="3679825" y="2946400"/>
          <p14:tracePt t="16684" x="3732213" y="2973388"/>
          <p14:tracePt t="16714" x="3973513" y="3089275"/>
          <p14:tracePt t="16748" x="4170363" y="3179763"/>
          <p14:tracePt t="16781" x="4724400" y="3411538"/>
          <p14:tracePt t="16815" x="4946650" y="3490913"/>
          <p14:tracePt t="16848" x="5456238" y="3697288"/>
          <p14:tracePt t="16882" x="6089650" y="3946525"/>
          <p14:tracePt t="16914" x="6777038" y="4214813"/>
          <p14:tracePt t="16949" x="7000875" y="4303713"/>
          <p14:tracePt t="16981" x="7180263" y="4367213"/>
          <p14:tracePt t="17016" x="7313613" y="4411663"/>
          <p14:tracePt t="17048" x="7466013" y="4456113"/>
          <p14:tracePt t="17083" x="7634288" y="4518025"/>
          <p14:tracePt t="17115" x="7804150" y="4572000"/>
          <p14:tracePt t="17150" x="7902575" y="4598988"/>
          <p14:tracePt t="17182" x="7956550" y="4616450"/>
          <p14:tracePt t="17217" x="8001000" y="4633913"/>
          <p14:tracePt t="17249" x="7991475" y="4616450"/>
          <p14:tracePt t="17339" x="7983538" y="4589463"/>
          <p14:tracePt t="17351" x="7912100" y="4510088"/>
          <p14:tracePt t="17369" x="7840663" y="4456113"/>
          <p14:tracePt t="17389" x="7804150" y="4419600"/>
          <p14:tracePt t="17416" x="7777163" y="4394200"/>
          <p14:tracePt t="17449" x="7732713" y="4367213"/>
          <p14:tracePt t="17483" x="7724775" y="4367213"/>
          <p14:tracePt t="17606" x="7715250" y="4367213"/>
          <p14:tracePt t="17667" x="7688263" y="4367213"/>
          <p14:tracePt t="17686" x="7688263" y="4357688"/>
          <p14:tracePt t="17698" x="7680325" y="4357688"/>
          <p14:tracePt t="17717" x="7670800" y="4348163"/>
          <p14:tracePt t="17750" x="7661275" y="4348163"/>
          <p14:tracePt t="17784" x="7661275" y="4340225"/>
          <p14:tracePt t="17841" x="7653338" y="4340225"/>
          <p14:tracePt t="17874" x="7643813" y="4322763"/>
          <p14:tracePt t="18169" x="7634288" y="4313238"/>
          <p14:tracePt t="18188" x="7634288" y="4303713"/>
          <p14:tracePt t="18201" x="7634288" y="4276725"/>
          <p14:tracePt t="18219" x="7616825" y="4224338"/>
          <p14:tracePt t="18252" x="7616825" y="4214813"/>
          <p14:tracePt t="18285" x="7608888" y="4133850"/>
          <p14:tracePt t="18318" x="7608888" y="4089400"/>
          <p14:tracePt t="18330" x="7599363" y="4071938"/>
          <p14:tracePt t="18352" x="7599363" y="4000500"/>
          <p14:tracePt t="18385" x="7599363" y="3938588"/>
          <p14:tracePt t="18418" x="7599363" y="3884613"/>
          <p14:tracePt t="18423" x="7599363" y="3857625"/>
          <p14:tracePt t="18452" x="7599363" y="3776663"/>
          <p14:tracePt t="18452" x="7599363" y="3724275"/>
          <p14:tracePt t="18486" x="7589838" y="3697288"/>
          <p14:tracePt t="18497" x="7589838" y="3643313"/>
          <p14:tracePt t="18519" x="7589838" y="3562350"/>
          <p14:tracePt t="18552" x="7581900" y="3509963"/>
          <p14:tracePt t="18566" x="7581900" y="3482975"/>
          <p14:tracePt t="18585" x="7581900" y="3402013"/>
          <p14:tracePt t="18619" x="7572375" y="3340100"/>
          <p14:tracePt t="18627" x="7572375" y="3313113"/>
          <p14:tracePt t="18652" x="7562850" y="3214688"/>
          <p14:tracePt t="18686" x="7554913" y="3143250"/>
          <p14:tracePt t="18690" x="7545388" y="3098800"/>
          <p14:tracePt t="18719" x="7545388" y="3036888"/>
          <p14:tracePt t="18755" x="7537450" y="2982913"/>
          <p14:tracePt t="18772" x="7537450" y="2965450"/>
          <p14:tracePt t="18786" x="7518400" y="2884488"/>
          <p14:tracePt t="18819" x="7510463" y="2847975"/>
          <p14:tracePt t="18833" x="7510463" y="2830513"/>
          <p14:tracePt t="18853" x="7500938" y="2776538"/>
          <p14:tracePt t="18886" x="7500938" y="2732088"/>
          <p14:tracePt t="18892" x="7491413" y="2670175"/>
          <p14:tracePt t="18920" x="7473950" y="2571750"/>
          <p14:tracePt t="18953" x="7473950" y="2554288"/>
          <p14:tracePt t="18959" x="7473950" y="2490788"/>
          <p14:tracePt t="18987" x="7466013" y="2438400"/>
          <p14:tracePt t="19022" x="7456488" y="2374900"/>
          <p14:tracePt t="19033" x="7446963" y="2347913"/>
          <p14:tracePt t="19056" x="7446963" y="2339975"/>
          <p14:tracePt t="19128" x="7446963" y="2330450"/>
          <p14:tracePt t="27621" x="7446963" y="2347913"/>
          <p14:tracePt t="28468" x="7446963" y="2366963"/>
          <p14:tracePt t="28487" x="7456488" y="2366963"/>
          <p14:tracePt t="28499" x="7456488" y="2374900"/>
          <p14:tracePt t="28535" x="7446963" y="2374900"/>
          <p14:tracePt t="28549" x="7412038" y="2393950"/>
          <p14:tracePt t="28583" x="7367588" y="2428875"/>
          <p14:tracePt t="28616" x="7242175" y="2517775"/>
          <p14:tracePt t="28650" x="7010400" y="2670175"/>
          <p14:tracePt t="28683" x="6884988" y="2732088"/>
          <p14:tracePt t="28717" x="6616700" y="2840038"/>
          <p14:tracePt t="28750" x="6456363" y="2901950"/>
          <p14:tracePt t="28784" x="6286500" y="2965450"/>
          <p14:tracePt t="28817" x="6054725" y="2990850"/>
          <p14:tracePt t="28849" x="5938838" y="3009900"/>
          <p14:tracePt t="28883" x="5875338" y="3027363"/>
          <p14:tracePt t="28916" x="5776913" y="3044825"/>
          <p14:tracePt t="28950" x="5581650" y="3062288"/>
          <p14:tracePt t="28984" x="5411788" y="3108325"/>
          <p14:tracePt t="29017" x="5018088" y="3170238"/>
          <p14:tracePt t="29051" x="4759325" y="3205163"/>
          <p14:tracePt t="29084" x="4572000" y="3214688"/>
          <p14:tracePt t="29116" x="4419600" y="3232150"/>
          <p14:tracePt t="29131" x="4384675" y="3232150"/>
          <p14:tracePt t="29151" x="4241800" y="3259138"/>
          <p14:tracePt t="29184" x="4116388" y="3286125"/>
          <p14:tracePt t="29192" x="4071938" y="3295650"/>
          <p14:tracePt t="29217" x="3983038" y="3303588"/>
          <p14:tracePt t="29250" x="3973513" y="3303588"/>
          <p14:tracePt t="29331" x="3973513" y="3322638"/>
          <p14:tracePt t="29443" x="3973513" y="3330575"/>
          <p14:tracePt t="29455" x="3973513" y="3340100"/>
          <p14:tracePt t="29484" x="4027488" y="3419475"/>
          <p14:tracePt t="29518" x="4081463" y="3482975"/>
          <p14:tracePt t="29552" x="4179888" y="3544888"/>
          <p14:tracePt t="29585" x="4545013" y="3768725"/>
          <p14:tracePt t="29619" x="4759325" y="3884613"/>
          <p14:tracePt t="29652" x="4894263" y="3965575"/>
          <p14:tracePt t="29685" x="5027613" y="4037013"/>
          <p14:tracePt t="29719" x="5116513" y="4089400"/>
          <p14:tracePt t="29752" x="5180013" y="4116388"/>
          <p14:tracePt t="29786" x="5197475" y="4133850"/>
          <p14:tracePt t="29819" x="5259388" y="4179888"/>
          <p14:tracePt t="29852" x="5375275" y="4259263"/>
          <p14:tracePt t="29886" x="5429250" y="4303713"/>
          <p14:tracePt t="29919" x="5473700" y="4330700"/>
          <p14:tracePt t="29953" x="5483225" y="4340225"/>
          <p14:tracePt t="29987" x="5483225" y="4330700"/>
          <p14:tracePt t="30148" x="5483225" y="4322763"/>
          <p14:tracePt t="30166" x="5473700" y="4313238"/>
          <p14:tracePt t="30194" x="5473700" y="4303713"/>
          <p14:tracePt t="30310" x="5465763" y="4303713"/>
          <p14:tracePt t="30359" x="5465763" y="4295775"/>
          <p14:tracePt t="30499" x="5465763" y="4286250"/>
          <p14:tracePt t="30857" x="5465763" y="4276725"/>
          <p14:tracePt t="31059" x="5465763" y="4286250"/>
          <p14:tracePt t="34621" x="5465763" y="4276725"/>
          <p14:tracePt t="34821" x="5465763" y="4268788"/>
          <p14:tracePt t="34914" x="5465763" y="4259263"/>
          <p14:tracePt t="35493" x="5456238" y="4251325"/>
          <p14:tracePt t="35763" x="5446713" y="4241800"/>
          <p14:tracePt t="35775" x="5429250" y="4241800"/>
          <p14:tracePt t="35795" x="5411788" y="4241800"/>
          <p14:tracePt t="35807" x="5375275" y="4241800"/>
          <p14:tracePt t="35827" x="5367338" y="4241800"/>
          <p14:tracePt t="35838" x="5303838" y="4241800"/>
          <p14:tracePt t="35858" x="5259388" y="4241800"/>
          <p14:tracePt t="35869" x="5170488" y="4241800"/>
          <p14:tracePt t="35889" x="5108575" y="4241800"/>
          <p14:tracePt t="35907" x="5089525" y="4241800"/>
          <p14:tracePt t="35919" x="5027613" y="4251325"/>
          <p14:tracePt t="35939" x="5000625" y="4251325"/>
          <p14:tracePt t="35950" x="4919663" y="4251325"/>
          <p14:tracePt t="35968" x="4902200" y="4251325"/>
          <p14:tracePt t="35980" x="4795838" y="4259263"/>
          <p14:tracePt t="35999" x="4776788" y="4259263"/>
          <p14:tracePt t="36011" x="4714875" y="4268788"/>
          <p14:tracePt t="36031" x="4687888" y="4268788"/>
          <p14:tracePt t="36042" x="4633913" y="4276725"/>
          <p14:tracePt t="36061" x="4572000" y="4276725"/>
          <p14:tracePt t="36080" x="4545013" y="4276725"/>
          <p14:tracePt t="36091" x="4491038" y="4286250"/>
          <p14:tracePt t="36110" x="4473575" y="4286250"/>
          <p14:tracePt t="36123" x="4446588" y="4286250"/>
          <p14:tracePt t="36141" x="4419600" y="4295775"/>
          <p14:tracePt t="36156" x="4340225" y="4295775"/>
          <p14:tracePt t="36173" x="4313238" y="4295775"/>
          <p14:tracePt t="36189" x="4241800" y="4295775"/>
          <p14:tracePt t="36206" x="4224338" y="4295775"/>
          <p14:tracePt t="36222" x="4170363" y="4286250"/>
          <p14:tracePt t="36239" x="4089400" y="4286250"/>
          <p14:tracePt t="36268" x="4108450" y="4286250"/>
          <p14:tracePt t="36407" x="4125913" y="4286250"/>
          <p14:tracePt t="36419" x="4160838" y="4286250"/>
          <p14:tracePt t="36438" x="4232275" y="4286250"/>
          <p14:tracePt t="36457" x="4251325" y="4286250"/>
          <p14:tracePt t="36468" x="4330700" y="4286250"/>
          <p14:tracePt t="36488" x="4357688" y="4276725"/>
          <p14:tracePt t="36500" x="4384675" y="4268788"/>
          <p14:tracePt t="36525" x="4402138" y="4268788"/>
          <p14:tracePt t="36538" x="4429125" y="4268788"/>
          <p14:tracePt t="36549" x="4456113" y="4268788"/>
          <p14:tracePt t="36561" x="4518025" y="4251325"/>
          <p14:tracePt t="36579" x="4608513" y="4241800"/>
          <p14:tracePt t="36598" x="4625975" y="4241800"/>
          <p14:tracePt t="36611" x="4679950" y="4241800"/>
          <p14:tracePt t="36631" x="4705350" y="4232275"/>
          <p14:tracePt t="36642" x="4768850" y="4232275"/>
          <p14:tracePt t="36660" x="4795838" y="4232275"/>
          <p14:tracePt t="36674" x="4830763" y="4224338"/>
          <p14:tracePt t="36692" x="4848225" y="4224338"/>
          <p14:tracePt t="36707" x="4857750" y="4224338"/>
          <p14:tracePt t="36734" x="4857750" y="4214813"/>
          <p14:tracePt t="36753" x="4875213" y="4214813"/>
          <p14:tracePt t="36765" x="4894263" y="4214813"/>
          <p14:tracePt t="36784" x="4902200" y="4205288"/>
          <p14:tracePt t="36796" x="4929188" y="4197350"/>
          <p14:tracePt t="36815" x="4946650" y="4197350"/>
          <p14:tracePt t="36833" x="4965700" y="4187825"/>
          <p14:tracePt t="36863" x="4965700" y="4179888"/>
          <p14:tracePt t="36874" x="4983163" y="4179888"/>
          <p14:tracePt t="36893" x="4991100" y="4170363"/>
          <p14:tracePt t="36913" x="4991100" y="4160838"/>
          <p14:tracePt t="37004" x="4991100" y="4152900"/>
          <p14:tracePt t="37269" x="4965700" y="4152900"/>
          <p14:tracePt t="37494" x="4938713" y="4143375"/>
          <p14:tracePt t="37521" x="4894263" y="4143375"/>
          <p14:tracePt t="37540" x="4857750" y="4143375"/>
          <p14:tracePt t="37553" x="4803775" y="4143375"/>
          <p14:tracePt t="37572" x="4786313" y="4143375"/>
          <p14:tracePt t="37583" x="4741863" y="4143375"/>
          <p14:tracePt t="37601" x="4714875" y="4143375"/>
          <p14:tracePt t="37620" x="4679950" y="4143375"/>
          <p14:tracePt t="37631" x="4633913" y="4143375"/>
          <p14:tracePt t="37651" x="4616450" y="4143375"/>
          <p14:tracePt t="37662" x="4562475" y="4143375"/>
          <p14:tracePt t="37682" x="4537075" y="4143375"/>
          <p14:tracePt t="37695" x="4491038" y="4143375"/>
          <p14:tracePt t="37714" x="4483100" y="4143375"/>
          <p14:tracePt t="37727" x="4473575" y="4143375"/>
          <p14:tracePt t="37745" x="4456113" y="4143375"/>
          <p14:tracePt t="37771" x="4429125" y="4143375"/>
          <p14:tracePt t="37790" x="4411663" y="4143375"/>
          <p14:tracePt t="37808" x="4402138" y="4143375"/>
          <p14:tracePt t="37839" x="4394200" y="4143375"/>
          <p14:tracePt t="37866" x="4375150" y="4143375"/>
          <p14:tracePt t="37901" x="4367213" y="4143375"/>
          <p14:tracePt t="37975" x="4357688" y="4143375"/>
          <p14:tracePt t="38074" x="4348163" y="4143375"/>
          <p14:tracePt t="38133" x="4340225" y="4143375"/>
          <p14:tracePt t="38201" x="4330700" y="4143375"/>
          <p14:tracePt t="38213" x="4322763" y="4143375"/>
          <p14:tracePt t="38233" x="4313238" y="4143375"/>
          <p14:tracePt t="38246" x="4295775" y="4143375"/>
          <p14:tracePt t="38290" x="4268788" y="4133850"/>
          <p14:tracePt t="38309" x="4241800" y="4125913"/>
          <p14:tracePt t="38320" x="4224338" y="4125913"/>
          <p14:tracePt t="38340" x="4197350" y="4125913"/>
          <p14:tracePt t="38359" x="4179888" y="4125913"/>
          <p14:tracePt t="38371" x="4098925" y="4125913"/>
          <p14:tracePt t="38390" x="4027488" y="4116388"/>
          <p14:tracePt t="38401" x="3759200" y="4062413"/>
          <p14:tracePt t="38420" x="3660775" y="4044950"/>
          <p14:tracePt t="38432" x="3446463" y="4010025"/>
          <p14:tracePt t="38451" x="3394075" y="4000500"/>
          <p14:tracePt t="38463" x="3322638" y="3990975"/>
          <p14:tracePt t="38482" x="3295650" y="3990975"/>
          <p14:tracePt t="38497" x="3251200" y="3990975"/>
          <p14:tracePt t="38513" x="3214688" y="3990975"/>
          <p14:tracePt t="38530" x="3044825" y="3990975"/>
          <p14:tracePt t="38547" x="2867025" y="3990975"/>
          <p14:tracePt t="38567" x="2803525" y="3990975"/>
          <p14:tracePt t="38580" x="2705100" y="3990975"/>
          <p14:tracePt t="38597" x="2679700" y="4000500"/>
          <p14:tracePt t="38613" x="2571750" y="4010025"/>
          <p14:tracePt t="38630" x="2517775" y="4010025"/>
          <p14:tracePt t="38647" x="2366963" y="4017963"/>
          <p14:tracePt t="38663" x="2312988" y="4017963"/>
          <p14:tracePt t="38680" x="2214563" y="4017963"/>
          <p14:tracePt t="38697" x="2187575" y="4027488"/>
          <p14:tracePt t="38713" x="2098675" y="4027488"/>
          <p14:tracePt t="38730" x="2027238" y="4027488"/>
          <p14:tracePt t="38748" x="2000250" y="4027488"/>
          <p14:tracePt t="38780" x="1982788" y="4027488"/>
          <p14:tracePt t="38799" x="1938338" y="4037013"/>
          <p14:tracePt t="38824" x="1928813" y="4044950"/>
          <p14:tracePt t="38844" x="1911350" y="4044950"/>
          <p14:tracePt t="38871" x="1901825" y="4044950"/>
          <p14:tracePt t="38904" x="1901825" y="4054475"/>
          <p14:tracePt t="38923" x="1893888" y="4054475"/>
          <p14:tracePt t="46371" x="1884363" y="4054475"/>
          <p14:tracePt t="46536" x="1884363" y="4062413"/>
          <p14:tracePt t="46561" x="1884363" y="4071938"/>
          <p14:tracePt t="46580" x="1874838" y="4081463"/>
          <p14:tracePt t="46592" x="1866900" y="4089400"/>
          <p14:tracePt t="46611" x="1822450" y="4133850"/>
          <p14:tracePt t="46644" x="1812925" y="4133850"/>
          <p14:tracePt t="46655" x="1758950" y="4170363"/>
          <p14:tracePt t="46674" x="1724025" y="4187825"/>
          <p14:tracePt t="46686" x="1652588" y="4214813"/>
          <p14:tracePt t="46705" x="1633538" y="4224338"/>
          <p14:tracePt t="46716" x="1581150" y="4251325"/>
          <p14:tracePt t="46736" x="1554163" y="4251325"/>
          <p14:tracePt t="46747" x="1509713" y="4286250"/>
          <p14:tracePt t="46767" x="1438275" y="4322763"/>
          <p14:tracePt t="46785" x="1411288" y="4340225"/>
          <p14:tracePt t="46798" x="1357313" y="4357688"/>
          <p14:tracePt t="46824" x="1339850" y="4375150"/>
          <p14:tracePt t="46836" x="1303338" y="4384675"/>
          <p14:tracePt t="46848" x="1295400" y="4402138"/>
          <p14:tracePt t="46860" x="1231900" y="4429125"/>
          <p14:tracePt t="46879" x="1223963" y="4438650"/>
          <p14:tracePt t="46905" x="1231900" y="4438650"/>
          <p14:tracePt t="47018" x="1241425" y="4438650"/>
          <p14:tracePt t="47066" x="1250950" y="4429125"/>
          <p14:tracePt t="47100" x="1250950" y="4411663"/>
          <p14:tracePt t="47125" x="1250950" y="4402138"/>
          <p14:tracePt t="47144" x="1258888" y="4394200"/>
          <p14:tracePt t="47156" x="1268413" y="4375150"/>
          <p14:tracePt t="47175" x="1268413" y="4357688"/>
          <p14:tracePt t="47193" x="1268413" y="4348163"/>
          <p14:tracePt t="47207" x="1276350" y="4330700"/>
          <p14:tracePt t="47226" x="1285875" y="4322763"/>
          <p14:tracePt t="47250" x="1285875" y="4313238"/>
          <p14:tracePt t="47269" x="1285875" y="4303713"/>
          <p14:tracePt t="47807" x="1285875" y="4286250"/>
          <p14:tracePt t="47849" x="1285875" y="4276725"/>
          <p14:tracePt t="47880" x="1285875" y="4268788"/>
          <p14:tracePt t="47990" x="1295400" y="4268788"/>
          <p14:tracePt t="48164" x="1322388" y="4259263"/>
          <p14:tracePt t="48184" x="1347788" y="4259263"/>
          <p14:tracePt t="48195" x="1419225" y="4259263"/>
          <p14:tracePt t="48216" x="1482725" y="4251325"/>
          <p14:tracePt t="48227" x="1598613" y="4251325"/>
          <p14:tracePt t="48246" x="1660525" y="4251325"/>
          <p14:tracePt t="48259" x="1847850" y="4251325"/>
          <p14:tracePt t="48278" x="1946275" y="4251325"/>
          <p14:tracePt t="48289" x="2241550" y="4268788"/>
          <p14:tracePt t="48310" x="2366963" y="4276725"/>
          <p14:tracePt t="48321" x="2536825" y="4295775"/>
          <p14:tracePt t="48341" x="2608263" y="4303713"/>
          <p14:tracePt t="48352" x="2830513" y="4330700"/>
          <p14:tracePt t="48372" x="2965450" y="4340225"/>
          <p14:tracePt t="48398" x="3232150" y="4375150"/>
          <p14:tracePt t="48417" x="3517900" y="4402138"/>
          <p14:tracePt t="48436" x="3544888" y="4402138"/>
          <p14:tracePt t="48448" x="3705225" y="4419600"/>
          <p14:tracePt t="48467" x="3724275" y="4419600"/>
          <p14:tracePt t="48479" x="3830638" y="4419600"/>
          <p14:tracePt t="48498" x="3867150" y="4429125"/>
          <p14:tracePt t="48510" x="3929063" y="4429125"/>
          <p14:tracePt t="48528" x="3938588" y="4429125"/>
          <p14:tracePt t="48543" x="3956050" y="4429125"/>
          <p14:tracePt t="48655" x="3965575" y="4429125"/>
          <p14:tracePt t="48763" x="3973513" y="4429125"/>
          <p14:tracePt t="49173" x="3973513" y="4419600"/>
          <p14:tracePt t="49298" x="3973513" y="4402138"/>
          <p14:tracePt t="49504" x="3973513" y="4384675"/>
          <p14:tracePt t="49517" x="3973513" y="4375150"/>
          <p14:tracePt t="49582" x="3973513" y="4357688"/>
          <p14:tracePt t="49594" x="3973513" y="4330700"/>
          <p14:tracePt t="49613" x="3973513" y="4322763"/>
          <p14:tracePt t="49625" x="3973513" y="4295775"/>
          <p14:tracePt t="49645" x="3973513" y="4286250"/>
          <p14:tracePt t="49656" x="3965575" y="4232275"/>
          <p14:tracePt t="49674" x="3965575" y="4197350"/>
          <p14:tracePt t="49686" x="3956050" y="4027488"/>
          <p14:tracePt t="49706" x="3946525" y="3956050"/>
          <p14:tracePt t="49718" x="3938588" y="3751263"/>
          <p14:tracePt t="49737" x="3938588" y="3544888"/>
          <p14:tracePt t="49756" x="3929063" y="3473450"/>
          <p14:tracePt t="49768" x="3929063" y="3384550"/>
          <p14:tracePt t="49786" x="3919538" y="3348038"/>
          <p14:tracePt t="49799" x="3919538" y="3313113"/>
          <p14:tracePt t="49818" x="3919538" y="3286125"/>
          <p14:tracePt t="49831" x="3919538" y="3232150"/>
          <p14:tracePt t="49849" x="3919538" y="3214688"/>
          <p14:tracePt t="49864" x="3911600" y="3197225"/>
          <p14:tracePt t="49881" x="3911600" y="3179763"/>
          <p14:tracePt t="49940" x="3902075" y="3143250"/>
          <p14:tracePt t="49959" x="3902075" y="3116263"/>
          <p14:tracePt t="49985" x="3884613" y="3125788"/>
          <p14:tracePt t="50068" x="3875088" y="3160713"/>
          <p14:tracePt t="50086" x="3867150" y="3197225"/>
          <p14:tracePt t="50098" x="3840163" y="3313113"/>
          <p14:tracePt t="50117" x="3840163" y="3348038"/>
          <p14:tracePt t="50129" x="3830638" y="3402013"/>
          <p14:tracePt t="50149" x="3822700" y="3429000"/>
          <p14:tracePt t="50161" x="3813175" y="3473450"/>
          <p14:tracePt t="50180" x="3813175" y="3482975"/>
          <p14:tracePt t="50192" x="3803650" y="3536950"/>
          <p14:tracePt t="50212" x="3803650" y="3571875"/>
          <p14:tracePt t="50222" x="3795713" y="3616325"/>
          <p14:tracePt t="50241" x="3795713" y="3633788"/>
          <p14:tracePt t="50253" x="3795713" y="3670300"/>
          <p14:tracePt t="50271" x="3786188" y="3687763"/>
          <p14:tracePt t="50290" x="3786188" y="3697288"/>
          <p14:tracePt t="50401" x="3786188" y="3705225"/>
          <p14:tracePt t="50615" x="3786188" y="3697288"/>
          <p14:tracePt t="50726" x="3786188" y="3625850"/>
          <p14:tracePt t="50744" x="3776663" y="3608388"/>
          <p14:tracePt t="50757" x="3776663" y="3589338"/>
          <p14:tracePt t="50784" x="3776663" y="3562350"/>
          <p14:tracePt t="50795" x="3776663" y="3536950"/>
          <p14:tracePt t="50807" x="3768725" y="3517900"/>
          <p14:tracePt t="50819" x="3768725" y="3465513"/>
          <p14:tracePt t="50838" x="3768725" y="3357563"/>
          <p14:tracePt t="50856" x="3768725" y="3303588"/>
          <p14:tracePt t="50867" x="3768725" y="3224213"/>
          <p14:tracePt t="50886" x="3768725" y="3197225"/>
          <p14:tracePt t="50900" x="3768725" y="3133725"/>
          <p14:tracePt t="50918" x="3768725" y="3116263"/>
          <p14:tracePt t="50933" x="3768725" y="3027363"/>
          <p14:tracePt t="50950" x="3768725" y="2982913"/>
          <p14:tracePt t="50967" x="3768725" y="2795588"/>
          <p14:tracePt t="50984" x="3768725" y="2643188"/>
          <p14:tracePt t="51000" x="3768725" y="2598738"/>
          <p14:tracePt t="51017" x="3768725" y="2500313"/>
          <p14:tracePt t="51037" x="3768725" y="2473325"/>
          <p14:tracePt t="51051" x="3768725" y="2411413"/>
          <p14:tracePt t="51068" x="3768725" y="2401888"/>
          <p14:tracePt t="51084" x="3768725" y="2393950"/>
          <p14:tracePt t="51101" x="3776663" y="2384425"/>
          <p14:tracePt t="51151" x="3776663" y="2374900"/>
          <p14:tracePt t="51201" x="3786188" y="2366963"/>
          <p14:tracePt t="51213" x="3795713" y="2322513"/>
          <p14:tracePt t="51232" x="3803650" y="2312988"/>
          <p14:tracePt t="51243" x="3803650" y="2295525"/>
          <p14:tracePt t="51262" x="3813175" y="2276475"/>
          <p14:tracePt t="51281" x="3822700" y="2259013"/>
          <p14:tracePt t="51312" x="3822700" y="2251075"/>
          <p14:tracePt t="51324" x="3830638" y="2241550"/>
          <p14:tracePt t="51343" x="3830638" y="2224088"/>
          <p14:tracePt t="51354" x="3840163" y="2214563"/>
          <p14:tracePt t="51468" x="3840163" y="2205038"/>
          <p14:tracePt t="51534" x="3840163" y="2197100"/>
          <p14:tracePt t="51580" x="3840163" y="2179638"/>
          <p14:tracePt t="51652" x="3840163" y="2160588"/>
          <p14:tracePt t="51670" x="3840163" y="2152650"/>
          <p14:tracePt t="51690" x="3830638" y="2133600"/>
          <p14:tracePt t="51702" x="3813175" y="2116138"/>
          <p14:tracePt t="51764" x="3803650" y="2116138"/>
          <p14:tracePt t="51849" x="3803650" y="2108200"/>
          <p14:tracePt t="51873" x="3795713" y="2108200"/>
          <p14:tracePt t="51955" x="3795713" y="2098675"/>
          <p14:tracePt t="52004" x="3786188" y="2089150"/>
          <p14:tracePt t="52017" x="3741738" y="2071688"/>
          <p14:tracePt t="52050" x="3732213" y="2054225"/>
          <p14:tracePt t="52062" x="3679825" y="2036763"/>
          <p14:tracePt t="52081" x="3670300" y="2017713"/>
          <p14:tracePt t="52092" x="3616325" y="1990725"/>
          <p14:tracePt t="52112" x="3598863" y="1990725"/>
          <p14:tracePt t="52139" x="3571875" y="1982788"/>
          <p14:tracePt t="52158" x="3536950" y="1973263"/>
          <p14:tracePt t="52177" x="3490913" y="1965325"/>
          <p14:tracePt t="52188" x="3438525" y="1946275"/>
          <p14:tracePt t="52207" x="3411538" y="1946275"/>
          <p14:tracePt t="52219" x="3375025" y="1928813"/>
          <p14:tracePt t="52240" x="3348038" y="1928813"/>
          <p14:tracePt t="52251" x="3295650" y="1919288"/>
          <p14:tracePt t="52271" x="3268663" y="1919288"/>
          <p14:tracePt t="52282" x="3205163" y="1911350"/>
          <p14:tracePt t="52302" x="3160713" y="1901825"/>
          <p14:tracePt t="52313" x="3098800" y="1893888"/>
          <p14:tracePt t="52332" x="3036888" y="1884363"/>
          <p14:tracePt t="52375" x="3017838" y="1884363"/>
          <p14:tracePt t="52394" x="2990850" y="1884363"/>
          <p14:tracePt t="52405" x="2938463" y="1884363"/>
          <p14:tracePt t="52424" x="2867025" y="1884363"/>
          <p14:tracePt t="52443" x="2840038" y="1884363"/>
          <p14:tracePt t="52455" x="2803525" y="1884363"/>
          <p14:tracePt t="52475" x="2776538" y="1884363"/>
          <p14:tracePt t="52487" x="2732088" y="1884363"/>
          <p14:tracePt t="52505" x="2705100" y="1884363"/>
          <p14:tracePt t="52516" x="2660650" y="1884363"/>
          <p14:tracePt t="52535" x="2608263" y="1874838"/>
          <p14:tracePt t="52569" x="2598738" y="1874838"/>
          <p14:tracePt t="52594" x="2589213" y="1874838"/>
          <p14:tracePt t="52613" x="2581275" y="1874838"/>
          <p14:tracePt t="52633" x="2571750" y="1874838"/>
          <p14:tracePt t="52644" x="2554288" y="1874838"/>
          <p14:tracePt t="52664" x="2544763" y="1874838"/>
          <p14:tracePt t="52692" x="2536825" y="1874838"/>
          <p14:tracePt t="52932" x="2536825" y="1866900"/>
          <p14:tracePt t="53354" x="2536825" y="1857375"/>
          <p14:tracePt t="53792" x="2536825" y="1847850"/>
          <p14:tracePt t="54136" x="2544763" y="1847850"/>
          <p14:tracePt t="54185" x="2544763" y="1839913"/>
          <p14:tracePt t="54281" x="2544763" y="1830388"/>
          <p14:tracePt t="54360" x="2544763" y="1839913"/>
          <p14:tracePt t="54500" x="2527300" y="1893888"/>
          <p14:tracePt t="54519" x="2517775" y="1946275"/>
          <p14:tracePt t="54530" x="2500313" y="2000250"/>
          <p14:tracePt t="54549" x="2490788" y="2027238"/>
          <p14:tracePt t="54561" x="2482850" y="2081213"/>
          <p14:tracePt t="54580" x="2473325" y="2143125"/>
          <p14:tracePt t="54592" x="2428875" y="2286000"/>
          <p14:tracePt t="54611" x="2401888" y="2330450"/>
          <p14:tracePt t="54623" x="2312988" y="2446338"/>
          <p14:tracePt t="54642" x="2286000" y="2490788"/>
          <p14:tracePt t="54655" x="2232025" y="2581275"/>
          <p14:tracePt t="54675" x="2224088" y="2608263"/>
          <p14:tracePt t="54685" x="2179638" y="2679700"/>
          <p14:tracePt t="54705" x="2116138" y="2795588"/>
          <p14:tracePt t="54723" x="2089150" y="2867025"/>
          <p14:tracePt t="54749" x="2036763" y="2973388"/>
          <p14:tracePt t="54768" x="2017713" y="3009900"/>
          <p14:tracePt t="54780" x="1990725" y="3098800"/>
          <p14:tracePt t="54800" x="1982788" y="3125788"/>
          <p14:tracePt t="54811" x="1955800" y="3187700"/>
          <p14:tracePt t="54831" x="1938338" y="3214688"/>
          <p14:tracePt t="54858" x="1938338" y="3241675"/>
          <p14:tracePt t="54892" x="1928813" y="3259138"/>
          <p14:tracePt t="54910" x="1919288" y="3276600"/>
          <p14:tracePt t="54922" x="1901825" y="3322638"/>
          <p14:tracePt t="54942" x="1901825" y="3330575"/>
          <p14:tracePt t="54954" x="1893888" y="3375025"/>
          <p14:tracePt t="54972" x="1884363" y="3394075"/>
          <p14:tracePt t="54983" x="1874838" y="3429000"/>
          <p14:tracePt t="55002" x="1874838" y="3438525"/>
          <p14:tracePt t="55021" x="1874838" y="3455988"/>
          <p14:tracePt t="55032" x="1911350" y="3509963"/>
          <p14:tracePt t="55052" x="1938338" y="3527425"/>
          <p14:tracePt t="55064" x="2098675" y="3652838"/>
          <p14:tracePt t="55083" x="2187575" y="3705225"/>
          <p14:tracePt t="55096" x="2517775" y="3848100"/>
          <p14:tracePt t="55114" x="2705100" y="3929063"/>
          <p14:tracePt t="55129" x="3276600" y="4116388"/>
          <p14:tracePt t="55146" x="3402013" y="4160838"/>
          <p14:tracePt t="55163" x="3875088" y="4303713"/>
          <p14:tracePt t="55179" x="3938588" y="4322763"/>
          <p14:tracePt t="55196" x="4179888" y="4402138"/>
          <p14:tracePt t="55213" x="4276725" y="4429125"/>
          <p14:tracePt t="55229" x="4483100" y="4510088"/>
          <p14:tracePt t="55246" x="4554538" y="4537075"/>
          <p14:tracePt t="55263" x="4643438" y="4572000"/>
          <p14:tracePt t="55280" x="4652963" y="4572000"/>
          <p14:tracePt t="55364" x="4660900" y="4581525"/>
          <p14:tracePt t="55382" x="4660900" y="4589463"/>
          <p14:tracePt t="55740" x="4670425" y="4589463"/>
          <p14:tracePt t="68871" x="4660900" y="4581525"/>
          <p14:tracePt t="69513" x="4660900" y="4572000"/>
          <p14:tracePt t="69531" x="4652963" y="4572000"/>
          <p14:tracePt t="69769" x="4652963" y="4562475"/>
          <p14:tracePt t="70283" x="4652963" y="4545013"/>
          <p14:tracePt t="70303" x="4643438" y="4537075"/>
          <p14:tracePt t="70314" x="4633913" y="4510088"/>
          <p14:tracePt t="70334" x="4616450" y="4483100"/>
          <p14:tracePt t="70360" x="4608513" y="4438650"/>
          <p14:tracePt t="70380" x="4598988" y="4419600"/>
          <p14:tracePt t="70392" x="4589463" y="4384675"/>
          <p14:tracePt t="70411" x="4572000" y="4357688"/>
          <p14:tracePt t="70422" x="4537075" y="4241800"/>
          <p14:tracePt t="70442" x="4491038" y="4125913"/>
          <p14:tracePt t="70462" x="4473575" y="4089400"/>
          <p14:tracePt t="70473" x="4456113" y="4027488"/>
          <p14:tracePt t="70485" x="4429125" y="3911600"/>
          <p14:tracePt t="70504" x="4402138" y="3840163"/>
          <p14:tracePt t="70524" x="4384675" y="3795713"/>
          <p14:tracePt t="70536" x="4348163" y="3705225"/>
          <p14:tracePt t="70559" x="4340225" y="3660775"/>
          <p14:tracePt t="70593" x="4322763" y="3625850"/>
          <p14:tracePt t="70605" x="4295775" y="3562350"/>
          <p14:tracePt t="70630" x="4276725" y="3509963"/>
          <p14:tracePt t="70649" x="4268788" y="3490913"/>
          <p14:tracePt t="70661" x="4259263" y="3465513"/>
          <p14:tracePt t="70680" x="4251325" y="3455988"/>
          <p14:tracePt t="70693" x="4241800" y="3438525"/>
          <p14:tracePt t="70711" x="4241800" y="3429000"/>
          <p14:tracePt t="70791" x="4251325" y="3429000"/>
          <p14:tracePt t="70849" x="4259263" y="3429000"/>
          <p14:tracePt t="70868" x="4276725" y="3429000"/>
          <p14:tracePt t="70899" x="4286250" y="3438525"/>
          <p14:tracePt t="70912" x="4330700" y="3455988"/>
          <p14:tracePt t="70930" x="4340225" y="3473450"/>
          <p14:tracePt t="70944" x="4367213" y="3500438"/>
          <p14:tracePt t="70977" x="4438650" y="3562350"/>
          <p14:tracePt t="71011" x="4456113" y="3571875"/>
          <p14:tracePt t="71044" x="4456113" y="3581400"/>
          <p14:tracePt t="71078" x="4473575" y="3608388"/>
          <p14:tracePt t="71111" x="4483100" y="3616325"/>
          <p14:tracePt t="71145" x="4483100" y="3625850"/>
          <p14:tracePt t="71195" x="4491038" y="3633788"/>
          <p14:tracePt t="71213" x="4500563" y="3643313"/>
          <p14:tracePt t="71247" x="4510088" y="3652838"/>
          <p14:tracePt t="71311" x="4510088" y="3660775"/>
          <p14:tracePt t="71323" x="4518025" y="3670300"/>
          <p14:tracePt t="71345" x="4518025" y="3679825"/>
          <p14:tracePt t="71416" x="4527550" y="3679825"/>
          <p14:tracePt t="71448" x="4527550" y="3687763"/>
          <p14:tracePt t="71479" x="4527550" y="3697288"/>
          <p14:tracePt t="71498" x="4537075" y="3697288"/>
          <p14:tracePt t="71540" x="4545013" y="3705225"/>
          <p14:tracePt t="71559" x="4545013" y="3714750"/>
          <p14:tracePt t="71829" x="4554538" y="3724275"/>
          <p14:tracePt t="72363" x="4562475" y="3724275"/>
          <p14:tracePt t="74121" x="4572000" y="3732213"/>
          <p14:tracePt t="74197" x="4581525" y="3732213"/>
          <p14:tracePt t="75020" x="4589463" y="3732213"/>
          <p14:tracePt t="75522" x="4589463" y="3741738"/>
          <p14:tracePt t="75596" x="4589463" y="3732213"/>
          <p14:tracePt t="75929" x="4589463" y="3724275"/>
          <p14:tracePt t="75962" x="4589463" y="3714750"/>
          <p14:tracePt t="76010" x="4581525" y="3679825"/>
          <p14:tracePt t="76042" x="4581525" y="3660775"/>
          <p14:tracePt t="76053" x="4581525" y="3633788"/>
          <p14:tracePt t="76065" x="4572000" y="3616325"/>
          <p14:tracePt t="76093" x="4562475" y="3608388"/>
          <p14:tracePt t="76126" x="4562475" y="3598863"/>
          <p14:tracePt t="76159" x="4545013" y="3571875"/>
          <p14:tracePt t="76159" x="4537075" y="3554413"/>
          <p14:tracePt t="76194" x="4518025" y="3517900"/>
          <p14:tracePt t="76227" x="4510088" y="3500438"/>
          <p14:tracePt t="76260" x="4483100" y="3473450"/>
          <p14:tracePt t="76293" x="4429125" y="3438525"/>
          <p14:tracePt t="76327" x="4357688" y="3394075"/>
          <p14:tracePt t="76360" x="4303713" y="3367088"/>
          <p14:tracePt t="76395" x="4259263" y="3340100"/>
          <p14:tracePt t="76427" x="4187825" y="3303588"/>
          <p14:tracePt t="76461" x="4133850" y="3276600"/>
          <p14:tracePt t="76494" x="4071938" y="3241675"/>
          <p14:tracePt t="76527" x="4000500" y="3214688"/>
          <p14:tracePt t="76561" x="3990975" y="3214688"/>
          <p14:tracePt t="76601" x="3965575" y="3197225"/>
          <p14:tracePt t="76627" x="3875088" y="3133725"/>
          <p14:tracePt t="76661" x="3822700" y="3108325"/>
          <p14:tracePt t="76695" x="3795713" y="3089275"/>
          <p14:tracePt t="76728" x="3741738" y="3062288"/>
          <p14:tracePt t="76761" x="3679825" y="3036888"/>
          <p14:tracePt t="76795" x="3625850" y="3009900"/>
          <p14:tracePt t="76828" x="3517900" y="2982913"/>
          <p14:tracePt t="76862" x="3490913" y="2982913"/>
          <p14:tracePt t="76895" x="3429000" y="2965450"/>
          <p14:tracePt t="76929" x="3340100" y="2946400"/>
          <p14:tracePt t="76962" x="3322638" y="2938463"/>
          <p14:tracePt t="76996" x="3295650" y="2928938"/>
          <p14:tracePt t="77031" x="3268663" y="2928938"/>
          <p14:tracePt t="77095" x="3241675" y="2911475"/>
          <p14:tracePt t="77106" x="3197225" y="2884488"/>
          <p14:tracePt t="77129" x="3152775" y="2867025"/>
          <p14:tracePt t="77162" x="3143250" y="2847975"/>
          <p14:tracePt t="77168" x="3125788" y="2847975"/>
          <p14:tracePt t="77195" x="3089275" y="2813050"/>
          <p14:tracePt t="77229" x="3054350" y="2803525"/>
          <p14:tracePt t="77251" x="3054350" y="2795588"/>
          <p14:tracePt t="77420" x="3044825" y="2786063"/>
          <p14:tracePt t="77454" x="3036888" y="2776538"/>
          <p14:tracePt t="77466" x="3036888" y="2768600"/>
          <p14:tracePt t="77520" x="3036888" y="2759075"/>
          <p14:tracePt t="77546" x="3036888" y="2741613"/>
          <p14:tracePt t="77565" x="3027363" y="2741613"/>
          <p14:tracePt t="77577" x="3027363" y="2714625"/>
          <p14:tracePt t="77597" x="3027363" y="2687638"/>
          <p14:tracePt t="77630" x="3027363" y="2670175"/>
          <p14:tracePt t="77639" x="3027363" y="2625725"/>
          <p14:tracePt t="77663" x="3017838" y="2562225"/>
          <p14:tracePt t="77697" x="3017838" y="2536825"/>
          <p14:tracePt t="77709" x="3017838" y="2527300"/>
          <p14:tracePt t="77730" x="3017838" y="2500313"/>
          <p14:tracePt t="77764" x="3017838" y="2482850"/>
          <p14:tracePt t="77771" x="3017838" y="2446338"/>
          <p14:tracePt t="77798" x="3017838" y="2419350"/>
          <p14:tracePt t="77831" x="3017838" y="2384425"/>
          <p14:tracePt t="77864" x="3027363" y="2366963"/>
          <p14:tracePt t="77897" x="3027363" y="2347913"/>
          <p14:tracePt t="77906" x="3036888" y="2339975"/>
          <p14:tracePt t="77931" x="3036888" y="2330450"/>
          <p14:tracePt t="77964" x="3036888" y="2322513"/>
          <p14:tracePt t="77997" x="3036888" y="2312988"/>
          <p14:tracePt t="78034" x="3044825" y="2303463"/>
          <p14:tracePt t="78052" x="3044825" y="2276475"/>
          <p14:tracePt t="78083" x="3044825" y="2268538"/>
          <p14:tracePt t="78132" x="3044825" y="2259013"/>
          <p14:tracePt t="78144" x="3044825" y="2241550"/>
          <p14:tracePt t="78176" x="3044825" y="2214563"/>
          <p14:tracePt t="78208" x="3044825" y="2197100"/>
          <p14:tracePt t="78232" x="3027363" y="2116138"/>
          <p14:tracePt t="78265" x="3017838" y="2089150"/>
          <p14:tracePt t="78298" x="3009900" y="2071688"/>
          <p14:tracePt t="78302" x="3009900" y="2062163"/>
          <p14:tracePt t="78346" x="3009900" y="2054225"/>
          <p14:tracePt t="78380" x="3009900" y="2044700"/>
          <p14:tracePt t="78521" x="3017838" y="2044700"/>
          <p14:tracePt t="78961" x="3027363" y="2044700"/>
          <p14:tracePt t="79060" x="3027363" y="2036763"/>
          <p14:tracePt t="79217" x="3027363" y="2027238"/>
          <p14:tracePt t="79545" x="3036888" y="2027238"/>
          <p14:tracePt t="79736" x="3036888" y="2017713"/>
          <p14:tracePt t="79875" x="3036888" y="2027238"/>
          <p14:tracePt t="80035" x="3044825" y="2036763"/>
          <p14:tracePt t="80060" x="3054350" y="2054225"/>
          <p14:tracePt t="80078" x="3062288" y="2081213"/>
          <p14:tracePt t="80104" x="3108325" y="2179638"/>
          <p14:tracePt t="80138" x="3160713" y="2286000"/>
          <p14:tracePt t="80172" x="3187700" y="2339975"/>
          <p14:tracePt t="80177" x="3214688" y="2393950"/>
          <p14:tracePt t="80204" x="3276600" y="2517775"/>
          <p14:tracePt t="80204" x="3330575" y="2598738"/>
          <p14:tracePt t="80238" x="3348038" y="2643188"/>
          <p14:tracePt t="80250" x="3384550" y="2705100"/>
          <p14:tracePt t="80271" x="3438525" y="2803525"/>
          <p14:tracePt t="80305" x="3446463" y="2822575"/>
          <p14:tracePt t="80310" x="3490913" y="2884488"/>
          <p14:tracePt t="80338" x="3536950" y="2955925"/>
          <p14:tracePt t="80372" x="3562350" y="3009900"/>
          <p14:tracePt t="80381" x="3581400" y="3027363"/>
          <p14:tracePt t="80405" x="3625850" y="3098800"/>
          <p14:tracePt t="80438" x="3652838" y="3125788"/>
          <p14:tracePt t="80442" x="3652838" y="3133725"/>
          <p14:tracePt t="80472" x="3714750" y="3241675"/>
          <p14:tracePt t="80507" x="3732213" y="3259138"/>
          <p14:tracePt t="80517" x="3759200" y="3303588"/>
          <p14:tracePt t="80539" x="3786188" y="3357563"/>
          <p14:tracePt t="80572" x="3813175" y="3411538"/>
          <p14:tracePt t="80582" x="3822700" y="3429000"/>
          <p14:tracePt t="80606" x="3857625" y="3500438"/>
          <p14:tracePt t="80638" x="3884613" y="3554413"/>
          <p14:tracePt t="80643" x="3884613" y="3571875"/>
          <p14:tracePt t="80673" x="3973513" y="3759200"/>
          <p14:tracePt t="80707" x="3983038" y="3776663"/>
          <p14:tracePt t="80724" x="4000500" y="3803650"/>
          <p14:tracePt t="80739" x="4000500" y="3822700"/>
          <p14:tracePt t="80772" x="4010025" y="3840163"/>
          <p14:tracePt t="80786" x="4017963" y="3867150"/>
          <p14:tracePt t="80806" x="4027488" y="3902075"/>
          <p14:tracePt t="80839" x="4027488" y="3911600"/>
          <p14:tracePt t="81099" x="4027488" y="3919538"/>
          <p14:tracePt t="81198" x="4027488" y="3929063"/>
          <p14:tracePt t="81305" x="4027488" y="3938588"/>
          <p14:tracePt t="81338" x="4027488" y="3946525"/>
          <p14:tracePt t="81350" x="4027488" y="3956050"/>
          <p14:tracePt t="81383" x="4027488" y="3965575"/>
          <p14:tracePt t="81463" x="4027488" y="3973513"/>
          <p14:tracePt t="81513" x="4027488" y="3983038"/>
          <p14:tracePt t="81649" x="4017963" y="3965575"/>
          <p14:tracePt t="81952" x="4017963" y="3956050"/>
          <p14:tracePt t="81963" x="3990975" y="3919538"/>
          <p14:tracePt t="81982" x="3983038" y="3911600"/>
          <p14:tracePt t="82010" x="3894138" y="3803650"/>
          <p14:tracePt t="82044" x="3822700" y="3732213"/>
          <p14:tracePt t="82078" x="3751263" y="3633788"/>
          <p14:tracePt t="82111" x="3687763" y="3571875"/>
          <p14:tracePt t="82144" x="3643313" y="3527425"/>
          <p14:tracePt t="82178" x="3554413" y="3446463"/>
          <p14:tracePt t="82211" x="3455988" y="3375025"/>
          <p14:tracePt t="82245" x="3375025" y="3313113"/>
          <p14:tracePt t="82278" x="3232150" y="3187700"/>
          <p14:tracePt t="82312" x="3071813" y="3089275"/>
          <p14:tracePt t="82345" x="2946400" y="2990850"/>
          <p14:tracePt t="82378" x="2867025" y="2938463"/>
          <p14:tracePt t="82412" x="2847975" y="2911475"/>
          <p14:tracePt t="82434" x="2795588" y="2867025"/>
          <p14:tracePt t="82452" x="2768600" y="2857500"/>
          <p14:tracePt t="82463" x="2714625" y="2813050"/>
          <p14:tracePt t="82483" x="2679700" y="2786063"/>
          <p14:tracePt t="82515" x="2660650" y="2776538"/>
          <p14:tracePt t="82546" x="2616200" y="2751138"/>
          <p14:tracePt t="82563" x="2589213" y="2741613"/>
          <p14:tracePt t="82579" x="2571750" y="2724150"/>
          <p14:tracePt t="82596" x="2544763" y="2714625"/>
          <p14:tracePt t="82612" x="2527300" y="2705100"/>
          <p14:tracePt t="82639" x="2517775" y="2705100"/>
          <p14:tracePt t="82717" x="2509838" y="2705100"/>
          <p14:tracePt t="82812" x="2500313" y="2714625"/>
          <p14:tracePt t="82940" x="2500313" y="2724150"/>
          <p14:tracePt t="82973" x="2500313" y="2732088"/>
          <p14:tracePt t="83065" x="2500313" y="2741613"/>
          <p14:tracePt t="83204" x="2509838" y="2751138"/>
          <p14:tracePt t="83233" x="2517775" y="2768600"/>
          <p14:tracePt t="83244" x="2527300" y="2776538"/>
          <p14:tracePt t="83256" x="2536825" y="2795588"/>
          <p14:tracePt t="83268" x="2554288" y="2803525"/>
          <p14:tracePt t="83287" x="2562225" y="2822575"/>
          <p14:tracePt t="83300" x="2589213" y="2840038"/>
          <p14:tracePt t="83318" x="2608263" y="2857500"/>
          <p14:tracePt t="83331" x="2643188" y="2911475"/>
          <p14:tracePt t="83349" x="2660650" y="2928938"/>
          <p14:tracePt t="83365" x="2697163" y="2965450"/>
          <p14:tracePt t="83382" x="2714625" y="2990850"/>
          <p14:tracePt t="83398" x="2759075" y="3027363"/>
          <p14:tracePt t="83415" x="2776538" y="3054350"/>
          <p14:tracePt t="83432" x="2822575" y="3098800"/>
          <p14:tracePt t="83448" x="2847975" y="3133725"/>
          <p14:tracePt t="83465" x="2894013" y="3187700"/>
          <p14:tracePt t="83482" x="2901950" y="3197225"/>
          <p14:tracePt t="83498" x="2938463" y="3241675"/>
          <p14:tracePt t="83515" x="2973388" y="3268663"/>
          <p14:tracePt t="83532" x="3054350" y="3348038"/>
          <p14:tracePt t="83549" x="3089275" y="3394075"/>
          <p14:tracePt t="83565" x="3179763" y="3482975"/>
          <p14:tracePt t="83583" x="3232150" y="3544888"/>
          <p14:tracePt t="83601" x="3259138" y="3571875"/>
          <p14:tracePt t="83616" x="3286125" y="3608388"/>
          <p14:tracePt t="83633" x="3313113" y="3652838"/>
          <p14:tracePt t="83649" x="3375025" y="3705225"/>
          <p14:tracePt t="83666" x="3384550" y="3724275"/>
          <p14:tracePt t="83682" x="3429000" y="3786188"/>
          <p14:tracePt t="83699" x="3446463" y="3803650"/>
          <p14:tracePt t="83716" x="3473450" y="3830638"/>
          <p14:tracePt t="83732" x="3490913" y="3848100"/>
          <p14:tracePt t="83749" x="3527425" y="3894138"/>
          <p14:tracePt t="83766" x="3544888" y="3911600"/>
          <p14:tracePt t="83783" x="3581400" y="3965575"/>
          <p14:tracePt t="83799" x="3589338" y="3973513"/>
          <p14:tracePt t="83816" x="3598863" y="3973513"/>
          <p14:tracePt t="83833" x="3581400" y="3965575"/>
          <p14:tracePt t="83927" x="3562350" y="3919538"/>
          <p14:tracePt t="83945" x="3544888" y="3902075"/>
          <p14:tracePt t="83958" x="3536950" y="3867150"/>
          <p14:tracePt t="83976" x="3527425" y="3857625"/>
          <p14:tracePt t="83988" x="3517900" y="3840163"/>
          <p14:tracePt t="84016" x="3509963" y="3830638"/>
          <p14:tracePt t="84028" x="3490913" y="3803650"/>
          <p14:tracePt t="84041" x="3465513" y="3768725"/>
          <p14:tracePt t="84052" x="3394075" y="3670300"/>
          <p14:tracePt t="84073" x="3375025" y="3652838"/>
          <p14:tracePt t="84084" x="3322638" y="3589338"/>
          <p14:tracePt t="84103" x="3313113" y="3562350"/>
          <p14:tracePt t="84117" x="3286125" y="3544888"/>
          <p14:tracePt t="84136" x="3276600" y="3517900"/>
          <p14:tracePt t="84150" x="3232150" y="3482975"/>
          <p14:tracePt t="84167" x="3224213" y="3465513"/>
          <p14:tracePt t="84183" x="3179763" y="3429000"/>
          <p14:tracePt t="84200" x="3160713" y="3402013"/>
          <p14:tracePt t="84217" x="3116263" y="3357563"/>
          <p14:tracePt t="84233" x="3098800" y="3340100"/>
          <p14:tracePt t="84250" x="3044825" y="3295650"/>
          <p14:tracePt t="84267" x="3027363" y="3276600"/>
          <p14:tracePt t="84284" x="2973388" y="3224213"/>
          <p14:tracePt t="84300" x="2938463" y="3179763"/>
          <p14:tracePt t="84317" x="2867025" y="3098800"/>
          <p14:tracePt t="84334" x="2840038" y="3071813"/>
          <p14:tracePt t="84350" x="2786063" y="3017838"/>
          <p14:tracePt t="84368" x="2741613" y="2955925"/>
          <p14:tracePt t="84384" x="2724150" y="2955925"/>
          <p14:tracePt t="84401" x="2714625" y="2938463"/>
          <p14:tracePt t="84418" x="2687638" y="2919413"/>
          <p14:tracePt t="84445" x="2670175" y="2901950"/>
          <p14:tracePt t="84463" x="2660650" y="2901950"/>
          <p14:tracePt t="84681" x="2652713" y="2901950"/>
          <p14:tracePt t="84827" x="2652713" y="2894013"/>
          <p14:tracePt t="84886" x="2660650" y="2901950"/>
          <p14:tracePt t="85469" x="2670175" y="2901950"/>
          <p14:tracePt t="85481" x="2697163" y="2928938"/>
          <p14:tracePt t="85501" x="2751138" y="2982913"/>
          <p14:tracePt t="85521" x="2786063" y="3000375"/>
          <p14:tracePt t="85532" x="2867025" y="3062288"/>
          <p14:tracePt t="85551" x="2884488" y="3071813"/>
          <p14:tracePt t="85563" x="2928938" y="3108325"/>
          <p14:tracePt t="85582" x="2982913" y="3133725"/>
          <p14:tracePt t="85608" x="3054350" y="3187700"/>
          <p14:tracePt t="85628" x="3071813" y="3205163"/>
          <p14:tracePt t="85641" x="3152775" y="3268663"/>
          <p14:tracePt t="85661" x="3187700" y="3303588"/>
          <p14:tracePt t="85674" x="3224213" y="3340100"/>
          <p14:tracePt t="85687" x="3303588" y="3419475"/>
          <p14:tracePt t="85707" x="3357563" y="3482975"/>
          <p14:tracePt t="85718" x="3429000" y="3571875"/>
          <p14:tracePt t="85738" x="3465513" y="3598863"/>
          <p14:tracePt t="85749" x="3517900" y="3660775"/>
          <p14:tracePt t="85767" x="3589338" y="3732213"/>
          <p14:tracePt t="85786" x="3633788" y="3776663"/>
          <p14:tracePt t="85813" x="3687763" y="3822700"/>
          <p14:tracePt t="85833" x="3687763" y="3830638"/>
          <p14:tracePt t="85845" x="3705225" y="3840163"/>
          <p14:tracePt t="85863" x="3705225" y="3848100"/>
          <p14:tracePt t="85895" x="3714750" y="3848100"/>
          <p14:tracePt t="85908" x="3714750" y="3867150"/>
          <p14:tracePt t="85926" x="3705225" y="3884613"/>
          <p14:tracePt t="85939" x="3679825" y="3919538"/>
          <p14:tracePt t="85957" x="3660775" y="3946525"/>
          <p14:tracePt t="85969" x="3616325" y="3973513"/>
          <p14:tracePt t="85987" x="3554413" y="4037013"/>
          <p14:tracePt t="86005" x="3490913" y="4081463"/>
          <p14:tracePt t="86018" x="3232150" y="4187825"/>
          <p14:tracePt t="86037" x="3108325" y="4224338"/>
          <p14:tracePt t="86049" x="2813050" y="4259263"/>
          <p14:tracePt t="86068" x="2697163" y="4268788"/>
          <p14:tracePt t="86080" x="2589213" y="4295775"/>
          <p14:tracePt t="86098" x="2536825" y="4303713"/>
          <p14:tracePt t="86110" x="2446338" y="4330700"/>
          <p14:tracePt t="86131" x="2419350" y="4348163"/>
          <p14:tracePt t="86142" x="2339975" y="4367213"/>
          <p14:tracePt t="86162" x="2330450" y="4367213"/>
          <p14:tracePt t="86174" x="2276475" y="4402138"/>
          <p14:tracePt t="86193" x="2286000" y="4402138"/>
          <p14:tracePt t="86240" x="2303463" y="4394200"/>
          <p14:tracePt t="86299" x="2393950" y="4367213"/>
          <p14:tracePt t="86318" x="2465388" y="4357688"/>
          <p14:tracePt t="86330" x="2714625" y="4330700"/>
          <p14:tracePt t="86349" x="3017838" y="4313238"/>
          <p14:tracePt t="86368" x="3098800" y="4313238"/>
          <p14:tracePt t="86380" x="3224213" y="4303713"/>
          <p14:tracePt t="86407" x="3322638" y="4295775"/>
          <p14:tracePt t="86419" x="3357563" y="4295775"/>
          <p14:tracePt t="86431" x="3419475" y="4295775"/>
          <p14:tracePt t="86443" x="3608388" y="4276725"/>
          <p14:tracePt t="86463" x="3679825" y="4276725"/>
          <p14:tracePt t="86475" x="3732213" y="4268788"/>
          <p14:tracePt t="86490" x="3848100" y="4268788"/>
          <p14:tracePt t="86507" x="3884613" y="4268788"/>
          <p14:tracePt t="86524" x="3919538" y="4268788"/>
          <p14:tracePt t="86541" x="3929063" y="4268788"/>
          <p14:tracePt t="86630" x="3938588" y="4268788"/>
          <p14:tracePt t="86697" x="3946525" y="4268788"/>
          <p14:tracePt t="86730" x="3956050" y="4268788"/>
          <p14:tracePt t="86785" x="3956050" y="4259263"/>
          <p14:tracePt t="86804" x="3946525" y="4251325"/>
          <p14:tracePt t="87465" x="3822700" y="4108450"/>
          <p14:tracePt t="87484" x="3751263" y="4044950"/>
          <p14:tracePt t="87495" x="3562350" y="3840163"/>
          <p14:tracePt t="87514" x="3500438" y="3776663"/>
          <p14:tracePt t="87527" x="3394075" y="3643313"/>
          <p14:tracePt t="87544" x="3367088" y="3625850"/>
          <p14:tracePt t="87556" x="3313113" y="3554413"/>
          <p14:tracePt t="87576" x="3303588" y="3554413"/>
          <p14:tracePt t="87588" x="3268663" y="3527425"/>
          <p14:tracePt t="87607" x="3251200" y="3509963"/>
          <p14:tracePt t="87620" x="3187700" y="3473450"/>
          <p14:tracePt t="87640" x="3170238" y="3465513"/>
          <p14:tracePt t="87651" x="3116263" y="3429000"/>
          <p14:tracePt t="87670" x="3062288" y="3394075"/>
          <p14:tracePt t="87689" x="3044825" y="3384550"/>
          <p14:tracePt t="87701" x="2990850" y="3348038"/>
          <p14:tracePt t="87721" x="2973388" y="3340100"/>
          <p14:tracePt t="87733" x="2911475" y="3295650"/>
          <p14:tracePt t="87753" x="2894013" y="3286125"/>
          <p14:tracePt t="87766" x="2874963" y="3268663"/>
          <p14:tracePt t="87778" x="2822575" y="3232150"/>
          <p14:tracePt t="87797" x="2776538" y="3197225"/>
          <p14:tracePt t="87827" x="2759075" y="3170238"/>
          <p14:tracePt t="87839" x="2714625" y="3133725"/>
          <p14:tracePt t="87859" x="2697163" y="3108325"/>
          <p14:tracePt t="87871" x="2660650" y="3062288"/>
          <p14:tracePt t="87891" x="2643188" y="3036888"/>
          <p14:tracePt t="87903" x="2608263" y="2973388"/>
          <p14:tracePt t="87923" x="2598738" y="2965450"/>
          <p14:tracePt t="87934" x="2589213" y="2946400"/>
          <p14:tracePt t="87953" x="2581275" y="2946400"/>
          <p14:tracePt t="88003" x="2581275" y="2938463"/>
          <p14:tracePt t="88014" x="2581275" y="2919413"/>
          <p14:tracePt t="88036" x="2571750" y="2919413"/>
          <p14:tracePt t="88047" x="2562225" y="2901950"/>
          <p14:tracePt t="88066" x="2571750" y="290195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Reusing View and Drawing Images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2974" y="1295400"/>
            <a:ext cx="85344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APlottedShuttleView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extends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ACartesianPlaneView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BeanView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   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onsolas"/>
              </a:rPr>
              <a:t>ObservablePlottedShuttle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plottedShuttle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APlottedShuttleView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ObservablePlottedShuttle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super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ObservableCartesianPlane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aPlottedShuttle.getCartesianPlane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aPlottedShuttle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28645"/>
      </p:ext>
    </p:extLst>
  </p:cSld>
  <p:clrMapOvr>
    <a:masterClrMapping/>
  </p:clrMapOvr>
  <p:transition advTm="327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025" x="2571750" y="2911475"/>
          <p14:tracePt t="5154" x="2571750" y="2919413"/>
          <p14:tracePt t="5407" x="2581275" y="2919413"/>
          <p14:tracePt t="5563" x="2581275" y="2928938"/>
          <p14:tracePt t="5960" x="2589213" y="2938463"/>
          <p14:tracePt t="6793" x="2589213" y="2946400"/>
          <p14:tracePt t="7775" x="2589213" y="2955925"/>
          <p14:tracePt t="8054" x="2598738" y="2955925"/>
          <p14:tracePt t="8236" x="2598738" y="2965450"/>
          <p14:tracePt t="9275" x="2598738" y="2955925"/>
          <p14:tracePt t="9374" x="2608263" y="2955925"/>
          <p14:tracePt t="9515" x="2616200" y="2955925"/>
          <p14:tracePt t="10172" x="2616200" y="2965450"/>
          <p14:tracePt t="10191" x="2616200" y="2973388"/>
          <p14:tracePt t="10504" x="2616200" y="2982913"/>
          <p14:tracePt t="12525" x="2616200" y="2973388"/>
          <p14:tracePt t="13246" x="2633663" y="2973388"/>
          <p14:tracePt t="13258" x="2652713" y="2973388"/>
          <p14:tracePt t="13286" x="2660650" y="2973388"/>
          <p14:tracePt t="13335" x="2670175" y="2973388"/>
          <p14:tracePt t="13347" x="2697163" y="2973388"/>
          <p14:tracePt t="13379" x="2705100" y="2973388"/>
          <p14:tracePt t="13475" x="2714625" y="2973388"/>
          <p14:tracePt t="13487" x="2741613" y="2982913"/>
          <p14:tracePt t="13519" x="2759075" y="2982913"/>
          <p14:tracePt t="13539" x="2768600" y="2990850"/>
          <p14:tracePt t="13566" x="2776538" y="2990850"/>
          <p14:tracePt t="13585" x="2803525" y="2990850"/>
          <p14:tracePt t="13649" x="2822575" y="2973388"/>
          <p14:tracePt t="13676" x="2840038" y="2973388"/>
          <p14:tracePt t="13694" x="2857500" y="2955925"/>
          <p14:tracePt t="13726" x="2867025" y="2955925"/>
          <p14:tracePt t="13747" x="2894013" y="2938463"/>
          <p14:tracePt t="13779" x="2901950" y="2938463"/>
          <p14:tracePt t="13788" x="2901950" y="2928938"/>
          <p14:tracePt t="13814" x="2928938" y="2901950"/>
          <p14:tracePt t="13845" x="2938463" y="2901950"/>
          <p14:tracePt t="13851" x="2955925" y="2884488"/>
          <p14:tracePt t="13881" x="3009900" y="2857500"/>
          <p14:tracePt t="13912" x="3062288" y="2840038"/>
          <p14:tracePt t="13930" x="3081338" y="2830513"/>
          <p14:tracePt t="13948" x="3152775" y="2822575"/>
          <p14:tracePt t="13979" x="3205163" y="2803525"/>
          <p14:tracePt t="13992" x="3259138" y="2795588"/>
          <p14:tracePt t="14019" x="3322638" y="2795588"/>
          <p14:tracePt t="14048" x="3411538" y="2786063"/>
          <p14:tracePt t="14080" x="3438525" y="2786063"/>
          <p14:tracePt t="14085" x="3509963" y="2786063"/>
          <p14:tracePt t="14115" x="3616325" y="2768600"/>
          <p14:tracePt t="14147" x="3670300" y="2768600"/>
          <p14:tracePt t="14166" x="3705225" y="2759075"/>
          <p14:tracePt t="14182" x="3759200" y="2759075"/>
          <p14:tracePt t="14213" x="3822700" y="2759075"/>
          <p14:tracePt t="14216" x="3875088" y="2759075"/>
          <p14:tracePt t="14248" x="3884613" y="2759075"/>
          <p14:tracePt t="14257" x="3938588" y="2759075"/>
          <p14:tracePt t="14282" x="4000500" y="2759075"/>
          <p14:tracePt t="14314" x="4027488" y="2759075"/>
          <p14:tracePt t="14319" x="4062413" y="2759075"/>
          <p14:tracePt t="14349" x="4098925" y="2759075"/>
          <p14:tracePt t="14380" x="4108450" y="2759075"/>
          <p14:tracePt t="14387" x="4116388" y="2759075"/>
          <p14:tracePt t="14431" x="4125913" y="2759075"/>
          <p14:tracePt t="14451" x="4133850" y="2768600"/>
          <p14:tracePt t="14484" x="4143375" y="2776538"/>
          <p14:tracePt t="14745" x="4143375" y="2786063"/>
          <p14:tracePt t="14763" x="4160838" y="2803525"/>
          <p14:tracePt t="14798" x="4179888" y="2813050"/>
          <p14:tracePt t="14823" x="4197350" y="2830513"/>
          <p14:tracePt t="14842" x="4205288" y="2830513"/>
          <p14:tracePt t="14854" x="4224338" y="2847975"/>
          <p14:tracePt t="14884" x="4259263" y="2867025"/>
          <p14:tracePt t="14917" x="4268788" y="2874963"/>
          <p14:tracePt t="14934" x="4276725" y="2884488"/>
          <p14:tracePt t="14953" x="4295775" y="2884488"/>
          <p14:tracePt t="14984" x="4295775" y="2894013"/>
          <p14:tracePt t="15016" x="4303713" y="2901950"/>
          <p14:tracePt t="15047" x="4313238" y="2901950"/>
          <p14:tracePt t="15107" x="4322763" y="2911475"/>
          <p14:tracePt t="15126" x="4322763" y="2919413"/>
          <p14:tracePt t="15174" x="4340225" y="2928938"/>
          <p14:tracePt t="15185" x="4340225" y="2938463"/>
          <p14:tracePt t="15205" x="4348163" y="2938463"/>
          <p14:tracePt t="15218" x="4367213" y="2955925"/>
          <p14:tracePt t="15250" x="4367213" y="2965450"/>
          <p14:tracePt t="15267" x="4384675" y="2973388"/>
          <p14:tracePt t="15314" x="4394200" y="2982913"/>
          <p14:tracePt t="15340" x="4411663" y="2990850"/>
          <p14:tracePt t="15359" x="4411663" y="3000375"/>
          <p14:tracePt t="15386" x="4419600" y="3000375"/>
          <p14:tracePt t="15439" x="4419600" y="3009900"/>
          <p14:tracePt t="15472" x="4438650" y="3009900"/>
          <p14:tracePt t="15504" x="4438650" y="3017838"/>
          <p14:tracePt t="15547" x="4446588" y="3027363"/>
          <p14:tracePt t="15565" x="4456113" y="3027363"/>
          <p14:tracePt t="15690" x="4465638" y="3036888"/>
          <p14:tracePt t="15723" x="4473575" y="3036888"/>
          <p14:tracePt t="15798" x="4473575" y="3044825"/>
          <p14:tracePt t="15847" x="4483100" y="3044825"/>
          <p14:tracePt t="16647" x="4491038" y="3036888"/>
          <p14:tracePt t="16902" x="4491038" y="3027363"/>
          <p14:tracePt t="16935" x="4500563" y="3017838"/>
          <p14:tracePt t="16961" x="4500563" y="3009900"/>
          <p14:tracePt t="16991" x="4518025" y="2982913"/>
          <p14:tracePt t="17011" x="4518025" y="2973388"/>
          <p14:tracePt t="17024" x="4527550" y="2946400"/>
          <p14:tracePt t="17056" x="4554538" y="2911475"/>
          <p14:tracePt t="17061" x="4572000" y="2894013"/>
          <p14:tracePt t="17105" x="4598988" y="2867025"/>
          <p14:tracePt t="17138" x="4616450" y="2857500"/>
          <p14:tracePt t="17164" x="4633913" y="2840038"/>
          <p14:tracePt t="17191" x="4643438" y="2822575"/>
          <p14:tracePt t="17224" x="4652963" y="2822575"/>
          <p14:tracePt t="17227" x="4679950" y="2803525"/>
          <p14:tracePt t="17258" x="4724400" y="2768600"/>
          <p14:tracePt t="17289" x="4751388" y="2732088"/>
          <p14:tracePt t="17295" x="4768850" y="2714625"/>
          <p14:tracePt t="17325" x="4795838" y="2652713"/>
          <p14:tracePt t="17357" x="4830763" y="2608263"/>
          <p14:tracePt t="17360" x="4840288" y="2581275"/>
          <p14:tracePt t="17392" x="4848225" y="2571750"/>
          <p14:tracePt t="17416" x="4848225" y="2562225"/>
          <p14:tracePt t="17435" x="4857750" y="2554288"/>
          <p14:tracePt t="17459" x="4857750" y="2544763"/>
          <p14:tracePt t="17490" x="4857750" y="2536825"/>
          <p14:tracePt t="17496" x="4857750" y="2527300"/>
          <p14:tracePt t="17525" x="4867275" y="2527300"/>
          <p14:tracePt t="17830" x="4867275" y="2517775"/>
          <p14:tracePt t="17880" x="4867275" y="2509838"/>
          <p14:tracePt t="18256" x="4867275" y="2500313"/>
          <p14:tracePt t="18286" x="4867275" y="2490788"/>
          <p14:tracePt t="18298" x="4857750" y="2490788"/>
          <p14:tracePt t="19525" x="4857750" y="2473325"/>
          <p14:tracePt t="19539" x="4884738" y="2446338"/>
          <p14:tracePt t="19566" x="4902200" y="2428875"/>
          <p14:tracePt t="19578" x="4919663" y="2401888"/>
          <p14:tracePt t="19598" x="4983163" y="2322513"/>
          <p14:tracePt t="19630" x="5010150" y="2295525"/>
          <p14:tracePt t="19633" x="5062538" y="2214563"/>
          <p14:tracePt t="19666" x="5126038" y="2143125"/>
          <p14:tracePt t="19682" x="5160963" y="2081213"/>
          <p14:tracePt t="19701" x="5205413" y="2017713"/>
          <p14:tracePt t="19733" x="5232400" y="1973263"/>
          <p14:tracePt t="19765" x="5232400" y="1965325"/>
          <p14:tracePt t="19776" x="5241925" y="1955800"/>
          <p14:tracePt t="19799" x="5241925" y="1938338"/>
          <p14:tracePt t="19830" x="5241925" y="1919288"/>
          <p14:tracePt t="19841" x="5241925" y="1911350"/>
          <p14:tracePt t="19866" x="5241925" y="1884363"/>
          <p14:tracePt t="19897" x="5224463" y="1857375"/>
          <p14:tracePt t="19906" x="5214938" y="1839913"/>
          <p14:tracePt t="19933" x="5170488" y="1741488"/>
          <p14:tracePt t="19967" x="5126038" y="1687513"/>
          <p14:tracePt t="19998" x="5116513" y="1660525"/>
          <p14:tracePt t="20009" x="5099050" y="1633538"/>
          <p14:tracePt t="20033" x="5089525" y="1616075"/>
          <p14:tracePt t="20066" x="5081588" y="1598613"/>
          <p14:tracePt t="20076" x="5072063" y="1598613"/>
          <p14:tracePt t="20100" x="5045075" y="1554163"/>
          <p14:tracePt t="20131" x="5045075" y="1544638"/>
          <p14:tracePt t="20136" x="5018088" y="1509713"/>
          <p14:tracePt t="20156" x="5018088" y="1500188"/>
          <p14:tracePt t="20169" x="4991100" y="1473200"/>
          <p14:tracePt t="20186" x="4983163" y="1465263"/>
          <p14:tracePt t="20200" x="4965700" y="1438275"/>
          <p14:tracePt t="20232" x="4965700" y="1428750"/>
          <p14:tracePt t="20236" x="4946650" y="1401763"/>
          <p14:tracePt t="20267" x="4946650" y="1393825"/>
          <p14:tracePt t="20278" x="4929188" y="1374775"/>
          <p14:tracePt t="20297" x="4919663" y="1374775"/>
          <p14:tracePt t="20311" x="4911725" y="1366838"/>
          <p14:tracePt t="20329" x="4911725" y="1357313"/>
          <p14:tracePt t="20354" x="4902200" y="1357313"/>
          <p14:tracePt t="20387" x="4902200" y="1347788"/>
          <p14:tracePt t="20420" x="4902200" y="1339850"/>
          <p14:tracePt t="20486" x="4911725" y="1339850"/>
          <p14:tracePt t="20498" x="4938713" y="1330325"/>
          <p14:tracePt t="20517" x="4946650" y="1330325"/>
          <p14:tracePt t="20529" x="4973638" y="1330325"/>
          <p14:tracePt t="20548" x="4991100" y="1330325"/>
          <p14:tracePt t="20560" x="5045075" y="1330325"/>
          <p14:tracePt t="20578" x="5143500" y="1330325"/>
          <p14:tracePt t="20596" x="5170488" y="1339850"/>
          <p14:tracePt t="20609" x="5232400" y="1339850"/>
          <p14:tracePt t="20628" x="5259388" y="1339850"/>
          <p14:tracePt t="20639" x="5322888" y="1339850"/>
          <p14:tracePt t="20657" x="5340350" y="1339850"/>
          <p14:tracePt t="20669" x="5411788" y="1347788"/>
          <p14:tracePt t="20689" x="5429250" y="1347788"/>
          <p14:tracePt t="20702" x="5518150" y="1357313"/>
          <p14:tracePt t="20720" x="5634038" y="1366838"/>
          <p14:tracePt t="20738" x="5688013" y="1374775"/>
          <p14:tracePt t="20752" x="5776913" y="1393825"/>
          <p14:tracePt t="20769" x="5786438" y="1393825"/>
          <p14:tracePt t="20784" x="5857875" y="1401763"/>
          <p14:tracePt t="20801" x="5884863" y="1411288"/>
          <p14:tracePt t="20818" x="5946775" y="1419225"/>
          <p14:tracePt t="20835" x="5956300" y="1428750"/>
          <p14:tracePt t="20851" x="5965825" y="1438275"/>
          <p14:tracePt t="20920" x="5965825" y="1446213"/>
          <p14:tracePt t="20989" x="5965825" y="1455738"/>
          <p14:tracePt t="21505" x="5973763" y="1455738"/>
          <p14:tracePt t="21587" x="5973763" y="1473200"/>
          <p14:tracePt t="21805" x="5973763" y="1490663"/>
          <p14:tracePt t="21817" x="5956300" y="1517650"/>
          <p14:tracePt t="21838" x="5946775" y="1527175"/>
          <p14:tracePt t="21848" x="5929313" y="1544638"/>
          <p14:tracePt t="21867" x="5902325" y="1554163"/>
          <p14:tracePt t="21879" x="5867400" y="1581150"/>
          <p14:tracePt t="21898" x="5848350" y="1589088"/>
          <p14:tracePt t="21924" x="5822950" y="1598613"/>
          <p14:tracePt t="21936" x="5786438" y="1625600"/>
          <p14:tracePt t="21947" x="5751513" y="1643063"/>
          <p14:tracePt t="21959" x="5697538" y="1687513"/>
          <p14:tracePt t="21978" x="5680075" y="1704975"/>
          <p14:tracePt t="21990" x="5626100" y="1751013"/>
          <p14:tracePt t="22008" x="5608638" y="1768475"/>
          <p14:tracePt t="22022" x="5554663" y="1812925"/>
          <p14:tracePt t="22041" x="5491163" y="1857375"/>
          <p14:tracePt t="22059" x="5456238" y="1893888"/>
          <p14:tracePt t="22072" x="5375275" y="1946275"/>
          <p14:tracePt t="22089" x="5357813" y="1973263"/>
          <p14:tracePt t="22105" x="5313363" y="2027238"/>
          <p14:tracePt t="22122" x="5286375" y="2044700"/>
          <p14:tracePt t="22138" x="5232400" y="2108200"/>
          <p14:tracePt t="22155" x="5214938" y="2125663"/>
          <p14:tracePt t="22172" x="5170488" y="2170113"/>
          <p14:tracePt t="22189" x="5153025" y="2187575"/>
          <p14:tracePt t="22206" x="5099050" y="2241550"/>
          <p14:tracePt t="22222" x="5062538" y="2295525"/>
          <p14:tracePt t="22239" x="5045075" y="2312988"/>
          <p14:tracePt t="22255" x="5018088" y="2339975"/>
          <p14:tracePt t="22272" x="5000625" y="2357438"/>
          <p14:tracePt t="22289" x="4938713" y="2428875"/>
          <p14:tracePt t="22306" x="4902200" y="2473325"/>
          <p14:tracePt t="22322" x="4867275" y="2517775"/>
          <p14:tracePt t="22341" x="4848225" y="2536825"/>
          <p14:tracePt t="22356" x="4830763" y="2544763"/>
          <p14:tracePt t="22373" x="4822825" y="2562225"/>
          <p14:tracePt t="22389" x="4795838" y="2581275"/>
          <p14:tracePt t="22406" x="4714875" y="2643188"/>
          <p14:tracePt t="22435" x="4705350" y="2652713"/>
          <p14:tracePt t="22446" x="4652963" y="2687638"/>
          <p14:tracePt t="22465" x="4652963" y="2697163"/>
          <p14:tracePt t="22477" x="4608513" y="2724150"/>
          <p14:tracePt t="22495" x="4562475" y="2759075"/>
          <p14:tracePt t="22514" x="4518025" y="2776538"/>
          <p14:tracePt t="22526" x="4456113" y="2795588"/>
          <p14:tracePt t="22545" x="4429125" y="2795588"/>
          <p14:tracePt t="22558" x="4357688" y="2795588"/>
          <p14:tracePt t="22576" x="4330700" y="2795588"/>
          <p14:tracePt t="22590" x="4268788" y="2795588"/>
          <p14:tracePt t="22607" x="4241800" y="2795588"/>
          <p14:tracePt t="22623" x="4187825" y="2795588"/>
          <p14:tracePt t="22640" x="4116388" y="2795588"/>
          <p14:tracePt t="22657" x="4062413" y="2795588"/>
          <p14:tracePt t="22673" x="3965575" y="2776538"/>
          <p14:tracePt t="22690" x="3938588" y="2768600"/>
          <p14:tracePt t="22713" x="3875088" y="2751138"/>
          <p14:tracePt t="22732" x="3848100" y="2741613"/>
          <p14:tracePt t="22745" x="3786188" y="2724150"/>
          <p14:tracePt t="22763" x="3759200" y="2714625"/>
          <p14:tracePt t="22775" x="3705225" y="2697163"/>
          <p14:tracePt t="22794" x="3687763" y="2687638"/>
          <p14:tracePt t="22808" x="3633788" y="2652713"/>
          <p14:tracePt t="22826" x="3616325" y="2643188"/>
          <p14:tracePt t="22841" x="3598863" y="2625725"/>
          <p14:tracePt t="22858" x="3562350" y="2589213"/>
          <p14:tracePt t="22875" x="3544888" y="2571750"/>
          <p14:tracePt t="22891" x="3509963" y="2527300"/>
          <p14:tracePt t="22908" x="3482975" y="2500313"/>
          <p14:tracePt t="22924" x="3429000" y="2438400"/>
          <p14:tracePt t="22941" x="3419475" y="2428875"/>
          <p14:tracePt t="22958" x="3394075" y="2384425"/>
          <p14:tracePt t="22974" x="3375025" y="2374900"/>
          <p14:tracePt t="22991" x="3348038" y="2330450"/>
          <p14:tracePt t="23008" x="3330575" y="2312988"/>
          <p14:tracePt t="23024" x="3303588" y="2268538"/>
          <p14:tracePt t="23041" x="3295650" y="2268538"/>
          <p14:tracePt t="23058" x="3286125" y="2259013"/>
          <p14:tracePt t="23075" x="3286125" y="2251075"/>
          <p14:tracePt t="23094" x="3276600" y="2241550"/>
          <p14:tracePt t="23128" x="3276600" y="2232025"/>
          <p14:tracePt t="23139" x="3276600" y="2224088"/>
          <p14:tracePt t="23159" x="3276600" y="2205038"/>
          <p14:tracePt t="23190" x="3276600" y="2187575"/>
          <p14:tracePt t="23201" x="3276600" y="2170113"/>
          <p14:tracePt t="23219" x="3268663" y="2152650"/>
          <p14:tracePt t="23231" x="3268663" y="2143125"/>
          <p14:tracePt t="23251" x="3268663" y="2125663"/>
          <p14:tracePt t="23263" x="3268663" y="2108200"/>
          <p14:tracePt t="23281" x="3268663" y="2098675"/>
          <p14:tracePt t="23326" x="3268663" y="2089150"/>
          <p14:tracePt t="23393" x="3276600" y="2089150"/>
          <p14:tracePt t="23424" x="3276600" y="2081213"/>
          <p14:tracePt t="23537" x="3276600" y="2071688"/>
          <p14:tracePt t="23549" x="3268663" y="2027238"/>
          <p14:tracePt t="23567" x="3268663" y="2009775"/>
          <p14:tracePt t="23579" x="3259138" y="2009775"/>
          <p14:tracePt t="23678" x="3232150" y="2000250"/>
          <p14:tracePt t="23704" x="3197225" y="1990725"/>
          <p14:tracePt t="23721" x="3179763" y="1990725"/>
          <p14:tracePt t="23733" x="3133725" y="1982788"/>
          <p14:tracePt t="23753" x="3116263" y="1982788"/>
          <p14:tracePt t="23765" x="3081338" y="1973263"/>
          <p14:tracePt t="23784" x="3062288" y="1973263"/>
          <p14:tracePt t="23802" x="3054350" y="1973263"/>
          <p14:tracePt t="23815" x="3036888" y="1973263"/>
          <p14:tracePt t="23833" x="3027363" y="1973263"/>
          <p14:tracePt t="23847" x="2990850" y="1973263"/>
          <p14:tracePt t="23865" x="2973388" y="1973263"/>
          <p14:tracePt t="23876" x="2965450" y="1973263"/>
          <p14:tracePt t="23895" x="2955925" y="1973263"/>
          <p14:tracePt t="23907" x="2946400" y="1973263"/>
          <p14:tracePt t="23925" x="2946400" y="1965325"/>
          <p14:tracePt t="24744" x="2955925" y="1965325"/>
          <p14:tracePt t="24756" x="2955925" y="1955800"/>
          <p14:tracePt t="25028" x="2955925" y="1946275"/>
          <p14:tracePt t="25041" x="2955925" y="1938338"/>
          <p14:tracePt t="25060" x="2965450" y="1928813"/>
          <p14:tracePt t="25086" x="2965450" y="1911350"/>
          <p14:tracePt t="25105" x="2965450" y="1884363"/>
          <p14:tracePt t="25139" x="2973388" y="1893888"/>
          <p14:tracePt t="25637" x="2973388" y="1901825"/>
          <p14:tracePt t="25685" x="2973388" y="1919288"/>
          <p14:tracePt t="25715" x="2982913" y="1946275"/>
          <p14:tracePt t="25734" x="2990850" y="1973263"/>
          <p14:tracePt t="25766" x="3000375" y="1990725"/>
          <p14:tracePt t="25777" x="3017838" y="2044700"/>
          <p14:tracePt t="25796" x="3036888" y="2108200"/>
          <p14:tracePt t="25815" x="3036888" y="2125663"/>
          <p14:tracePt t="25826" x="3054350" y="2170113"/>
          <p14:tracePt t="25844" x="3071813" y="2197100"/>
          <p14:tracePt t="25856" x="3071813" y="2205038"/>
          <p14:tracePt t="25895" x="3081338" y="2214563"/>
          <p14:tracePt t="25906" x="3081338" y="2224088"/>
          <p14:tracePt t="25925" x="3089275" y="2232025"/>
          <p14:tracePt t="25951" x="3098800" y="2232025"/>
          <p14:tracePt t="26123" x="3108325" y="2232025"/>
          <p14:tracePt t="26190" x="3116263" y="2232025"/>
          <p14:tracePt t="26249" x="3125788" y="2232025"/>
          <p14:tracePt t="26297" x="3133725" y="2232025"/>
          <p14:tracePt t="26422" x="3143250" y="2232025"/>
          <p14:tracePt t="26472" x="3152775" y="2232025"/>
          <p14:tracePt t="26505" x="3160713" y="2232025"/>
          <p14:tracePt t="26518" x="3170238" y="2241550"/>
          <p14:tracePt t="26536" x="3197225" y="2241550"/>
          <p14:tracePt t="26569" x="3214688" y="2241550"/>
          <p14:tracePt t="26581" x="3259138" y="2251075"/>
          <p14:tracePt t="26600" x="3268663" y="2259013"/>
          <p14:tracePt t="26612" x="3276600" y="2259013"/>
          <p14:tracePt t="26633" x="3295650" y="2259013"/>
          <p14:tracePt t="26643" x="3303588" y="2268538"/>
          <p14:tracePt t="26670" x="3313113" y="2268538"/>
          <p14:tracePt t="26683" x="3330575" y="2268538"/>
          <p14:tracePt t="26693" x="3340100" y="2268538"/>
          <p14:tracePt t="26706" x="3348038" y="2268538"/>
          <p14:tracePt t="26724" x="3367088" y="2268538"/>
          <p14:tracePt t="26736" x="3375025" y="2268538"/>
          <p14:tracePt t="26772" x="3419475" y="2268538"/>
          <p14:tracePt t="26806" x="3429000" y="2268538"/>
          <p14:tracePt t="26817" x="3465513" y="2268538"/>
          <p14:tracePt t="26835" x="3482975" y="2268538"/>
          <p14:tracePt t="26847" x="3490913" y="2268538"/>
          <p14:tracePt t="26865" x="3500438" y="2268538"/>
          <p14:tracePt t="26876" x="3527425" y="2268538"/>
          <p14:tracePt t="26895" x="3562350" y="2268538"/>
          <p14:tracePt t="26915" x="3581400" y="2268538"/>
          <p14:tracePt t="26926" x="3625850" y="2268538"/>
          <p14:tracePt t="26944" x="3652838" y="2268538"/>
          <p14:tracePt t="26957" x="3705225" y="2268538"/>
          <p14:tracePt t="26975" x="3768725" y="2259013"/>
          <p14:tracePt t="26994" x="3786188" y="2251075"/>
          <p14:tracePt t="27006" x="3813175" y="2241550"/>
          <p14:tracePt t="27024" x="3830638" y="2241550"/>
          <p14:tracePt t="27036" x="3894138" y="2232025"/>
          <p14:tracePt t="27055" x="3911600" y="2232025"/>
          <p14:tracePt t="27070" x="3973513" y="2232025"/>
          <p14:tracePt t="27086" x="3990975" y="2232025"/>
          <p14:tracePt t="27115" x="4010025" y="2232025"/>
          <p14:tracePt t="27136" x="4017963" y="2232025"/>
          <p14:tracePt t="27162" x="4027488" y="2232025"/>
          <p14:tracePt t="27261" x="4037013" y="2232025"/>
          <p14:tracePt t="28219" x="4037013" y="2224088"/>
          <p14:tracePt t="28989" x="4037013" y="2214563"/>
          <p14:tracePt t="29128" x="4044950" y="2214563"/>
          <p14:tracePt t="29462" x="4054475" y="2214563"/>
          <p14:tracePt t="29493" x="4062413" y="2214563"/>
          <p14:tracePt t="29541" x="4071938" y="2205038"/>
          <p14:tracePt t="29585" x="4081463" y="2205038"/>
          <p14:tracePt t="29680" x="4089400" y="2205038"/>
          <p14:tracePt t="29725" x="4098925" y="2205038"/>
          <p14:tracePt t="29742" x="4108450" y="2205038"/>
          <p14:tracePt t="29826" x="4108450" y="2197100"/>
          <p14:tracePt t="29966" x="4108450" y="2187575"/>
          <p14:tracePt t="29996" x="4108450" y="2179638"/>
          <p14:tracePt t="30090" x="4116388" y="2179638"/>
          <p14:tracePt t="30183" x="4125913" y="2179638"/>
          <p14:tracePt t="30215" x="4133850" y="2179638"/>
          <p14:tracePt t="30400" x="4143375" y="2179638"/>
          <p14:tracePt t="30732" x="4143375" y="2170113"/>
          <p14:tracePt t="30764" x="4152900" y="2170113"/>
          <p14:tracePt t="30873" x="4160838" y="2170113"/>
          <p14:tracePt t="31029" x="4160838" y="2160588"/>
          <p14:tracePt t="31048" x="4170363" y="2152650"/>
          <p14:tracePt t="31106" x="4179888" y="2152650"/>
          <p14:tracePt t="31132" x="4187825" y="2152650"/>
          <p14:tracePt t="31185" x="4187825" y="2143125"/>
          <p14:tracePt t="31205" x="4197350" y="2143125"/>
          <p14:tracePt t="31317" x="4205288" y="2143125"/>
          <p14:tracePt t="31566" x="4205288" y="2133600"/>
          <p14:tracePt t="31598" x="4205288" y="21526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Cartesian Plane: Extra Manual View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302895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9344361"/>
      </p:ext>
    </p:extLst>
  </p:cSld>
  <p:clrMapOvr>
    <a:masterClrMapping/>
  </p:clrMapOvr>
  <p:transition advTm="889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33" x="9090025" y="9525"/>
          <p14:tracePt t="11427" x="9072563" y="36513"/>
          <p14:tracePt t="11447" x="9055100" y="44450"/>
          <p14:tracePt t="11459" x="9037638" y="61913"/>
          <p14:tracePt t="11491" x="8966200" y="88900"/>
          <p14:tracePt t="11517" x="8885238" y="115888"/>
          <p14:tracePt t="11548" x="8823325" y="142875"/>
          <p14:tracePt t="11580" x="8804275" y="152400"/>
          <p14:tracePt t="11591" x="8732838" y="187325"/>
          <p14:tracePt t="11622" x="8715375" y="187325"/>
          <p14:tracePt t="11650" x="8626475" y="231775"/>
          <p14:tracePt t="11650" x="8572500" y="258763"/>
          <p14:tracePt t="11684" x="8483600" y="285750"/>
          <p14:tracePt t="11716" x="8456613" y="285750"/>
          <p14:tracePt t="11726" x="8412163" y="303213"/>
          <p14:tracePt t="11758" x="8331200" y="330200"/>
          <p14:tracePt t="11784" x="8188325" y="357188"/>
          <p14:tracePt t="11815" x="8072438" y="384175"/>
          <p14:tracePt t="11848" x="8010525" y="393700"/>
          <p14:tracePt t="11857" x="7983538" y="401638"/>
          <p14:tracePt t="11888" x="7867650" y="438150"/>
          <p14:tracePt t="11918" x="7581900" y="544513"/>
          <p14:tracePt t="11951" x="7456488" y="608013"/>
          <p14:tracePt t="11983" x="7358063" y="652463"/>
          <p14:tracePt t="11999" x="7180263" y="731838"/>
          <p14:tracePt t="12032" x="7134225" y="758825"/>
          <p14:tracePt t="12051" x="6929438" y="857250"/>
          <p14:tracePt t="12083" x="6796088" y="919163"/>
          <p14:tracePt t="12091" x="6742113" y="946150"/>
          <p14:tracePt t="12117" x="6446838" y="1089025"/>
          <p14:tracePt t="12149" x="6384925" y="1125538"/>
          <p14:tracePt t="12153" x="6197600" y="1231900"/>
          <p14:tracePt t="12185" x="6062663" y="1312863"/>
          <p14:tracePt t="12202" x="6018213" y="1339850"/>
          <p14:tracePt t="12218" x="5848350" y="1446213"/>
          <p14:tracePt t="12249" x="5813425" y="1465263"/>
          <p14:tracePt t="12270" x="5795963" y="1482725"/>
          <p14:tracePt t="12284" x="5670550" y="1571625"/>
          <p14:tracePt t="12315" x="5634038" y="1598613"/>
          <p14:tracePt t="12325" x="5537200" y="1652588"/>
          <p14:tracePt t="12351" x="5419725" y="1731963"/>
          <p14:tracePt t="12383" x="5384800" y="1751013"/>
          <p14:tracePt t="12388" x="5276850" y="1822450"/>
          <p14:tracePt t="12420" x="5224463" y="1847850"/>
          <p14:tracePt t="12452" x="5180013" y="1874838"/>
          <p14:tracePt t="12467" x="5160963" y="1901825"/>
          <p14:tracePt t="12487" x="5089525" y="1965325"/>
          <p14:tracePt t="12518" x="5081588" y="1973263"/>
          <p14:tracePt t="12529" x="5027613" y="2027238"/>
          <p14:tracePt t="12552" x="4983163" y="2089150"/>
          <p14:tracePt t="12584" x="4973638" y="2108200"/>
          <p14:tracePt t="12590" x="4973638" y="2116138"/>
          <p14:tracePt t="12620" x="4973638" y="2125663"/>
          <p14:tracePt t="12700" x="4956175" y="2143125"/>
          <p14:tracePt t="12719" x="4946650" y="2160588"/>
          <p14:tracePt t="12730" x="4911725" y="2197100"/>
          <p14:tracePt t="12752" x="4768850" y="2303463"/>
          <p14:tracePt t="12784" x="4705350" y="2357438"/>
          <p14:tracePt t="12799" x="4687888" y="2366963"/>
          <p14:tracePt t="12819" x="4589463" y="2438400"/>
          <p14:tracePt t="12851" x="4402138" y="2509838"/>
          <p14:tracePt t="12861" x="4340225" y="2536825"/>
          <p14:tracePt t="12886" x="4071938" y="2633663"/>
          <p14:tracePt t="12918" x="3902075" y="2705100"/>
          <p14:tracePt t="12925" x="3875088" y="2705100"/>
          <p14:tracePt t="12953" x="3652838" y="2822575"/>
          <p14:tracePt t="12985" x="3490913" y="2874963"/>
          <p14:tracePt t="12988" x="3286125" y="2973388"/>
          <p14:tracePt t="13020" x="3187700" y="3027363"/>
          <p14:tracePt t="13036" x="3152775" y="3044825"/>
          <p14:tracePt t="13062" x="3054350" y="3081338"/>
          <p14:tracePt t="13087" x="2847975" y="3170238"/>
          <p14:tracePt t="13118" x="2660650" y="3251200"/>
          <p14:tracePt t="13131" x="2608263" y="3276600"/>
          <p14:tracePt t="13155" x="2465388" y="3330575"/>
          <p14:tracePt t="13187" x="2419350" y="3357563"/>
          <p14:tracePt t="13192" x="2393950" y="3375025"/>
          <p14:tracePt t="13222" x="2143125" y="3482975"/>
          <p14:tracePt t="13254" x="2044700" y="3527425"/>
          <p14:tracePt t="13270" x="2009775" y="3544888"/>
          <p14:tracePt t="13287" x="1901825" y="3608388"/>
          <p14:tracePt t="13318" x="1847850" y="3660775"/>
          <p14:tracePt t="13334" x="1822450" y="3670300"/>
          <p14:tracePt t="13356" x="1776413" y="3705225"/>
          <p14:tracePt t="13388" x="1785938" y="3705225"/>
          <p14:tracePt t="13440" x="1795463" y="3705225"/>
          <p14:tracePt t="13474" x="1803400" y="3705225"/>
          <p14:tracePt t="13506" x="1822450" y="3705225"/>
          <p14:tracePt t="13518" x="1847850" y="3697288"/>
          <p14:tracePt t="13539" x="1866900" y="3697288"/>
          <p14:tracePt t="13556" x="1901825" y="3687763"/>
          <p14:tracePt t="13586" x="1919288" y="3679825"/>
          <p14:tracePt t="13597" x="1919288" y="3670300"/>
          <p14:tracePt t="13661" x="1928813" y="3670300"/>
          <p14:tracePt t="13712" x="1928813" y="3660775"/>
          <p14:tracePt t="13756" x="1928813" y="3652838"/>
          <p14:tracePt t="13790" x="1938338" y="3643313"/>
          <p14:tracePt t="13802" x="1965325" y="3633788"/>
          <p14:tracePt t="13823" x="1965325" y="3625850"/>
          <p14:tracePt t="13856" x="1965325" y="3616325"/>
          <p14:tracePt t="14011" x="1973263" y="3616325"/>
          <p14:tracePt t="14038" x="1990725" y="3616325"/>
          <p14:tracePt t="14102" x="2009775" y="3616325"/>
          <p14:tracePt t="14120" x="2017713" y="3633788"/>
          <p14:tracePt t="14165" x="2027238" y="3670300"/>
          <p14:tracePt t="14183" x="2027238" y="3679825"/>
          <p14:tracePt t="14195" x="2036763" y="3714750"/>
          <p14:tracePt t="14225" x="2054225" y="3803650"/>
          <p14:tracePt t="14258" x="2062163" y="3848100"/>
          <p14:tracePt t="14272" x="2071688" y="3857625"/>
          <p14:tracePt t="14292" x="2071688" y="3875088"/>
          <p14:tracePt t="14324" x="2071688" y="3884613"/>
          <p14:tracePt t="14341" x="2062163" y="3894138"/>
          <p14:tracePt t="14405" x="2027238" y="3894138"/>
          <p14:tracePt t="14435" x="2009775" y="3894138"/>
          <p14:tracePt t="14465" x="1982788" y="3894138"/>
          <p14:tracePt t="14496" x="1973263" y="3894138"/>
          <p14:tracePt t="14509" x="1919288" y="3875088"/>
          <p14:tracePt t="14527" x="1866900" y="3830638"/>
          <p14:tracePt t="14559" x="1822450" y="3786188"/>
          <p14:tracePt t="14591" x="1795463" y="3768725"/>
          <p14:tracePt t="14601" x="1776413" y="3759200"/>
          <p14:tracePt t="14625" x="1803400" y="3751263"/>
          <p14:tracePt t="14764" x="1812925" y="3751263"/>
          <p14:tracePt t="14776" x="1866900" y="3751263"/>
          <p14:tracePt t="14795" x="1901825" y="3751263"/>
          <p14:tracePt t="14825" x="1990725" y="3741738"/>
          <p14:tracePt t="14842" x="2009775" y="3741738"/>
          <p14:tracePt t="14859" x="2036763" y="3741738"/>
          <p14:tracePt t="14876" x="2098675" y="3741738"/>
          <p14:tracePt t="14892" x="2170113" y="3751263"/>
          <p14:tracePt t="14924" x="2224088" y="3759200"/>
          <p14:tracePt t="14938" x="2251075" y="3759200"/>
          <p14:tracePt t="14964" x="2268538" y="3759200"/>
          <p14:tracePt t="14982" x="2295525" y="3759200"/>
          <p14:tracePt t="15015" x="2312988" y="3759200"/>
          <p14:tracePt t="15028" x="2330450" y="3759200"/>
          <p14:tracePt t="15046" x="2339975" y="3759200"/>
          <p14:tracePt t="15091" x="2357438" y="3768725"/>
          <p14:tracePt t="15139" x="2366963" y="3776663"/>
          <p14:tracePt t="15151" x="2393950" y="3786188"/>
          <p14:tracePt t="15170" x="2401888" y="3786188"/>
          <p14:tracePt t="15190" x="2411413" y="3786188"/>
          <p14:tracePt t="15202" x="2419350" y="3786188"/>
          <p14:tracePt t="15297" x="2419350" y="3795713"/>
          <p14:tracePt t="15315" x="2384425" y="3768725"/>
          <p14:tracePt t="15488" x="2366963" y="3759200"/>
          <p14:tracePt t="15500" x="2330450" y="3732213"/>
          <p14:tracePt t="15519" x="2322513" y="3732213"/>
          <p14:tracePt t="15530" x="2312988" y="3714750"/>
          <p14:tracePt t="15550" x="2303463" y="3714750"/>
          <p14:tracePt t="15577" x="2295525" y="3714750"/>
          <p14:tracePt t="15596" x="2276475" y="3697288"/>
          <p14:tracePt t="15975" x="2268538" y="3679825"/>
          <p14:tracePt t="15986" x="2214563" y="3616325"/>
          <p14:tracePt t="16004" x="2205038" y="3598863"/>
          <p14:tracePt t="16016" x="2160588" y="3554413"/>
          <p14:tracePt t="16035" x="2143125" y="3527425"/>
          <p14:tracePt t="16063" x="2116138" y="3509963"/>
          <p14:tracePt t="16096" x="2089150" y="3473450"/>
          <p14:tracePt t="16115" x="2071688" y="3465513"/>
          <p14:tracePt t="16126" x="2044700" y="3438525"/>
          <p14:tracePt t="16146" x="2036763" y="3429000"/>
          <p14:tracePt t="16179" x="2027238" y="3419475"/>
          <p14:tracePt t="16191" x="2027238" y="3411538"/>
          <p14:tracePt t="16225" x="2027238" y="3419475"/>
          <p14:tracePt t="16474" x="2027238" y="3411538"/>
          <p14:tracePt t="16871" x="2027238" y="3384550"/>
          <p14:tracePt t="16901" x="2027238" y="3375025"/>
          <p14:tracePt t="16914" x="2027238" y="3340100"/>
          <p14:tracePt t="16932" x="2027238" y="3322638"/>
          <p14:tracePt t="16944" x="2027238" y="3286125"/>
          <p14:tracePt t="16965" x="2027238" y="3268663"/>
          <p14:tracePt t="16975" x="2027238" y="3259138"/>
          <p14:tracePt t="17002" x="2027238" y="3241675"/>
          <p14:tracePt t="17014" x="2027238" y="3214688"/>
          <p14:tracePt t="17026" x="2027238" y="3197225"/>
          <p14:tracePt t="17038" x="2027238" y="3143250"/>
          <p14:tracePt t="17057" x="2017713" y="3071813"/>
          <p14:tracePt t="17075" x="2017713" y="3044825"/>
          <p14:tracePt t="17087" x="2017713" y="2990850"/>
          <p14:tracePt t="17106" x="2017713" y="2965450"/>
          <p14:tracePt t="17118" x="2009775" y="2946400"/>
          <p14:tracePt t="17136" x="2009775" y="2928938"/>
          <p14:tracePt t="17150" x="2009775" y="2894013"/>
          <p14:tracePt t="17168" x="2009775" y="2884488"/>
          <p14:tracePt t="17183" x="2009775" y="2867025"/>
          <p14:tracePt t="17200" x="2009775" y="2840038"/>
          <p14:tracePt t="17217" x="2009775" y="2822575"/>
          <p14:tracePt t="17234" x="2009775" y="2795588"/>
          <p14:tracePt t="17249" x="2009775" y="2759075"/>
          <p14:tracePt t="17273" x="2000250" y="2714625"/>
          <p14:tracePt t="17291" x="2000250" y="2679700"/>
          <p14:tracePt t="17310" x="2000250" y="2670175"/>
          <p14:tracePt t="17322" x="2000250" y="2633663"/>
          <p14:tracePt t="17341" x="2000250" y="2616200"/>
          <p14:tracePt t="17353" x="1990725" y="2589213"/>
          <p14:tracePt t="17372" x="1990725" y="2581275"/>
          <p14:tracePt t="17384" x="1990725" y="2544763"/>
          <p14:tracePt t="17403" x="1990725" y="2527300"/>
          <p14:tracePt t="17416" x="1982788" y="2517775"/>
          <p14:tracePt t="17433" x="1982788" y="2509838"/>
          <p14:tracePt t="17453" x="1982788" y="2490788"/>
          <p14:tracePt t="17478" x="1982788" y="2482850"/>
          <p14:tracePt t="18532" x="1990725" y="2482850"/>
          <p14:tracePt t="18657" x="2000250" y="2482850"/>
          <p14:tracePt t="18691" x="2009775" y="2482850"/>
          <p14:tracePt t="18710" x="2009775" y="2490788"/>
          <p14:tracePt t="18722" x="2017713" y="2490788"/>
          <p14:tracePt t="18742" x="2027238" y="2490788"/>
          <p14:tracePt t="18755" x="2098675" y="2490788"/>
          <p14:tracePt t="18773" x="2133600" y="2482850"/>
          <p14:tracePt t="18784" x="2276475" y="2455863"/>
          <p14:tracePt t="18802" x="2366963" y="2428875"/>
          <p14:tracePt t="18814" x="2616200" y="2366963"/>
          <p14:tracePt t="18835" x="2724150" y="2347913"/>
          <p14:tracePt t="18846" x="3027363" y="2322513"/>
          <p14:tracePt t="18865" x="3143250" y="2322513"/>
          <p14:tracePt t="18878" x="3500438" y="2322513"/>
          <p14:tracePt t="18897" x="3616325" y="2322513"/>
          <p14:tracePt t="18909" x="3857625" y="2322513"/>
          <p14:tracePt t="18927" x="3956050" y="2312988"/>
          <p14:tracePt t="18939" x="4170363" y="2286000"/>
          <p14:tracePt t="18958" x="4527550" y="2232025"/>
          <p14:tracePt t="18977" x="4625975" y="2214563"/>
          <p14:tracePt t="18989" x="4776788" y="2197100"/>
          <p14:tracePt t="19009" x="4867275" y="2187575"/>
          <p14:tracePt t="19021" x="5018088" y="2160588"/>
          <p14:tracePt t="19040" x="5081588" y="2152650"/>
          <p14:tracePt t="19054" x="5187950" y="2133600"/>
          <p14:tracePt t="19071" x="5259388" y="2125663"/>
          <p14:tracePt t="19088" x="5384800" y="2108200"/>
          <p14:tracePt t="19105" x="5446713" y="2098675"/>
          <p14:tracePt t="19122" x="5562600" y="2071688"/>
          <p14:tracePt t="19138" x="5616575" y="2062163"/>
          <p14:tracePt t="19155" x="5751513" y="2054225"/>
          <p14:tracePt t="19171" x="5822950" y="2044700"/>
          <p14:tracePt t="19188" x="6054725" y="2036763"/>
          <p14:tracePt t="19205" x="6126163" y="2027238"/>
          <p14:tracePt t="19222" x="6348413" y="2009775"/>
          <p14:tracePt t="19240" x="6491288" y="1973263"/>
          <p14:tracePt t="19257" x="6527800" y="1965325"/>
          <p14:tracePt t="19272" x="6670675" y="1946275"/>
          <p14:tracePt t="19289" x="6742113" y="1938338"/>
          <p14:tracePt t="19306" x="6946900" y="1919288"/>
          <p14:tracePt t="19322" x="7081838" y="1911350"/>
          <p14:tracePt t="19339" x="7126288" y="1901825"/>
          <p14:tracePt t="19356" x="7161213" y="1884363"/>
          <p14:tracePt t="19378" x="7180263" y="1884363"/>
          <p14:tracePt t="19389" x="7224713" y="1874838"/>
          <p14:tracePt t="19405" x="7304088" y="1866900"/>
          <p14:tracePt t="19422" x="7527925" y="1866900"/>
          <p14:tracePt t="19439" x="7626350" y="1866900"/>
          <p14:tracePt t="19456" x="7831138" y="1866900"/>
          <p14:tracePt t="19473" x="7902575" y="1866900"/>
          <p14:tracePt t="19489" x="8010525" y="1839913"/>
          <p14:tracePt t="19506" x="8037513" y="1822450"/>
          <p14:tracePt t="19525" x="8045450" y="1822450"/>
          <p14:tracePt t="19540" x="8081963" y="1812925"/>
          <p14:tracePt t="19557" x="8126413" y="1812925"/>
          <p14:tracePt t="19573" x="8188325" y="1803400"/>
          <p14:tracePt t="19589" x="8197850" y="1795463"/>
          <p14:tracePt t="19665" x="8242300" y="1795463"/>
          <p14:tracePt t="19684" x="8286750" y="1795463"/>
          <p14:tracePt t="19695" x="8367713" y="1768475"/>
          <p14:tracePt t="19715" x="8385175" y="1758950"/>
          <p14:tracePt t="19728" x="8420100" y="1697038"/>
          <p14:tracePt t="19746" x="8420100" y="1687513"/>
          <p14:tracePt t="19757" x="8429625" y="1660525"/>
          <p14:tracePt t="19777" x="8439150" y="1652588"/>
          <p14:tracePt t="19789" x="8447088" y="1643063"/>
          <p14:tracePt t="19809" x="8466138" y="1625600"/>
          <p14:tracePt t="19820" x="8501063" y="1616075"/>
          <p14:tracePt t="19838" x="8510588" y="1608138"/>
          <p14:tracePt t="19915" x="8518525" y="1598613"/>
          <p14:tracePt t="19936" x="8537575" y="1598613"/>
          <p14:tracePt t="19946" x="8582025" y="1589088"/>
          <p14:tracePt t="19965" x="8589963" y="1581150"/>
          <p14:tracePt t="19976" x="8661400" y="1571625"/>
          <p14:tracePt t="19995" x="8705850" y="1554163"/>
          <p14:tracePt t="20017" x="8715375" y="1554163"/>
          <p14:tracePt t="20026" x="8732838" y="1544638"/>
          <p14:tracePt t="20045" x="8769350" y="1536700"/>
          <p14:tracePt t="20072" x="8813800" y="1517650"/>
          <p14:tracePt t="20091" x="8840788" y="1509713"/>
          <p14:tracePt t="20104" x="8875713" y="1500188"/>
          <p14:tracePt t="20122" x="8885238" y="1473200"/>
          <p14:tracePt t="20156" x="8894763" y="1473200"/>
          <p14:tracePt t="20168" x="8894763" y="1465263"/>
          <p14:tracePt t="45782" x="8894763" y="1473200"/>
          <p14:tracePt t="46735" x="8894763" y="1482725"/>
          <p14:tracePt t="46755" x="8894763" y="1490663"/>
          <p14:tracePt t="46767" x="8875713" y="1509713"/>
          <p14:tracePt t="46786" x="8867775" y="1517650"/>
          <p14:tracePt t="46799" x="8796338" y="1544638"/>
          <p14:tracePt t="46818" x="8742363" y="1571625"/>
          <p14:tracePt t="46830" x="8643938" y="1598613"/>
          <p14:tracePt t="46850" x="8599488" y="1608138"/>
          <p14:tracePt t="46865" x="8528050" y="1616075"/>
          <p14:tracePt t="46882" x="8474075" y="1625600"/>
          <p14:tracePt t="46894" x="8394700" y="1633538"/>
          <p14:tracePt t="46914" x="8340725" y="1643063"/>
          <p14:tracePt t="46925" x="8224838" y="1660525"/>
          <p14:tracePt t="46944" x="8180388" y="1670050"/>
          <p14:tracePt t="46956" x="8018463" y="1714500"/>
          <p14:tracePt t="46974" x="7939088" y="1731963"/>
          <p14:tracePt t="46989" x="7724775" y="1768475"/>
          <p14:tracePt t="47006" x="7608888" y="1803400"/>
          <p14:tracePt t="47024" x="7562850" y="1803400"/>
          <p14:tracePt t="47039" x="7446963" y="1822450"/>
          <p14:tracePt t="47056" x="7394575" y="1830388"/>
          <p14:tracePt t="47082" x="7170738" y="1857375"/>
          <p14:tracePt t="47101" x="7054850" y="1866900"/>
          <p14:tracePt t="47114" x="6796088" y="1901825"/>
          <p14:tracePt t="47134" x="6705600" y="1911350"/>
          <p14:tracePt t="47145" x="6518275" y="1938338"/>
          <p14:tracePt t="47164" x="6429375" y="1955800"/>
          <p14:tracePt t="47175" x="6197600" y="1982788"/>
          <p14:tracePt t="47195" x="6143625" y="1982788"/>
          <p14:tracePt t="47207" x="5902325" y="2000250"/>
          <p14:tracePt t="47225" x="5616575" y="2009775"/>
          <p14:tracePt t="47245" x="5554663" y="2009775"/>
          <p14:tracePt t="47257" x="5384800" y="2017713"/>
          <p14:tracePt t="47275" x="5340350" y="2017713"/>
          <p14:tracePt t="47291" x="5214938" y="2036763"/>
          <p14:tracePt t="47308" x="5153025" y="2036763"/>
          <p14:tracePt t="47324" x="4956175" y="2036763"/>
          <p14:tracePt t="47341" x="4867275" y="2044700"/>
          <p14:tracePt t="47358" x="4679950" y="2044700"/>
          <p14:tracePt t="47375" x="4473575" y="2054225"/>
          <p14:tracePt t="47391" x="4402138" y="2054225"/>
          <p14:tracePt t="47408" x="4259263" y="2054225"/>
          <p14:tracePt t="47425" x="4170363" y="2054225"/>
          <p14:tracePt t="47442" x="4037013" y="2044700"/>
          <p14:tracePt t="47458" x="3867150" y="2017713"/>
          <p14:tracePt t="47475" x="3830638" y="2009775"/>
          <p14:tracePt t="47491" x="3768725" y="2009775"/>
          <p14:tracePt t="47509" x="3732213" y="2009775"/>
          <p14:tracePt t="47528" x="3705225" y="2017713"/>
          <p14:tracePt t="47542" x="3581400" y="2054225"/>
          <p14:tracePt t="47559" x="3517900" y="2062163"/>
          <p14:tracePt t="47575" x="3394075" y="2089150"/>
          <p14:tracePt t="47592" x="3268663" y="2108200"/>
          <p14:tracePt t="47609" x="3232150" y="2125663"/>
          <p14:tracePt t="47625" x="3133725" y="2143125"/>
          <p14:tracePt t="47641" x="3108325" y="2152650"/>
          <p14:tracePt t="47659" x="3044825" y="2179638"/>
          <p14:tracePt t="47675" x="3000375" y="2187575"/>
          <p14:tracePt t="47692" x="2911475" y="2214563"/>
          <p14:tracePt t="47709" x="2884488" y="2232025"/>
          <p14:tracePt t="47726" x="2813050" y="2251075"/>
          <p14:tracePt t="47742" x="2732088" y="2276475"/>
          <p14:tracePt t="47759" x="2705100" y="2286000"/>
          <p14:tracePt t="47775" x="2633663" y="2303463"/>
          <p14:tracePt t="47792" x="2589213" y="2322513"/>
          <p14:tracePt t="47809" x="2581275" y="2330450"/>
          <p14:tracePt t="47843" x="2581275" y="2339975"/>
          <p14:tracePt t="47892" x="2581275" y="2347913"/>
          <p14:tracePt t="47917" x="2581275" y="2357438"/>
          <p14:tracePt t="47966" x="2581275" y="2366963"/>
          <p14:tracePt t="48010" x="2589213" y="2366963"/>
          <p14:tracePt t="48030" x="2598738" y="2366963"/>
          <p14:tracePt t="48107" x="2598738" y="2357438"/>
          <p14:tracePt t="48831" x="2598738" y="2366963"/>
          <p14:tracePt t="49586" x="2608263" y="2366963"/>
          <p14:tracePt t="49683" x="2616200" y="2366963"/>
          <p14:tracePt t="62783" x="2616200" y="2374900"/>
          <p14:tracePt t="63150" x="2608263" y="2366963"/>
          <p14:tracePt t="63406" x="2589213" y="2357438"/>
          <p14:tracePt t="63417" x="2571750" y="2357438"/>
          <p14:tracePt t="63437" x="2544763" y="2347913"/>
          <p14:tracePt t="63455" x="2536825" y="2347913"/>
          <p14:tracePt t="63483" x="2509838" y="2347913"/>
          <p14:tracePt t="63502" x="2509838" y="2357438"/>
          <p14:tracePt t="63514" x="2473325" y="2384425"/>
          <p14:tracePt t="63536" x="2455863" y="2401888"/>
          <p14:tracePt t="63546" x="2438400" y="2438400"/>
          <p14:tracePt t="63563" x="2419350" y="2455863"/>
          <p14:tracePt t="63576" x="2411413" y="2490788"/>
          <p14:tracePt t="63596" x="2401888" y="2517775"/>
          <p14:tracePt t="63608" x="2384425" y="2554288"/>
          <p14:tracePt t="63626" x="2384425" y="2562225"/>
          <p14:tracePt t="63640" x="2384425" y="2616200"/>
          <p14:tracePt t="63657" x="2384425" y="2625725"/>
          <p14:tracePt t="63690" x="2384425" y="2643188"/>
          <p14:tracePt t="63716" x="2384425" y="2625725"/>
          <p14:tracePt t="63800" x="2384425" y="2608263"/>
          <p14:tracePt t="63812" x="2384425" y="2571750"/>
          <p14:tracePt t="63830" x="2374900" y="2562225"/>
          <p14:tracePt t="63843" x="2374900" y="2527300"/>
          <p14:tracePt t="63861" x="2366963" y="2509838"/>
          <p14:tracePt t="63889" x="2357438" y="2500313"/>
          <p14:tracePt t="63920" x="2357438" y="2490788"/>
          <p14:tracePt t="63938" x="2357438" y="2482850"/>
          <p14:tracePt t="63958" x="2357438" y="2473325"/>
          <p14:tracePt t="63983" x="2347913" y="2465388"/>
          <p14:tracePt t="64002" x="2347913" y="2455863"/>
          <p14:tracePt t="64124" x="2339975" y="2446338"/>
          <p14:tracePt t="64143" x="2322513" y="2428875"/>
          <p14:tracePt t="64162" x="2322513" y="2419350"/>
          <p14:tracePt t="64220" x="2322513" y="2411413"/>
          <p14:tracePt t="64240" x="2312988" y="2393950"/>
          <p14:tracePt t="64250" x="2303463" y="2366963"/>
          <p14:tracePt t="64270" x="2303463" y="2357438"/>
          <p14:tracePt t="64282" x="2295525" y="2339975"/>
          <p14:tracePt t="64300" x="2295525" y="2322513"/>
          <p14:tracePt t="64313" x="2286000" y="2312988"/>
          <p14:tracePt t="64346" x="2276475" y="2322513"/>
          <p14:tracePt t="64454" x="2259013" y="2322513"/>
          <p14:tracePt t="64481" x="2241550" y="2330450"/>
          <p14:tracePt t="64493" x="2232025" y="2339975"/>
          <p14:tracePt t="64505" x="2197100" y="2357438"/>
          <p14:tracePt t="64526" x="2187575" y="2366963"/>
          <p14:tracePt t="64537" x="2179638" y="2384425"/>
          <p14:tracePt t="64549" x="2143125" y="2419350"/>
          <p14:tracePt t="64566" x="2108200" y="2465388"/>
          <p14:tracePt t="64586" x="2089150" y="2482850"/>
          <p14:tracePt t="64598" x="2062163" y="2527300"/>
          <p14:tracePt t="64616" x="2044700" y="2544763"/>
          <p14:tracePt t="64628" x="2027238" y="2571750"/>
          <p14:tracePt t="64648" x="2027238" y="2589213"/>
          <p14:tracePt t="64660" x="2000250" y="2625725"/>
          <p14:tracePt t="64679" x="1990725" y="2643188"/>
          <p14:tracePt t="64693" x="1973263" y="2697163"/>
          <p14:tracePt t="64710" x="1955800" y="2714625"/>
          <p14:tracePt t="64727" x="1946275" y="2741613"/>
          <p14:tracePt t="64744" x="1928813" y="2795588"/>
          <p14:tracePt t="64760" x="1919288" y="2822575"/>
          <p14:tracePt t="64777" x="1893888" y="2874963"/>
          <p14:tracePt t="64794" x="1884363" y="2894013"/>
          <p14:tracePt t="64810" x="1874838" y="2938463"/>
          <p14:tracePt t="64827" x="1866900" y="2965450"/>
          <p14:tracePt t="64844" x="1866900" y="2982913"/>
          <p14:tracePt t="64860" x="1857375" y="3009900"/>
          <p14:tracePt t="64877" x="1857375" y="3054350"/>
          <p14:tracePt t="64896" x="1874838" y="3098800"/>
          <p14:tracePt t="64913" x="1893888" y="3152775"/>
          <p14:tracePt t="64933" x="1893888" y="3160713"/>
          <p14:tracePt t="64946" x="1928813" y="3224213"/>
          <p14:tracePt t="64963" x="1938338" y="3241675"/>
          <p14:tracePt t="64977" x="1955800" y="3276600"/>
          <p14:tracePt t="64995" x="1973263" y="3295650"/>
          <p14:tracePt t="65011" x="1982788" y="3303588"/>
          <p14:tracePt t="65028" x="2027238" y="3357563"/>
          <p14:tracePt t="65058" x="2036763" y="3367088"/>
          <p14:tracePt t="65070" x="2089150" y="3394075"/>
          <p14:tracePt t="65088" x="2098675" y="3402013"/>
          <p14:tracePt t="65100" x="2152650" y="3429000"/>
          <p14:tracePt t="65118" x="2179638" y="3438525"/>
          <p14:tracePt t="65131" x="2232025" y="3465513"/>
          <p14:tracePt t="65150" x="2259013" y="3473450"/>
          <p14:tracePt t="65162" x="2303463" y="3482975"/>
          <p14:tracePt t="65180" x="2401888" y="3482975"/>
          <p14:tracePt t="65199" x="2438400" y="3473450"/>
          <p14:tracePt t="65212" x="2527300" y="3446463"/>
          <p14:tracePt t="65229" x="2554288" y="3438525"/>
          <p14:tracePt t="65245" x="2562225" y="3429000"/>
          <p14:tracePt t="65267" x="2598738" y="3411538"/>
          <p14:tracePt t="65296" x="2652713" y="3340100"/>
          <p14:tracePt t="65327" x="2714625" y="3268663"/>
          <p14:tracePt t="65341" x="2741613" y="3224213"/>
          <p14:tracePt t="65362" x="2803525" y="3089275"/>
          <p14:tracePt t="65394" x="2840038" y="3017838"/>
          <p14:tracePt t="65404" x="2840038" y="2990850"/>
          <p14:tracePt t="65429" x="2874963" y="2894013"/>
          <p14:tracePt t="65460" x="2894013" y="2830513"/>
          <p14:tracePt t="65465" x="2928938" y="2741613"/>
          <p14:tracePt t="65497" x="2946400" y="2660650"/>
          <p14:tracePt t="65529" x="2955925" y="2571750"/>
          <p14:tracePt t="65547" x="2955925" y="2554288"/>
          <p14:tracePt t="65562" x="2955925" y="2455863"/>
          <p14:tracePt t="65593" x="2955925" y="2419350"/>
          <p14:tracePt t="65603" x="2955925" y="2330450"/>
          <p14:tracePt t="65630" x="2955925" y="2286000"/>
          <p14:tracePt t="65662" x="2946400" y="2268538"/>
          <p14:tracePt t="65682" x="2928938" y="2251075"/>
          <p14:tracePt t="65715" x="2911475" y="2232025"/>
          <p14:tracePt t="65733" x="2901950" y="2224088"/>
          <p14:tracePt t="65763" x="2884488" y="2214563"/>
          <p14:tracePt t="65795" x="2867025" y="2214563"/>
          <p14:tracePt t="65809" x="2857500" y="2214563"/>
          <p14:tracePt t="65830" x="2803525" y="2214563"/>
          <p14:tracePt t="65861" x="2776538" y="2214563"/>
          <p14:tracePt t="65871" x="2741613" y="2205038"/>
          <p14:tracePt t="65897" x="2679700" y="2205038"/>
          <p14:tracePt t="65929" x="2652713" y="2205038"/>
          <p14:tracePt t="65932" x="2571750" y="2232025"/>
          <p14:tracePt t="65964" x="2536825" y="2241550"/>
          <p14:tracePt t="65984" x="2517775" y="2241550"/>
          <p14:tracePt t="66014" x="2509838" y="2259013"/>
          <p14:tracePt t="66046" x="2500313" y="2259013"/>
          <p14:tracePt t="66053" x="2482850" y="2295525"/>
          <p14:tracePt t="66081" x="2473325" y="2312988"/>
          <p14:tracePt t="66111" x="2465388" y="2312988"/>
          <p14:tracePt t="66123" x="2465388" y="2322513"/>
          <p14:tracePt t="66147" x="2465388" y="2330450"/>
          <p14:tracePt t="66187" x="2527300" y="2347913"/>
          <p14:tracePt t="66249" x="2581275" y="2366963"/>
          <p14:tracePt t="66260" x="2751138" y="2384425"/>
          <p14:tracePt t="66281" x="2965450" y="2419350"/>
          <p14:tracePt t="66313" x="3160713" y="2446338"/>
          <p14:tracePt t="66330" x="3224213" y="2455863"/>
          <p14:tracePt t="66348" x="3554413" y="2536825"/>
          <p14:tracePt t="66380" x="3857625" y="2608263"/>
          <p14:tracePt t="66391" x="3946525" y="2625725"/>
          <p14:tracePt t="66415" x="4562475" y="2786063"/>
          <p14:tracePt t="66447" x="4670425" y="2822575"/>
          <p14:tracePt t="66452" x="4965700" y="2919413"/>
          <p14:tracePt t="66482" x="5205413" y="2973388"/>
          <p14:tracePt t="66512" x="5241925" y="2990850"/>
          <p14:tracePt t="66516" x="5394325" y="3009900"/>
          <p14:tracePt t="66549" x="5572125" y="3036888"/>
          <p14:tracePt t="66566" x="5822950" y="3081338"/>
          <p14:tracePt t="66599" x="5894388" y="3089275"/>
          <p14:tracePt t="66616" x="6045200" y="3098800"/>
          <p14:tracePt t="66647" x="6188075" y="3108325"/>
          <p14:tracePt t="66679" x="6259513" y="3116263"/>
          <p14:tracePt t="66690" x="6296025" y="3116263"/>
          <p14:tracePt t="66716" x="6357938" y="3108325"/>
          <p14:tracePt t="66747" x="6465888" y="3081338"/>
          <p14:tracePt t="66779" x="6510338" y="3071813"/>
          <p14:tracePt t="66783" x="6599238" y="3036888"/>
          <p14:tracePt t="66818" x="6616700" y="3000375"/>
          <p14:tracePt t="66841" x="6634163" y="2955925"/>
          <p14:tracePt t="66872" x="6634163" y="2946400"/>
          <p14:tracePt t="66883" x="6634163" y="2928938"/>
          <p14:tracePt t="66915" x="6626225" y="2857500"/>
          <p14:tracePt t="66948" x="6616700" y="2840038"/>
          <p14:tracePt t="66953" x="6599238" y="2786063"/>
          <p14:tracePt t="66985" x="6589713" y="2768600"/>
          <p14:tracePt t="67016" x="6589713" y="2759075"/>
          <p14:tracePt t="71036" x="6589713" y="2751138"/>
          <p14:tracePt t="71391" x="6581775" y="2751138"/>
          <p14:tracePt t="71562" x="6554788" y="2751138"/>
          <p14:tracePt t="71589" x="6545263" y="2759075"/>
          <p14:tracePt t="71601" x="6527800" y="2776538"/>
          <p14:tracePt t="71631" x="6518275" y="2786063"/>
          <p14:tracePt t="71663" x="6500813" y="2813050"/>
          <p14:tracePt t="71676" x="6500813" y="2830513"/>
          <p14:tracePt t="71698" x="6438900" y="2919413"/>
          <p14:tracePt t="71729" x="6276975" y="3036888"/>
          <p14:tracePt t="71738" x="6188075" y="3081338"/>
          <p14:tracePt t="71765" x="5965825" y="3205163"/>
          <p14:tracePt t="71797" x="5741988" y="3276600"/>
          <p14:tracePt t="71799" x="5465763" y="3384550"/>
          <p14:tracePt t="71832" x="5348288" y="3429000"/>
          <p14:tracePt t="71843" x="5054600" y="3554413"/>
          <p14:tracePt t="71865" x="4697413" y="3697288"/>
          <p14:tracePt t="71897" x="4608513" y="3732213"/>
          <p14:tracePt t="71905" x="4348163" y="3822700"/>
          <p14:tracePt t="71932" x="4044950" y="3938588"/>
          <p14:tracePt t="71963" x="3795713" y="4000500"/>
          <p14:tracePt t="71976" x="3705225" y="4027488"/>
          <p14:tracePt t="71998" x="3500438" y="4062413"/>
          <p14:tracePt t="72030" x="3411538" y="4071938"/>
          <p14:tracePt t="72036" x="3268663" y="4089400"/>
          <p14:tracePt t="72068" x="2965450" y="4089400"/>
          <p14:tracePt t="72099" x="2643188" y="4054475"/>
          <p14:tracePt t="72132" x="2446338" y="4017963"/>
          <p14:tracePt t="72146" x="2428875" y="4017963"/>
          <p14:tracePt t="72166" x="2286000" y="3973513"/>
          <p14:tracePt t="72199" x="2187575" y="3938588"/>
          <p14:tracePt t="72208" x="2160588" y="3919538"/>
          <p14:tracePt t="72233" x="1965325" y="3840163"/>
          <p14:tracePt t="72264" x="1938338" y="3830638"/>
          <p14:tracePt t="72269" x="1874838" y="3795713"/>
          <p14:tracePt t="72300" x="1830388" y="3759200"/>
          <p14:tracePt t="72331" x="1812925" y="3751263"/>
          <p14:tracePt t="72335" x="1768475" y="3724275"/>
          <p14:tracePt t="72366" x="1741488" y="3705225"/>
          <p14:tracePt t="72398" x="1751013" y="3705225"/>
          <p14:tracePt t="72442" x="1785938" y="3705225"/>
          <p14:tracePt t="72462" x="1803400" y="3705225"/>
          <p14:tracePt t="72494" x="1839913" y="3705225"/>
          <p14:tracePt t="72538" x="1884363" y="3705225"/>
          <p14:tracePt t="72556" x="1893888" y="3705225"/>
          <p14:tracePt t="72569" x="1919288" y="3697288"/>
          <p14:tracePt t="72600" x="1928813" y="3697288"/>
          <p14:tracePt t="72682" x="1928813" y="3687763"/>
          <p14:tracePt t="72730" x="1938338" y="3687763"/>
          <p14:tracePt t="72786" x="1955800" y="3679825"/>
          <p14:tracePt t="72806" x="1965325" y="3670300"/>
          <p14:tracePt t="72853" x="1965325" y="3660775"/>
          <p14:tracePt t="72886" x="1973263" y="3652838"/>
          <p14:tracePt t="72912" x="1982788" y="3652838"/>
          <p14:tracePt t="72930" x="1982788" y="3643313"/>
          <p14:tracePt t="73076" x="1990725" y="3643313"/>
          <p14:tracePt t="73101" x="1990725" y="3633788"/>
          <p14:tracePt t="73289" x="1990725" y="3625850"/>
          <p14:tracePt t="73417" x="1990725" y="3616325"/>
          <p14:tracePt t="73465" x="2000250" y="3616325"/>
          <p14:tracePt t="73525" x="2000250" y="3608388"/>
          <p14:tracePt t="73543" x="2000250" y="3598863"/>
          <p14:tracePt t="73736" x="2000250" y="3589338"/>
          <p14:tracePt t="73747" x="2000250" y="3581400"/>
          <p14:tracePt t="73828" x="2009775" y="3589338"/>
          <p14:tracePt t="74172" x="2009775" y="3608388"/>
          <p14:tracePt t="74189" x="2017713" y="3633788"/>
          <p14:tracePt t="74219" x="2027238" y="3652838"/>
          <p14:tracePt t="74239" x="2044700" y="3751263"/>
          <p14:tracePt t="74270" x="2054225" y="3786188"/>
          <p14:tracePt t="74282" x="2071688" y="3840163"/>
          <p14:tracePt t="74306" x="2089150" y="3884613"/>
          <p14:tracePt t="74337" x="2098675" y="3919538"/>
          <p14:tracePt t="74342" x="2116138" y="4000500"/>
          <p14:tracePt t="74373" x="2133600" y="4054475"/>
          <p14:tracePt t="74406" x="2152650" y="4116388"/>
          <p14:tracePt t="74411" x="2160588" y="4143375"/>
          <p14:tracePt t="74439" x="2160588" y="4152900"/>
          <p14:tracePt t="74471" x="2170113" y="4152900"/>
          <p14:tracePt t="74537" x="2232025" y="4152900"/>
          <p14:tracePt t="74568" x="2259013" y="4152900"/>
          <p14:tracePt t="74580" x="2384425" y="4143375"/>
          <p14:tracePt t="74606" x="2652713" y="4089400"/>
          <p14:tracePt t="74638" x="2714625" y="4071938"/>
          <p14:tracePt t="74642" x="3017838" y="3965575"/>
          <p14:tracePt t="74674" x="3455988" y="3848100"/>
          <p14:tracePt t="74706" x="3840163" y="3786188"/>
          <p14:tracePt t="74724" x="4010025" y="3768725"/>
          <p14:tracePt t="74751" x="4152900" y="3732213"/>
          <p14:tracePt t="74774" x="4348163" y="3705225"/>
          <p14:tracePt t="74805" x="4510088" y="3679825"/>
          <p14:tracePt t="74820" x="4589463" y="3670300"/>
          <p14:tracePt t="74840" x="4848225" y="3633788"/>
          <p14:tracePt t="74872" x="4929188" y="3616325"/>
          <p14:tracePt t="74876" x="5062538" y="3598863"/>
          <p14:tracePt t="74907" x="5313363" y="3517900"/>
          <p14:tracePt t="74939" x="5411788" y="3465513"/>
          <p14:tracePt t="74946" x="5465763" y="3446463"/>
          <p14:tracePt t="74974" x="5643563" y="3384550"/>
          <p14:tracePt t="74974" x="5786438" y="3322638"/>
          <p14:tracePt t="75009" x="5803900" y="3303588"/>
          <p14:tracePt t="75020" x="5875338" y="3251200"/>
          <p14:tracePt t="75041" x="5919788" y="3205163"/>
          <p14:tracePt t="75073" x="5919788" y="3197225"/>
          <p14:tracePt t="75147" x="5929313" y="3170238"/>
          <p14:tracePt t="75165" x="5938838" y="3160713"/>
          <p14:tracePt t="75177" x="5946775" y="3125788"/>
          <p14:tracePt t="75209" x="5956300" y="3098800"/>
          <p14:tracePt t="75227" x="5965825" y="3062288"/>
          <p14:tracePt t="75259" x="5965825" y="3054350"/>
          <p14:tracePt t="75275" x="5956300" y="3000375"/>
          <p14:tracePt t="75307" x="5946775" y="2973388"/>
          <p14:tracePt t="75322" x="5938838" y="2973388"/>
          <p14:tracePt t="75366" x="5938838" y="2965450"/>
          <p14:tracePt t="75384" x="5929313" y="2965450"/>
          <p14:tracePt t="75409" x="5911850" y="2955925"/>
          <p14:tracePt t="75441" x="5884863" y="2946400"/>
          <p14:tracePt t="75446" x="5875338" y="2938463"/>
          <p14:tracePt t="75476" x="5857875" y="2928938"/>
          <p14:tracePt t="75509" x="5830888" y="2911475"/>
          <p14:tracePt t="75511" x="5813425" y="2901950"/>
          <p14:tracePt t="75542" x="5803900" y="2901950"/>
          <p14:tracePt t="75556" x="5795963" y="2901950"/>
          <p14:tracePt t="75576" x="5786438" y="2901950"/>
          <p14:tracePt t="75631" x="5776913" y="2901950"/>
          <p14:tracePt t="75679" x="5768975" y="2901950"/>
          <p14:tracePt t="75873" x="5759450" y="2901950"/>
          <p14:tracePt t="88283" x="5822950" y="2911475"/>
          <p14:tracePt t="88576" x="5867400" y="2911475"/>
          <p14:tracePt t="88587" x="6018213" y="2911475"/>
          <p14:tracePt t="88607" x="6089650" y="2911475"/>
          <p14:tracePt t="88618" x="6411913" y="2894013"/>
          <p14:tracePt t="88637" x="6572250" y="2874963"/>
          <p14:tracePt t="88650" x="7054850" y="2776538"/>
          <p14:tracePt t="88669" x="7259638" y="2732088"/>
          <p14:tracePt t="88680" x="7751763" y="2598738"/>
          <p14:tracePt t="88700" x="7840663" y="2581275"/>
          <p14:tracePt t="88713" x="8215313" y="2490788"/>
          <p14:tracePt t="88733" x="8323263" y="2473325"/>
          <p14:tracePt t="88744" x="8715375" y="2428875"/>
          <p14:tracePt t="88763" x="8804275" y="2411413"/>
          <p14:tracePt t="88776" x="8867775" y="2393950"/>
          <p14:tracePt t="88796" x="8875713" y="2384425"/>
          <p14:tracePt t="88855" x="8902700" y="2347913"/>
          <p14:tracePt t="88874" x="8929688" y="2322513"/>
          <p14:tracePt t="88885" x="9001125" y="2224088"/>
          <p14:tracePt t="88905" x="9010650" y="2205038"/>
          <p14:tracePt t="88917" x="9028113" y="2179638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Reusing View and Drawing Images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5631" y="1219200"/>
            <a:ext cx="8534400" cy="419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paint(Graphics g)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  </a:t>
            </a:r>
            <a:r>
              <a:rPr lang="en-US" sz="1600" b="1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.paint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(g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Graphics2D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g2 = (Graphics2D) g;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draw(g2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C0"/>
                </a:solidFill>
                <a:latin typeface="Consolas"/>
              </a:rPr>
              <a:t>plottedShuttle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.getShuttleImage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draw(Graphics2D g,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ShuttleImage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anImage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Image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img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Toolkit.</a:t>
            </a:r>
            <a:r>
              <a:rPr lang="en-US" sz="1600" b="1" i="1" dirty="0" err="1" smtClean="0">
                <a:solidFill>
                  <a:srgbClr val="000000"/>
                </a:solidFill>
                <a:latin typeface="Consolas"/>
              </a:rPr>
              <a:t>getDefaultToolkit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().</a:t>
            </a:r>
            <a:r>
              <a:rPr lang="en-US" sz="1600" b="1" i="1" dirty="0" err="1">
                <a:solidFill>
                  <a:srgbClr val="000000"/>
                </a:solidFill>
                <a:latin typeface="Consolas"/>
              </a:rPr>
              <a:t>getImage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i="1" dirty="0" err="1">
                <a:solidFill>
                  <a:srgbClr val="000000"/>
                </a:solidFill>
                <a:latin typeface="Consolas"/>
              </a:rPr>
              <a:t>anImage.getImageFileName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g.drawImage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img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anImage.getX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anImage.getY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(),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}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draw(Graphics2D g,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aShuttleLocation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draw(g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aShuttleLocation.getCartesianPlane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draw 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(g,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aShuttleLocation.getShuttleImage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}</a:t>
            </a:r>
            <a:endParaRPr lang="en-US" sz="1600" b="1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b="1" dirty="0"/>
          </a:p>
        </p:txBody>
      </p:sp>
      <p:sp>
        <p:nvSpPr>
          <p:cNvPr id="4" name="Rectangle 3"/>
          <p:cNvSpPr/>
          <p:nvPr/>
        </p:nvSpPr>
        <p:spPr>
          <a:xfrm>
            <a:off x="4114800" y="1371600"/>
            <a:ext cx="4343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image drawn over the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artesian plane</a:t>
            </a:r>
          </a:p>
        </p:txBody>
      </p:sp>
      <p:sp>
        <p:nvSpPr>
          <p:cNvPr id="6" name="Rectangle 5"/>
          <p:cNvSpPr/>
          <p:nvPr/>
        </p:nvSpPr>
        <p:spPr>
          <a:xfrm>
            <a:off x="3124200" y="5468155"/>
            <a:ext cx="43434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Shuttle or Cartesian plane on top?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3" t="45607" b="32430"/>
          <a:stretch/>
        </p:blipFill>
        <p:spPr bwMode="auto">
          <a:xfrm>
            <a:off x="838200" y="5468155"/>
            <a:ext cx="1739301" cy="82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0816028"/>
      </p:ext>
    </p:extLst>
  </p:cSld>
  <p:clrMapOvr>
    <a:masterClrMapping/>
  </p:clrMapOvr>
  <p:transition advTm="1421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232" x="4197350" y="2152650"/>
          <p14:tracePt t="1497" x="4197350" y="2160588"/>
          <p14:tracePt t="1904" x="4197350" y="2170113"/>
          <p14:tracePt t="1970" x="4197350" y="2179638"/>
          <p14:tracePt t="2046" x="4205288" y="2187575"/>
          <p14:tracePt t="2075" x="4214813" y="2205038"/>
          <p14:tracePt t="2137" x="4224338" y="2232025"/>
          <p14:tracePt t="2156" x="4241800" y="2259013"/>
          <p14:tracePt t="2174" x="4268788" y="2295525"/>
          <p14:tracePt t="2187" x="4303713" y="2357438"/>
          <p14:tracePt t="2219" x="4340225" y="2393950"/>
          <p14:tracePt t="2236" x="4367213" y="2455863"/>
          <p14:tracePt t="2264" x="4394200" y="2490788"/>
          <p14:tracePt t="2287" x="4429125" y="2544763"/>
          <p14:tracePt t="2319" x="4438650" y="2562225"/>
          <p14:tracePt t="2328" x="4473575" y="2608263"/>
          <p14:tracePt t="2354" x="4518025" y="2679700"/>
          <p14:tracePt t="2386" x="4562475" y="2724150"/>
          <p14:tracePt t="2395" x="4581525" y="2741613"/>
          <p14:tracePt t="2420" x="4643438" y="2803525"/>
          <p14:tracePt t="2452" x="4697413" y="2847975"/>
          <p14:tracePt t="2456" x="4724400" y="2884488"/>
          <p14:tracePt t="2488" x="4741863" y="2894013"/>
          <p14:tracePt t="2531" x="4759325" y="2901950"/>
          <p14:tracePt t="2550" x="4768850" y="2919413"/>
          <p14:tracePt t="2563" x="4786313" y="2928938"/>
          <p14:tracePt t="2588" x="4803775" y="2946400"/>
          <p14:tracePt t="2621" x="4813300" y="2955925"/>
          <p14:tracePt t="2625" x="4840288" y="2982913"/>
          <p14:tracePt t="2655" x="4894263" y="3027363"/>
          <p14:tracePt t="2686" x="4929188" y="3071813"/>
          <p14:tracePt t="2693" x="4946650" y="3081338"/>
          <p14:tracePt t="2721" x="5000625" y="3125788"/>
          <p14:tracePt t="2753" x="5010150" y="3133725"/>
          <p14:tracePt t="2757" x="5054600" y="3160713"/>
          <p14:tracePt t="2788" x="5108575" y="3205163"/>
          <p14:tracePt t="2820" x="5133975" y="3224213"/>
          <p14:tracePt t="2834" x="5143500" y="3232150"/>
          <p14:tracePt t="2861" x="5153025" y="3232150"/>
          <p14:tracePt t="2889" x="5160963" y="3241675"/>
          <p14:tracePt t="2925" x="5170488" y="3241675"/>
          <p14:tracePt t="2943" x="5180013" y="3241675"/>
          <p14:tracePt t="3018" x="5187950" y="3251200"/>
          <p14:tracePt t="3083" x="5187950" y="3259138"/>
          <p14:tracePt t="3102" x="5180013" y="3259138"/>
          <p14:tracePt t="3351" x="5170488" y="3259138"/>
          <p14:tracePt t="3383" x="5160963" y="3259138"/>
          <p14:tracePt t="3448" x="5143500" y="3259138"/>
          <p14:tracePt t="3480" x="5126038" y="3259138"/>
          <p14:tracePt t="3523" x="5108575" y="3259138"/>
          <p14:tracePt t="3568" x="5072063" y="3259138"/>
          <p14:tracePt t="3587" x="5062538" y="3259138"/>
          <p14:tracePt t="3599" x="5045075" y="3259138"/>
          <p14:tracePt t="3624" x="5027613" y="3268663"/>
          <p14:tracePt t="3656" x="5018088" y="3268663"/>
          <p14:tracePt t="3663" x="5000625" y="3268663"/>
          <p14:tracePt t="3691" x="4973638" y="3276600"/>
          <p14:tracePt t="3724" x="4956175" y="3276600"/>
          <p14:tracePt t="3746" x="4938713" y="3286125"/>
          <p14:tracePt t="3759" x="4902200" y="3295650"/>
          <p14:tracePt t="3792" x="4884738" y="3303588"/>
          <p14:tracePt t="3807" x="4875213" y="3303588"/>
          <p14:tracePt t="3825" x="4840288" y="3313113"/>
          <p14:tracePt t="3856" x="4803775" y="3322638"/>
          <p14:tracePt t="3859" x="4724400" y="3330575"/>
          <p14:tracePt t="3892" x="4670425" y="3330575"/>
          <p14:tracePt t="3900" x="4608513" y="3340100"/>
          <p14:tracePt t="3925" x="4545013" y="3357563"/>
          <p14:tracePt t="3957" x="4527550" y="3357563"/>
          <p14:tracePt t="3960" x="4483100" y="3375025"/>
          <p14:tracePt t="3992" x="4384675" y="3411538"/>
          <p14:tracePt t="4026" x="4357688" y="3411538"/>
          <p14:tracePt t="4042" x="4340225" y="3419475"/>
          <p14:tracePt t="4074" x="4340225" y="3429000"/>
          <p14:tracePt t="4229" x="4340225" y="3438525"/>
          <p14:tracePt t="5114" x="4340225" y="3446463"/>
          <p14:tracePt t="5523" x="4340225" y="3455988"/>
          <p14:tracePt t="5872" x="4340225" y="3465513"/>
          <p14:tracePt t="6099" x="4348163" y="3482975"/>
          <p14:tracePt t="6356" x="4357688" y="3490913"/>
          <p14:tracePt t="6367" x="4357688" y="3500438"/>
          <p14:tracePt t="6385" x="4357688" y="3490913"/>
          <p14:tracePt t="7109" x="4357688" y="3482975"/>
          <p14:tracePt t="7121" x="4348163" y="3455988"/>
          <p14:tracePt t="7141" x="4340225" y="3446463"/>
          <p14:tracePt t="7168" x="4313238" y="3402013"/>
          <p14:tracePt t="7201" x="4295775" y="3394075"/>
          <p14:tracePt t="7231" x="4268788" y="3357563"/>
          <p14:tracePt t="7250" x="4251325" y="3330575"/>
          <p14:tracePt t="7268" x="4170363" y="3251200"/>
          <p14:tracePt t="7302" x="4125913" y="3205163"/>
          <p14:tracePt t="7313" x="4071938" y="3170238"/>
          <p14:tracePt t="7335" x="4017963" y="3116263"/>
          <p14:tracePt t="7369" x="3983038" y="3098800"/>
          <p14:tracePt t="7372" x="3911600" y="3036888"/>
          <p14:tracePt t="7403" x="3803650" y="2946400"/>
          <p14:tracePt t="7436" x="3741738" y="2911475"/>
          <p14:tracePt t="7454" x="3697288" y="2874963"/>
          <p14:tracePt t="7473" x="3670300" y="2857500"/>
          <p14:tracePt t="7504" x="3598863" y="2803525"/>
          <p14:tracePt t="7537" x="3581400" y="2786063"/>
          <p14:tracePt t="7547" x="3562350" y="2776538"/>
          <p14:tracePt t="7571" x="3527425" y="2759075"/>
          <p14:tracePt t="7603" x="3500438" y="2741613"/>
          <p14:tracePt t="7614" x="3482975" y="2732088"/>
          <p14:tracePt t="7640" x="3438525" y="2705100"/>
          <p14:tracePt t="7672" x="3419475" y="2697163"/>
          <p14:tracePt t="7704" x="3375025" y="2670175"/>
          <p14:tracePt t="7737" x="3330575" y="2643188"/>
          <p14:tracePt t="7740" x="3276600" y="2598738"/>
          <p14:tracePt t="7771" x="3251200" y="2571750"/>
          <p14:tracePt t="7804" x="3232150" y="2562225"/>
          <p14:tracePt t="7814" x="3224213" y="2554288"/>
          <p14:tracePt t="7838" x="3170238" y="2509838"/>
          <p14:tracePt t="7870" x="3125788" y="2465388"/>
          <p14:tracePt t="7883" x="3116263" y="2455863"/>
          <p14:tracePt t="7905" x="3071813" y="2401888"/>
          <p14:tracePt t="7938" x="3027363" y="2347913"/>
          <p14:tracePt t="7944" x="3009900" y="2339975"/>
          <p14:tracePt t="7972" x="2965450" y="2276475"/>
          <p14:tracePt t="8004" x="2919413" y="2214563"/>
          <p14:tracePt t="8007" x="2857500" y="2133600"/>
          <p14:tracePt t="8039" x="2822575" y="2081213"/>
          <p14:tracePt t="8071" x="2786063" y="2036763"/>
          <p14:tracePt t="8086" x="2776538" y="2027238"/>
          <p14:tracePt t="8105" x="2732088" y="1965325"/>
          <p14:tracePt t="8137" x="2724150" y="1946275"/>
          <p14:tracePt t="8147" x="2714625" y="1938338"/>
          <p14:tracePt t="8175" x="2687638" y="1874838"/>
          <p14:tracePt t="8206" x="2660650" y="1839913"/>
          <p14:tracePt t="8237" x="2643188" y="1795463"/>
          <p14:tracePt t="8244" x="2643188" y="1785938"/>
          <p14:tracePt t="8302" x="2633663" y="1758950"/>
          <p14:tracePt t="8321" x="2633663" y="1731963"/>
          <p14:tracePt t="8339" x="2625725" y="1704975"/>
          <p14:tracePt t="8370" x="2625725" y="1697038"/>
          <p14:tracePt t="8384" x="2625725" y="1687513"/>
          <p14:tracePt t="8465" x="2616200" y="1687513"/>
          <p14:tracePt t="8763" x="2608263" y="1687513"/>
          <p14:tracePt t="8870" x="2598738" y="1687513"/>
          <p14:tracePt t="8900" x="2589213" y="1687513"/>
          <p14:tracePt t="8920" x="2581275" y="1687513"/>
          <p14:tracePt t="8941" x="2527300" y="1714500"/>
          <p14:tracePt t="8973" x="2509838" y="1714500"/>
          <p14:tracePt t="8976" x="2465388" y="1731963"/>
          <p14:tracePt t="9008" x="2384425" y="1751013"/>
          <p14:tracePt t="9042" x="2339975" y="1776413"/>
          <p14:tracePt t="9045" x="2322513" y="1785938"/>
          <p14:tracePt t="9075" x="2179638" y="1830388"/>
          <p14:tracePt t="9110" x="2108200" y="1857375"/>
          <p14:tracePt t="9140" x="2089150" y="1866900"/>
          <p14:tracePt t="9151" x="2054225" y="1874838"/>
          <p14:tracePt t="9174" x="2036763" y="1884363"/>
          <p14:tracePt t="9207" x="2027238" y="1884363"/>
          <p14:tracePt t="9280" x="2017713" y="1901825"/>
          <p14:tracePt t="9322" x="2009775" y="1893888"/>
          <p14:tracePt t="9639" x="2017713" y="1901825"/>
          <p14:tracePt t="9705" x="2017713" y="1911350"/>
          <p14:tracePt t="9954" x="2027238" y="1919288"/>
          <p14:tracePt t="9966" x="2036763" y="1938338"/>
          <p14:tracePt t="10035" x="2044700" y="1946275"/>
          <p14:tracePt t="10047" x="2054225" y="1946275"/>
          <p14:tracePt t="10253" x="2054225" y="1955800"/>
          <p14:tracePt t="10334" x="2062163" y="1955800"/>
          <p14:tracePt t="10755" x="2071688" y="1955800"/>
          <p14:tracePt t="11052" x="2081213" y="1955800"/>
          <p14:tracePt t="11734" x="2081213" y="1965325"/>
          <p14:tracePt t="11826" x="2081213" y="1973263"/>
          <p14:tracePt t="12033" x="2089150" y="1973263"/>
          <p14:tracePt t="12058" x="2089150" y="1982788"/>
          <p14:tracePt t="12250" x="2098675" y="1990725"/>
          <p14:tracePt t="12297" x="2098675" y="2000250"/>
          <p14:tracePt t="12330" x="2108200" y="2000250"/>
          <p14:tracePt t="12405" x="2108200" y="2009775"/>
          <p14:tracePt t="12424" x="2108200" y="2017713"/>
          <p14:tracePt t="12644" x="2116138" y="2027238"/>
          <p14:tracePt t="12704" x="2116138" y="2036763"/>
          <p14:tracePt t="12754" x="2125663" y="2036763"/>
          <p14:tracePt t="12801" x="2125663" y="2044700"/>
          <p14:tracePt t="12832" x="2133600" y="2044700"/>
          <p14:tracePt t="13178" x="2133600" y="2054225"/>
          <p14:tracePt t="13236" x="2143125" y="2054225"/>
          <p14:tracePt t="14228" x="2143125" y="2062163"/>
          <p14:tracePt t="14328" x="2143125" y="2071688"/>
          <p14:tracePt t="14479" x="2133600" y="2081213"/>
          <p14:tracePt t="14892" x="2133600" y="2089150"/>
          <p14:tracePt t="14940" x="2125663" y="2089150"/>
          <p14:tracePt t="14951" x="2116138" y="2108200"/>
          <p14:tracePt t="14971" x="2098675" y="2108200"/>
          <p14:tracePt t="15014" x="2089150" y="2133600"/>
          <p14:tracePt t="15035" x="2081213" y="2152650"/>
          <p14:tracePt t="15045" x="2071688" y="2160588"/>
          <p14:tracePt t="15064" x="2071688" y="2170113"/>
          <p14:tracePt t="15107" x="2071688" y="2187575"/>
          <p14:tracePt t="15158" x="2062163" y="2187575"/>
          <p14:tracePt t="15170" x="2062163" y="2197100"/>
          <p14:tracePt t="15255" x="2062163" y="2205038"/>
          <p14:tracePt t="15333" x="2062163" y="2214563"/>
          <p14:tracePt t="15347" x="2071688" y="2224088"/>
          <p14:tracePt t="15364" x="2071688" y="2232025"/>
          <p14:tracePt t="15378" x="2081213" y="2232025"/>
          <p14:tracePt t="15396" x="2098675" y="2251075"/>
          <p14:tracePt t="15427" x="2108200" y="2259013"/>
          <p14:tracePt t="15438" x="2125663" y="2286000"/>
          <p14:tracePt t="15457" x="2133600" y="2295525"/>
          <p14:tracePt t="15468" x="2160588" y="2322513"/>
          <p14:tracePt t="15487" x="2170113" y="2339975"/>
          <p14:tracePt t="15499" x="2179638" y="2347913"/>
          <p14:tracePt t="15537" x="2197100" y="2374900"/>
          <p14:tracePt t="15552" x="2197100" y="2384425"/>
          <p14:tracePt t="15578" x="2205038" y="2411413"/>
          <p14:tracePt t="15597" x="2205038" y="2419350"/>
          <p14:tracePt t="15615" x="2205038" y="2428875"/>
          <p14:tracePt t="15642" x="2205038" y="2438400"/>
          <p14:tracePt t="15660" x="2205038" y="2446338"/>
          <p14:tracePt t="15726" x="2197100" y="2455863"/>
          <p14:tracePt t="15770" x="2187575" y="2465388"/>
          <p14:tracePt t="15798" x="2179638" y="2465388"/>
          <p14:tracePt t="15817" x="2170113" y="2465388"/>
          <p14:tracePt t="15829" x="2160588" y="2465388"/>
          <p14:tracePt t="15849" x="2133600" y="2465388"/>
          <p14:tracePt t="15861" x="2125663" y="2465388"/>
          <p14:tracePt t="15899" x="2108200" y="2473325"/>
          <p14:tracePt t="15929" x="2071688" y="2473325"/>
          <p14:tracePt t="15956" x="2017713" y="2473325"/>
          <p14:tracePt t="15975" x="2000250" y="2473325"/>
          <p14:tracePt t="15987" x="1946275" y="2455863"/>
          <p14:tracePt t="16006" x="1938338" y="2455863"/>
          <p14:tracePt t="16038" x="1928813" y="2455863"/>
          <p14:tracePt t="16049" x="1919288" y="2455863"/>
          <p14:tracePt t="16067" x="1901825" y="2455863"/>
          <p14:tracePt t="16087" x="1893888" y="2455863"/>
          <p14:tracePt t="16097" x="1857375" y="2455863"/>
          <p14:tracePt t="16116" x="1847850" y="2455863"/>
          <p14:tracePt t="16128" x="1822450" y="2455863"/>
          <p14:tracePt t="16147" x="1795463" y="2455863"/>
          <p14:tracePt t="16165" x="1758950" y="2455863"/>
          <p14:tracePt t="16196" x="1751013" y="2455863"/>
          <p14:tracePt t="16208" x="1741488" y="2455863"/>
          <p14:tracePt t="16227" x="1731963" y="2455863"/>
          <p14:tracePt t="16239" x="1704975" y="2455863"/>
          <p14:tracePt t="16258" x="1687513" y="2455863"/>
          <p14:tracePt t="16291" x="1679575" y="2455863"/>
          <p14:tracePt t="16334" x="1670050" y="2455863"/>
          <p14:tracePt t="16352" x="1660525" y="2455863"/>
          <p14:tracePt t="16450" x="1660525" y="2446338"/>
          <p14:tracePt t="16573" x="1670050" y="2438400"/>
          <p14:tracePt t="16606" x="1679575" y="2428875"/>
          <p14:tracePt t="16632" x="1687513" y="2419350"/>
          <p14:tracePt t="16651" x="1714500" y="2401888"/>
          <p14:tracePt t="16683" x="1724025" y="2401888"/>
          <p14:tracePt t="16694" x="1768475" y="2393950"/>
          <p14:tracePt t="16714" x="1785938" y="2393950"/>
          <p14:tracePt t="16724" x="1822450" y="2384425"/>
          <p14:tracePt t="16744" x="1839913" y="2384425"/>
          <p14:tracePt t="16756" x="1884363" y="2384425"/>
          <p14:tracePt t="16776" x="1911350" y="2384425"/>
          <p14:tracePt t="16787" x="1973263" y="2384425"/>
          <p14:tracePt t="16807" x="2027238" y="2384425"/>
          <p14:tracePt t="16819" x="2098675" y="2401888"/>
          <p14:tracePt t="16838" x="2116138" y="2411413"/>
          <p14:tracePt t="16850" x="2197100" y="2428875"/>
          <p14:tracePt t="16870" x="2214563" y="2428875"/>
          <p14:tracePt t="16883" x="2295525" y="2455863"/>
          <p14:tracePt t="16903" x="2322513" y="2465388"/>
          <p14:tracePt t="16915" x="2384425" y="2490788"/>
          <p14:tracePt t="16934" x="2411413" y="2490788"/>
          <p14:tracePt t="16948" x="2446338" y="2509838"/>
          <p14:tracePt t="16965" x="2465388" y="2517775"/>
          <p14:tracePt t="16981" x="2473325" y="2517775"/>
          <p14:tracePt t="17012" x="2465388" y="2517775"/>
          <p14:tracePt t="17121" x="2438400" y="2517775"/>
          <p14:tracePt t="17140" x="2428875" y="2527300"/>
          <p14:tracePt t="17171" x="2401888" y="2536825"/>
          <p14:tracePt t="17183" x="2384425" y="2536825"/>
          <p14:tracePt t="17203" x="2366963" y="2536825"/>
          <p14:tracePt t="17215" x="2286000" y="2536825"/>
          <p14:tracePt t="17233" x="2268538" y="2536825"/>
          <p14:tracePt t="17244" x="2214563" y="2527300"/>
          <p14:tracePt t="17264" x="2197100" y="2517775"/>
          <p14:tracePt t="17276" x="2133600" y="2517775"/>
          <p14:tracePt t="17296" x="2125663" y="2509838"/>
          <p14:tracePt t="17306" x="2081213" y="2509838"/>
          <p14:tracePt t="17325" x="2017713" y="2509838"/>
          <p14:tracePt t="17344" x="1990725" y="2509838"/>
          <p14:tracePt t="17356" x="1928813" y="2509838"/>
          <p14:tracePt t="17374" x="1919288" y="2509838"/>
          <p14:tracePt t="17386" x="1866900" y="2509838"/>
          <p14:tracePt t="17404" x="1847850" y="2509838"/>
          <p14:tracePt t="17417" x="1785938" y="2509838"/>
          <p14:tracePt t="17436" x="1768475" y="2509838"/>
          <p14:tracePt t="17449" x="1724025" y="2509838"/>
          <p14:tracePt t="17466" x="1697038" y="2509838"/>
          <p14:tracePt t="17485" x="1670050" y="2509838"/>
          <p14:tracePt t="17499" x="1660525" y="2500313"/>
          <p14:tracePt t="17516" x="1643063" y="2500313"/>
          <p14:tracePt t="17536" x="1598613" y="2490788"/>
          <p14:tracePt t="17550" x="1571625" y="2490788"/>
          <p14:tracePt t="17566" x="1554163" y="2482850"/>
          <p14:tracePt t="17583" x="1544638" y="2482850"/>
          <p14:tracePt t="17606" x="1544638" y="2473325"/>
          <p14:tracePt t="17857" x="1554163" y="2473325"/>
          <p14:tracePt t="17951" x="1581150" y="2473325"/>
          <p14:tracePt t="17988" x="1589088" y="2473325"/>
          <p14:tracePt t="18030" x="1598613" y="2473325"/>
          <p14:tracePt t="18049" x="1608138" y="2473325"/>
          <p14:tracePt t="18061" x="1670050" y="2473325"/>
          <p14:tracePt t="18080" x="1724025" y="2490788"/>
          <p14:tracePt t="18093" x="1785938" y="2509838"/>
          <p14:tracePt t="18112" x="1795463" y="2517775"/>
          <p14:tracePt t="18124" x="1822450" y="2527300"/>
          <p14:tracePt t="18143" x="1839913" y="2527300"/>
          <p14:tracePt t="18155" x="1901825" y="2536825"/>
          <p14:tracePt t="18174" x="1919288" y="2544763"/>
          <p14:tracePt t="18187" x="1982788" y="2554288"/>
          <p14:tracePt t="18207" x="2000250" y="2562225"/>
          <p14:tracePt t="18219" x="2044700" y="2589213"/>
          <p14:tracePt t="18238" x="2062163" y="2598738"/>
          <p14:tracePt t="18264" x="2081213" y="2598738"/>
          <p14:tracePt t="19232" x="2081213" y="2589213"/>
          <p14:tracePt t="20186" x="2081213" y="2581275"/>
          <p14:tracePt t="20359" x="2081213" y="2571750"/>
          <p14:tracePt t="20393" x="2071688" y="2562225"/>
          <p14:tracePt t="20484" x="2062163" y="2554288"/>
          <p14:tracePt t="20503" x="2044700" y="2544763"/>
          <p14:tracePt t="20516" x="2036763" y="2536825"/>
          <p14:tracePt t="20535" x="2027238" y="2536825"/>
          <p14:tracePt t="20547" x="2027238" y="2517775"/>
          <p14:tracePt t="20565" x="2017713" y="2517775"/>
          <p14:tracePt t="20609" x="2017713" y="2509838"/>
          <p14:tracePt t="20661" x="2009775" y="2500313"/>
          <p14:tracePt t="20686" x="2009775" y="2490788"/>
          <p14:tracePt t="20706" x="2000250" y="2490788"/>
          <p14:tracePt t="20722" x="2000250" y="2482850"/>
          <p14:tracePt t="20801" x="2009775" y="2482850"/>
          <p14:tracePt t="20893" x="2017713" y="2482850"/>
          <p14:tracePt t="21427" x="2027238" y="2482850"/>
          <p14:tracePt t="21445" x="2036763" y="2490788"/>
          <p14:tracePt t="21456" x="2062163" y="2500313"/>
          <p14:tracePt t="21474" x="2071688" y="2500313"/>
          <p14:tracePt t="21495" x="2081213" y="2500313"/>
          <p14:tracePt t="21506" x="2089150" y="2509838"/>
          <p14:tracePt t="21526" x="2108200" y="2517775"/>
          <p14:tracePt t="21556" x="2116138" y="2517775"/>
          <p14:tracePt t="21566" x="2125663" y="2517775"/>
          <p14:tracePt t="21587" x="2143125" y="2517775"/>
          <p14:tracePt t="21616" x="2152650" y="2527300"/>
          <p14:tracePt t="21635" x="2160588" y="2527300"/>
          <p14:tracePt t="21647" x="2179638" y="2527300"/>
          <p14:tracePt t="21667" x="2187575" y="2536825"/>
          <p14:tracePt t="21679" x="2205038" y="2536825"/>
          <p14:tracePt t="21697" x="2224088" y="2536825"/>
          <p14:tracePt t="21709" x="2251075" y="2536825"/>
          <p14:tracePt t="21728" x="2259013" y="2536825"/>
          <p14:tracePt t="21739" x="2286000" y="2536825"/>
          <p14:tracePt t="21760" x="2303463" y="2536825"/>
          <p14:tracePt t="21772" x="2339975" y="2544763"/>
          <p14:tracePt t="21791" x="2357438" y="2544763"/>
          <p14:tracePt t="21803" x="2366963" y="2554288"/>
          <p14:tracePt t="21831" x="2384425" y="2554288"/>
          <p14:tracePt t="21843" x="2401888" y="2562225"/>
          <p14:tracePt t="21855" x="2438400" y="2562225"/>
          <p14:tracePt t="21880" x="2446338" y="2562225"/>
          <p14:tracePt t="21899" x="2473325" y="2562225"/>
          <p14:tracePt t="21918" x="2490788" y="2562225"/>
          <p14:tracePt t="21930" x="2517775" y="2571750"/>
          <p14:tracePt t="21949" x="2536825" y="2581275"/>
          <p14:tracePt t="21961" x="2544763" y="2581275"/>
          <p14:tracePt t="21980" x="2554288" y="2589213"/>
          <p14:tracePt t="21991" x="2562225" y="2589213"/>
          <p14:tracePt t="22088" x="2562225" y="2598738"/>
          <p14:tracePt t="22262" x="2544763" y="2608263"/>
          <p14:tracePt t="22295" x="2544763" y="2616200"/>
          <p14:tracePt t="22305" x="2527300" y="2633663"/>
          <p14:tracePt t="22324" x="2517775" y="2643188"/>
          <p14:tracePt t="22370" x="2517775" y="2652713"/>
          <p14:tracePt t="22389" x="2509838" y="2652713"/>
          <p14:tracePt t="22401" x="2509838" y="2660650"/>
          <p14:tracePt t="22420" x="2500313" y="2670175"/>
          <p14:tracePt t="22432" x="2500313" y="2687638"/>
          <p14:tracePt t="22450" x="2482850" y="2697163"/>
          <p14:tracePt t="22484" x="2473325" y="2714625"/>
          <p14:tracePt t="22545" x="2465388" y="2714625"/>
          <p14:tracePt t="22621" x="2465388" y="2724150"/>
          <p14:tracePt t="22670" x="2455863" y="2724150"/>
          <p14:tracePt t="22716" x="2455863" y="2732088"/>
          <p14:tracePt t="22749" x="2446338" y="2732088"/>
          <p14:tracePt t="22783" x="2438400" y="2741613"/>
          <p14:tracePt t="22843" x="2438400" y="2751138"/>
          <p14:tracePt t="22917" x="2419350" y="2741613"/>
          <p14:tracePt t="22986" x="2419350" y="2732088"/>
          <p14:tracePt t="22999" x="2419350" y="2714625"/>
          <p14:tracePt t="23016" x="2411413" y="2705100"/>
          <p14:tracePt t="23028" x="2411413" y="2687638"/>
          <p14:tracePt t="23046" x="2401888" y="2670175"/>
          <p14:tracePt t="23066" x="2384425" y="2616200"/>
          <p14:tracePt t="23099" x="2384425" y="2598738"/>
          <p14:tracePt t="23108" x="2374900" y="2581275"/>
          <p14:tracePt t="23133" x="2374900" y="2554288"/>
          <p14:tracePt t="23166" x="2366963" y="2517775"/>
          <p14:tracePt t="23187" x="2366963" y="2490788"/>
          <p14:tracePt t="23204" x="2366963" y="2482850"/>
          <p14:tracePt t="23233" x="2366963" y="2473325"/>
          <p14:tracePt t="23250" x="2366963" y="2465388"/>
          <p14:tracePt t="23267" x="2357438" y="2455863"/>
          <p14:tracePt t="23402" x="2347913" y="2455863"/>
          <p14:tracePt t="23475" x="2347913" y="2473325"/>
          <p14:tracePt t="23563" x="2357438" y="2500313"/>
          <p14:tracePt t="25732" x="2357438" y="2509838"/>
          <p14:tracePt t="25797" x="2347913" y="2517775"/>
          <p14:tracePt t="25816" x="2322513" y="2527300"/>
          <p14:tracePt t="25846" x="2312988" y="2527300"/>
          <p14:tracePt t="25879" x="2303463" y="2544763"/>
          <p14:tracePt t="25905" x="2286000" y="2589213"/>
          <p14:tracePt t="25923" x="2276475" y="2608263"/>
          <p14:tracePt t="25941" x="2259013" y="2697163"/>
          <p14:tracePt t="25973" x="2241550" y="2751138"/>
          <p14:tracePt t="25986" x="2241550" y="2759075"/>
          <p14:tracePt t="26008" x="2241550" y="2768600"/>
          <p14:tracePt t="26039" x="2241550" y="2776538"/>
          <p14:tracePt t="26063" x="2232025" y="2786063"/>
          <p14:tracePt t="26083" x="2232025" y="2795588"/>
          <p14:tracePt t="26109" x="2224088" y="2813050"/>
          <p14:tracePt t="26142" x="2224088" y="2830513"/>
          <p14:tracePt t="26145" x="2224088" y="2847975"/>
          <p14:tracePt t="26177" x="2224088" y="2867025"/>
          <p14:tracePt t="26208" x="2224088" y="2874963"/>
          <p14:tracePt t="26471" x="2232025" y="2874963"/>
          <p14:tracePt t="26724" x="2232025" y="2884488"/>
          <p14:tracePt t="26865" x="2241550" y="2884488"/>
          <p14:tracePt t="26980" x="2251075" y="2894013"/>
          <p14:tracePt t="26991" x="2268538" y="2911475"/>
          <p14:tracePt t="27022" x="2276475" y="2919413"/>
          <p14:tracePt t="27028" x="2295525" y="2928938"/>
          <p14:tracePt t="27058" x="2339975" y="2946400"/>
          <p14:tracePt t="27089" x="2411413" y="2965450"/>
          <p14:tracePt t="27105" x="2446338" y="2973388"/>
          <p14:tracePt t="27135" x="2536825" y="3000375"/>
          <p14:tracePt t="27162" x="2589213" y="3017838"/>
          <p14:tracePt t="27194" x="2697163" y="3044825"/>
          <p14:tracePt t="27225" x="2786063" y="3062288"/>
          <p14:tracePt t="27230" x="2901950" y="3089275"/>
          <p14:tracePt t="27262" x="2982913" y="3098800"/>
          <p14:tracePt t="27294" x="3009900" y="3098800"/>
          <p14:tracePt t="27307" x="3062288" y="3108325"/>
          <p14:tracePt t="27338" x="3116263" y="3108325"/>
          <p14:tracePt t="27362" x="3187700" y="3108325"/>
          <p14:tracePt t="27394" x="3303588" y="3116263"/>
          <p14:tracePt t="27425" x="3340100" y="3125788"/>
          <p14:tracePt t="27433" x="3482975" y="3125788"/>
          <p14:tracePt t="27464" x="3616325" y="3133725"/>
          <p14:tracePt t="27496" x="3679825" y="3133725"/>
          <p14:tracePt t="27514" x="3751263" y="3133725"/>
          <p14:tracePt t="27546" x="3776663" y="3133725"/>
          <p14:tracePt t="27564" x="3902075" y="3143250"/>
          <p14:tracePt t="27595" x="4027488" y="3143250"/>
          <p14:tracePt t="27627" x="4133850" y="3160713"/>
          <p14:tracePt t="27638" x="4241800" y="3160713"/>
          <p14:tracePt t="27671" x="4268788" y="3160713"/>
          <p14:tracePt t="27697" x="4402138" y="3160713"/>
          <p14:tracePt t="27729" x="4510088" y="3160713"/>
          <p14:tracePt t="27761" x="4554538" y="3160713"/>
          <p14:tracePt t="27765" x="4581525" y="3160713"/>
          <p14:tracePt t="27797" x="4741863" y="3170238"/>
          <p14:tracePt t="27829" x="4759325" y="3170238"/>
          <p14:tracePt t="27840" x="4840288" y="3170238"/>
          <p14:tracePt t="27873" x="4902200" y="3170238"/>
          <p14:tracePt t="27898" x="4973638" y="3170238"/>
          <p14:tracePt t="27930" x="5062538" y="3170238"/>
          <p14:tracePt t="27962" x="5089525" y="3170238"/>
          <p14:tracePt t="27966" x="5170488" y="3170238"/>
          <p14:tracePt t="27998" x="5197475" y="3170238"/>
          <p14:tracePt t="28017" x="5214938" y="3170238"/>
          <p14:tracePt t="28031" x="5268913" y="3170238"/>
          <p14:tracePt t="28066" x="5286375" y="3170238"/>
          <p14:tracePt t="28075" x="5303838" y="3170238"/>
          <p14:tracePt t="28152" x="5313363" y="3170238"/>
          <p14:tracePt t="28171" x="5322888" y="3160713"/>
          <p14:tracePt t="28191" x="5330825" y="3160713"/>
          <p14:tracePt t="28234" x="5340350" y="3160713"/>
          <p14:tracePt t="28267" x="5340350" y="3143250"/>
          <p14:tracePt t="28301" x="5340350" y="3133725"/>
          <p14:tracePt t="28341" x="5348288" y="3133725"/>
          <p14:tracePt t="28361" x="5348288" y="3125788"/>
          <p14:tracePt t="28457" x="5348288" y="3116263"/>
          <p14:tracePt t="28515" x="5357813" y="3116263"/>
          <p14:tracePt t="28535" x="5367338" y="3108325"/>
          <p14:tracePt t="28672" x="5367338" y="3098800"/>
          <p14:tracePt t="28787" x="5367338" y="3089275"/>
          <p14:tracePt t="28847" x="5367338" y="3081338"/>
          <p14:tracePt t="29104" x="5357813" y="3081338"/>
          <p14:tracePt t="29772" x="5348288" y="3081338"/>
          <p14:tracePt t="29804" x="5303838" y="3062288"/>
          <p14:tracePt t="29823" x="5268913" y="3044825"/>
          <p14:tracePt t="29836" x="5187950" y="3000375"/>
          <p14:tracePt t="29869" x="5153025" y="2982913"/>
          <p14:tracePt t="29885" x="5133975" y="2973388"/>
          <p14:tracePt t="29905" x="5072063" y="2955925"/>
          <p14:tracePt t="29937" x="5054600" y="2938463"/>
          <p14:tracePt t="29948" x="5010150" y="2928938"/>
          <p14:tracePt t="29970" x="4938713" y="2911475"/>
          <p14:tracePt t="30002" x="4919663" y="2894013"/>
          <p14:tracePt t="30010" x="4857750" y="2874963"/>
          <p14:tracePt t="30037" x="4776788" y="2840038"/>
          <p14:tracePt t="30070" x="4759325" y="2830513"/>
          <p14:tracePt t="30073" x="4732338" y="2822575"/>
          <p14:tracePt t="30104" x="4652963" y="2768600"/>
          <p14:tracePt t="30137" x="4625975" y="2759075"/>
          <p14:tracePt t="30155" x="4598988" y="2732088"/>
          <p14:tracePt t="30171" x="4483100" y="2598738"/>
          <p14:tracePt t="30203" x="4402138" y="2482850"/>
          <p14:tracePt t="30218" x="4375150" y="2446338"/>
          <p14:tracePt t="30238" x="4340225" y="2393950"/>
          <p14:tracePt t="30270" x="4322763" y="2374900"/>
          <p14:tracePt t="30280" x="4322763" y="2384425"/>
          <p14:tracePt t="30368" x="4330700" y="2393950"/>
          <p14:tracePt t="30387" x="4330700" y="2401888"/>
          <p14:tracePt t="30466" x="4357688" y="2438400"/>
          <p14:tracePt t="30485" x="4375150" y="2446338"/>
          <p14:tracePt t="30497" x="4411663" y="2482850"/>
          <p14:tracePt t="30517" x="4465638" y="2500313"/>
          <p14:tracePt t="30560" x="4527550" y="2509838"/>
          <p14:tracePt t="30578" x="4589463" y="2527300"/>
          <p14:tracePt t="30606" x="4732338" y="2571750"/>
          <p14:tracePt t="30638" x="4813300" y="2616200"/>
          <p14:tracePt t="30641" x="5010150" y="2724150"/>
          <p14:tracePt t="30673" x="5133975" y="2822575"/>
          <p14:tracePt t="30705" x="5197475" y="2857500"/>
          <p14:tracePt t="30721" x="5197475" y="2867025"/>
          <p14:tracePt t="30739" x="5251450" y="2894013"/>
          <p14:tracePt t="30771" x="5313363" y="2919413"/>
          <p14:tracePt t="30782" x="5330825" y="2938463"/>
          <p14:tracePt t="30806" x="5411788" y="2990850"/>
          <p14:tracePt t="30838" x="5429250" y="3009900"/>
          <p14:tracePt t="30846" x="5446713" y="3009900"/>
          <p14:tracePt t="30873" x="5483225" y="3027363"/>
          <p14:tracePt t="30905" x="5527675" y="3054350"/>
          <p14:tracePt t="30909" x="5554663" y="3062288"/>
          <p14:tracePt t="30940" x="5562600" y="3062288"/>
          <p14:tracePt t="30973" x="5572125" y="3062288"/>
          <p14:tracePt t="31237" x="5572125" y="3054350"/>
          <p14:tracePt t="31537" x="5562600" y="3044825"/>
          <p14:tracePt t="31548" x="5510213" y="3036888"/>
          <p14:tracePt t="31575" x="5456238" y="3017838"/>
          <p14:tracePt t="31607" x="5438775" y="3017838"/>
          <p14:tracePt t="31627" x="5394325" y="3017838"/>
          <p14:tracePt t="31646" x="5340350" y="3017838"/>
          <p14:tracePt t="31675" x="5072063" y="2938463"/>
          <p14:tracePt t="31675" x="4983163" y="2894013"/>
          <p14:tracePt t="31709" x="4938713" y="2867025"/>
          <p14:tracePt t="31727" x="4919663" y="2867025"/>
          <p14:tracePt t="31742" x="4894263" y="2857500"/>
          <p14:tracePt t="31774" x="4884738" y="2857500"/>
          <p14:tracePt t="32982" x="4884738" y="2867025"/>
          <p14:tracePt t="36232" x="4867275" y="2867025"/>
          <p14:tracePt t="36413" x="4867275" y="2874963"/>
          <p14:tracePt t="36425" x="4848225" y="2874963"/>
          <p14:tracePt t="36438" x="4822825" y="2894013"/>
          <p14:tracePt t="36458" x="4768850" y="2911475"/>
          <p14:tracePt t="36490" x="4705350" y="2919413"/>
          <p14:tracePt t="36523" x="4687888" y="2928938"/>
          <p14:tracePt t="36532" x="4652963" y="2955925"/>
          <p14:tracePt t="36557" x="4598988" y="2965450"/>
          <p14:tracePt t="36590" x="4581525" y="2982913"/>
          <p14:tracePt t="36602" x="4554538" y="2982913"/>
          <p14:tracePt t="36624" x="4510088" y="3000375"/>
          <p14:tracePt t="36656" x="4438650" y="3027363"/>
          <p14:tracePt t="36679" x="4419600" y="3036888"/>
          <p14:tracePt t="36692" x="4411663" y="3036888"/>
          <p14:tracePt t="36724" x="4348163" y="3062288"/>
          <p14:tracePt t="36756" x="4322763" y="3081338"/>
          <p14:tracePt t="36773" x="4295775" y="3089275"/>
          <p14:tracePt t="36791" x="4251325" y="3108325"/>
          <p14:tracePt t="36824" x="4224338" y="3125788"/>
          <p14:tracePt t="36835" x="4214813" y="3125788"/>
          <p14:tracePt t="36858" x="4187825" y="3143250"/>
          <p14:tracePt t="36889" x="4179888" y="3143250"/>
          <p14:tracePt t="36924" x="4179888" y="3152775"/>
          <p14:tracePt t="36935" x="4170363" y="3152775"/>
          <p14:tracePt t="36961" x="4160838" y="3160713"/>
          <p14:tracePt t="36992" x="4160838" y="3170238"/>
          <p14:tracePt t="37025" x="4152900" y="3170238"/>
          <p14:tracePt t="37037" x="4152900" y="3179763"/>
          <p14:tracePt t="37115" x="4152900" y="3187700"/>
          <p14:tracePt t="37197" x="4152900" y="3197225"/>
          <p14:tracePt t="37243" x="4152900" y="3205163"/>
          <p14:tracePt t="37289" x="4152900" y="3214688"/>
          <p14:tracePt t="37412" x="4152900" y="3224213"/>
          <p14:tracePt t="37464" x="4152900" y="3232150"/>
          <p14:tracePt t="37513" x="4152900" y="3241675"/>
          <p14:tracePt t="37653" x="4160838" y="3259138"/>
          <p14:tracePt t="37709" x="4179888" y="3259138"/>
          <p14:tracePt t="37721" x="4187825" y="3268663"/>
          <p14:tracePt t="37733" x="4224338" y="3276600"/>
          <p14:tracePt t="37761" x="4330700" y="3313113"/>
          <p14:tracePt t="37794" x="4384675" y="3330575"/>
          <p14:tracePt t="37806" x="4483100" y="3375025"/>
          <p14:tracePt t="37827" x="4625975" y="3411538"/>
          <p14:tracePt t="37860" x="4687888" y="3438525"/>
          <p14:tracePt t="37868" x="4830763" y="3482975"/>
          <p14:tracePt t="37894" x="5010150" y="3517900"/>
          <p14:tracePt t="37927" x="5187950" y="3571875"/>
          <p14:tracePt t="37938" x="5303838" y="3608388"/>
          <p14:tracePt t="37962" x="5456238" y="3643313"/>
          <p14:tracePt t="37994" x="5562600" y="3670300"/>
          <p14:tracePt t="37999" x="5634038" y="3687763"/>
          <p14:tracePt t="38028" x="5759450" y="3714750"/>
          <p14:tracePt t="38061" x="5884863" y="3732213"/>
          <p14:tracePt t="38064" x="6027738" y="3759200"/>
          <p14:tracePt t="38096" x="6197600" y="3786188"/>
          <p14:tracePt t="38129" x="6215063" y="3786188"/>
          <p14:tracePt t="38134" x="6296025" y="3795713"/>
          <p14:tracePt t="38162" x="6375400" y="3795713"/>
          <p14:tracePt t="38193" x="6465888" y="3795713"/>
          <p14:tracePt t="38204" x="6473825" y="3795713"/>
          <p14:tracePt t="38228" x="6562725" y="3795713"/>
          <p14:tracePt t="38260" x="6616700" y="3795713"/>
          <p14:tracePt t="38266" x="6643688" y="3795713"/>
          <p14:tracePt t="38295" x="6742113" y="3776663"/>
          <p14:tracePt t="38328" x="6751638" y="3776663"/>
          <p14:tracePt t="38339" x="6769100" y="3776663"/>
          <p14:tracePt t="38362" x="6848475" y="3751263"/>
          <p14:tracePt t="38394" x="6867525" y="3741738"/>
          <p14:tracePt t="38403" x="6902450" y="3741738"/>
          <p14:tracePt t="38429" x="6973888" y="3732213"/>
          <p14:tracePt t="38461" x="7000875" y="3724275"/>
          <p14:tracePt t="38466" x="7018338" y="3714750"/>
          <p14:tracePt t="38496" x="7062788" y="3697288"/>
          <p14:tracePt t="38528" x="7089775" y="3697288"/>
          <p14:tracePt t="38532" x="7161213" y="3670300"/>
          <p14:tracePt t="38563" x="7232650" y="3652838"/>
          <p14:tracePt t="38596" x="7251700" y="3643313"/>
          <p14:tracePt t="38608" x="7269163" y="3633788"/>
          <p14:tracePt t="38630" x="7304088" y="3625850"/>
          <p14:tracePt t="38661" x="7304088" y="3616325"/>
          <p14:tracePt t="38671" x="7340600" y="3608388"/>
          <p14:tracePt t="38696" x="7412038" y="3589338"/>
          <p14:tracePt t="38730" x="7419975" y="3589338"/>
          <p14:tracePt t="38733" x="7446963" y="3581400"/>
          <p14:tracePt t="38763" x="7518400" y="3562350"/>
          <p14:tracePt t="38796" x="7537450" y="3554413"/>
          <p14:tracePt t="38815" x="7545388" y="3554413"/>
          <p14:tracePt t="38830" x="7554913" y="3544888"/>
          <p14:tracePt t="38862" x="7562850" y="3544888"/>
          <p14:tracePt t="38898" x="7572375" y="3544888"/>
          <p14:tracePt t="38923" x="7572375" y="3536950"/>
          <p14:tracePt t="38942" x="7581900" y="3527425"/>
          <p14:tracePt t="38967" x="7589838" y="3527425"/>
          <p14:tracePt t="39037" x="7599363" y="3527425"/>
          <p14:tracePt t="39098" x="7608888" y="3517900"/>
          <p14:tracePt t="40235" x="7608888" y="3509963"/>
          <p14:tracePt t="40720" x="7599363" y="3509963"/>
          <p14:tracePt t="40732" x="7599363" y="3500438"/>
          <p14:tracePt t="41047" x="7608888" y="3500438"/>
          <p14:tracePt t="41121" x="7608888" y="3490913"/>
          <p14:tracePt t="43232" x="7599363" y="3490913"/>
          <p14:tracePt t="43325" x="7589838" y="3490913"/>
          <p14:tracePt t="43344" x="7562850" y="3490913"/>
          <p14:tracePt t="43376" x="7537450" y="3490913"/>
          <p14:tracePt t="43387" x="7466013" y="3490913"/>
          <p14:tracePt t="43408" x="7446963" y="3490913"/>
          <p14:tracePt t="43419" x="7375525" y="3490913"/>
          <p14:tracePt t="43438" x="7348538" y="3490913"/>
          <p14:tracePt t="43450" x="7277100" y="3482975"/>
          <p14:tracePt t="43469" x="7215188" y="3482975"/>
          <p14:tracePt t="43482" x="7037388" y="3482975"/>
          <p14:tracePt t="43500" x="6938963" y="3473450"/>
          <p14:tracePt t="43512" x="6697663" y="3473450"/>
          <p14:tracePt t="43535" x="6608763" y="3465513"/>
          <p14:tracePt t="43546" x="6491288" y="3465513"/>
          <p14:tracePt t="43562" x="6384925" y="3465513"/>
          <p14:tracePt t="43580" x="6340475" y="3465513"/>
          <p14:tracePt t="43595" x="6170613" y="3465513"/>
          <p14:tracePt t="43612" x="6108700" y="3465513"/>
          <p14:tracePt t="43628" x="5894388" y="3465513"/>
          <p14:tracePt t="43645" x="5803900" y="3465513"/>
          <p14:tracePt t="43662" x="5545138" y="3446463"/>
          <p14:tracePt t="43679" x="5456238" y="3438525"/>
          <p14:tracePt t="43695" x="5268913" y="3411538"/>
          <p14:tracePt t="43712" x="5214938" y="3402013"/>
          <p14:tracePt t="43728" x="5126038" y="3394075"/>
          <p14:tracePt t="43745" x="5089525" y="3394075"/>
          <p14:tracePt t="43762" x="4983163" y="3384550"/>
          <p14:tracePt t="43779" x="4929188" y="3384550"/>
          <p14:tracePt t="43798" x="4822825" y="3384550"/>
          <p14:tracePt t="43831" x="4795838" y="3384550"/>
          <p14:tracePt t="43843" x="4679950" y="3375025"/>
          <p14:tracePt t="43864" x="4652963" y="3375025"/>
          <p14:tracePt t="43875" x="4589463" y="3375025"/>
          <p14:tracePt t="43893" x="4562475" y="3367088"/>
          <p14:tracePt t="43905" x="4527550" y="3367088"/>
          <p14:tracePt t="43923" x="4473575" y="3367088"/>
          <p14:tracePt t="43943" x="4446588" y="3367088"/>
          <p14:tracePt t="43955" x="4384675" y="3367088"/>
          <p14:tracePt t="43973" x="4367213" y="3367088"/>
          <p14:tracePt t="43985" x="4286250" y="3367088"/>
          <p14:tracePt t="44006" x="4268788" y="3367088"/>
          <p14:tracePt t="44018" x="4251325" y="3367088"/>
          <p14:tracePt t="44047" x="4214813" y="3367088"/>
          <p14:tracePt t="44069" x="4143375" y="3367088"/>
          <p14:tracePt t="44083" x="4098925" y="3367088"/>
          <p14:tracePt t="44094" x="4027488" y="3367088"/>
          <p14:tracePt t="44114" x="4010025" y="3357563"/>
          <p14:tracePt t="44125" x="3938588" y="3357563"/>
          <p14:tracePt t="44144" x="3919538" y="3348038"/>
          <p14:tracePt t="44157" x="3867150" y="3348038"/>
          <p14:tracePt t="44174" x="3803650" y="3340100"/>
          <p14:tracePt t="44194" x="3776663" y="3340100"/>
          <p14:tracePt t="44207" x="3751263" y="3330575"/>
          <p14:tracePt t="44219" x="3687763" y="3322638"/>
          <p14:tracePt t="44238" x="3652838" y="3313113"/>
          <p14:tracePt t="44257" x="3633788" y="3313113"/>
          <p14:tracePt t="44332" x="3625850" y="3313113"/>
          <p14:tracePt t="44344" x="3598863" y="3303588"/>
          <p14:tracePt t="44363" x="3589338" y="3295650"/>
          <p14:tracePt t="44382" x="3581400" y="3295650"/>
          <p14:tracePt t="44447" x="3571875" y="3295650"/>
          <p14:tracePt t="45483" x="3562350" y="3295650"/>
          <p14:tracePt t="45509" x="3554413" y="3295650"/>
          <p14:tracePt t="45529" x="3544888" y="3295650"/>
          <p14:tracePt t="45540" x="3527425" y="3295650"/>
          <p14:tracePt t="45560" x="3517900" y="3295650"/>
          <p14:tracePt t="45572" x="3490913" y="3303588"/>
          <p14:tracePt t="45591" x="3473450" y="3303588"/>
          <p14:tracePt t="45603" x="3402013" y="3303588"/>
          <p14:tracePt t="45621" x="3384550" y="3303588"/>
          <p14:tracePt t="45649" x="3367088" y="3303588"/>
          <p14:tracePt t="45661" x="3340100" y="3303588"/>
          <p14:tracePt t="45673" x="3322638" y="3303588"/>
          <p14:tracePt t="45686" x="3295650" y="3303588"/>
          <p14:tracePt t="45703" x="3232150" y="3303588"/>
          <p14:tracePt t="45719" x="3214688" y="3303588"/>
          <p14:tracePt t="45736" x="3143250" y="3313113"/>
          <p14:tracePt t="45752" x="3108325" y="3313113"/>
          <p14:tracePt t="45769" x="3044825" y="3313113"/>
          <p14:tracePt t="45786" x="3017838" y="3313113"/>
          <p14:tracePt t="45802" x="2955925" y="3313113"/>
          <p14:tracePt t="45819" x="2867025" y="3303588"/>
          <p14:tracePt t="45836" x="2847975" y="3303588"/>
          <p14:tracePt t="45852" x="2759075" y="3303588"/>
          <p14:tracePt t="45869" x="2732088" y="3303588"/>
          <p14:tracePt t="45886" x="2608263" y="3286125"/>
          <p14:tracePt t="45903" x="2571750" y="3286125"/>
          <p14:tracePt t="45919" x="2482850" y="3276600"/>
          <p14:tracePt t="45937" x="2428875" y="3276600"/>
          <p14:tracePt t="45954" x="2401888" y="3268663"/>
          <p14:tracePt t="45970" x="2347913" y="3268663"/>
          <p14:tracePt t="45987" x="2322513" y="3268663"/>
          <p14:tracePt t="46003" x="2303463" y="3259138"/>
          <p14:tracePt t="46020" x="2268538" y="3259138"/>
          <p14:tracePt t="46037" x="2241550" y="3259138"/>
          <p14:tracePt t="46053" x="2214563" y="3259138"/>
          <p14:tracePt t="46070" x="2152650" y="3259138"/>
          <p14:tracePt t="46087" x="2098675" y="3251200"/>
          <p14:tracePt t="46103" x="2027238" y="3241675"/>
          <p14:tracePt t="46120" x="2009775" y="3241675"/>
          <p14:tracePt t="46137" x="1946275" y="3232150"/>
          <p14:tracePt t="46153" x="1919288" y="3232150"/>
          <p14:tracePt t="46170" x="1857375" y="3224213"/>
          <p14:tracePt t="46188" x="1803400" y="3214688"/>
          <p14:tracePt t="46203" x="1731963" y="3197225"/>
          <p14:tracePt t="46220" x="1670050" y="3187700"/>
          <p14:tracePt t="46237" x="1633538" y="3179763"/>
          <p14:tracePt t="46254" x="1598613" y="3179763"/>
          <p14:tracePt t="46270" x="1554163" y="3179763"/>
          <p14:tracePt t="46295" x="1509713" y="3179763"/>
          <p14:tracePt t="46314" x="1419225" y="3205163"/>
          <p14:tracePt t="46348" x="1401763" y="3205163"/>
          <p14:tracePt t="46359" x="1374775" y="3214688"/>
          <p14:tracePt t="46378" x="1339850" y="3214688"/>
          <p14:tracePt t="46409" x="1276350" y="3214688"/>
          <p14:tracePt t="46452" x="1204913" y="3214688"/>
          <p14:tracePt t="46470" x="1187450" y="3205163"/>
          <p14:tracePt t="46483" x="1143000" y="3197225"/>
          <p14:tracePt t="46502" x="1133475" y="3197225"/>
          <p14:tracePt t="46535" x="1125538" y="3197225"/>
          <p14:tracePt t="47483" x="1133475" y="3197225"/>
          <p14:tracePt t="48014" x="1143000" y="3197225"/>
          <p14:tracePt t="49082" x="1152525" y="3197225"/>
          <p14:tracePt t="49093" x="1179513" y="3197225"/>
          <p14:tracePt t="49113" x="1204913" y="3205163"/>
          <p14:tracePt t="49125" x="1250950" y="3224213"/>
          <p14:tracePt t="49144" x="1303338" y="3232150"/>
          <p14:tracePt t="49157" x="1401763" y="3259138"/>
          <p14:tracePt t="49176" x="1446213" y="3276600"/>
          <p14:tracePt t="49188" x="1544638" y="3313113"/>
          <p14:tracePt t="49208" x="1571625" y="3322638"/>
          <p14:tracePt t="49220" x="1652588" y="3348038"/>
          <p14:tracePt t="49239" x="1679575" y="3357563"/>
          <p14:tracePt t="49251" x="1785938" y="3394075"/>
          <p14:tracePt t="49269" x="1857375" y="3419475"/>
          <p14:tracePt t="49282" x="1965325" y="3446463"/>
          <p14:tracePt t="49301" x="1990725" y="3455988"/>
          <p14:tracePt t="49313" x="2081213" y="3482975"/>
          <p14:tracePt t="49333" x="2098675" y="3490913"/>
          <p14:tracePt t="49347" x="2170113" y="3517900"/>
          <p14:tracePt t="49366" x="2224088" y="3536950"/>
          <p14:tracePt t="49380" x="2347913" y="3571875"/>
          <p14:tracePt t="49398" x="2393950" y="3581400"/>
          <p14:tracePt t="49413" x="2428875" y="3598863"/>
          <p14:tracePt t="49430" x="2473325" y="3616325"/>
          <p14:tracePt t="49447" x="2536825" y="3633788"/>
          <p14:tracePt t="49463" x="2544763" y="3633788"/>
          <p14:tracePt t="49480" x="2571750" y="3643313"/>
          <p14:tracePt t="49497" x="2581275" y="3652838"/>
          <p14:tracePt t="49514" x="2589213" y="3652838"/>
          <p14:tracePt t="49530" x="2581275" y="3652838"/>
          <p14:tracePt t="49786" x="2571750" y="3652838"/>
          <p14:tracePt t="49805" x="2562225" y="3652838"/>
          <p14:tracePt t="49817" x="2554288" y="3652838"/>
          <p14:tracePt t="49849" x="2544763" y="3652838"/>
          <p14:tracePt t="49869" x="2536825" y="3652838"/>
          <p14:tracePt t="49882" x="2517775" y="3652838"/>
          <p14:tracePt t="49894" x="2509838" y="3652838"/>
          <p14:tracePt t="49912" x="2490788" y="3652838"/>
          <p14:tracePt t="49932" x="2482850" y="3652838"/>
          <p14:tracePt t="49944" x="2473325" y="3652838"/>
          <p14:tracePt t="49965" x="2465388" y="3660775"/>
          <p14:tracePt t="49974" x="2428875" y="3670300"/>
          <p14:tracePt t="49994" x="2411413" y="3670300"/>
          <p14:tracePt t="50006" x="2374900" y="3670300"/>
          <p14:tracePt t="50024" x="2366963" y="3670300"/>
          <p14:tracePt t="50037" x="2347913" y="3679825"/>
          <p14:tracePt t="50054" x="2322513" y="3679825"/>
          <p14:tracePt t="50088" x="2312988" y="3679825"/>
          <p14:tracePt t="50100" x="2303463" y="3679825"/>
          <p14:tracePt t="50119" x="2295525" y="3679825"/>
          <p14:tracePt t="50132" x="2286000" y="3679825"/>
          <p14:tracePt t="50305" x="2286000" y="3687763"/>
          <p14:tracePt t="51483" x="2295525" y="3687763"/>
          <p14:tracePt t="51643" x="2312988" y="3687763"/>
          <p14:tracePt t="51654" x="2322513" y="3687763"/>
          <p14:tracePt t="51673" x="2347913" y="3687763"/>
          <p14:tracePt t="51693" x="2357438" y="3687763"/>
          <p14:tracePt t="51704" x="2401888" y="3687763"/>
          <p14:tracePt t="51724" x="2419350" y="3687763"/>
          <p14:tracePt t="51735" x="2455863" y="3697288"/>
          <p14:tracePt t="51754" x="2465388" y="3697288"/>
          <p14:tracePt t="51766" x="2500313" y="3705225"/>
          <p14:tracePt t="51786" x="2527300" y="3705225"/>
          <p14:tracePt t="51798" x="2571750" y="3714750"/>
          <p14:tracePt t="51818" x="2589213" y="3714750"/>
          <p14:tracePt t="51830" x="2608263" y="3724275"/>
          <p14:tracePt t="51849" x="2633663" y="3724275"/>
          <p14:tracePt t="51861" x="2697163" y="3741738"/>
          <p14:tracePt t="51880" x="2714625" y="3741738"/>
          <p14:tracePt t="51892" x="2776538" y="3751263"/>
          <p14:tracePt t="51911" x="2803525" y="3751263"/>
          <p14:tracePt t="51939" x="2847975" y="3759200"/>
          <p14:tracePt t="51958" x="2857500" y="3759200"/>
          <p14:tracePt t="51969" x="2874963" y="3768725"/>
          <p14:tracePt t="51997" x="2884488" y="3768725"/>
          <p14:tracePt t="52008" x="2901950" y="3768725"/>
          <p14:tracePt t="52021" x="2919413" y="3776663"/>
          <p14:tracePt t="52033" x="2955925" y="3776663"/>
          <p14:tracePt t="52052" x="2973388" y="3776663"/>
          <p14:tracePt t="52067" x="3009900" y="3786188"/>
          <p14:tracePt t="52084" x="3027363" y="3786188"/>
          <p14:tracePt t="52095" x="3062288" y="3786188"/>
          <p14:tracePt t="52114" x="3116263" y="3786188"/>
          <p14:tracePt t="52133" x="3133725" y="3786188"/>
          <p14:tracePt t="52144" x="3170238" y="3795713"/>
          <p14:tracePt t="52163" x="3197225" y="3795713"/>
          <p14:tracePt t="52175" x="3241675" y="3795713"/>
          <p14:tracePt t="52194" x="3259138" y="3803650"/>
          <p14:tracePt t="52206" x="3303588" y="3803650"/>
          <p14:tracePt t="52224" x="3322638" y="3803650"/>
          <p14:tracePt t="52238" x="3367088" y="3813175"/>
          <p14:tracePt t="52257" x="3384550" y="3813175"/>
          <p14:tracePt t="52272" x="3429000" y="3822700"/>
          <p14:tracePt t="52289" x="3446463" y="3822700"/>
          <p14:tracePt t="52306" x="3473450" y="3822700"/>
          <p14:tracePt t="52322" x="3509963" y="3822700"/>
          <p14:tracePt t="52339" x="3536950" y="3822700"/>
          <p14:tracePt t="52355" x="3544888" y="3822700"/>
          <p14:tracePt t="52372" x="3562350" y="3822700"/>
          <p14:tracePt t="52389" x="3581400" y="3822700"/>
          <p14:tracePt t="52406" x="3598863" y="3822700"/>
          <p14:tracePt t="52422" x="3608388" y="3822700"/>
          <p14:tracePt t="52439" x="3643313" y="3830638"/>
          <p14:tracePt t="52456" x="3670300" y="3830638"/>
          <p14:tracePt t="52474" x="3679825" y="3830638"/>
          <p14:tracePt t="52492" x="3697288" y="3840163"/>
          <p14:tracePt t="52520" x="3705225" y="3840163"/>
          <p14:tracePt t="52539" x="3714750" y="3840163"/>
          <p14:tracePt t="52556" x="3732213" y="3840163"/>
          <p14:tracePt t="52589" x="3724275" y="3840163"/>
          <p14:tracePt t="52756" x="3714750" y="3840163"/>
          <p14:tracePt t="52784" x="3705225" y="3840163"/>
          <p14:tracePt t="52796" x="3679825" y="3840163"/>
          <p14:tracePt t="52807" x="3598863" y="3822700"/>
          <p14:tracePt t="52839" x="3544888" y="3803650"/>
          <p14:tracePt t="52866" x="3517900" y="3803650"/>
          <p14:tracePt t="52884" x="3500438" y="3795713"/>
          <p14:tracePt t="52907" x="3438525" y="3768725"/>
          <p14:tracePt t="52939" x="3402013" y="3759200"/>
          <p14:tracePt t="52948" x="3384550" y="3751263"/>
          <p14:tracePt t="52974" x="3375025" y="3741738"/>
          <p14:tracePt t="53006" x="3357563" y="3741738"/>
          <p14:tracePt t="53012" x="3348038" y="3741738"/>
          <p14:tracePt t="53041" x="3340100" y="3732213"/>
          <p14:tracePt t="53075" x="3340100" y="3724275"/>
          <p14:tracePt t="53078" x="3357563" y="3724275"/>
          <p14:tracePt t="53180" x="3402013" y="3724275"/>
          <p14:tracePt t="53200" x="3429000" y="3724275"/>
          <p14:tracePt t="53211" x="3482975" y="3724275"/>
          <p14:tracePt t="53230" x="3536950" y="3724275"/>
          <p14:tracePt t="53261" x="3608388" y="3732213"/>
          <p14:tracePt t="53293" x="3670300" y="3732213"/>
          <p14:tracePt t="53313" x="3714750" y="3741738"/>
          <p14:tracePt t="53342" x="3786188" y="3741738"/>
          <p14:tracePt t="53375" x="3840163" y="3741738"/>
          <p14:tracePt t="53388" x="3867150" y="3741738"/>
          <p14:tracePt t="53408" x="3946525" y="3751263"/>
          <p14:tracePt t="53440" x="3990975" y="3751263"/>
          <p14:tracePt t="53451" x="4010025" y="3759200"/>
          <p14:tracePt t="53475" x="4133850" y="3768725"/>
          <p14:tracePt t="53507" x="4152900" y="3768725"/>
          <p14:tracePt t="53512" x="4241800" y="3768725"/>
          <p14:tracePt t="53547" x="4276725" y="3768725"/>
          <p14:tracePt t="53579" x="4313238" y="3776663"/>
          <p14:tracePt t="53609" x="4394200" y="3786188"/>
          <p14:tracePt t="53641" x="4446588" y="3795713"/>
          <p14:tracePt t="53655" x="4537075" y="3803650"/>
          <p14:tracePt t="53688" x="4562475" y="3813175"/>
          <p14:tracePt t="53710" x="4660900" y="3822700"/>
          <p14:tracePt t="53741" x="4724400" y="3830638"/>
          <p14:tracePt t="53748" x="4813300" y="3840163"/>
          <p14:tracePt t="53780" x="4840288" y="3848100"/>
          <p14:tracePt t="53810" x="4919663" y="3848100"/>
          <p14:tracePt t="53843" x="4983163" y="3857625"/>
          <p14:tracePt t="53875" x="5010150" y="3867150"/>
          <p14:tracePt t="53889" x="5027613" y="3867150"/>
          <p14:tracePt t="53920" x="5054600" y="3867150"/>
          <p14:tracePt t="53943" x="5108575" y="3875088"/>
          <p14:tracePt t="53975" x="5153025" y="3875088"/>
          <p14:tracePt t="54007" x="5170488" y="3875088"/>
          <p14:tracePt t="54012" x="5232400" y="3884613"/>
          <p14:tracePt t="54044" x="5313363" y="3894138"/>
          <p14:tracePt t="54077" x="5322888" y="3894138"/>
          <p14:tracePt t="54188" x="5340350" y="3902075"/>
          <p14:tracePt t="54222" x="5348288" y="3902075"/>
          <p14:tracePt t="54296" x="5357813" y="3902075"/>
          <p14:tracePt t="54549" x="5357813" y="3911600"/>
          <p14:tracePt t="54567" x="5367338" y="3911600"/>
          <p14:tracePt t="54695" x="5375275" y="3911600"/>
          <p14:tracePt t="54787" x="5384800" y="3911600"/>
          <p14:tracePt t="54862" x="5394325" y="3911600"/>
          <p14:tracePt t="54944" x="5402263" y="3911600"/>
          <p14:tracePt t="54988" x="5411788" y="3911600"/>
          <p14:tracePt t="55118" x="5411788" y="3919538"/>
          <p14:tracePt t="55191" x="5419725" y="3919538"/>
          <p14:tracePt t="55210" x="5429250" y="3919538"/>
          <p14:tracePt t="55333" x="5438775" y="3938588"/>
          <p14:tracePt t="65484" x="5438775" y="3929063"/>
          <p14:tracePt t="65884" x="5429250" y="3919538"/>
          <p14:tracePt t="65902" x="5419725" y="3911600"/>
          <p14:tracePt t="66029" x="5411788" y="3902075"/>
          <p14:tracePt t="66041" x="5402263" y="3894138"/>
          <p14:tracePt t="66059" x="5375275" y="3867150"/>
          <p14:tracePt t="66089" x="5259388" y="3813175"/>
          <p14:tracePt t="66113" x="4983163" y="3786188"/>
          <p14:tracePt t="66146" x="4919663" y="3776663"/>
          <p14:tracePt t="66152" x="4813300" y="3776663"/>
          <p14:tracePt t="66180" x="4679950" y="3768725"/>
          <p14:tracePt t="66213" x="4581525" y="3741738"/>
          <p14:tracePt t="66224" x="4483100" y="3732213"/>
          <p14:tracePt t="66247" x="4143375" y="3724275"/>
          <p14:tracePt t="66281" x="4089400" y="3724275"/>
          <p14:tracePt t="66292" x="3929063" y="3724275"/>
          <p14:tracePt t="66314" x="3643313" y="3714750"/>
          <p14:tracePt t="66346" x="3571875" y="3705225"/>
          <p14:tracePt t="66353" x="3446463" y="3697288"/>
          <p14:tracePt t="66381" x="3348038" y="3679825"/>
          <p14:tracePt t="66413" x="3187700" y="3643313"/>
          <p14:tracePt t="66423" x="3098800" y="3633788"/>
          <p14:tracePt t="66448" x="2786063" y="3544888"/>
          <p14:tracePt t="66480" x="2643188" y="3500438"/>
          <p14:tracePt t="66486" x="2571750" y="3465513"/>
          <p14:tracePt t="66515" x="2500313" y="3446463"/>
          <p14:tracePt t="66548" x="2438400" y="3411538"/>
          <p14:tracePt t="66551" x="2347913" y="3394075"/>
          <p14:tracePt t="66581" x="2322513" y="3394075"/>
          <p14:tracePt t="66613" x="2276475" y="3394075"/>
          <p14:tracePt t="66626" x="2251075" y="3394075"/>
          <p14:tracePt t="66658" x="2251075" y="3402013"/>
          <p14:tracePt t="66717" x="2251075" y="3411538"/>
          <p14:tracePt t="66737" x="2251075" y="3429000"/>
          <p14:tracePt t="66749" x="2251075" y="3455988"/>
          <p14:tracePt t="66780" x="2251075" y="3500438"/>
          <p14:tracePt t="66799" x="2259013" y="3509963"/>
          <p14:tracePt t="66816" x="2276475" y="3571875"/>
          <p14:tracePt t="66848" x="2295525" y="3598863"/>
          <p14:tracePt t="66860" x="2303463" y="3616325"/>
          <p14:tracePt t="66894" x="2322513" y="3633788"/>
          <p14:tracePt t="66939" x="2357438" y="3660775"/>
          <p14:tracePt t="66971" x="2366963" y="3660775"/>
          <p14:tracePt t="67016" x="2366963" y="3652838"/>
          <p14:tracePt t="67207" x="2366963" y="3643313"/>
          <p14:tracePt t="67281" x="2366963" y="3633788"/>
          <p14:tracePt t="67678" x="2357438" y="3633788"/>
          <p14:tracePt t="67770" x="2357438" y="3625850"/>
          <p14:tracePt t="67854" x="2357438" y="3616325"/>
          <p14:tracePt t="67945" x="2366963" y="3625850"/>
          <p14:tracePt t="68309" x="2374900" y="3625850"/>
          <p14:tracePt t="68335" x="2384425" y="3633788"/>
          <p14:tracePt t="68353" x="2401888" y="3633788"/>
          <p14:tracePt t="68388" x="2438400" y="3643313"/>
          <p14:tracePt t="68418" x="2446338" y="3643313"/>
          <p14:tracePt t="68430" x="2465388" y="3643313"/>
          <p14:tracePt t="68454" x="2473325" y="3643313"/>
          <p14:tracePt t="68486" x="2490788" y="3643313"/>
          <p14:tracePt t="68513" x="2500313" y="3643313"/>
          <p14:tracePt t="68547" x="2490788" y="3643313"/>
          <p14:tracePt t="68762" x="2482850" y="3633788"/>
          <p14:tracePt t="68999" x="2473325" y="3633788"/>
          <p14:tracePt t="69280" x="2473325" y="3625850"/>
          <p14:tracePt t="69755" x="2482850" y="3625850"/>
          <p14:tracePt t="70065" x="2490788" y="3625850"/>
          <p14:tracePt t="70095" x="2517775" y="3625850"/>
          <p14:tracePt t="70114" x="2536825" y="3625850"/>
          <p14:tracePt t="70126" x="2581275" y="3633788"/>
          <p14:tracePt t="70158" x="2598738" y="3643313"/>
          <p14:tracePt t="70164" x="2608263" y="3643313"/>
          <p14:tracePt t="70192" x="2625725" y="3643313"/>
          <p14:tracePt t="70226" x="2652713" y="3643313"/>
          <p14:tracePt t="70239" x="2705100" y="3643313"/>
          <p14:tracePt t="70259" x="2776538" y="3643313"/>
          <p14:tracePt t="70291" x="2803525" y="3643313"/>
          <p14:tracePt t="70302" x="2813050" y="3643313"/>
          <p14:tracePt t="70326" x="2874963" y="3652838"/>
          <p14:tracePt t="70358" x="2894013" y="3652838"/>
          <p14:tracePt t="70364" x="2911475" y="3652838"/>
          <p14:tracePt t="70393" x="2938463" y="3652838"/>
          <p14:tracePt t="70425" x="2946400" y="3652838"/>
          <p14:tracePt t="70428" x="2982913" y="3660775"/>
          <p14:tracePt t="70461" x="3000375" y="3670300"/>
          <p14:tracePt t="70493" x="3009900" y="3670300"/>
          <p14:tracePt t="70506" x="3017838" y="3670300"/>
          <p14:tracePt t="70527" x="3036888" y="3687763"/>
          <p14:tracePt t="73733" x="3054350" y="3705225"/>
          <p14:tracePt t="73967" x="3081338" y="3714750"/>
          <p14:tracePt t="73979" x="3170238" y="3741738"/>
          <p14:tracePt t="74004" x="3473450" y="3776663"/>
          <p14:tracePt t="74038" x="3589338" y="3776663"/>
          <p14:tracePt t="74047" x="3983038" y="3803650"/>
          <p14:tracePt t="74071" x="4483100" y="3803650"/>
          <p14:tracePt t="74104" x="4598988" y="3803650"/>
          <p14:tracePt t="74122" x="4911725" y="3803650"/>
          <p14:tracePt t="74142" x="5010150" y="3803650"/>
          <p14:tracePt t="74171" x="5197475" y="3795713"/>
          <p14:tracePt t="74204" x="5268913" y="3786188"/>
          <p14:tracePt t="74207" x="5286375" y="3759200"/>
          <p14:tracePt t="74251" x="5295900" y="3732213"/>
          <p14:tracePt t="74271" x="5330825" y="3633788"/>
          <p14:tracePt t="74303" x="5330825" y="3616325"/>
          <p14:tracePt t="74307" x="5357813" y="3581400"/>
          <p14:tracePt t="74338" x="5429250" y="3517900"/>
          <p14:tracePt t="74370" x="5465763" y="3455988"/>
          <p14:tracePt t="74377" x="5491163" y="3419475"/>
          <p14:tracePt t="74405" x="5554663" y="3322638"/>
          <p14:tracePt t="74437" x="5599113" y="3251200"/>
          <p14:tracePt t="74440" x="5599113" y="3259138"/>
          <p14:tracePt t="74484" x="5562600" y="3259138"/>
          <p14:tracePt t="74505" x="5465763" y="3276600"/>
          <p14:tracePt t="74538" x="5446713" y="3286125"/>
          <p14:tracePt t="74547" x="5402263" y="3303588"/>
          <p14:tracePt t="74573" x="5170488" y="3411538"/>
          <p14:tracePt t="74606" x="5027613" y="3465513"/>
          <p14:tracePt t="74611" x="4911725" y="3517900"/>
          <p14:tracePt t="74639" x="4786313" y="3562350"/>
          <p14:tracePt t="74672" x="4670425" y="3598863"/>
          <p14:tracePt t="74691" x="4608513" y="3616325"/>
          <p14:tracePt t="74706" x="4394200" y="3679825"/>
          <p14:tracePt t="74739" x="4322763" y="3705225"/>
          <p14:tracePt t="74754" x="4295775" y="3714750"/>
          <p14:tracePt t="74773" x="4268788" y="3724275"/>
          <p14:tracePt t="74806" x="4214813" y="3732213"/>
          <p14:tracePt t="74816" x="4205288" y="3741738"/>
          <p14:tracePt t="74840" x="4133850" y="3776663"/>
          <p14:tracePt t="74871" x="4116388" y="3768725"/>
          <p14:tracePt t="74974" x="4108450" y="3768725"/>
          <p14:tracePt t="75047" x="4089400" y="3759200"/>
          <p14:tracePt t="75078" x="4044950" y="3741738"/>
          <p14:tracePt t="75098" x="4037013" y="3741738"/>
          <p14:tracePt t="75129" x="4044950" y="3741738"/>
          <p14:tracePt t="75223" x="4071938" y="3741738"/>
          <p14:tracePt t="75236" x="4214813" y="3786188"/>
          <p14:tracePt t="75255" x="4303713" y="3803650"/>
          <p14:tracePt t="75274" x="4616450" y="3840163"/>
          <p14:tracePt t="75308" x="4875213" y="3822700"/>
          <p14:tracePt t="75318" x="4946650" y="3813175"/>
          <p14:tracePt t="75341" x="5286375" y="3741738"/>
          <p14:tracePt t="75374" x="5394325" y="3705225"/>
          <p14:tracePt t="75384" x="5429250" y="3697288"/>
          <p14:tracePt t="75408" x="5608638" y="3687763"/>
          <p14:tracePt t="75440" x="5795963" y="3697288"/>
          <p14:tracePt t="75446" x="5830888" y="3697288"/>
          <p14:tracePt t="75475" x="5894388" y="3697288"/>
          <p14:tracePt t="75507" x="5902325" y="3697288"/>
          <p14:tracePt t="75510" x="5902325" y="3705225"/>
          <p14:tracePt t="75760" x="5902325" y="3714750"/>
          <p14:tracePt t="75868" x="5911850" y="3714750"/>
          <p14:tracePt t="76307" x="5911850" y="3724275"/>
          <p14:tracePt t="76325" x="5919788" y="3724275"/>
          <p14:tracePt t="76357" x="5929313" y="3724275"/>
          <p14:tracePt t="76384" x="5946775" y="3724275"/>
          <p14:tracePt t="76450" x="5956300" y="3732213"/>
          <p14:tracePt t="76462" x="5973763" y="3732213"/>
          <p14:tracePt t="76490" x="5983288" y="3732213"/>
          <p14:tracePt t="76501" x="5991225" y="3732213"/>
          <p14:tracePt t="76513" x="5991225" y="3741738"/>
          <p14:tracePt t="76525" x="6010275" y="3741738"/>
          <p14:tracePt t="76545" x="6027738" y="3741738"/>
          <p14:tracePt t="76555" x="6072188" y="3751263"/>
          <p14:tracePt t="76576" x="6099175" y="3759200"/>
          <p14:tracePt t="76608" x="6108700" y="3759200"/>
          <p14:tracePt t="76634" x="6116638" y="3759200"/>
          <p14:tracePt t="76653" x="6134100" y="3759200"/>
          <p14:tracePt t="76672" x="6143625" y="3759200"/>
          <p14:tracePt t="76704" x="6153150" y="3759200"/>
          <p14:tracePt t="76715" x="6170613" y="3759200"/>
          <p14:tracePt t="76776" x="6180138" y="3759200"/>
          <p14:tracePt t="76797" x="6188075" y="3759200"/>
          <p14:tracePt t="76829" x="6197600" y="3759200"/>
          <p14:tracePt t="76855" x="6205538" y="3759200"/>
          <p14:tracePt t="76909" x="6215063" y="3759200"/>
          <p14:tracePt t="76966" x="6224588" y="3759200"/>
          <p14:tracePt t="77028" x="6242050" y="3759200"/>
          <p14:tracePt t="77080" x="6251575" y="3759200"/>
          <p14:tracePt t="77108" x="6259513" y="3759200"/>
          <p14:tracePt t="77126" x="6276975" y="3759200"/>
          <p14:tracePt t="77138" x="6303963" y="3759200"/>
          <p14:tracePt t="77158" x="6323013" y="3759200"/>
          <p14:tracePt t="77169" x="6330950" y="3759200"/>
          <p14:tracePt t="77188" x="6340475" y="3759200"/>
          <p14:tracePt t="77200" x="6348413" y="3759200"/>
          <p14:tracePt t="77218" x="6357938" y="3759200"/>
          <p14:tracePt t="77238" x="6367463" y="3759200"/>
          <p14:tracePt t="77249" x="6375400" y="3759200"/>
          <p14:tracePt t="77296" x="6384925" y="3759200"/>
          <p14:tracePt t="77329" x="6394450" y="3759200"/>
          <p14:tracePt t="77349" x="6402388" y="3759200"/>
          <p14:tracePt t="77485" x="6411913" y="3759200"/>
          <p14:tracePt t="77674" x="6419850" y="3759200"/>
          <p14:tracePt t="77956" x="6429375" y="3759200"/>
          <p14:tracePt t="79483" x="6429375" y="3768725"/>
          <p14:tracePt t="79983" x="6438900" y="3768725"/>
          <p14:tracePt t="80773" x="6438900" y="3776663"/>
          <p14:tracePt t="80897" x="6446838" y="3776663"/>
          <p14:tracePt t="80963" x="6446838" y="3768725"/>
          <p14:tracePt t="81954" x="6446838" y="3759200"/>
          <p14:tracePt t="81966" x="6438900" y="3759200"/>
          <p14:tracePt t="82169" x="6438900" y="3751263"/>
          <p14:tracePt t="82359" x="6429375" y="3741738"/>
          <p14:tracePt t="82598" x="6429375" y="3732213"/>
          <p14:tracePt t="82610" x="6429375" y="3724275"/>
          <p14:tracePt t="82755" x="6411913" y="3705225"/>
          <p14:tracePt t="82785" x="6411913" y="3697288"/>
          <p14:tracePt t="82970" x="6411913" y="3687763"/>
          <p14:tracePt t="83317" x="6411913" y="3679825"/>
          <p14:tracePt t="83473" x="6411913" y="3670300"/>
          <p14:tracePt t="84141" x="6411913" y="3679825"/>
          <p14:tracePt t="84419" x="6411913" y="3670300"/>
          <p14:tracePt t="85460" x="6402388" y="3660775"/>
          <p14:tracePt t="85707" x="6394450" y="3660775"/>
          <p14:tracePt t="85728" x="6384925" y="3652838"/>
          <p14:tracePt t="85754" x="6375400" y="3633788"/>
          <p14:tracePt t="85773" x="6357938" y="3625850"/>
          <p14:tracePt t="85806" x="6348413" y="3625850"/>
          <p14:tracePt t="86024" x="6330950" y="3616325"/>
          <p14:tracePt t="86055" x="6323013" y="3616325"/>
          <p14:tracePt t="86087" x="6303963" y="3616325"/>
          <p14:tracePt t="86114" x="6269038" y="3616325"/>
          <p14:tracePt t="86133" x="6251575" y="3616325"/>
          <p14:tracePt t="86145" x="6197600" y="3616325"/>
          <p14:tracePt t="86174" x="6108700" y="3616325"/>
          <p14:tracePt t="86206" x="6099175" y="3616325"/>
          <p14:tracePt t="86209" x="5938838" y="3616325"/>
          <p14:tracePt t="86241" x="5554663" y="3536950"/>
          <p14:tracePt t="86274" x="5429250" y="3509963"/>
          <p14:tracePt t="86292" x="5375275" y="3490913"/>
          <p14:tracePt t="86308" x="5241925" y="3465513"/>
          <p14:tracePt t="86340" x="5160963" y="3465513"/>
          <p14:tracePt t="86354" x="5133975" y="3465513"/>
          <p14:tracePt t="86374" x="4946650" y="3465513"/>
          <p14:tracePt t="86406" x="4848225" y="3465513"/>
          <p14:tracePt t="86418" x="4813300" y="3473450"/>
          <p14:tracePt t="86441" x="4616450" y="3482975"/>
          <p14:tracePt t="86473" x="4483100" y="3490913"/>
          <p14:tracePt t="86481" x="4429125" y="3500438"/>
          <p14:tracePt t="86508" x="4268788" y="3509963"/>
          <p14:tracePt t="86540" x="4205288" y="3517900"/>
          <p14:tracePt t="86544" x="4089400" y="3536950"/>
          <p14:tracePt t="86576" x="3956050" y="3554413"/>
          <p14:tracePt t="86609" x="3803650" y="3581400"/>
          <p14:tracePt t="86641" x="3768725" y="3589338"/>
          <p14:tracePt t="86647" x="3679825" y="3589338"/>
          <p14:tracePt t="86675" x="3554413" y="3616325"/>
          <p14:tracePt t="86707" x="3490913" y="3625850"/>
          <p14:tracePt t="86717" x="3465513" y="3633788"/>
          <p14:tracePt t="86742" x="3419475" y="3633788"/>
          <p14:tracePt t="86774" x="3402013" y="3643313"/>
          <p14:tracePt t="86780" x="3286125" y="3660775"/>
          <p14:tracePt t="86810" x="3205163" y="3670300"/>
          <p14:tracePt t="86844" x="3179763" y="3670300"/>
          <p14:tracePt t="86852" x="3116263" y="3679825"/>
          <p14:tracePt t="86876" x="3017838" y="3697288"/>
          <p14:tracePt t="86908" x="2946400" y="3697288"/>
          <p14:tracePt t="86922" x="2919413" y="3697288"/>
          <p14:tracePt t="86943" x="2830513" y="3697288"/>
          <p14:tracePt t="86976" x="2768600" y="3697288"/>
          <p14:tracePt t="86985" x="2732088" y="3697288"/>
          <p14:tracePt t="87012" x="2633663" y="3679825"/>
          <p14:tracePt t="87047" x="2554288" y="3660775"/>
          <p14:tracePt t="87077" x="2500313" y="3652838"/>
          <p14:tracePt t="87109" x="2455863" y="3652838"/>
          <p14:tracePt t="87123" x="2366963" y="3643313"/>
          <p14:tracePt t="87156" x="2347913" y="3643313"/>
          <p14:tracePt t="87177" x="2330450" y="3643313"/>
          <p14:tracePt t="87209" x="2322513" y="3643313"/>
          <p14:tracePt t="87230" x="2312988" y="3643313"/>
          <p14:tracePt t="87312" x="2295525" y="3652838"/>
          <p14:tracePt t="87672" x="2286000" y="3652838"/>
          <p14:tracePt t="87690" x="2276475" y="3652838"/>
          <p14:tracePt t="87702" x="2232025" y="3660775"/>
          <p14:tracePt t="87721" x="2197100" y="3660775"/>
          <p14:tracePt t="87746" x="2108200" y="3670300"/>
          <p14:tracePt t="87778" x="2044700" y="3679825"/>
          <p14:tracePt t="87783" x="2027238" y="3679825"/>
          <p14:tracePt t="87812" x="1955800" y="3697288"/>
          <p14:tracePt t="87844" x="1901825" y="3705225"/>
          <p14:tracePt t="87847" x="1822450" y="3714750"/>
          <p14:tracePt t="87879" x="1803400" y="3714750"/>
          <p14:tracePt t="87891" x="1758950" y="3732213"/>
          <p14:tracePt t="87913" x="1679575" y="3741738"/>
          <p14:tracePt t="87946" x="1633538" y="3741738"/>
          <p14:tracePt t="87956" x="1517650" y="3724275"/>
          <p14:tracePt t="87979" x="1393825" y="3679825"/>
          <p14:tracePt t="88012" x="1366838" y="3670300"/>
          <p14:tracePt t="88017" x="1295400" y="3643313"/>
          <p14:tracePt t="88047" x="1268413" y="3625850"/>
          <p14:tracePt t="88079" x="1258888" y="3625850"/>
          <p14:tracePt t="88101" x="1250950" y="3625850"/>
          <p14:tracePt t="88141" x="1258888" y="3625850"/>
          <p14:tracePt t="88361" x="1276350" y="3625850"/>
          <p14:tracePt t="88381" x="1295400" y="3625850"/>
          <p14:tracePt t="88393" x="1374775" y="3633788"/>
          <p14:tracePt t="88414" x="1581150" y="3670300"/>
          <p14:tracePt t="88447" x="1625600" y="3679825"/>
          <p14:tracePt t="88457" x="1785938" y="3697288"/>
          <p14:tracePt t="88481" x="1911350" y="3705225"/>
          <p14:tracePt t="88514" x="1928813" y="3705225"/>
          <p14:tracePt t="88519" x="1990725" y="3705225"/>
          <p14:tracePt t="88548" x="2089150" y="3705225"/>
          <p14:tracePt t="88582" x="2143125" y="3705225"/>
          <p14:tracePt t="88600" x="2160588" y="3705225"/>
          <p14:tracePt t="88620" x="2179638" y="3705225"/>
          <p14:tracePt t="88681" x="2187575" y="3705225"/>
          <p14:tracePt t="88692" x="2214563" y="3705225"/>
          <p14:tracePt t="88714" x="2268538" y="3705225"/>
          <p14:tracePt t="88746" x="2276475" y="3705225"/>
          <p14:tracePt t="88773" x="2303463" y="3705225"/>
          <p14:tracePt t="88807" x="2312988" y="3705225"/>
          <p14:tracePt t="88852" x="2322513" y="3705225"/>
          <p14:tracePt t="88930" x="2330450" y="3705225"/>
          <p14:tracePt t="88949" x="2339975" y="3697288"/>
          <p14:tracePt t="88960" x="2366963" y="3697288"/>
          <p14:tracePt t="88982" x="2438400" y="3687763"/>
          <p14:tracePt t="89014" x="2446338" y="3679825"/>
          <p14:tracePt t="89023" x="2490788" y="3670300"/>
          <p14:tracePt t="89049" x="2598738" y="3643313"/>
          <p14:tracePt t="89082" x="2660650" y="3625850"/>
          <p14:tracePt t="89086" x="2759075" y="3625850"/>
          <p14:tracePt t="89116" x="2946400" y="3625850"/>
          <p14:tracePt t="89147" x="3017838" y="3625850"/>
          <p14:tracePt t="89150" x="3286125" y="3625850"/>
          <p14:tracePt t="89182" x="3581400" y="3625850"/>
          <p14:tracePt t="89199" x="3705225" y="3633788"/>
          <p14:tracePt t="89216" x="4125913" y="3652838"/>
          <p14:tracePt t="89247" x="4384675" y="3660775"/>
          <p14:tracePt t="89262" x="4456113" y="3660775"/>
          <p14:tracePt t="89283" x="4776788" y="3679825"/>
          <p14:tracePt t="89314" x="5037138" y="3679825"/>
          <p14:tracePt t="89325" x="5133975" y="3679825"/>
          <p14:tracePt t="89350" x="5491163" y="3687763"/>
          <p14:tracePt t="89381" x="5741988" y="3687763"/>
          <p14:tracePt t="89388" x="5857875" y="3687763"/>
          <p14:tracePt t="89417" x="6242050" y="3687763"/>
          <p14:tracePt t="89449" x="6456363" y="3687763"/>
          <p14:tracePt t="89451" x="6634163" y="3687763"/>
          <p14:tracePt t="89483" x="6661150" y="3687763"/>
          <p14:tracePt t="89514" x="6653213" y="3643313"/>
          <p14:tracePt t="89734" x="6589713" y="3625850"/>
          <p14:tracePt t="89745" x="6411913" y="3598863"/>
          <p14:tracePt t="89766" x="6323013" y="3598863"/>
          <p14:tracePt t="89785" x="6000750" y="3598863"/>
          <p14:tracePt t="89818" x="5848350" y="3598863"/>
          <p14:tracePt t="89827" x="5768975" y="3598863"/>
          <p14:tracePt t="89851" x="5367338" y="3616325"/>
          <p14:tracePt t="89882" x="5197475" y="3643313"/>
          <p14:tracePt t="89898" x="5133975" y="3652838"/>
          <p14:tracePt t="89918" x="4956175" y="3670300"/>
          <p14:tracePt t="89949" x="4857750" y="3679825"/>
          <p14:tracePt t="89956" x="4581525" y="3687763"/>
          <p14:tracePt t="89985" x="4268788" y="3697288"/>
          <p14:tracePt t="90018" x="4205288" y="3697288"/>
          <p14:tracePt t="90029" x="4044950" y="3697288"/>
          <p14:tracePt t="90052" x="3867150" y="3687763"/>
          <p14:tracePt t="90083" x="3776663" y="3687763"/>
          <p14:tracePt t="90092" x="3544888" y="3670300"/>
          <p14:tracePt t="90119" x="3313113" y="3670300"/>
          <p14:tracePt t="90150" x="3232150" y="3670300"/>
          <p14:tracePt t="90154" x="3081338" y="3670300"/>
          <p14:tracePt t="90186" x="2795588" y="3670300"/>
          <p14:tracePt t="90218" x="2571750" y="3670300"/>
          <p14:tracePt t="90235" x="2490788" y="3670300"/>
          <p14:tracePt t="90253" x="2303463" y="3670300"/>
          <p14:tracePt t="90284" x="2214563" y="3670300"/>
          <p14:tracePt t="90300" x="2187575" y="3670300"/>
          <p14:tracePt t="90319" x="2160588" y="3660775"/>
          <p14:tracePt t="90353" x="2152650" y="3660775"/>
          <p14:tracePt t="90378" x="2152650" y="3670300"/>
          <p14:tracePt t="114983" x="2152650" y="3660775"/>
          <p14:tracePt t="115484" x="2160588" y="3660775"/>
          <p14:tracePt t="115516" x="2160588" y="3652838"/>
          <p14:tracePt t="115607" x="2160588" y="3643313"/>
          <p14:tracePt t="115637" x="2160588" y="3633788"/>
          <p14:tracePt t="115691" x="2160588" y="3625850"/>
          <p14:tracePt t="116472" x="2160588" y="3616325"/>
          <p14:tracePt t="116556" x="2160588" y="3608388"/>
          <p14:tracePt t="116712" x="2160588" y="3598863"/>
          <p14:tracePt t="116833" x="2160588" y="3608388"/>
          <p14:tracePt t="117687" x="2170113" y="3608388"/>
          <p14:tracePt t="117971" x="2187575" y="3608388"/>
          <p14:tracePt t="118002" x="2197100" y="3608388"/>
          <p14:tracePt t="118065" x="2205038" y="3608388"/>
          <p14:tracePt t="118074" x="2224088" y="3589338"/>
          <p14:tracePt t="118093" x="2232025" y="3581400"/>
          <p14:tracePt t="118104" x="2268538" y="3562350"/>
          <p14:tracePt t="118124" x="2276475" y="3554413"/>
          <p14:tracePt t="118143" x="2295525" y="3536950"/>
          <p14:tracePt t="118154" x="2322513" y="3517900"/>
          <p14:tracePt t="118173" x="2330450" y="3500438"/>
          <p14:tracePt t="118184" x="2357438" y="3482975"/>
          <p14:tracePt t="118204" x="2374900" y="3465513"/>
          <p14:tracePt t="118217" x="2411413" y="3429000"/>
          <p14:tracePt t="118238" x="2428875" y="3411538"/>
          <p14:tracePt t="118248" x="2473325" y="3384550"/>
          <p14:tracePt t="118267" x="2490788" y="3367088"/>
          <p14:tracePt t="118280" x="2527300" y="3340100"/>
          <p14:tracePt t="118299" x="2554288" y="3313113"/>
          <p14:tracePt t="118310" x="2608263" y="3276600"/>
          <p14:tracePt t="118329" x="2608263" y="3268663"/>
          <p14:tracePt t="118341" x="2652713" y="3251200"/>
          <p14:tracePt t="118368" x="2670175" y="3232150"/>
          <p14:tracePt t="118380" x="2687638" y="3232150"/>
          <p14:tracePt t="118392" x="2751138" y="3197225"/>
          <p14:tracePt t="118420" x="2776538" y="3170238"/>
          <p14:tracePt t="118439" x="2847975" y="3133725"/>
          <p14:tracePt t="118457" x="2867025" y="3125788"/>
          <p14:tracePt t="118469" x="2894013" y="3108325"/>
          <p14:tracePt t="118488" x="2919413" y="3098800"/>
          <p14:tracePt t="118500" x="2928938" y="3089275"/>
          <p14:tracePt t="118519" x="2946400" y="3089275"/>
          <p14:tracePt t="118530" x="2982913" y="3062288"/>
          <p14:tracePt t="118550" x="2990850" y="3054350"/>
          <p14:tracePt t="118577" x="3017838" y="3044825"/>
          <p14:tracePt t="118596" x="3044825" y="3044825"/>
          <p14:tracePt t="118629" x="3044825" y="3036888"/>
          <p14:tracePt t="118655" x="3054350" y="3036888"/>
          <p14:tracePt t="118674" x="3054350" y="3027363"/>
          <p14:tracePt t="118752" x="3062288" y="3027363"/>
          <p14:tracePt t="118876" x="3062288" y="3017838"/>
          <p14:tracePt t="119068" x="3054350" y="3017838"/>
          <p14:tracePt t="119085" x="3054350" y="3009900"/>
          <p14:tracePt t="119097" x="3054350" y="3000375"/>
          <p14:tracePt t="119302" x="3054350" y="2990850"/>
          <p14:tracePt t="119337" x="3054350" y="2982913"/>
          <p14:tracePt t="119412" x="3054350" y="2973388"/>
          <p14:tracePt t="119458" x="3054350" y="2965450"/>
          <p14:tracePt t="119511" x="3054350" y="2955925"/>
          <p14:tracePt t="119523" x="3054350" y="2946400"/>
          <p14:tracePt t="119542" x="3054350" y="2938463"/>
          <p14:tracePt t="119649" x="3054350" y="2919413"/>
          <p14:tracePt t="119680" x="3044825" y="2901950"/>
          <p14:tracePt t="119699" x="3044825" y="2884488"/>
          <p14:tracePt t="119730" x="3036888" y="2884488"/>
          <p14:tracePt t="119758" x="3036888" y="2874963"/>
          <p14:tracePt t="121733" x="3036888" y="2884488"/>
          <p14:tracePt t="121784" x="3036888" y="2901950"/>
          <p14:tracePt t="121851" x="3044825" y="2919413"/>
          <p14:tracePt t="121863" x="3062288" y="2973388"/>
          <p14:tracePt t="121882" x="3071813" y="2982913"/>
          <p14:tracePt t="121900" x="3071813" y="2990850"/>
          <p14:tracePt t="121927" x="3071813" y="3000375"/>
          <p14:tracePt t="121992" x="3071813" y="3017838"/>
          <p14:tracePt t="122010" x="3071813" y="3036888"/>
          <p14:tracePt t="122070" x="3062288" y="3044825"/>
          <p14:tracePt t="122086" x="3054350" y="3054350"/>
          <p14:tracePt t="122098" x="3044825" y="3062288"/>
          <p14:tracePt t="122117" x="3027363" y="3071813"/>
          <p14:tracePt t="122135" x="3009900" y="3071813"/>
          <p14:tracePt t="122147" x="3000375" y="3081338"/>
          <p14:tracePt t="122166" x="2982913" y="3089275"/>
          <p14:tracePt t="122177" x="2955925" y="3098800"/>
          <p14:tracePt t="122196" x="2946400" y="3098800"/>
          <p14:tracePt t="122208" x="2938463" y="3098800"/>
          <p14:tracePt t="122227" x="2894013" y="3098800"/>
          <p14:tracePt t="122245" x="2874963" y="3098800"/>
          <p14:tracePt t="122257" x="2813050" y="3098800"/>
          <p14:tracePt t="122276" x="2795588" y="3098800"/>
          <p14:tracePt t="122289" x="2786063" y="3098800"/>
          <p14:tracePt t="122322" x="2776538" y="3098800"/>
          <p14:tracePt t="122355" x="2768600" y="3081338"/>
          <p14:tracePt t="122368" x="2724150" y="2990850"/>
          <p14:tracePt t="122386" x="2714625" y="2938463"/>
          <p14:tracePt t="122398" x="2697163" y="2840038"/>
          <p14:tracePt t="122418" x="2687638" y="2813050"/>
          <p14:tracePt t="122430" x="2679700" y="2714625"/>
          <p14:tracePt t="122451" x="2679700" y="2625725"/>
          <p14:tracePt t="122475" x="2679700" y="2598738"/>
          <p14:tracePt t="122494" x="2679700" y="2589213"/>
          <p14:tracePt t="122522" x="2679700" y="2571750"/>
          <p14:tracePt t="122541" x="2687638" y="2536825"/>
          <p14:tracePt t="122560" x="2687638" y="2517775"/>
          <p14:tracePt t="122572" x="2697163" y="2465388"/>
          <p14:tracePt t="122591" x="2697163" y="2438400"/>
          <p14:tracePt t="122604" x="2697163" y="2384425"/>
          <p14:tracePt t="122622" x="2697163" y="2366963"/>
          <p14:tracePt t="122635" x="2697163" y="2347913"/>
          <p14:tracePt t="122700" x="2697163" y="2339975"/>
          <p14:tracePt t="122727" x="2679700" y="2322513"/>
          <p14:tracePt t="122745" x="2625725" y="2312988"/>
          <p14:tracePt t="122764" x="2598738" y="2303463"/>
          <p14:tracePt t="122777" x="2544763" y="2286000"/>
          <p14:tracePt t="122796" x="2517775" y="2276475"/>
          <p14:tracePt t="122808" x="2411413" y="2232025"/>
          <p14:tracePt t="122827" x="2357438" y="2187575"/>
          <p14:tracePt t="122839" x="2268538" y="2143125"/>
          <p14:tracePt t="122858" x="2268538" y="2133600"/>
          <p14:tracePt t="122870" x="2214563" y="2108200"/>
          <p14:tracePt t="122889" x="2214563" y="2098675"/>
          <p14:tracePt t="122902" x="2205038" y="2098675"/>
          <p14:tracePt t="122920" x="2170113" y="2071688"/>
          <p14:tracePt t="122952" x="2152650" y="2062163"/>
          <p14:tracePt t="122963" x="2143125" y="2054225"/>
          <p14:tracePt t="122982" x="2133600" y="2054225"/>
          <p14:tracePt t="123026" x="2133600" y="2044700"/>
          <p14:tracePt t="123503" x="2133600" y="2027238"/>
          <p14:tracePt t="123579" x="2133600" y="2009775"/>
          <p14:tracePt t="123591" x="2133600" y="2000250"/>
          <p14:tracePt t="123610" x="2133600" y="1990725"/>
          <p14:tracePt t="123629" x="2133600" y="1982788"/>
          <p14:tracePt t="123654" x="2133600" y="1990725"/>
          <p14:tracePt t="123754" x="2133600" y="2000250"/>
          <p14:tracePt t="123766" x="2133600" y="2017713"/>
          <p14:tracePt t="123788" x="2133600" y="2027238"/>
          <p14:tracePt t="123799" x="2125663" y="2054225"/>
          <p14:tracePt t="123816" x="2125663" y="2071688"/>
          <p14:tracePt t="123827" x="2125663" y="2108200"/>
          <p14:tracePt t="123846" x="2125663" y="2133600"/>
          <p14:tracePt t="123859" x="2133600" y="2179638"/>
          <p14:tracePt t="123884" x="2133600" y="2197100"/>
          <p14:tracePt t="123896" x="2133600" y="2224088"/>
          <p14:tracePt t="123908" x="2152650" y="2286000"/>
          <p14:tracePt t="123927" x="2160588" y="2312988"/>
          <p14:tracePt t="123938" x="2179638" y="2384425"/>
          <p14:tracePt t="123957" x="2179638" y="2393950"/>
          <p14:tracePt t="123971" x="2197100" y="2446338"/>
          <p14:tracePt t="123988" x="2205038" y="2509838"/>
          <p14:tracePt t="124007" x="2224088" y="2544763"/>
          <p14:tracePt t="124021" x="2232025" y="2625725"/>
          <p14:tracePt t="124038" x="2232025" y="2652713"/>
          <p14:tracePt t="124056" x="2251075" y="2687638"/>
          <p14:tracePt t="124072" x="2251075" y="2697163"/>
          <p14:tracePt t="124088" x="2259013" y="2741613"/>
          <p14:tracePt t="124105" x="2268538" y="2751138"/>
          <p14:tracePt t="124122" x="2276475" y="2803525"/>
          <p14:tracePt t="124138" x="2295525" y="2874963"/>
          <p14:tracePt t="124155" x="2295525" y="2894013"/>
          <p14:tracePt t="124172" x="2295525" y="2919413"/>
          <p14:tracePt t="124189" x="2295525" y="2928938"/>
          <p14:tracePt t="124205" x="2295525" y="2938463"/>
          <p14:tracePt t="124222" x="2295525" y="2955925"/>
          <p14:tracePt t="124254" x="2303463" y="3000375"/>
          <p14:tracePt t="124273" x="2312988" y="3017838"/>
          <p14:tracePt t="124284" x="2330450" y="3081338"/>
          <p14:tracePt t="124302" x="2339975" y="3108325"/>
          <p14:tracePt t="124313" x="2339975" y="3133725"/>
          <p14:tracePt t="124332" x="2347913" y="3133725"/>
          <p14:tracePt t="124364" x="2347913" y="3152775"/>
          <p14:tracePt t="124384" x="2347913" y="3160713"/>
          <p14:tracePt t="124396" x="2357438" y="3187700"/>
          <p14:tracePt t="124415" x="2357438" y="3205163"/>
          <p14:tracePt t="124427" x="2366963" y="3241675"/>
          <p14:tracePt t="124444" x="2366963" y="3259138"/>
          <p14:tracePt t="124456" x="2384425" y="3295650"/>
          <p14:tracePt t="124475" x="2393950" y="3322638"/>
          <p14:tracePt t="124489" x="2419350" y="3394075"/>
          <p14:tracePt t="124507" x="2428875" y="3411538"/>
          <p14:tracePt t="124526" x="2438400" y="3419475"/>
          <p14:tracePt t="124540" x="2446338" y="3446463"/>
          <p14:tracePt t="124558" x="2455863" y="3473450"/>
          <p14:tracePt t="124573" x="2473325" y="3500438"/>
          <p14:tracePt t="124590" x="2473325" y="3517900"/>
          <p14:tracePt t="124607" x="2490788" y="3562350"/>
          <p14:tracePt t="124623" x="2500313" y="3571875"/>
          <p14:tracePt t="124640" x="2527300" y="3625850"/>
          <p14:tracePt t="124659" x="2527300" y="3633788"/>
          <p14:tracePt t="124675" x="2536825" y="3643313"/>
          <p14:tracePt t="124690" x="2536825" y="3660775"/>
          <p14:tracePt t="124707" x="2554288" y="3670300"/>
          <p14:tracePt t="124723" x="2571750" y="3705225"/>
          <p14:tracePt t="124723" x="2581275" y="3732213"/>
          <p14:tracePt t="124741" x="2608263" y="3768725"/>
          <p14:tracePt t="124761" x="2608263" y="3786188"/>
          <p14:tracePt t="124775" x="2652713" y="3840163"/>
          <p14:tracePt t="124791" x="2679700" y="3875088"/>
          <p14:tracePt t="124807" x="2724150" y="3938588"/>
          <p14:tracePt t="124824" x="2741613" y="3956050"/>
          <p14:tracePt t="124841" x="2759075" y="3983038"/>
          <p14:tracePt t="124857" x="2776538" y="4000500"/>
          <p14:tracePt t="124879" x="2786063" y="4017963"/>
          <p14:tracePt t="124912" x="2795588" y="4037013"/>
          <p14:tracePt t="124932" x="2813050" y="4054475"/>
          <p14:tracePt t="124963" x="2822575" y="4081463"/>
          <p14:tracePt t="124996" x="2830513" y="4081463"/>
          <p14:tracePt t="125021" x="2830513" y="4071938"/>
          <p14:tracePt t="125280" x="2847975" y="4071938"/>
          <p14:tracePt t="125328" x="2857500" y="4081463"/>
          <p14:tracePt t="125339" x="2867025" y="4081463"/>
          <p14:tracePt t="125468" x="2874963" y="4089400"/>
          <p14:tracePt t="125480" x="2874963" y="4098925"/>
          <p14:tracePt t="125501" x="2884488" y="4098925"/>
          <p14:tracePt t="125541" x="2884488" y="4108450"/>
          <p14:tracePt t="125624" x="2894013" y="4108450"/>
          <p14:tracePt t="125714" x="2901950" y="4108450"/>
          <p14:tracePt t="126062" x="2901950" y="4116388"/>
          <p14:tracePt t="126249" x="2911475" y="4116388"/>
          <p14:tracePt t="126267" x="2919413" y="4116388"/>
          <p14:tracePt t="126721" x="2928938" y="4125913"/>
          <p14:tracePt t="126972" x="2938463" y="4133850"/>
          <p14:tracePt t="138983" x="2928938" y="4133850"/>
          <p14:tracePt t="139833" x="2919413" y="4133850"/>
          <p14:tracePt t="139854" x="2938463" y="4152900"/>
          <p14:tracePt t="140011" x="2955925" y="4170363"/>
          <p14:tracePt t="140024" x="2982913" y="4197350"/>
          <p14:tracePt t="140047" x="3000375" y="4205288"/>
          <p14:tracePt t="140057" x="3054350" y="4259263"/>
          <p14:tracePt t="140087" x="3062288" y="4276725"/>
          <p14:tracePt t="140120" x="3081338" y="4295775"/>
          <p14:tracePt t="140136" x="3089275" y="4295775"/>
          <p14:tracePt t="140153" x="3098800" y="4322763"/>
          <p14:tracePt t="140186" x="3108325" y="4322763"/>
          <p14:tracePt t="140193" x="3108325" y="4330700"/>
          <p14:tracePt t="140278" x="3116263" y="4330700"/>
          <p14:tracePt t="140318" x="3125788" y="4330700"/>
          <p14:tracePt t="140364" x="3125788" y="4340225"/>
          <p14:tracePt t="140433" x="3133725" y="4340225"/>
          <p14:tracePt t="140465" x="3152775" y="4348163"/>
          <p14:tracePt t="140492" x="3170238" y="4367213"/>
          <p14:tracePt t="140511" x="3187700" y="4375150"/>
          <p14:tracePt t="140523" x="3251200" y="4411663"/>
          <p14:tracePt t="140557" x="3286125" y="4438650"/>
          <p14:tracePt t="140588" x="3357563" y="4491038"/>
          <p14:tracePt t="140620" x="3429000" y="4545013"/>
          <p14:tracePt t="140638" x="3544888" y="4660900"/>
          <p14:tracePt t="140670" x="3679825" y="4822825"/>
          <p14:tracePt t="140702" x="3759200" y="4902200"/>
          <p14:tracePt t="140716" x="3840163" y="5010150"/>
          <p14:tracePt t="140748" x="3884613" y="5054600"/>
          <p14:tracePt t="140772" x="3956050" y="5126038"/>
          <p14:tracePt t="140804" x="4062413" y="5241925"/>
          <p14:tracePt t="140836" x="4108450" y="5286375"/>
          <p14:tracePt t="140840" x="4205288" y="5384800"/>
          <p14:tracePt t="140872" x="4268788" y="5456238"/>
          <p14:tracePt t="140904" x="4330700" y="5518150"/>
          <p14:tracePt t="140908" x="4357688" y="5537200"/>
          <p14:tracePt t="140940" x="4473575" y="5643563"/>
          <p14:tracePt t="140973" x="4562475" y="5724525"/>
          <p14:tracePt t="141005" x="4589463" y="5724525"/>
          <p14:tracePt t="141121" x="4598988" y="5732463"/>
          <p14:tracePt t="141140" x="4608513" y="5732463"/>
          <p14:tracePt t="141173" x="4616450" y="5732463"/>
          <p14:tracePt t="141198" x="4633913" y="5741988"/>
          <p14:tracePt t="141230" x="4670425" y="5759450"/>
          <p14:tracePt t="141240" x="4687888" y="5776913"/>
          <p14:tracePt t="141273" x="4697413" y="5776913"/>
          <p14:tracePt t="141375" x="4705350" y="5776913"/>
          <p14:tracePt t="141408" x="4714875" y="5776913"/>
          <p14:tracePt t="141452" x="4724400" y="5776913"/>
          <p14:tracePt t="141499" x="4732338" y="5776913"/>
          <p14:tracePt t="141531" x="4759325" y="5776913"/>
          <p14:tracePt t="141567" x="4776788" y="5776913"/>
          <p14:tracePt t="141601" x="4786313" y="5776913"/>
          <p14:tracePt t="141707" x="4795838" y="5776913"/>
          <p14:tracePt t="141830" x="4803775" y="5776913"/>
          <p14:tracePt t="141863" x="4813300" y="5776913"/>
          <p14:tracePt t="141922" x="4822825" y="5776913"/>
          <p14:tracePt t="141974" x="4830763" y="5776913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Mouse Controller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5631" y="1219200"/>
            <a:ext cx="8534400" cy="495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APlottedShuttleMouseController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MouseListener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Component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shuttleComponent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plottedShuttle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APlottedShuttleMouseController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                           Component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aShuttleComponent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shuttleComponent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aShuttleComponent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aPlottedShuttle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shuttleComponent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.addMouseListener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mouseClicked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MouseEvent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e)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plottedShuttle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.setShuttleX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plottedShuttle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    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mouseEntered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MouseEvent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e) {}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mouseExited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MouseEvent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e) {}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mousePressed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MouseEvent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e) {}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mouseReleased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MouseEvent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e) {}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1375109"/>
      </p:ext>
    </p:extLst>
  </p:cSld>
  <p:clrMapOvr>
    <a:masterClrMapping/>
  </p:clrMapOvr>
  <p:transition advTm="75871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Controller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5631" y="1219200"/>
            <a:ext cx="8534400" cy="3505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APlottedShuttleKeyController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KeyListener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Component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shuttleComponent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C0"/>
                </a:solidFill>
                <a:latin typeface="Consolas"/>
              </a:rPr>
              <a:t>plottedShuttle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final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TARGET_X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= 100;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final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7F0055"/>
                </a:solidFill>
                <a:latin typeface="Consolas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i="1" dirty="0">
                <a:solidFill>
                  <a:srgbClr val="0000C0"/>
                </a:solidFill>
                <a:latin typeface="Consolas"/>
              </a:rPr>
              <a:t>TARGET_Y</a:t>
            </a:r>
            <a:r>
              <a:rPr lang="en-US" sz="1600" b="1" i="1" dirty="0">
                <a:solidFill>
                  <a:srgbClr val="000000"/>
                </a:solidFill>
                <a:latin typeface="Consolas"/>
              </a:rPr>
              <a:t> = 100;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APlottedShuttleKeyController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                            Component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aShuttleComponent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shuttleComponent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aShuttleComponent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aPlottedShuttle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shuttleComponent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.addKeyListener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this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shuttleComponent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.setFocusable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pic>
        <p:nvPicPr>
          <p:cNvPr id="4" name="~PP214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74333"/>
      </p:ext>
    </p:extLst>
  </p:cSld>
  <p:clrMapOvr>
    <a:masterClrMapping/>
  </p:clrMapOvr>
  <p:transition advTm="15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Controller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5631" y="1219200"/>
            <a:ext cx="8534400" cy="419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keyTyped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e)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char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typedChar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e.getKeyChar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switch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typedChar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case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'x'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: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plottedShuttle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.setShuttleX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TARGET_X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break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case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'y'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: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C0"/>
                </a:solidFill>
                <a:latin typeface="Consolas"/>
              </a:rPr>
              <a:t>plottedShuttle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nsolas"/>
              </a:rPr>
              <a:t>TARGET_Y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break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    }   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keyPressed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e) {}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keyReleased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KeyEvent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e) {}</a:t>
            </a:r>
            <a:endParaRPr lang="en-US" sz="1600" dirty="0"/>
          </a:p>
        </p:txBody>
      </p:sp>
      <p:pic>
        <p:nvPicPr>
          <p:cNvPr id="4" name="~PP13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28770"/>
      </p:ext>
    </p:extLst>
  </p:cSld>
  <p:clrMapOvr>
    <a:masterClrMapping/>
  </p:clrMapOvr>
  <p:transition advTm="48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Plotted Shuttle Composer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5631" y="1219200"/>
            <a:ext cx="8534400" cy="510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PlottedShuttleComposer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ObservablePlottedShuttle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     </a:t>
            </a:r>
            <a:r>
              <a:rPr lang="en-US" sz="1600" b="1" dirty="0" err="1" smtClean="0">
                <a:solidFill>
                  <a:srgbClr val="000000"/>
                </a:solidFill>
                <a:latin typeface="Consolas"/>
              </a:rPr>
              <a:t>AnObservablePlottedShuttle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(50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100);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PropertyChangeListener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view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APlottedShuttleView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plottedShuttle.addPropertyChangeListener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(view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MouseListener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mouseController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APlottedShuttleMouseController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(Component) view);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KeyListener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nsolas"/>
              </a:rPr>
              <a:t>keyController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 = </a:t>
            </a:r>
            <a:endParaRPr lang="en-US" sz="1600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    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APlottedShuttleKeyController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, (Component) view);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frame = </a:t>
            </a:r>
            <a:r>
              <a:rPr lang="en-US" sz="1600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nsolas"/>
              </a:rPr>
              <a:t>JFrame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>
                <a:solidFill>
                  <a:srgbClr val="2A00FF"/>
                </a:solidFill>
                <a:latin typeface="Consolas"/>
              </a:rPr>
              <a:t>"Plotted Shuttle"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frame.add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((Component) view);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frame.setSize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(300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, 300);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frame.setVisible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nsolas"/>
              </a:rPr>
              <a:t>true</a:t>
            </a:r>
            <a:r>
              <a:rPr lang="en-US" sz="1600" b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sz="1600" i="1" dirty="0" err="1" smtClean="0">
                <a:solidFill>
                  <a:srgbClr val="000000"/>
                </a:solidFill>
                <a:latin typeface="Consolas"/>
              </a:rPr>
              <a:t>plottedShuttle</a:t>
            </a:r>
            <a:r>
              <a:rPr lang="en-US" sz="1600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plottedShuttle.setShuttleY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(100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Consolas"/>
              </a:rPr>
              <a:t>plottedShuttle.setShuttleX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(50</a:t>
            </a:r>
            <a:r>
              <a:rPr lang="en-US" sz="1600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  }</a:t>
            </a:r>
            <a:endParaRPr lang="en-US" sz="1600" dirty="0">
              <a:solidFill>
                <a:srgbClr val="000000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/>
              </a:rPr>
              <a:t>}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003582" y="4419600"/>
            <a:ext cx="376396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In general should make view listener of all model components to which it listens</a:t>
            </a:r>
            <a:endParaRPr lang="en-US" dirty="0"/>
          </a:p>
        </p:txBody>
      </p:sp>
      <p:pic>
        <p:nvPicPr>
          <p:cNvPr id="6" name="~PP163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23556"/>
      </p:ext>
    </p:extLst>
  </p:cSld>
  <p:clrMapOvr>
    <a:masterClrMapping/>
  </p:clrMapOvr>
  <p:transition advTm="168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Window System, Toolkit and Window Manager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Window system</a:t>
            </a:r>
          </a:p>
          <a:p>
            <a:pPr lvl="1"/>
            <a:r>
              <a:rPr lang="en-US" dirty="0" smtClean="0"/>
              <a:t>Supports hierarchical rectangular areas on screens called windows with no predefined behavior</a:t>
            </a:r>
          </a:p>
          <a:p>
            <a:r>
              <a:rPr lang="en-US" dirty="0" smtClean="0"/>
              <a:t>Toolkit</a:t>
            </a:r>
          </a:p>
          <a:p>
            <a:pPr lvl="1"/>
            <a:r>
              <a:rPr lang="en-US" dirty="0" smtClean="0"/>
              <a:t>Extends windows to widgets by adding behavior to them</a:t>
            </a:r>
          </a:p>
          <a:p>
            <a:pPr lvl="1"/>
            <a:r>
              <a:rPr lang="en-US" dirty="0" smtClean="0"/>
              <a:t>A widget IS-A window</a:t>
            </a:r>
          </a:p>
          <a:p>
            <a:pPr lvl="1"/>
            <a:r>
              <a:rPr lang="en-US" dirty="0" smtClean="0"/>
              <a:t>Sometimes use widget and window synonymously as Java blurs the distinction</a:t>
            </a:r>
          </a:p>
          <a:p>
            <a:r>
              <a:rPr lang="en-US" dirty="0" smtClean="0"/>
              <a:t>Window manager</a:t>
            </a:r>
          </a:p>
          <a:p>
            <a:pPr lvl="1"/>
            <a:r>
              <a:rPr lang="en-US" dirty="0" smtClean="0"/>
              <a:t>Allows manipulation of top-level windows (</a:t>
            </a:r>
            <a:r>
              <a:rPr lang="en-US" dirty="0" err="1" smtClean="0"/>
              <a:t>JFrame</a:t>
            </a:r>
            <a:r>
              <a:rPr lang="en-US" dirty="0" smtClean="0"/>
              <a:t> or Frame instances in Java) </a:t>
            </a:r>
          </a:p>
          <a:p>
            <a:pPr lvl="1"/>
            <a:r>
              <a:rPr lang="en-US" dirty="0" smtClean="0"/>
              <a:t>Provides user commands and an API to move, resize, </a:t>
            </a:r>
            <a:r>
              <a:rPr lang="en-US" dirty="0" err="1" smtClean="0"/>
              <a:t>iconify</a:t>
            </a:r>
            <a:r>
              <a:rPr lang="en-US" dirty="0" smtClean="0"/>
              <a:t>, restore, and focus on (for key board input) windows.</a:t>
            </a:r>
          </a:p>
          <a:p>
            <a:pPr lvl="1"/>
            <a:r>
              <a:rPr lang="en-US" dirty="0" smtClean="0"/>
              <a:t>Puts decorations around windows for </a:t>
            </a:r>
            <a:r>
              <a:rPr lang="en-US" smtClean="0"/>
              <a:t>invoking these commands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MVC with Beans and Window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Like MVC with Beans we saw earlier</a:t>
            </a:r>
          </a:p>
          <a:p>
            <a:r>
              <a:rPr lang="en-US" dirty="0" smtClean="0"/>
              <a:t>One or more properties now displayed in an instance of a  window class (Component, Panel, </a:t>
            </a:r>
            <a:r>
              <a:rPr lang="en-US" dirty="0" err="1" smtClean="0"/>
              <a:t>JPanel</a:t>
            </a:r>
            <a:r>
              <a:rPr lang="en-US" dirty="0" smtClean="0"/>
              <a:t>, Canvas) rather than a widget class (</a:t>
            </a:r>
            <a:r>
              <a:rPr lang="en-US" dirty="0" err="1" smtClean="0"/>
              <a:t>JTextField</a:t>
            </a:r>
            <a:r>
              <a:rPr lang="en-US" dirty="0" smtClean="0"/>
              <a:t>, </a:t>
            </a:r>
            <a:r>
              <a:rPr lang="en-US" dirty="0" err="1" smtClean="0"/>
              <a:t>TextField</a:t>
            </a:r>
            <a:r>
              <a:rPr lang="en-US" dirty="0" smtClean="0"/>
              <a:t>)</a:t>
            </a:r>
          </a:p>
          <a:p>
            <a:r>
              <a:rPr lang="en-US" dirty="0" smtClean="0"/>
              <a:t>A view class is now a subclass of a window class. Earlier a view class had a reference to an instance of a widget class.</a:t>
            </a:r>
          </a:p>
          <a:p>
            <a:r>
              <a:rPr lang="en-US" dirty="0" smtClean="0"/>
              <a:t>A view overrides the paint() method of the window class to draw the properties using its Graphics argument</a:t>
            </a:r>
          </a:p>
          <a:p>
            <a:r>
              <a:rPr lang="en-US" dirty="0" smtClean="0"/>
              <a:t>Graphics class provides methods to draw lines, </a:t>
            </a:r>
            <a:r>
              <a:rPr lang="en-US" dirty="0" err="1" smtClean="0"/>
              <a:t>rectanges</a:t>
            </a:r>
            <a:r>
              <a:rPr lang="en-US" dirty="0" smtClean="0"/>
              <a:t>, ovals ….</a:t>
            </a:r>
          </a:p>
          <a:p>
            <a:r>
              <a:rPr lang="en-US" dirty="0" smtClean="0"/>
              <a:t>When a view receives a notification from the model class it calls the repaint()  method which calls the paint() method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5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MVC with Window Input and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1534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Like MVC with </a:t>
            </a:r>
            <a:r>
              <a:rPr lang="en-US" dirty="0"/>
              <a:t>w</a:t>
            </a:r>
            <a:r>
              <a:rPr lang="en-US" dirty="0" smtClean="0"/>
              <a:t>indow output: A view class IS-A Window Class</a:t>
            </a:r>
          </a:p>
          <a:p>
            <a:r>
              <a:rPr lang="en-US" dirty="0" smtClean="0"/>
              <a:t>A controller now listens to mouse and/or key events of a view (window) which it gets in its constructor</a:t>
            </a:r>
          </a:p>
          <a:p>
            <a:r>
              <a:rPr lang="en-US" dirty="0" smtClean="0"/>
              <a:t>Calls write methods in the model in response to mouse/key events instead of action events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10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Synchronized Extra </a:t>
            </a:r>
            <a:r>
              <a:rPr lang="en-US" dirty="0" smtClean="0"/>
              <a:t>Manual View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81162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85925"/>
            <a:ext cx="302895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18882"/>
      </p:ext>
    </p:extLst>
  </p:cSld>
  <p:clrMapOvr>
    <a:masterClrMapping/>
  </p:clrMapOvr>
  <p:transition advTm="344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94" x="9028113" y="2187575"/>
          <p14:tracePt t="5841" x="9018588" y="2205038"/>
          <p14:tracePt t="5853" x="9018588" y="2214563"/>
          <p14:tracePt t="5879" x="9018588" y="2241550"/>
          <p14:tracePt t="5956" x="9018588" y="2268538"/>
          <p14:tracePt t="5968" x="8991600" y="2322513"/>
          <p14:tracePt t="5987" x="8920163" y="2393950"/>
          <p14:tracePt t="6007" x="8840788" y="2428875"/>
          <p14:tracePt t="6033" x="8510588" y="2571750"/>
          <p14:tracePt t="6065" x="8232775" y="2687638"/>
          <p14:tracePt t="6070" x="8143875" y="2732088"/>
          <p14:tracePt t="6100" x="7688263" y="2946400"/>
          <p14:tracePt t="6134" x="7581900" y="2990850"/>
          <p14:tracePt t="6144" x="7251700" y="3116263"/>
          <p14:tracePt t="6167" x="6742113" y="3322638"/>
          <p14:tracePt t="6199" x="6643688" y="3357563"/>
          <p14:tracePt t="6205" x="6438900" y="3446463"/>
          <p14:tracePt t="6235" x="6126163" y="3589338"/>
          <p14:tracePt t="6267" x="5759450" y="3776663"/>
          <p14:tracePt t="6274" x="5661025" y="3840163"/>
          <p14:tracePt t="6274" x="5411788" y="3983038"/>
          <p14:tracePt t="6306" x="5313363" y="4027488"/>
          <p14:tracePt t="6318" x="4973638" y="4170363"/>
          <p14:tracePt t="6350" x="4340225" y="4197350"/>
          <p14:tracePt t="6381" x="3867150" y="4197350"/>
          <p14:tracePt t="6399" x="3348038" y="4214813"/>
          <p14:tracePt t="6431" x="3187700" y="4205288"/>
          <p14:tracePt t="6451" x="2465388" y="4179888"/>
          <p14:tracePt t="6482" x="1812925" y="4133850"/>
          <p14:tracePt t="6514" x="1446213" y="4133850"/>
          <p14:tracePt t="6524" x="1027113" y="4133850"/>
          <p14:tracePt t="6556" x="955675" y="4133850"/>
          <p14:tracePt t="6585" x="946150" y="4133850"/>
          <p14:tracePt t="6616" x="973138" y="4160838"/>
          <p14:tracePt t="6647" x="973138" y="4125913"/>
          <p14:tracePt t="6692" x="990600" y="4098925"/>
          <p14:tracePt t="6718" x="1160463" y="3983038"/>
          <p14:tracePt t="6751" x="1366838" y="3894138"/>
          <p14:tracePt t="6783" x="1393825" y="3875088"/>
          <p14:tracePt t="6786" x="1455738" y="3830638"/>
          <p14:tracePt t="6817" x="1465263" y="3830638"/>
          <p14:tracePt t="6934" x="1473200" y="3840163"/>
          <p14:tracePt t="6946" x="1544638" y="3867150"/>
          <p14:tracePt t="6966" x="1608138" y="3894138"/>
          <p14:tracePt t="6998" x="1714500" y="3911600"/>
          <p14:tracePt t="7019" x="2036763" y="3911600"/>
          <p14:tracePt t="7052" x="2536825" y="3884613"/>
          <p14:tracePt t="7083" x="2705100" y="3867150"/>
          <p14:tracePt t="7085" x="3152775" y="3830638"/>
          <p14:tracePt t="7116" x="3438525" y="3786188"/>
          <p14:tracePt t="7147" x="3990975" y="3732213"/>
          <p14:tracePt t="7154" x="4795838" y="3660775"/>
          <p14:tracePt t="7186" x="5010150" y="3643313"/>
          <p14:tracePt t="7217" x="5180013" y="3616325"/>
          <p14:tracePt t="7230" x="5276850" y="3598863"/>
          <p14:tracePt t="7261" x="5751513" y="3517900"/>
          <p14:tracePt t="7286" x="6491288" y="3340100"/>
          <p14:tracePt t="7317" x="6572250" y="3276600"/>
          <p14:tracePt t="7349" x="6589713" y="3268663"/>
          <p14:tracePt t="7358" x="6599238" y="3251200"/>
          <p14:tracePt t="7389" x="6626225" y="3232150"/>
          <p14:tracePt t="7420" x="6653213" y="3205163"/>
          <p14:tracePt t="29494" x="6634163" y="3197225"/>
          <p14:tracePt t="30060" x="6634163" y="3187700"/>
          <p14:tracePt t="30086" x="6634163" y="3179763"/>
          <p14:tracePt t="30184" x="6643688" y="3170238"/>
          <p14:tracePt t="30203" x="6653213" y="3160713"/>
          <p14:tracePt t="30214" x="6670675" y="3116263"/>
          <p14:tracePt t="30234" x="6670675" y="3098800"/>
          <p14:tracePt t="30256" x="6688138" y="3009900"/>
          <p14:tracePt t="30288" x="6697663" y="2955925"/>
          <p14:tracePt t="30296" x="6697663" y="2938463"/>
          <p14:tracePt t="30323" x="6697663" y="2830513"/>
          <p14:tracePt t="30355" x="6697663" y="2803525"/>
          <p14:tracePt t="30421" x="6680200" y="2786063"/>
          <p14:tracePt t="30433" x="6661150" y="2732088"/>
          <p14:tracePt t="30456" x="6599238" y="2616200"/>
          <p14:tracePt t="30488" x="6581775" y="2581275"/>
          <p14:tracePt t="30495" x="6545263" y="2527300"/>
          <p14:tracePt t="30523" x="6465888" y="2419350"/>
          <p14:tracePt t="30555" x="6411913" y="2347913"/>
          <p14:tracePt t="30558" x="6330950" y="2251075"/>
          <p14:tracePt t="30590" x="6286500" y="2197100"/>
          <p14:tracePt t="30608" x="6269038" y="2170113"/>
          <p14:tracePt t="30627" x="6180138" y="2116138"/>
          <p14:tracePt t="30658" x="6116638" y="2081213"/>
          <p14:tracePt t="30690" x="6108700" y="2081213"/>
          <p14:tracePt t="30733" x="6099175" y="2081213"/>
          <p14:tracePt t="30763" x="6072188" y="2089150"/>
          <p14:tracePt t="30782" x="6062663" y="2108200"/>
          <p14:tracePt t="30794" x="6018213" y="2160588"/>
          <p14:tracePt t="30825" x="6000750" y="2179638"/>
          <p14:tracePt t="30856" x="5938838" y="2232025"/>
          <p14:tracePt t="30863" x="5929313" y="2241550"/>
          <p14:tracePt t="30891" x="5875338" y="2286000"/>
          <p14:tracePt t="30923" x="5840413" y="2312988"/>
          <p14:tracePt t="30926" x="5768975" y="2374900"/>
          <p14:tracePt t="30958" x="5751513" y="2393950"/>
          <p14:tracePt t="30968" x="5697538" y="2465388"/>
          <p14:tracePt t="30991" x="5643563" y="2527300"/>
          <p14:tracePt t="31024" x="5643563" y="2544763"/>
          <p14:tracePt t="31031" x="5608638" y="2616200"/>
          <p14:tracePt t="31058" x="5589588" y="2697163"/>
          <p14:tracePt t="31058" x="5581650" y="2724150"/>
          <p14:tracePt t="31092" x="5581650" y="2786063"/>
          <p14:tracePt t="31112" x="5589588" y="2830513"/>
          <p14:tracePt t="31125" x="5634038" y="2919413"/>
          <p14:tracePt t="31156" x="5661025" y="2946400"/>
          <p14:tracePt t="31169" x="5688013" y="2973388"/>
          <p14:tracePt t="31192" x="5813425" y="3071813"/>
          <p14:tracePt t="31224" x="5919788" y="3143250"/>
          <p14:tracePt t="31236" x="6010275" y="3197225"/>
          <p14:tracePt t="31259" x="6205538" y="3295650"/>
          <p14:tracePt t="31291" x="6259513" y="3313113"/>
          <p14:tracePt t="31296" x="6402388" y="3357563"/>
          <p14:tracePt t="31326" x="6634163" y="3419475"/>
          <p14:tracePt t="31359" x="6759575" y="3446463"/>
          <p14:tracePt t="31366" x="6769100" y="3455988"/>
          <p14:tracePt t="31393" x="6894513" y="3465513"/>
          <p14:tracePt t="31425" x="6983413" y="3465513"/>
          <p14:tracePt t="31440" x="7089775" y="3465513"/>
          <p14:tracePt t="31460" x="7259638" y="3465513"/>
          <p14:tracePt t="31492" x="7323138" y="3465513"/>
          <p14:tracePt t="31504" x="7510463" y="3438525"/>
          <p14:tracePt t="31526" x="7823200" y="3402013"/>
          <p14:tracePt t="31558" x="7912100" y="3394075"/>
          <p14:tracePt t="31564" x="8099425" y="3367088"/>
          <p14:tracePt t="31593" x="8277225" y="3348038"/>
          <p14:tracePt t="31623" x="8358188" y="3340100"/>
          <p14:tracePt t="31630" x="8616950" y="3313113"/>
          <p14:tracePt t="31660" x="8983663" y="3276600"/>
          <p14:tracePt t="31693" x="9134475" y="3259138"/>
          <p14:tracePt t="31712" x="9134475" y="3251200"/>
          <p14:tracePt t="31726" x="9134475" y="3224213"/>
          <p14:tracePt t="31758" x="9134475" y="3214688"/>
          <p14:tracePt t="31786" x="9134475" y="3205163"/>
          <p14:tracePt t="31804" x="9134475" y="3197225"/>
          <p14:tracePt t="31836" x="9134475" y="3187700"/>
          <p14:tracePt t="31860" x="9134475" y="3160713"/>
          <p14:tracePt t="31892" x="9134475" y="3133725"/>
          <p14:tracePt t="31897" x="9134475" y="3116263"/>
          <p14:tracePt t="31930" x="9134475" y="3108325"/>
          <p14:tracePt t="31961" x="9134475" y="3098800"/>
          <p14:tracePt t="31990" x="9134475" y="3089275"/>
          <p14:tracePt t="32010" x="9134475" y="3081338"/>
          <p14:tracePt t="32040" x="9134475" y="3071813"/>
          <p14:tracePt t="32062" x="9134475" y="3054350"/>
          <p14:tracePt t="32094" x="9134475" y="3036888"/>
          <p14:tracePt t="32103" x="9134475" y="3027363"/>
          <p14:tracePt t="32128" x="9134475" y="3009900"/>
          <p14:tracePt t="32159" x="9134475" y="2982913"/>
          <p14:tracePt t="32167" x="9134475" y="2965450"/>
          <p14:tracePt t="32198" x="9134475" y="2955925"/>
          <p14:tracePt t="32228" x="9134475" y="2946400"/>
          <p14:tracePt t="32260" x="9134475" y="2928938"/>
          <p14:tracePt t="32262" x="9134475" y="2919413"/>
          <p14:tracePt t="32293" x="9134475" y="2911475"/>
          <p14:tracePt t="32306" x="9134475" y="2901950"/>
          <p14:tracePt t="32329" x="9134475" y="2894013"/>
          <p14:tracePt t="32370" x="9134475" y="2884488"/>
          <p14:tracePt t="32400" x="9134475" y="2874963"/>
          <p14:tracePt t="32432" x="9134475" y="2867025"/>
          <p14:tracePt t="32463" x="9134475" y="2857500"/>
          <p14:tracePt t="32494" x="9134475" y="2847975"/>
          <p14:tracePt t="32543" x="9134475" y="28400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Logical Structure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81162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71600" y="1681162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043545" y="2438214"/>
            <a:ext cx="0" cy="8940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375558" y="3332223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Component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2971800" y="3347988"/>
            <a:ext cx="2819400" cy="74128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Super class of all widgets (</a:t>
            </a:r>
            <a:r>
              <a:rPr lang="en-US" sz="1600" dirty="0" err="1" smtClean="0"/>
              <a:t>JTextField</a:t>
            </a:r>
            <a:r>
              <a:rPr lang="en-US" sz="1600" dirty="0" smtClean="0"/>
              <a:t>, </a:t>
            </a:r>
            <a:r>
              <a:rPr lang="en-US" sz="1600" dirty="0" err="1" smtClean="0"/>
              <a:t>JButton</a:t>
            </a:r>
            <a:r>
              <a:rPr lang="en-US" sz="1600" dirty="0"/>
              <a:t>)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202538"/>
      </p:ext>
    </p:extLst>
  </p:cSld>
  <p:clrMapOvr>
    <a:masterClrMapping/>
  </p:clrMapOvr>
  <p:transition advTm="215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7041" x="9126538" y="2830513"/>
          <p14:tracePt t="7876" x="9117013" y="2822575"/>
          <p14:tracePt t="7947" x="9082088" y="2795588"/>
          <p14:tracePt t="7967" x="9063038" y="2786063"/>
          <p14:tracePt t="7978" x="9055100" y="2768600"/>
          <p14:tracePt t="8014" x="9037638" y="2759075"/>
          <p14:tracePt t="8042" x="8983663" y="2714625"/>
          <p14:tracePt t="8077" x="8912225" y="2643188"/>
          <p14:tracePt t="8109" x="8831263" y="2581275"/>
          <p14:tracePt t="8112" x="8599488" y="2393950"/>
          <p14:tracePt t="8143" x="8340725" y="2187575"/>
          <p14:tracePt t="8177" x="8296275" y="2152650"/>
          <p14:tracePt t="8186" x="8205788" y="2062163"/>
          <p14:tracePt t="8210" x="8045450" y="1955800"/>
          <p14:tracePt t="8241" x="7974013" y="1919288"/>
          <p14:tracePt t="8249" x="7848600" y="1866900"/>
          <p14:tracePt t="8277" x="7680325" y="1812925"/>
          <p14:tracePt t="8310" x="7616825" y="1803400"/>
          <p14:tracePt t="8312" x="7402513" y="1741488"/>
          <p14:tracePt t="8344" x="7313613" y="1714500"/>
          <p14:tracePt t="8361" x="7099300" y="1633538"/>
          <p14:tracePt t="8378" x="7062788" y="1616075"/>
          <p14:tracePt t="8394" x="6929438" y="1589088"/>
          <p14:tracePt t="8411" x="6840538" y="1562100"/>
          <p14:tracePt t="8442" x="6823075" y="1562100"/>
          <p14:tracePt t="8452" x="6724650" y="1544638"/>
          <p14:tracePt t="8478" x="6697663" y="1544638"/>
          <p14:tracePt t="8494" x="6634163" y="1544638"/>
          <p14:tracePt t="8511" x="6608763" y="1544638"/>
          <p14:tracePt t="8527" x="6473825" y="1554163"/>
          <p14:tracePt t="8546" x="6411913" y="1562100"/>
          <p14:tracePt t="8565" x="6402388" y="1562100"/>
          <p14:tracePt t="8584" x="6394450" y="1589088"/>
          <p14:tracePt t="8639" x="6384925" y="1598613"/>
          <p14:tracePt t="8658" x="6367463" y="1625600"/>
          <p14:tracePt t="8678" x="6348413" y="1633538"/>
          <p14:tracePt t="8689" x="6323013" y="1660525"/>
          <p14:tracePt t="8709" x="6303963" y="1670050"/>
          <p14:tracePt t="8720" x="6259513" y="1697038"/>
          <p14:tracePt t="8740" x="6251575" y="1704975"/>
          <p14:tracePt t="8751" x="6197600" y="1731963"/>
          <p14:tracePt t="8771" x="6180138" y="1751013"/>
          <p14:tracePt t="8783" x="6170613" y="1758950"/>
          <p14:tracePt t="8862" x="6170613" y="1768475"/>
          <p14:tracePt t="8911" x="6161088" y="1776413"/>
          <p14:tracePt t="8954" x="6153150" y="1785938"/>
          <p14:tracePt t="9004" x="6161088" y="1785938"/>
          <p14:tracePt t="9176" x="6170613" y="1785938"/>
          <p14:tracePt t="9259" x="6197600" y="1785938"/>
          <p14:tracePt t="9270" x="6259513" y="1776413"/>
          <p14:tracePt t="9288" x="6269038" y="1776413"/>
          <p14:tracePt t="9300" x="6276975" y="1776413"/>
          <p14:tracePt t="9320" x="6276975" y="1768475"/>
          <p14:tracePt t="9408" x="6276975" y="1758950"/>
          <p14:tracePt t="9427" x="6276975" y="1751013"/>
          <p14:tracePt t="9526" x="6286500" y="1731963"/>
          <p14:tracePt t="9566" x="6296025" y="1724025"/>
          <p14:tracePt t="9585" x="6296025" y="1714500"/>
          <p14:tracePt t="9617" x="6286500" y="1714500"/>
          <p14:tracePt t="9694" x="6269038" y="1714500"/>
          <p14:tracePt t="9714" x="6259513" y="1724025"/>
          <p14:tracePt t="9725" x="6215063" y="1731963"/>
          <p14:tracePt t="9743" x="6170613" y="1741488"/>
          <p14:tracePt t="9756" x="6116638" y="1751013"/>
          <p14:tracePt t="9775" x="6099175" y="1758950"/>
          <p14:tracePt t="9786" x="6081713" y="1758950"/>
          <p14:tracePt t="9805" x="6081713" y="1768475"/>
          <p14:tracePt t="9866" x="6081713" y="1776413"/>
          <p14:tracePt t="9885" x="6072188" y="1776413"/>
          <p14:tracePt t="9964" x="6037263" y="1776413"/>
          <p14:tracePt t="10014" x="6018213" y="1776413"/>
          <p14:tracePt t="10025" x="6000750" y="1776413"/>
          <p14:tracePt t="10057" x="5991225" y="1776413"/>
          <p14:tracePt t="10124" x="5983288" y="1776413"/>
          <p14:tracePt t="10150" x="5973763" y="1776413"/>
          <p14:tracePt t="10170" x="5965825" y="1776413"/>
          <p14:tracePt t="10182" x="5938838" y="1776413"/>
          <p14:tracePt t="10201" x="5929313" y="1776413"/>
          <p14:tracePt t="10217" x="5946775" y="1776413"/>
          <p14:tracePt t="10274" x="5973763" y="1768475"/>
          <p14:tracePt t="10295" x="5991225" y="1768475"/>
          <p14:tracePt t="10339" x="6037263" y="1768475"/>
          <p14:tracePt t="10358" x="6054725" y="1768475"/>
          <p14:tracePt t="10371" x="6126163" y="1785938"/>
          <p14:tracePt t="10389" x="6153150" y="1785938"/>
          <p14:tracePt t="10401" x="6197600" y="1803400"/>
          <p14:tracePt t="10420" x="6215063" y="1803400"/>
          <p14:tracePt t="10433" x="6251575" y="1803400"/>
          <p14:tracePt t="10451" x="6286500" y="1812925"/>
          <p14:tracePt t="10463" x="6303963" y="1822450"/>
          <p14:tracePt t="10482" x="6313488" y="1822450"/>
          <p14:tracePt t="10495" x="6357938" y="1822450"/>
          <p14:tracePt t="10514" x="6384925" y="1822450"/>
          <p14:tracePt t="10525" x="6411913" y="1830388"/>
          <p14:tracePt t="10545" x="6429375" y="1830388"/>
          <p14:tracePt t="10557" x="6465888" y="1830388"/>
          <p14:tracePt t="10576" x="6483350" y="1830388"/>
          <p14:tracePt t="10587" x="6554788" y="1839913"/>
          <p14:tracePt t="10605" x="6599238" y="1839913"/>
          <p14:tracePt t="10625" x="6626225" y="1839913"/>
          <p14:tracePt t="10637" x="6643688" y="1839913"/>
          <p14:tracePt t="10655" x="6670675" y="1839913"/>
          <p14:tracePt t="10684" x="6688138" y="1839913"/>
          <p14:tracePt t="10703" x="6715125" y="1839913"/>
          <p14:tracePt t="10729" x="6813550" y="1839913"/>
          <p14:tracePt t="10748" x="6848475" y="1839913"/>
          <p14:tracePt t="10761" x="6875463" y="1830388"/>
          <p14:tracePt t="10783" x="6884988" y="1822450"/>
          <p14:tracePt t="10808" x="6911975" y="1812925"/>
          <p14:tracePt t="10842" x="6946900" y="1803400"/>
          <p14:tracePt t="10860" x="7000875" y="1785938"/>
          <p14:tracePt t="10873" x="7126288" y="1751013"/>
          <p14:tracePt t="10892" x="7188200" y="1741488"/>
          <p14:tracePt t="10904" x="7251700" y="1724025"/>
          <p14:tracePt t="10924" x="7259638" y="1724025"/>
          <p14:tracePt t="10936" x="7277100" y="1714500"/>
          <p14:tracePt t="10954" x="7296150" y="1704975"/>
          <p14:tracePt t="10974" x="7323138" y="1697038"/>
          <p14:tracePt t="10999" x="7367588" y="1679575"/>
          <p14:tracePt t="11018" x="7385050" y="1679575"/>
          <p14:tracePt t="11030" x="7419975" y="1679575"/>
          <p14:tracePt t="11049" x="7429500" y="1679575"/>
          <p14:tracePt t="11077" x="7419975" y="1679575"/>
          <p14:tracePt t="11097" x="7394575" y="1687513"/>
          <p14:tracePt t="11175" x="7375525" y="1687513"/>
          <p14:tracePt t="11186" x="7331075" y="1704975"/>
          <p14:tracePt t="11206" x="7323138" y="1704975"/>
          <p14:tracePt t="11220" x="7296150" y="1714500"/>
          <p14:tracePt t="11239" x="7277100" y="1724025"/>
          <p14:tracePt t="11251" x="7269163" y="1724025"/>
          <p14:tracePt t="11270" x="7259638" y="1724025"/>
          <p14:tracePt t="11281" x="7242175" y="1731963"/>
          <p14:tracePt t="11301" x="7215188" y="1741488"/>
          <p14:tracePt t="11334" x="7205663" y="1741488"/>
          <p14:tracePt t="11507" x="7205663" y="1751013"/>
          <p14:tracePt t="11549" x="7188200" y="1758950"/>
          <p14:tracePt t="11677" x="7170738" y="1758950"/>
          <p14:tracePt t="11689" x="7143750" y="1768475"/>
          <p14:tracePt t="11708" x="7126288" y="1768475"/>
          <p14:tracePt t="11721" x="7089775" y="1768475"/>
          <p14:tracePt t="11739" x="7054850" y="1768475"/>
          <p14:tracePt t="11758" x="7027863" y="1776413"/>
          <p14:tracePt t="11771" x="6965950" y="1785938"/>
          <p14:tracePt t="11790" x="6938963" y="1785938"/>
          <p14:tracePt t="11802" x="6884988" y="1785938"/>
          <p14:tracePt t="11821" x="6858000" y="1795463"/>
          <p14:tracePt t="11833" x="6813550" y="1795463"/>
          <p14:tracePt t="11853" x="6796088" y="1795463"/>
          <p14:tracePt t="11865" x="6742113" y="1803400"/>
          <p14:tracePt t="11883" x="6705600" y="1803400"/>
          <p14:tracePt t="11895" x="6653213" y="1812925"/>
          <p14:tracePt t="11916" x="6643688" y="1812925"/>
          <p14:tracePt t="11925" x="6626225" y="1812925"/>
          <p14:tracePt t="11944" x="6599238" y="1812925"/>
          <p14:tracePt t="11957" x="6581775" y="1812925"/>
          <p14:tracePt t="11976" x="6562725" y="1812925"/>
          <p14:tracePt t="12007" x="6554788" y="1812925"/>
          <p14:tracePt t="12026" x="6545263" y="1812925"/>
          <p14:tracePt t="12102" x="6537325" y="1812925"/>
          <p14:tracePt t="12431" x="6554788" y="1812925"/>
          <p14:tracePt t="12556" x="6599238" y="1812925"/>
          <p14:tracePt t="12573" x="6616700" y="1822450"/>
          <p14:tracePt t="12584" x="6661150" y="1822450"/>
          <p14:tracePt t="12604" x="6688138" y="1822450"/>
          <p14:tracePt t="12616" x="6759575" y="1822450"/>
          <p14:tracePt t="12636" x="6786563" y="1822450"/>
          <p14:tracePt t="12647" x="6875463" y="1822450"/>
          <p14:tracePt t="12667" x="7010400" y="1830388"/>
          <p14:tracePt t="12685" x="7027863" y="1830388"/>
          <p14:tracePt t="12697" x="7081838" y="1839913"/>
          <p14:tracePt t="12716" x="7108825" y="1839913"/>
          <p14:tracePt t="12727" x="7170738" y="1847850"/>
          <p14:tracePt t="12747" x="7188200" y="1847850"/>
          <p14:tracePt t="12760" x="7296150" y="1857375"/>
          <p14:tracePt t="12778" x="7358063" y="1857375"/>
          <p14:tracePt t="12791" x="7491413" y="1866900"/>
          <p14:tracePt t="12810" x="7510463" y="1874838"/>
          <p14:tracePt t="12824" x="7554913" y="1874838"/>
          <p14:tracePt t="12841" x="7589838" y="1884363"/>
          <p14:tracePt t="12857" x="7769225" y="1901825"/>
          <p14:tracePt t="12874" x="7885113" y="1901825"/>
          <p14:tracePt t="12890" x="8180388" y="1919288"/>
          <p14:tracePt t="12908" x="8215313" y="1919288"/>
          <p14:tracePt t="12924" x="8242300" y="1919288"/>
          <p14:tracePt t="12941" x="8232775" y="1919288"/>
          <p14:tracePt t="12979" x="8242300" y="1919288"/>
          <p14:tracePt t="59041" x="8232775" y="1938338"/>
          <p14:tracePt t="59348" x="8215313" y="1946275"/>
          <p14:tracePt t="59360" x="8170863" y="1990725"/>
          <p14:tracePt t="59380" x="8134350" y="2017713"/>
          <p14:tracePt t="59397" x="7885113" y="2133600"/>
          <p14:tracePt t="59429" x="7375525" y="2295525"/>
          <p14:tracePt t="59461" x="6911975" y="2401888"/>
          <p14:tracePt t="59472" x="6589713" y="2500313"/>
          <p14:tracePt t="59504" x="6500813" y="2527300"/>
          <p14:tracePt t="59532" x="5983288" y="2687638"/>
          <p14:tracePt t="59567" x="5483225" y="2822575"/>
          <p14:tracePt t="59598" x="5429250" y="2857500"/>
          <p14:tracePt t="59629" x="5411788" y="2857500"/>
          <p14:tracePt t="59755" x="5384800" y="2822575"/>
          <p14:tracePt t="59782" x="5375275" y="2776538"/>
          <p14:tracePt t="59809" x="5375275" y="2759075"/>
          <p14:tracePt t="59821" x="5367338" y="2741613"/>
          <p14:tracePt t="59833" x="5367338" y="2732088"/>
          <p14:tracePt t="59891" x="5402263" y="2687638"/>
          <p14:tracePt t="59910" x="5483225" y="2633663"/>
          <p14:tracePt t="59931" x="5500688" y="2625725"/>
          <p14:tracePt t="59963" x="5500688" y="2616200"/>
          <p14:tracePt t="60018" x="5500688" y="2608263"/>
          <p14:tracePt t="60047" x="5465763" y="2581275"/>
          <p14:tracePt t="60066" x="5446713" y="2571750"/>
          <p14:tracePt t="60085" x="5456238" y="2625725"/>
          <p14:tracePt t="60164" x="5456238" y="2652713"/>
          <p14:tracePt t="60175" x="5491163" y="2751138"/>
          <p14:tracePt t="60199" x="5562600" y="2919413"/>
          <p14:tracePt t="60230" x="5608638" y="2973388"/>
          <p14:tracePt t="60239" x="5680075" y="3071813"/>
          <p14:tracePt t="60266" x="5768975" y="3152775"/>
          <p14:tracePt t="60298" x="5822950" y="3205163"/>
          <p14:tracePt t="60301" x="6027738" y="3286125"/>
          <p14:tracePt t="60333" x="6348413" y="3367088"/>
          <p14:tracePt t="60366" x="6616700" y="3419475"/>
          <p14:tracePt t="60381" x="6858000" y="3482975"/>
          <p14:tracePt t="60400" x="7089775" y="3544888"/>
          <p14:tracePt t="60433" x="7180263" y="3554413"/>
          <p14:tracePt t="60441" x="7277100" y="3571875"/>
          <p14:tracePt t="60466" x="7340600" y="3571875"/>
          <p14:tracePt t="60498" x="7358063" y="3571875"/>
          <p14:tracePt t="60503" x="7419975" y="3536950"/>
          <p14:tracePt t="60533" x="7537450" y="3482975"/>
          <p14:tracePt t="60566" x="7643813" y="3438525"/>
          <p14:tracePt t="60575" x="7688263" y="3367088"/>
          <p14:tracePt t="60615" x="7715250" y="3286125"/>
          <p14:tracePt t="60637" x="7705725" y="3214688"/>
          <p14:tracePt t="60667" x="7705725" y="3197225"/>
          <p14:tracePt t="60699" x="7688263" y="3170238"/>
          <p14:tracePt t="60715" x="7680325" y="3143250"/>
          <p14:tracePt t="60734" x="7643813" y="3081338"/>
          <p14:tracePt t="60766" x="7626350" y="3036888"/>
          <p14:tracePt t="60776" x="7616825" y="3027363"/>
          <p14:tracePt t="60825" x="7608888" y="3017838"/>
          <p14:tracePt t="60964" x="7608888" y="3009900"/>
          <p14:tracePt t="60994" x="7599363" y="3009900"/>
          <p14:tracePt t="61014" x="7599363" y="3000375"/>
          <p14:tracePt t="61042" x="7581900" y="3000375"/>
          <p14:tracePt t="61070" x="7466013" y="2965450"/>
          <p14:tracePt t="61102" x="7358063" y="2938463"/>
          <p14:tracePt t="61135" x="7286625" y="2901950"/>
          <p14:tracePt t="61139" x="7224713" y="2884488"/>
          <p14:tracePt t="61170" x="7153275" y="2857500"/>
          <p14:tracePt t="61202" x="7134225" y="2847975"/>
          <p14:tracePt t="61210" x="7081838" y="2830513"/>
          <p14:tracePt t="61235" x="7027863" y="2813050"/>
          <p14:tracePt t="61267" x="7018338" y="2803525"/>
          <p14:tracePt t="61275" x="7010400" y="2803525"/>
          <p14:tracePt t="61304" x="6946900" y="2786063"/>
          <p14:tracePt t="61336" x="6858000" y="2741613"/>
          <p14:tracePt t="61367" x="6804025" y="2724150"/>
          <p14:tracePt t="61374" x="6769100" y="2714625"/>
          <p14:tracePt t="61416" x="6742113" y="2697163"/>
          <p14:tracePt t="61436" x="6680200" y="2679700"/>
          <p14:tracePt t="61469" x="6670675" y="2679700"/>
          <p14:tracePt t="61478" x="6661150" y="2679700"/>
          <p14:tracePt t="61503" x="6653213" y="2679700"/>
          <p14:tracePt t="62540" x="6661150" y="2679700"/>
          <p14:tracePt t="62800" x="6670675" y="2679700"/>
          <p14:tracePt t="62958" x="6680200" y="2670175"/>
          <p14:tracePt t="63287" x="6715125" y="2652713"/>
          <p14:tracePt t="63306" x="6724650" y="2652713"/>
          <p14:tracePt t="63318" x="6751638" y="2633663"/>
          <p14:tracePt t="63342" x="6796088" y="2616200"/>
          <p14:tracePt t="63374" x="6823075" y="2589213"/>
          <p14:tracePt t="63386" x="6840538" y="2581275"/>
          <p14:tracePt t="63409" x="6894513" y="2544763"/>
          <p14:tracePt t="63441" x="6938963" y="2509838"/>
          <p14:tracePt t="63447" x="6938963" y="2500313"/>
          <p14:tracePt t="63475" x="6991350" y="2455863"/>
          <p14:tracePt t="63508" x="7027863" y="2411413"/>
          <p14:tracePt t="63510" x="7072313" y="2312988"/>
          <p14:tracePt t="63542" x="7089775" y="2241550"/>
          <p14:tracePt t="63559" x="7089775" y="2224088"/>
          <p14:tracePt t="63576" x="7072313" y="2089150"/>
          <p14:tracePt t="63608" x="7027863" y="2017713"/>
          <p14:tracePt t="63621" x="7010400" y="1973263"/>
          <p14:tracePt t="63643" x="6867525" y="1785938"/>
          <p14:tracePt t="63675" x="6796088" y="1687513"/>
          <p14:tracePt t="63682" x="6715125" y="1598613"/>
          <p14:tracePt t="63709" x="6634163" y="1509713"/>
          <p14:tracePt t="63742" x="6589713" y="1465263"/>
          <p14:tracePt t="63745" x="6456363" y="1374775"/>
          <p14:tracePt t="63776" x="6394450" y="1347788"/>
          <p14:tracePt t="63809" x="6303963" y="1347788"/>
          <p14:tracePt t="63842" x="6276975" y="1347788"/>
          <p14:tracePt t="63855" x="6224588" y="1347788"/>
          <p14:tracePt t="63877" x="6134100" y="1393825"/>
          <p14:tracePt t="63909" x="6134100" y="1401763"/>
          <p14:tracePt t="63917" x="6081713" y="1473200"/>
          <p14:tracePt t="63944" x="6000750" y="1598613"/>
          <p14:tracePt t="63976" x="5991225" y="1633538"/>
          <p14:tracePt t="63979" x="5911850" y="1751013"/>
          <p14:tracePt t="64011" x="5813425" y="1919288"/>
          <p14:tracePt t="64044" x="5786438" y="2044700"/>
          <p14:tracePt t="64061" x="5776913" y="2081213"/>
          <p14:tracePt t="64077" x="5759450" y="2197100"/>
          <p14:tracePt t="64108" x="5751513" y="2259013"/>
          <p14:tracePt t="64121" x="5741988" y="2312988"/>
          <p14:tracePt t="64144" x="5741988" y="2401888"/>
          <p14:tracePt t="64176" x="5741988" y="2446338"/>
          <p14:tracePt t="64182" x="5759450" y="2517775"/>
          <p14:tracePt t="64211" x="5902325" y="2670175"/>
          <p14:tracePt t="64244" x="6242050" y="2874963"/>
          <p14:tracePt t="64251" x="6357938" y="2928938"/>
          <p14:tracePt t="64278" x="6626225" y="3027363"/>
          <p14:tracePt t="64309" x="6653213" y="3027363"/>
          <p14:tracePt t="64314" x="6884988" y="2965450"/>
          <p14:tracePt t="64346" x="7215188" y="2768600"/>
          <p14:tracePt t="64378" x="7242175" y="2741613"/>
          <p14:tracePt t="64386" x="7304088" y="2679700"/>
          <p14:tracePt t="64411" x="7375525" y="2608263"/>
          <p14:tracePt t="64444" x="7367588" y="2608263"/>
          <p14:tracePt t="64531" x="7385050" y="2608263"/>
          <p14:tracePt t="64586" x="7446963" y="2616200"/>
          <p14:tracePt t="64598" x="7527925" y="2633663"/>
          <p14:tracePt t="64612" x="7742238" y="2697163"/>
          <p14:tracePt t="64644" x="7777163" y="2705100"/>
          <p14:tracePt t="64654" x="7875588" y="2724150"/>
          <p14:tracePt t="64679" x="8010525" y="2751138"/>
          <p14:tracePt t="64711" x="8062913" y="2768600"/>
          <p14:tracePt t="64722" x="8089900" y="2776538"/>
          <p14:tracePt t="64746" x="8153400" y="2795588"/>
          <p14:tracePt t="64777" x="8161338" y="2795588"/>
          <p14:tracePt t="64881" x="8161338" y="2813050"/>
          <p14:tracePt t="90039" x="8153400" y="2813050"/>
          <p14:tracePt t="90787" x="8134350" y="2813050"/>
          <p14:tracePt t="90819" x="8126413" y="2813050"/>
          <p14:tracePt t="90831" x="8108950" y="2803525"/>
          <p14:tracePt t="90850" x="8089900" y="2803525"/>
          <p14:tracePt t="90882" x="8081963" y="2795588"/>
          <p14:tracePt t="90893" x="8072438" y="2786063"/>
          <p14:tracePt t="91019" x="8062913" y="2786063"/>
          <p14:tracePt t="91038" x="8054975" y="2776538"/>
          <p14:tracePt t="91070" x="8027988" y="2768600"/>
          <p14:tracePt t="91089" x="8001000" y="2759075"/>
          <p14:tracePt t="91101" x="7947025" y="2732088"/>
          <p14:tracePt t="91120" x="7920038" y="2714625"/>
          <p14:tracePt t="91131" x="7848600" y="2687638"/>
          <p14:tracePt t="91151" x="7823200" y="2670175"/>
          <p14:tracePt t="91161" x="7769225" y="2643188"/>
          <p14:tracePt t="91181" x="7751763" y="2643188"/>
          <p14:tracePt t="91196" x="7661275" y="2608263"/>
          <p14:tracePt t="91212" x="7626350" y="2589213"/>
          <p14:tracePt t="91227" x="7537450" y="2554288"/>
          <p14:tracePt t="91244" x="7466013" y="2527300"/>
          <p14:tracePt t="91261" x="7402513" y="2500313"/>
          <p14:tracePt t="91288" x="7348538" y="2482850"/>
          <p14:tracePt t="91307" x="7304088" y="2473325"/>
          <p14:tracePt t="91319" x="7215188" y="2446338"/>
          <p14:tracePt t="91338" x="7188200" y="2428875"/>
          <p14:tracePt t="91350" x="7108825" y="2401888"/>
          <p14:tracePt t="91369" x="7081838" y="2393950"/>
          <p14:tracePt t="91381" x="7010400" y="2374900"/>
          <p14:tracePt t="91400" x="6919913" y="2357438"/>
          <p14:tracePt t="91418" x="6875463" y="2339975"/>
          <p14:tracePt t="91430" x="6715125" y="2286000"/>
          <p14:tracePt t="91449" x="6661150" y="2268538"/>
          <p14:tracePt t="91461" x="6616700" y="2251075"/>
          <p14:tracePt t="91488" x="6572250" y="2241550"/>
          <p14:tracePt t="91500" x="6527800" y="2224088"/>
          <p14:tracePt t="91512" x="6500813" y="2214563"/>
          <p14:tracePt t="91528" x="6384925" y="2179638"/>
          <p14:tracePt t="91545" x="6367463" y="2170113"/>
          <p14:tracePt t="91561" x="6313488" y="2143125"/>
          <p14:tracePt t="91578" x="6276975" y="2133600"/>
          <p14:tracePt t="91595" x="6180138" y="2116138"/>
          <p14:tracePt t="91611" x="6108700" y="2098675"/>
          <p14:tracePt t="91628" x="6081713" y="2089150"/>
          <p14:tracePt t="91645" x="5991225" y="2062163"/>
          <p14:tracePt t="91661" x="5965825" y="2054225"/>
          <p14:tracePt t="91678" x="5867400" y="2036763"/>
          <p14:tracePt t="91696" x="5830888" y="2027238"/>
          <p14:tracePt t="91715" x="5803900" y="2027238"/>
          <p14:tracePt t="91728" x="5751513" y="2027238"/>
          <p14:tracePt t="91747" x="5670550" y="2027238"/>
          <p14:tracePt t="91764" x="5643563" y="2027238"/>
          <p14:tracePt t="91779" x="5581650" y="2027238"/>
          <p14:tracePt t="91796" x="5554663" y="2027238"/>
          <p14:tracePt t="91812" x="5491163" y="2036763"/>
          <p14:tracePt t="91829" x="5473700" y="2044700"/>
          <p14:tracePt t="91846" x="5419725" y="2054225"/>
          <p14:tracePt t="91862" x="5394325" y="2062163"/>
          <p14:tracePt t="91879" x="5340350" y="2081213"/>
          <p14:tracePt t="91896" x="5303838" y="2089150"/>
          <p14:tracePt t="91912" x="5241925" y="2125663"/>
          <p14:tracePt t="91929" x="5224463" y="2143125"/>
          <p14:tracePt t="91946" x="5160963" y="2179638"/>
          <p14:tracePt t="91963" x="5116513" y="2214563"/>
          <p14:tracePt t="91981" x="5072063" y="2259013"/>
          <p14:tracePt t="92000" x="5062538" y="2268538"/>
          <p14:tracePt t="92013" x="5027613" y="2322513"/>
          <p14:tracePt t="92031" x="5010150" y="2347913"/>
          <p14:tracePt t="92048" x="4973638" y="2401888"/>
          <p14:tracePt t="92063" x="4973638" y="2419350"/>
          <p14:tracePt t="92080" x="4946650" y="2482850"/>
          <p14:tracePt t="92098" x="4938713" y="2500313"/>
          <p14:tracePt t="92113" x="4911725" y="2562225"/>
          <p14:tracePt t="92130" x="4902200" y="2589213"/>
          <p14:tracePt t="92147" x="4894263" y="2652713"/>
          <p14:tracePt t="92163" x="4894263" y="2679700"/>
          <p14:tracePt t="92180" x="4884738" y="2732088"/>
          <p14:tracePt t="92196" x="4884738" y="2759075"/>
          <p14:tracePt t="92213" x="4884738" y="2830513"/>
          <p14:tracePt t="92230" x="4884738" y="2847975"/>
          <p14:tracePt t="92247" x="4894263" y="2911475"/>
          <p14:tracePt t="92263" x="4902200" y="2919413"/>
          <p14:tracePt t="92280" x="4911725" y="2938463"/>
          <p14:tracePt t="92297" x="4919663" y="2982913"/>
          <p14:tracePt t="92314" x="4938713" y="3036888"/>
          <p14:tracePt t="92330" x="4946650" y="3054350"/>
          <p14:tracePt t="92347" x="4983163" y="3116263"/>
          <p14:tracePt t="92364" x="4991100" y="3133725"/>
          <p14:tracePt t="92380" x="5018088" y="3187700"/>
          <p14:tracePt t="92397" x="5027613" y="3205163"/>
          <p14:tracePt t="92414" x="5072063" y="3268663"/>
          <p14:tracePt t="92430" x="5089525" y="3286125"/>
          <p14:tracePt t="92447" x="5133975" y="3357563"/>
          <p14:tracePt t="92464" x="5143500" y="3375025"/>
          <p14:tracePt t="92481" x="5187950" y="3429000"/>
          <p14:tracePt t="92497" x="5232400" y="3482975"/>
          <p14:tracePt t="92514" x="5259388" y="3509963"/>
          <p14:tracePt t="92530" x="5303838" y="3562350"/>
          <p14:tracePt t="92547" x="5340350" y="3598863"/>
          <p14:tracePt t="92564" x="5357813" y="3616325"/>
          <p14:tracePt t="92580" x="5429250" y="3670300"/>
          <p14:tracePt t="92597" x="5446713" y="3679825"/>
          <p14:tracePt t="92613" x="5510213" y="3724275"/>
          <p14:tracePt t="92630" x="5537200" y="3741738"/>
          <p14:tracePt t="92647" x="5599113" y="3776663"/>
          <p14:tracePt t="92664" x="5688013" y="3830638"/>
          <p14:tracePt t="92680" x="5732463" y="3848100"/>
          <p14:tracePt t="92697" x="5822950" y="3884613"/>
          <p14:tracePt t="92714" x="5867400" y="3902075"/>
          <p14:tracePt t="92730" x="5956300" y="3929063"/>
          <p14:tracePt t="92747" x="6018213" y="3946525"/>
          <p14:tracePt t="92764" x="6153150" y="3990975"/>
          <p14:tracePt t="92781" x="6259513" y="4000500"/>
          <p14:tracePt t="92799" x="6286500" y="4000500"/>
          <p14:tracePt t="92814" x="6357938" y="4000500"/>
          <p14:tracePt t="92831" x="6375400" y="4000500"/>
          <p14:tracePt t="92847" x="6465888" y="4000500"/>
          <p14:tracePt t="92864" x="6518275" y="4000500"/>
          <p14:tracePt t="92881" x="6616700" y="3956050"/>
          <p14:tracePt t="92898" x="6715125" y="3911600"/>
          <p14:tracePt t="92914" x="6751638" y="3884613"/>
          <p14:tracePt t="92931" x="6823075" y="3813175"/>
          <p14:tracePt t="92948" x="6867525" y="3759200"/>
          <p14:tracePt t="92965" x="6973888" y="3598863"/>
          <p14:tracePt t="92981" x="7010400" y="3527425"/>
          <p14:tracePt t="92998" x="7108825" y="3303588"/>
          <p14:tracePt t="93015" x="7134225" y="3224213"/>
          <p14:tracePt t="93031" x="7205663" y="3044825"/>
          <p14:tracePt t="93048" x="7232650" y="2955925"/>
          <p14:tracePt t="93065" x="7304088" y="2705100"/>
          <p14:tracePt t="93082" x="7331075" y="2616200"/>
          <p14:tracePt t="93098" x="7385050" y="2366963"/>
          <p14:tracePt t="93115" x="7402513" y="2268538"/>
          <p14:tracePt t="93132" x="7439025" y="2036763"/>
          <p14:tracePt t="93148" x="7473950" y="1866900"/>
          <p14:tracePt t="93165" x="7473950" y="1803400"/>
          <p14:tracePt t="93182" x="7483475" y="1731963"/>
          <p14:tracePt t="93198" x="7483475" y="1704975"/>
          <p14:tracePt t="93215" x="7483475" y="1633538"/>
          <p14:tracePt t="93232" x="7483475" y="1598613"/>
          <p14:tracePt t="93249" x="7456488" y="1536700"/>
          <p14:tracePt t="93265" x="7446963" y="1500188"/>
          <p14:tracePt t="93282" x="7367588" y="1393825"/>
          <p14:tracePt t="93299" x="7296150" y="1322388"/>
          <p14:tracePt t="93318" x="7277100" y="1303338"/>
          <p14:tracePt t="93332" x="7205663" y="1250950"/>
          <p14:tracePt t="93349" x="7161213" y="1231900"/>
          <p14:tracePt t="93366" x="7089775" y="1196975"/>
          <p14:tracePt t="93382" x="7045325" y="1179513"/>
          <p14:tracePt t="93399" x="6946900" y="1169988"/>
          <p14:tracePt t="93416" x="6919913" y="1169988"/>
          <p14:tracePt t="93432" x="6823075" y="1169988"/>
          <p14:tracePt t="93449" x="6697663" y="1179513"/>
          <p14:tracePt t="93466" x="6643688" y="1196975"/>
          <p14:tracePt t="93483" x="6518275" y="1223963"/>
          <p14:tracePt t="93499" x="6473825" y="1241425"/>
          <p14:tracePt t="93516" x="6313488" y="1312863"/>
          <p14:tracePt t="93536" x="6180138" y="1374775"/>
          <p14:tracePt t="93556" x="6143625" y="1401763"/>
          <p14:tracePt t="93566" x="6027738" y="1482725"/>
          <p14:tracePt t="93584" x="5983288" y="1509713"/>
          <p14:tracePt t="93599" x="5840413" y="1616075"/>
          <p14:tracePt t="93616" x="5759450" y="1679575"/>
          <p14:tracePt t="93633" x="5670550" y="1751013"/>
          <p14:tracePt t="93649" x="5562600" y="1847850"/>
          <p14:tracePt t="93667" x="5527675" y="1866900"/>
          <p14:tracePt t="93683" x="5411788" y="1973263"/>
          <p14:tracePt t="93700" x="5384800" y="1990725"/>
          <p14:tracePt t="93717" x="5303838" y="2062163"/>
          <p14:tracePt t="93733" x="5276850" y="2089150"/>
          <p14:tracePt t="93750" x="5205413" y="2152650"/>
          <p14:tracePt t="93766" x="5153025" y="2214563"/>
          <p14:tracePt t="93783" x="5133975" y="2241550"/>
          <p14:tracePt t="93800" x="5072063" y="2366963"/>
          <p14:tracePt t="93817" x="5062538" y="2438400"/>
          <p14:tracePt t="93834" x="5054600" y="2455863"/>
          <p14:tracePt t="93862" x="5054600" y="2482850"/>
          <p14:tracePt t="93875" x="5054600" y="2509838"/>
          <p14:tracePt t="93886" x="5054600" y="2536825"/>
          <p14:tracePt t="93900" x="5054600" y="2625725"/>
          <p14:tracePt t="93917" x="5062538" y="2697163"/>
          <p14:tracePt t="93934" x="5089525" y="2776538"/>
          <p14:tracePt t="93951" x="5099050" y="2822575"/>
          <p14:tracePt t="93967" x="5126038" y="2894013"/>
          <p14:tracePt t="93984" x="5133975" y="2919413"/>
          <p14:tracePt t="94001" x="5170488" y="3009900"/>
          <p14:tracePt t="94017" x="5187950" y="3036888"/>
          <p14:tracePt t="94034" x="5214938" y="3098800"/>
          <p14:tracePt t="94051" x="5251450" y="3170238"/>
          <p14:tracePt t="94067" x="5268913" y="3205163"/>
          <p14:tracePt t="94084" x="5330825" y="3313113"/>
          <p14:tracePt t="94102" x="5402263" y="3411538"/>
          <p14:tracePt t="94120" x="5419725" y="3438525"/>
          <p14:tracePt t="94134" x="5465763" y="3490913"/>
          <p14:tracePt t="94151" x="5491163" y="3527425"/>
          <p14:tracePt t="94168" x="5545138" y="3581400"/>
          <p14:tracePt t="94185" x="5581650" y="3625850"/>
          <p14:tracePt t="94201" x="5634038" y="3687763"/>
          <p14:tracePt t="94218" x="5661025" y="3697288"/>
          <p14:tracePt t="94235" x="5724525" y="3759200"/>
          <p14:tracePt t="94251" x="5751513" y="3776663"/>
          <p14:tracePt t="94268" x="5848350" y="3840163"/>
          <p14:tracePt t="94285" x="5938838" y="3902075"/>
          <p14:tracePt t="94302" x="5973763" y="3919538"/>
          <p14:tracePt t="94319" x="6062663" y="3965575"/>
          <p14:tracePt t="94335" x="6081713" y="3983038"/>
          <p14:tracePt t="94351" x="6153150" y="4017963"/>
          <p14:tracePt t="94368" x="6215063" y="4044950"/>
          <p14:tracePt t="94386" x="6232525" y="4062413"/>
          <p14:tracePt t="94402" x="6286500" y="4071938"/>
          <p14:tracePt t="94418" x="6340475" y="4098925"/>
          <p14:tracePt t="94436" x="6367463" y="4108450"/>
          <p14:tracePt t="94455" x="6419850" y="4125913"/>
          <p14:tracePt t="94469" x="6438900" y="4133850"/>
          <p14:tracePt t="94485" x="6491288" y="4143375"/>
          <p14:tracePt t="94502" x="6500813" y="4143375"/>
          <p14:tracePt t="94519" x="6562725" y="4152900"/>
          <p14:tracePt t="94536" x="6581775" y="4152900"/>
          <p14:tracePt t="94554" x="6634163" y="4152900"/>
          <p14:tracePt t="94569" x="6688138" y="4152900"/>
          <p14:tracePt t="94586" x="6705600" y="4152900"/>
          <p14:tracePt t="94602" x="6759575" y="4152900"/>
          <p14:tracePt t="94619" x="6777038" y="4143375"/>
          <p14:tracePt t="94636" x="6796088" y="4143375"/>
          <p14:tracePt t="94653" x="6823075" y="4133850"/>
          <p14:tracePt t="94669" x="6848475" y="4125913"/>
          <p14:tracePt t="94686" x="6875463" y="4116388"/>
          <p14:tracePt t="94703" x="6919913" y="4089400"/>
          <p14:tracePt t="94719" x="6929438" y="4089400"/>
          <p14:tracePt t="94736" x="6938963" y="4071938"/>
          <p14:tracePt t="94753" x="6965950" y="4044950"/>
          <p14:tracePt t="94782" x="6973888" y="4037013"/>
          <p14:tracePt t="94795" x="6983413" y="4017963"/>
          <p14:tracePt t="94806" x="7000875" y="3983038"/>
          <p14:tracePt t="94825" x="7010400" y="3983038"/>
          <p14:tracePt t="94837" x="7010400" y="3965575"/>
          <p14:tracePt t="94856" x="7018338" y="3938588"/>
          <p14:tracePt t="94875" x="7018338" y="3929063"/>
          <p14:tracePt t="94887" x="7018338" y="3919538"/>
          <p14:tracePt t="94933" x="7018338" y="3911600"/>
          <p14:tracePt t="94951" x="7018338" y="3902075"/>
          <p14:tracePt t="95047" x="7027863" y="3902075"/>
          <p14:tracePt t="160289" x="7018338" y="3894138"/>
          <p14:tracePt t="160531" x="7027863" y="3894138"/>
          <p14:tracePt t="160589" x="7037388" y="3894138"/>
          <p14:tracePt t="160609" x="7054850" y="3902075"/>
          <p14:tracePt t="160620" x="7054850" y="3894138"/>
          <p14:tracePt t="160672" x="7054850" y="3884613"/>
          <p14:tracePt t="160685" x="7072313" y="3875088"/>
          <p14:tracePt t="160747" x="7081838" y="3867150"/>
          <p14:tracePt t="160760" x="7126288" y="3867150"/>
          <p14:tracePt t="160779" x="7161213" y="3867150"/>
          <p14:tracePt t="160802" x="7358063" y="3875088"/>
          <p14:tracePt t="160834" x="7491413" y="3894138"/>
          <p14:tracePt t="160842" x="7554913" y="3902075"/>
          <p14:tracePt t="160869" x="7786688" y="3929063"/>
          <p14:tracePt t="160901" x="7894638" y="3929063"/>
          <p14:tracePt t="160907" x="7920038" y="3929063"/>
          <p14:tracePt t="160936" x="8072438" y="3919538"/>
          <p14:tracePt t="160968" x="8153400" y="3902075"/>
          <p14:tracePt t="160971" x="8180388" y="3884613"/>
          <p14:tracePt t="161005" x="8188325" y="3884613"/>
          <p14:tracePt t="161012" x="8215313" y="3875088"/>
          <p14:tracePt t="161036" x="8348663" y="3848100"/>
          <p14:tracePt t="161069" x="8420100" y="3830638"/>
          <p14:tracePt t="161076" x="8562975" y="3795713"/>
          <p14:tracePt t="161103" x="8555038" y="3803650"/>
          <p14:tracePt t="161135" x="8562975" y="3803650"/>
          <p14:tracePt t="161235" x="8582025" y="3803650"/>
          <p14:tracePt t="161247" x="8609013" y="3795713"/>
          <p14:tracePt t="161270" x="8626475" y="3786188"/>
          <p14:tracePt t="161302" x="8634413" y="3776663"/>
          <p14:tracePt t="161330" x="8643938" y="3776663"/>
          <p14:tracePt t="161342" x="8661400" y="3776663"/>
          <p14:tracePt t="161370" x="8705850" y="3768725"/>
          <p14:tracePt t="161402" x="8732838" y="3768725"/>
          <p14:tracePt t="161411" x="8732838" y="3759200"/>
          <p14:tracePt t="161437" x="8751888" y="3759200"/>
          <p14:tracePt t="161471" x="8759825" y="3759200"/>
          <p14:tracePt t="161501" x="8769350" y="37592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</a:t>
            </a:r>
            <a:r>
              <a:rPr lang="en-US" dirty="0" err="1" smtClean="0"/>
              <a:t>Properties</a:t>
            </a:r>
            <a:r>
              <a:rPr lang="en-US" dirty="0" err="1" smtClean="0">
                <a:sym typeface="Wingdings" panose="05000000000000000000" pitchFamily="2" charset="2"/>
              </a:rPr>
              <a:t>One</a:t>
            </a:r>
            <a:r>
              <a:rPr lang="en-US" dirty="0" smtClean="0">
                <a:sym typeface="Wingdings" panose="05000000000000000000" pitchFamily="2" charset="2"/>
              </a:rPr>
              <a:t> View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78825" y="1091174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JFrame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06437" y="6015842"/>
            <a:ext cx="1840676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CartesianPlane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84899" y="4277096"/>
            <a:ext cx="668307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00262" y="4277096"/>
            <a:ext cx="70349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Line</a:t>
            </a:r>
          </a:p>
        </p:txBody>
      </p:sp>
      <p:cxnSp>
        <p:nvCxnSpPr>
          <p:cNvPr id="30" name="Straight Arrow Connector 29"/>
          <p:cNvCxnSpPr>
            <a:stCxn id="26" idx="0"/>
          </p:cNvCxnSpPr>
          <p:nvPr/>
        </p:nvCxnSpPr>
        <p:spPr>
          <a:xfrm flipH="1" flipV="1">
            <a:off x="1717097" y="4876800"/>
            <a:ext cx="2209678" cy="11390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6" idx="0"/>
            <a:endCxn id="28" idx="2"/>
          </p:cNvCxnSpPr>
          <p:nvPr/>
        </p:nvCxnSpPr>
        <p:spPr>
          <a:xfrm flipH="1" flipV="1">
            <a:off x="2652007" y="4886696"/>
            <a:ext cx="1274768" cy="11291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6" idx="0"/>
            <a:endCxn id="58" idx="2"/>
          </p:cNvCxnSpPr>
          <p:nvPr/>
        </p:nvCxnSpPr>
        <p:spPr>
          <a:xfrm flipV="1">
            <a:off x="3926775" y="4886696"/>
            <a:ext cx="470249" cy="11291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35" idx="2"/>
          </p:cNvCxnSpPr>
          <p:nvPr/>
        </p:nvCxnSpPr>
        <p:spPr>
          <a:xfrm flipV="1">
            <a:off x="2743234" y="3052282"/>
            <a:ext cx="721391" cy="12393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3006436" y="3426795"/>
            <a:ext cx="1565563" cy="4903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Causes change in</a:t>
            </a:r>
            <a:endParaRPr lang="en-US" sz="1400" dirty="0"/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16" y="1054192"/>
            <a:ext cx="2209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>
            <a:off x="3464625" y="1848226"/>
            <a:ext cx="0" cy="447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2778825" y="2295230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Component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28442" y="4277096"/>
            <a:ext cx="70349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Line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932713" y="4285013"/>
            <a:ext cx="934687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String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Shape</a:t>
            </a:r>
          </a:p>
        </p:txBody>
      </p:sp>
      <p:cxnSp>
        <p:nvCxnSpPr>
          <p:cNvPr id="45" name="Straight Arrow Connector 44"/>
          <p:cNvCxnSpPr>
            <a:stCxn id="26" idx="0"/>
          </p:cNvCxnSpPr>
          <p:nvPr/>
        </p:nvCxnSpPr>
        <p:spPr>
          <a:xfrm flipH="1" flipV="1">
            <a:off x="3477420" y="4876800"/>
            <a:ext cx="449355" cy="11390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39" idx="2"/>
          </p:cNvCxnSpPr>
          <p:nvPr/>
        </p:nvCxnSpPr>
        <p:spPr>
          <a:xfrm flipV="1">
            <a:off x="3926775" y="4894613"/>
            <a:ext cx="1473282" cy="11538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3929680" y="4277096"/>
            <a:ext cx="934687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String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Shape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929681" y="5042611"/>
            <a:ext cx="532846" cy="36313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X label</a:t>
            </a:r>
            <a:endParaRPr lang="en-US" sz="1200" dirty="0"/>
          </a:p>
        </p:txBody>
      </p:sp>
      <p:sp>
        <p:nvSpPr>
          <p:cNvPr id="70" name="Rectangle 69"/>
          <p:cNvSpPr/>
          <p:nvPr/>
        </p:nvSpPr>
        <p:spPr>
          <a:xfrm>
            <a:off x="4777440" y="5042611"/>
            <a:ext cx="532846" cy="36313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Y</a:t>
            </a:r>
            <a:r>
              <a:rPr lang="en-US" sz="1200" dirty="0" smtClean="0"/>
              <a:t> label</a:t>
            </a:r>
            <a:endParaRPr lang="en-US" sz="1200" dirty="0"/>
          </a:p>
        </p:txBody>
      </p:sp>
      <p:sp>
        <p:nvSpPr>
          <p:cNvPr id="73" name="Rectangle 72"/>
          <p:cNvSpPr/>
          <p:nvPr/>
        </p:nvSpPr>
        <p:spPr>
          <a:xfrm>
            <a:off x="2756545" y="5042611"/>
            <a:ext cx="532846" cy="36313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X Axis</a:t>
            </a:r>
            <a:endParaRPr lang="en-US" sz="1200" dirty="0"/>
          </a:p>
        </p:txBody>
      </p:sp>
      <p:sp>
        <p:nvSpPr>
          <p:cNvPr id="74" name="Rectangle 73"/>
          <p:cNvSpPr/>
          <p:nvPr/>
        </p:nvSpPr>
        <p:spPr>
          <a:xfrm>
            <a:off x="3344421" y="5042611"/>
            <a:ext cx="532846" cy="36313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Y</a:t>
            </a:r>
            <a:r>
              <a:rPr lang="en-US" sz="1200" dirty="0" smtClean="0"/>
              <a:t> Axis</a:t>
            </a:r>
            <a:endParaRPr lang="en-US" sz="1200" dirty="0"/>
          </a:p>
        </p:txBody>
      </p:sp>
      <p:sp>
        <p:nvSpPr>
          <p:cNvPr id="75" name="Rectangle 74"/>
          <p:cNvSpPr/>
          <p:nvPr/>
        </p:nvSpPr>
        <p:spPr>
          <a:xfrm>
            <a:off x="1886783" y="5042611"/>
            <a:ext cx="765224" cy="36313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Axes Length</a:t>
            </a:r>
            <a:endParaRPr lang="en-US" sz="1200" dirty="0"/>
          </a:p>
        </p:txBody>
      </p:sp>
      <p:cxnSp>
        <p:nvCxnSpPr>
          <p:cNvPr id="80" name="Straight Arrow Connector 79"/>
          <p:cNvCxnSpPr>
            <a:stCxn id="38" idx="0"/>
            <a:endCxn id="35" idx="2"/>
          </p:cNvCxnSpPr>
          <p:nvPr/>
        </p:nvCxnSpPr>
        <p:spPr>
          <a:xfrm flipH="1" flipV="1">
            <a:off x="3464625" y="3052282"/>
            <a:ext cx="15562" cy="12248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58" idx="0"/>
          </p:cNvCxnSpPr>
          <p:nvPr/>
        </p:nvCxnSpPr>
        <p:spPr>
          <a:xfrm flipH="1" flipV="1">
            <a:off x="3485756" y="3060199"/>
            <a:ext cx="911268" cy="12168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39" idx="0"/>
          </p:cNvCxnSpPr>
          <p:nvPr/>
        </p:nvCxnSpPr>
        <p:spPr>
          <a:xfrm flipH="1" flipV="1">
            <a:off x="3485756" y="3081035"/>
            <a:ext cx="1914301" cy="12039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5867400" y="4894613"/>
            <a:ext cx="2450322" cy="64572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Multiple properties in one component</a:t>
            </a:r>
            <a:endParaRPr lang="en-US" sz="1600" dirty="0"/>
          </a:p>
        </p:txBody>
      </p:sp>
      <p:sp>
        <p:nvSpPr>
          <p:cNvPr id="89" name="Rectangle 88"/>
          <p:cNvSpPr/>
          <p:nvPr/>
        </p:nvSpPr>
        <p:spPr>
          <a:xfrm>
            <a:off x="24959" y="2115533"/>
            <a:ext cx="2414731" cy="15491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Component is superclass of all AWT/Screen windows (Rectangular screen  areas such as </a:t>
            </a:r>
            <a:r>
              <a:rPr lang="en-US" sz="1600" dirty="0" err="1" smtClean="0"/>
              <a:t>JTextField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444276"/>
      </p:ext>
    </p:extLst>
  </p:cSld>
  <p:clrMapOvr>
    <a:masterClrMapping/>
  </p:clrMapOvr>
  <p:transition advTm="550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26" grpId="0" animBg="1"/>
      <p:bldP spid="27" grpId="0" animBg="1"/>
      <p:bldP spid="28" grpId="0" animBg="1"/>
      <p:bldP spid="54" grpId="0" animBg="1"/>
      <p:bldP spid="35" grpId="0" animBg="1"/>
      <p:bldP spid="38" grpId="0" animBg="1"/>
      <p:bldP spid="39" grpId="0" animBg="1"/>
      <p:bldP spid="58" grpId="0" animBg="1"/>
      <p:bldP spid="69" grpId="0" animBg="1"/>
      <p:bldP spid="70" grpId="0" animBg="1"/>
      <p:bldP spid="73" grpId="0" animBg="1"/>
      <p:bldP spid="74" grpId="0" animBg="1"/>
      <p:bldP spid="75" grpId="0" animBg="1"/>
      <p:bldP spid="88" grpId="0" animBg="1"/>
      <p:bldP spid="89" grpId="0" animBg="1"/>
    </p:bldLst>
  </p:timing>
  <p:extLst>
    <p:ext uri="{3A86A75C-4F4B-4683-9AE1-C65F6400EC91}">
      <p14:laserTraceLst xmlns:p14="http://schemas.microsoft.com/office/powerpoint/2010/main">
        <p14:tracePtLst>
          <p14:tracePt t="8085" x="8769350" y="3768725"/>
          <p14:tracePt t="8755" x="8777288" y="3776663"/>
          <p14:tracePt t="8819" x="8777288" y="3786188"/>
          <p14:tracePt t="8846" x="8786813" y="3795713"/>
          <p14:tracePt t="8865" x="8796338" y="3813175"/>
          <p14:tracePt t="8892" x="8804275" y="3830638"/>
          <p14:tracePt t="8911" x="8823325" y="3840163"/>
          <p14:tracePt t="8924" x="8823325" y="3848100"/>
          <p14:tracePt t="8943" x="8823325" y="3857625"/>
          <p14:tracePt t="8969" x="8840788" y="3867150"/>
          <p14:tracePt t="9003" x="8840788" y="3875088"/>
          <p14:tracePt t="9023" x="8848725" y="3884613"/>
          <p14:tracePt t="9036" x="8867775" y="3902075"/>
          <p14:tracePt t="9055" x="8885238" y="3919538"/>
          <p14:tracePt t="9065" x="8894763" y="3929063"/>
          <p14:tracePt t="9085" x="8902700" y="3938588"/>
          <p14:tracePt t="9110" x="8875713" y="3911600"/>
          <p14:tracePt t="9177" x="8769350" y="3786188"/>
          <p14:tracePt t="9195" x="8742363" y="3751263"/>
          <p14:tracePt t="9206" x="8680450" y="3687763"/>
          <p14:tracePt t="9227" x="8670925" y="3660775"/>
          <p14:tracePt t="9238" x="8634413" y="3633788"/>
          <p14:tracePt t="9257" x="8582025" y="3589338"/>
          <p14:tracePt t="9269" x="8402638" y="3465513"/>
          <p14:tracePt t="9290" x="8313738" y="3411538"/>
          <p14:tracePt t="9300" x="8143875" y="3295650"/>
          <p14:tracePt t="9320" x="8081963" y="3259138"/>
          <p14:tracePt t="9347" x="8010525" y="3214688"/>
          <p14:tracePt t="9366" x="7939088" y="3179763"/>
          <p14:tracePt t="9386" x="7912100" y="3170238"/>
          <p14:tracePt t="9395" x="7823200" y="3143250"/>
          <p14:tracePt t="9415" x="7759700" y="3108325"/>
          <p14:tracePt t="9427" x="7661275" y="3081338"/>
          <p14:tracePt t="9447" x="7599363" y="3062288"/>
          <p14:tracePt t="9457" x="7466013" y="3009900"/>
          <p14:tracePt t="9476" x="7412038" y="2982913"/>
          <p14:tracePt t="9487" x="7224713" y="2894013"/>
          <p14:tracePt t="9506" x="7180263" y="2867025"/>
          <p14:tracePt t="9519" x="7089775" y="2830513"/>
          <p14:tracePt t="9539" x="7062788" y="2803525"/>
          <p14:tracePt t="9550" x="6991350" y="2768600"/>
          <p14:tracePt t="9577" x="6848475" y="2679700"/>
          <p14:tracePt t="9611" x="6705600" y="2571750"/>
          <p14:tracePt t="9627" x="6661150" y="2536825"/>
          <p14:tracePt t="9644" x="6527800" y="2428875"/>
          <p14:tracePt t="9662" x="6446838" y="2347913"/>
          <p14:tracePt t="9680" x="6419850" y="2330450"/>
          <p14:tracePt t="9694" x="6357938" y="2259013"/>
          <p14:tracePt t="9711" x="6313488" y="2214563"/>
          <p14:tracePt t="9730" x="6303963" y="2205038"/>
          <p14:tracePt t="9744" x="6286500" y="2197100"/>
          <p14:tracePt t="9761" x="6286500" y="2187575"/>
          <p14:tracePt t="9777" x="6251575" y="2143125"/>
          <p14:tracePt t="9794" x="6242050" y="2125663"/>
          <p14:tracePt t="9811" x="6197600" y="2081213"/>
          <p14:tracePt t="9828" x="6188075" y="2062163"/>
          <p14:tracePt t="9845" x="6153150" y="2027238"/>
          <p14:tracePt t="9861" x="6116638" y="1982788"/>
          <p14:tracePt t="9878" x="6089650" y="1938338"/>
          <p14:tracePt t="9897" x="6062663" y="1893888"/>
          <p14:tracePt t="9915" x="6054725" y="1874838"/>
          <p14:tracePt t="9929" x="6027738" y="1830388"/>
          <p14:tracePt t="9947" x="6018213" y="1812925"/>
          <p14:tracePt t="9961" x="5991225" y="1776413"/>
          <p14:tracePt t="9978" x="5956300" y="1731963"/>
          <p14:tracePt t="9996" x="5946775" y="1704975"/>
          <p14:tracePt t="10011" x="5919788" y="1660525"/>
          <p14:tracePt t="10028" x="5902325" y="1643063"/>
          <p14:tracePt t="10045" x="5875338" y="1598613"/>
          <p14:tracePt t="10064" x="5875338" y="1589088"/>
          <p14:tracePt t="10078" x="5857875" y="1571625"/>
          <p14:tracePt t="10095" x="5848350" y="1562100"/>
          <p14:tracePt t="10123" x="5848350" y="1554163"/>
          <p14:tracePt t="10164" x="5840413" y="1554163"/>
          <p14:tracePt t="10198" x="5813425" y="1554163"/>
          <p14:tracePt t="10217" x="5803900" y="1554163"/>
          <p14:tracePt t="10229" x="5776913" y="1562100"/>
          <p14:tracePt t="10248" x="5768975" y="1562100"/>
          <p14:tracePt t="10260" x="5741988" y="1571625"/>
          <p14:tracePt t="10278" x="5724525" y="1589088"/>
          <p14:tracePt t="10290" x="5705475" y="1589088"/>
          <p14:tracePt t="10310" x="5688013" y="1598613"/>
          <p14:tracePt t="10321" x="5661025" y="1608138"/>
          <p14:tracePt t="10342" x="5643563" y="1616075"/>
          <p14:tracePt t="10353" x="5608638" y="1625600"/>
          <p14:tracePt t="10370" x="5562600" y="1652588"/>
          <p14:tracePt t="10390" x="5545138" y="1670050"/>
          <p14:tracePt t="10401" x="5537200" y="1679575"/>
          <p14:tracePt t="10421" x="5527675" y="1679575"/>
          <p14:tracePt t="10435" x="5518150" y="1697038"/>
          <p14:tracePt t="10447" x="5483225" y="1731963"/>
          <p14:tracePt t="10466" x="5483225" y="1751013"/>
          <p14:tracePt t="10480" x="5446713" y="1803400"/>
          <p14:tracePt t="10497" x="5438775" y="1812925"/>
          <p14:tracePt t="10513" x="5411788" y="1866900"/>
          <p14:tracePt t="10530" x="5384800" y="1928813"/>
          <p14:tracePt t="10547" x="5375275" y="1946275"/>
          <p14:tracePt t="10563" x="5367338" y="2000250"/>
          <p14:tracePt t="10580" x="5367338" y="2027238"/>
          <p14:tracePt t="10597" x="5367338" y="2062163"/>
          <p14:tracePt t="10613" x="5367338" y="2071688"/>
          <p14:tracePt t="10630" x="5375275" y="2116138"/>
          <p14:tracePt t="10647" x="5384800" y="2143125"/>
          <p14:tracePt t="10664" x="5402263" y="2187575"/>
          <p14:tracePt t="10681" x="5438775" y="2241550"/>
          <p14:tracePt t="10697" x="5456238" y="2268538"/>
          <p14:tracePt t="10714" x="5500688" y="2322513"/>
          <p14:tracePt t="10731" x="5554663" y="2366963"/>
          <p14:tracePt t="10750" x="5572125" y="2401888"/>
          <p14:tracePt t="10764" x="5670550" y="2473325"/>
          <p14:tracePt t="10782" x="5697538" y="2500313"/>
          <p14:tracePt t="10797" x="5857875" y="2598738"/>
          <p14:tracePt t="10814" x="5911850" y="2633663"/>
          <p14:tracePt t="10831" x="6045200" y="2705100"/>
          <p14:tracePt t="10847" x="6134100" y="2741613"/>
          <p14:tracePt t="10864" x="6161088" y="2759075"/>
          <p14:tracePt t="10881" x="6259513" y="2786063"/>
          <p14:tracePt t="10898" x="6286500" y="2795588"/>
          <p14:tracePt t="10914" x="6348413" y="2795588"/>
          <p14:tracePt t="10931" x="6367463" y="2795588"/>
          <p14:tracePt t="10950" x="6429375" y="2795588"/>
          <p14:tracePt t="10968" x="6456363" y="2795588"/>
          <p14:tracePt t="10981" x="6473825" y="2776538"/>
          <p14:tracePt t="11000" x="6491288" y="2776538"/>
          <p14:tracePt t="11018" x="6510338" y="2759075"/>
          <p14:tracePt t="11065" x="6510338" y="2751138"/>
          <p14:tracePt t="11078" x="6537325" y="2724150"/>
          <p14:tracePt t="11098" x="6537325" y="2697163"/>
          <p14:tracePt t="11109" x="6545263" y="2687638"/>
          <p14:tracePt t="11127" x="6545263" y="2679700"/>
          <p14:tracePt t="11139" x="6545263" y="2670175"/>
          <p14:tracePt t="15584" x="6554788" y="2670175"/>
          <p14:tracePt t="15712" x="6554788" y="2679700"/>
          <p14:tracePt t="15724" x="6554788" y="2687638"/>
          <p14:tracePt t="15747" x="6562725" y="2705100"/>
          <p14:tracePt t="15778" x="6562725" y="2714625"/>
          <p14:tracePt t="15825" x="6554788" y="2759075"/>
          <p14:tracePt t="15844" x="6545263" y="2786063"/>
          <p14:tracePt t="15862" x="6500813" y="2928938"/>
          <p14:tracePt t="15896" x="6465888" y="3054350"/>
          <p14:tracePt t="15907" x="6348413" y="3276600"/>
          <p14:tracePt t="15940" x="6323013" y="3330575"/>
          <p14:tracePt t="15950" x="6232525" y="3544888"/>
          <p14:tracePt t="15983" x="6099175" y="3857625"/>
          <p14:tracePt t="16013" x="5973763" y="4098925"/>
          <p14:tracePt t="16046" x="5724525" y="4616450"/>
          <p14:tracePt t="16080" x="5572125" y="4919663"/>
          <p14:tracePt t="16114" x="5394325" y="5205413"/>
          <p14:tracePt t="16147" x="5187950" y="5446713"/>
          <p14:tracePt t="16180" x="5037138" y="5589588"/>
          <p14:tracePt t="16214" x="4813300" y="5848350"/>
          <p14:tracePt t="16248" x="4652963" y="6045200"/>
          <p14:tracePt t="16280" x="4473575" y="6276975"/>
          <p14:tracePt t="16314" x="4295775" y="6446838"/>
          <p14:tracePt t="16347" x="4160838" y="6500813"/>
          <p14:tracePt t="16381" x="4054475" y="6500813"/>
          <p14:tracePt t="16414" x="3965575" y="6483350"/>
          <p14:tracePt t="16448" x="3830638" y="6446838"/>
          <p14:tracePt t="16481" x="3759200" y="6402388"/>
          <p14:tracePt t="16515" x="3724275" y="6384925"/>
          <p14:tracePt t="16520" x="3705225" y="6357938"/>
          <p14:tracePt t="16548" x="3598863" y="6296025"/>
          <p14:tracePt t="16581" x="3571875" y="6276975"/>
          <p14:tracePt t="16586" x="3490913" y="6232525"/>
          <p14:tracePt t="16615" x="3419475" y="6197600"/>
          <p14:tracePt t="16648" x="3348038" y="6153150"/>
          <p14:tracePt t="16684" x="3251200" y="6081713"/>
          <p14:tracePt t="16715" x="3197225" y="6037263"/>
          <p14:tracePt t="16749" x="3125788" y="5973763"/>
          <p14:tracePt t="16783" x="3044825" y="5884863"/>
          <p14:tracePt t="16816" x="2973388" y="5803900"/>
          <p14:tracePt t="16849" x="2894013" y="5705475"/>
          <p14:tracePt t="16882" x="2768600" y="5527675"/>
          <p14:tracePt t="16916" x="2652713" y="5313363"/>
          <p14:tracePt t="16949" x="2554288" y="5153025"/>
          <p14:tracePt t="16983" x="2482850" y="5045075"/>
          <p14:tracePt t="17016" x="2411413" y="4938713"/>
          <p14:tracePt t="17016" x="2393950" y="4902200"/>
          <p14:tracePt t="17050" x="2295525" y="4751388"/>
          <p14:tracePt t="17083" x="2232025" y="4670425"/>
          <p14:tracePt t="17116" x="2187575" y="4608513"/>
          <p14:tracePt t="17150" x="2133600" y="4527550"/>
          <p14:tracePt t="17183" x="2081213" y="4446588"/>
          <p14:tracePt t="17217" x="2081213" y="4456113"/>
          <p14:tracePt t="17301" x="2081213" y="4473575"/>
          <p14:tracePt t="17331" x="2081213" y="4483100"/>
          <p14:tracePt t="17351" x="2081213" y="4491038"/>
          <p14:tracePt t="17369" x="2081213" y="4500563"/>
          <p14:tracePt t="17384" x="2081213" y="4545013"/>
          <p14:tracePt t="17417" x="2081213" y="4554538"/>
          <p14:tracePt t="17450" x="2081213" y="4562475"/>
          <p14:tracePt t="17484" x="2081213" y="4572000"/>
          <p14:tracePt t="17517" x="2081213" y="4581525"/>
          <p14:tracePt t="17521" x="2089150" y="4598988"/>
          <p14:tracePt t="17551" x="2089150" y="4616450"/>
          <p14:tracePt t="17584" x="2089150" y="4625975"/>
          <p14:tracePt t="17618" x="2098675" y="4625975"/>
          <p14:tracePt t="17677" x="2098675" y="4633913"/>
          <p14:tracePt t="17710" x="2098675" y="4643438"/>
          <p14:tracePt t="17757" x="2098675" y="4652963"/>
          <p14:tracePt t="19884" x="2098675" y="4643438"/>
          <p14:tracePt t="23834" x="2108200" y="4643438"/>
          <p14:tracePt t="23845" x="2116138" y="4643438"/>
          <p14:tracePt t="23871" x="2187575" y="4652963"/>
          <p14:tracePt t="23871" x="2214563" y="4660900"/>
          <p14:tracePt t="23906" x="2251075" y="4687888"/>
          <p14:tracePt t="23938" x="2276475" y="4687888"/>
          <p14:tracePt t="23971" x="2419350" y="4724400"/>
          <p14:tracePt t="24005" x="2455863" y="4732338"/>
          <p14:tracePt t="24038" x="2527300" y="4732338"/>
          <p14:tracePt t="24072" x="2652713" y="4741863"/>
          <p14:tracePt t="24105" x="2732088" y="4741863"/>
          <p14:tracePt t="24139" x="2759075" y="4741863"/>
          <p14:tracePt t="24172" x="2768600" y="4741863"/>
          <p14:tracePt t="24240" x="2776538" y="4741863"/>
          <p14:tracePt t="24267" x="2786063" y="4741863"/>
          <p14:tracePt t="24298" x="2795588" y="4741863"/>
          <p14:tracePt t="24317" x="2803525" y="4751388"/>
          <p14:tracePt t="24339" x="2813050" y="4751388"/>
          <p14:tracePt t="24535" x="2830513" y="4751388"/>
          <p14:tracePt t="24551" x="2919413" y="4759325"/>
          <p14:tracePt t="24572" x="3027363" y="4759325"/>
          <p14:tracePt t="24606" x="3125788" y="4759325"/>
          <p14:tracePt t="24639" x="3251200" y="4759325"/>
          <p14:tracePt t="24673" x="3402013" y="4759325"/>
          <p14:tracePt t="24706" x="3419475" y="4759325"/>
          <p14:tracePt t="24740" x="3509963" y="4768850"/>
          <p14:tracePt t="24773" x="3589338" y="4786313"/>
          <p14:tracePt t="24807" x="3598863" y="4786313"/>
          <p14:tracePt t="24840" x="3608388" y="4786313"/>
          <p14:tracePt t="24947" x="3616325" y="4786313"/>
          <p14:tracePt t="24958" x="3643313" y="4786313"/>
          <p14:tracePt t="24977" x="3724275" y="4776788"/>
          <p14:tracePt t="25008" x="3848100" y="4776788"/>
          <p14:tracePt t="25041" x="4071938" y="4776788"/>
          <p14:tracePt t="25073" x="4251325" y="4786313"/>
          <p14:tracePt t="25105" x="4313238" y="4795838"/>
          <p14:tracePt t="25119" x="4340225" y="4795838"/>
          <p14:tracePt t="25141" x="4446588" y="4795838"/>
          <p14:tracePt t="25174" x="4500563" y="4795838"/>
          <p14:tracePt t="25188" x="4527550" y="4795838"/>
          <p14:tracePt t="25208" x="4562475" y="4803775"/>
          <p14:tracePt t="25241" x="4616450" y="4803775"/>
          <p14:tracePt t="25244" x="4697413" y="4803775"/>
          <p14:tracePt t="25276" x="4759325" y="4813300"/>
          <p14:tracePt t="25308" x="4848225" y="4822825"/>
          <p14:tracePt t="25341" x="4919663" y="4830763"/>
          <p14:tracePt t="25356" x="4946650" y="4830763"/>
          <p14:tracePt t="25375" x="4956175" y="4830763"/>
          <p14:tracePt t="25408" x="4956175" y="4822825"/>
          <p14:tracePt t="25440" x="4956175" y="4795838"/>
          <p14:tracePt t="25452" x="4983163" y="4795838"/>
          <p14:tracePt t="25545" x="4991100" y="4795838"/>
          <p14:tracePt t="25557" x="5018088" y="4795838"/>
          <p14:tracePt t="25576" x="5133975" y="4813300"/>
          <p14:tracePt t="25609" x="5197475" y="4813300"/>
          <p14:tracePt t="25642" x="5205413" y="4813300"/>
          <p14:tracePt t="25649" x="5268913" y="4813300"/>
          <p14:tracePt t="25676" x="5348288" y="4813300"/>
          <p14:tracePt t="25709" x="5367338" y="4822825"/>
          <p14:tracePt t="25712" x="5446713" y="4822825"/>
          <p14:tracePt t="25743" x="5510213" y="4840288"/>
          <p14:tracePt t="25776" x="5527675" y="4840288"/>
          <p14:tracePt t="25779" x="5537200" y="4840288"/>
          <p14:tracePt t="25810" x="5626100" y="4848225"/>
          <p14:tracePt t="25843" x="5634038" y="4848225"/>
          <p14:tracePt t="25874" x="5643563" y="4848225"/>
          <p14:tracePt t="25886" x="5653088" y="4848225"/>
          <p14:tracePt t="25916" x="5661025" y="4848225"/>
          <p14:tracePt t="25954" x="5670550" y="4848225"/>
          <p14:tracePt t="26047" x="5680075" y="4848225"/>
          <p14:tracePt t="26096" x="5697538" y="4848225"/>
          <p14:tracePt t="26121" x="5724525" y="4848225"/>
          <p14:tracePt t="26140" x="5741988" y="4848225"/>
          <p14:tracePt t="26152" x="5786438" y="4857750"/>
          <p14:tracePt t="26178" x="5875338" y="4875213"/>
          <p14:tracePt t="26211" x="5946775" y="4902200"/>
          <p14:tracePt t="26245" x="6045200" y="4929188"/>
          <p14:tracePt t="26278" x="6180138" y="4973638"/>
          <p14:tracePt t="26312" x="6251575" y="4983163"/>
          <p14:tracePt t="26346" x="6313488" y="5000625"/>
          <p14:tracePt t="26379" x="6394450" y="5018088"/>
          <p14:tracePt t="26412" x="6411913" y="5018088"/>
          <p14:tracePt t="26419" x="6491288" y="5027613"/>
          <p14:tracePt t="26445" x="6545263" y="5037138"/>
          <p14:tracePt t="26479" x="6608763" y="5045075"/>
          <p14:tracePt t="26512" x="6680200" y="5054600"/>
          <p14:tracePt t="26547" x="6742113" y="5062538"/>
          <p14:tracePt t="26551" x="6751638" y="5062538"/>
          <p14:tracePt t="26578" x="6867525" y="5081588"/>
          <p14:tracePt t="26611" x="6929438" y="5089525"/>
          <p14:tracePt t="26629" x="6956425" y="5089525"/>
          <p14:tracePt t="26645" x="7000875" y="5089525"/>
          <p14:tracePt t="26677" x="7062788" y="5099050"/>
          <p14:tracePt t="26690" x="7089775" y="5099050"/>
          <p14:tracePt t="26712" x="7205663" y="5099050"/>
          <p14:tracePt t="26744" x="7232650" y="5099050"/>
          <p14:tracePt t="26750" x="7259638" y="5099050"/>
          <p14:tracePt t="26779" x="7277100" y="5099050"/>
          <p14:tracePt t="26796" x="7313613" y="5099050"/>
          <p14:tracePt t="26813" x="7340600" y="5089525"/>
          <p14:tracePt t="26832" x="7358063" y="5081588"/>
          <p14:tracePt t="26846" x="7419975" y="5072063"/>
          <p14:tracePt t="26879" x="7483475" y="5072063"/>
          <p14:tracePt t="26896" x="7491413" y="5072063"/>
          <p14:tracePt t="26914" x="7545388" y="5072063"/>
          <p14:tracePt t="26930" x="7608888" y="5072063"/>
          <p14:tracePt t="26946" x="7634288" y="5072063"/>
          <p14:tracePt t="26963" x="7697788" y="5072063"/>
          <p14:tracePt t="26980" x="7724775" y="5072063"/>
          <p14:tracePt t="26997" x="7786688" y="5072063"/>
          <p14:tracePt t="27013" x="7804150" y="5072063"/>
          <p14:tracePt t="27030" x="7875588" y="5072063"/>
          <p14:tracePt t="27047" x="7902575" y="5072063"/>
          <p14:tracePt t="27064" x="7966075" y="5072063"/>
          <p14:tracePt t="27080" x="8037513" y="5072063"/>
          <p14:tracePt t="27099" x="8054975" y="5072063"/>
          <p14:tracePt t="27113" x="8126413" y="5062538"/>
          <p14:tracePt t="27130" x="8143875" y="5062538"/>
          <p14:tracePt t="27146" x="8180388" y="5062538"/>
          <p14:tracePt t="27163" x="8197850" y="5062538"/>
          <p14:tracePt t="27179" x="8251825" y="5062538"/>
          <p14:tracePt t="27197" x="8313738" y="5062538"/>
          <p14:tracePt t="27214" x="8331200" y="5062538"/>
          <p14:tracePt t="27230" x="8402638" y="5062538"/>
          <p14:tracePt t="27246" x="8420100" y="5062538"/>
          <p14:tracePt t="27271" x="8429625" y="5062538"/>
          <p14:tracePt t="27299" x="8483600" y="5062538"/>
          <p14:tracePt t="27318" x="8537575" y="5062538"/>
          <p14:tracePt t="27329" x="8626475" y="5072063"/>
          <p14:tracePt t="27349" x="8634413" y="5072063"/>
          <p14:tracePt t="27368" x="8643938" y="5062538"/>
          <p14:tracePt t="27413" x="8653463" y="50625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Dual: One </a:t>
            </a:r>
            <a:r>
              <a:rPr lang="en-US" dirty="0" err="1" smtClean="0"/>
              <a:t>Property</a:t>
            </a:r>
            <a:r>
              <a:rPr lang="en-US" dirty="0" err="1" smtClean="0">
                <a:sym typeface="Wingdings" panose="05000000000000000000" pitchFamily="2" charset="2"/>
              </a:rPr>
              <a:t>Multiple</a:t>
            </a:r>
            <a:r>
              <a:rPr lang="en-US" dirty="0" smtClean="0">
                <a:sym typeface="Wingdings" panose="05000000000000000000" pitchFamily="2" charset="2"/>
              </a:rPr>
              <a:t> Views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69374"/>
            <a:ext cx="23812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638800" y="2921147"/>
            <a:ext cx="13716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JProgressBar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14800" y="2917579"/>
            <a:ext cx="1219200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JSlider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06437" y="6015842"/>
            <a:ext cx="1840676" cy="7570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CartesianPlane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42608" y="4680856"/>
            <a:ext cx="1392383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double</a:t>
            </a:r>
          </a:p>
        </p:txBody>
      </p:sp>
      <p:cxnSp>
        <p:nvCxnSpPr>
          <p:cNvPr id="37" name="Straight Arrow Connector 36"/>
          <p:cNvCxnSpPr>
            <a:stCxn id="26" idx="0"/>
          </p:cNvCxnSpPr>
          <p:nvPr/>
        </p:nvCxnSpPr>
        <p:spPr>
          <a:xfrm flipV="1">
            <a:off x="3926775" y="5300352"/>
            <a:ext cx="1662051" cy="7154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427515" y="5477000"/>
            <a:ext cx="915391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bmi</a:t>
            </a:r>
            <a:endParaRPr lang="en-US" sz="1400" dirty="0"/>
          </a:p>
        </p:txBody>
      </p:sp>
      <p:cxnSp>
        <p:nvCxnSpPr>
          <p:cNvPr id="47" name="Straight Arrow Connector 46"/>
          <p:cNvCxnSpPr>
            <a:stCxn id="29" idx="0"/>
            <a:endCxn id="14" idx="2"/>
          </p:cNvCxnSpPr>
          <p:nvPr/>
        </p:nvCxnSpPr>
        <p:spPr>
          <a:xfrm flipH="1" flipV="1">
            <a:off x="4724400" y="3674631"/>
            <a:ext cx="914400" cy="10062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0"/>
          </p:cNvCxnSpPr>
          <p:nvPr/>
        </p:nvCxnSpPr>
        <p:spPr>
          <a:xfrm flipV="1">
            <a:off x="5638800" y="3673044"/>
            <a:ext cx="685800" cy="1007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4942608" y="3922425"/>
            <a:ext cx="1163598" cy="4903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Causes change in</a:t>
            </a:r>
            <a:endParaRPr lang="en-US" sz="1400" dirty="0"/>
          </a:p>
        </p:txBody>
      </p:sp>
      <p:sp>
        <p:nvSpPr>
          <p:cNvPr id="31" name="Rectangle 30"/>
          <p:cNvSpPr/>
          <p:nvPr/>
        </p:nvSpPr>
        <p:spPr>
          <a:xfrm>
            <a:off x="6334991" y="4024521"/>
            <a:ext cx="2450322" cy="64572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One property mapped to multiple components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15798"/>
      </p:ext>
    </p:extLst>
  </p:cSld>
  <p:clrMapOvr>
    <a:masterClrMapping/>
  </p:clrMapOvr>
  <p:transition advTm="24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3" x="8661400" y="5072063"/>
          <p14:tracePt t="1540" x="8680450" y="5108575"/>
          <p14:tracePt t="1559" x="8680450" y="5126038"/>
          <p14:tracePt t="1569" x="8697913" y="5170488"/>
          <p14:tracePt t="1588" x="8705850" y="5187950"/>
          <p14:tracePt t="1600" x="8715375" y="5214938"/>
          <p14:tracePt t="1620" x="8724900" y="5232400"/>
          <p14:tracePt t="1646" x="8724900" y="5241925"/>
          <p14:tracePt t="1664" x="8742363" y="5276850"/>
          <p14:tracePt t="1684" x="8759825" y="5348288"/>
          <p14:tracePt t="1696" x="8777288" y="5465763"/>
          <p14:tracePt t="1715" x="8786813" y="5510213"/>
          <p14:tracePt t="1726" x="8804275" y="5616575"/>
          <p14:tracePt t="1746" x="8813800" y="5670550"/>
          <p14:tracePt t="1758" x="8823325" y="5741988"/>
          <p14:tracePt t="1776" x="8823325" y="5768975"/>
          <p14:tracePt t="1788" x="8823325" y="5786438"/>
          <p14:tracePt t="1808" x="8697913" y="5867400"/>
          <p14:tracePt t="1841" x="8643938" y="5875338"/>
          <p14:tracePt t="1853" x="8537575" y="5902325"/>
          <p14:tracePt t="1873" x="8491538" y="5911850"/>
          <p14:tracePt t="1885" x="8385175" y="5919788"/>
          <p14:tracePt t="1904" x="8313738" y="5929313"/>
          <p14:tracePt t="1916" x="8116888" y="5956300"/>
          <p14:tracePt t="1936" x="8037513" y="5956300"/>
          <p14:tracePt t="1947" x="7813675" y="5956300"/>
          <p14:tracePt t="1965" x="7705725" y="5956300"/>
          <p14:tracePt t="1976" x="7446963" y="5938838"/>
          <p14:tracePt t="1996" x="7323138" y="5919788"/>
          <p14:tracePt t="2022" x="7224713" y="5911850"/>
          <p14:tracePt t="2034" x="7180263" y="5902325"/>
          <p14:tracePt t="2045" x="7116763" y="5894388"/>
          <p14:tracePt t="2057" x="7045325" y="5884863"/>
          <p14:tracePt t="2076" x="6991350" y="5875338"/>
          <p14:tracePt t="2088" x="6777038" y="5813425"/>
          <p14:tracePt t="2109" x="6680200" y="5768975"/>
          <p14:tracePt t="2121" x="6473825" y="5670550"/>
          <p14:tracePt t="2139" x="6429375" y="5653088"/>
          <p14:tracePt t="2154" x="6330950" y="5599113"/>
          <p14:tracePt t="2171" x="6303963" y="5581650"/>
          <p14:tracePt t="2187" x="6251575" y="5554663"/>
          <p14:tracePt t="2204" x="6232525" y="5537200"/>
          <p14:tracePt t="2221" x="6180138" y="5500688"/>
          <p14:tracePt t="2237" x="6081713" y="5384800"/>
          <p14:tracePt t="2265" x="6045200" y="5340350"/>
          <p14:tracePt t="2277" x="5965825" y="5259388"/>
          <p14:tracePt t="2296" x="5929313" y="5224463"/>
          <p14:tracePt t="2308" x="5867400" y="5153025"/>
          <p14:tracePt t="2327" x="5840413" y="5133975"/>
          <p14:tracePt t="2338" x="5822950" y="5116513"/>
          <p14:tracePt t="2358" x="5830888" y="5116513"/>
          <p14:tracePt t="2420" x="5830888" y="5126038"/>
          <p14:tracePt t="2483" x="5830888" y="5133975"/>
          <p14:tracePt t="2548" x="5830888" y="5126038"/>
          <p14:tracePt t="3127" x="5830888" y="5116513"/>
          <p14:tracePt t="3139" x="5822950" y="5099050"/>
          <p14:tracePt t="3177" x="5822950" y="5089525"/>
          <p14:tracePt t="3188" x="5822950" y="5072063"/>
          <p14:tracePt t="3207" x="5822950" y="5054600"/>
          <p14:tracePt t="3218" x="5813425" y="5010150"/>
          <p14:tracePt t="3237" x="5803900" y="5000625"/>
          <p14:tracePt t="3249" x="5795963" y="4929188"/>
          <p14:tracePt t="3269" x="5786438" y="4911725"/>
          <p14:tracePt t="3281" x="5768975" y="4840288"/>
          <p14:tracePt t="3301" x="5741988" y="4768850"/>
          <p14:tracePt t="3314" x="5715000" y="4660900"/>
          <p14:tracePt t="3333" x="5688013" y="4608513"/>
          <p14:tracePt t="3345" x="5643563" y="4465638"/>
          <p14:tracePt t="3364" x="5634038" y="4419600"/>
          <p14:tracePt t="3377" x="5599113" y="4330700"/>
          <p14:tracePt t="3396" x="5545138" y="4232275"/>
          <p14:tracePt t="3413" x="5527675" y="4187825"/>
          <p14:tracePt t="3426" x="5473700" y="4089400"/>
          <p14:tracePt t="3445" x="5465763" y="4054475"/>
          <p14:tracePt t="3458" x="5411788" y="3965575"/>
          <p14:tracePt t="3476" x="5394325" y="3911600"/>
          <p14:tracePt t="3491" x="5313363" y="3759200"/>
          <p14:tracePt t="3508" x="5295900" y="3724275"/>
          <p14:tracePt t="3525" x="5259388" y="3652838"/>
          <p14:tracePt t="3542" x="5232400" y="3633788"/>
          <p14:tracePt t="3558" x="5214938" y="3589338"/>
          <p14:tracePt t="3575" x="5170488" y="3554413"/>
          <p14:tracePt t="3619" x="5153025" y="3554413"/>
          <p14:tracePt t="3631" x="5133975" y="3527425"/>
          <p14:tracePt t="3643" x="5116513" y="3517900"/>
          <p14:tracePt t="3664" x="5089525" y="3517900"/>
          <p14:tracePt t="3712" x="5072063" y="3517900"/>
          <p14:tracePt t="3724" x="5062538" y="3527425"/>
          <p14:tracePt t="3743" x="5045075" y="3536950"/>
          <p14:tracePt t="3755" x="5037138" y="3536950"/>
          <p14:tracePt t="3799" x="5037138" y="3544888"/>
          <p14:tracePt t="3972" x="5045075" y="3544888"/>
          <p14:tracePt t="3991" x="5045075" y="3554413"/>
          <p14:tracePt t="4011" x="5054600" y="3554413"/>
          <p14:tracePt t="4037" x="5062538" y="3554413"/>
          <p14:tracePt t="4056" x="5081588" y="3562350"/>
          <p14:tracePt t="4067" x="5116513" y="3571875"/>
          <p14:tracePt t="4086" x="5153025" y="3571875"/>
          <p14:tracePt t="4098" x="5187950" y="3581400"/>
          <p14:tracePt t="4117" x="5276850" y="3589338"/>
          <p14:tracePt t="4137" x="5322888" y="3589338"/>
          <p14:tracePt t="4148" x="5446713" y="3598863"/>
          <p14:tracePt t="4167" x="5510213" y="3608388"/>
          <p14:tracePt t="4178" x="5697538" y="3633788"/>
          <p14:tracePt t="4197" x="5776913" y="3643313"/>
          <p14:tracePt t="4210" x="5965825" y="3670300"/>
          <p14:tracePt t="4229" x="6037263" y="3679825"/>
          <p14:tracePt t="4244" x="6215063" y="3705225"/>
          <p14:tracePt t="4262" x="6242050" y="3705225"/>
          <p14:tracePt t="4278" x="6330950" y="3705225"/>
          <p14:tracePt t="4294" x="6367463" y="3705225"/>
          <p14:tracePt t="4311" x="6446838" y="3705225"/>
          <p14:tracePt t="4328" x="6465888" y="3705225"/>
          <p14:tracePt t="4345" x="6537325" y="3705225"/>
          <p14:tracePt t="4361" x="6554788" y="3714750"/>
          <p14:tracePt t="4378" x="6572250" y="3714750"/>
          <p14:tracePt t="4399" x="6643688" y="3714750"/>
          <p14:tracePt t="4419" x="6661150" y="3714750"/>
          <p14:tracePt t="4430" x="6715125" y="3687763"/>
          <p14:tracePt t="4449" x="6751638" y="3679825"/>
          <p14:tracePt t="4462" x="6831013" y="3608388"/>
          <p14:tracePt t="4480" x="6867525" y="3581400"/>
          <p14:tracePt t="4495" x="6973888" y="3509963"/>
          <p14:tracePt t="4513" x="7010400" y="3482975"/>
          <p14:tracePt t="4529" x="7037388" y="3465513"/>
          <p14:tracePt t="4548" x="7062788" y="3446463"/>
          <p14:tracePt t="4563" x="7134225" y="3384550"/>
          <p14:tracePt t="4579" x="7170738" y="3367088"/>
          <p14:tracePt t="4596" x="7251700" y="3295650"/>
          <p14:tracePt t="4612" x="7269163" y="3276600"/>
          <p14:tracePt t="4629" x="7375525" y="3133725"/>
          <p14:tracePt t="4646" x="7402513" y="3089275"/>
          <p14:tracePt t="4662" x="7446963" y="2973388"/>
          <p14:tracePt t="4679" x="7456488" y="2928938"/>
          <p14:tracePt t="4696" x="7500938" y="2795588"/>
          <p14:tracePt t="4712" x="7545388" y="2670175"/>
          <p14:tracePt t="4729" x="7554913" y="2643188"/>
          <p14:tracePt t="4746" x="7581900" y="2571750"/>
          <p14:tracePt t="4763" x="7589838" y="2562225"/>
          <p14:tracePt t="4780" x="7599363" y="2536825"/>
          <p14:tracePt t="4815" x="7608888" y="2509838"/>
          <p14:tracePt t="4839" x="7626350" y="2482850"/>
          <p14:tracePt t="4857" x="7643813" y="2438400"/>
          <p14:tracePt t="4886" x="7616825" y="2428875"/>
          <p14:tracePt t="4968" x="7599363" y="2428875"/>
          <p14:tracePt t="4980" x="7545388" y="2428875"/>
          <p14:tracePt t="4998" x="7483475" y="2419350"/>
          <p14:tracePt t="5017" x="7473950" y="2419350"/>
          <p14:tracePt t="5029" x="7429500" y="2419350"/>
          <p14:tracePt t="5049" x="7402513" y="2419350"/>
          <p14:tracePt t="5060" x="7323138" y="2419350"/>
          <p14:tracePt t="5080" x="7296150" y="2419350"/>
          <p14:tracePt t="5091" x="7232650" y="2428875"/>
          <p14:tracePt t="5110" x="7205663" y="2428875"/>
          <p14:tracePt t="5123" x="7180263" y="2428875"/>
          <p14:tracePt t="5142" x="7161213" y="2428875"/>
          <p14:tracePt t="5153" x="7126288" y="2438400"/>
          <p14:tracePt t="5172" x="7099300" y="2455863"/>
          <p14:tracePt t="5216" x="7037388" y="2482850"/>
          <p14:tracePt t="5234" x="7000875" y="2509838"/>
          <p14:tracePt t="5253" x="6973888" y="2517775"/>
          <p14:tracePt t="5264" x="6919913" y="2544763"/>
          <p14:tracePt t="5285" x="6902450" y="2554288"/>
          <p14:tracePt t="5296" x="6848475" y="2589213"/>
          <p14:tracePt t="5314" x="6831013" y="2608263"/>
          <p14:tracePt t="5327" x="6732588" y="2714625"/>
          <p14:tracePt t="5346" x="6697663" y="2768600"/>
          <p14:tracePt t="5357" x="6608763" y="2874963"/>
          <p14:tracePt t="5377" x="6581775" y="2919413"/>
          <p14:tracePt t="5389" x="6537325" y="3000375"/>
          <p14:tracePt t="5407" x="6483350" y="3062288"/>
          <p14:tracePt t="5426" x="6465888" y="3089275"/>
          <p14:tracePt t="5438" x="6402388" y="3170238"/>
          <p14:tracePt t="5457" x="6384925" y="3197225"/>
          <p14:tracePt t="5470" x="6323013" y="3268663"/>
          <p14:tracePt t="5489" x="6303963" y="3295650"/>
          <p14:tracePt t="5499" x="6232525" y="3357563"/>
          <p14:tracePt t="5518" x="6215063" y="3375025"/>
          <p14:tracePt t="5531" x="6143625" y="3438525"/>
          <p14:tracePt t="5548" x="6108700" y="3465513"/>
          <p14:tracePt t="5566" x="6062663" y="3536950"/>
          <p14:tracePt t="5581" x="5991225" y="3616325"/>
          <p14:tracePt t="5598" x="5965825" y="3660775"/>
          <p14:tracePt t="5614" x="5919788" y="3732213"/>
          <p14:tracePt t="5632" x="5902325" y="3768725"/>
          <p14:tracePt t="5649" x="5857875" y="3867150"/>
          <p14:tracePt t="5666" x="5857875" y="3894138"/>
          <p14:tracePt t="5682" x="5840413" y="3973513"/>
          <p14:tracePt t="5699" x="5830888" y="3983038"/>
          <p14:tracePt t="5716" x="5813425" y="4010025"/>
          <p14:tracePt t="5732" x="5813425" y="4027488"/>
          <p14:tracePt t="5757" x="5813425" y="4037013"/>
          <p14:tracePt t="5787" x="5813425" y="4044950"/>
          <p14:tracePt t="5845" x="5813425" y="4054475"/>
          <p14:tracePt t="5880" x="5803900" y="4054475"/>
          <p14:tracePt t="6071" x="5795963" y="4054475"/>
          <p14:tracePt t="6083" x="5795963" y="4027488"/>
          <p14:tracePt t="6095" x="5768975" y="3973513"/>
          <p14:tracePt t="6115" x="5741988" y="3929063"/>
          <p14:tracePt t="6133" x="5741988" y="3919538"/>
          <p14:tracePt t="6145" x="5732463" y="3919538"/>
          <p14:tracePt t="6396" x="5732463" y="3911600"/>
          <p14:tracePt t="6478" x="5715000" y="3902075"/>
          <p14:tracePt t="6508" x="5705475" y="3894138"/>
          <p14:tracePt t="6521" x="5715000" y="3894138"/>
          <p14:tracePt t="6638" x="5759450" y="3894138"/>
          <p14:tracePt t="6649" x="5830888" y="3894138"/>
          <p14:tracePt t="6661" x="6081713" y="3929063"/>
          <p14:tracePt t="6680" x="6161088" y="3938588"/>
          <p14:tracePt t="6692" x="6330950" y="3946525"/>
          <p14:tracePt t="6710" x="6537325" y="3946525"/>
          <p14:tracePt t="6730" x="6562725" y="3946525"/>
          <p14:tracePt t="6741" x="6724650" y="3946525"/>
          <p14:tracePt t="6760" x="6742113" y="3946525"/>
          <p14:tracePt t="6788" x="6813550" y="3946525"/>
          <p14:tracePt t="6807" x="6848475" y="3946525"/>
          <p14:tracePt t="6818" x="6884988" y="3946525"/>
          <p14:tracePt t="6838" x="6911975" y="3946525"/>
          <p14:tracePt t="6850" x="6973888" y="3956050"/>
          <p14:tracePt t="6869" x="6991350" y="3956050"/>
          <p14:tracePt t="6896" x="6983413" y="3938588"/>
          <p14:tracePt t="7138" x="6983413" y="3929063"/>
          <p14:tracePt t="7276" x="6983413" y="3919538"/>
          <p14:tracePt t="7320" x="6983413" y="3911600"/>
          <p14:tracePt t="7753" x="6983413" y="3902075"/>
          <p14:tracePt t="7794" x="6983413" y="3894138"/>
          <p14:tracePt t="7921" x="6983413" y="3884613"/>
          <p14:tracePt t="7951" x="6973888" y="3875088"/>
          <p14:tracePt t="7970" x="6973888" y="3867150"/>
          <p14:tracePt t="7981" x="6956425" y="3840163"/>
          <p14:tracePt t="8001" x="6946900" y="3830638"/>
          <p14:tracePt t="8014" x="6919913" y="3795713"/>
          <p14:tracePt t="8031" x="6902450" y="3776663"/>
          <p14:tracePt t="8051" x="6867525" y="3751263"/>
          <p14:tracePt t="8065" x="6840538" y="3724275"/>
          <p14:tracePt t="8076" x="6831013" y="3714750"/>
          <p14:tracePt t="8095" x="6804025" y="3697288"/>
          <p14:tracePt t="8128" x="6796088" y="3687763"/>
          <p14:tracePt t="8159" x="6777038" y="3679825"/>
          <p14:tracePt t="8171" x="6769100" y="3679825"/>
          <p14:tracePt t="8475" x="6769100" y="3670300"/>
          <p14:tracePt t="8694" x="6769100" y="3660775"/>
          <p14:tracePt t="8707" x="6769100" y="3652838"/>
          <p14:tracePt t="8725" x="6769100" y="3643313"/>
          <p14:tracePt t="8737" x="6769100" y="3562350"/>
          <p14:tracePt t="8758" x="6769100" y="3517900"/>
          <p14:tracePt t="8768" x="6769100" y="3330575"/>
          <p14:tracePt t="8787" x="6769100" y="3251200"/>
          <p14:tracePt t="8800" x="6769100" y="3125788"/>
          <p14:tracePt t="8819" x="6769100" y="3116263"/>
          <p14:tracePt t="8831" x="6769100" y="3108325"/>
          <p14:tracePt t="8850" x="6769100" y="3089275"/>
          <p14:tracePt t="8862" x="6769100" y="3081338"/>
          <p14:tracePt t="8880" x="6769100" y="3054350"/>
          <p14:tracePt t="8894" x="6769100" y="3036888"/>
          <p14:tracePt t="8911" x="6769100" y="3009900"/>
          <p14:tracePt t="8930" x="6759575" y="2990850"/>
          <p14:tracePt t="9025" x="6751638" y="2973388"/>
          <p14:tracePt t="9036" x="6724650" y="2928938"/>
          <p14:tracePt t="9056" x="6715125" y="2901950"/>
          <p14:tracePt t="9067" x="6680200" y="2813050"/>
          <p14:tracePt t="9085" x="6653213" y="2741613"/>
          <p14:tracePt t="9098" x="6634163" y="2679700"/>
          <p14:tracePt t="9117" x="6626225" y="2670175"/>
          <p14:tracePt t="9129" x="6626225" y="2652713"/>
          <p14:tracePt t="9164" x="6626225" y="2633663"/>
          <p14:tracePt t="9181" x="6626225" y="2598738"/>
          <p14:tracePt t="9208" x="6626225" y="2571750"/>
          <p14:tracePt t="9254" x="6626225" y="2544763"/>
          <p14:tracePt t="9272" x="6626225" y="2517775"/>
          <p14:tracePt t="9292" x="6626225" y="2509838"/>
          <p14:tracePt t="9317" x="6616700" y="2509838"/>
          <p14:tracePt t="9386" x="6608763" y="2509838"/>
          <p14:tracePt t="9398" x="6608763" y="2500313"/>
          <p14:tracePt t="9417" x="6599238" y="2490788"/>
          <p14:tracePt t="9428" x="6589713" y="2490788"/>
          <p14:tracePt t="9461" x="6589713" y="2482850"/>
          <p14:tracePt t="9586" x="6589713" y="2473325"/>
          <p14:tracePt t="9631" x="6581775" y="2473325"/>
          <p14:tracePt t="9650" x="6581775" y="2465388"/>
          <p14:tracePt t="9695" x="6581775" y="2455863"/>
          <p14:tracePt t="9712" x="6572250" y="2446338"/>
          <p14:tracePt t="9743" x="6562725" y="2438400"/>
          <p14:tracePt t="9763" x="6562725" y="2428875"/>
          <p14:tracePt t="9774" x="6562725" y="2419350"/>
          <p14:tracePt t="9870" x="6554788" y="2419350"/>
          <p14:tracePt t="9966" x="6545263" y="2419350"/>
          <p14:tracePt t="10296" x="6545263" y="2411413"/>
          <p14:tracePt t="10454" x="6537325" y="2411413"/>
          <p14:tracePt t="10502" x="6537325" y="2401888"/>
          <p14:tracePt t="10733" x="6527800" y="2401888"/>
          <p14:tracePt t="10751" x="6527800" y="2393950"/>
          <p14:tracePt t="10922" x="6537325" y="2393950"/>
          <p14:tracePt t="10971" x="6554788" y="2393950"/>
          <p14:tracePt t="10983" x="6589713" y="2393950"/>
          <p14:tracePt t="11004" x="6634163" y="2393950"/>
          <p14:tracePt t="11021" x="6661150" y="2393950"/>
          <p14:tracePt t="11032" x="6732588" y="2393950"/>
          <p14:tracePt t="11056" x="6769100" y="2393950"/>
          <p14:tracePt t="11066" x="6840538" y="2401888"/>
          <p14:tracePt t="11082" x="6875463" y="2401888"/>
          <p14:tracePt t="11097" x="6919913" y="2401888"/>
          <p14:tracePt t="11128" x="6965950" y="2401888"/>
          <p14:tracePt t="11144" x="6991350" y="2401888"/>
          <p14:tracePt t="11156" x="7027863" y="2411413"/>
          <p14:tracePt t="11175" x="7054850" y="2411413"/>
          <p14:tracePt t="11187" x="7072313" y="2411413"/>
          <p14:tracePt t="11206" x="7081838" y="2411413"/>
          <p14:tracePt t="11266" x="7108825" y="2411413"/>
          <p14:tracePt t="11298" x="7108825" y="2401888"/>
          <p14:tracePt t="11318" x="7116763" y="2401888"/>
          <p14:tracePt t="11365" x="7134225" y="2401888"/>
          <p14:tracePt t="11391" x="7153275" y="2401888"/>
          <p14:tracePt t="11411" x="7161213" y="2411413"/>
          <p14:tracePt t="11424" x="7180263" y="2411413"/>
          <p14:tracePt t="11443" x="7188200" y="2411413"/>
          <p14:tracePt t="11473" x="7197725" y="2411413"/>
          <p14:tracePt t="11492" x="7205663" y="2411413"/>
          <p14:tracePt t="11535" x="7215188" y="2411413"/>
          <p14:tracePt t="11568" x="7224713" y="2411413"/>
          <p14:tracePt t="11636" x="7232650" y="2411413"/>
          <p14:tracePt t="11916" x="7232650" y="2401888"/>
          <p14:tracePt t="12478" x="7242175" y="2401888"/>
          <p14:tracePt t="12792" x="7251700" y="2401888"/>
          <p14:tracePt t="12812" x="7269163" y="2401888"/>
          <p14:tracePt t="12824" x="7277100" y="2401888"/>
          <p14:tracePt t="12843" x="7296150" y="2401888"/>
          <p14:tracePt t="12877" x="7304088" y="2401888"/>
          <p14:tracePt t="12888" x="7358063" y="2401888"/>
          <p14:tracePt t="12908" x="7394575" y="2401888"/>
          <p14:tracePt t="12921" x="7412038" y="2401888"/>
          <p14:tracePt t="12934" x="7473950" y="2411413"/>
          <p14:tracePt t="12952" x="7500938" y="2411413"/>
          <p14:tracePt t="12964" x="7537450" y="2411413"/>
          <p14:tracePt t="12984" x="7581900" y="2419350"/>
          <p14:tracePt t="13001" x="7608888" y="2419350"/>
          <p14:tracePt t="13014" x="7634288" y="2419350"/>
          <p14:tracePt t="13034" x="7653338" y="2428875"/>
          <p14:tracePt t="13046" x="7670800" y="2428875"/>
          <p14:tracePt t="13065" x="7680325" y="2428875"/>
          <p14:tracePt t="13092" x="7670800" y="2428875"/>
          <p14:tracePt t="13252" x="7661275" y="2428875"/>
          <p14:tracePt t="13262" x="7643813" y="2438400"/>
          <p14:tracePt t="13281" x="7608888" y="2438400"/>
          <p14:tracePt t="13301" x="7599363" y="2438400"/>
          <p14:tracePt t="13313" x="7589838" y="2438400"/>
          <p14:tracePt t="13325" x="7581900" y="2438400"/>
          <p14:tracePt t="13357" x="7562850" y="2438400"/>
          <p14:tracePt t="13438" x="7554913" y="2438400"/>
          <p14:tracePt t="13469" x="7537450" y="2438400"/>
          <p14:tracePt t="13536" x="7527925" y="2438400"/>
          <p14:tracePt t="13742" x="7537450" y="2438400"/>
          <p14:tracePt t="13944" x="7545388" y="2428875"/>
          <p14:tracePt t="13956" x="7562850" y="2428875"/>
          <p14:tracePt t="13977" x="7572375" y="2419350"/>
          <p14:tracePt t="13989" x="7608888" y="2419350"/>
          <p14:tracePt t="14021" x="7661275" y="2419350"/>
          <p14:tracePt t="14041" x="7680325" y="2419350"/>
          <p14:tracePt t="14056" x="7751763" y="2419350"/>
          <p14:tracePt t="14088" x="7777163" y="2419350"/>
          <p14:tracePt t="14095" x="7831138" y="2419350"/>
          <p14:tracePt t="14123" x="7902575" y="2428875"/>
          <p14:tracePt t="14154" x="7947025" y="2428875"/>
          <p14:tracePt t="14165" x="7974013" y="2438400"/>
          <p14:tracePt t="14190" x="8045450" y="2438400"/>
          <p14:tracePt t="14223" x="8108950" y="2446338"/>
          <p14:tracePt t="14228" x="8188325" y="2455863"/>
          <p14:tracePt t="14257" x="8269288" y="2455863"/>
          <p14:tracePt t="14288" x="8340725" y="2455863"/>
          <p14:tracePt t="14307" x="8402638" y="2465388"/>
          <p14:tracePt t="14339" x="8420100" y="2465388"/>
          <p14:tracePt t="14349" x="8474075" y="2473325"/>
          <p14:tracePt t="14373" x="8555038" y="2482850"/>
          <p14:tracePt t="14405" x="8562975" y="2482850"/>
          <p14:tracePt t="14410" x="8582025" y="2482850"/>
          <p14:tracePt t="14457" x="8589963" y="2482850"/>
          <p14:tracePt t="14495" x="8599488" y="2482850"/>
          <p14:tracePt t="14555" x="8609013" y="2482850"/>
          <p14:tracePt t="14726" x="8599488" y="2482850"/>
          <p14:tracePt t="15119" x="8589963" y="2490788"/>
          <p14:tracePt t="15138" x="8582025" y="2490788"/>
          <p14:tracePt t="15151" x="8545513" y="2517775"/>
          <p14:tracePt t="15184" x="8483600" y="2544763"/>
          <p14:tracePt t="15210" x="8375650" y="2608263"/>
          <p14:tracePt t="15243" x="8286750" y="2670175"/>
          <p14:tracePt t="15277" x="8224838" y="2714625"/>
          <p14:tracePt t="15295" x="8153400" y="2751138"/>
          <p14:tracePt t="15328" x="8134350" y="2759075"/>
          <p14:tracePt t="15343" x="8081963" y="2795588"/>
          <p14:tracePt t="15375" x="8027988" y="2857500"/>
          <p14:tracePt t="15407" x="7974013" y="2894013"/>
          <p14:tracePt t="15421" x="7885113" y="2955925"/>
          <p14:tracePt t="15454" x="7858125" y="2973388"/>
          <p14:tracePt t="15479" x="7715250" y="3044825"/>
          <p14:tracePt t="15511" x="7572375" y="3116263"/>
          <p14:tracePt t="15546" x="7545388" y="3125788"/>
          <p14:tracePt t="15559" x="7412038" y="3187700"/>
          <p14:tracePt t="15592" x="7331075" y="3214688"/>
          <p14:tracePt t="15611" x="7251700" y="3268663"/>
          <p14:tracePt t="15645" x="7153275" y="3330575"/>
          <p14:tracePt t="15677" x="7099300" y="3357563"/>
          <p14:tracePt t="15685" x="6973888" y="3429000"/>
          <p14:tracePt t="15717" x="6911975" y="3465513"/>
          <p14:tracePt t="15745" x="6796088" y="3544888"/>
          <p14:tracePt t="15778" x="6705600" y="3589338"/>
          <p14:tracePt t="15811" x="6688138" y="3608388"/>
          <p14:tracePt t="15828" x="6643688" y="3652838"/>
          <p14:tracePt t="15861" x="6626225" y="3660775"/>
          <p14:tracePt t="15878" x="6554788" y="3714750"/>
          <p14:tracePt t="15911" x="6500813" y="3759200"/>
          <p14:tracePt t="15944" x="6473825" y="3776663"/>
          <p14:tracePt t="15967" x="6465888" y="3795713"/>
          <p14:tracePt t="16000" x="6456363" y="3795713"/>
          <p14:tracePt t="16019" x="6456363" y="3786188"/>
          <p14:tracePt t="16124" x="6456363" y="3759200"/>
          <p14:tracePt t="16142" x="6465888" y="3714750"/>
          <p14:tracePt t="16162" x="6473825" y="3679825"/>
          <p14:tracePt t="16195" x="6491288" y="3625850"/>
          <p14:tracePt t="16213" x="6510338" y="3581400"/>
          <p14:tracePt t="16246" x="6527800" y="3544888"/>
          <p14:tracePt t="16278" x="6545263" y="3527425"/>
          <p14:tracePt t="16283" x="6572250" y="3465513"/>
          <p14:tracePt t="16316" x="6599238" y="3411538"/>
          <p14:tracePt t="16347" x="6616700" y="3384550"/>
          <p14:tracePt t="16380" x="6634163" y="3367088"/>
          <p14:tracePt t="16411" x="6634163" y="3357563"/>
          <p14:tracePt t="16425" x="6634163" y="3348038"/>
          <p14:tracePt t="16459" x="6643688" y="3348038"/>
          <p14:tracePt t="16485" x="6643688" y="3340100"/>
          <p14:tracePt t="17681" x="6643688" y="3330575"/>
          <p14:tracePt t="17778" x="6643688" y="3340100"/>
          <p14:tracePt t="18204" x="6643688" y="3348038"/>
          <p14:tracePt t="22181" x="6634163" y="3348038"/>
          <p14:tracePt t="22951" x="6634163" y="3357563"/>
          <p14:tracePt t="23125" x="6634163" y="3367088"/>
          <p14:tracePt t="23137" x="6634163" y="3375025"/>
          <p14:tracePt t="23185" x="6661150" y="3394075"/>
          <p14:tracePt t="23202" x="6705600" y="3402013"/>
          <p14:tracePt t="23215" x="6848475" y="3465513"/>
          <p14:tracePt t="23233" x="7027863" y="3500438"/>
          <p14:tracePt t="23265" x="7143750" y="3509963"/>
          <p14:tracePt t="23282" x="7232650" y="3509963"/>
          <p14:tracePt t="23300" x="7456488" y="3509963"/>
          <p14:tracePt t="23332" x="7697788" y="3509963"/>
          <p14:tracePt t="23346" x="7769225" y="3509963"/>
          <p14:tracePt t="23367" x="7956550" y="3490913"/>
          <p14:tracePt t="23399" x="8116888" y="3473450"/>
          <p14:tracePt t="23408" x="8188325" y="3465513"/>
          <p14:tracePt t="23452" x="8215313" y="3465513"/>
          <p14:tracePt t="23471" x="8286750" y="3446463"/>
          <p14:tracePt t="23501" x="8367713" y="3446463"/>
          <p14:tracePt t="23533" x="8394700" y="3438525"/>
          <p14:tracePt t="23547" x="8456613" y="3438525"/>
          <p14:tracePt t="23568" x="8537575" y="3438525"/>
          <p14:tracePt t="23600" x="8634413" y="3438525"/>
          <p14:tracePt t="23629" x="8653463" y="3438525"/>
          <p14:tracePt t="23640" x="8697913" y="3438525"/>
          <p14:tracePt t="23668" x="8705850" y="3438525"/>
          <p14:tracePt t="23700" x="8724900" y="3438525"/>
          <p14:tracePt t="23706" x="8732838" y="3438525"/>
          <p14:tracePt t="23735" x="8777288" y="3438525"/>
          <p14:tracePt t="23769" x="8823325" y="3438525"/>
          <p14:tracePt t="23772" x="8867775" y="34385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 API?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02419" y="1126176"/>
            <a:ext cx="2405928" cy="28362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Component</a:t>
            </a:r>
            <a:endParaRPr lang="en-US" baseline="30000" dirty="0"/>
          </a:p>
        </p:txBody>
      </p:sp>
      <p:sp>
        <p:nvSpPr>
          <p:cNvPr id="6" name="Rectangle 5"/>
          <p:cNvSpPr/>
          <p:nvPr/>
        </p:nvSpPr>
        <p:spPr>
          <a:xfrm>
            <a:off x="5440819" y="2898072"/>
            <a:ext cx="1525853" cy="3785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setColor</a:t>
            </a:r>
            <a:r>
              <a:rPr lang="en-US" dirty="0" smtClean="0"/>
              <a:t>()</a:t>
            </a:r>
            <a:endParaRPr lang="en-US" baseline="30000" dirty="0"/>
          </a:p>
        </p:txBody>
      </p:sp>
      <p:sp>
        <p:nvSpPr>
          <p:cNvPr id="7" name="Rectangle 6"/>
          <p:cNvSpPr/>
          <p:nvPr/>
        </p:nvSpPr>
        <p:spPr>
          <a:xfrm>
            <a:off x="5408347" y="1295400"/>
            <a:ext cx="1525853" cy="3785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fillOval</a:t>
            </a:r>
            <a:r>
              <a:rPr lang="en-US" dirty="0" smtClean="0"/>
              <a:t>()</a:t>
            </a:r>
            <a:endParaRPr lang="en-US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5410200" y="1828800"/>
            <a:ext cx="1525853" cy="3785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fillLine</a:t>
            </a:r>
            <a:r>
              <a:rPr lang="en-US" dirty="0" smtClean="0"/>
              <a:t> ()</a:t>
            </a:r>
            <a:endParaRPr lang="en-US" baseline="30000" dirty="0"/>
          </a:p>
        </p:txBody>
      </p:sp>
      <p:sp>
        <p:nvSpPr>
          <p:cNvPr id="9" name="Rectangle 8"/>
          <p:cNvSpPr/>
          <p:nvPr/>
        </p:nvSpPr>
        <p:spPr>
          <a:xfrm>
            <a:off x="1176218" y="1126176"/>
            <a:ext cx="1826200" cy="4186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drawString</a:t>
            </a:r>
            <a:r>
              <a:rPr lang="en-US" dirty="0" smtClean="0"/>
              <a:t>()</a:t>
            </a:r>
            <a:endParaRPr lang="en-US" baseline="30000" dirty="0"/>
          </a:p>
        </p:txBody>
      </p:sp>
      <p:sp>
        <p:nvSpPr>
          <p:cNvPr id="10" name="Rectangle 9"/>
          <p:cNvSpPr/>
          <p:nvPr/>
        </p:nvSpPr>
        <p:spPr>
          <a:xfrm>
            <a:off x="1143000" y="1638791"/>
            <a:ext cx="1826200" cy="4186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drawOval</a:t>
            </a:r>
            <a:r>
              <a:rPr lang="en-US" dirty="0" smtClean="0"/>
              <a:t>()</a:t>
            </a:r>
            <a:endParaRPr lang="en-US" baseline="30000" dirty="0"/>
          </a:p>
        </p:txBody>
      </p:sp>
      <p:sp>
        <p:nvSpPr>
          <p:cNvPr id="11" name="Rectangle 10"/>
          <p:cNvSpPr/>
          <p:nvPr/>
        </p:nvSpPr>
        <p:spPr>
          <a:xfrm>
            <a:off x="1131744" y="2209800"/>
            <a:ext cx="1826200" cy="4186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drawLine</a:t>
            </a:r>
            <a:r>
              <a:rPr lang="en-US" dirty="0" smtClean="0"/>
              <a:t>()</a:t>
            </a:r>
            <a:endParaRPr lang="en-US" baseline="30000" dirty="0"/>
          </a:p>
        </p:txBody>
      </p:sp>
      <p:sp>
        <p:nvSpPr>
          <p:cNvPr id="12" name="Rectangle 11"/>
          <p:cNvSpPr/>
          <p:nvPr/>
        </p:nvSpPr>
        <p:spPr>
          <a:xfrm>
            <a:off x="1131745" y="2819400"/>
            <a:ext cx="1826200" cy="4186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drawRect</a:t>
            </a:r>
            <a:r>
              <a:rPr lang="en-US" dirty="0" smtClean="0"/>
              <a:t>()</a:t>
            </a:r>
            <a:endParaRPr lang="en-US" baseline="30000" dirty="0"/>
          </a:p>
        </p:txBody>
      </p:sp>
      <p:sp>
        <p:nvSpPr>
          <p:cNvPr id="13" name="Rectangle 12"/>
          <p:cNvSpPr/>
          <p:nvPr/>
        </p:nvSpPr>
        <p:spPr>
          <a:xfrm>
            <a:off x="5440819" y="2362200"/>
            <a:ext cx="1525853" cy="3785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fillRect</a:t>
            </a:r>
            <a:r>
              <a:rPr lang="en-US" dirty="0" smtClean="0"/>
              <a:t>()</a:t>
            </a:r>
            <a:endParaRPr lang="en-US" baseline="30000" dirty="0"/>
          </a:p>
        </p:txBody>
      </p:sp>
      <p:sp>
        <p:nvSpPr>
          <p:cNvPr id="15" name="Rectangle 14"/>
          <p:cNvSpPr/>
          <p:nvPr/>
        </p:nvSpPr>
        <p:spPr>
          <a:xfrm>
            <a:off x="1131745" y="3352800"/>
            <a:ext cx="1826200" cy="4186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drawImage</a:t>
            </a:r>
            <a:r>
              <a:rPr lang="en-US" dirty="0" smtClean="0"/>
              <a:t>()</a:t>
            </a:r>
            <a:endParaRPr lang="en-US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2528982" y="5257800"/>
            <a:ext cx="3948018" cy="6096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Need some object that encapsulates a component and a pen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5452821" y="3427764"/>
            <a:ext cx="1525853" cy="3785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setStroke</a:t>
            </a:r>
            <a:r>
              <a:rPr lang="en-US" dirty="0" smtClean="0"/>
              <a:t>()</a:t>
            </a:r>
            <a:endParaRPr lang="en-US" baseline="30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3667659"/>
      </p:ext>
    </p:extLst>
  </p:cSld>
  <p:clrMapOvr>
    <a:masterClrMapping/>
  </p:clrMapOvr>
  <p:transition advTm="3102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9" grpId="0" animBg="1"/>
      <p:bldP spid="22" grpId="0" animBg="1"/>
    </p:bldLst>
  </p:timing>
  <p:extLst>
    <p:ext uri="{3A86A75C-4F4B-4683-9AE1-C65F6400EC91}">
      <p14:laserTraceLst xmlns:p14="http://schemas.microsoft.com/office/powerpoint/2010/main">
        <p14:tracePtLst>
          <p14:tracePt t="4022" x="8867775" y="3446463"/>
          <p14:tracePt t="4827" x="8867775" y="3455988"/>
          <p14:tracePt t="4968" x="8867775" y="3465513"/>
          <p14:tracePt t="5091" x="8848725" y="3465513"/>
          <p14:tracePt t="5391" x="8848725" y="3455988"/>
          <p14:tracePt t="5446" x="8831263" y="3455988"/>
          <p14:tracePt t="5468" x="8813800" y="3438525"/>
          <p14:tracePt t="5483" x="8769350" y="3411538"/>
          <p14:tracePt t="5516" x="8715375" y="3375025"/>
          <p14:tracePt t="5550" x="8670925" y="3348038"/>
          <p14:tracePt t="5560" x="8626475" y="3322638"/>
          <p14:tracePt t="5584" x="8572500" y="3286125"/>
          <p14:tracePt t="5617" x="8555038" y="3276600"/>
          <p14:tracePt t="5625" x="8483600" y="3224213"/>
          <p14:tracePt t="5654" x="8420100" y="3179763"/>
          <p14:tracePt t="5683" x="8331200" y="3125788"/>
          <p14:tracePt t="5717" x="8269288" y="3098800"/>
          <p14:tracePt t="5736" x="8251825" y="3098800"/>
          <p14:tracePt t="5750" x="8089900" y="3044825"/>
          <p14:tracePt t="5784" x="8010525" y="3017838"/>
          <p14:tracePt t="5800" x="7974013" y="3017838"/>
          <p14:tracePt t="5818" x="7858125" y="2982913"/>
          <p14:tracePt t="5850" x="7724775" y="2955925"/>
          <p14:tracePt t="5864" x="7626350" y="2938463"/>
          <p14:tracePt t="5884" x="7348538" y="2894013"/>
          <p14:tracePt t="5916" x="7242175" y="2874963"/>
          <p14:tracePt t="5925" x="7197725" y="2867025"/>
          <p14:tracePt t="5951" x="7062788" y="2847975"/>
          <p14:tracePt t="5985" x="6911975" y="2830513"/>
          <p14:tracePt t="5989" x="6848475" y="2830513"/>
          <p14:tracePt t="6017" x="6537325" y="2813050"/>
          <p14:tracePt t="6049" x="6510338" y="2813050"/>
          <p14:tracePt t="6061" x="6429375" y="2803525"/>
          <p14:tracePt t="6084" x="6259513" y="2803525"/>
          <p14:tracePt t="6116" x="6180138" y="2795588"/>
          <p14:tracePt t="6130" x="6134100" y="2795588"/>
          <p14:tracePt t="6151" x="5946775" y="2795588"/>
          <p14:tracePt t="6184" x="5741988" y="2786063"/>
          <p14:tracePt t="6195" x="5643563" y="2776538"/>
          <p14:tracePt t="6218" x="5465763" y="2751138"/>
          <p14:tracePt t="6252" x="5446713" y="2751138"/>
          <p14:tracePt t="6256" x="5402263" y="2751138"/>
          <p14:tracePt t="6285" x="5251450" y="2732088"/>
          <p14:tracePt t="6319" x="5224463" y="2732088"/>
          <p14:tracePt t="6331" x="5180013" y="2732088"/>
          <p14:tracePt t="6352" x="5037138" y="2714625"/>
          <p14:tracePt t="6385" x="4991100" y="2697163"/>
          <p14:tracePt t="6395" x="4919663" y="2670175"/>
          <p14:tracePt t="6419" x="4822825" y="2633663"/>
          <p14:tracePt t="6451" x="4795838" y="2616200"/>
          <p14:tracePt t="6455" x="4732338" y="2589213"/>
          <p14:tracePt t="6486" x="4537075" y="2482850"/>
          <p14:tracePt t="6520" x="4402138" y="2411413"/>
          <p14:tracePt t="6553" x="4322763" y="2374900"/>
          <p14:tracePt t="6567" x="4295775" y="2357438"/>
          <p14:tracePt t="6586" x="4125913" y="2276475"/>
          <p14:tracePt t="6618" x="4108450" y="2268538"/>
          <p14:tracePt t="6629" x="4089400" y="2259013"/>
          <p14:tracePt t="6653" x="4054475" y="2232025"/>
          <p14:tracePt t="6686" x="4010025" y="2214563"/>
          <p14:tracePt t="6691" x="3946525" y="2170113"/>
          <p14:tracePt t="6720" x="3848100" y="2116138"/>
          <p14:tracePt t="6753" x="3830638" y="2108200"/>
          <p14:tracePt t="6757" x="3813175" y="2098675"/>
          <p14:tracePt t="6787" x="3786188" y="2081213"/>
          <p14:tracePt t="6820" x="3776663" y="2081213"/>
          <p14:tracePt t="6831" x="3768725" y="2071688"/>
          <p14:tracePt t="6854" x="3759200" y="2071688"/>
          <p14:tracePt t="6992" x="3759200" y="2081213"/>
          <p14:tracePt t="7211" x="3759200" y="2071688"/>
          <p14:tracePt t="7666" x="3751263" y="2071688"/>
          <p14:tracePt t="7699" x="3732213" y="2054225"/>
          <p14:tracePt t="7734" x="3724275" y="2044700"/>
          <p14:tracePt t="7745" x="3687763" y="2036763"/>
          <p14:tracePt t="7764" x="3679825" y="2027238"/>
          <p14:tracePt t="7790" x="3652838" y="2009775"/>
          <p14:tracePt t="7823" x="3633788" y="2009775"/>
          <p14:tracePt t="7827" x="3625850" y="2000250"/>
          <p14:tracePt t="7857" x="3544888" y="1965325"/>
          <p14:tracePt t="7890" x="3500438" y="1955800"/>
          <p14:tracePt t="7904" x="3465513" y="1946275"/>
          <p14:tracePt t="7924" x="3438525" y="1938338"/>
          <p14:tracePt t="7957" x="3375025" y="1911350"/>
          <p14:tracePt t="7966" x="3348038" y="1901825"/>
          <p14:tracePt t="7991" x="3232150" y="1847850"/>
          <p14:tracePt t="8024" x="3160713" y="1803400"/>
          <p14:tracePt t="8057" x="3098800" y="1768475"/>
          <p14:tracePt t="8091" x="3062288" y="1758950"/>
          <p14:tracePt t="8108" x="3054350" y="1751013"/>
          <p14:tracePt t="8126" x="3044825" y="1751013"/>
          <p14:tracePt t="8170" x="3027363" y="1741488"/>
          <p14:tracePt t="8192" x="3000375" y="1731963"/>
          <p14:tracePt t="8226" x="2938463" y="1704975"/>
          <p14:tracePt t="8259" x="2884488" y="1687513"/>
          <p14:tracePt t="8266" x="2867025" y="1670050"/>
          <p14:tracePt t="8292" x="2857500" y="1660525"/>
          <p14:tracePt t="8326" x="2847975" y="1652588"/>
          <p14:tracePt t="8331" x="2840038" y="1652588"/>
          <p14:tracePt t="8359" x="2822575" y="1633538"/>
          <p14:tracePt t="8393" x="2813050" y="1633538"/>
          <p14:tracePt t="8406" x="2803525" y="1633538"/>
          <p14:tracePt t="8502" x="2803525" y="1625600"/>
          <p14:tracePt t="8752" x="2795588" y="1625600"/>
          <p14:tracePt t="8909" x="2786063" y="1625600"/>
          <p14:tracePt t="8942" x="2776538" y="1625600"/>
          <p14:tracePt t="9008" x="2768600" y="1625600"/>
          <p14:tracePt t="9040" x="2759075" y="1625600"/>
          <p14:tracePt t="9067" x="2741613" y="1625600"/>
          <p14:tracePt t="9087" x="2724150" y="1633538"/>
          <p14:tracePt t="9135" x="2724150" y="1643063"/>
          <p14:tracePt t="9146" x="2705100" y="1670050"/>
          <p14:tracePt t="9165" x="2697163" y="1679575"/>
          <p14:tracePt t="9259" x="2687638" y="1687513"/>
          <p14:tracePt t="9319" x="2679700" y="1697038"/>
          <p14:tracePt t="9350" x="2670175" y="1724025"/>
          <p14:tracePt t="9402" x="2660650" y="1731963"/>
          <p14:tracePt t="9414" x="2660650" y="1741488"/>
          <p14:tracePt t="9428" x="2652713" y="1785938"/>
          <p14:tracePt t="9460" x="2643188" y="1812925"/>
          <p14:tracePt t="9479" x="2643188" y="1830388"/>
          <p14:tracePt t="9495" x="2633663" y="1884363"/>
          <p14:tracePt t="9526" x="2625725" y="1911350"/>
          <p14:tracePt t="9540" x="2625725" y="1919288"/>
          <p14:tracePt t="9562" x="2625725" y="1965325"/>
          <p14:tracePt t="9594" x="2625725" y="1982788"/>
          <p14:tracePt t="9602" x="2625725" y="1990725"/>
          <p14:tracePt t="9629" x="2616200" y="2017713"/>
          <p14:tracePt t="9661" x="2616200" y="2044700"/>
          <p14:tracePt t="9667" x="2616200" y="2062163"/>
          <p14:tracePt t="9696" x="2616200" y="2071688"/>
          <p14:tracePt t="9726" x="2616200" y="2081213"/>
          <p14:tracePt t="9745" x="2616200" y="2089150"/>
          <p14:tracePt t="9756" x="2616200" y="2098675"/>
          <p14:tracePt t="9821" x="2608263" y="2108200"/>
          <p14:tracePt t="9880" x="2608263" y="2116138"/>
          <p14:tracePt t="9899" x="2608263" y="2125663"/>
          <p14:tracePt t="9981" x="2608263" y="2143125"/>
          <p14:tracePt t="9993" x="2608263" y="2160588"/>
          <p14:tracePt t="10014" x="2598738" y="2179638"/>
          <p14:tracePt t="10025" x="2598738" y="2187575"/>
          <p14:tracePt t="10045" x="2598738" y="2197100"/>
          <p14:tracePt t="10074" x="2598738" y="2205038"/>
          <p14:tracePt t="10086" x="2598738" y="2232025"/>
          <p14:tracePt t="10106" x="2598738" y="2241550"/>
          <p14:tracePt t="10118" x="2598738" y="2268538"/>
          <p14:tracePt t="10137" x="2598738" y="2276475"/>
          <p14:tracePt t="10179" x="2598738" y="2295525"/>
          <p14:tracePt t="10198" x="2598738" y="2312988"/>
          <p14:tracePt t="10229" x="2598738" y="2347913"/>
          <p14:tracePt t="10248" x="2598738" y="2357438"/>
          <p14:tracePt t="10260" x="2598738" y="2384425"/>
          <p14:tracePt t="10278" x="2598738" y="2393950"/>
          <p14:tracePt t="10290" x="2608263" y="2411413"/>
          <p14:tracePt t="10309" x="2608263" y="2419350"/>
          <p14:tracePt t="10341" x="2608263" y="2438400"/>
          <p14:tracePt t="10386" x="2608263" y="2446338"/>
          <p14:tracePt t="10405" x="2608263" y="2455863"/>
          <p14:tracePt t="10438" x="2608263" y="2465388"/>
          <p14:tracePt t="10478" x="2608263" y="2482850"/>
          <p14:tracePt t="10564" x="2598738" y="2500313"/>
          <p14:tracePt t="10642" x="2598738" y="2509838"/>
          <p14:tracePt t="10654" x="2598738" y="2536825"/>
          <p14:tracePt t="10673" x="2598738" y="2554288"/>
          <p14:tracePt t="10685" x="2598738" y="2589213"/>
          <p14:tracePt t="10704" x="2598738" y="2598738"/>
          <p14:tracePt t="10716" x="2598738" y="2633663"/>
          <p14:tracePt t="10734" x="2598738" y="2652713"/>
          <p14:tracePt t="10747" x="2598738" y="2697163"/>
          <p14:tracePt t="10766" x="2598738" y="2724150"/>
          <p14:tracePt t="10778" x="2598738" y="2786063"/>
          <p14:tracePt t="10796" x="2598738" y="2830513"/>
          <p14:tracePt t="10815" x="2598738" y="2857500"/>
          <p14:tracePt t="10826" x="2598738" y="2884488"/>
          <p14:tracePt t="10846" x="2598738" y="2901950"/>
          <p14:tracePt t="10872" x="2598738" y="2928938"/>
          <p14:tracePt t="10891" x="2598738" y="2938463"/>
          <p14:tracePt t="10902" x="2598738" y="2973388"/>
          <p14:tracePt t="10923" x="2598738" y="2990850"/>
          <p14:tracePt t="10972" x="2598738" y="3000375"/>
          <p14:tracePt t="11048" x="2598738" y="3009900"/>
          <p14:tracePt t="11081" x="2598738" y="3017838"/>
          <p14:tracePt t="11113" x="2589213" y="3017838"/>
          <p14:tracePt t="11190" x="2589213" y="3027363"/>
          <p14:tracePt t="11224" x="2589213" y="3036888"/>
          <p14:tracePt t="11411" x="2589213" y="3044825"/>
          <p14:tracePt t="11726" x="2581275" y="3044825"/>
          <p14:tracePt t="12773" x="2581275" y="3054350"/>
          <p14:tracePt t="14023" x="2571750" y="3054350"/>
          <p14:tracePt t="14084" x="2562225" y="3071813"/>
          <p14:tracePt t="14174" x="2554288" y="3108325"/>
          <p14:tracePt t="14194" x="2554288" y="3125788"/>
          <p14:tracePt t="14205" x="2554288" y="3160713"/>
          <p14:tracePt t="14225" x="2554288" y="3179763"/>
          <p14:tracePt t="14236" x="2554288" y="3214688"/>
          <p14:tracePt t="14255" x="2554288" y="3232150"/>
          <p14:tracePt t="14268" x="2554288" y="3286125"/>
          <p14:tracePt t="14286" x="2554288" y="3303588"/>
          <p14:tracePt t="14298" x="2554288" y="3367088"/>
          <p14:tracePt t="14319" x="2554288" y="3384550"/>
          <p14:tracePt t="14331" x="2554288" y="3429000"/>
          <p14:tracePt t="14351" x="2554288" y="3446463"/>
          <p14:tracePt t="14361" x="2562225" y="3517900"/>
          <p14:tracePt t="14381" x="2571750" y="3536950"/>
          <p14:tracePt t="14393" x="2571750" y="3544888"/>
          <p14:tracePt t="14411" x="2571750" y="3562350"/>
          <p14:tracePt t="14427" x="2571750" y="3571875"/>
          <p14:tracePt t="14446" x="2581275" y="3581400"/>
          <p14:tracePt t="14488" x="2581275" y="3571875"/>
          <p14:tracePt t="15216" x="2589213" y="3554413"/>
          <p14:tracePt t="15228" x="2598738" y="3554413"/>
          <p14:tracePt t="15246" x="2598738" y="3536950"/>
          <p14:tracePt t="15259" x="2608263" y="3527425"/>
          <p14:tracePt t="15276" x="2616200" y="3517900"/>
          <p14:tracePt t="15296" x="2625725" y="3500438"/>
          <p14:tracePt t="15321" x="2633663" y="3500438"/>
          <p14:tracePt t="15375" x="2633663" y="3490913"/>
          <p14:tracePt t="15450" x="2633663" y="3482975"/>
          <p14:tracePt t="15482" x="2643188" y="3482975"/>
          <p14:tracePt t="15607" x="2643188" y="3473450"/>
          <p14:tracePt t="15926" x="2643188" y="3465513"/>
          <p14:tracePt t="16027" x="2643188" y="3419475"/>
          <p14:tracePt t="16046" x="2643188" y="3357563"/>
          <p14:tracePt t="16066" x="2633663" y="3322638"/>
          <p14:tracePt t="16077" x="2633663" y="3268663"/>
          <p14:tracePt t="16099" x="2616200" y="3133725"/>
          <p14:tracePt t="16132" x="2589213" y="2894013"/>
          <p14:tracePt t="16165" x="2536825" y="2625725"/>
          <p14:tracePt t="16199" x="2517775" y="2473325"/>
          <p14:tracePt t="16215" x="2490788" y="2224088"/>
          <p14:tracePt t="16250" x="2455863" y="2000250"/>
          <p14:tracePt t="16283" x="2428875" y="1812925"/>
          <p14:tracePt t="16316" x="2411413" y="1670050"/>
          <p14:tracePt t="16333" x="2401888" y="1625600"/>
          <p14:tracePt t="16349" x="2384425" y="1455738"/>
          <p14:tracePt t="16382" x="2374900" y="1411288"/>
          <p14:tracePt t="16388" x="2366963" y="1322388"/>
          <p14:tracePt t="16416" x="2357438" y="1214438"/>
          <p14:tracePt t="16449" x="2357438" y="1187450"/>
          <p14:tracePt t="16453" x="2339975" y="1054100"/>
          <p14:tracePt t="16484" x="2330450" y="955675"/>
          <p14:tracePt t="16517" x="2330450" y="965200"/>
          <p14:tracePt t="16564" x="2330450" y="982663"/>
          <p14:tracePt t="16615" x="2330450" y="1000125"/>
          <p14:tracePt t="16626" x="2330450" y="1044575"/>
          <p14:tracePt t="16645" x="2330450" y="1071563"/>
          <p14:tracePt t="16667" x="2330450" y="1169988"/>
          <p14:tracePt t="16700" x="2339975" y="1250950"/>
          <p14:tracePt t="16717" x="2366963" y="1357313"/>
          <p14:tracePt t="16750" x="2384425" y="1465263"/>
          <p14:tracePt t="16756" x="2411413" y="1581150"/>
          <p14:tracePt t="16789" x="2438400" y="1687513"/>
          <p14:tracePt t="16817" x="2465388" y="1776413"/>
          <p14:tracePt t="16850" x="2465388" y="1795463"/>
          <p14:tracePt t="16861" x="2465388" y="1822450"/>
          <p14:tracePt t="16883" x="2482850" y="1901825"/>
          <p14:tracePt t="16915" x="2500313" y="1955800"/>
          <p14:tracePt t="16929" x="2509838" y="1982788"/>
          <p14:tracePt t="16961" x="2517775" y="1990725"/>
          <p14:tracePt t="16990" x="2527300" y="2009775"/>
          <p14:tracePt t="17023" x="2554288" y="2027238"/>
          <p14:tracePt t="17057" x="2589213" y="2036763"/>
          <p14:tracePt t="17085" x="2652713" y="2054225"/>
          <p14:tracePt t="17118" x="2679700" y="2054225"/>
          <p14:tracePt t="17126" x="2751138" y="2054225"/>
          <p14:tracePt t="17151" x="2857500" y="2054225"/>
          <p14:tracePt t="17184" x="2982913" y="2054225"/>
          <p14:tracePt t="17193" x="3054350" y="2054225"/>
          <p14:tracePt t="17218" x="3732213" y="2044700"/>
          <p14:tracePt t="17250" x="3867150" y="2036763"/>
          <p14:tracePt t="17255" x="4179888" y="2027238"/>
          <p14:tracePt t="17285" x="4473575" y="1990725"/>
          <p14:tracePt t="17317" x="4510088" y="1982788"/>
          <p14:tracePt t="17349" x="4813300" y="1955800"/>
          <p14:tracePt t="17352" x="5187950" y="1928813"/>
          <p14:tracePt t="17384" x="5438775" y="1911350"/>
          <p14:tracePt t="17416" x="5500688" y="1901825"/>
          <p14:tracePt t="17425" x="5688013" y="1874838"/>
          <p14:tracePt t="17457" x="5830888" y="1866900"/>
          <p14:tracePt t="17485" x="5956300" y="1866900"/>
          <p14:tracePt t="17517" x="6072188" y="1857375"/>
          <p14:tracePt t="17550" x="6161088" y="1847850"/>
          <p14:tracePt t="17556" x="6259513" y="1822450"/>
          <p14:tracePt t="17589" x="6473825" y="1795463"/>
          <p14:tracePt t="17621" x="6742113" y="1741488"/>
          <p14:tracePt t="17653" x="6911975" y="1697038"/>
          <p14:tracePt t="17686" x="6946900" y="1679575"/>
          <p14:tracePt t="17696" x="7027863" y="1643063"/>
          <p14:tracePt t="100773" x="7027863" y="1633538"/>
          <p14:tracePt t="101528" x="7027863" y="1625600"/>
          <p14:tracePt t="102170" x="7027863" y="1616075"/>
          <p14:tracePt t="102189" x="7018338" y="1616075"/>
          <p14:tracePt t="102200" x="7018338" y="1608138"/>
          <p14:tracePt t="102316" x="7010400" y="1608138"/>
          <p14:tracePt t="103273" x="7018338" y="1608138"/>
          <p14:tracePt t="103321" x="7018338" y="1616075"/>
          <p14:tracePt t="103839" x="7018338" y="1625600"/>
          <p14:tracePt t="104060" x="7018338" y="1633538"/>
          <p14:tracePt t="104769" x="7027863" y="1633538"/>
          <p14:tracePt t="104909" x="7027863" y="1643063"/>
          <p14:tracePt t="105107" x="7018338" y="1643063"/>
          <p14:tracePt t="105568" x="7000875" y="1643063"/>
          <p14:tracePt t="105579" x="6991350" y="1652588"/>
          <p14:tracePt t="105598" x="6983413" y="1652588"/>
          <p14:tracePt t="105619" x="6946900" y="1679575"/>
          <p14:tracePt t="105652" x="6946900" y="1687513"/>
          <p14:tracePt t="105659" x="6919913" y="1704975"/>
          <p14:tracePt t="105686" x="6875463" y="1741488"/>
          <p14:tracePt t="105719" x="6848475" y="1758950"/>
          <p14:tracePt t="105723" x="6796088" y="1803400"/>
          <p14:tracePt t="105753" x="6751638" y="1839913"/>
          <p14:tracePt t="105786" x="6742113" y="1847850"/>
          <p14:tracePt t="105802" x="6724650" y="1866900"/>
          <p14:tracePt t="105820" x="6688138" y="1893888"/>
          <p14:tracePt t="105853" x="6680200" y="1893888"/>
          <p14:tracePt t="105886" x="6680200" y="1901825"/>
          <p14:tracePt t="105919" x="6670675" y="1911350"/>
          <p14:tracePt t="105929" x="6661150" y="1911350"/>
          <p14:tracePt t="105962" x="6661150" y="1919288"/>
          <p14:tracePt t="106211" x="6653213" y="1946275"/>
          <p14:tracePt t="106230" x="6653213" y="1955800"/>
          <p14:tracePt t="106289" x="6643688" y="1973263"/>
          <p14:tracePt t="106302" x="6634163" y="2017713"/>
          <p14:tracePt t="106335" x="6626225" y="2054225"/>
          <p14:tracePt t="106355" x="6616700" y="2089150"/>
          <p14:tracePt t="106387" x="6608763" y="2116138"/>
          <p14:tracePt t="106420" x="6608763" y="2143125"/>
          <p14:tracePt t="106429" x="6599238" y="2170113"/>
          <p14:tracePt t="106462" x="6589713" y="2179638"/>
          <p14:tracePt t="106488" x="6589713" y="2187575"/>
          <p14:tracePt t="106521" x="6589713" y="2197100"/>
          <p14:tracePt t="106556" x="6589713" y="2205038"/>
          <p14:tracePt t="106587" x="6589713" y="2232025"/>
          <p14:tracePt t="106653" x="6581775" y="2232025"/>
          <p14:tracePt t="107451" x="6572250" y="2232025"/>
          <p14:tracePt t="107503" x="6562725" y="2232025"/>
          <p14:tracePt t="107544" x="6562725" y="2224088"/>
          <p14:tracePt t="107594" x="6562725" y="2214563"/>
          <p14:tracePt t="135023" x="6562725" y="2205038"/>
          <p14:tracePt t="135473" x="6554788" y="2187575"/>
          <p14:tracePt t="135485" x="6554788" y="2170113"/>
          <p14:tracePt t="135550" x="6554788" y="2143125"/>
          <p14:tracePt t="135576" x="6562725" y="2062163"/>
          <p14:tracePt t="135609" x="6599238" y="1928813"/>
          <p14:tracePt t="135643" x="6599238" y="1901825"/>
          <p14:tracePt t="135655" x="6608763" y="1822450"/>
          <p14:tracePt t="135687" x="6616700" y="1751013"/>
          <p14:tracePt t="135710" x="6626225" y="1670050"/>
          <p14:tracePt t="135743" x="6626225" y="1598613"/>
          <p14:tracePt t="135775" x="6626225" y="1517650"/>
          <p14:tracePt t="135784" x="6643688" y="1339850"/>
          <p14:tracePt t="135816" x="6653213" y="1330325"/>
          <p14:tracePt t="135843" x="6661150" y="1258888"/>
          <p14:tracePt t="135876" x="6670675" y="1241425"/>
          <p14:tracePt t="135909" x="6680200" y="1241425"/>
          <p14:tracePt t="135951" x="6688138" y="1241425"/>
          <p14:tracePt t="136093" x="6688138" y="1250950"/>
          <p14:tracePt t="136209" x="6697663" y="1268413"/>
          <p14:tracePt t="136238" x="6697663" y="1276350"/>
          <p14:tracePt t="136250" x="6697663" y="1322388"/>
          <p14:tracePt t="136277" x="6715125" y="1411288"/>
          <p14:tracePt t="136310" x="6715125" y="1419225"/>
          <p14:tracePt t="136319" x="6715125" y="1428750"/>
          <p14:tracePt t="136366" x="6715125" y="1446213"/>
          <p14:tracePt t="136392" x="6715125" y="1473200"/>
          <p14:tracePt t="136411" x="6715125" y="1517650"/>
          <p14:tracePt t="136444" x="6715125" y="1536700"/>
          <p14:tracePt t="136471" x="6715125" y="1544638"/>
          <p14:tracePt t="136502" x="6715125" y="1562100"/>
          <p14:tracePt t="136533" x="6715125" y="1571625"/>
          <p14:tracePt t="136552" x="6715125" y="1581150"/>
          <p14:tracePt t="136578" x="6715125" y="1608138"/>
          <p14:tracePt t="136611" x="6705600" y="1625600"/>
          <p14:tracePt t="136633" x="6705600" y="1633538"/>
          <p14:tracePt t="136664" x="6705600" y="1643063"/>
          <p14:tracePt t="137102" x="6705600" y="1652588"/>
          <p14:tracePt t="137121" x="6705600" y="1660525"/>
          <p14:tracePt t="137168" x="6705600" y="1670050"/>
          <p14:tracePt t="137217" x="6697663" y="1670050"/>
          <p14:tracePt t="137325" x="6688138" y="1670050"/>
          <p14:tracePt t="137374" x="6680200" y="1679575"/>
          <p14:tracePt t="206522" x="6643688" y="1660525"/>
          <p14:tracePt t="206830" x="6616700" y="1633538"/>
          <p14:tracePt t="206843" x="6500813" y="1509713"/>
          <p14:tracePt t="206861" x="6456363" y="1465263"/>
          <p14:tracePt t="206873" x="6394450" y="1384300"/>
          <p14:tracePt t="206892" x="6375400" y="1374775"/>
          <p14:tracePt t="206904" x="6330950" y="1322388"/>
          <p14:tracePt t="206922" x="6269038" y="1258888"/>
          <p14:tracePt t="206942" x="6251575" y="1231900"/>
          <p14:tracePt t="206954" x="6197600" y="1196975"/>
          <p14:tracePt t="206972" x="6180138" y="1169988"/>
          <p14:tracePt t="206985" x="6108700" y="1116013"/>
          <p14:tracePt t="207004" x="6081713" y="1089025"/>
          <p14:tracePt t="207016" x="5991225" y="1027113"/>
          <p14:tracePt t="207035" x="5956300" y="1017588"/>
          <p14:tracePt t="207047" x="5867400" y="982663"/>
          <p14:tracePt t="207067" x="5857875" y="982663"/>
          <p14:tracePt t="207078" x="5795963" y="982663"/>
          <p14:tracePt t="207099" x="5751513" y="982663"/>
          <p14:tracePt t="207111" x="5626100" y="1017588"/>
          <p14:tracePt t="207130" x="5589588" y="1017588"/>
          <p14:tracePt t="207142" x="5510213" y="1054100"/>
          <p14:tracePt t="207162" x="5483225" y="1054100"/>
          <p14:tracePt t="207175" x="5419725" y="1089025"/>
          <p14:tracePt t="207193" x="5402263" y="1098550"/>
          <p14:tracePt t="207209" x="5348288" y="1125538"/>
          <p14:tracePt t="207225" x="5303838" y="1152525"/>
          <p14:tracePt t="207242" x="5251450" y="1196975"/>
          <p14:tracePt t="207257" x="5214938" y="1214438"/>
          <p14:tracePt t="207274" x="5205413" y="1231900"/>
          <p14:tracePt t="207305" x="5187950" y="1250950"/>
          <p14:tracePt t="207317" x="5160963" y="1268413"/>
          <p14:tracePt t="207329" x="5116513" y="1312863"/>
          <p14:tracePt t="207349" x="5062538" y="1366838"/>
          <p14:tracePt t="207367" x="5054600" y="1384300"/>
          <p14:tracePt t="207380" x="5010150" y="1419225"/>
          <p14:tracePt t="207399" x="5000625" y="1438275"/>
          <p14:tracePt t="207411" x="4973638" y="1473200"/>
          <p14:tracePt t="207430" x="4956175" y="1500188"/>
          <p14:tracePt t="207442" x="4946650" y="1527175"/>
          <p14:tracePt t="207461" x="4938713" y="1544638"/>
          <p14:tracePt t="207476" x="4929188" y="1536700"/>
          <p14:tracePt t="207618" x="4929188" y="1517650"/>
          <p14:tracePt t="207649" x="4919663" y="1517650"/>
          <p14:tracePt t="207851" x="4919663" y="1527175"/>
          <p14:tracePt t="207899" x="4911725" y="1527175"/>
          <p14:tracePt t="207918" x="4902200" y="1527175"/>
          <p14:tracePt t="207945" x="4894263" y="1536700"/>
          <p14:tracePt t="207964" x="4884738" y="1536700"/>
          <p14:tracePt t="208029" x="4875213" y="1536700"/>
          <p14:tracePt t="208246" x="4867275" y="1536700"/>
          <p14:tracePt t="208323" x="4857750" y="1536700"/>
          <p14:tracePt t="208336" x="4848225" y="1536700"/>
          <p14:tracePt t="208355" x="4813300" y="1536700"/>
          <p14:tracePt t="208372" x="4768850" y="1536700"/>
          <p14:tracePt t="208406" x="4751388" y="1536700"/>
          <p14:tracePt t="208416" x="4714875" y="1536700"/>
          <p14:tracePt t="208434" x="4687888" y="1536700"/>
          <p14:tracePt t="208446" x="4643438" y="1536700"/>
          <p14:tracePt t="208466" x="4616450" y="1536700"/>
          <p14:tracePt t="208478" x="4572000" y="1536700"/>
          <p14:tracePt t="208498" x="4545013" y="1536700"/>
          <p14:tracePt t="208512" x="4491038" y="1536700"/>
          <p14:tracePt t="208529" x="4473575" y="1536700"/>
          <p14:tracePt t="208545" x="4411663" y="1544638"/>
          <p14:tracePt t="208562" x="4394200" y="1544638"/>
          <p14:tracePt t="208579" x="4340225" y="1562100"/>
          <p14:tracePt t="208595" x="4276725" y="1571625"/>
          <p14:tracePt t="208613" x="4251325" y="1581150"/>
          <p14:tracePt t="208629" x="4205288" y="1589088"/>
          <p14:tracePt t="208646" x="4187825" y="1589088"/>
          <p14:tracePt t="208661" x="4170363" y="1598613"/>
          <p14:tracePt t="208678" x="4089400" y="1625600"/>
          <p14:tracePt t="208695" x="4037013" y="1652588"/>
          <p14:tracePt t="208714" x="3983038" y="1687513"/>
          <p14:tracePt t="208734" x="3965575" y="1704975"/>
          <p14:tracePt t="208745" x="3919538" y="1741488"/>
          <p14:tracePt t="208766" x="3902075" y="1776413"/>
          <p14:tracePt t="208779" x="3840163" y="1857375"/>
          <p14:tracePt t="208797" x="3822700" y="1911350"/>
          <p14:tracePt t="208813" x="3786188" y="2000250"/>
          <p14:tracePt t="208828" x="3768725" y="2036763"/>
          <p14:tracePt t="208845" x="3759200" y="2089150"/>
          <p14:tracePt t="208867" x="3751263" y="2108200"/>
          <p14:tracePt t="208879" x="3741738" y="2133600"/>
          <p14:tracePt t="208895" x="3741738" y="2170113"/>
          <p14:tracePt t="208912" x="3714750" y="2232025"/>
          <p14:tracePt t="208929" x="3697288" y="2276475"/>
          <p14:tracePt t="208953" x="3687763" y="2295525"/>
          <p14:tracePt t="208964" x="3660775" y="2339975"/>
          <p14:tracePt t="208984" x="3652838" y="2366963"/>
          <p14:tracePt t="208996" x="3633788" y="2455863"/>
          <p14:tracePt t="209015" x="3625850" y="2465388"/>
          <p14:tracePt t="209030" x="3616325" y="2509838"/>
          <p14:tracePt t="209047" x="3616325" y="2517775"/>
          <p14:tracePt t="209065" x="3616325" y="2544763"/>
          <p14:tracePt t="209093" x="3616325" y="2562225"/>
          <p14:tracePt t="209104" x="3625850" y="2625725"/>
          <p14:tracePt t="209124" x="3633788" y="2652713"/>
          <p14:tracePt t="209135" x="3660775" y="2705100"/>
          <p14:tracePt t="209155" x="3670300" y="2724150"/>
          <p14:tracePt t="209172" x="3687763" y="2741613"/>
          <p14:tracePt t="209185" x="3724275" y="2795588"/>
          <p14:tracePt t="209204" x="3751263" y="2813050"/>
          <p14:tracePt t="209215" x="3786188" y="2840038"/>
          <p14:tracePt t="209234" x="3857625" y="2874963"/>
          <p14:tracePt t="209267" x="3875088" y="2874963"/>
          <p14:tracePt t="209298" x="3938588" y="2874963"/>
          <p14:tracePt t="209332" x="3965575" y="2874963"/>
          <p14:tracePt t="209345" x="3973513" y="2874963"/>
          <p14:tracePt t="209357" x="3990975" y="2874963"/>
          <p14:tracePt t="209376" x="4010025" y="2874963"/>
          <p14:tracePt t="209389" x="4017963" y="2874963"/>
          <p14:tracePt t="209409" x="4037013" y="2857500"/>
          <p14:tracePt t="209436" x="4044950" y="2840038"/>
          <p14:tracePt t="209456" x="4044950" y="2830513"/>
          <p14:tracePt t="209468" x="4044950" y="2803525"/>
          <p14:tracePt t="209488" x="4044950" y="2786063"/>
          <p14:tracePt t="209499" x="4044950" y="2759075"/>
          <p14:tracePt t="209517" x="4044950" y="2751138"/>
          <p14:tracePt t="209709" x="4044950" y="2741613"/>
          <p14:tracePt t="209719" x="4054475" y="2714625"/>
          <p14:tracePt t="209737" x="4054475" y="2705100"/>
          <p14:tracePt t="209748" x="4062413" y="2687638"/>
          <p14:tracePt t="209768" x="4071938" y="2679700"/>
          <p14:tracePt t="209781" x="4081463" y="2660650"/>
          <p14:tracePt t="209801" x="4089400" y="2652713"/>
          <p14:tracePt t="209813" x="4108450" y="2608263"/>
          <p14:tracePt t="209833" x="4125913" y="2589213"/>
          <p14:tracePt t="209846" x="4160838" y="2509838"/>
          <p14:tracePt t="209863" x="4179888" y="2455863"/>
          <p14:tracePt t="209875" x="4197350" y="2393950"/>
          <p14:tracePt t="209895" x="4205288" y="2366963"/>
          <p14:tracePt t="209906" x="4214813" y="2303463"/>
          <p14:tracePt t="209925" x="4232275" y="2241550"/>
          <p14:tracePt t="209945" x="4232275" y="2232025"/>
          <p14:tracePt t="209957" x="4232275" y="2214563"/>
          <p14:tracePt t="209969" x="4241800" y="2160588"/>
          <p14:tracePt t="209989" x="4241800" y="2143125"/>
          <p14:tracePt t="210000" x="4241800" y="2108200"/>
          <p14:tracePt t="210020" x="4241800" y="2098675"/>
          <p14:tracePt t="210039" x="4251325" y="2081213"/>
          <p14:tracePt t="210051" x="4251325" y="2054225"/>
          <p14:tracePt t="210071" x="4251325" y="2027238"/>
          <p14:tracePt t="210084" x="4251325" y="1938338"/>
          <p14:tracePt t="210103" x="4251325" y="1874838"/>
          <p14:tracePt t="210117" x="4251325" y="1847850"/>
          <p14:tracePt t="210134" x="4251325" y="1822450"/>
          <p14:tracePt t="210150" x="4251325" y="1812925"/>
          <p14:tracePt t="210192" x="4251325" y="1776413"/>
          <p14:tracePt t="210212" x="4251325" y="1768475"/>
          <p14:tracePt t="210224" x="4251325" y="1758950"/>
          <p14:tracePt t="210301" x="4259263" y="1758950"/>
          <p14:tracePt t="210696" x="4259263" y="1768475"/>
          <p14:tracePt t="212022" x="4276725" y="1776413"/>
          <p14:tracePt t="212870" x="4286250" y="1785938"/>
          <p14:tracePt t="212917" x="4295775" y="1785938"/>
          <p14:tracePt t="212928" x="4322763" y="1812925"/>
          <p14:tracePt t="212947" x="4340225" y="1812925"/>
          <p14:tracePt t="212959" x="4375150" y="1847850"/>
          <p14:tracePt t="212979" x="4411663" y="1866900"/>
          <p14:tracePt t="212992" x="4473575" y="1911350"/>
          <p14:tracePt t="213010" x="4510088" y="1928813"/>
          <p14:tracePt t="213022" x="4562475" y="1965325"/>
          <p14:tracePt t="213041" x="4581525" y="1973263"/>
          <p14:tracePt t="213053" x="4643438" y="2000250"/>
          <p14:tracePt t="213074" x="4670425" y="2017713"/>
          <p14:tracePt t="213088" x="4687888" y="2036763"/>
          <p14:tracePt t="213098" x="4741863" y="2062163"/>
          <p14:tracePt t="213118" x="4759325" y="2071688"/>
          <p14:tracePt t="213130" x="4813300" y="2108200"/>
          <p14:tracePt t="213149" x="4830763" y="2116138"/>
          <p14:tracePt t="213161" x="4884738" y="2143125"/>
          <p14:tracePt t="213180" x="4946650" y="2170113"/>
          <p14:tracePt t="213199" x="4965700" y="2179638"/>
          <p14:tracePt t="213211" x="5010150" y="2205038"/>
          <p14:tracePt t="213231" x="5027613" y="2205038"/>
          <p14:tracePt t="213243" x="5045075" y="2224088"/>
          <p14:tracePt t="213259" x="5099050" y="2241550"/>
          <p14:tracePt t="213276" x="5126038" y="2251075"/>
          <p14:tracePt t="213293" x="5143500" y="2259013"/>
          <p14:tracePt t="213340" x="5153025" y="2259013"/>
          <p14:tracePt t="213384" x="5170488" y="2259013"/>
          <p14:tracePt t="213447" x="5180013" y="2259013"/>
          <p14:tracePt t="213480" x="5187950" y="2259013"/>
          <p14:tracePt t="213539" x="5197475" y="2259013"/>
          <p14:tracePt t="213558" x="5205413" y="2259013"/>
          <p14:tracePt t="213570" x="5214938" y="2251075"/>
          <p14:tracePt t="213598" x="5224463" y="2251075"/>
          <p14:tracePt t="213609" x="5232400" y="2241550"/>
          <p14:tracePt t="213636" x="5251450" y="2241550"/>
          <p14:tracePt t="213671" x="5268913" y="2241550"/>
          <p14:tracePt t="213683" x="5268913" y="2232025"/>
          <p14:tracePt t="213704" x="5276850" y="2232025"/>
          <p14:tracePt t="213716" x="5276850" y="2224088"/>
          <p14:tracePt t="213747" x="5286375" y="2224088"/>
          <p14:tracePt t="213775" x="5295900" y="2205038"/>
          <p14:tracePt t="213810" x="5295900" y="2170113"/>
          <p14:tracePt t="213842" x="5295900" y="2152650"/>
          <p14:tracePt t="213854" x="5286375" y="2089150"/>
          <p14:tracePt t="213873" x="5276850" y="2062163"/>
          <p14:tracePt t="213885" x="5268913" y="2009775"/>
          <p14:tracePt t="213905" x="5259388" y="1982788"/>
          <p14:tracePt t="213931" x="5251450" y="1955800"/>
          <p14:tracePt t="213951" x="5232400" y="1938338"/>
          <p14:tracePt t="214045" x="5205413" y="1928813"/>
          <p14:tracePt t="214063" x="5187950" y="1919288"/>
          <p14:tracePt t="214075" x="5170488" y="1911350"/>
          <p14:tracePt t="214096" x="5160963" y="1911350"/>
          <p14:tracePt t="214121" x="5143500" y="1901825"/>
          <p14:tracePt t="214139" x="5133975" y="1901825"/>
          <p14:tracePt t="214219" x="5126038" y="1901825"/>
          <p14:tracePt t="214269" x="5116513" y="1901825"/>
          <p14:tracePt t="306273" x="5108575" y="1901825"/>
          <p14:tracePt t="306716" x="5108575" y="1893888"/>
          <p14:tracePt t="306832" x="5116513" y="1919288"/>
          <p14:tracePt t="306988" x="5116513" y="1946275"/>
          <p14:tracePt t="306999" x="5143500" y="2062163"/>
          <p14:tracePt t="307027" x="5197475" y="2384425"/>
          <p14:tracePt t="307060" x="5241925" y="2652713"/>
          <p14:tracePt t="307093" x="5276850" y="2928938"/>
          <p14:tracePt t="307105" x="5330825" y="3340100"/>
          <p14:tracePt t="307138" x="5340350" y="3411538"/>
          <p14:tracePt t="307160" x="5367338" y="3643313"/>
          <p14:tracePt t="307193" x="5367338" y="3938588"/>
          <p14:tracePt t="307228" x="5375275" y="4081463"/>
          <p14:tracePt t="307262" x="5375275" y="4179888"/>
          <p14:tracePt t="307294" x="5348288" y="4510088"/>
          <p14:tracePt t="307327" x="5286375" y="4938713"/>
          <p14:tracePt t="307360" x="5268913" y="5037138"/>
          <p14:tracePt t="307368" x="5251450" y="5187950"/>
          <p14:tracePt t="307401" x="5241925" y="5241925"/>
          <p14:tracePt t="307427" x="5214938" y="5340350"/>
          <p14:tracePt t="307461" x="5197475" y="5402263"/>
          <p14:tracePt t="307494" x="5197475" y="5411788"/>
          <p14:tracePt t="307621" x="5197475" y="5419725"/>
          <p14:tracePt t="307704" x="5197475" y="5429250"/>
          <p14:tracePt t="307729" x="5197475" y="5456238"/>
          <p14:tracePt t="307747" x="5187950" y="5465763"/>
          <p14:tracePt t="307779" x="5187950" y="5473700"/>
          <p14:tracePt t="307795" x="5187950" y="5545138"/>
          <p14:tracePt t="307828" x="5187950" y="5581650"/>
          <p14:tracePt t="307861" x="5187950" y="5589588"/>
          <p14:tracePt t="307871" x="5187950" y="5608638"/>
          <p14:tracePt t="307904" x="5187950" y="5643563"/>
          <p14:tracePt t="307928" x="5187950" y="5697538"/>
          <p14:tracePt t="307962" x="5205413" y="5786438"/>
          <p14:tracePt t="307996" x="5232400" y="5894388"/>
          <p14:tracePt t="308029" x="5259388" y="5946775"/>
          <p14:tracePt t="308062" x="5259388" y="5956300"/>
          <p14:tracePt t="308126" x="5268913" y="5983288"/>
          <p14:tracePt t="308158" x="5276850" y="6000750"/>
          <p14:tracePt t="308192" x="5276850" y="5983288"/>
          <p14:tracePt t="308766" x="5276850" y="5965825"/>
          <p14:tracePt t="308819" x="5276850" y="5956300"/>
          <p14:tracePt t="308924" x="5276850" y="59388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Context (Pen + Component)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02419" y="1126176"/>
            <a:ext cx="2405928" cy="28362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Graphics</a:t>
            </a:r>
            <a:endParaRPr lang="en-US" baseline="30000" dirty="0"/>
          </a:p>
        </p:txBody>
      </p:sp>
      <p:sp>
        <p:nvSpPr>
          <p:cNvPr id="9" name="Rectangle 8"/>
          <p:cNvSpPr/>
          <p:nvPr/>
        </p:nvSpPr>
        <p:spPr>
          <a:xfrm>
            <a:off x="1176218" y="1126176"/>
            <a:ext cx="1826200" cy="4186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drawString</a:t>
            </a:r>
            <a:r>
              <a:rPr lang="en-US" dirty="0" smtClean="0"/>
              <a:t>()</a:t>
            </a:r>
            <a:endParaRPr lang="en-US" baseline="30000" dirty="0"/>
          </a:p>
        </p:txBody>
      </p:sp>
      <p:sp>
        <p:nvSpPr>
          <p:cNvPr id="10" name="Rectangle 9"/>
          <p:cNvSpPr/>
          <p:nvPr/>
        </p:nvSpPr>
        <p:spPr>
          <a:xfrm>
            <a:off x="1143000" y="1638791"/>
            <a:ext cx="1826200" cy="4186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drawOval</a:t>
            </a:r>
            <a:r>
              <a:rPr lang="en-US" dirty="0" smtClean="0"/>
              <a:t>()</a:t>
            </a:r>
            <a:endParaRPr lang="en-US" baseline="30000" dirty="0"/>
          </a:p>
        </p:txBody>
      </p:sp>
      <p:sp>
        <p:nvSpPr>
          <p:cNvPr id="11" name="Rectangle 10"/>
          <p:cNvSpPr/>
          <p:nvPr/>
        </p:nvSpPr>
        <p:spPr>
          <a:xfrm>
            <a:off x="1131744" y="2209800"/>
            <a:ext cx="1826200" cy="4186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drawLine</a:t>
            </a:r>
            <a:r>
              <a:rPr lang="en-US" dirty="0" smtClean="0"/>
              <a:t>()</a:t>
            </a:r>
            <a:endParaRPr lang="en-US" baseline="30000" dirty="0"/>
          </a:p>
        </p:txBody>
      </p:sp>
      <p:sp>
        <p:nvSpPr>
          <p:cNvPr id="12" name="Rectangle 11"/>
          <p:cNvSpPr/>
          <p:nvPr/>
        </p:nvSpPr>
        <p:spPr>
          <a:xfrm>
            <a:off x="1131745" y="2819400"/>
            <a:ext cx="1826200" cy="4186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drawRect</a:t>
            </a:r>
            <a:r>
              <a:rPr lang="en-US" dirty="0" smtClean="0"/>
              <a:t>()</a:t>
            </a:r>
            <a:endParaRPr lang="en-US" baseline="30000" dirty="0"/>
          </a:p>
        </p:txBody>
      </p:sp>
      <p:sp>
        <p:nvSpPr>
          <p:cNvPr id="15" name="Rectangle 14"/>
          <p:cNvSpPr/>
          <p:nvPr/>
        </p:nvSpPr>
        <p:spPr>
          <a:xfrm>
            <a:off x="1131745" y="3352800"/>
            <a:ext cx="1826200" cy="4186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drawImage</a:t>
            </a:r>
            <a:r>
              <a:rPr lang="en-US" dirty="0" smtClean="0"/>
              <a:t>()</a:t>
            </a:r>
            <a:endParaRPr lang="en-US" baseline="30000" dirty="0"/>
          </a:p>
        </p:txBody>
      </p:sp>
      <p:sp>
        <p:nvSpPr>
          <p:cNvPr id="16" name="Rectangle 15"/>
          <p:cNvSpPr/>
          <p:nvPr/>
        </p:nvSpPr>
        <p:spPr>
          <a:xfrm>
            <a:off x="3034891" y="4572000"/>
            <a:ext cx="2405928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Graphics2D</a:t>
            </a:r>
            <a:endParaRPr lang="en-US" baseline="300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205382" y="3960812"/>
            <a:ext cx="1" cy="5818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833610" y="4080307"/>
            <a:ext cx="845221" cy="3429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IS-A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1131744" y="5010395"/>
            <a:ext cx="1905864" cy="4186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draw3DRect()</a:t>
            </a:r>
            <a:endParaRPr lang="en-US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2528982" y="6096000"/>
            <a:ext cx="3352800" cy="6096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Graphics2D actually passed to paint(Graphics)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5440819" y="2898072"/>
            <a:ext cx="1525853" cy="3785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setColor</a:t>
            </a:r>
            <a:r>
              <a:rPr lang="en-US" dirty="0" smtClean="0"/>
              <a:t>()</a:t>
            </a:r>
            <a:endParaRPr lang="en-US" baseline="30000" dirty="0"/>
          </a:p>
        </p:txBody>
      </p:sp>
      <p:sp>
        <p:nvSpPr>
          <p:cNvPr id="28" name="Rectangle 27"/>
          <p:cNvSpPr/>
          <p:nvPr/>
        </p:nvSpPr>
        <p:spPr>
          <a:xfrm>
            <a:off x="5408347" y="1295400"/>
            <a:ext cx="1525853" cy="3785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fillOval</a:t>
            </a:r>
            <a:r>
              <a:rPr lang="en-US" dirty="0" smtClean="0"/>
              <a:t>()</a:t>
            </a:r>
            <a:endParaRPr lang="en-US" baseline="30000" dirty="0"/>
          </a:p>
        </p:txBody>
      </p:sp>
      <p:sp>
        <p:nvSpPr>
          <p:cNvPr id="29" name="Rectangle 28"/>
          <p:cNvSpPr/>
          <p:nvPr/>
        </p:nvSpPr>
        <p:spPr>
          <a:xfrm>
            <a:off x="5410200" y="1828800"/>
            <a:ext cx="1525853" cy="3785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fillLine</a:t>
            </a:r>
            <a:r>
              <a:rPr lang="en-US" dirty="0" smtClean="0"/>
              <a:t> ()</a:t>
            </a:r>
            <a:endParaRPr lang="en-US" baseline="30000" dirty="0"/>
          </a:p>
        </p:txBody>
      </p:sp>
      <p:sp>
        <p:nvSpPr>
          <p:cNvPr id="30" name="Rectangle 29"/>
          <p:cNvSpPr/>
          <p:nvPr/>
        </p:nvSpPr>
        <p:spPr>
          <a:xfrm>
            <a:off x="5440819" y="2362200"/>
            <a:ext cx="1525853" cy="3785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fillRect</a:t>
            </a:r>
            <a:r>
              <a:rPr lang="en-US" dirty="0" smtClean="0"/>
              <a:t>()</a:t>
            </a:r>
            <a:endParaRPr lang="en-US" baseline="30000" dirty="0"/>
          </a:p>
        </p:txBody>
      </p:sp>
      <p:sp>
        <p:nvSpPr>
          <p:cNvPr id="31" name="Rectangle 30"/>
          <p:cNvSpPr/>
          <p:nvPr/>
        </p:nvSpPr>
        <p:spPr>
          <a:xfrm>
            <a:off x="5452821" y="3427764"/>
            <a:ext cx="1525853" cy="3785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setStroke</a:t>
            </a:r>
            <a:r>
              <a:rPr lang="en-US" dirty="0" smtClean="0"/>
              <a:t>()</a:t>
            </a:r>
            <a:endParaRPr lang="en-US" baseline="30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04436"/>
      </p:ext>
    </p:extLst>
  </p:cSld>
  <p:clrMapOvr>
    <a:masterClrMapping/>
  </p:clrMapOvr>
  <p:transition advTm="1088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143" x="5251450" y="5929313"/>
          <p14:tracePt t="20292" x="5224463" y="5911850"/>
          <p14:tracePt t="20304" x="5197475" y="5894388"/>
          <p14:tracePt t="20323" x="5133975" y="5848350"/>
          <p14:tracePt t="20352" x="4973638" y="5715000"/>
          <p14:tracePt t="20385" x="4929188" y="5653088"/>
          <p14:tracePt t="20390" x="4741863" y="5483225"/>
          <p14:tracePt t="20419" x="4616450" y="5384800"/>
          <p14:tracePt t="20454" x="4581525" y="5348288"/>
          <p14:tracePt t="20465" x="4465638" y="5205413"/>
          <p14:tracePt t="20499" x="4411663" y="5153025"/>
          <p14:tracePt t="20519" x="4322763" y="5045075"/>
          <p14:tracePt t="20552" x="4259263" y="4956175"/>
          <p14:tracePt t="20559" x="4241800" y="4929188"/>
          <p14:tracePt t="20585" x="4143375" y="4732338"/>
          <p14:tracePt t="20619" x="4133850" y="4705350"/>
          <p14:tracePt t="20630" x="4116388" y="4687888"/>
          <p14:tracePt t="20653" x="4098925" y="4589463"/>
          <p14:tracePt t="20686" x="4089400" y="4456113"/>
          <p14:tracePt t="20703" x="4089400" y="4367213"/>
          <p14:tracePt t="20720" x="4071938" y="4187825"/>
          <p14:tracePt t="20753" x="4071938" y="4116388"/>
          <p14:tracePt t="20764" x="4081463" y="4081463"/>
          <p14:tracePt t="20785" x="4133850" y="3965575"/>
          <p14:tracePt t="20817" x="4197350" y="3867150"/>
          <p14:tracePt t="20827" x="4205288" y="3848100"/>
          <p14:tracePt t="20852" x="4259263" y="3741738"/>
          <p14:tracePt t="20884" x="4286250" y="3705225"/>
          <p14:tracePt t="20889" x="4286250" y="3697288"/>
          <p14:tracePt t="20919" x="4367213" y="3633788"/>
          <p14:tracePt t="20919" x="4456113" y="3608388"/>
          <p14:tracePt t="20953" x="4483100" y="3589338"/>
          <p14:tracePt t="20979" x="4491038" y="3589338"/>
          <p14:tracePt t="21013" x="4510088" y="3589338"/>
          <p14:tracePt t="21046" x="4518025" y="3581400"/>
          <p14:tracePt t="21080" x="4537075" y="3581400"/>
          <p14:tracePt t="21169" x="4537075" y="3571875"/>
          <p14:tracePt t="21456" x="4537075" y="3562350"/>
          <p14:tracePt t="21523" x="4537075" y="3554413"/>
          <p14:tracePt t="21546" x="4527550" y="3536950"/>
          <p14:tracePt t="21566" x="4527550" y="3527425"/>
          <p14:tracePt t="21589" x="4518025" y="3517900"/>
          <p14:tracePt t="21621" x="4510088" y="3490913"/>
          <p14:tracePt t="21630" x="4510088" y="3482975"/>
          <p14:tracePt t="21656" x="4483100" y="3429000"/>
          <p14:tracePt t="21689" x="4438650" y="3340100"/>
          <p14:tracePt t="21693" x="4429125" y="3322638"/>
          <p14:tracePt t="21722" x="4419600" y="3313113"/>
          <p14:tracePt t="21755" x="4402138" y="3303588"/>
          <p14:tracePt t="21770" x="4394200" y="3295650"/>
          <p14:tracePt t="21789" x="4313238" y="3259138"/>
          <p14:tracePt t="21821" x="4286250" y="3241675"/>
          <p14:tracePt t="21831" x="4259263" y="3232150"/>
          <p14:tracePt t="21856" x="4224338" y="3214688"/>
          <p14:tracePt t="21888" x="4187825" y="3205163"/>
          <p14:tracePt t="21892" x="4125913" y="3187700"/>
          <p14:tracePt t="21924" x="4116388" y="3179763"/>
          <p14:tracePt t="21956" x="4089400" y="3179763"/>
          <p14:tracePt t="21989" x="4054475" y="3179763"/>
          <p14:tracePt t="22004" x="4044950" y="3179763"/>
          <p14:tracePt t="22023" x="4054475" y="3179763"/>
          <p14:tracePt t="22100" x="4062413" y="3170238"/>
          <p14:tracePt t="22147" x="4071938" y="3152775"/>
          <p14:tracePt t="22160" x="4071938" y="3089275"/>
          <p14:tracePt t="22188" x="4037013" y="2990850"/>
          <p14:tracePt t="22200" x="3946525" y="2822575"/>
          <p14:tracePt t="22224" x="3732213" y="2562225"/>
          <p14:tracePt t="22258" x="3652838" y="2473325"/>
          <p14:tracePt t="22276" x="3643313" y="2473325"/>
          <p14:tracePt t="22291" x="3589338" y="2411413"/>
          <p14:tracePt t="22323" x="3446463" y="2295525"/>
          <p14:tracePt t="22338" x="3384550" y="2241550"/>
          <p14:tracePt t="22358" x="3187700" y="2081213"/>
          <p14:tracePt t="22390" x="3143250" y="2044700"/>
          <p14:tracePt t="22401" x="3133725" y="2027238"/>
          <p14:tracePt t="22424" x="3027363" y="1965325"/>
          <p14:tracePt t="22457" x="2938463" y="1893888"/>
          <p14:tracePt t="22462" x="2901950" y="1866900"/>
          <p14:tracePt t="22491" x="2847975" y="1839913"/>
          <p14:tracePt t="22527" x="2813050" y="1857375"/>
          <p14:tracePt t="22559" x="2697163" y="1893888"/>
          <p14:tracePt t="22592" x="2571750" y="1919288"/>
          <p14:tracePt t="22624" x="2500313" y="1938338"/>
          <p14:tracePt t="22636" x="2482850" y="1946275"/>
          <p14:tracePt t="22658" x="2419350" y="2000250"/>
          <p14:tracePt t="22692" x="2366963" y="2081213"/>
          <p14:tracePt t="22698" x="2322513" y="2143125"/>
          <p14:tracePt t="22725" x="2276475" y="2322513"/>
          <p14:tracePt t="22758" x="2276475" y="2411413"/>
          <p14:tracePt t="22761" x="2330450" y="2608263"/>
          <p14:tracePt t="22792" x="2438400" y="2751138"/>
          <p14:tracePt t="22826" x="2589213" y="2894013"/>
          <p14:tracePt t="22858" x="2803525" y="3054350"/>
          <p14:tracePt t="22870" x="2901950" y="3116263"/>
          <p14:tracePt t="22893" x="3367088" y="3357563"/>
          <p14:tracePt t="22926" x="3446463" y="3384550"/>
          <p14:tracePt t="22932" x="3589338" y="3455988"/>
          <p14:tracePt t="22959" x="3625850" y="3455988"/>
          <p14:tracePt t="22991" x="3741738" y="3490913"/>
          <p14:tracePt t="22997" x="3795713" y="3500438"/>
          <p14:tracePt t="23026" x="3973513" y="3536950"/>
          <p14:tracePt t="23058" x="4062413" y="3554413"/>
          <p14:tracePt t="23061" x="4125913" y="3571875"/>
          <p14:tracePt t="23093" x="4152900" y="3571875"/>
          <p14:tracePt t="23117" x="4197350" y="3571875"/>
          <p14:tracePt t="23137" x="4214813" y="3571875"/>
          <p14:tracePt t="23160" x="4268788" y="3581400"/>
          <p14:tracePt t="23192" x="4286250" y="3581400"/>
          <p14:tracePt t="23248" x="4295775" y="3581400"/>
          <p14:tracePt t="23389" x="4295775" y="3589338"/>
          <p14:tracePt t="23781" x="4303713" y="3589338"/>
          <p14:tracePt t="23831" x="4313238" y="3608388"/>
          <p14:tracePt t="23861" x="4330700" y="3616325"/>
          <p14:tracePt t="23873" x="4367213" y="3633788"/>
          <p14:tracePt t="23896" x="4473575" y="3679825"/>
          <p14:tracePt t="23929" x="4500563" y="3687763"/>
          <p14:tracePt t="23936" x="4562475" y="3705225"/>
          <p14:tracePt t="23963" x="4679950" y="3732213"/>
          <p14:tracePt t="23997" x="4776788" y="3751263"/>
          <p14:tracePt t="24004" x="4830763" y="3759200"/>
          <p14:tracePt t="24030" x="4965700" y="3776663"/>
          <p14:tracePt t="24063" x="5062538" y="3786188"/>
          <p14:tracePt t="24067" x="5251450" y="3786188"/>
          <p14:tracePt t="24097" x="5402263" y="3786188"/>
          <p14:tracePt t="24130" x="5608638" y="3776663"/>
          <p14:tracePt t="24163" x="5795963" y="3776663"/>
          <p14:tracePt t="24176" x="5857875" y="3768725"/>
          <p14:tracePt t="24197" x="6054725" y="3751263"/>
          <p14:tracePt t="24231" x="6161088" y="3741738"/>
          <p14:tracePt t="24238" x="6180138" y="3732213"/>
          <p14:tracePt t="24264" x="6286500" y="3714750"/>
          <p14:tracePt t="24297" x="6348413" y="3705225"/>
          <p14:tracePt t="24330" x="6411913" y="3697288"/>
          <p14:tracePt t="24334" x="6500813" y="3679825"/>
          <p14:tracePt t="24367" x="6562725" y="3660775"/>
          <p14:tracePt t="24398" x="6634163" y="3643313"/>
          <p14:tracePt t="24431" x="6688138" y="3598863"/>
          <p14:tracePt t="24464" x="6705600" y="3589338"/>
          <p14:tracePt t="24472" x="6742113" y="3544888"/>
          <p14:tracePt t="24507" x="6777038" y="3509963"/>
          <p14:tracePt t="24531" x="6796088" y="3465513"/>
          <p14:tracePt t="24567" x="6813550" y="3419475"/>
          <p14:tracePt t="24598" x="6823075" y="3375025"/>
          <p14:tracePt t="24632" x="6823075" y="3268663"/>
          <p14:tracePt t="24665" x="6823075" y="3251200"/>
          <p14:tracePt t="24698" x="6823075" y="3232150"/>
          <p14:tracePt t="24732" x="6823075" y="3224213"/>
          <p14:tracePt t="24736" x="6813550" y="3214688"/>
          <p14:tracePt t="24803" x="6786563" y="3214688"/>
          <p14:tracePt t="24821" x="6751638" y="3187700"/>
          <p14:tracePt t="24854" x="6732588" y="3187700"/>
          <p14:tracePt t="24867" x="6724650" y="3179763"/>
          <p14:tracePt t="24900" x="6688138" y="3160713"/>
          <p14:tracePt t="24933" x="6643688" y="3133725"/>
          <p14:tracePt t="24966" x="6616700" y="3125788"/>
          <p14:tracePt t="24999" x="6608763" y="3116263"/>
          <p14:tracePt t="25024" x="6581775" y="3116263"/>
          <p14:tracePt t="25059" x="6572250" y="3116263"/>
          <p14:tracePt t="25088" x="6554788" y="3116263"/>
          <p14:tracePt t="25136" x="6545263" y="3116263"/>
          <p14:tracePt t="25147" x="6518275" y="3116263"/>
          <p14:tracePt t="25180" x="6510338" y="3116263"/>
          <p14:tracePt t="25200" x="6483350" y="3116263"/>
          <p14:tracePt t="25234" x="6456363" y="3116263"/>
          <p14:tracePt t="25267" x="6438900" y="3116263"/>
          <p14:tracePt t="25303" x="6438900" y="3125788"/>
          <p14:tracePt t="25419" x="6438900" y="3133725"/>
          <p14:tracePt t="35643" x="6438900" y="3143250"/>
          <p14:tracePt t="36279" x="6446838" y="3143250"/>
          <p14:tracePt t="36378" x="6438900" y="3143250"/>
          <p14:tracePt t="36453" x="6411913" y="3143250"/>
          <p14:tracePt t="36471" x="6394450" y="3133725"/>
          <p14:tracePt t="36517" x="6348413" y="3116263"/>
          <p14:tracePt t="36528" x="6188075" y="3036888"/>
          <p14:tracePt t="36547" x="6116638" y="2990850"/>
          <p14:tracePt t="36568" x="5724525" y="2768600"/>
          <p14:tracePt t="36601" x="5688013" y="2741613"/>
          <p14:tracePt t="36609" x="5599113" y="2697163"/>
          <p14:tracePt t="36634" x="5527675" y="2660650"/>
          <p14:tracePt t="36668" x="5438775" y="2633663"/>
          <p14:tracePt t="36701" x="5411788" y="2633663"/>
          <p14:tracePt t="36708" x="5322888" y="2608263"/>
          <p14:tracePt t="36735" x="5224463" y="2571750"/>
          <p14:tracePt t="36768" x="5160963" y="2544763"/>
          <p14:tracePt t="36801" x="5160963" y="2536825"/>
          <p14:tracePt t="36818" x="5143500" y="2527300"/>
          <p14:tracePt t="36835" x="5054600" y="2482850"/>
          <p14:tracePt t="36869" x="4965700" y="2428875"/>
          <p14:tracePt t="36902" x="4946650" y="2419350"/>
          <p14:tracePt t="36906" x="4894263" y="2401888"/>
          <p14:tracePt t="36935" x="4875213" y="2401888"/>
          <p14:tracePt t="36968" x="4840288" y="2393950"/>
          <p14:tracePt t="36985" x="4803775" y="2393950"/>
          <p14:tracePt t="37004" x="4786313" y="2393950"/>
          <p14:tracePt t="37037" x="4776788" y="2393950"/>
          <p14:tracePt t="37257" x="4776788" y="2384425"/>
          <p14:tracePt t="39392" x="4768850" y="2384425"/>
          <p14:tracePt t="39438" x="4768850" y="2374900"/>
          <p14:tracePt t="39658" x="4759325" y="2374900"/>
          <p14:tracePt t="39678" x="4759325" y="2366963"/>
          <p14:tracePt t="39725" x="4759325" y="2374900"/>
          <p14:tracePt t="40145" x="4751388" y="2374900"/>
          <p14:tracePt t="40417" x="4751388" y="2366963"/>
          <p14:tracePt t="40523" x="4741863" y="2366963"/>
          <p14:tracePt t="40607" x="4732338" y="2366963"/>
          <p14:tracePt t="40730" x="4724400" y="2366963"/>
          <p14:tracePt t="40760" x="4714875" y="2366963"/>
          <p14:tracePt t="40806" x="4714875" y="2374900"/>
          <p14:tracePt t="40825" x="4697413" y="2374900"/>
          <p14:tracePt t="40851" x="4670425" y="2393950"/>
          <p14:tracePt t="40871" x="4660900" y="2393950"/>
          <p14:tracePt t="40919" x="4652963" y="2393950"/>
          <p14:tracePt t="40982" x="4643438" y="2393950"/>
          <p14:tracePt t="40996" x="4633913" y="2393950"/>
          <p14:tracePt t="41016" x="4608513" y="2393950"/>
          <p14:tracePt t="41077" x="4589463" y="2393950"/>
          <p14:tracePt t="41088" x="4572000" y="2393950"/>
          <p14:tracePt t="41177" x="4562475" y="2393950"/>
          <p14:tracePt t="41188" x="4554538" y="2393950"/>
          <p14:tracePt t="41215" x="4545013" y="2393950"/>
          <p14:tracePt t="41251" x="4510088" y="2393950"/>
          <p14:tracePt t="41282" x="4500563" y="2393950"/>
          <p14:tracePt t="41294" x="4438650" y="2393950"/>
          <p14:tracePt t="41315" x="4429125" y="2401888"/>
          <p14:tracePt t="41348" x="4411663" y="2401888"/>
          <p14:tracePt t="41357" x="4402138" y="2401888"/>
          <p14:tracePt t="41382" x="4348163" y="2419350"/>
          <p14:tracePt t="41416" x="4276725" y="2446338"/>
          <p14:tracePt t="41450" x="4259263" y="2455863"/>
          <p14:tracePt t="41483" x="4241800" y="2473325"/>
          <p14:tracePt t="41516" x="4224338" y="2500313"/>
          <p14:tracePt t="41550" x="4224338" y="2509838"/>
          <p14:tracePt t="41578" x="4214813" y="2509838"/>
          <p14:tracePt t="41589" x="4205288" y="2509838"/>
          <p14:tracePt t="41656" x="4205288" y="2517775"/>
          <p14:tracePt t="41675" x="4205288" y="2527300"/>
          <p14:tracePt t="42491" x="4205288" y="2536825"/>
          <p14:tracePt t="42835" x="4205288" y="2544763"/>
          <p14:tracePt t="43355" x="4214813" y="2544763"/>
          <p14:tracePt t="43368" x="4214813" y="2554288"/>
          <p14:tracePt t="43732" x="4214813" y="2562225"/>
          <p14:tracePt t="43766" x="4224338" y="2571750"/>
          <p14:tracePt t="43796" x="4224338" y="2589213"/>
          <p14:tracePt t="43807" x="4241800" y="2616200"/>
          <p14:tracePt t="43826" x="4259263" y="2643188"/>
          <p14:tracePt t="43856" x="4322763" y="2741613"/>
          <p14:tracePt t="43890" x="4384675" y="2822575"/>
          <p14:tracePt t="43893" x="4456113" y="2911475"/>
          <p14:tracePt t="43923" x="4562475" y="3036888"/>
          <p14:tracePt t="43957" x="4598988" y="3071813"/>
          <p14:tracePt t="43964" x="4697413" y="3179763"/>
          <p14:tracePt t="43990" x="4830763" y="3313113"/>
          <p14:tracePt t="44023" x="4867275" y="3357563"/>
          <p14:tracePt t="44028" x="4973638" y="3455988"/>
          <p14:tracePt t="44058" x="5143500" y="3598863"/>
          <p14:tracePt t="44091" x="5303838" y="3741738"/>
          <p14:tracePt t="44124" x="5429250" y="3830638"/>
          <p14:tracePt t="44157" x="5562600" y="3929063"/>
          <p14:tracePt t="44190" x="5643563" y="3990975"/>
          <p14:tracePt t="44205" x="5680075" y="4017963"/>
          <p14:tracePt t="44224" x="5759450" y="4062413"/>
          <p14:tracePt t="44258" x="5803900" y="4089400"/>
          <p14:tracePt t="44267" x="5803900" y="4098925"/>
          <p14:tracePt t="44291" x="5857875" y="4125913"/>
          <p14:tracePt t="44323" x="5902325" y="4125913"/>
          <p14:tracePt t="44340" x="5919788" y="4143375"/>
          <p14:tracePt t="44358" x="5965825" y="4152900"/>
          <p14:tracePt t="44392" x="5983288" y="4152900"/>
          <p14:tracePt t="44409" x="6000750" y="4152900"/>
          <p14:tracePt t="44424" x="6037263" y="4143375"/>
          <p14:tracePt t="44457" x="6054725" y="4133850"/>
          <p14:tracePt t="44466" x="6072188" y="4108450"/>
          <p14:tracePt t="44492" x="6099175" y="4010025"/>
          <p14:tracePt t="44525" x="6108700" y="3929063"/>
          <p14:tracePt t="44559" x="6108700" y="3911600"/>
          <p14:tracePt t="44562" x="6108700" y="3875088"/>
          <p14:tracePt t="44592" x="6108700" y="3830638"/>
          <p14:tracePt t="44625" x="6108700" y="3813175"/>
          <p14:tracePt t="44658" x="6108700" y="3795713"/>
          <p14:tracePt t="44662" x="6116638" y="3776663"/>
          <p14:tracePt t="44692" x="6126163" y="3751263"/>
          <p14:tracePt t="44726" x="6126163" y="3741738"/>
          <p14:tracePt t="44737" x="6126163" y="3732213"/>
          <p14:tracePt t="44768" x="6134100" y="3732213"/>
          <p14:tracePt t="44897" x="6143625" y="3741738"/>
          <p14:tracePt t="44909" x="6143625" y="3751263"/>
          <p14:tracePt t="44927" x="6153150" y="3768725"/>
          <p14:tracePt t="44960" x="6161088" y="3768725"/>
          <p14:tracePt t="45007" x="6161088" y="3776663"/>
          <p14:tracePt t="45057" x="6161088" y="3786188"/>
          <p14:tracePt t="45159" x="6170613" y="3786188"/>
          <p14:tracePt t="45287" x="6170613" y="3795713"/>
          <p14:tracePt t="45369" x="6170613" y="3803650"/>
          <p14:tracePt t="45633" x="6180138" y="3803650"/>
          <p14:tracePt t="45873" x="6180138" y="3813175"/>
          <p14:tracePt t="46030" x="6188075" y="3822700"/>
          <p14:tracePt t="46212" x="6161088" y="3822700"/>
          <p14:tracePt t="46422" x="6153150" y="3822700"/>
          <p14:tracePt t="46434" x="6108700" y="3822700"/>
          <p14:tracePt t="46457" x="6081713" y="3813175"/>
          <p14:tracePt t="46465" x="6045200" y="3813175"/>
          <p14:tracePt t="46497" x="5973763" y="3813175"/>
          <p14:tracePt t="46532" x="5919788" y="3813175"/>
          <p14:tracePt t="46544" x="5857875" y="3813175"/>
          <p14:tracePt t="46565" x="5822950" y="3813175"/>
          <p14:tracePt t="46598" x="5697538" y="3840163"/>
          <p14:tracePt t="46631" x="5608638" y="3848100"/>
          <p14:tracePt t="46665" x="5572125" y="3857625"/>
          <p14:tracePt t="46669" x="5545138" y="3875088"/>
          <p14:tracePt t="46698" x="5527675" y="3884613"/>
          <p14:tracePt t="46715" x="5500688" y="3902075"/>
          <p14:tracePt t="46732" x="5483225" y="3911600"/>
          <p14:tracePt t="46748" x="5402263" y="3965575"/>
          <p14:tracePt t="46765" x="5330825" y="4017963"/>
          <p14:tracePt t="46799" x="5286375" y="4081463"/>
          <p14:tracePt t="46811" x="5241925" y="4143375"/>
          <p14:tracePt t="46832" x="5224463" y="4179888"/>
          <p14:tracePt t="46849" x="5187950" y="4232275"/>
          <p14:tracePt t="46865" x="5170488" y="4259263"/>
          <p14:tracePt t="46882" x="5133975" y="4322763"/>
          <p14:tracePt t="46899" x="5116513" y="4348163"/>
          <p14:tracePt t="46915" x="5089525" y="4384675"/>
          <p14:tracePt t="46932" x="5081588" y="4402138"/>
          <p14:tracePt t="46949" x="5062538" y="4419600"/>
          <p14:tracePt t="46965" x="5018088" y="4491038"/>
          <p14:tracePt t="46984" x="5000625" y="4527550"/>
          <p14:tracePt t="47002" x="5000625" y="4554538"/>
          <p14:tracePt t="47017" x="4991100" y="4598988"/>
          <p14:tracePt t="47033" x="4983163" y="4608513"/>
          <p14:tracePt t="47049" x="4973638" y="4625975"/>
          <p14:tracePt t="47066" x="4973638" y="4643438"/>
          <p14:tracePt t="47083" x="4965700" y="4652963"/>
          <p14:tracePt t="47109" x="4956175" y="4660900"/>
          <p14:tracePt t="47140" x="4956175" y="4679950"/>
          <p14:tracePt t="47176" x="4956175" y="4687888"/>
          <p14:tracePt t="47188" x="4956175" y="4697413"/>
          <p14:tracePt t="47207" x="4956175" y="4714875"/>
          <p14:tracePt t="47234" x="4956175" y="4732338"/>
          <p14:tracePt t="47254" x="4956175" y="4759325"/>
          <p14:tracePt t="47268" x="4956175" y="4813300"/>
          <p14:tracePt t="47285" x="4956175" y="4840288"/>
          <p14:tracePt t="47298" x="4956175" y="4848225"/>
          <p14:tracePt t="47317" x="4956175" y="4857750"/>
          <p14:tracePt t="47329" x="4956175" y="4875213"/>
          <p14:tracePt t="47347" x="4956175" y="4884738"/>
          <p14:tracePt t="47358" x="4956175" y="4894263"/>
          <p14:tracePt t="47380" x="4956175" y="4902200"/>
          <p14:tracePt t="47392" x="4956175" y="4919663"/>
          <p14:tracePt t="47412" x="4956175" y="4938713"/>
          <p14:tracePt t="47423" x="4956175" y="4965700"/>
          <p14:tracePt t="47442" x="4956175" y="4973638"/>
          <p14:tracePt t="47454" x="4956175" y="5000625"/>
          <p14:tracePt t="47480" x="4956175" y="5027613"/>
          <p14:tracePt t="47492" x="4956175" y="5045075"/>
          <p14:tracePt t="47504" x="4956175" y="5081588"/>
          <p14:tracePt t="47534" x="4956175" y="5099050"/>
          <p14:tracePt t="47551" x="4956175" y="5108575"/>
          <p14:tracePt t="47563" x="4956175" y="5133975"/>
          <p14:tracePt t="47582" x="4956175" y="5153025"/>
          <p14:tracePt t="47594" x="4956175" y="5160963"/>
          <p14:tracePt t="47613" x="4956175" y="5180013"/>
          <p14:tracePt t="47632" x="4956175" y="5187950"/>
          <p14:tracePt t="47644" x="4956175" y="5214938"/>
          <p14:tracePt t="47664" x="4956175" y="5224463"/>
          <p14:tracePt t="47696" x="4956175" y="5232400"/>
          <p14:tracePt t="47726" x="4956175" y="5241925"/>
          <p14:tracePt t="47818" x="4956175" y="5251450"/>
          <p14:tracePt t="47851" x="4956175" y="5259388"/>
          <p14:tracePt t="47910" x="4946650" y="5268913"/>
          <p14:tracePt t="48349" x="4946650" y="5276850"/>
          <p14:tracePt t="48540" x="4938713" y="5268913"/>
          <p14:tracePt t="49530" x="4946650" y="5268913"/>
          <p14:tracePt t="49734" x="4938713" y="5268913"/>
          <p14:tracePt t="50599" x="4938713" y="5259388"/>
          <p14:tracePt t="50930" x="4929188" y="5259388"/>
          <p14:tracePt t="51194" x="4919663" y="5259388"/>
          <p14:tracePt t="51337" x="4911725" y="5241925"/>
          <p14:tracePt t="51355" x="4902200" y="5241925"/>
          <p14:tracePt t="51424" x="4902200" y="5232400"/>
          <p14:tracePt t="51437" x="4894263" y="5224463"/>
          <p14:tracePt t="51499" x="4894263" y="5214938"/>
          <p14:tracePt t="51527" x="4884738" y="5205413"/>
          <p14:tracePt t="51573" x="4884738" y="5197475"/>
          <p14:tracePt t="51592" x="4884738" y="5187950"/>
          <p14:tracePt t="51603" x="4884738" y="5153025"/>
          <p14:tracePt t="51623" x="4875213" y="5143500"/>
          <p14:tracePt t="51634" x="4867275" y="5126038"/>
          <p14:tracePt t="51654" x="4867275" y="5108575"/>
          <p14:tracePt t="51667" x="4867275" y="5099050"/>
          <p14:tracePt t="51764" x="4857750" y="5099050"/>
          <p14:tracePt t="51777" x="4857750" y="5081588"/>
          <p14:tracePt t="51795" x="4857750" y="5072063"/>
          <p14:tracePt t="51997" x="4848225" y="5072063"/>
          <p14:tracePt t="52095" x="4848225" y="5062538"/>
          <p14:tracePt t="52108" x="4857750" y="5062538"/>
          <p14:tracePt t="52396" x="4857750" y="5054600"/>
          <p14:tracePt t="52555" x="4857750" y="5045075"/>
          <p14:tracePt t="52581" x="4857750" y="5037138"/>
          <p14:tracePt t="52600" x="4857750" y="5027613"/>
          <p14:tracePt t="52626" x="4857750" y="5018088"/>
          <p14:tracePt t="52645" x="4857750" y="5000625"/>
          <p14:tracePt t="52666" x="4857750" y="4965700"/>
          <p14:tracePt t="52700" x="4848225" y="4929188"/>
          <p14:tracePt t="52733" x="4840288" y="4884738"/>
          <p14:tracePt t="52739" x="4830763" y="4848225"/>
          <p14:tracePt t="52767" x="4822825" y="4768850"/>
          <p14:tracePt t="52800" x="4813300" y="4714875"/>
          <p14:tracePt t="52804" x="4786313" y="4625975"/>
          <p14:tracePt t="52834" x="4751388" y="4518025"/>
          <p14:tracePt t="52867" x="4724400" y="4438650"/>
          <p14:tracePt t="52901" x="4679950" y="4330700"/>
          <p14:tracePt t="52934" x="4643438" y="4224338"/>
          <p14:tracePt t="52967" x="4633913" y="4160838"/>
          <p14:tracePt t="52975" x="4625975" y="4152900"/>
          <p14:tracePt t="53009" x="4625975" y="4116388"/>
          <p14:tracePt t="53023" x="4616450" y="4071938"/>
          <p14:tracePt t="53050" x="4589463" y="3965575"/>
          <p14:tracePt t="53050" x="4572000" y="3902075"/>
          <p14:tracePt t="53084" x="4562475" y="3840163"/>
          <p14:tracePt t="53119" x="4545013" y="3776663"/>
          <p14:tracePt t="53152" x="4537075" y="3697288"/>
          <p14:tracePt t="53185" x="4537075" y="3687763"/>
          <p14:tracePt t="53218" x="4527550" y="3660775"/>
          <p14:tracePt t="53251" x="4510088" y="3608388"/>
          <p14:tracePt t="53285" x="4491038" y="3544888"/>
          <p14:tracePt t="53319" x="4483100" y="3490913"/>
          <p14:tracePt t="53338" x="4465638" y="3438525"/>
          <p14:tracePt t="53371" x="4465638" y="3419475"/>
          <p14:tracePt t="53385" x="4465638" y="3411538"/>
          <p14:tracePt t="53418" x="4456113" y="3402013"/>
          <p14:tracePt t="53451" x="4456113" y="3411538"/>
          <p14:tracePt t="53495" x="4456113" y="3419475"/>
          <p14:tracePt t="53519" x="4456113" y="3438525"/>
          <p14:tracePt t="53585" x="4465638" y="3455988"/>
          <p14:tracePt t="53604" x="4473575" y="3465513"/>
          <p14:tracePt t="53637" x="4473575" y="3473450"/>
          <p14:tracePt t="53710" x="4465638" y="3473450"/>
          <p14:tracePt t="54342" x="4465638" y="3465513"/>
          <p14:tracePt t="57642" x="4465638" y="3455988"/>
          <p14:tracePt t="58271" x="4465638" y="3465513"/>
          <p14:tracePt t="58363" x="4456113" y="3473450"/>
          <p14:tracePt t="58384" x="4465638" y="3482975"/>
          <p14:tracePt t="58509" x="4473575" y="3500438"/>
          <p14:tracePt t="58521" x="4473575" y="3517900"/>
          <p14:tracePt t="58548" x="4473575" y="3536950"/>
          <p14:tracePt t="58567" x="4473575" y="3581400"/>
          <p14:tracePt t="58600" x="4473575" y="3598863"/>
          <p14:tracePt t="58604" x="4473575" y="3625850"/>
          <p14:tracePt t="58634" x="4473575" y="3822700"/>
          <p14:tracePt t="58668" x="4473575" y="3894138"/>
          <p14:tracePt t="58679" x="4483100" y="4027488"/>
          <p14:tracePt t="58701" x="4510088" y="4179888"/>
          <p14:tracePt t="58734" x="4518025" y="4205288"/>
          <p14:tracePt t="58760" x="4518025" y="4224338"/>
          <p14:tracePt t="58772" x="4527550" y="4295775"/>
          <p14:tracePt t="58801" x="4545013" y="4438650"/>
          <p14:tracePt t="58835" x="4554538" y="4465638"/>
          <p14:tracePt t="58868" x="4554538" y="4473575"/>
          <p14:tracePt t="58901" x="4554538" y="4500563"/>
          <p14:tracePt t="58913" x="4554538" y="4589463"/>
          <p14:tracePt t="58935" x="4562475" y="4705350"/>
          <p14:tracePt t="58968" x="4562475" y="4724400"/>
          <p14:tracePt t="59043" x="4562475" y="4732338"/>
          <p14:tracePt t="59055" x="4562475" y="4768850"/>
          <p14:tracePt t="59074" x="4562475" y="4776788"/>
          <p14:tracePt t="59102" x="4562475" y="4848225"/>
          <p14:tracePt t="59136" x="4562475" y="4857750"/>
          <p14:tracePt t="59139" x="4562475" y="4929188"/>
          <p14:tracePt t="59169" x="4581525" y="5000625"/>
          <p14:tracePt t="59203" x="4589463" y="5018088"/>
          <p14:tracePt t="59217" x="4589463" y="5037138"/>
          <p14:tracePt t="59236" x="4598988" y="5054600"/>
          <p14:tracePt t="59269" x="4608513" y="5108575"/>
          <p14:tracePt t="59278" x="4608513" y="5116513"/>
          <p14:tracePt t="59303" x="4616450" y="5143500"/>
          <p14:tracePt t="59336" x="4616450" y="5153025"/>
          <p14:tracePt t="59403" x="4616450" y="5160963"/>
          <p14:tracePt t="59447" x="4625975" y="5170488"/>
          <p14:tracePt t="63643" x="4616450" y="5160963"/>
          <p14:tracePt t="64183" x="4616450" y="5170488"/>
          <p14:tracePt t="64245" x="4616450" y="5205413"/>
          <p14:tracePt t="64264" x="4616450" y="5241925"/>
          <p14:tracePt t="64291" x="4616450" y="5276850"/>
          <p14:tracePt t="64318" x="4589463" y="5340350"/>
          <p14:tracePt t="64351" x="4562475" y="5384800"/>
          <p14:tracePt t="64359" x="4554538" y="5402263"/>
          <p14:tracePt t="64385" x="4456113" y="5483225"/>
          <p14:tracePt t="64418" x="4402138" y="5518150"/>
          <p14:tracePt t="64421" x="4340225" y="5554663"/>
          <p14:tracePt t="64452" x="4224338" y="5599113"/>
          <p14:tracePt t="64485" x="4179888" y="5616575"/>
          <p14:tracePt t="64494" x="4081463" y="5643563"/>
          <p14:tracePt t="64518" x="3946525" y="5705475"/>
          <p14:tracePt t="64552" x="3875088" y="5732463"/>
          <p14:tracePt t="64563" x="3822700" y="5751513"/>
          <p14:tracePt t="64585" x="3670300" y="5786438"/>
          <p14:tracePt t="64619" x="3562350" y="5803900"/>
          <p14:tracePt t="64625" x="3490913" y="5822950"/>
          <p14:tracePt t="64652" x="3330575" y="5857875"/>
          <p14:tracePt t="64686" x="3251200" y="5867400"/>
          <p14:tracePt t="64690" x="3152775" y="5875338"/>
          <p14:tracePt t="64720" x="3009900" y="5857875"/>
          <p14:tracePt t="64753" x="2946400" y="5830888"/>
          <p14:tracePt t="64786" x="2884488" y="5786438"/>
          <p14:tracePt t="64799" x="2857500" y="5768975"/>
          <p14:tracePt t="64819" x="2813050" y="5724525"/>
          <p14:tracePt t="64853" x="2768600" y="5688013"/>
          <p14:tracePt t="64860" x="2751138" y="5680075"/>
          <p14:tracePt t="64886" x="2724150" y="5634038"/>
          <p14:tracePt t="64919" x="2714625" y="5608638"/>
          <p14:tracePt t="64924" x="2697163" y="5589588"/>
          <p14:tracePt t="64953" x="2652713" y="5510213"/>
          <p14:tracePt t="64953" x="2633663" y="5465763"/>
          <p14:tracePt t="64988" x="2625725" y="5465763"/>
          <p14:tracePt t="65019" x="2625725" y="5456238"/>
          <p14:tracePt t="65045" x="2633663" y="5456238"/>
          <p14:tracePt t="65471" x="2643188" y="5456238"/>
          <p14:tracePt t="66165" x="2660650" y="5446713"/>
          <p14:tracePt t="66198" x="2679700" y="5429250"/>
          <p14:tracePt t="66209" x="2732088" y="5419725"/>
          <p14:tracePt t="66228" x="2786063" y="5402263"/>
          <p14:tracePt t="66257" x="2990850" y="5348288"/>
          <p14:tracePt t="66291" x="3402013" y="5224463"/>
          <p14:tracePt t="66325" x="3490913" y="5197475"/>
          <p14:tracePt t="66335" x="3741738" y="5143500"/>
          <p14:tracePt t="66357" x="3929063" y="5089525"/>
          <p14:tracePt t="66391" x="4010025" y="5072063"/>
          <p14:tracePt t="66399" x="4143375" y="5037138"/>
          <p14:tracePt t="66424" x="4384675" y="4991100"/>
          <p14:tracePt t="66458" x="4465638" y="4983163"/>
          <p14:tracePt t="66477" x="4581525" y="4956175"/>
          <p14:tracePt t="66495" x="4643438" y="4946650"/>
          <p14:tracePt t="66524" x="4946650" y="4884738"/>
          <p14:tracePt t="66558" x="5160963" y="4857750"/>
          <p14:tracePt t="66591" x="5367338" y="4813300"/>
          <p14:tracePt t="66625" x="5419725" y="4803775"/>
          <p14:tracePt t="66632" x="5518150" y="4776788"/>
          <p14:tracePt t="66658" x="5724525" y="4714875"/>
          <p14:tracePt t="66692" x="5751513" y="4705350"/>
          <p14:tracePt t="66695" x="5884863" y="4660900"/>
          <p14:tracePt t="66725" x="6018213" y="4616450"/>
          <p14:tracePt t="66759" x="6116638" y="4562475"/>
          <p14:tracePt t="66792" x="6180138" y="4518025"/>
          <p14:tracePt t="66808" x="6215063" y="4500563"/>
          <p14:tracePt t="66825" x="6330950" y="4438650"/>
          <p14:tracePt t="66859" x="6375400" y="4402138"/>
          <p14:tracePt t="66871" x="6446838" y="4340225"/>
          <p14:tracePt t="66892" x="6483350" y="4303713"/>
          <p14:tracePt t="66926" x="6518275" y="4241800"/>
          <p14:tracePt t="66934" x="6527800" y="4205288"/>
          <p14:tracePt t="66967" x="6537325" y="4143375"/>
          <p14:tracePt t="66994" x="6537325" y="4108450"/>
          <p14:tracePt t="67026" x="6518275" y="4027488"/>
          <p14:tracePt t="67060" x="6510338" y="3965575"/>
          <p14:tracePt t="67093" x="6491288" y="3911600"/>
          <p14:tracePt t="67097" x="6483350" y="3884613"/>
          <p14:tracePt t="67126" x="6473825" y="3830638"/>
          <p14:tracePt t="67159" x="6465888" y="3786188"/>
          <p14:tracePt t="67170" x="6465888" y="3776663"/>
          <p14:tracePt t="67193" x="6456363" y="3759200"/>
          <p14:tracePt t="67228" x="6456363" y="3768725"/>
          <p14:tracePt t="67582" x="6456363" y="3776663"/>
          <p14:tracePt t="67640" x="6465888" y="3786188"/>
          <p14:tracePt t="67723" x="6465888" y="3803650"/>
          <p14:tracePt t="67734" x="6465888" y="3830638"/>
          <p14:tracePt t="67761" x="6465888" y="3867150"/>
          <p14:tracePt t="67795" x="6465888" y="3884613"/>
          <p14:tracePt t="67799" x="6465888" y="3965575"/>
          <p14:tracePt t="67829" x="6465888" y="4081463"/>
          <p14:tracePt t="67862" x="6465888" y="4160838"/>
          <p14:tracePt t="67878" x="6456363" y="4205288"/>
          <p14:tracePt t="67895" x="6429375" y="4357688"/>
          <p14:tracePt t="67928" x="6419850" y="4465638"/>
          <p14:tracePt t="67939" x="6394450" y="4616450"/>
          <p14:tracePt t="67962" x="6330950" y="4830763"/>
          <p14:tracePt t="67995" x="6323013" y="4875213"/>
          <p14:tracePt t="68001" x="6276975" y="5027613"/>
          <p14:tracePt t="68029" x="6259513" y="5081588"/>
          <p14:tracePt t="68063" x="6224588" y="5180013"/>
          <p14:tracePt t="68096" x="6205538" y="5214938"/>
          <p14:tracePt t="68100" x="6143625" y="5348288"/>
          <p14:tracePt t="68130" x="6099175" y="5446713"/>
          <p14:tracePt t="68163" x="6081713" y="5473700"/>
          <p14:tracePt t="68174" x="6062663" y="5518150"/>
          <p14:tracePt t="68196" x="6054725" y="5537200"/>
          <p14:tracePt t="68229" x="6045200" y="5537200"/>
          <p14:tracePt t="68535" x="6054725" y="55372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1|22.9|1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3|0.7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7.6|1.4|17.7|44.8|6.1|1.4|2.9|2.3|2|5.7|4.2|1.2|8.5|3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9.6|3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4.1|9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.1|0.9|17.4|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4.7|6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5|59.2|26.3|118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24.8|225|6|9.6|19.8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0.6|2.6|0.9|3.2|2.2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1.6|1.9|22.2|13.1|73.4|1.3|4|5.1|1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13223</TotalTime>
  <Words>2056</Words>
  <Application>Microsoft Office PowerPoint</Application>
  <PresentationFormat>On-screen Show (4:3)</PresentationFormat>
  <Paragraphs>439</Paragraphs>
  <Slides>37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Calibri</vt:lpstr>
      <vt:lpstr>Century Schoolbook</vt:lpstr>
      <vt:lpstr>Consolas</vt:lpstr>
      <vt:lpstr>Courier New</vt:lpstr>
      <vt:lpstr>Wingdings</vt:lpstr>
      <vt:lpstr>Wingdings 2</vt:lpstr>
      <vt:lpstr>Oriel</vt:lpstr>
      <vt:lpstr>Comp 401 MVC and Graphics/Window Systems</vt:lpstr>
      <vt:lpstr>Prerequisites</vt:lpstr>
      <vt:lpstr>Cartesian Plane: Extra Manual View</vt:lpstr>
      <vt:lpstr>Synchronized Extra Manual View</vt:lpstr>
      <vt:lpstr>Logical Structure</vt:lpstr>
      <vt:lpstr>Multiple PropertiesOne View</vt:lpstr>
      <vt:lpstr>Dual: One PropertyMultiple Views</vt:lpstr>
      <vt:lpstr>Component API?</vt:lpstr>
      <vt:lpstr>Graphics Context (Pen + Component)</vt:lpstr>
      <vt:lpstr>Use of Graphics</vt:lpstr>
      <vt:lpstr>(Re)Painting Responsibility</vt:lpstr>
      <vt:lpstr>Paint Event: What the Window System Does</vt:lpstr>
      <vt:lpstr>The Inheritance Approach in Swing/AWT</vt:lpstr>
      <vt:lpstr>IS-A vs. HAS-A (1.1)</vt:lpstr>
      <vt:lpstr>IS-A vs. HAS-A Event Interception (1.0)</vt:lpstr>
      <vt:lpstr>Eclipse SWT Event Interception</vt:lpstr>
      <vt:lpstr>Observable Cartesian Plane</vt:lpstr>
      <vt:lpstr>Atomic Objects Announcing Event</vt:lpstr>
      <vt:lpstr>Overriding Paint Method</vt:lpstr>
      <vt:lpstr>Drawing</vt:lpstr>
      <vt:lpstr>Cartesian Plane Composer</vt:lpstr>
      <vt:lpstr>Plotted Shuttle</vt:lpstr>
      <vt:lpstr>User Edits Shuttle X in OE Window</vt:lpstr>
      <vt:lpstr>User Clicks  Mouse in  Manual Display</vt:lpstr>
      <vt:lpstr>Result of Typing ‘x’ in Manual Display</vt:lpstr>
      <vt:lpstr>Result of ‘y’ in Manual Display</vt:lpstr>
      <vt:lpstr>Logical Structure</vt:lpstr>
      <vt:lpstr>Plotted Shuttle MVC</vt:lpstr>
      <vt:lpstr>Reusing View and Drawing Images</vt:lpstr>
      <vt:lpstr>Reusing View and Drawing Images</vt:lpstr>
      <vt:lpstr>Mouse Controller</vt:lpstr>
      <vt:lpstr>Key Controller</vt:lpstr>
      <vt:lpstr>Key Controller</vt:lpstr>
      <vt:lpstr>Plotted Shuttle Composer</vt:lpstr>
      <vt:lpstr>Window System, Toolkit and Window Manager</vt:lpstr>
      <vt:lpstr>MVC with Beans and Window Output</vt:lpstr>
      <vt:lpstr>MVC with Window Input and Output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1489</cp:revision>
  <dcterms:created xsi:type="dcterms:W3CDTF">2006-08-16T00:00:00Z</dcterms:created>
  <dcterms:modified xsi:type="dcterms:W3CDTF">2015-07-18T11:52:22Z</dcterms:modified>
</cp:coreProperties>
</file>