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2"/>
  </p:notesMasterIdLst>
  <p:sldIdLst>
    <p:sldId id="256" r:id="rId2"/>
    <p:sldId id="511" r:id="rId3"/>
    <p:sldId id="516" r:id="rId4"/>
    <p:sldId id="658" r:id="rId5"/>
    <p:sldId id="477" r:id="rId6"/>
    <p:sldId id="664" r:id="rId7"/>
    <p:sldId id="659" r:id="rId8"/>
    <p:sldId id="654" r:id="rId9"/>
    <p:sldId id="655" r:id="rId10"/>
    <p:sldId id="665" r:id="rId11"/>
    <p:sldId id="684" r:id="rId12"/>
    <p:sldId id="512" r:id="rId13"/>
    <p:sldId id="517" r:id="rId14"/>
    <p:sldId id="479" r:id="rId15"/>
    <p:sldId id="480" r:id="rId16"/>
    <p:sldId id="476" r:id="rId17"/>
    <p:sldId id="661" r:id="rId18"/>
    <p:sldId id="662" r:id="rId19"/>
    <p:sldId id="663" r:id="rId20"/>
    <p:sldId id="682" r:id="rId21"/>
    <p:sldId id="685" r:id="rId22"/>
    <p:sldId id="523" r:id="rId23"/>
    <p:sldId id="531" r:id="rId24"/>
    <p:sldId id="491" r:id="rId25"/>
    <p:sldId id="492" r:id="rId26"/>
    <p:sldId id="534" r:id="rId27"/>
    <p:sldId id="532" r:id="rId28"/>
    <p:sldId id="533" r:id="rId29"/>
    <p:sldId id="575" r:id="rId30"/>
    <p:sldId id="585" r:id="rId31"/>
    <p:sldId id="586" r:id="rId32"/>
    <p:sldId id="587" r:id="rId33"/>
    <p:sldId id="493" r:id="rId34"/>
    <p:sldId id="494" r:id="rId35"/>
    <p:sldId id="666" r:id="rId36"/>
    <p:sldId id="667" r:id="rId37"/>
    <p:sldId id="668" r:id="rId38"/>
    <p:sldId id="669" r:id="rId39"/>
    <p:sldId id="670" r:id="rId40"/>
    <p:sldId id="671" r:id="rId41"/>
    <p:sldId id="672" r:id="rId42"/>
    <p:sldId id="673" r:id="rId43"/>
    <p:sldId id="674" r:id="rId44"/>
    <p:sldId id="675" r:id="rId45"/>
    <p:sldId id="676" r:id="rId46"/>
    <p:sldId id="677" r:id="rId47"/>
    <p:sldId id="678" r:id="rId48"/>
    <p:sldId id="679" r:id="rId49"/>
    <p:sldId id="680" r:id="rId50"/>
    <p:sldId id="681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54" autoAdjust="0"/>
    <p:restoredTop sz="94675" autoAdjust="0"/>
  </p:normalViewPr>
  <p:slideViewPr>
    <p:cSldViewPr>
      <p:cViewPr varScale="1">
        <p:scale>
          <a:sx n="73" d="100"/>
          <a:sy n="73" d="100"/>
        </p:scale>
        <p:origin x="21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91D977-A676-4611-B353-30E38A0F381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5F33BF2-319D-46B7-ADF6-04449BF41024}">
      <dgm:prSet/>
      <dgm:spPr/>
      <dgm:t>
        <a:bodyPr/>
        <a:lstStyle/>
        <a:p>
          <a:pPr rtl="0"/>
          <a:r>
            <a:rPr lang="en-US" smtClean="0"/>
            <a:t>Like MVC with toolkits we saw earlier</a:t>
          </a:r>
          <a:endParaRPr lang="en-US"/>
        </a:p>
      </dgm:t>
    </dgm:pt>
    <dgm:pt modelId="{EB57E735-E7A6-4493-A756-0001A4844133}" type="parTrans" cxnId="{0E7D6F4E-1DDF-44A3-90F9-29ED25E4F256}">
      <dgm:prSet/>
      <dgm:spPr/>
      <dgm:t>
        <a:bodyPr/>
        <a:lstStyle/>
        <a:p>
          <a:endParaRPr lang="en-US"/>
        </a:p>
      </dgm:t>
    </dgm:pt>
    <dgm:pt modelId="{B31A1D9E-3BDF-4E53-8811-3D2608D08B71}" type="sibTrans" cxnId="{0E7D6F4E-1DDF-44A3-90F9-29ED25E4F256}">
      <dgm:prSet/>
      <dgm:spPr/>
      <dgm:t>
        <a:bodyPr/>
        <a:lstStyle/>
        <a:p>
          <a:endParaRPr lang="en-US"/>
        </a:p>
      </dgm:t>
    </dgm:pt>
    <dgm:pt modelId="{FB488E45-0E8D-41E0-8713-D99D32AC70C4}">
      <dgm:prSet/>
      <dgm:spPr/>
      <dgm:t>
        <a:bodyPr/>
        <a:lstStyle/>
        <a:p>
          <a:pPr rtl="0"/>
          <a:r>
            <a:rPr lang="en-US" smtClean="0"/>
            <a:t>Additional twists</a:t>
          </a:r>
          <a:endParaRPr lang="en-US"/>
        </a:p>
      </dgm:t>
    </dgm:pt>
    <dgm:pt modelId="{572939FC-7C71-4CC8-AF34-AC2998D65B4D}" type="parTrans" cxnId="{0D08515C-11BB-4C2B-8553-D5E1573075F5}">
      <dgm:prSet/>
      <dgm:spPr/>
      <dgm:t>
        <a:bodyPr/>
        <a:lstStyle/>
        <a:p>
          <a:endParaRPr lang="en-US"/>
        </a:p>
      </dgm:t>
    </dgm:pt>
    <dgm:pt modelId="{ACEC6BFA-BEC9-4B66-948A-5A4287F98894}" type="sibTrans" cxnId="{0D08515C-11BB-4C2B-8553-D5E1573075F5}">
      <dgm:prSet/>
      <dgm:spPr/>
      <dgm:t>
        <a:bodyPr/>
        <a:lstStyle/>
        <a:p>
          <a:endParaRPr lang="en-US"/>
        </a:p>
      </dgm:t>
    </dgm:pt>
    <dgm:pt modelId="{715DE195-36B1-4763-AD76-8E591BC8E7D5}">
      <dgm:prSet/>
      <dgm:spPr/>
      <dgm:t>
        <a:bodyPr/>
        <a:lstStyle/>
        <a:p>
          <a:pPr rtl="0"/>
          <a:r>
            <a:rPr lang="en-US" smtClean="0"/>
            <a:t>Model now is divided into multiple properties</a:t>
          </a:r>
          <a:endParaRPr lang="en-US"/>
        </a:p>
      </dgm:t>
    </dgm:pt>
    <dgm:pt modelId="{A2F32030-BAC2-4141-B9AB-F115354D638B}" type="parTrans" cxnId="{A2B8D598-EA5C-417F-8855-8B10F906EDB2}">
      <dgm:prSet/>
      <dgm:spPr/>
      <dgm:t>
        <a:bodyPr/>
        <a:lstStyle/>
        <a:p>
          <a:endParaRPr lang="en-US"/>
        </a:p>
      </dgm:t>
    </dgm:pt>
    <dgm:pt modelId="{E65D4E7F-CAEA-4EA2-9036-DBBE8364F00D}" type="sibTrans" cxnId="{A2B8D598-EA5C-417F-8855-8B10F906EDB2}">
      <dgm:prSet/>
      <dgm:spPr/>
      <dgm:t>
        <a:bodyPr/>
        <a:lstStyle/>
        <a:p>
          <a:endParaRPr lang="en-US"/>
        </a:p>
      </dgm:t>
    </dgm:pt>
    <dgm:pt modelId="{A6B77CB6-E936-4B41-8BAC-B29A87C3B552}">
      <dgm:prSet/>
      <dgm:spPr/>
      <dgm:t>
        <a:bodyPr/>
        <a:lstStyle/>
        <a:p>
          <a:pPr rtl="0"/>
          <a:r>
            <a:rPr lang="en-US" smtClean="0"/>
            <a:t>User interface composed of multiple input/output widgets</a:t>
          </a:r>
          <a:endParaRPr lang="en-US"/>
        </a:p>
      </dgm:t>
    </dgm:pt>
    <dgm:pt modelId="{E0CFA992-FA07-4424-8E51-345BF4D41A84}" type="parTrans" cxnId="{453464B2-572A-4980-BA6C-7FCDB1AD0CE3}">
      <dgm:prSet/>
      <dgm:spPr/>
      <dgm:t>
        <a:bodyPr/>
        <a:lstStyle/>
        <a:p>
          <a:endParaRPr lang="en-US"/>
        </a:p>
      </dgm:t>
    </dgm:pt>
    <dgm:pt modelId="{1444EB1C-6F84-4ECB-A5C8-A91D90BDF15B}" type="sibTrans" cxnId="{453464B2-572A-4980-BA6C-7FCDB1AD0CE3}">
      <dgm:prSet/>
      <dgm:spPr/>
      <dgm:t>
        <a:bodyPr/>
        <a:lstStyle/>
        <a:p>
          <a:endParaRPr lang="en-US"/>
        </a:p>
      </dgm:t>
    </dgm:pt>
    <dgm:pt modelId="{D2EBA8B6-77BA-48D9-863D-DDF50E08ED0B}">
      <dgm:prSet/>
      <dgm:spPr/>
      <dgm:t>
        <a:bodyPr/>
        <a:lstStyle/>
        <a:p>
          <a:pPr rtl="0"/>
          <a:r>
            <a:rPr lang="en-US" smtClean="0"/>
            <a:t>View must now implement the Java java.beans.PropertyChangeListener interface</a:t>
          </a:r>
          <a:endParaRPr lang="en-US"/>
        </a:p>
      </dgm:t>
    </dgm:pt>
    <dgm:pt modelId="{4A978FE3-386E-4C25-8888-81645771DF22}" type="parTrans" cxnId="{71483761-F020-4619-AFF0-EEFD0D7412A7}">
      <dgm:prSet/>
      <dgm:spPr/>
      <dgm:t>
        <a:bodyPr/>
        <a:lstStyle/>
        <a:p>
          <a:endParaRPr lang="en-US"/>
        </a:p>
      </dgm:t>
    </dgm:pt>
    <dgm:pt modelId="{457F08BF-0436-47DD-B38F-71BD85B88EBE}" type="sibTrans" cxnId="{71483761-F020-4619-AFF0-EEFD0D7412A7}">
      <dgm:prSet/>
      <dgm:spPr/>
      <dgm:t>
        <a:bodyPr/>
        <a:lstStyle/>
        <a:p>
          <a:endParaRPr lang="en-US"/>
        </a:p>
      </dgm:t>
    </dgm:pt>
    <dgm:pt modelId="{9C0D7027-6472-4BA3-9156-C07904073335}">
      <dgm:prSet/>
      <dgm:spPr/>
      <dgm:t>
        <a:bodyPr/>
        <a:lstStyle/>
        <a:p>
          <a:pPr rtl="0"/>
          <a:r>
            <a:rPr lang="en-US" smtClean="0"/>
            <a:t>Do not implement your interface that follows the same naming conventions</a:t>
          </a:r>
          <a:endParaRPr lang="en-US"/>
        </a:p>
      </dgm:t>
    </dgm:pt>
    <dgm:pt modelId="{B017D79E-8F8A-46D9-9188-F27E92FD4997}" type="parTrans" cxnId="{053982E6-0E57-4925-9B19-3A2736AD9DB2}">
      <dgm:prSet/>
      <dgm:spPr/>
      <dgm:t>
        <a:bodyPr/>
        <a:lstStyle/>
        <a:p>
          <a:endParaRPr lang="en-US"/>
        </a:p>
      </dgm:t>
    </dgm:pt>
    <dgm:pt modelId="{DB725574-036B-4063-9BB2-D6B9DA035FCB}" type="sibTrans" cxnId="{053982E6-0E57-4925-9B19-3A2736AD9DB2}">
      <dgm:prSet/>
      <dgm:spPr/>
      <dgm:t>
        <a:bodyPr/>
        <a:lstStyle/>
        <a:p>
          <a:endParaRPr lang="en-US"/>
        </a:p>
      </dgm:t>
    </dgm:pt>
    <dgm:pt modelId="{F377402F-12F0-43BD-A4C0-50D52A847F38}">
      <dgm:prSet/>
      <dgm:spPr/>
      <dgm:t>
        <a:bodyPr/>
        <a:lstStyle/>
        <a:p>
          <a:pPr rtl="0"/>
          <a:r>
            <a:rPr lang="en-US" smtClean="0"/>
            <a:t>View and controllers can get multiple widgets from main, usually one for each properties they change/display, to which they store references. Sometimes a view may display the same property using multiple widgets (e.g. slider and progress bar for bmi) or a controller may listen to multiple widgets for setting a property (e.g. menu item and button)</a:t>
          </a:r>
          <a:endParaRPr lang="en-US"/>
        </a:p>
      </dgm:t>
    </dgm:pt>
    <dgm:pt modelId="{52CB6786-36E9-4E07-80DD-9D8F80B43682}" type="parTrans" cxnId="{7C8B7D2B-0DF6-4665-AB7B-61B619F1D973}">
      <dgm:prSet/>
      <dgm:spPr/>
      <dgm:t>
        <a:bodyPr/>
        <a:lstStyle/>
        <a:p>
          <a:endParaRPr lang="en-US"/>
        </a:p>
      </dgm:t>
    </dgm:pt>
    <dgm:pt modelId="{274E4DF1-95C8-48D2-AE57-7A31A7F6DF78}" type="sibTrans" cxnId="{7C8B7D2B-0DF6-4665-AB7B-61B619F1D973}">
      <dgm:prSet/>
      <dgm:spPr/>
      <dgm:t>
        <a:bodyPr/>
        <a:lstStyle/>
        <a:p>
          <a:endParaRPr lang="en-US"/>
        </a:p>
      </dgm:t>
    </dgm:pt>
    <dgm:pt modelId="{D1A7B258-2742-4254-BB98-A5A733060F77}" type="pres">
      <dgm:prSet presAssocID="{DA91D977-A676-4611-B353-30E38A0F38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41C3D0-2C22-476C-9542-C0D879F3F22C}" type="pres">
      <dgm:prSet presAssocID="{85F33BF2-319D-46B7-ADF6-04449BF4102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6811AA-86D6-467F-BF2B-00073CFA48D2}" type="pres">
      <dgm:prSet presAssocID="{B31A1D9E-3BDF-4E53-8811-3D2608D08B71}" presName="spacer" presStyleCnt="0"/>
      <dgm:spPr/>
    </dgm:pt>
    <dgm:pt modelId="{C3E37287-9F08-476C-A2A0-ADA70220B463}" type="pres">
      <dgm:prSet presAssocID="{FB488E45-0E8D-41E0-8713-D99D32AC70C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689F38-6359-4FEB-8815-B961115CC47F}" type="pres">
      <dgm:prSet presAssocID="{FB488E45-0E8D-41E0-8713-D99D32AC70C4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8B7D2B-0DF6-4665-AB7B-61B619F1D973}" srcId="{FB488E45-0E8D-41E0-8713-D99D32AC70C4}" destId="{F377402F-12F0-43BD-A4C0-50D52A847F38}" srcOrd="3" destOrd="0" parTransId="{52CB6786-36E9-4E07-80DD-9D8F80B43682}" sibTransId="{274E4DF1-95C8-48D2-AE57-7A31A7F6DF78}"/>
    <dgm:cxn modelId="{593F8B8A-5DC9-41A8-91C1-BA377C0A4946}" type="presOf" srcId="{FB488E45-0E8D-41E0-8713-D99D32AC70C4}" destId="{C3E37287-9F08-476C-A2A0-ADA70220B463}" srcOrd="0" destOrd="0" presId="urn:microsoft.com/office/officeart/2005/8/layout/vList2"/>
    <dgm:cxn modelId="{5E7BEDB2-6AB0-4D84-A724-B85512C29029}" type="presOf" srcId="{D2EBA8B6-77BA-48D9-863D-DDF50E08ED0B}" destId="{43689F38-6359-4FEB-8815-B961115CC47F}" srcOrd="0" destOrd="2" presId="urn:microsoft.com/office/officeart/2005/8/layout/vList2"/>
    <dgm:cxn modelId="{C07390A5-2C65-4610-851F-F21D1B34C466}" type="presOf" srcId="{85F33BF2-319D-46B7-ADF6-04449BF41024}" destId="{8141C3D0-2C22-476C-9542-C0D879F3F22C}" srcOrd="0" destOrd="0" presId="urn:microsoft.com/office/officeart/2005/8/layout/vList2"/>
    <dgm:cxn modelId="{71483761-F020-4619-AFF0-EEFD0D7412A7}" srcId="{FB488E45-0E8D-41E0-8713-D99D32AC70C4}" destId="{D2EBA8B6-77BA-48D9-863D-DDF50E08ED0B}" srcOrd="2" destOrd="0" parTransId="{4A978FE3-386E-4C25-8888-81645771DF22}" sibTransId="{457F08BF-0436-47DD-B38F-71BD85B88EBE}"/>
    <dgm:cxn modelId="{453464B2-572A-4980-BA6C-7FCDB1AD0CE3}" srcId="{FB488E45-0E8D-41E0-8713-D99D32AC70C4}" destId="{A6B77CB6-E936-4B41-8BAC-B29A87C3B552}" srcOrd="1" destOrd="0" parTransId="{E0CFA992-FA07-4424-8E51-345BF4D41A84}" sibTransId="{1444EB1C-6F84-4ECB-A5C8-A91D90BDF15B}"/>
    <dgm:cxn modelId="{8892018C-D2DD-4289-BA39-A7EB8610F282}" type="presOf" srcId="{9C0D7027-6472-4BA3-9156-C07904073335}" destId="{43689F38-6359-4FEB-8815-B961115CC47F}" srcOrd="0" destOrd="3" presId="urn:microsoft.com/office/officeart/2005/8/layout/vList2"/>
    <dgm:cxn modelId="{D0F0D579-EE3D-4464-95C3-EDD19A31B7D5}" type="presOf" srcId="{F377402F-12F0-43BD-A4C0-50D52A847F38}" destId="{43689F38-6359-4FEB-8815-B961115CC47F}" srcOrd="0" destOrd="4" presId="urn:microsoft.com/office/officeart/2005/8/layout/vList2"/>
    <dgm:cxn modelId="{32E1A5C7-20E8-43F9-AFBD-93E5BECFB783}" type="presOf" srcId="{A6B77CB6-E936-4B41-8BAC-B29A87C3B552}" destId="{43689F38-6359-4FEB-8815-B961115CC47F}" srcOrd="0" destOrd="1" presId="urn:microsoft.com/office/officeart/2005/8/layout/vList2"/>
    <dgm:cxn modelId="{A2B8D598-EA5C-417F-8855-8B10F906EDB2}" srcId="{FB488E45-0E8D-41E0-8713-D99D32AC70C4}" destId="{715DE195-36B1-4763-AD76-8E591BC8E7D5}" srcOrd="0" destOrd="0" parTransId="{A2F32030-BAC2-4141-B9AB-F115354D638B}" sibTransId="{E65D4E7F-CAEA-4EA2-9036-DBBE8364F00D}"/>
    <dgm:cxn modelId="{053982E6-0E57-4925-9B19-3A2736AD9DB2}" srcId="{D2EBA8B6-77BA-48D9-863D-DDF50E08ED0B}" destId="{9C0D7027-6472-4BA3-9156-C07904073335}" srcOrd="0" destOrd="0" parTransId="{B017D79E-8F8A-46D9-9188-F27E92FD4997}" sibTransId="{DB725574-036B-4063-9BB2-D6B9DA035FCB}"/>
    <dgm:cxn modelId="{0E7D6F4E-1DDF-44A3-90F9-29ED25E4F256}" srcId="{DA91D977-A676-4611-B353-30E38A0F381B}" destId="{85F33BF2-319D-46B7-ADF6-04449BF41024}" srcOrd="0" destOrd="0" parTransId="{EB57E735-E7A6-4493-A756-0001A4844133}" sibTransId="{B31A1D9E-3BDF-4E53-8811-3D2608D08B71}"/>
    <dgm:cxn modelId="{0D08515C-11BB-4C2B-8553-D5E1573075F5}" srcId="{DA91D977-A676-4611-B353-30E38A0F381B}" destId="{FB488E45-0E8D-41E0-8713-D99D32AC70C4}" srcOrd="1" destOrd="0" parTransId="{572939FC-7C71-4CC8-AF34-AC2998D65B4D}" sibTransId="{ACEC6BFA-BEC9-4B66-948A-5A4287F98894}"/>
    <dgm:cxn modelId="{CBEB6818-484B-45CB-918E-06C6BF6D388B}" type="presOf" srcId="{715DE195-36B1-4763-AD76-8E591BC8E7D5}" destId="{43689F38-6359-4FEB-8815-B961115CC47F}" srcOrd="0" destOrd="0" presId="urn:microsoft.com/office/officeart/2005/8/layout/vList2"/>
    <dgm:cxn modelId="{D0AB6E51-53FB-4B3B-BEC2-FEEE0F3DAEAB}" type="presOf" srcId="{DA91D977-A676-4611-B353-30E38A0F381B}" destId="{D1A7B258-2742-4254-BB98-A5A733060F77}" srcOrd="0" destOrd="0" presId="urn:microsoft.com/office/officeart/2005/8/layout/vList2"/>
    <dgm:cxn modelId="{EE0EC315-1BC0-43C5-9D97-EC17F4CC23CF}" type="presParOf" srcId="{D1A7B258-2742-4254-BB98-A5A733060F77}" destId="{8141C3D0-2C22-476C-9542-C0D879F3F22C}" srcOrd="0" destOrd="0" presId="urn:microsoft.com/office/officeart/2005/8/layout/vList2"/>
    <dgm:cxn modelId="{15051DF3-6E49-426F-92AB-8320AE7684E1}" type="presParOf" srcId="{D1A7B258-2742-4254-BB98-A5A733060F77}" destId="{806811AA-86D6-467F-BF2B-00073CFA48D2}" srcOrd="1" destOrd="0" presId="urn:microsoft.com/office/officeart/2005/8/layout/vList2"/>
    <dgm:cxn modelId="{00F354EF-E19C-4710-A4BD-4EE52D08960C}" type="presParOf" srcId="{D1A7B258-2742-4254-BB98-A5A733060F77}" destId="{C3E37287-9F08-476C-A2A0-ADA70220B463}" srcOrd="2" destOrd="0" presId="urn:microsoft.com/office/officeart/2005/8/layout/vList2"/>
    <dgm:cxn modelId="{3736EAD1-71C3-4B37-B500-2BAE5C03CB24}" type="presParOf" srcId="{D1A7B258-2742-4254-BB98-A5A733060F77}" destId="{43689F38-6359-4FEB-8815-B961115CC47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41C3D0-2C22-476C-9542-C0D879F3F22C}">
      <dsp:nvSpPr>
        <dsp:cNvPr id="0" name=""/>
        <dsp:cNvSpPr/>
      </dsp:nvSpPr>
      <dsp:spPr>
        <a:xfrm>
          <a:off x="0" y="98345"/>
          <a:ext cx="792480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Like MVC with toolkits we saw earlier</a:t>
          </a:r>
          <a:endParaRPr lang="en-US" sz="2600" kern="1200"/>
        </a:p>
      </dsp:txBody>
      <dsp:txXfrm>
        <a:off x="30442" y="128787"/>
        <a:ext cx="7863916" cy="562726"/>
      </dsp:txXfrm>
    </dsp:sp>
    <dsp:sp modelId="{C3E37287-9F08-476C-A2A0-ADA70220B463}">
      <dsp:nvSpPr>
        <dsp:cNvPr id="0" name=""/>
        <dsp:cNvSpPr/>
      </dsp:nvSpPr>
      <dsp:spPr>
        <a:xfrm>
          <a:off x="0" y="796836"/>
          <a:ext cx="792480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Additional twists</a:t>
          </a:r>
          <a:endParaRPr lang="en-US" sz="2600" kern="1200"/>
        </a:p>
      </dsp:txBody>
      <dsp:txXfrm>
        <a:off x="30442" y="827278"/>
        <a:ext cx="7863916" cy="562726"/>
      </dsp:txXfrm>
    </dsp:sp>
    <dsp:sp modelId="{43689F38-6359-4FEB-8815-B961115CC47F}">
      <dsp:nvSpPr>
        <dsp:cNvPr id="0" name=""/>
        <dsp:cNvSpPr/>
      </dsp:nvSpPr>
      <dsp:spPr>
        <a:xfrm>
          <a:off x="0" y="1420446"/>
          <a:ext cx="7924800" cy="365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612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smtClean="0"/>
            <a:t>Model now is divided into multiple properties</a:t>
          </a:r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smtClean="0"/>
            <a:t>User interface composed of multiple input/output widgets</a:t>
          </a:r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smtClean="0"/>
            <a:t>View must now implement the Java java.beans.PropertyChangeListener interface</a:t>
          </a:r>
          <a:endParaRPr lang="en-US" sz="2000" kern="1200"/>
        </a:p>
        <a:p>
          <a:pPr marL="457200" lvl="2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smtClean="0"/>
            <a:t>Do not implement your interface that follows the same naming conventions</a:t>
          </a:r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smtClean="0"/>
            <a:t>View and controllers can get multiple widgets from main, usually one for each properties they change/display, to which they store references. Sometimes a view may display the same property using multiple widgets (e.g. slider and progress bar for bmi) or a controller may listen to multiple widgets for setting a property (e.g. menu item and button)</a:t>
          </a:r>
          <a:endParaRPr lang="en-US" sz="2000" kern="1200"/>
        </a:p>
      </dsp:txBody>
      <dsp:txXfrm>
        <a:off x="0" y="1420446"/>
        <a:ext cx="7924800" cy="3659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7/16/2015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0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18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7/16/2015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7/16/2015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7/16/2015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ma"/><Relationship Id="rId7" Type="http://schemas.openxmlformats.org/officeDocument/2006/relationships/image" Target="../media/image2.png"/><Relationship Id="rId2" Type="http://schemas.microsoft.com/office/2007/relationships/media" Target="../media/media22.wma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7" Type="http://schemas.openxmlformats.org/officeDocument/2006/relationships/image" Target="../media/image2.png"/><Relationship Id="rId2" Type="http://schemas.microsoft.com/office/2007/relationships/media" Target="../media/media24.wma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ma"/><Relationship Id="rId2" Type="http://schemas.microsoft.com/office/2007/relationships/media" Target="../media/media26.wm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ma"/><Relationship Id="rId2" Type="http://schemas.microsoft.com/office/2007/relationships/media" Target="../media/media28.wm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ma"/><Relationship Id="rId2" Type="http://schemas.microsoft.com/office/2007/relationships/media" Target="../media/media29.wm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wma"/><Relationship Id="rId2" Type="http://schemas.microsoft.com/office/2007/relationships/media" Target="../media/media31.wm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wma"/><Relationship Id="rId2" Type="http://schemas.microsoft.com/office/2007/relationships/media" Target="../media/media32.wma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wma"/><Relationship Id="rId2" Type="http://schemas.microsoft.com/office/2007/relationships/media" Target="../media/media35.wma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ma"/><Relationship Id="rId2" Type="http://schemas.microsoft.com/office/2007/relationships/media" Target="../media/media36.wma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ma"/><Relationship Id="rId2" Type="http://schemas.microsoft.com/office/2007/relationships/media" Target="../media/media38.wma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wma"/><Relationship Id="rId2" Type="http://schemas.microsoft.com/office/2007/relationships/media" Target="../media/media39.wma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4.wma"/><Relationship Id="rId1" Type="http://schemas.microsoft.com/office/2007/relationships/media" Target="../media/media44.wm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wma"/><Relationship Id="rId2" Type="http://schemas.microsoft.com/office/2007/relationships/media" Target="../media/media45.wma"/><Relationship Id="rId1" Type="http://schemas.openxmlformats.org/officeDocument/2006/relationships/tags" Target="../tags/tag23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7.wma"/><Relationship Id="rId1" Type="http://schemas.microsoft.com/office/2007/relationships/media" Target="../media/media47.wm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8.wma"/><Relationship Id="rId1" Type="http://schemas.microsoft.com/office/2007/relationships/media" Target="../media/media48.wm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9.wma"/><Relationship Id="rId1" Type="http://schemas.microsoft.com/office/2007/relationships/media" Target="../media/media49.wm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7" Type="http://schemas.openxmlformats.org/officeDocument/2006/relationships/image" Target="../media/image2.png"/><Relationship Id="rId2" Type="http://schemas.microsoft.com/office/2007/relationships/media" Target="../media/media5.wm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wma"/><Relationship Id="rId7" Type="http://schemas.openxmlformats.org/officeDocument/2006/relationships/image" Target="../media/image2.png"/><Relationship Id="rId2" Type="http://schemas.microsoft.com/office/2007/relationships/media" Target="../media/media50.wma"/><Relationship Id="rId1" Type="http://schemas.openxmlformats.org/officeDocument/2006/relationships/tags" Target="../tags/tag24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MVC and User-Interface Toolkits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Prasun Dewan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00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462556" y="5676900"/>
            <a:ext cx="1409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getValue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1843056" y="5676900"/>
            <a:ext cx="15621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MVC in Example Application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05156" y="54483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ObservableCounter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5843556" y="33909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ACounter</a:t>
            </a:r>
            <a:r>
              <a:rPr lang="en-US" sz="1600" dirty="0" smtClean="0"/>
              <a:t> </a:t>
            </a:r>
            <a:r>
              <a:rPr lang="en-US" sz="1600" dirty="0" err="1" smtClean="0"/>
              <a:t>JTextFieldView</a:t>
            </a:r>
            <a:endParaRPr lang="en-US" sz="1600" dirty="0"/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 flipH="1">
            <a:off x="5614956" y="4229100"/>
            <a:ext cx="1257300" cy="144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14356" y="34671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ACounterJButton</a:t>
            </a:r>
            <a:r>
              <a:rPr lang="en-US" sz="1600" dirty="0" smtClean="0"/>
              <a:t> Controller</a:t>
            </a:r>
            <a:endParaRPr lang="en-US" sz="1600" dirty="0"/>
          </a:p>
        </p:txBody>
      </p:sp>
      <p:cxnSp>
        <p:nvCxnSpPr>
          <p:cNvPr id="15" name="Straight Arrow Connector 14"/>
          <p:cNvCxnSpPr>
            <a:stCxn id="14" idx="2"/>
            <a:endCxn id="22" idx="0"/>
          </p:cNvCxnSpPr>
          <p:nvPr/>
        </p:nvCxnSpPr>
        <p:spPr>
          <a:xfrm>
            <a:off x="1843056" y="4305300"/>
            <a:ext cx="78105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105400" y="3886200"/>
            <a:ext cx="0" cy="157620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724400" y="3581400"/>
            <a:ext cx="1119156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u</a:t>
            </a:r>
            <a:r>
              <a:rPr lang="en-US" sz="1600" dirty="0" smtClean="0"/>
              <a:t>pdate()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814356" y="2990850"/>
            <a:ext cx="2057400" cy="4762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actionPerformed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1066800" y="1524000"/>
            <a:ext cx="1298028" cy="6095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JButton</a:t>
            </a:r>
            <a:endParaRPr lang="en-US" sz="16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715814" y="2162173"/>
            <a:ext cx="0" cy="857251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863350" y="2590800"/>
            <a:ext cx="0" cy="800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924112" y="2133599"/>
            <a:ext cx="352488" cy="1645527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167406" y="2133600"/>
            <a:ext cx="1219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setText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6153257" y="1524000"/>
            <a:ext cx="1238143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2374630" y="1600199"/>
            <a:ext cx="219737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addActionListener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52400" y="1840675"/>
            <a:ext cx="87863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17260" y="1543296"/>
            <a:ext cx="748911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Press</a:t>
            </a:r>
            <a:endParaRPr lang="en-US" sz="1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3147558"/>
      </p:ext>
    </p:extLst>
  </p:cSld>
  <p:clrMapOvr>
    <a:masterClrMapping/>
  </p:clrMapOvr>
  <p:transition advTm="151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462556" y="5676900"/>
            <a:ext cx="1409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getValue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1843056" y="5676900"/>
            <a:ext cx="15621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</a:t>
            </a:r>
            <a:r>
              <a:rPr lang="en-US" sz="1600" dirty="0" smtClean="0"/>
              <a:t>ncrement()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MVC in Example Application (Review)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05156" y="54483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ObservableCounter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5843556" y="33909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ACounter</a:t>
            </a:r>
            <a:r>
              <a:rPr lang="en-US" sz="1600" dirty="0" smtClean="0"/>
              <a:t> </a:t>
            </a:r>
            <a:r>
              <a:rPr lang="en-US" sz="1600" dirty="0" err="1" smtClean="0"/>
              <a:t>JTextFieldView</a:t>
            </a:r>
            <a:endParaRPr lang="en-US" sz="1600" dirty="0"/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 flipH="1">
            <a:off x="5614956" y="4229100"/>
            <a:ext cx="1257300" cy="144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14356" y="34671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ACounterJButton</a:t>
            </a:r>
            <a:r>
              <a:rPr lang="en-US" sz="1600" dirty="0" smtClean="0"/>
              <a:t> Controller</a:t>
            </a:r>
            <a:endParaRPr lang="en-US" sz="1600" dirty="0"/>
          </a:p>
        </p:txBody>
      </p:sp>
      <p:cxnSp>
        <p:nvCxnSpPr>
          <p:cNvPr id="15" name="Straight Arrow Connector 14"/>
          <p:cNvCxnSpPr>
            <a:stCxn id="14" idx="2"/>
            <a:endCxn id="22" idx="0"/>
          </p:cNvCxnSpPr>
          <p:nvPr/>
        </p:nvCxnSpPr>
        <p:spPr>
          <a:xfrm>
            <a:off x="1843056" y="4305300"/>
            <a:ext cx="78105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105400" y="3886200"/>
            <a:ext cx="0" cy="157620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724400" y="3581400"/>
            <a:ext cx="1119156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u</a:t>
            </a:r>
            <a:r>
              <a:rPr lang="en-US" sz="1600" dirty="0" smtClean="0"/>
              <a:t>pdate()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814356" y="2990850"/>
            <a:ext cx="2057400" cy="4762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actionPerformed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1066800" y="1524000"/>
            <a:ext cx="1298028" cy="6095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JButton</a:t>
            </a:r>
            <a:endParaRPr lang="en-US" sz="16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715814" y="2162173"/>
            <a:ext cx="0" cy="857251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863350" y="2590800"/>
            <a:ext cx="0" cy="800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924112" y="2133599"/>
            <a:ext cx="352488" cy="1645527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167406" y="2133600"/>
            <a:ext cx="1219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setText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6153257" y="1524000"/>
            <a:ext cx="1238143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2374630" y="1600199"/>
            <a:ext cx="219737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addActionListener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52400" y="1840675"/>
            <a:ext cx="87863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17260" y="1543296"/>
            <a:ext cx="748911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Press</a:t>
            </a:r>
            <a:endParaRPr lang="en-US" sz="1400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544" y="4442807"/>
            <a:ext cx="1612199" cy="161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3615788"/>
      </p:ext>
    </p:extLst>
  </p:cSld>
  <p:clrMapOvr>
    <a:masterClrMapping/>
  </p:clrMapOvr>
  <p:transition advTm="6471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4" grpId="0" animBg="1"/>
    </p:bldLst>
  </p:timing>
  <p:extLst mod="1">
    <p:ext uri="{3A86A75C-4F4B-4683-9AE1-C65F6400EC91}">
      <p14:laserTraceLst xmlns:p14="http://schemas.microsoft.com/office/powerpoint/2010/main">
        <p14:tracePtLst>
          <p14:tracePt t="1721" x="5518150" y="2946400"/>
          <p14:tracePt t="1725" x="5545138" y="2946400"/>
          <p14:tracePt t="2351" x="5554663" y="2946400"/>
          <p14:tracePt t="2363" x="5608638" y="2928938"/>
          <p14:tracePt t="2381" x="5661025" y="2919413"/>
          <p14:tracePt t="2413" x="5803900" y="2874963"/>
          <p14:tracePt t="2416" x="6108700" y="2759075"/>
          <p14:tracePt t="2447" x="6215063" y="2714625"/>
          <p14:tracePt t="2455" x="6465888" y="2608263"/>
          <p14:tracePt t="2481" x="6875463" y="2438400"/>
          <p14:tracePt t="2513" x="7099300" y="2312988"/>
          <p14:tracePt t="2522" x="7170738" y="2276475"/>
          <p14:tracePt t="2547" x="7466013" y="2108200"/>
          <p14:tracePt t="2579" x="7599363" y="2017713"/>
          <p14:tracePt t="2585" x="7616825" y="1990725"/>
          <p14:tracePt t="2614" x="7848600" y="1847850"/>
          <p14:tracePt t="2646" x="7966075" y="1758950"/>
          <p14:tracePt t="2649" x="8170863" y="1616075"/>
          <p14:tracePt t="2681" x="8197850" y="1581150"/>
          <p14:tracePt t="2691" x="8323263" y="1490663"/>
          <p14:tracePt t="2714" x="8483600" y="1366838"/>
          <p14:tracePt t="2746" x="8537575" y="1330325"/>
          <p14:tracePt t="2753" x="8572500" y="1295400"/>
          <p14:tracePt t="2781" x="8626475" y="1241425"/>
          <p14:tracePt t="2813" x="8643938" y="1214438"/>
          <p14:tracePt t="2815" x="8680450" y="1160463"/>
          <p14:tracePt t="2847" x="8688388" y="1152525"/>
          <p14:tracePt t="2853" x="8697913" y="1133475"/>
          <p14:tracePt t="2881" x="8697913" y="1108075"/>
          <p14:tracePt t="2913" x="8688388" y="1071563"/>
          <p14:tracePt t="2915" x="8670925" y="1036638"/>
          <p14:tracePt t="2947" x="8661400" y="1017588"/>
          <p14:tracePt t="2957" x="8661400" y="973138"/>
          <p14:tracePt t="2982" x="8634413" y="901700"/>
          <p14:tracePt t="3013" x="8616950" y="857250"/>
          <p14:tracePt t="3026" x="8609013" y="839788"/>
          <p14:tracePt t="3049" x="8599488" y="776288"/>
          <p14:tracePt t="3080" x="8599488" y="723900"/>
          <p14:tracePt t="3088" x="8599488" y="696913"/>
          <p14:tracePt t="3116" x="8599488" y="544513"/>
          <p14:tracePt t="3148" x="8599488" y="527050"/>
          <p14:tracePt t="3150" x="8599488" y="438150"/>
          <p14:tracePt t="3182" x="8599488" y="384175"/>
          <p14:tracePt t="3199" x="8599488" y="322263"/>
          <p14:tracePt t="3225" x="8599488" y="268288"/>
          <p14:tracePt t="3250" x="8609013" y="196850"/>
          <p14:tracePt t="3281" x="8609013" y="169863"/>
          <p14:tracePt t="3289" x="8609013" y="133350"/>
          <p14:tracePt t="3316" x="8609013" y="44450"/>
          <p14:tracePt t="3348" x="8609013" y="26988"/>
          <p14:tracePt t="3352" x="8616950" y="0"/>
          <p14:tracePt t="3383" x="8626475" y="0"/>
          <p14:tracePt t="3401" x="8634413" y="0"/>
          <p14:tracePt t="3416" x="8653463" y="0"/>
          <p14:tracePt t="3448" x="8670925" y="0"/>
          <p14:tracePt t="3463" x="8688388" y="0"/>
          <p14:tracePt t="3483" x="8724900" y="0"/>
          <p14:tracePt t="3515" x="8732838" y="0"/>
          <p14:tracePt t="3539" x="8742363" y="0"/>
          <p14:tracePt t="3574" x="8751888" y="0"/>
          <p14:tracePt t="3607" x="8759825" y="0"/>
          <p14:tracePt t="3619" x="8796338" y="0"/>
          <p14:tracePt t="3651" x="8813800" y="0"/>
          <p14:tracePt t="3683" x="8823325" y="0"/>
          <p14:tracePt t="3697" x="8831263" y="0"/>
          <p14:tracePt t="3718" x="8840788" y="0"/>
          <p14:tracePt t="3750" x="8848725" y="0"/>
          <p14:tracePt t="3790" x="8858250" y="0"/>
          <p14:tracePt t="3856" x="8885238" y="0"/>
          <p14:tracePt t="3875" x="8894763" y="0"/>
          <p14:tracePt t="3906" x="8912225" y="0"/>
          <p14:tracePt t="3918" x="8929688" y="0"/>
          <p14:tracePt t="4011" x="8939213" y="0"/>
          <p14:tracePt t="4058" x="8947150" y="0"/>
          <p14:tracePt t="4105" x="8956675" y="0"/>
          <p14:tracePt t="4136" x="8974138" y="0"/>
          <p14:tracePt t="4155" x="8991600" y="0"/>
          <p14:tracePt t="4174" x="9001125" y="0"/>
          <p14:tracePt t="4186" x="9028113" y="0"/>
          <p14:tracePt t="4217" x="9055100" y="0"/>
          <p14:tracePt t="4235" x="9072563" y="0"/>
          <p14:tracePt t="4252" x="9117013" y="0"/>
          <p14:tracePt t="4284" x="9134475" y="0"/>
          <p14:tracePt t="24365" x="9126538" y="0"/>
          <p14:tracePt t="24389" x="9099550" y="0"/>
          <p14:tracePt t="24401" x="9082088" y="0"/>
          <p14:tracePt t="24432" x="9063038" y="0"/>
          <p14:tracePt t="24446" x="9028113" y="0"/>
          <p14:tracePt t="24478" x="9010650" y="9525"/>
          <p14:tracePt t="24485" x="8991600" y="17463"/>
          <p14:tracePt t="24513" x="8966200" y="44450"/>
          <p14:tracePt t="24545" x="8939213" y="80963"/>
          <p14:tracePt t="24565" x="8939213" y="115888"/>
          <p14:tracePt t="24580" x="8920163" y="214313"/>
          <p14:tracePt t="24612" x="8929688" y="303213"/>
          <p14:tracePt t="24627" x="8929688" y="330200"/>
          <p14:tracePt t="24647" x="8991600" y="465138"/>
          <p14:tracePt t="24678" x="9063038" y="581025"/>
          <p14:tracePt t="24689" x="9082088" y="608013"/>
          <p14:tracePt t="24714" x="9134475" y="741363"/>
          <p14:tracePt t="24746" x="9134475" y="874713"/>
          <p14:tracePt t="24751" x="9134475" y="1098550"/>
          <p14:tracePt t="24781" x="9134475" y="1223963"/>
          <p14:tracePt t="24812" x="9134475" y="1268413"/>
          <p14:tracePt t="24832" x="9134475" y="1276350"/>
          <p14:tracePt t="24890" x="9126538" y="1322388"/>
          <p14:tracePt t="24909" x="9072563" y="1401763"/>
          <p14:tracePt t="24936" x="8902700" y="1581150"/>
          <p14:tracePt t="24956" x="8831263" y="1660525"/>
          <p14:tracePt t="24981" x="8653463" y="1884363"/>
          <p14:tracePt t="25013" x="8582025" y="1982788"/>
          <p14:tracePt t="25018" x="8537575" y="2044700"/>
          <p14:tracePt t="25049" x="8501063" y="2125663"/>
          <p14:tracePt t="25080" x="8501063" y="2152650"/>
          <p14:tracePt t="25113" x="8501063" y="2179638"/>
          <p14:tracePt t="25132" x="8501063" y="2205038"/>
          <p14:tracePt t="25148" x="8510588" y="2401888"/>
          <p14:tracePt t="25180" x="8510588" y="2446338"/>
          <p14:tracePt t="25188" x="8456613" y="2625725"/>
          <p14:tracePt t="25215" x="8375650" y="2840038"/>
          <p14:tracePt t="25247" x="8348663" y="2901950"/>
          <p14:tracePt t="25250" x="8304213" y="3000375"/>
          <p14:tracePt t="25282" x="8269288" y="3116263"/>
          <p14:tracePt t="25287" x="8251825" y="3205163"/>
          <p14:tracePt t="25316" x="8170863" y="3589338"/>
          <p14:tracePt t="25347" x="8143875" y="3911600"/>
          <p14:tracePt t="25349" x="8108950" y="4259263"/>
          <p14:tracePt t="25381" x="8108950" y="4286250"/>
          <p14:tracePt t="25393" x="8089900" y="4384675"/>
          <p14:tracePt t="25416" x="8081963" y="4473575"/>
          <p14:tracePt t="25433" x="8072438" y="4537075"/>
          <p14:tracePt t="25449" x="8054975" y="4660900"/>
          <p14:tracePt t="25466" x="8054975" y="4714875"/>
          <p14:tracePt t="25483" x="8010525" y="4902200"/>
          <p14:tracePt t="25514" x="7991475" y="4973638"/>
          <p14:tracePt t="25522" x="7956550" y="5062538"/>
          <p14:tracePt t="25556" x="7939088" y="5081588"/>
          <p14:tracePt t="25567" x="7929563" y="5133975"/>
          <p14:tracePt t="25586" x="7929563" y="5153025"/>
          <p14:tracePt t="25600" x="7902575" y="5214938"/>
          <p14:tracePt t="25618" x="7894638" y="5232400"/>
          <p14:tracePt t="25633" x="7894638" y="5241925"/>
          <p14:tracePt t="25650" x="7885113" y="5232400"/>
          <p14:tracePt t="25680" x="7894638" y="5232400"/>
          <p14:tracePt t="25691" x="7929563" y="5241925"/>
          <p14:tracePt t="25712" x="7939088" y="5241925"/>
          <p14:tracePt t="25737" x="7947025" y="5241925"/>
          <p14:tracePt t="25804" x="7956550" y="5232400"/>
          <p14:tracePt t="25815" x="7991475" y="5214938"/>
          <p14:tracePt t="25835" x="8001000" y="5197475"/>
          <p14:tracePt t="25847" x="8027988" y="5160963"/>
          <p14:tracePt t="25866" x="8037513" y="5133975"/>
          <p14:tracePt t="25878" x="8054975" y="5099050"/>
          <p14:tracePt t="25897" x="8072438" y="5037138"/>
          <p14:tracePt t="25916" x="8081963" y="5018088"/>
          <p14:tracePt t="25929" x="8081963" y="5000625"/>
          <p14:tracePt t="25947" x="8081963" y="4983163"/>
          <p14:tracePt t="25959" x="8081963" y="4938713"/>
          <p14:tracePt t="25980" x="8062913" y="4911725"/>
          <p14:tracePt t="25992" x="8027988" y="4840288"/>
          <p14:tracePt t="26011" x="8010525" y="4813300"/>
          <p14:tracePt t="26023" x="7974013" y="4741863"/>
          <p14:tracePt t="26042" x="7966075" y="4732338"/>
          <p14:tracePt t="26067" x="7920038" y="4714875"/>
          <p14:tracePt t="26086" x="7875588" y="4714875"/>
          <p14:tracePt t="26105" x="7848600" y="4714875"/>
          <p14:tracePt t="26118" x="7786688" y="4714875"/>
          <p14:tracePt t="26137" x="7751763" y="4714875"/>
          <p14:tracePt t="26149" x="7697788" y="4724400"/>
          <p14:tracePt t="26168" x="7643813" y="4741863"/>
          <p14:tracePt t="26180" x="7572375" y="4768850"/>
          <p14:tracePt t="26199" x="7537450" y="4776788"/>
          <p14:tracePt t="26211" x="7473950" y="4813300"/>
          <p14:tracePt t="26229" x="7466013" y="4822825"/>
          <p14:tracePt t="26256" x="7466013" y="4840288"/>
          <p14:tracePt t="26276" x="7466013" y="4875213"/>
          <p14:tracePt t="26310" x="7466013" y="4894263"/>
          <p14:tracePt t="26322" x="7466013" y="4902200"/>
          <p14:tracePt t="26341" x="7466013" y="4929188"/>
          <p14:tracePt t="26352" x="7466013" y="4938713"/>
          <p14:tracePt t="26372" x="7473950" y="4938713"/>
          <p14:tracePt t="26383" x="7473950" y="4946650"/>
          <p14:tracePt t="27364" x="7483475" y="4938713"/>
          <p14:tracePt t="27782" x="7491413" y="4938713"/>
          <p14:tracePt t="27801" x="7510463" y="4938713"/>
          <p14:tracePt t="27813" x="7518400" y="4938713"/>
          <p14:tracePt t="27849" x="7527925" y="4938713"/>
          <p14:tracePt t="27860" x="7562850" y="4956175"/>
          <p14:tracePt t="27879" x="7581900" y="4956175"/>
          <p14:tracePt t="27891" x="7589838" y="4956175"/>
          <p14:tracePt t="27911" x="7589838" y="4965700"/>
          <p14:tracePt t="27929" x="7599363" y="4965700"/>
          <p14:tracePt t="27941" x="7608888" y="4973638"/>
          <p14:tracePt t="27961" x="7616825" y="4965700"/>
          <p14:tracePt t="28036" x="7616825" y="4946650"/>
          <p14:tracePt t="28054" x="7616825" y="4929188"/>
          <p14:tracePt t="28066" x="7626350" y="4919663"/>
          <p14:tracePt t="28085" x="7626350" y="4911725"/>
          <p14:tracePt t="28111" x="7626350" y="4902200"/>
          <p14:tracePt t="28139" x="7634288" y="4884738"/>
          <p14:tracePt t="28270" x="7643813" y="4884738"/>
          <p14:tracePt t="28410" x="7634288" y="4884738"/>
          <p14:tracePt t="28701" x="7626350" y="4884738"/>
          <p14:tracePt t="50863" x="7634288" y="4894263"/>
          <p14:tracePt t="51555" x="7643813" y="4911725"/>
          <p14:tracePt t="51575" x="7653338" y="4911725"/>
          <p14:tracePt t="51586" x="7661275" y="4919663"/>
          <p14:tracePt t="51605" x="7670800" y="4929188"/>
          <p14:tracePt t="51629" x="7697788" y="4938713"/>
          <p14:tracePt t="51663" x="7705725" y="4938713"/>
          <p14:tracePt t="51696" x="7715250" y="4946650"/>
          <p14:tracePt t="51745" x="7724775" y="4946650"/>
          <p14:tracePt t="51764" x="7742238" y="4946650"/>
          <p14:tracePt t="51775" x="7769225" y="4965700"/>
          <p14:tracePt t="51796" x="7796213" y="4973638"/>
          <p14:tracePt t="51830" x="7831138" y="4991100"/>
          <p14:tracePt t="51854" x="7848600" y="4991100"/>
          <p14:tracePt t="51881" x="7858125" y="4991100"/>
          <p14:tracePt t="51921" x="7867650" y="4991100"/>
          <p14:tracePt t="51954" x="7875588" y="4991100"/>
          <p14:tracePt t="52030" x="7885113" y="4973638"/>
          <p14:tracePt t="52074" x="7885113" y="4965700"/>
          <p14:tracePt t="52097" x="7875588" y="4938713"/>
          <p14:tracePt t="52130" x="7858125" y="4919663"/>
          <p14:tracePt t="52163" x="7848600" y="4919663"/>
          <p14:tracePt t="52170" x="7804150" y="4902200"/>
          <p14:tracePt t="52205" x="7786688" y="4902200"/>
          <p14:tracePt t="52231" x="7777163" y="4902200"/>
          <p14:tracePt t="52264" x="7769225" y="4902200"/>
          <p14:tracePt t="52307" x="7759700" y="4894263"/>
          <p14:tracePt t="52449" x="7751763" y="4884738"/>
          <p14:tracePt t="52469" x="7742238" y="4884738"/>
          <p14:tracePt t="53613" x="7742238" y="4875213"/>
          <p14:tracePt t="53661" x="7742238" y="4867275"/>
          <p14:tracePt t="53709" x="7724775" y="4867275"/>
          <p14:tracePt t="53727" x="7715250" y="4867275"/>
          <p14:tracePt t="53772" x="7705725" y="4867275"/>
          <p14:tracePt t="53792" x="7697788" y="4867275"/>
          <p14:tracePt t="53805" x="7688263" y="4867275"/>
          <p14:tracePt t="53837" x="7680325" y="4867275"/>
          <p14:tracePt t="133864" x="7688263" y="4867275"/>
          <p14:tracePt t="134410" x="7697788" y="4867275"/>
          <p14:tracePt t="134442" x="7697788" y="4857750"/>
          <p14:tracePt t="134453" x="7715250" y="4848225"/>
          <p14:tracePt t="134534" x="7732713" y="4848225"/>
          <p14:tracePt t="134553" x="7742238" y="4848225"/>
          <p14:tracePt t="134580" x="7759700" y="4840288"/>
          <p14:tracePt t="134599" x="7769225" y="4840288"/>
          <p14:tracePt t="134611" x="7796213" y="4830763"/>
          <p14:tracePt t="134630" x="7796213" y="4822825"/>
          <p14:tracePt t="134642" x="7813675" y="4813300"/>
          <p14:tracePt t="134662" x="7823200" y="4813300"/>
          <p14:tracePt t="134722" x="7831138" y="4803775"/>
          <p14:tracePt t="134755" x="7840663" y="4803775"/>
          <p14:tracePt t="134815" x="7840663" y="4795838"/>
          <p14:tracePt t="134847" x="7848600" y="4795838"/>
          <p14:tracePt t="134866" x="7867650" y="4776788"/>
          <p14:tracePt t="134900" x="7875588" y="4759325"/>
          <p14:tracePt t="134911" x="7875588" y="4751388"/>
          <p14:tracePt t="134932" x="7875588" y="4724400"/>
          <p14:tracePt t="134942" x="7875588" y="4714875"/>
          <p14:tracePt t="134962" x="7875588" y="4705350"/>
          <p14:tracePt t="134988" x="7875588" y="4697413"/>
          <p14:tracePt t="135177" x="7894638" y="4697413"/>
          <p14:tracePt t="135400" x="7902575" y="4687888"/>
          <p14:tracePt t="135412" x="7929563" y="4679950"/>
          <p14:tracePt t="135432" x="7939088" y="4670425"/>
          <p14:tracePt t="135450" x="8010525" y="4625975"/>
          <p14:tracePt t="135482" x="8089900" y="4589463"/>
          <p14:tracePt t="135515" x="8116888" y="4581525"/>
          <p14:tracePt t="135523" x="8180388" y="4554538"/>
          <p14:tracePt t="135549" x="8251825" y="4518025"/>
          <p14:tracePt t="135582" x="8277225" y="4500563"/>
          <p14:tracePt t="135586" x="8323263" y="4465638"/>
          <p14:tracePt t="135616" x="8420100" y="4411663"/>
          <p14:tracePt t="135650" x="8491538" y="4367213"/>
          <p14:tracePt t="135683" x="8555038" y="4330700"/>
          <p14:tracePt t="135699" x="8616950" y="4286250"/>
          <p14:tracePt t="135718" x="8680450" y="4232275"/>
          <p14:tracePt t="135750" x="8705850" y="4214813"/>
          <p14:tracePt t="135783" x="8742363" y="4197350"/>
          <p14:tracePt t="135786" x="8786813" y="4170363"/>
          <p14:tracePt t="135816" x="8858250" y="4125913"/>
          <p14:tracePt t="135850" x="8885238" y="4116388"/>
          <p14:tracePt t="135854" x="8920163" y="4081463"/>
          <p14:tracePt t="135883" x="8983663" y="4027488"/>
          <p14:tracePt t="135917" x="9028113" y="4000500"/>
          <p14:tracePt t="135950" x="9037638" y="4000500"/>
          <p14:tracePt t="135981" x="9037638" y="3990975"/>
          <p14:tracePt t="142113" x="9028113" y="4010025"/>
          <p14:tracePt t="142645" x="9018588" y="4027488"/>
          <p14:tracePt t="142664" x="9018588" y="4044950"/>
          <p14:tracePt t="142679" x="8974138" y="4098925"/>
          <p14:tracePt t="142704" x="8858250" y="4197350"/>
          <p14:tracePt t="142735" x="8831263" y="4224338"/>
          <p14:tracePt t="142741" x="8705850" y="4313238"/>
          <p14:tracePt t="142770" x="8589963" y="4456113"/>
          <p14:tracePt t="142803" x="8491538" y="4625975"/>
          <p14:tracePt t="142819" x="8402638" y="4830763"/>
          <p14:tracePt t="142838" x="8313738" y="5010150"/>
          <p14:tracePt t="142870" x="8277225" y="5062538"/>
          <p14:tracePt t="142880" x="8251825" y="5099050"/>
          <p14:tracePt t="142906" x="8180388" y="5170488"/>
          <p14:tracePt t="142937" x="8089900" y="5259388"/>
          <p14:tracePt t="142970" x="8045450" y="5322888"/>
          <p14:tracePt t="142976" x="7929563" y="5465763"/>
          <p14:tracePt t="143004" x="7813675" y="5608638"/>
          <p14:tracePt t="143038" x="7777163" y="5643563"/>
          <p14:tracePt t="143041" x="7769225" y="5661025"/>
          <p14:tracePt t="143071" x="7742238" y="5697538"/>
          <p14:tracePt t="143104" x="7732713" y="5732463"/>
          <p14:tracePt t="143117" x="7715250" y="5786438"/>
          <p14:tracePt t="143139" x="7715250" y="5830888"/>
          <p14:tracePt t="143171" x="7715250" y="5857875"/>
          <p14:tracePt t="143179" x="7715250" y="5911850"/>
          <p14:tracePt t="143204" x="7724775" y="5956300"/>
          <p14:tracePt t="143236" x="7724775" y="5946775"/>
          <p14:tracePt t="143605" x="7732713" y="5938838"/>
          <p14:tracePt t="143749" x="7732713" y="5919788"/>
          <p14:tracePt t="143781" x="7732713" y="5902325"/>
          <p14:tracePt t="143793" x="7732713" y="5884863"/>
          <p14:tracePt t="143827" x="7732713" y="5867400"/>
          <p14:tracePt t="143858" x="7732713" y="5857875"/>
          <p14:tracePt t="143873" x="7732713" y="5830888"/>
          <p14:tracePt t="143905" x="7732713" y="5795963"/>
          <p14:tracePt t="143919" x="7732713" y="5759450"/>
          <p14:tracePt t="143940" x="7732713" y="5697538"/>
          <p14:tracePt t="143972" x="7732713" y="5680075"/>
          <p14:tracePt t="143980" x="7732713" y="5616575"/>
          <p14:tracePt t="144007" x="7732713" y="5545138"/>
          <p14:tracePt t="144039" x="7732713" y="5527675"/>
          <p14:tracePt t="144043" x="7742238" y="5473700"/>
          <p14:tracePt t="144074" x="7742238" y="5419725"/>
          <p14:tracePt t="144106" x="7742238" y="5367338"/>
          <p14:tracePt t="144111" x="7742238" y="5340350"/>
          <p14:tracePt t="144141" x="7742238" y="5232400"/>
          <p14:tracePt t="144173" x="7742238" y="5214938"/>
          <p14:tracePt t="144185" x="7742238" y="5170488"/>
          <p14:tracePt t="144208" x="7742238" y="5133975"/>
          <p14:tracePt t="144241" x="7742238" y="5072063"/>
          <p14:tracePt t="144267" x="7742238" y="5054600"/>
          <p14:tracePt t="144280" x="7742238" y="5045075"/>
          <p14:tracePt t="144308" x="7742238" y="5027613"/>
          <p14:tracePt t="144340" x="7751763" y="5027613"/>
          <p14:tracePt t="175614" x="7724775" y="5027613"/>
          <p14:tracePt t="175759" x="7705725" y="5027613"/>
          <p14:tracePt t="175770" x="7670800" y="5027613"/>
          <p14:tracePt t="175789" x="7653338" y="5027613"/>
          <p14:tracePt t="175803" x="7491413" y="5018088"/>
          <p14:tracePt t="175837" x="7304088" y="4991100"/>
          <p14:tracePt t="175850" x="7089775" y="4965700"/>
          <p14:tracePt t="175870" x="6823075" y="4919663"/>
          <p14:tracePt t="175903" x="6724650" y="4911725"/>
          <p14:tracePt t="175911" x="6483350" y="4884738"/>
          <p14:tracePt t="175937" x="6153150" y="4840288"/>
          <p14:tracePt t="175971" x="6062663" y="4830763"/>
          <p14:tracePt t="175975" x="5786438" y="4803775"/>
          <p14:tracePt t="176006" x="5473700" y="4786313"/>
          <p14:tracePt t="176038" x="5224463" y="4751388"/>
          <p14:tracePt t="176071" x="4581525" y="4598988"/>
          <p14:tracePt t="176105" x="4483100" y="4572000"/>
          <p14:tracePt t="176117" x="4357688" y="4537075"/>
          <p14:tracePt t="176143" x="4152900" y="4500563"/>
          <p14:tracePt t="176171" x="3848100" y="4429125"/>
          <p14:tracePt t="176205" x="3751263" y="4402138"/>
          <p14:tracePt t="176209" x="3500438" y="4348163"/>
          <p14:tracePt t="176237" x="3179763" y="4286250"/>
          <p14:tracePt t="176270" x="3098800" y="4268788"/>
          <p14:tracePt t="176273" x="2946400" y="4251325"/>
          <p14:tracePt t="176305" x="2705100" y="4205288"/>
          <p14:tracePt t="176338" x="2187575" y="4062413"/>
          <p14:tracePt t="176370" x="2071688" y="4017963"/>
          <p14:tracePt t="176381" x="1847850" y="3938588"/>
          <p14:tracePt t="176405" x="1536700" y="3830638"/>
          <p14:tracePt t="176437" x="1419225" y="3803650"/>
          <p14:tracePt t="176449" x="1401763" y="3795713"/>
          <p14:tracePt t="176471" x="1366838" y="3786188"/>
          <p14:tracePt t="176504" x="1330325" y="3768725"/>
          <p14:tracePt t="176509" x="1303338" y="3759200"/>
          <p14:tracePt t="176538" x="1231900" y="3741738"/>
          <p14:tracePt t="176571" x="1187450" y="3724275"/>
          <p14:tracePt t="176589" x="1179513" y="3724275"/>
          <p14:tracePt t="176634" x="1169988" y="3724275"/>
          <p14:tracePt t="176652" x="1160463" y="3724275"/>
          <p14:tracePt t="176673" x="1160463" y="3732213"/>
          <p14:tracePt t="176733" x="1160463" y="3741738"/>
          <p14:tracePt t="176747" x="1169988" y="3776663"/>
          <p14:tracePt t="176765" x="1187450" y="3786188"/>
          <p14:tracePt t="176778" x="1204913" y="3813175"/>
          <p14:tracePt t="176795" x="1241425" y="3830638"/>
          <p14:tracePt t="176808" x="1295400" y="3867150"/>
          <p14:tracePt t="176827" x="1312863" y="3884613"/>
          <p14:tracePt t="176839" x="1374775" y="3919538"/>
          <p14:tracePt t="176858" x="1393825" y="3929063"/>
          <p14:tracePt t="176873" x="1455738" y="3956050"/>
          <p14:tracePt t="176890" x="1473200" y="3965575"/>
          <p14:tracePt t="176906" x="1500188" y="3965575"/>
          <p14:tracePt t="176926" x="1517650" y="3973513"/>
          <p14:tracePt t="176940" x="1536700" y="3983038"/>
          <p14:tracePt t="176957" x="1598613" y="4000500"/>
          <p14:tracePt t="176973" x="1616075" y="4000500"/>
          <p14:tracePt t="176990" x="1652588" y="4010025"/>
          <p14:tracePt t="177007" x="1679575" y="4017963"/>
          <p14:tracePt t="177023" x="1731963" y="4027488"/>
          <p14:tracePt t="177040" x="1741488" y="4037013"/>
          <p14:tracePt t="177056" x="1803400" y="4037013"/>
          <p14:tracePt t="177073" x="1830388" y="4037013"/>
          <p14:tracePt t="177090" x="1874838" y="4037013"/>
          <p14:tracePt t="177107" x="1938338" y="4037013"/>
          <p14:tracePt t="177124" x="1990725" y="4037013"/>
          <p14:tracePt t="177157" x="2009775" y="4037013"/>
          <p14:tracePt t="177168" x="2044700" y="4027488"/>
          <p14:tracePt t="177187" x="2116138" y="4010025"/>
          <p14:tracePt t="177221" x="2152650" y="4000500"/>
          <p14:tracePt t="177247" x="2160588" y="3990975"/>
          <p14:tracePt t="177265" x="2170113" y="3990975"/>
          <p14:tracePt t="177277" x="2179638" y="3990975"/>
          <p14:tracePt t="177296" x="2179638" y="3983038"/>
          <p14:tracePt t="177308" x="2197100" y="3965575"/>
          <p14:tracePt t="177327" x="2214563" y="3929063"/>
          <p14:tracePt t="177346" x="2214563" y="3911600"/>
          <p14:tracePt t="177358" x="2224088" y="3867150"/>
          <p14:tracePt t="177376" x="2232025" y="3848100"/>
          <p14:tracePt t="177388" x="2232025" y="3822700"/>
          <p14:tracePt t="177408" x="2232025" y="3813175"/>
          <p14:tracePt t="177440" x="2232025" y="3803650"/>
          <p14:tracePt t="177465" x="2232025" y="3795713"/>
          <p14:tracePt t="177486" x="2232025" y="3776663"/>
          <p14:tracePt t="177497" x="2241550" y="3776663"/>
          <p14:tracePt t="183864" x="2241550" y="3768725"/>
          <p14:tracePt t="183898" x="2241550" y="3759200"/>
          <p14:tracePt t="183959" x="2241550" y="3751263"/>
          <p14:tracePt t="183978" x="2251075" y="3741738"/>
          <p14:tracePt t="184023" x="2276475" y="3724275"/>
          <p14:tracePt t="184042" x="2322513" y="3705225"/>
          <p14:tracePt t="184068" x="2347913" y="3687763"/>
          <p14:tracePt t="184080" x="2357438" y="3679825"/>
          <p14:tracePt t="184092" x="2366963" y="3679825"/>
          <p14:tracePt t="184118" x="2374900" y="3679825"/>
          <p14:tracePt t="184152" x="2411413" y="3679825"/>
          <p14:tracePt t="184183" x="2419350" y="3670300"/>
          <p14:tracePt t="184197" x="2455863" y="3660775"/>
          <p14:tracePt t="184213" x="2490788" y="3652838"/>
          <p14:tracePt t="184232" x="2500313" y="3652838"/>
          <p14:tracePt t="184245" x="2517775" y="3652838"/>
          <p14:tracePt t="184263" x="2527300" y="3652838"/>
          <p14:tracePt t="184274" x="2527300" y="3643313"/>
          <p14:tracePt t="184307" x="2527300" y="3616325"/>
          <p14:tracePt t="184327" x="2527300" y="3608388"/>
          <p14:tracePt t="184337" x="2527300" y="3598863"/>
          <p14:tracePt t="184357" x="2500313" y="3571875"/>
          <p14:tracePt t="184388" x="2490788" y="3554413"/>
          <p14:tracePt t="184400" x="2473325" y="3544888"/>
          <p14:tracePt t="184418" x="2465388" y="3536950"/>
          <p14:tracePt t="184429" x="2455863" y="3536950"/>
          <p14:tracePt t="184449" x="2438400" y="3527425"/>
          <p14:tracePt t="184468" x="2411413" y="3527425"/>
          <p14:tracePt t="184480" x="2374900" y="3517900"/>
          <p14:tracePt t="184501" x="2366963" y="3517900"/>
          <p14:tracePt t="184514" x="2347913" y="3517900"/>
          <p14:tracePt t="184525" x="2303463" y="3517900"/>
          <p14:tracePt t="184544" x="2286000" y="3517900"/>
          <p14:tracePt t="184557" x="2251075" y="3536950"/>
          <p14:tracePt t="184575" x="2197100" y="3536950"/>
          <p14:tracePt t="184595" x="2179638" y="3554413"/>
          <p14:tracePt t="184606" x="2152650" y="3571875"/>
          <p14:tracePt t="184626" x="2133600" y="3571875"/>
          <p14:tracePt t="184637" x="2116138" y="3589338"/>
          <p14:tracePt t="184669" x="2116138" y="3598863"/>
          <p14:tracePt t="184690" x="2108200" y="3608388"/>
          <p14:tracePt t="184700" x="2098675" y="3625850"/>
          <p14:tracePt t="184718" x="2098675" y="3643313"/>
          <p14:tracePt t="184731" x="2089150" y="3652838"/>
          <p14:tracePt t="184749" x="2081213" y="3679825"/>
          <p14:tracePt t="184760" x="2071688" y="3714750"/>
          <p14:tracePt t="184780" x="2062163" y="3751263"/>
          <p14:tracePt t="184813" x="2062163" y="3768725"/>
          <p14:tracePt t="184825" x="2062163" y="3776663"/>
          <p14:tracePt t="184870" x="2062163" y="3795713"/>
          <p14:tracePt t="184889" x="2071688" y="3822700"/>
          <p14:tracePt t="184908" x="2071688" y="3830638"/>
          <p14:tracePt t="184920" x="2081213" y="3867150"/>
          <p14:tracePt t="184938" x="2089150" y="3875088"/>
          <p14:tracePt t="184950" x="2089150" y="3894138"/>
          <p14:tracePt t="184981" x="2098675" y="3894138"/>
          <p14:tracePt t="185000" x="2098675" y="3902075"/>
          <p14:tracePt t="185033" x="2108200" y="3902075"/>
          <p14:tracePt t="186114" x="2108200" y="3894138"/>
          <p14:tracePt t="186652" x="2108200" y="3884613"/>
          <p14:tracePt t="186664" x="2108200" y="3867150"/>
          <p14:tracePt t="186683" x="2116138" y="3857625"/>
          <p14:tracePt t="186694" x="2133600" y="3813175"/>
          <p14:tracePt t="186714" x="2143125" y="3786188"/>
          <p14:tracePt t="186725" x="2143125" y="3741738"/>
          <p14:tracePt t="186743" x="2152650" y="3679825"/>
          <p14:tracePt t="186762" x="2160588" y="3660775"/>
          <p14:tracePt t="186774" x="2179638" y="3598863"/>
          <p14:tracePt t="186794" x="2179638" y="3581400"/>
          <p14:tracePt t="186807" x="2197100" y="3490913"/>
          <p14:tracePt t="186825" x="2205038" y="3455988"/>
          <p14:tracePt t="186837" x="2214563" y="3330575"/>
          <p14:tracePt t="186856" x="2224088" y="3295650"/>
          <p14:tracePt t="186870" x="2232025" y="3224213"/>
          <p14:tracePt t="186887" x="2232025" y="3170238"/>
          <p14:tracePt t="186903" x="2241550" y="3044825"/>
          <p14:tracePt t="186920" x="2251075" y="2938463"/>
          <p14:tracePt t="186937" x="2251075" y="2901950"/>
          <p14:tracePt t="186954" x="2251075" y="2813050"/>
          <p14:tracePt t="186970" x="2251075" y="2795588"/>
          <p14:tracePt t="186987" x="2251075" y="2687638"/>
          <p14:tracePt t="187004" x="2251075" y="2652713"/>
          <p14:tracePt t="187020" x="2251075" y="2554288"/>
          <p14:tracePt t="187037" x="2251075" y="2517775"/>
          <p14:tracePt t="187054" x="2251075" y="2446338"/>
          <p14:tracePt t="187071" x="2251075" y="2419350"/>
          <p14:tracePt t="187087" x="2251075" y="2322513"/>
          <p14:tracePt t="187104" x="2251075" y="2259013"/>
          <p14:tracePt t="187121" x="2251075" y="2179638"/>
          <p14:tracePt t="187140" x="2251075" y="2160588"/>
          <p14:tracePt t="187154" x="2241550" y="2108200"/>
          <p14:tracePt t="187171" x="2241550" y="2081213"/>
          <p14:tracePt t="187197" x="2241550" y="2062163"/>
          <p14:tracePt t="187265" x="2241550" y="2054225"/>
          <p14:tracePt t="187290" x="2224088" y="2036763"/>
          <p14:tracePt t="187310" x="2214563" y="2017713"/>
          <p14:tracePt t="187327" x="2214563" y="1990725"/>
          <p14:tracePt t="187340" x="2205038" y="1982788"/>
          <p14:tracePt t="187370" x="2205038" y="1973263"/>
          <p14:tracePt t="187547" x="2197100" y="1973263"/>
          <p14:tracePt t="188127" x="2197100" y="1965325"/>
          <p14:tracePt t="197114" x="2205038" y="1973263"/>
          <p14:tracePt t="211613" x="2205038" y="1965325"/>
          <p14:tracePt t="211789" x="2205038" y="1946275"/>
          <p14:tracePt t="211807" x="2197100" y="1938338"/>
          <p14:tracePt t="211820" x="2197100" y="1919288"/>
          <p14:tracePt t="211839" x="2197100" y="1893888"/>
          <p14:tracePt t="211851" x="2214563" y="1803400"/>
          <p14:tracePt t="211870" x="2214563" y="1785938"/>
          <p14:tracePt t="211882" x="2224088" y="1714500"/>
          <p14:tracePt t="211900" x="2224088" y="1687513"/>
          <p14:tracePt t="211913" x="2214563" y="1608138"/>
          <p14:tracePt t="211931" x="2205038" y="1589088"/>
          <p14:tracePt t="211946" x="2197100" y="1554163"/>
          <p14:tracePt t="211963" x="2179638" y="1527175"/>
          <p14:tracePt t="211990" x="2170113" y="1500188"/>
          <p14:tracePt t="212008" x="2152650" y="1482725"/>
          <p14:tracePt t="212027" x="2133600" y="1465263"/>
          <p14:tracePt t="212039" x="2098675" y="1455738"/>
          <p14:tracePt t="212059" x="2081213" y="1455738"/>
          <p14:tracePt t="212135" x="2044700" y="1473200"/>
          <p14:tracePt t="212153" x="2027238" y="1482725"/>
          <p14:tracePt t="212166" x="2017713" y="1490663"/>
          <p14:tracePt t="212215" x="2017713" y="1500188"/>
          <p14:tracePt t="212226" x="2000250" y="1527175"/>
          <p14:tracePt t="212246" x="1990725" y="1536700"/>
          <p14:tracePt t="212257" x="1973263" y="1581150"/>
          <p14:tracePt t="212278" x="1965325" y="1589088"/>
          <p14:tracePt t="212290" x="1955800" y="1633538"/>
          <p14:tracePt t="212309" x="1955800" y="1643063"/>
          <p14:tracePt t="212320" x="1955800" y="1652588"/>
          <p14:tracePt t="212418" x="1946275" y="1652588"/>
          <p14:tracePt t="212452" x="1938338" y="1652588"/>
          <p14:tracePt t="213028" x="1911350" y="1652588"/>
          <p14:tracePt t="213047" x="1884363" y="1652588"/>
          <p14:tracePt t="213066" x="1866900" y="1652588"/>
          <p14:tracePt t="213077" x="1847850" y="1652588"/>
          <p14:tracePt t="213096" x="1839913" y="1652588"/>
          <p14:tracePt t="213108" x="1830388" y="1652588"/>
          <p14:tracePt t="213129" x="1822450" y="1652588"/>
          <p14:tracePt t="213140" x="1803400" y="1660525"/>
          <p14:tracePt t="213159" x="1795463" y="1660525"/>
          <p14:tracePt t="213171" x="1776413" y="1660525"/>
          <p14:tracePt t="213189" x="1768475" y="1670050"/>
          <p14:tracePt t="213201" x="1758950" y="1670050"/>
          <p14:tracePt t="213220" x="1741488" y="1679575"/>
          <p14:tracePt t="213253" x="1741488" y="1687513"/>
          <p14:tracePt t="213295" x="1741488" y="1704975"/>
          <p14:tracePt t="213348" x="1741488" y="1714500"/>
          <p14:tracePt t="213361" x="1751013" y="1758950"/>
          <p14:tracePt t="213380" x="1758950" y="1785938"/>
          <p14:tracePt t="213392" x="1776413" y="1822450"/>
          <p14:tracePt t="213411" x="1795463" y="1839913"/>
          <p14:tracePt t="213438" x="1803400" y="1847850"/>
          <p14:tracePt t="213457" x="1839913" y="1874838"/>
          <p14:tracePt t="213483" x="1866900" y="1911350"/>
          <p14:tracePt t="213501" x="1911350" y="1946275"/>
          <p14:tracePt t="213521" x="1938338" y="1965325"/>
          <p14:tracePt t="213532" x="1965325" y="1982788"/>
          <p14:tracePt t="213550" x="1990725" y="2000250"/>
          <p14:tracePt t="213563" x="2027238" y="2017713"/>
          <p14:tracePt t="213581" x="2054225" y="2017713"/>
          <p14:tracePt t="213600" x="2062163" y="2017713"/>
          <p14:tracePt t="213611" x="2089150" y="2017713"/>
          <p14:tracePt t="213631" x="2116138" y="2017713"/>
          <p14:tracePt t="213642" x="2152650" y="1990725"/>
          <p14:tracePt t="213661" x="2160588" y="1990725"/>
          <p14:tracePt t="213672" x="2205038" y="1965325"/>
          <p14:tracePt t="213691" x="2205038" y="1955800"/>
          <p14:tracePt t="213703" x="2232025" y="1919288"/>
          <p14:tracePt t="213722" x="2251075" y="1901825"/>
          <p14:tracePt t="213734" x="2276475" y="1866900"/>
          <p14:tracePt t="213753" x="2286000" y="1847850"/>
          <p14:tracePt t="213772" x="2286000" y="1803400"/>
          <p14:tracePt t="213797" x="2286000" y="1768475"/>
          <p14:tracePt t="213817" x="2276475" y="1714500"/>
          <p14:tracePt t="213836" x="2268538" y="1697038"/>
          <p14:tracePt t="213849" x="2268538" y="1687513"/>
          <p14:tracePt t="213860" x="2268538" y="1679575"/>
          <p14:tracePt t="213880" x="2251075" y="1670050"/>
          <p14:tracePt t="213929" x="2205038" y="1660525"/>
          <p14:tracePt t="213960" x="2197100" y="1660525"/>
          <p14:tracePt t="213972" x="2170113" y="1660525"/>
          <p14:tracePt t="213991" x="2152650" y="1660525"/>
          <p14:tracePt t="214002" x="2116138" y="1660525"/>
          <p14:tracePt t="214022" x="2089150" y="1660525"/>
          <p14:tracePt t="214034" x="2054225" y="1660525"/>
          <p14:tracePt t="214053" x="2036763" y="1670050"/>
          <p14:tracePt t="214065" x="2000250" y="1679575"/>
          <p14:tracePt t="214084" x="1982788" y="1679575"/>
          <p14:tracePt t="214111" x="1955800" y="1679575"/>
          <p14:tracePt t="214123" x="1928813" y="1679575"/>
          <p14:tracePt t="214134" x="1911350" y="1679575"/>
          <p14:tracePt t="214147" x="1874838" y="1687513"/>
          <p14:tracePt t="214166" x="1847850" y="1687513"/>
          <p14:tracePt t="214180" x="1830388" y="1697038"/>
          <p14:tracePt t="214196" x="1803400" y="1704975"/>
          <p14:tracePt t="214209" x="1785938" y="1714500"/>
          <p14:tracePt t="214226" x="1776413" y="1714500"/>
          <p14:tracePt t="214241" x="1731963" y="1741488"/>
          <p14:tracePt t="214260" x="1724025" y="1758950"/>
          <p14:tracePt t="214317" x="1714500" y="1768475"/>
          <p14:tracePt t="214338" x="1714500" y="1776413"/>
          <p14:tracePt t="214370" x="1704975" y="1785938"/>
          <p14:tracePt t="214411" x="1704975" y="1795463"/>
          <p14:tracePt t="214430" x="1704975" y="1803400"/>
          <p14:tracePt t="214463" x="1704975" y="1812925"/>
          <p14:tracePt t="214489" x="1704975" y="1830388"/>
          <p14:tracePt t="214506" x="1704975" y="1839913"/>
          <p14:tracePt t="214539" x="1704975" y="1866900"/>
          <p14:tracePt t="214557" x="1714500" y="1866900"/>
          <p14:tracePt t="214571" x="1714500" y="1874838"/>
          <p14:tracePt t="214589" x="1714500" y="1884363"/>
          <p14:tracePt t="214601" x="1731963" y="1901825"/>
          <p14:tracePt t="214620" x="1731963" y="1911350"/>
          <p14:tracePt t="214631" x="1751013" y="1919288"/>
          <p14:tracePt t="214680" x="1768475" y="1928813"/>
          <p14:tracePt t="214699" x="1776413" y="1938338"/>
          <p14:tracePt t="214727" x="1785938" y="1946275"/>
          <p14:tracePt t="214746" x="1795463" y="1946275"/>
          <p14:tracePt t="214905" x="1795463" y="1938338"/>
          <p14:tracePt t="215229" x="1795463" y="1928813"/>
          <p14:tracePt t="218365" x="1795463" y="1919288"/>
          <p14:tracePt t="218629" x="1785938" y="1919288"/>
          <p14:tracePt t="227114" x="1785938" y="1911350"/>
          <p14:tracePt t="227277" x="1795463" y="1901825"/>
          <p14:tracePt t="227308" x="1795463" y="1893888"/>
          <p14:tracePt t="227340" x="1803400" y="1893888"/>
          <p14:tracePt t="227387" x="1803400" y="1884363"/>
          <p14:tracePt t="227398" x="1803400" y="1874838"/>
          <p14:tracePt t="227418" x="1803400" y="1866900"/>
          <p14:tracePt t="227431" x="1803400" y="1830388"/>
          <p14:tracePt t="227450" x="1803400" y="1822450"/>
          <p14:tracePt t="227462" x="1803400" y="1776413"/>
          <p14:tracePt t="227481" x="1795463" y="1758950"/>
          <p14:tracePt t="227493" x="1785938" y="1724025"/>
          <p14:tracePt t="227528" x="1785938" y="1714500"/>
          <p14:tracePt t="227540" x="1785938" y="1704975"/>
          <p14:tracePt t="227607" x="1776413" y="1704975"/>
          <p14:tracePt t="227665" x="1768475" y="1697038"/>
          <p14:tracePt t="227685" x="1758950" y="1697038"/>
          <p14:tracePt t="227955" x="1758950" y="1704975"/>
          <p14:tracePt t="228506" x="1758950" y="1714500"/>
          <p14:tracePt t="228675" x="1758950" y="1724025"/>
          <p14:tracePt t="228862" x="1758950" y="1731963"/>
          <p14:tracePt t="228881" x="1758950" y="1741488"/>
          <p14:tracePt t="228970" x="1768475" y="1741488"/>
          <p14:tracePt t="228988" x="1768475" y="1751013"/>
          <p14:tracePt t="229008" x="1776413" y="1751013"/>
          <p14:tracePt t="229068" x="1776413" y="1758950"/>
          <p14:tracePt t="229102" x="1776413" y="1768475"/>
          <p14:tracePt t="229292" x="1776413" y="1776413"/>
          <p14:tracePt t="229589" x="1776413" y="1795463"/>
          <p14:tracePt t="229635" x="1776413" y="1803400"/>
          <p14:tracePt t="229646" x="1776413" y="1812925"/>
          <p14:tracePt t="229700" x="1776413" y="1822450"/>
          <p14:tracePt t="229711" x="1776413" y="1847850"/>
          <p14:tracePt t="229729" x="1776413" y="1857375"/>
          <p14:tracePt t="229741" x="1776413" y="1884363"/>
          <p14:tracePt t="229759" x="1768475" y="1893888"/>
          <p14:tracePt t="229792" x="1768475" y="1901825"/>
          <p14:tracePt t="229825" x="1768475" y="1911350"/>
          <p14:tracePt t="229898" x="1776413" y="1911350"/>
          <p14:tracePt t="230784" x="1785938" y="1911350"/>
          <p14:tracePt t="230796" x="1803400" y="1911350"/>
          <p14:tracePt t="230815" x="1822450" y="1911350"/>
          <p14:tracePt t="230827" x="1839913" y="1911350"/>
          <p14:tracePt t="230846" x="1847850" y="1911350"/>
          <p14:tracePt t="230857" x="1874838" y="1911350"/>
          <p14:tracePt t="230876" x="1884363" y="1911350"/>
          <p14:tracePt t="230887" x="1938338" y="1911350"/>
          <p14:tracePt t="230908" x="1946275" y="1911350"/>
          <p14:tracePt t="230921" x="2000250" y="1911350"/>
          <p14:tracePt t="230940" x="2027238" y="1911350"/>
          <p14:tracePt t="230953" x="2044700" y="1911350"/>
          <p14:tracePt t="230971" x="2071688" y="1911350"/>
          <p14:tracePt t="230987" x="2125663" y="1911350"/>
          <p14:tracePt t="231003" x="2133600" y="1911350"/>
          <p14:tracePt t="231020" x="2205038" y="1911350"/>
          <p14:tracePt t="231037" x="2232025" y="1911350"/>
          <p14:tracePt t="231054" x="2259013" y="1911350"/>
          <p14:tracePt t="231070" x="2312988" y="1911350"/>
          <p14:tracePt t="231087" x="2339975" y="1911350"/>
          <p14:tracePt t="231104" x="2401888" y="1911350"/>
          <p14:tracePt t="231121" x="2419350" y="1911350"/>
          <p14:tracePt t="231137" x="2500313" y="1911350"/>
          <p14:tracePt t="231154" x="2544763" y="1911350"/>
          <p14:tracePt t="231174" x="2571750" y="1911350"/>
          <p14:tracePt t="231187" x="2625725" y="1911350"/>
          <p14:tracePt t="231205" x="2687638" y="1911350"/>
          <p14:tracePt t="231225" x="2705100" y="1911350"/>
          <p14:tracePt t="231237" x="2759075" y="1901825"/>
          <p14:tracePt t="231255" x="2795588" y="1901825"/>
          <p14:tracePt t="231271" x="2830513" y="1893888"/>
          <p14:tracePt t="231288" x="2857500" y="1893888"/>
          <p14:tracePt t="231304" x="2894013" y="1893888"/>
          <p14:tracePt t="231321" x="2919413" y="1884363"/>
          <p14:tracePt t="231338" x="2946400" y="1884363"/>
          <p14:tracePt t="231354" x="2973388" y="1884363"/>
          <p14:tracePt t="231372" x="3017838" y="1884363"/>
          <p14:tracePt t="231388" x="3044825" y="1884363"/>
          <p14:tracePt t="231405" x="3062288" y="1884363"/>
          <p14:tracePt t="231421" x="3062288" y="1874838"/>
          <p14:tracePt t="231694" x="3062288" y="1866900"/>
          <p14:tracePt t="231941" x="3054350" y="1866900"/>
          <p14:tracePt t="232541" x="3044825" y="1874838"/>
          <p14:tracePt t="232841" x="3044825" y="1893888"/>
          <p14:tracePt t="232886" x="3044825" y="1901825"/>
          <p14:tracePt t="232906" x="3044825" y="1911350"/>
          <p14:tracePt t="232948" x="3044825" y="1928813"/>
          <p14:tracePt t="232997" x="3044825" y="1946275"/>
          <p14:tracePt t="233029" x="3044825" y="1955800"/>
          <p14:tracePt t="233041" x="3044825" y="1965325"/>
          <p14:tracePt t="233060" x="3036888" y="1973263"/>
          <p14:tracePt t="233087" x="3027363" y="2000250"/>
          <p14:tracePt t="233106" x="3027363" y="2009775"/>
          <p14:tracePt t="233118" x="3027363" y="2017713"/>
          <p14:tracePt t="233137" x="3027363" y="2036763"/>
          <p14:tracePt t="233149" x="3017838" y="2071688"/>
          <p14:tracePt t="233170" x="3009900" y="2089150"/>
          <p14:tracePt t="233183" x="3000375" y="2116138"/>
          <p14:tracePt t="233201" x="2982913" y="2160588"/>
          <p14:tracePt t="233219" x="2982913" y="2179638"/>
          <p14:tracePt t="233231" x="2973388" y="2205038"/>
          <p14:tracePt t="233250" x="2973388" y="2224088"/>
          <p14:tracePt t="233262" x="2955925" y="2268538"/>
          <p14:tracePt t="233281" x="2946400" y="2286000"/>
          <p14:tracePt t="233294" x="2938463" y="2322513"/>
          <p14:tracePt t="233311" x="2938463" y="2339975"/>
          <p14:tracePt t="233328" x="2919413" y="2393950"/>
          <p14:tracePt t="233344" x="2901950" y="2428875"/>
          <p14:tracePt t="233361" x="2884488" y="2455863"/>
          <p14:tracePt t="233378" x="2874963" y="2500313"/>
          <p14:tracePt t="233393" x="2857500" y="2517775"/>
          <p14:tracePt t="233410" x="2840038" y="2571750"/>
          <p14:tracePt t="233427" x="2830513" y="2589213"/>
          <p14:tracePt t="233444" x="2813050" y="2633663"/>
          <p14:tracePt t="233460" x="2795588" y="2660650"/>
          <p14:tracePt t="233477" x="2795588" y="2679700"/>
          <p14:tracePt t="233494" x="2776538" y="2724150"/>
          <p14:tracePt t="233510" x="2776538" y="2732088"/>
          <p14:tracePt t="233527" x="2759075" y="2776538"/>
          <p14:tracePt t="233544" x="2759075" y="2813050"/>
          <p14:tracePt t="233562" x="2759075" y="2830513"/>
          <p14:tracePt t="233577" x="2751138" y="2847975"/>
          <p14:tracePt t="233594" x="2741613" y="2894013"/>
          <p14:tracePt t="233612" x="2732088" y="2911475"/>
          <p14:tracePt t="233627" x="2732088" y="2928938"/>
          <p14:tracePt t="233644" x="2724150" y="2946400"/>
          <p14:tracePt t="233661" x="2724150" y="2982913"/>
          <p14:tracePt t="233678" x="2724150" y="3009900"/>
          <p14:tracePt t="233694" x="2714625" y="3027363"/>
          <p14:tracePt t="233711" x="2714625" y="3044825"/>
          <p14:tracePt t="233728" x="2697163" y="3081338"/>
          <p14:tracePt t="233744" x="2697163" y="3098800"/>
          <p14:tracePt t="233761" x="2687638" y="3116263"/>
          <p14:tracePt t="233778" x="2687638" y="3143250"/>
          <p14:tracePt t="233795" x="2687638" y="3160713"/>
          <p14:tracePt t="233811" x="2687638" y="3205163"/>
          <p14:tracePt t="233828" x="2687638" y="3241675"/>
          <p14:tracePt t="233845" x="2687638" y="3251200"/>
          <p14:tracePt t="233861" x="2687638" y="3259138"/>
          <p14:tracePt t="233891" x="2687638" y="3286125"/>
          <p14:tracePt t="233909" x="2679700" y="3313113"/>
          <p14:tracePt t="233943" x="2679700" y="3322638"/>
          <p14:tracePt t="233953" x="2679700" y="3340100"/>
          <p14:tracePt t="233974" x="2679700" y="3348038"/>
          <p14:tracePt t="233985" x="2670175" y="3367088"/>
          <p14:tracePt t="234004" x="2670175" y="3375025"/>
          <p14:tracePt t="234016" x="2670175" y="3394075"/>
          <p14:tracePt t="234035" x="2670175" y="3402013"/>
          <p14:tracePt t="234047" x="2670175" y="3419475"/>
          <p14:tracePt t="234077" x="2670175" y="3446463"/>
          <p14:tracePt t="234096" x="2670175" y="3473450"/>
          <p14:tracePt t="234114" x="2670175" y="3482975"/>
          <p14:tracePt t="234126" x="2670175" y="3509963"/>
          <p14:tracePt t="234146" x="2670175" y="3517900"/>
          <p14:tracePt t="234173" x="2670175" y="3527425"/>
          <p14:tracePt t="234204" x="2670175" y="3536950"/>
          <p14:tracePt t="234222" x="2670175" y="3544888"/>
          <p14:tracePt t="234235" x="2670175" y="3562350"/>
          <p14:tracePt t="234253" x="2670175" y="3589338"/>
          <p14:tracePt t="234272" x="2670175" y="3598863"/>
          <p14:tracePt t="234317" x="2670175" y="3608388"/>
          <p14:tracePt t="234335" x="2670175" y="3616325"/>
          <p14:tracePt t="235364" x="2660650" y="3616325"/>
          <p14:tracePt t="241864" x="2660650" y="3598863"/>
          <p14:tracePt t="241891" x="2652713" y="3598863"/>
          <p14:tracePt t="241923" x="2705100" y="3598863"/>
          <p14:tracePt t="242052" x="2776538" y="3598863"/>
          <p14:tracePt t="242063" x="2990850" y="3616325"/>
          <p14:tracePt t="242083" x="3062288" y="3616325"/>
          <p14:tracePt t="242094" x="3322638" y="3616325"/>
          <p14:tracePt t="242114" x="3670300" y="3598863"/>
          <p14:tracePt t="242133" x="3803650" y="3589338"/>
          <p14:tracePt t="242145" x="4170363" y="3589338"/>
          <p14:tracePt t="242164" x="4375150" y="3589338"/>
          <p14:tracePt t="242180" x="4973638" y="3633788"/>
          <p14:tracePt t="242199" x="5214938" y="3660775"/>
          <p14:tracePt t="242207" x="5813425" y="3741738"/>
          <p14:tracePt t="242227" x="5938838" y="3751263"/>
          <p14:tracePt t="242239" x="6143625" y="3751263"/>
          <p14:tracePt t="242257" x="6259513" y="3751263"/>
          <p14:tracePt t="242271" x="6599238" y="3714750"/>
          <p14:tracePt t="242289" x="6724650" y="3687763"/>
          <p14:tracePt t="242304" x="7099300" y="3598863"/>
          <p14:tracePt t="242320" x="7224713" y="3554413"/>
          <p14:tracePt t="242337" x="7491413" y="3402013"/>
          <p14:tracePt t="242354" x="7634288" y="3214688"/>
          <p14:tracePt t="242377" x="7705725" y="2973388"/>
          <p14:tracePt t="242397" x="7751763" y="2705100"/>
          <p14:tracePt t="242417" x="7769225" y="2616200"/>
          <p14:tracePt t="242427" x="7804150" y="2544763"/>
          <p14:tracePt t="242446" x="7813675" y="2517775"/>
          <p14:tracePt t="242459" x="7813675" y="2509838"/>
          <p14:tracePt t="242535" x="7813675" y="2490788"/>
          <p14:tracePt t="242556" x="7804150" y="2465388"/>
          <p14:tracePt t="242581" x="7769225" y="2465388"/>
          <p14:tracePt t="242633" x="7732713" y="2473325"/>
          <p14:tracePt t="242645" x="7562850" y="2473325"/>
          <p14:tracePt t="242664" x="7375525" y="2455863"/>
          <p14:tracePt t="242682" x="7304088" y="2438400"/>
          <p14:tracePt t="242696" x="7232650" y="2411413"/>
          <p14:tracePt t="242713" x="7215188" y="2411413"/>
          <p14:tracePt t="242823" x="7180263" y="2374900"/>
          <p14:tracePt t="242854" x="7161213" y="2347913"/>
          <p14:tracePt t="242866" x="7116763" y="2286000"/>
          <p14:tracePt t="242884" x="7089775" y="2214563"/>
          <p14:tracePt t="242903" x="7089775" y="2197100"/>
          <p14:tracePt t="242915" x="7081838" y="2197100"/>
          <p14:tracePt t="242945" x="7081838" y="2187575"/>
          <p14:tracePt t="242978" x="7072313" y="2179638"/>
          <p14:tracePt t="243011" x="7072313" y="2152650"/>
          <p14:tracePt t="243044" x="7062788" y="2143125"/>
          <p14:tracePt t="243056" x="7054850" y="2133600"/>
          <p14:tracePt t="243075" x="7037388" y="2125663"/>
          <p14:tracePt t="243152" x="7037388" y="2116138"/>
          <p14:tracePt t="243170" x="7027863" y="2116138"/>
          <p14:tracePt t="243196" x="7027863" y="2143125"/>
          <p14:tracePt t="243277" x="7027863" y="2152650"/>
          <p14:tracePt t="243290" x="7027863" y="2179638"/>
          <p14:tracePt t="243309" x="7018338" y="2197100"/>
          <p14:tracePt t="243321" x="7018338" y="2232025"/>
          <p14:tracePt t="243341" x="7018338" y="2251075"/>
          <p14:tracePt t="243367" x="7027863" y="2268538"/>
          <p14:tracePt t="243386" x="7027863" y="2286000"/>
          <p14:tracePt t="243404" x="7027863" y="2295525"/>
          <p14:tracePt t="243416" x="7027863" y="2322513"/>
          <p14:tracePt t="243436" x="7027863" y="2330450"/>
          <p14:tracePt t="243449" x="7037388" y="2366963"/>
          <p14:tracePt t="243469" x="7037388" y="2374900"/>
          <p14:tracePt t="243480" x="7037388" y="2384425"/>
          <p14:tracePt t="243498" x="7037388" y="2393950"/>
          <p14:tracePt t="243562" x="7037388" y="2401888"/>
          <p14:tracePt t="243619" x="7037388" y="2411413"/>
          <p14:tracePt t="243983" x="7045325" y="2411413"/>
          <p14:tracePt t="256114" x="7037388" y="2401888"/>
          <p14:tracePt t="256376" x="7027863" y="2384425"/>
          <p14:tracePt t="256388" x="7018338" y="2339975"/>
          <p14:tracePt t="256406" x="7018338" y="2330450"/>
          <p14:tracePt t="256418" x="7000875" y="2295525"/>
          <p14:tracePt t="256437" x="6991350" y="2268538"/>
          <p14:tracePt t="256450" x="6983413" y="2259013"/>
          <p14:tracePt t="256485" x="6973888" y="2241550"/>
          <p14:tracePt t="256511" x="6956425" y="2214563"/>
          <p14:tracePt t="256530" x="6929438" y="2179638"/>
          <p14:tracePt t="256550" x="6919913" y="2160588"/>
          <p14:tracePt t="256561" x="6894513" y="2125663"/>
          <p14:tracePt t="256581" x="6894513" y="2108200"/>
          <p14:tracePt t="256592" x="6884988" y="2098675"/>
          <p14:tracePt t="256611" x="6884988" y="2089150"/>
          <p14:tracePt t="256623" x="6875463" y="2089150"/>
          <p14:tracePt t="256653" x="6858000" y="2062163"/>
          <p14:tracePt t="256672" x="6858000" y="2044700"/>
          <p14:tracePt t="256684" x="6848475" y="2036763"/>
          <p14:tracePt t="256704" x="6840538" y="2017713"/>
          <p14:tracePt t="256722" x="6840538" y="2009775"/>
          <p14:tracePt t="288864" x="6831013" y="2000250"/>
          <p14:tracePt t="289347" x="6823075" y="1990725"/>
          <p14:tracePt t="289359" x="6823075" y="1982788"/>
          <p14:tracePt t="289379" x="6786563" y="1946275"/>
          <p14:tracePt t="289412" x="6769100" y="1919288"/>
          <p14:tracePt t="289422" x="6759575" y="1901825"/>
          <p14:tracePt t="289446" x="6715125" y="1839913"/>
          <p14:tracePt t="289479" x="6661150" y="1768475"/>
          <p14:tracePt t="289513" x="6608763" y="1704975"/>
          <p14:tracePt t="289518" x="6589713" y="1679575"/>
          <p14:tracePt t="289546" x="6465888" y="1517650"/>
          <p14:tracePt t="289580" x="6438900" y="1490663"/>
          <p14:tracePt t="289591" x="6402388" y="1455738"/>
          <p14:tracePt t="289613" x="6367463" y="1419225"/>
          <p14:tracePt t="289646" x="6313488" y="1374775"/>
          <p14:tracePt t="289660" x="6296025" y="1357313"/>
          <p14:tracePt t="289680" x="6259513" y="1347788"/>
          <p14:tracePt t="289713" x="6232525" y="1347788"/>
          <p14:tracePt t="289718" x="6161088" y="1347788"/>
          <p14:tracePt t="289746" x="5929313" y="1366838"/>
          <p14:tracePt t="289780" x="5867400" y="1374775"/>
          <p14:tracePt t="289783" x="5697538" y="1401763"/>
          <p14:tracePt t="289814" x="5589588" y="1428750"/>
          <p14:tracePt t="289847" x="5483225" y="1455738"/>
          <p14:tracePt t="289862" x="5419725" y="1473200"/>
          <p14:tracePt t="289880" x="5214938" y="1517650"/>
          <p14:tracePt t="289913" x="5187950" y="1527175"/>
          <p14:tracePt t="289924" x="5116513" y="1554163"/>
          <p14:tracePt t="289947" x="4983163" y="1598613"/>
          <p14:tracePt t="289980" x="4919663" y="1616075"/>
          <p14:tracePt t="289985" x="4822825" y="1643063"/>
          <p14:tracePt t="290014" x="4768850" y="1660525"/>
          <p14:tracePt t="290048" x="4714875" y="1687513"/>
          <p14:tracePt t="290081" x="4581525" y="1751013"/>
          <p14:tracePt t="290114" x="4500563" y="1785938"/>
          <p14:tracePt t="290132" x="4473575" y="1795463"/>
          <p14:tracePt t="290148" x="4384675" y="1822450"/>
          <p14:tracePt t="290181" x="4330700" y="1847850"/>
          <p14:tracePt t="290194" x="4322763" y="1847850"/>
          <p14:tracePt t="290215" x="4268788" y="1866900"/>
          <p14:tracePt t="290248" x="4259263" y="1866900"/>
          <p14:tracePt t="290253" x="4259263" y="1874838"/>
          <p14:tracePt t="290494" x="4251325" y="1874838"/>
          <p14:tracePt t="290792" x="4251325" y="1866900"/>
          <p14:tracePt t="291652" x="4232275" y="1866900"/>
          <p14:tracePt t="291792" x="4224338" y="1857375"/>
          <p14:tracePt t="291823" x="4214813" y="1857375"/>
          <p14:tracePt t="291871" x="4170363" y="1847850"/>
          <p14:tracePt t="291890" x="4152900" y="1847850"/>
          <p14:tracePt t="291902" x="4098925" y="1839913"/>
          <p14:tracePt t="291921" x="4027488" y="1839913"/>
          <p14:tracePt t="291953" x="4000500" y="1839913"/>
          <p14:tracePt t="291986" x="3965575" y="1839913"/>
          <p14:tracePt t="291996" x="3938588" y="1839913"/>
          <p14:tracePt t="292020" x="3875088" y="1866900"/>
          <p14:tracePt t="292054" x="3840163" y="1874838"/>
          <p14:tracePt t="292061" x="3776663" y="1884363"/>
          <p14:tracePt t="292087" x="3697288" y="1893888"/>
          <p14:tracePt t="292121" x="3679825" y="1901825"/>
          <p14:tracePt t="292125" x="3598863" y="1911350"/>
          <p14:tracePt t="292155" x="3509963" y="1928813"/>
          <p14:tracePt t="292191" x="3446463" y="1938338"/>
          <p14:tracePt t="292222" x="3367088" y="1955800"/>
          <p14:tracePt t="292255" x="3241675" y="1982788"/>
          <p14:tracePt t="292289" x="3125788" y="2009775"/>
          <p14:tracePt t="292322" x="3027363" y="2036763"/>
          <p14:tracePt t="292331" x="3009900" y="2036763"/>
          <p14:tracePt t="292355" x="2867025" y="2062163"/>
          <p14:tracePt t="292389" x="2840038" y="2071688"/>
          <p14:tracePt t="292401" x="2813050" y="2071688"/>
          <p14:tracePt t="292422" x="2705100" y="2081213"/>
          <p14:tracePt t="292456" x="2652713" y="2081213"/>
          <p14:tracePt t="292474" x="2625725" y="2089150"/>
          <p14:tracePt t="292489" x="2536825" y="2089150"/>
          <p14:tracePt t="292522" x="2465388" y="2089150"/>
          <p14:tracePt t="292534" x="2446338" y="2089150"/>
          <p14:tracePt t="292556" x="2330450" y="2098675"/>
          <p14:tracePt t="292590" x="2241550" y="2098675"/>
          <p14:tracePt t="292623" x="2197100" y="2098675"/>
          <p14:tracePt t="292656" x="2187575" y="2098675"/>
          <p14:tracePt t="292661" x="2133600" y="2098675"/>
          <p14:tracePt t="292690" x="2116138" y="2098675"/>
          <p14:tracePt t="292723" x="2108200" y="2098675"/>
          <p14:tracePt t="292801" x="2098675" y="2098675"/>
          <p14:tracePt t="292820" x="2089150" y="2098675"/>
          <p14:tracePt t="292852" x="2089150" y="2089150"/>
          <p14:tracePt t="293066" x="2098675" y="2089150"/>
          <p14:tracePt t="293650" x="2108200" y="2089150"/>
          <p14:tracePt t="293857" x="2116138" y="2089150"/>
          <p14:tracePt t="294200" x="2125663" y="2089150"/>
          <p14:tracePt t="294344" x="2125663" y="2108200"/>
          <p14:tracePt t="294393" x="2143125" y="2108200"/>
          <p14:tracePt t="294404" x="2152650" y="2125663"/>
          <p14:tracePt t="294429" x="2160588" y="2143125"/>
          <p14:tracePt t="294462" x="2187575" y="2170113"/>
          <p14:tracePt t="294495" x="2187575" y="2179638"/>
          <p14:tracePt t="294499" x="2197100" y="2179638"/>
          <p14:tracePt t="294529" x="2205038" y="2214563"/>
          <p14:tracePt t="294562" x="2232025" y="2259013"/>
          <p14:tracePt t="294596" x="2251075" y="2303463"/>
          <p14:tracePt t="294629" x="2259013" y="2322513"/>
          <p14:tracePt t="294642" x="2259013" y="2347913"/>
          <p14:tracePt t="294670" x="2276475" y="2384425"/>
          <p14:tracePt t="294696" x="2276475" y="2438400"/>
          <p14:tracePt t="294730" x="2286000" y="2455863"/>
          <p14:tracePt t="294733" x="2295525" y="2490788"/>
          <p14:tracePt t="294762" x="2303463" y="2544763"/>
          <p14:tracePt t="294796" x="2312988" y="2554288"/>
          <p14:tracePt t="294815" x="2312988" y="2571750"/>
          <p14:tracePt t="294830" x="2322513" y="2633663"/>
          <p14:tracePt t="294863" x="2322513" y="2660650"/>
          <p14:tracePt t="294877" x="2322513" y="2687638"/>
          <p14:tracePt t="294896" x="2330450" y="2795588"/>
          <p14:tracePt t="294930" x="2330450" y="2813050"/>
          <p14:tracePt t="294938" x="2330450" y="2867025"/>
          <p14:tracePt t="294962" x="2339975" y="2973388"/>
          <p14:tracePt t="294996" x="2339975" y="3000375"/>
          <p14:tracePt t="295000" x="2347913" y="3054350"/>
          <p14:tracePt t="295030" x="2347913" y="3116263"/>
          <p14:tracePt t="295063" x="2357438" y="3205163"/>
          <p14:tracePt t="295097" x="2366963" y="3259138"/>
          <p14:tracePt t="295113" x="2366963" y="3286125"/>
          <p14:tracePt t="295130" x="2366963" y="3367088"/>
          <p14:tracePt t="295164" x="2374900" y="3402013"/>
          <p14:tracePt t="295174" x="2384425" y="3419475"/>
          <p14:tracePt t="295197" x="2384425" y="3517900"/>
          <p14:tracePt t="295229" x="2393950" y="3581400"/>
          <p14:tracePt t="295251" x="2393950" y="3633788"/>
          <p14:tracePt t="295270" x="2401888" y="3660775"/>
          <p14:tracePt t="295296" x="2401888" y="3697288"/>
          <p14:tracePt t="295330" x="2401888" y="3724275"/>
          <p14:tracePt t="295335" x="2411413" y="3795713"/>
          <p14:tracePt t="295364" x="2419350" y="3867150"/>
          <p14:tracePt t="295397" x="2419350" y="3884613"/>
          <p14:tracePt t="295407" x="2428875" y="3929063"/>
          <p14:tracePt t="295431" x="2438400" y="3946525"/>
          <p14:tracePt t="295465" x="2438400" y="3956050"/>
          <p14:tracePt t="295470" x="2438400" y="3965575"/>
          <p14:tracePt t="295522" x="2446338" y="3965575"/>
          <p14:tracePt t="295585" x="2446338" y="3973513"/>
          <p14:tracePt t="295633" x="2446338" y="3983038"/>
          <p14:tracePt t="295822" x="2455863" y="3983038"/>
          <p14:tracePt t="296864" x="2455863" y="3990975"/>
          <p14:tracePt t="297486" x="2465388" y="3990975"/>
          <p14:tracePt t="298864" x="2465388" y="4000500"/>
          <p14:tracePt t="298982" x="2465388" y="4010025"/>
          <p14:tracePt t="305114" x="2465388" y="4000500"/>
          <p14:tracePt t="305632" x="2465388" y="3990975"/>
          <p14:tracePt t="305645" x="2465388" y="3965575"/>
          <p14:tracePt t="305675" x="2455863" y="3938588"/>
          <p14:tracePt t="305695" x="2446338" y="3902075"/>
          <p14:tracePt t="305729" x="2438400" y="3867150"/>
          <p14:tracePt t="305761" x="2428875" y="3857625"/>
          <p14:tracePt t="305784" x="2428875" y="3848100"/>
          <p14:tracePt t="305803" x="2419350" y="3840163"/>
          <p14:tracePt t="305831" x="2419350" y="3822700"/>
          <p14:tracePt t="305849" x="2419350" y="3813175"/>
          <p14:tracePt t="305889" x="2411413" y="3813175"/>
          <p14:tracePt t="305900" x="2411413" y="3803650"/>
          <p14:tracePt t="305912" x="2401888" y="3786188"/>
          <p14:tracePt t="305942" x="2401888" y="3759200"/>
          <p14:tracePt t="305962" x="2393950" y="3751263"/>
          <p14:tracePt t="305976" x="2393950" y="3741738"/>
          <p14:tracePt t="305987" x="2384425" y="3741738"/>
          <p14:tracePt t="307114" x="2393950" y="3741738"/>
          <p14:tracePt t="307455" x="2401888" y="3741738"/>
          <p14:tracePt t="307593" x="2401888" y="3751263"/>
          <p14:tracePt t="307612" x="2401888" y="3759200"/>
          <p14:tracePt t="307669" x="2419350" y="3776663"/>
          <p14:tracePt t="307689" x="2428875" y="3813175"/>
          <p14:tracePt t="307706" x="2428875" y="3830638"/>
          <p14:tracePt t="307718" x="2438400" y="3840163"/>
          <p14:tracePt t="307738" x="2446338" y="3848100"/>
          <p14:tracePt t="307766" x="2446338" y="3857625"/>
          <p14:tracePt t="307797" x="2446338" y="3867150"/>
          <p14:tracePt t="307924" x="2455863" y="3867150"/>
          <p14:tracePt t="308007" x="2446338" y="3867150"/>
          <p14:tracePt t="308189" x="2438400" y="3867150"/>
          <p14:tracePt t="315113" x="2438400" y="3875088"/>
          <p14:tracePt t="315785" x="2438400" y="3884613"/>
          <p14:tracePt t="315796" x="2446338" y="3894138"/>
          <p14:tracePt t="315816" x="2455863" y="3902075"/>
          <p14:tracePt t="315828" x="2465388" y="3919538"/>
          <p14:tracePt t="315847" x="2500313" y="3938588"/>
          <p14:tracePt t="315866" x="2517775" y="3956050"/>
          <p14:tracePt t="315878" x="2589213" y="4010025"/>
          <p14:tracePt t="315897" x="2643188" y="4054475"/>
          <p14:tracePt t="315911" x="2813050" y="4170363"/>
          <p14:tracePt t="315929" x="2884488" y="4214813"/>
          <p14:tracePt t="315941" x="2965450" y="4276725"/>
          <p14:tracePt t="315960" x="2990850" y="4295775"/>
          <p14:tracePt t="315974" x="3054350" y="4340225"/>
          <p14:tracePt t="315991" x="3071813" y="4357688"/>
          <p14:tracePt t="316003" x="3152775" y="4419600"/>
          <p14:tracePt t="316020" x="3259138" y="4518025"/>
          <p14:tracePt t="316039" x="3303588" y="4554538"/>
          <p14:tracePt t="316051" x="3402013" y="4625975"/>
          <p14:tracePt t="316070" x="3438525" y="4660900"/>
          <p14:tracePt t="316082" x="3482975" y="4687888"/>
          <p14:tracePt t="316102" x="3490913" y="4705350"/>
          <p14:tracePt t="316114" x="3527425" y="4732338"/>
          <p14:tracePt t="316134" x="3562350" y="4768850"/>
          <p14:tracePt t="316146" x="3625850" y="4848225"/>
          <p14:tracePt t="316166" x="3679825" y="4902200"/>
          <p14:tracePt t="316209" x="3697288" y="4929188"/>
          <p14:tracePt t="316227" x="3732213" y="4973638"/>
          <p14:tracePt t="316239" x="3803650" y="5054600"/>
          <p14:tracePt t="316257" x="3830638" y="5089525"/>
          <p14:tracePt t="316269" x="3946525" y="5224463"/>
          <p14:tracePt t="316287" x="3973513" y="5251450"/>
          <p14:tracePt t="316300" x="4037013" y="5313363"/>
          <p14:tracePt t="316319" x="4044950" y="5340350"/>
          <p14:tracePt t="316331" x="4108450" y="5394325"/>
          <p14:tracePt t="316351" x="4160838" y="5473700"/>
          <p14:tracePt t="316369" x="4187825" y="5500688"/>
          <p14:tracePt t="316381" x="4259263" y="5581650"/>
          <p14:tracePt t="316400" x="4276725" y="5599113"/>
          <p14:tracePt t="316413" x="4295775" y="5616575"/>
          <p14:tracePt t="316433" x="4330700" y="5661025"/>
          <p14:tracePt t="316461" x="4348163" y="5680075"/>
          <p14:tracePt t="316475" x="4375150" y="5724525"/>
          <p14:tracePt t="316494" x="4394200" y="5732463"/>
          <p14:tracePt t="316506" x="4438650" y="5786438"/>
          <p14:tracePt t="316525" x="4456113" y="5803900"/>
          <p14:tracePt t="316536" x="4491038" y="5848350"/>
          <p14:tracePt t="316556" x="4500563" y="5867400"/>
          <p14:tracePt t="316567" x="4518025" y="5875338"/>
          <p14:tracePt t="316586" x="4527550" y="5894388"/>
          <p14:tracePt t="316598" x="4554538" y="5902325"/>
          <p14:tracePt t="316617" x="4572000" y="5919788"/>
          <p14:tracePt t="316629" x="4581525" y="5929313"/>
          <p14:tracePt t="316648" x="4625975" y="5965825"/>
          <p14:tracePt t="316669" x="4652963" y="6000750"/>
          <p14:tracePt t="316696" x="4660900" y="6000750"/>
          <p14:tracePt t="316729" x="4670425" y="6010275"/>
          <p14:tracePt t="316741" x="4687888" y="6018213"/>
          <p14:tracePt t="316774" x="4697413" y="6018213"/>
          <p14:tracePt t="316886" x="4705350" y="6010275"/>
          <p14:tracePt t="316932" x="4705350" y="5991225"/>
          <p14:tracePt t="316951" x="4705350" y="5983288"/>
          <p14:tracePt t="316963" x="4705350" y="5965825"/>
          <p14:tracePt t="316991" x="4705350" y="5946775"/>
          <p14:tracePt t="317002" x="4705350" y="5938838"/>
          <p14:tracePt t="317014" x="4705350" y="5919788"/>
          <p14:tracePt t="317029" x="4697413" y="5902325"/>
          <p14:tracePt t="317046" x="4670425" y="5857875"/>
          <p14:tracePt t="317062" x="4670425" y="5848350"/>
          <p14:tracePt t="317079" x="4660900" y="5840413"/>
          <p14:tracePt t="317104" x="4652963" y="5840413"/>
          <p14:tracePt t="317137" x="4643438" y="5840413"/>
          <p14:tracePt t="317165" x="4625975" y="5840413"/>
          <p14:tracePt t="317184" x="4616450" y="5840413"/>
          <p14:tracePt t="317196" x="4598988" y="5848350"/>
          <p14:tracePt t="317215" x="4589463" y="5867400"/>
          <p14:tracePt t="317234" x="4581525" y="5884863"/>
          <p14:tracePt t="317264" x="4572000" y="5894388"/>
          <p14:tracePt t="317308" x="4562475" y="5911850"/>
          <p14:tracePt t="317354" x="4562475" y="5929313"/>
          <p14:tracePt t="317373" x="4572000" y="5938838"/>
          <p14:tracePt t="317406" x="4589463" y="5946775"/>
          <p14:tracePt t="317450" x="4581525" y="5991225"/>
          <p14:tracePt t="317657" x="4581525" y="6010275"/>
          <p14:tracePt t="317670" x="4572000" y="6054725"/>
          <p14:tracePt t="317689" x="4572000" y="6089650"/>
          <p14:tracePt t="317701" x="4572000" y="6153150"/>
          <p14:tracePt t="317721" x="4562475" y="6170613"/>
          <p14:tracePt t="317733" x="4562475" y="6232525"/>
          <p14:tracePt t="317752" x="4562475" y="6303963"/>
          <p14:tracePt t="317796" x="4562475" y="6340475"/>
          <p14:tracePt t="317816" x="4562475" y="6348413"/>
          <p14:tracePt t="317828" x="4562475" y="6375400"/>
          <p14:tracePt t="317856" x="4562475" y="6384925"/>
          <p14:tracePt t="317875" x="4562475" y="6429375"/>
          <p14:tracePt t="317893" x="4562475" y="6438900"/>
          <p14:tracePt t="317906" x="4572000" y="6500813"/>
          <p14:tracePt t="317924" x="4572000" y="6518275"/>
          <p14:tracePt t="317936" x="4572000" y="6554788"/>
          <p14:tracePt t="317956" x="4572000" y="6562725"/>
          <p14:tracePt t="317967" x="4581525" y="6562725"/>
          <p14:tracePt t="317986" x="4581525" y="6554788"/>
          <p14:tracePt t="318091" x="4581525" y="6545263"/>
          <p14:tracePt t="318111" x="4572000" y="6545263"/>
          <p14:tracePt t="318130" x="4572000" y="6537325"/>
          <p14:tracePt t="318156" x="4572000" y="6518275"/>
          <p14:tracePt t="318222" x="4572000" y="6510338"/>
          <p14:tracePt t="318234" x="4562475" y="6500813"/>
          <p14:tracePt t="318253" x="4554538" y="6491288"/>
          <p14:tracePt t="318265" x="4554538" y="6465888"/>
          <p14:tracePt t="318284" x="4545013" y="6438900"/>
          <p14:tracePt t="318302" x="4537075" y="6419850"/>
          <p14:tracePt t="318329" x="4527550" y="6411913"/>
          <p14:tracePt t="318349" x="4527550" y="6402388"/>
          <p14:tracePt t="318360" x="4527550" y="6394450"/>
          <p14:tracePt t="318379" x="4527550" y="6384925"/>
          <p14:tracePt t="318411" x="4518025" y="6384925"/>
          <p14:tracePt t="318423" x="4518025" y="6357938"/>
          <p14:tracePt t="318443" x="4510088" y="6348413"/>
          <p14:tracePt t="318455" x="4500563" y="6323013"/>
          <p14:tracePt t="318474" x="4500563" y="6330950"/>
          <p14:tracePt t="318536" x="4510088" y="6348413"/>
          <p14:tracePt t="318549" x="4527550" y="6357938"/>
          <p14:tracePt t="318575" x="4527550" y="6375400"/>
          <p14:tracePt t="318587" x="4537075" y="6384925"/>
          <p14:tracePt t="318612" x="4545013" y="6411913"/>
          <p14:tracePt t="318632" x="4554538" y="6429375"/>
          <p14:tracePt t="328614" x="4545013" y="6429375"/>
          <p14:tracePt t="328991" x="4537075" y="6411913"/>
          <p14:tracePt t="329024" x="4518025" y="6384925"/>
          <p14:tracePt t="329072" x="4500563" y="6375400"/>
          <p14:tracePt t="329083" x="4483100" y="6340475"/>
          <p14:tracePt t="329103" x="4465638" y="6330950"/>
          <p14:tracePt t="329116" x="4419600" y="6276975"/>
          <p14:tracePt t="329134" x="4402138" y="6259513"/>
          <p14:tracePt t="329146" x="4295775" y="6081713"/>
          <p14:tracePt t="329166" x="4241800" y="6018213"/>
          <p14:tracePt t="329177" x="4116388" y="5840413"/>
          <p14:tracePt t="329197" x="4081463" y="5803900"/>
          <p14:tracePt t="329209" x="4000500" y="5715000"/>
          <p14:tracePt t="329229" x="3973513" y="5680075"/>
          <p14:tracePt t="329241" x="3938588" y="5634038"/>
          <p14:tracePt t="329254" x="3803650" y="5491163"/>
          <p14:tracePt t="329273" x="3741738" y="5411788"/>
          <p14:tracePt t="329285" x="3571875" y="5232400"/>
          <p14:tracePt t="329304" x="3348038" y="4911725"/>
          <p14:tracePt t="329324" x="3295650" y="4803775"/>
          <p14:tracePt t="329336" x="3108325" y="4510088"/>
          <p14:tracePt t="329355" x="3027363" y="4340225"/>
          <p14:tracePt t="329368" x="2955925" y="4205288"/>
          <p14:tracePt t="329383" x="2751138" y="3840163"/>
          <p14:tracePt t="329400" x="2714625" y="3786188"/>
          <p14:tracePt t="329417" x="2581275" y="3554413"/>
          <p14:tracePt t="329433" x="2446338" y="3313113"/>
          <p14:tracePt t="329450" x="2393950" y="3232150"/>
          <p14:tracePt t="329466" x="2276475" y="3027363"/>
          <p14:tracePt t="329483" x="2241550" y="2946400"/>
          <p14:tracePt t="329500" x="2143125" y="2776538"/>
          <p14:tracePt t="329516" x="2125663" y="2732088"/>
          <p14:tracePt t="329533" x="2062163" y="2643188"/>
          <p14:tracePt t="329550" x="2054225" y="2633663"/>
          <p14:tracePt t="329567" x="2054225" y="2625725"/>
          <p14:tracePt t="329583" x="2044700" y="2625725"/>
          <p14:tracePt t="329603" x="2036763" y="2581275"/>
          <p14:tracePt t="329621" x="2036763" y="2554288"/>
          <p14:tracePt t="329634" x="2027238" y="2490788"/>
          <p14:tracePt t="329659" x="2027238" y="2438400"/>
          <p14:tracePt t="329671" x="2009775" y="2374900"/>
          <p14:tracePt t="329684" x="2000250" y="2330450"/>
          <p14:tracePt t="329701" x="2000250" y="2312988"/>
          <p14:tracePt t="329717" x="2000250" y="2303463"/>
          <p14:tracePt t="329795" x="2000250" y="2295525"/>
          <p14:tracePt t="329839" x="2000250" y="2286000"/>
          <p14:tracePt t="329872" x="2000250" y="2276475"/>
          <p14:tracePt t="330011" x="2000250" y="2268538"/>
          <p14:tracePt t="330029" x="2000250" y="2259013"/>
          <p14:tracePt t="330106" x="2009775" y="2259013"/>
          <p14:tracePt t="330769" x="2017713" y="2259013"/>
          <p14:tracePt t="330780" x="2027238" y="2259013"/>
          <p14:tracePt t="330831" x="2036763" y="2259013"/>
          <p14:tracePt t="330843" x="2071688" y="2259013"/>
          <p14:tracePt t="330862" x="2089150" y="2259013"/>
          <p14:tracePt t="330875" x="2152650" y="2259013"/>
          <p14:tracePt t="330894" x="2170113" y="2259013"/>
          <p14:tracePt t="330906" x="2197100" y="2259013"/>
          <p14:tracePt t="330927" x="2232025" y="2259013"/>
          <p14:tracePt t="330952" x="2286000" y="2259013"/>
          <p14:tracePt t="330972" x="2303463" y="2259013"/>
          <p14:tracePt t="330983" x="2357438" y="2259013"/>
          <p14:tracePt t="331003" x="2374900" y="2259013"/>
          <p14:tracePt t="331015" x="2438400" y="2259013"/>
          <p14:tracePt t="331035" x="2482850" y="2251075"/>
          <p14:tracePt t="331063" x="2544763" y="2251075"/>
          <p14:tracePt t="331082" x="2562225" y="2241550"/>
          <p14:tracePt t="331094" x="2625725" y="2241550"/>
          <p14:tracePt t="331113" x="2643188" y="2241550"/>
          <p14:tracePt t="331124" x="2687638" y="2232025"/>
          <p14:tracePt t="331143" x="2732088" y="2224088"/>
          <p14:tracePt t="331162" x="2759075" y="2224088"/>
          <p14:tracePt t="331174" x="2776538" y="2214563"/>
          <p14:tracePt t="331193" x="2795588" y="2214563"/>
          <p14:tracePt t="331206" x="2813050" y="2214563"/>
          <p14:tracePt t="331234" x="2822575" y="2214563"/>
          <p14:tracePt t="331246" x="2840038" y="2214563"/>
          <p14:tracePt t="331257" x="2867025" y="2214563"/>
          <p14:tracePt t="331284" x="2874963" y="2214563"/>
          <p14:tracePt t="331304" x="2901950" y="2205038"/>
          <p14:tracePt t="331331" x="2928938" y="2197100"/>
          <p14:tracePt t="331351" x="2938463" y="2197100"/>
          <p14:tracePt t="331362" x="2946400" y="2187575"/>
          <p14:tracePt t="331397" x="2965450" y="2187575"/>
          <p14:tracePt t="331457" x="2965450" y="2179638"/>
          <p14:tracePt t="331488" x="2973388" y="2179638"/>
          <p14:tracePt t="331525" x="3000375" y="2179638"/>
          <p14:tracePt t="331569" x="3009900" y="2179638"/>
          <p14:tracePt t="331581" x="3062288" y="2170113"/>
          <p14:tracePt t="331602" x="3081338" y="2170113"/>
          <p14:tracePt t="331628" x="3089275" y="2170113"/>
          <p14:tracePt t="331674" x="3098800" y="2160588"/>
          <p14:tracePt t="331693" x="3116263" y="2160588"/>
          <p14:tracePt t="331712" x="3116263" y="2152650"/>
          <p14:tracePt t="331741" x="3125788" y="2152650"/>
          <p14:tracePt t="331759" x="3133725" y="2152650"/>
          <p14:tracePt t="331771" x="3170238" y="2152650"/>
          <p14:tracePt t="331790" x="3179763" y="2152650"/>
          <p14:tracePt t="331802" x="3205163" y="2152650"/>
          <p14:tracePt t="331823" x="3214688" y="2152650"/>
          <p14:tracePt t="331834" x="3232150" y="2152650"/>
          <p14:tracePt t="331854" x="3241675" y="2152650"/>
          <p14:tracePt t="331882" x="3259138" y="2152650"/>
          <p14:tracePt t="331901" x="3268663" y="2152650"/>
          <p14:tracePt t="331913" x="3276600" y="2152650"/>
          <p14:tracePt t="331931" x="3286125" y="2152650"/>
          <p14:tracePt t="331942" x="3303588" y="2152650"/>
          <p14:tracePt t="331961" x="3322638" y="2152650"/>
          <p14:tracePt t="331974" x="3340100" y="2152650"/>
          <p14:tracePt t="331992" x="3357563" y="2152650"/>
          <p14:tracePt t="332020" x="3367088" y="2152650"/>
          <p14:tracePt t="332038" x="3375025" y="2152650"/>
          <p14:tracePt t="332057" x="3384550" y="2152650"/>
          <p14:tracePt t="332069" x="3394075" y="2152650"/>
          <p14:tracePt t="332088" x="3402013" y="2152650"/>
          <p14:tracePt t="332100" x="3419475" y="2152650"/>
          <p14:tracePt t="332120" x="3429000" y="2143125"/>
          <p14:tracePt t="332132" x="3438525" y="2143125"/>
          <p14:tracePt t="332151" x="3455988" y="2143125"/>
          <p14:tracePt t="332182" x="3465513" y="2143125"/>
          <p14:tracePt t="332231" x="3473450" y="2143125"/>
          <p14:tracePt t="332305" x="3482975" y="2143125"/>
          <p14:tracePt t="332446" x="3482975" y="2133600"/>
          <p14:tracePt t="333613" x="3482975" y="2125663"/>
          <p14:tracePt t="334506" x="3482975" y="2116138"/>
          <p14:tracePt t="335864" x="3490913" y="2116138"/>
          <p14:tracePt t="336469" x="3500438" y="2116138"/>
          <p14:tracePt t="336789" x="3509963" y="2116138"/>
          <p14:tracePt t="337070" x="3509963" y="2108200"/>
          <p14:tracePt t="337493" x="3500438" y="2108200"/>
          <p14:tracePt t="337572" x="3500438" y="2116138"/>
          <p14:tracePt t="337590" x="3482975" y="2125663"/>
          <p14:tracePt t="337602" x="3465513" y="2143125"/>
          <p14:tracePt t="337622" x="3455988" y="2152650"/>
          <p14:tracePt t="337634" x="3446463" y="2160588"/>
          <p14:tracePt t="337654" x="3429000" y="2179638"/>
          <p14:tracePt t="337665" x="3402013" y="2214563"/>
          <p14:tracePt t="337685" x="3384550" y="2232025"/>
          <p14:tracePt t="337697" x="3348038" y="2295525"/>
          <p14:tracePt t="337717" x="3330575" y="2322513"/>
          <p14:tracePt t="337729" x="3295650" y="2384425"/>
          <p14:tracePt t="337748" x="3286125" y="2411413"/>
          <p14:tracePt t="337759" x="3259138" y="2465388"/>
          <p14:tracePt t="337780" x="3241675" y="2490788"/>
          <p14:tracePt t="337792" x="3205163" y="2589213"/>
          <p14:tracePt t="337811" x="3197225" y="2625725"/>
          <p14:tracePt t="337824" x="3152775" y="2724150"/>
          <p14:tracePt t="337843" x="3152775" y="2751138"/>
          <p14:tracePt t="337858" x="3116263" y="2830513"/>
          <p14:tracePt t="337875" x="3116263" y="2857500"/>
          <p14:tracePt t="337891" x="3089275" y="2919413"/>
          <p14:tracePt t="337908" x="3081338" y="2946400"/>
          <p14:tracePt t="337925" x="3062288" y="3017838"/>
          <p14:tracePt t="337941" x="3054350" y="3017838"/>
          <p14:tracePt t="337959" x="3027363" y="3089275"/>
          <p14:tracePt t="337992" x="2990850" y="3160713"/>
          <p14:tracePt t="338024" x="2973388" y="3205163"/>
          <p14:tracePt t="338032" x="2955925" y="3232150"/>
          <p14:tracePt t="338058" x="2928938" y="3286125"/>
          <p14:tracePt t="338092" x="2919413" y="3313113"/>
          <p14:tracePt t="338106" x="2901950" y="3340100"/>
          <p14:tracePt t="338126" x="2894013" y="3367088"/>
          <p14:tracePt t="338159" x="2874963" y="3394075"/>
          <p14:tracePt t="338191" x="2867025" y="3394075"/>
          <p14:tracePt t="338315" x="2857500" y="3394075"/>
          <p14:tracePt t="338342" x="2847975" y="3394075"/>
          <p14:tracePt t="338360" x="2840038" y="3394075"/>
          <p14:tracePt t="338393" x="2840038" y="3384550"/>
          <p14:tracePt t="338457" x="2840038" y="3375025"/>
          <p14:tracePt t="338483" x="2840038" y="3367088"/>
          <p14:tracePt t="338502" x="2840038" y="3357563"/>
          <p14:tracePt t="338514" x="2840038" y="3348038"/>
          <p14:tracePt t="338566" x="2840038" y="3330575"/>
          <p14:tracePt t="338593" x="2840038" y="3313113"/>
          <p14:tracePt t="338691" x="2840038" y="3295650"/>
          <p14:tracePt t="338723" x="2840038" y="3286125"/>
          <p14:tracePt t="338765" x="2840038" y="3251200"/>
          <p14:tracePt t="338817" x="2840038" y="3241675"/>
          <p14:tracePt t="338828" x="2847975" y="3214688"/>
          <p14:tracePt t="338849" x="2867025" y="3179763"/>
          <p14:tracePt t="338861" x="2884488" y="3143250"/>
          <p14:tracePt t="338892" x="2894013" y="3098800"/>
          <p14:tracePt t="338912" x="2894013" y="3089275"/>
          <p14:tracePt t="338944" x="2894013" y="3071813"/>
          <p14:tracePt t="338969" x="2894013" y="3062288"/>
          <p14:tracePt t="339007" x="2894013" y="3054350"/>
          <p14:tracePt t="339028" x="2884488" y="3054350"/>
          <p14:tracePt t="339162" x="2867025" y="3054350"/>
          <p14:tracePt t="339174" x="2857500" y="3054350"/>
          <p14:tracePt t="339227" x="2813050" y="3081338"/>
          <p14:tracePt t="339260" x="2795588" y="3098800"/>
          <p14:tracePt t="339268" x="2776538" y="3098800"/>
          <p14:tracePt t="339300" x="2786063" y="3098800"/>
          <p14:tracePt t="339329" x="2795588" y="3098800"/>
          <p14:tracePt t="339361" x="2822575" y="3098800"/>
          <p14:tracePt t="339394" x="2822575" y="3108325"/>
          <p14:tracePt t="339463" x="2813050" y="3108325"/>
          <p14:tracePt t="339474" x="2786063" y="3133725"/>
          <p14:tracePt t="339507" x="2759075" y="3143250"/>
          <p14:tracePt t="339530" x="2724150" y="3160713"/>
          <p14:tracePt t="339564" x="2679700" y="3170238"/>
          <p14:tracePt t="339596" x="2670175" y="3179763"/>
          <p14:tracePt t="339628" x="2643188" y="3187700"/>
          <p14:tracePt t="339661" x="2633663" y="3187700"/>
          <p14:tracePt t="339665" x="2616200" y="3205163"/>
          <p14:tracePt t="339696" x="2581275" y="3214688"/>
          <p14:tracePt t="339729" x="2571750" y="3224213"/>
          <p14:tracePt t="339738" x="2544763" y="3232150"/>
          <p14:tracePt t="339771" x="2517775" y="3241675"/>
          <p14:tracePt t="339797" x="2482850" y="3259138"/>
          <p14:tracePt t="339830" x="2455863" y="3259138"/>
          <p14:tracePt t="339862" x="2446338" y="3268663"/>
          <p14:tracePt t="339869" x="2428875" y="3276600"/>
          <p14:tracePt t="339901" x="2419350" y="3276600"/>
          <p14:tracePt t="340040" x="2419350" y="3286125"/>
          <p14:tracePt t="340541" x="2419350" y="3295650"/>
          <p14:tracePt t="340951" x="2428875" y="3295650"/>
          <p14:tracePt t="341190" x="2438400" y="3295650"/>
          <p14:tracePt t="341265" x="2500313" y="3295650"/>
          <p14:tracePt t="341283" x="2517775" y="3286125"/>
          <p14:tracePt t="341301" x="2562225" y="3276600"/>
          <p14:tracePt t="341334" x="2643188" y="3232150"/>
          <p14:tracePt t="341368" x="2660650" y="3224213"/>
          <p14:tracePt t="341377" x="2741613" y="3143250"/>
          <p14:tracePt t="341411" x="2803525" y="3062288"/>
          <p14:tracePt t="341436" x="2946400" y="2867025"/>
          <p14:tracePt t="341470" x="3044825" y="2732088"/>
          <p14:tracePt t="341503" x="3125788" y="2608263"/>
          <p14:tracePt t="341536" x="3187700" y="2536825"/>
          <p14:tracePt t="341569" x="3205163" y="2500313"/>
          <p14:tracePt t="341578" x="3295650" y="2374900"/>
          <p14:tracePt t="341612" x="3340100" y="2312988"/>
          <p14:tracePt t="341636" x="3411538" y="2205038"/>
          <p14:tracePt t="341670" x="3455988" y="2116138"/>
          <p14:tracePt t="341704" x="3517900" y="2017713"/>
          <p14:tracePt t="341737" x="3562350" y="1938338"/>
          <p14:tracePt t="341770" x="3589338" y="1911350"/>
          <p14:tracePt t="341804" x="3660775" y="1812925"/>
          <p14:tracePt t="341837" x="3687763" y="1758950"/>
          <p14:tracePt t="341871" x="3705225" y="1724025"/>
          <p14:tracePt t="341904" x="3705225" y="1731963"/>
          <p14:tracePt t="342271" x="3705225" y="1741488"/>
          <p14:tracePt t="342290" x="3697288" y="1751013"/>
          <p14:tracePt t="342317" x="3679825" y="1768475"/>
          <p14:tracePt t="342339" x="3652838" y="1812925"/>
          <p14:tracePt t="342372" x="3652838" y="1822450"/>
          <p14:tracePt t="342381" x="3625850" y="1866900"/>
          <p14:tracePt t="342405" x="3598863" y="1901825"/>
          <p14:tracePt t="342439" x="3571875" y="1919288"/>
          <p14:tracePt t="342458" x="3562350" y="1938338"/>
          <p14:tracePt t="342478" x="3544888" y="1955800"/>
          <p14:tracePt t="342506" x="3527425" y="1982788"/>
          <p14:tracePt t="342506" x="3500438" y="2017713"/>
          <p14:tracePt t="342540" x="3482975" y="2044700"/>
          <p14:tracePt t="342573" x="3465513" y="2062163"/>
          <p14:tracePt t="342607" x="3465513" y="2071688"/>
          <p14:tracePt t="343614" x="3465513" y="2081213"/>
          <p14:tracePt t="343810" x="3465513" y="2071688"/>
          <p14:tracePt t="344689" x="3465513" y="2062163"/>
          <p14:tracePt t="345542" x="3465513" y="2054225"/>
          <p14:tracePt t="345714" x="3455988" y="2054225"/>
          <p14:tracePt t="345748" x="3446463" y="2054225"/>
          <p14:tracePt t="345779" x="3438525" y="2054225"/>
          <p14:tracePt t="345825" x="3419475" y="2062163"/>
          <p14:tracePt t="345843" x="3411538" y="2071688"/>
          <p14:tracePt t="345855" x="3367088" y="2098675"/>
          <p14:tracePt t="345882" x="3276600" y="2133600"/>
          <p14:tracePt t="345915" x="3197225" y="2187575"/>
          <p14:tracePt t="345948" x="3187700" y="2197100"/>
          <p14:tracePt t="345952" x="3125788" y="2241550"/>
          <p14:tracePt t="345983" x="3027363" y="2330450"/>
          <p14:tracePt t="346016" x="2990850" y="2384425"/>
          <p14:tracePt t="346029" x="2928938" y="2455863"/>
          <p14:tracePt t="346049" x="2894013" y="2490788"/>
          <p14:tracePt t="346082" x="2857500" y="2527300"/>
          <p14:tracePt t="346092" x="2813050" y="2571750"/>
          <p14:tracePt t="346116" x="2741613" y="2643188"/>
          <p14:tracePt t="346148" x="2724150" y="2660650"/>
          <p14:tracePt t="346155" x="2679700" y="2705100"/>
          <p14:tracePt t="346183" x="2608263" y="2759075"/>
          <p14:tracePt t="346215" x="2589213" y="2776538"/>
          <p14:tracePt t="346219" x="2544763" y="2822575"/>
          <p14:tracePt t="346250" x="2490788" y="2867025"/>
          <p14:tracePt t="346283" x="2473325" y="2884488"/>
          <p14:tracePt t="346294" x="2446338" y="2901950"/>
          <p14:tracePt t="346316" x="2374900" y="2946400"/>
          <p14:tracePt t="346349" x="2347913" y="2973388"/>
          <p14:tracePt t="346356" x="2303463" y="3017838"/>
          <p14:tracePt t="346383" x="2276475" y="3044825"/>
          <p14:tracePt t="346417" x="2232025" y="3081338"/>
          <p14:tracePt t="346425" x="2224088" y="3098800"/>
          <p14:tracePt t="346450" x="2187575" y="3133725"/>
          <p14:tracePt t="346484" x="2179638" y="3143250"/>
          <p14:tracePt t="346501" x="2170113" y="3152775"/>
          <p14:tracePt t="346535" x="2160588" y="3143250"/>
          <p14:tracePt t="346974" x="2160588" y="3133725"/>
          <p14:tracePt t="347274" x="2160588" y="3125788"/>
          <p14:tracePt t="347306" x="2160588" y="3116263"/>
          <p14:tracePt t="348363" x="2160588" y="3108325"/>
          <p14:tracePt t="348530" x="2170113" y="3108325"/>
          <p14:tracePt t="348667" x="2197100" y="3098800"/>
          <p14:tracePt t="348689" x="2214563" y="3098800"/>
          <p14:tracePt t="348705" x="2224088" y="3098800"/>
          <p14:tracePt t="348724" x="2251075" y="3098800"/>
          <p14:tracePt t="348758" x="2295525" y="3108325"/>
          <p14:tracePt t="348767" x="2339975" y="3133725"/>
          <p14:tracePt t="348791" x="2438400" y="3197225"/>
          <p14:tracePt t="348825" x="2509838" y="3241675"/>
          <p14:tracePt t="348858" x="2562225" y="3276600"/>
          <p14:tracePt t="348862" x="2581275" y="3295650"/>
          <p14:tracePt t="348891" x="2643188" y="3367088"/>
          <p14:tracePt t="348925" x="2697163" y="3429000"/>
          <p14:tracePt t="348958" x="2714625" y="3438525"/>
          <p14:tracePt t="348969" x="2724150" y="3455988"/>
          <p14:tracePt t="348992" x="2741613" y="3473450"/>
          <p14:tracePt t="349025" x="2759075" y="3500438"/>
          <p14:tracePt t="349033" x="2768600" y="3517900"/>
          <p14:tracePt t="349058" x="2786063" y="3536950"/>
          <p14:tracePt t="349092" x="2795588" y="3554413"/>
          <p14:tracePt t="349096" x="2813050" y="3562350"/>
          <p14:tracePt t="349142" x="2830513" y="3571875"/>
          <p14:tracePt t="349162" x="2840038" y="3581400"/>
          <p14:tracePt t="349192" x="2857500" y="3581400"/>
          <p14:tracePt t="349226" x="2884488" y="3571875"/>
          <p14:tracePt t="349261" x="2901950" y="3554413"/>
          <p14:tracePt t="349266" x="2919413" y="3544888"/>
          <p14:tracePt t="349293" x="2965450" y="3490913"/>
          <p14:tracePt t="349326" x="3000375" y="3446463"/>
          <p14:tracePt t="349360" x="3044825" y="3402013"/>
          <p14:tracePt t="349393" x="3089275" y="3357563"/>
          <p14:tracePt t="349397" x="3098800" y="3340100"/>
          <p14:tracePt t="349426" x="3133725" y="3295650"/>
          <p14:tracePt t="349460" x="3160713" y="3251200"/>
          <p14:tracePt t="349493" x="3170238" y="3232150"/>
          <p14:tracePt t="349501" x="3170238" y="3224213"/>
          <p14:tracePt t="349537" x="3170238" y="3205163"/>
          <p14:tracePt t="349560" x="3170238" y="3152775"/>
          <p14:tracePt t="349593" x="3170238" y="3116263"/>
          <p14:tracePt t="349598" x="3170238" y="3098800"/>
          <p14:tracePt t="349631" x="3170238" y="3089275"/>
          <p14:tracePt t="349665" x="3170238" y="3081338"/>
          <p14:tracePt t="349694" x="3152775" y="3062288"/>
          <p14:tracePt t="349727" x="3125788" y="3054350"/>
          <p14:tracePt t="349759" x="3098800" y="3054350"/>
          <p14:tracePt t="349767" x="3071813" y="3054350"/>
          <p14:tracePt t="349794" x="3017838" y="3054350"/>
          <p14:tracePt t="349827" x="2965450" y="3062288"/>
          <p14:tracePt t="349837" x="2946400" y="3062288"/>
          <p14:tracePt t="349863" x="2867025" y="3081338"/>
          <p14:tracePt t="349894" x="2759075" y="3089275"/>
          <p14:tracePt t="349926" x="2697163" y="3098800"/>
          <p14:tracePt t="349943" x="2633663" y="3108325"/>
          <p14:tracePt t="349962" x="2581275" y="3116263"/>
          <p14:tracePt t="349995" x="2500313" y="3133725"/>
          <p14:tracePt t="350028" x="2473325" y="3133725"/>
          <p14:tracePt t="350037" x="2411413" y="3152775"/>
          <p14:tracePt t="350061" x="2330450" y="3170238"/>
          <p14:tracePt t="350093" x="2312988" y="3179763"/>
          <p14:tracePt t="350099" x="2251075" y="3197225"/>
          <p14:tracePt t="350128" x="2197100" y="3205163"/>
          <p14:tracePt t="350160" x="2187575" y="3205163"/>
          <p14:tracePt t="350165" x="2098675" y="3232150"/>
          <p14:tracePt t="350195" x="2071688" y="3251200"/>
          <p14:tracePt t="350227" x="2000250" y="3268663"/>
          <p14:tracePt t="350245" x="1982788" y="3268663"/>
          <p14:tracePt t="350262" x="1938338" y="3295650"/>
          <p14:tracePt t="350294" x="1884363" y="3313113"/>
          <p14:tracePt t="350308" x="1857375" y="3322638"/>
          <p14:tracePt t="350329" x="1822450" y="3340100"/>
          <p14:tracePt t="350361" x="1812925" y="3348038"/>
          <p14:tracePt t="350371" x="1803400" y="3348038"/>
          <p14:tracePt t="350492" x="1822450" y="3348038"/>
          <p14:tracePt t="351217" x="1839913" y="3348038"/>
          <p14:tracePt t="351228" x="1884363" y="3348038"/>
          <p14:tracePt t="351247" x="1911350" y="3348038"/>
          <p14:tracePt t="351266" x="1965325" y="3357563"/>
          <p14:tracePt t="351299" x="2081213" y="3384550"/>
          <p14:tracePt t="351331" x="2133600" y="3394075"/>
          <p14:tracePt t="351341" x="2214563" y="3419475"/>
          <p14:tracePt t="351365" x="2286000" y="3446463"/>
          <p14:tracePt t="351397" x="2366963" y="3473450"/>
          <p14:tracePt t="351408" x="2401888" y="3482975"/>
          <p14:tracePt t="351432" x="2554288" y="3554413"/>
          <p14:tracePt t="351464" x="2625725" y="3589338"/>
          <p14:tracePt t="351472" x="2652713" y="3608388"/>
          <p14:tracePt t="351499" x="2714625" y="3643313"/>
          <p14:tracePt t="351532" x="2724150" y="3652838"/>
          <p14:tracePt t="351565" x="2741613" y="3679825"/>
          <p14:tracePt t="351581" x="2751138" y="3687763"/>
          <p14:tracePt t="351599" x="2795588" y="3732213"/>
          <p14:tracePt t="351632" x="2847975" y="3776663"/>
          <p14:tracePt t="351642" x="2867025" y="3803650"/>
          <p14:tracePt t="351666" x="2919413" y="3848100"/>
          <p14:tracePt t="351698" x="2938463" y="3875088"/>
          <p14:tracePt t="351705" x="2946400" y="3884613"/>
          <p14:tracePt t="351733" x="3009900" y="4000500"/>
          <p14:tracePt t="351767" x="3036888" y="4044950"/>
          <p14:tracePt t="351785" x="3036888" y="4054475"/>
          <p14:tracePt t="351812" x="3044825" y="4089400"/>
          <p14:tracePt t="351833" x="3044825" y="4108450"/>
          <p14:tracePt t="351867" x="3044825" y="4133850"/>
          <p14:tracePt t="351896" x="3044825" y="4143375"/>
          <p14:tracePt t="351907" x="3044825" y="4152900"/>
          <p14:tracePt t="351933" x="3036888" y="4170363"/>
          <p14:tracePt t="351965" x="3036888" y="4179888"/>
          <p14:tracePt t="351972" x="3027363" y="4197350"/>
          <p14:tracePt t="352000" x="3017838" y="4205288"/>
          <p14:tracePt t="352033" x="3009900" y="4214813"/>
          <p14:tracePt t="352078" x="2982913" y="4224338"/>
          <p14:tracePt t="352097" x="2965450" y="4232275"/>
          <p14:tracePt t="352109" x="2928938" y="4232275"/>
          <p14:tracePt t="352134" x="2894013" y="4241800"/>
          <p14:tracePt t="352166" x="2884488" y="4241800"/>
          <p14:tracePt t="352178" x="2867025" y="4241800"/>
          <p14:tracePt t="352201" x="2822575" y="4241800"/>
          <p14:tracePt t="352233" x="2803525" y="4241800"/>
          <p14:tracePt t="352241" x="2813050" y="4241800"/>
          <p14:tracePt t="352459" x="2830513" y="4224338"/>
          <p14:tracePt t="352493" x="2840038" y="4214813"/>
          <p14:tracePt t="352504" x="2857500" y="4187825"/>
          <p14:tracePt t="352523" x="2867025" y="4179888"/>
          <p14:tracePt t="352536" x="2911475" y="4098925"/>
          <p14:tracePt t="352569" x="2955925" y="4037013"/>
          <p14:tracePt t="352584" x="2965450" y="4000500"/>
          <p14:tracePt t="352611" x="2982913" y="3946525"/>
          <p14:tracePt t="352622" x="3017838" y="3857625"/>
          <p14:tracePt t="352634" x="3044825" y="3751263"/>
          <p14:tracePt t="352646" x="3116263" y="3455988"/>
          <p14:tracePt t="352670" x="3214688" y="3009900"/>
          <p14:tracePt t="352703" x="3232150" y="2911475"/>
          <p14:tracePt t="352720" x="3276600" y="2751138"/>
          <p14:tracePt t="352736" x="3295650" y="2714625"/>
          <p14:tracePt t="352753" x="3348038" y="2536825"/>
          <p14:tracePt t="352770" x="3394075" y="2393950"/>
          <p14:tracePt t="352790" x="3411538" y="2339975"/>
          <p14:tracePt t="352803" x="3438525" y="2259013"/>
          <p14:tracePt t="352820" x="3446463" y="2232025"/>
          <p14:tracePt t="352837" x="3473450" y="2143125"/>
          <p14:tracePt t="352853" x="3517900" y="2017713"/>
          <p14:tracePt t="352870" x="3544888" y="1946275"/>
          <p14:tracePt t="352887" x="3589338" y="1768475"/>
          <p14:tracePt t="352904" x="3616325" y="1687513"/>
          <p14:tracePt t="352920" x="3660775" y="1544638"/>
          <p14:tracePt t="352937" x="3670300" y="1527175"/>
          <p14:tracePt t="352954" x="3697288" y="1465263"/>
          <p14:tracePt t="352971" x="3697288" y="1455738"/>
          <p14:tracePt t="352988" x="3714750" y="1411288"/>
          <p14:tracePt t="353004" x="3714750" y="1401763"/>
          <p14:tracePt t="353021" x="3724275" y="1419225"/>
          <p14:tracePt t="353137" x="3724275" y="1428750"/>
          <p14:tracePt t="353148" x="3732213" y="1473200"/>
          <p14:tracePt t="353167" x="3732213" y="1490663"/>
          <p14:tracePt t="353179" x="3732213" y="1500188"/>
          <p14:tracePt t="353198" x="3732213" y="1509713"/>
          <p14:tracePt t="353209" x="3732213" y="1517650"/>
          <p14:tracePt t="353228" x="3732213" y="1536700"/>
          <p14:tracePt t="353247" x="3732213" y="1544638"/>
          <p14:tracePt t="353258" x="3732213" y="1562100"/>
          <p14:tracePt t="353277" x="3732213" y="1581150"/>
          <p14:tracePt t="353307" x="3732213" y="1589088"/>
          <p14:tracePt t="353541" x="3732213" y="1598613"/>
          <p14:tracePt t="353890" x="3759200" y="1608138"/>
          <p14:tracePt t="353901" x="3786188" y="1625600"/>
          <p14:tracePt t="353921" x="3795713" y="1643063"/>
          <p14:tracePt t="353935" x="3848100" y="1670050"/>
          <p14:tracePt t="353955" x="3867150" y="1687513"/>
          <p14:tracePt t="353965" x="3946525" y="1758950"/>
          <p14:tracePt t="353983" x="4054475" y="1839913"/>
          <p14:tracePt t="354003" x="4108450" y="1884363"/>
          <p14:tracePt t="354014" x="4187825" y="1965325"/>
          <p14:tracePt t="354034" x="4232275" y="1990725"/>
          <p14:tracePt t="354046" x="4313238" y="2062163"/>
          <p14:tracePt t="354068" x="4357688" y="2098675"/>
          <p14:tracePt t="354078" x="4483100" y="2197100"/>
          <p14:tracePt t="354097" x="4537075" y="2241550"/>
          <p14:tracePt t="354111" x="4608513" y="2286000"/>
          <p14:tracePt t="354124" x="4795838" y="2411413"/>
          <p14:tracePt t="354142" x="4875213" y="2465388"/>
          <p14:tracePt t="354157" x="4919663" y="2500313"/>
          <p14:tracePt t="354179" x="4983163" y="2536825"/>
          <p14:tracePt t="354193" x="5027613" y="2562225"/>
          <p14:tracePt t="354208" x="5170488" y="2670175"/>
          <p14:tracePt t="354225" x="5224463" y="2705100"/>
          <p14:tracePt t="354241" x="5394325" y="2813050"/>
          <p14:tracePt t="354258" x="5438775" y="2847975"/>
          <p14:tracePt t="354275" x="5599113" y="2946400"/>
          <p14:tracePt t="354291" x="5643563" y="2973388"/>
          <p14:tracePt t="354308" x="5741988" y="3044825"/>
          <p14:tracePt t="354324" x="5795963" y="3081338"/>
          <p14:tracePt t="354341" x="5929313" y="3170238"/>
          <p14:tracePt t="354359" x="6018213" y="3241675"/>
          <p14:tracePt t="354377" x="6054725" y="3259138"/>
          <p14:tracePt t="354391" x="6089650" y="3295650"/>
          <p14:tracePt t="354408" x="6134100" y="3330575"/>
          <p14:tracePt t="354427" x="6180138" y="3375025"/>
          <p14:tracePt t="354452" x="6224588" y="3419475"/>
          <p14:tracePt t="354471" x="6242050" y="3438525"/>
          <p14:tracePt t="354483" x="6296025" y="3500438"/>
          <p14:tracePt t="354502" x="6367463" y="3562350"/>
          <p14:tracePt t="354521" x="6384925" y="3589338"/>
          <p14:tracePt t="354533" x="6419850" y="3633788"/>
          <p14:tracePt t="354552" x="6438900" y="3652838"/>
          <p14:tracePt t="354563" x="6473825" y="3697288"/>
          <p14:tracePt t="354583" x="6510338" y="3732213"/>
          <p14:tracePt t="354595" x="6581775" y="3803650"/>
          <p14:tracePt t="354613" x="6616700" y="3848100"/>
          <p14:tracePt t="354626" x="6680200" y="3911600"/>
          <p14:tracePt t="354643" x="6715125" y="3938588"/>
          <p14:tracePt t="354659" x="6732588" y="3956050"/>
          <p14:tracePt t="354676" x="6796088" y="4017963"/>
          <p14:tracePt t="354694" x="6804025" y="4027488"/>
          <p14:tracePt t="354709" x="6858000" y="4081463"/>
          <p14:tracePt t="354726" x="6867525" y="4098925"/>
          <p14:tracePt t="354742" x="6902450" y="4143375"/>
          <p14:tracePt t="354759" x="6919913" y="4160838"/>
          <p14:tracePt t="354777" x="6929438" y="4205288"/>
          <p14:tracePt t="354793" x="6946900" y="4241800"/>
          <p14:tracePt t="354809" x="6946900" y="4259263"/>
          <p14:tracePt t="354835" x="6946900" y="4286250"/>
          <p14:tracePt t="354846" x="6946900" y="4340225"/>
          <p14:tracePt t="354864" x="6946900" y="4367213"/>
          <p14:tracePt t="354876" x="6946900" y="4465638"/>
          <p14:tracePt t="354894" x="6946900" y="4491038"/>
          <p14:tracePt t="354913" x="6946900" y="4500563"/>
          <p14:tracePt t="354926" x="6919913" y="4554538"/>
          <p14:tracePt t="354944" x="6911975" y="4581525"/>
          <p14:tracePt t="354989" x="6902450" y="4633913"/>
          <p14:tracePt t="355007" x="6894513" y="4660900"/>
          <p14:tracePt t="355019" x="6867525" y="4724400"/>
          <p14:tracePt t="355038" x="6867525" y="4751388"/>
          <p14:tracePt t="355051" x="6831013" y="4795838"/>
          <p14:tracePt t="355069" x="6804025" y="4822825"/>
          <p14:tracePt t="355082" x="6769100" y="4875213"/>
          <p14:tracePt t="355100" x="6759575" y="4884738"/>
          <p14:tracePt t="355112" x="6715125" y="4938713"/>
          <p14:tracePt t="355131" x="6705600" y="4946650"/>
          <p14:tracePt t="355144" x="6626225" y="5010150"/>
          <p14:tracePt t="355162" x="6537325" y="5062538"/>
          <p14:tracePt t="355182" x="6518275" y="5072063"/>
          <p14:tracePt t="355195" x="6483350" y="5089525"/>
          <p14:tracePt t="355213" x="6473825" y="5099050"/>
          <p14:tracePt t="355240" x="6483350" y="5099050"/>
          <p14:tracePt t="355351" x="6500813" y="5099050"/>
          <p14:tracePt t="355363" x="6518275" y="5089525"/>
          <p14:tracePt t="355383" x="6527800" y="5089525"/>
          <p14:tracePt t="355395" x="6545263" y="5081588"/>
          <p14:tracePt t="355414" x="6554788" y="5062538"/>
          <p14:tracePt t="355433" x="6562725" y="5054600"/>
          <p14:tracePt t="355444" x="6589713" y="5010150"/>
          <p14:tracePt t="355464" x="6589713" y="4983163"/>
          <p14:tracePt t="355476" x="6616700" y="4956175"/>
          <p14:tracePt t="355495" x="6626225" y="4938713"/>
          <p14:tracePt t="355506" x="6643688" y="4911725"/>
          <p14:tracePt t="355542" x="6653213" y="4894263"/>
          <p14:tracePt t="355554" x="6661150" y="4867275"/>
          <p14:tracePt t="355573" x="6670675" y="4857750"/>
          <p14:tracePt t="355584" x="6680200" y="4830763"/>
          <p14:tracePt t="355603" x="6697663" y="4822825"/>
          <p14:tracePt t="355615" x="6705600" y="4786313"/>
          <p14:tracePt t="355634" x="6724650" y="4741863"/>
          <p14:tracePt t="355653" x="6724650" y="4714875"/>
          <p14:tracePt t="355664" x="6732588" y="4652963"/>
          <p14:tracePt t="355683" x="6732588" y="4625975"/>
          <p14:tracePt t="355696" x="6742113" y="4581525"/>
          <p14:tracePt t="355714" x="6742113" y="4562475"/>
          <p14:tracePt t="355729" x="6759575" y="4510088"/>
          <p14:tracePt t="355746" x="6777038" y="4456113"/>
          <p14:tracePt t="355787" x="6777038" y="4446588"/>
          <p14:tracePt t="355806" x="6786563" y="4438650"/>
          <p14:tracePt t="355825" x="6786563" y="4419600"/>
          <p14:tracePt t="355851" x="6786563" y="4402138"/>
          <p14:tracePt t="355882" x="6786563" y="4394200"/>
          <p14:tracePt t="355902" x="6786563" y="4384675"/>
          <p14:tracePt t="356012" x="6786563" y="4375150"/>
          <p14:tracePt t="356123" x="6786563" y="4367213"/>
          <p14:tracePt t="356150" x="6786563" y="4357688"/>
          <p14:tracePt t="356169" x="6786563" y="4340225"/>
          <p14:tracePt t="356201" x="6786563" y="4330700"/>
          <p14:tracePt t="356214" x="6786563" y="4322763"/>
          <p14:tracePt t="356245" x="6786563" y="4303713"/>
          <p14:tracePt t="356279" x="6786563" y="4286250"/>
          <p14:tracePt t="356310" x="6786563" y="4276725"/>
          <p14:tracePt t="356322" x="6786563" y="4268788"/>
          <p14:tracePt t="356437" x="6786563" y="4259263"/>
          <p14:tracePt t="356481" x="6786563" y="4251325"/>
          <p14:tracePt t="356528" x="6786563" y="4241800"/>
          <p14:tracePt t="356701" x="6786563" y="4232275"/>
          <p14:tracePt t="357017" x="6786563" y="4224338"/>
          <p14:tracePt t="357156" x="6786563" y="4214813"/>
          <p14:tracePt t="357236" x="6759575" y="4152900"/>
          <p14:tracePt t="357255" x="6732588" y="4108450"/>
          <p14:tracePt t="357267" x="6680200" y="4027488"/>
          <p14:tracePt t="357286" x="6661150" y="4010025"/>
          <p14:tracePt t="357297" x="6626225" y="3973513"/>
          <p14:tracePt t="357317" x="6616700" y="3965575"/>
          <p14:tracePt t="357356" x="6599238" y="3956050"/>
          <p14:tracePt t="357367" x="6545263" y="3938588"/>
          <p14:tracePt t="357379" x="6473825" y="3919538"/>
          <p14:tracePt t="357391" x="6330950" y="3875088"/>
          <p14:tracePt t="357411" x="6276975" y="3867150"/>
          <p14:tracePt t="357423" x="6153150" y="3840163"/>
          <p14:tracePt t="357442" x="6108700" y="3830638"/>
          <p14:tracePt t="357454" x="5991225" y="3803650"/>
          <p14:tracePt t="357473" x="5902325" y="3786188"/>
          <p14:tracePt t="357491" x="5848350" y="3776663"/>
          <p14:tracePt t="357503" x="5776913" y="3768725"/>
          <p14:tracePt t="357521" x="5741988" y="3759200"/>
          <p14:tracePt t="357534" x="5715000" y="3759200"/>
          <p14:tracePt t="357553" x="5705475" y="3759200"/>
          <p14:tracePt t="357567" x="5680075" y="3759200"/>
          <p14:tracePt t="357585" x="5670550" y="3759200"/>
          <p14:tracePt t="357601" x="5661025" y="3759200"/>
          <p14:tracePt t="357618" x="5626100" y="3768725"/>
          <p14:tracePt t="357634" x="5608638" y="3776663"/>
          <p14:tracePt t="357651" x="5562600" y="3795713"/>
          <p14:tracePt t="357668" x="5545138" y="3795713"/>
          <p14:tracePt t="357685" x="5491163" y="3803650"/>
          <p14:tracePt t="357701" x="5473700" y="3803650"/>
          <p14:tracePt t="357718" x="5473700" y="3813175"/>
          <p14:tracePt t="357735" x="5465763" y="3813175"/>
          <p14:tracePt t="357751" x="5456238" y="3813175"/>
          <p14:tracePt t="357770" x="5483225" y="3813175"/>
          <p14:tracePt t="358526" x="5491163" y="3813175"/>
          <p14:tracePt t="358538" x="5545138" y="3813175"/>
          <p14:tracePt t="358557" x="5634038" y="3822700"/>
          <p14:tracePt t="358576" x="5697538" y="3830638"/>
          <p14:tracePt t="358587" x="5795963" y="3857625"/>
          <p14:tracePt t="358606" x="5822950" y="3857625"/>
          <p14:tracePt t="358621" x="5894388" y="3867150"/>
          <p14:tracePt t="358638" x="5919788" y="3867150"/>
          <p14:tracePt t="358650" x="6010275" y="3875088"/>
          <p14:tracePt t="358668" x="6037263" y="3884613"/>
          <p14:tracePt t="358679" x="6099175" y="3894138"/>
          <p14:tracePt t="358699" x="6161088" y="3902075"/>
          <p14:tracePt t="358717" x="6188075" y="3911600"/>
          <p14:tracePt t="358730" x="6251575" y="3919538"/>
          <p14:tracePt t="358748" x="6259513" y="3919538"/>
          <p14:tracePt t="358761" x="6286500" y="3938588"/>
          <p14:tracePt t="358781" x="6313488" y="3938588"/>
          <p14:tracePt t="358793" x="6330950" y="3938588"/>
          <p14:tracePt t="358811" x="6348413" y="3938588"/>
          <p14:tracePt t="358824" x="6394450" y="3956050"/>
          <p14:tracePt t="358842" x="6419850" y="3956050"/>
          <p14:tracePt t="358855" x="6473825" y="3973513"/>
          <p14:tracePt t="358873" x="6491288" y="3973513"/>
          <p14:tracePt t="358889" x="6545263" y="3983038"/>
          <p14:tracePt t="358905" x="6562725" y="3990975"/>
          <p14:tracePt t="358922" x="6581775" y="3990975"/>
          <p14:tracePt t="358942" x="6608763" y="3990975"/>
          <p14:tracePt t="358955" x="6626225" y="3990975"/>
          <p14:tracePt t="358972" x="6688138" y="4000500"/>
          <p14:tracePt t="358988" x="6715125" y="4000500"/>
          <p14:tracePt t="359005" x="6732588" y="4010025"/>
          <p14:tracePt t="359022" x="6759575" y="4010025"/>
          <p14:tracePt t="359039" x="6796088" y="4017963"/>
          <p14:tracePt t="359056" x="6823075" y="4017963"/>
          <p14:tracePt t="359073" x="6840538" y="4017963"/>
          <p14:tracePt t="359106" x="6848475" y="4017963"/>
          <p14:tracePt t="359137" x="6831013" y="4017963"/>
          <p14:tracePt t="359955" x="6823075" y="4017963"/>
          <p14:tracePt t="359975" x="6796088" y="4017963"/>
          <p14:tracePt t="360000" x="6786563" y="4017963"/>
          <p14:tracePt t="360019" x="6759575" y="4027488"/>
          <p14:tracePt t="360032" x="6751638" y="4027488"/>
          <p14:tracePt t="360069" x="6742113" y="4027488"/>
          <p14:tracePt t="360083" x="6724650" y="4044950"/>
          <p14:tracePt t="360102" x="6715125" y="4044950"/>
          <p14:tracePt t="360113" x="6688138" y="4071938"/>
          <p14:tracePt t="360132" x="6661150" y="4089400"/>
          <p14:tracePt t="360163" x="6643688" y="4098925"/>
          <p14:tracePt t="360175" x="6626225" y="4125913"/>
          <p14:tracePt t="360194" x="6616700" y="4133850"/>
          <p14:tracePt t="360205" x="6581775" y="4160838"/>
          <p14:tracePt t="360225" x="6572250" y="4179888"/>
          <p14:tracePt t="360237" x="6518275" y="4224338"/>
          <p14:tracePt t="360256" x="6510338" y="4232275"/>
          <p14:tracePt t="360267" x="6456363" y="4268788"/>
          <p14:tracePt t="360286" x="6402388" y="4313238"/>
          <p14:tracePt t="360306" x="6384925" y="4322763"/>
          <p14:tracePt t="360318" x="6348413" y="4367213"/>
          <p14:tracePt t="360338" x="6323013" y="4384675"/>
          <p14:tracePt t="360352" x="6303963" y="4411663"/>
          <p14:tracePt t="360363" x="6259513" y="4456113"/>
          <p14:tracePt t="360382" x="6242050" y="4473575"/>
          <p14:tracePt t="360394" x="6205538" y="4518025"/>
          <p14:tracePt t="360414" x="6180138" y="4537075"/>
          <p14:tracePt t="360426" x="6153150" y="4581525"/>
          <p14:tracePt t="360445" x="6134100" y="4598988"/>
          <p14:tracePt t="360460" x="6099175" y="4643438"/>
          <p14:tracePt t="360477" x="6072188" y="4660900"/>
          <p14:tracePt t="360493" x="6027738" y="4705350"/>
          <p14:tracePt t="360510" x="6018213" y="4732338"/>
          <p14:tracePt t="360535" x="5965825" y="4768850"/>
          <p14:tracePt t="360554" x="5919788" y="4830763"/>
          <p14:tracePt t="360573" x="5902325" y="4848225"/>
          <p14:tracePt t="360584" x="5848350" y="4894263"/>
          <p14:tracePt t="360602" x="5840413" y="4902200"/>
          <p14:tracePt t="360614" x="5786438" y="4956175"/>
          <p14:tracePt t="360633" x="5776913" y="4973638"/>
          <p14:tracePt t="360645" x="5732463" y="5010150"/>
          <p14:tracePt t="360664" x="5697538" y="5062538"/>
          <p14:tracePt t="360683" x="5688013" y="5081588"/>
          <p14:tracePt t="360694" x="5643563" y="5126038"/>
          <p14:tracePt t="360713" x="5634038" y="5143500"/>
          <p14:tracePt t="360727" x="5589588" y="5197475"/>
          <p14:tracePt t="360744" x="5572125" y="5214938"/>
          <p14:tracePt t="360760" x="5537200" y="5268913"/>
          <p14:tracePt t="360777" x="5518150" y="5286375"/>
          <p14:tracePt t="360794" x="5491163" y="5322888"/>
          <p14:tracePt t="360811" x="5438775" y="5375275"/>
          <p14:tracePt t="360827" x="5429250" y="5394325"/>
          <p14:tracePt t="360844" x="5394325" y="5446713"/>
          <p14:tracePt t="360861" x="5375275" y="5456238"/>
          <p14:tracePt t="360878" x="5340350" y="5510213"/>
          <p14:tracePt t="360894" x="5295900" y="5562600"/>
          <p14:tracePt t="360911" x="5286375" y="5581650"/>
          <p14:tracePt t="360928" x="5251450" y="5626100"/>
          <p14:tracePt t="360944" x="5232400" y="5634038"/>
          <p14:tracePt t="360961" x="5205413" y="5688013"/>
          <p14:tracePt t="360978" x="5180013" y="5732463"/>
          <p14:tracePt t="360995" x="5180013" y="5751513"/>
          <p14:tracePt t="361012" x="5153025" y="5786438"/>
          <p14:tracePt t="361028" x="5143500" y="5813425"/>
          <p14:tracePt t="361045" x="5126038" y="5840413"/>
          <p14:tracePt t="361061" x="5099050" y="5884863"/>
          <p14:tracePt t="361078" x="5089525" y="5902325"/>
          <p14:tracePt t="361095" x="5062538" y="5938838"/>
          <p14:tracePt t="361112" x="5054600" y="5965825"/>
          <p14:tracePt t="361128" x="5037138" y="5991225"/>
          <p14:tracePt t="361145" x="5037138" y="6010275"/>
          <p14:tracePt t="361162" x="5018088" y="6037263"/>
          <p14:tracePt t="361180" x="5010150" y="6054725"/>
          <p14:tracePt t="361199" x="5010150" y="6062663"/>
          <p14:tracePt t="361212" x="4991100" y="6081713"/>
          <p14:tracePt t="361246" x="4983163" y="6108700"/>
          <p14:tracePt t="370364" x="4983163" y="6099175"/>
          <p14:tracePt t="370683" x="4983163" y="6089650"/>
          <p14:tracePt t="370695" x="5000625" y="6089650"/>
          <p14:tracePt t="370770" x="5072063" y="6099175"/>
          <p14:tracePt t="370789" x="5108575" y="6108700"/>
          <p14:tracePt t="370801" x="5116513" y="6108700"/>
          <p14:tracePt t="370836" x="5143500" y="6108700"/>
          <p14:tracePt t="370858" x="5456238" y="6089650"/>
          <p14:tracePt t="370891" x="5554663" y="6081713"/>
          <p14:tracePt t="370898" x="5902325" y="5965825"/>
          <p14:tracePt t="370925" x="6456363" y="5661025"/>
          <p14:tracePt t="370960" x="6867525" y="5411788"/>
          <p14:tracePt t="370978" x="6929438" y="5375275"/>
          <p14:tracePt t="370992" x="7375525" y="5045075"/>
          <p14:tracePt t="371025" x="7786688" y="4714875"/>
          <p14:tracePt t="371058" x="8474075" y="4116388"/>
          <p14:tracePt t="371091" x="8572500" y="4044950"/>
          <p14:tracePt t="371101" x="8796338" y="3840163"/>
          <p14:tracePt t="371125" x="9134475" y="2965450"/>
          <p14:tracePt t="371159" x="9134475" y="2660650"/>
          <p14:tracePt t="371164" x="9134475" y="1911350"/>
          <p14:tracePt t="371192" x="9134475" y="1652588"/>
          <p14:tracePt t="371226" x="9134475" y="1223963"/>
          <p14:tracePt t="371260" x="9134475" y="884238"/>
          <p14:tracePt t="371292" x="9126538" y="884238"/>
          <p14:tracePt t="371351" x="9037638" y="857250"/>
          <p14:tracePt t="371370" x="8966200" y="847725"/>
          <p14:tracePt t="371382" x="8831263" y="847725"/>
          <p14:tracePt t="371401" x="8670925" y="857250"/>
          <p14:tracePt t="371426" x="8385175" y="919163"/>
          <p14:tracePt t="371459" x="8323263" y="946150"/>
          <p14:tracePt t="371463" x="8089900" y="1036638"/>
          <p14:tracePt t="371493" x="8018463" y="1098550"/>
          <p14:tracePt t="371526" x="7966075" y="1179513"/>
          <p14:tracePt t="371543" x="7894638" y="1285875"/>
          <p14:tracePt t="371561" x="7769225" y="1509713"/>
          <p14:tracePt t="371594" x="7715250" y="1608138"/>
          <p14:tracePt t="371626" x="7562850" y="1901825"/>
          <p14:tracePt t="371659" x="7473950" y="2108200"/>
          <p14:tracePt t="371668" x="7446963" y="2187575"/>
          <p14:tracePt t="371694" x="7296150" y="2455863"/>
          <p14:tracePt t="371727" x="7188200" y="2581275"/>
          <p14:tracePt t="371760" x="7170738" y="2608263"/>
          <p14:tracePt t="371764" x="7062788" y="2724150"/>
          <p14:tracePt t="371794" x="6938963" y="2874963"/>
          <p14:tracePt t="371827" x="6796088" y="3044825"/>
          <p14:tracePt t="371841" x="6670675" y="3224213"/>
          <p14:tracePt t="371861" x="6562725" y="3384550"/>
          <p14:tracePt t="371894" x="6483350" y="3490913"/>
          <p14:tracePt t="371928" x="6465888" y="3517900"/>
          <p14:tracePt t="371933" x="6419850" y="3581400"/>
          <p14:tracePt t="371961" x="6296025" y="3822700"/>
          <p14:tracePt t="371994" x="6232525" y="3919538"/>
          <p14:tracePt t="372002" x="6205538" y="3956050"/>
          <p14:tracePt t="372028" x="6143625" y="4037013"/>
          <p14:tracePt t="372061" x="6108700" y="4098925"/>
          <p14:tracePt t="372065" x="6010275" y="4330700"/>
          <p14:tracePt t="372095" x="5956300" y="4446588"/>
          <p14:tracePt t="372128" x="5919788" y="4545013"/>
          <p14:tracePt t="372161" x="5884863" y="4625975"/>
          <p14:tracePt t="372174" x="5857875" y="4697413"/>
          <p14:tracePt t="372195" x="5768975" y="4902200"/>
          <p14:tracePt t="372228" x="5705475" y="4991100"/>
          <p14:tracePt t="372237" x="5688013" y="5027613"/>
          <p14:tracePt t="372262" x="5626100" y="5133975"/>
          <p14:tracePt t="372294" x="5581650" y="5224463"/>
          <p14:tracePt t="372299" x="5537200" y="5340350"/>
          <p14:tracePt t="372329" x="5500688" y="5429250"/>
          <p14:tracePt t="372362" x="5446713" y="5510213"/>
          <p14:tracePt t="372396" x="5438775" y="5518150"/>
          <p14:tracePt t="372423" x="5419725" y="5537200"/>
          <p14:tracePt t="372467" x="5394325" y="5572125"/>
          <p14:tracePt t="372486" x="5375275" y="5581650"/>
          <p14:tracePt t="372498" x="5348288" y="5616575"/>
          <p14:tracePt t="372530" x="5330825" y="5643563"/>
          <p14:tracePt t="372563" x="5303838" y="5697538"/>
          <p14:tracePt t="372596" x="5251450" y="5795963"/>
          <p14:tracePt t="372630" x="5232400" y="5830888"/>
          <p14:tracePt t="372663" x="5224463" y="5840413"/>
          <p14:tracePt t="372700" x="5224463" y="5830888"/>
          <p14:tracePt t="373179" x="5224463" y="5822950"/>
          <p14:tracePt t="373478" x="5205413" y="5822950"/>
          <p14:tracePt t="373543" x="5205413" y="5813425"/>
          <p14:tracePt t="373555" x="5197475" y="5803900"/>
          <p14:tracePt t="373574" x="5187950" y="5795963"/>
          <p14:tracePt t="373599" x="5143500" y="5776913"/>
          <p14:tracePt t="373633" x="5099050" y="5732463"/>
          <p14:tracePt t="373637" x="4983163" y="5661025"/>
          <p14:tracePt t="373666" x="4911725" y="5589588"/>
          <p14:tracePt t="373700" x="4848225" y="5545138"/>
          <p14:tracePt t="373715" x="4822825" y="5518150"/>
          <p14:tracePt t="373733" x="4608513" y="5367338"/>
          <p14:tracePt t="373765" x="4465638" y="5259388"/>
          <p14:tracePt t="373777" x="4438650" y="5232400"/>
          <p14:tracePt t="373800" x="4322763" y="5143500"/>
          <p14:tracePt t="373833" x="4241800" y="5072063"/>
          <p14:tracePt t="373839" x="4187825" y="5037138"/>
          <p14:tracePt t="373866" x="4017963" y="4875213"/>
          <p14:tracePt t="373900" x="3867150" y="4724400"/>
          <p14:tracePt t="373903" x="3697288" y="4554538"/>
          <p14:tracePt t="373934" x="3598863" y="4465638"/>
          <p14:tracePt t="373967" x="3581400" y="4438650"/>
          <p14:tracePt t="373989" x="3536950" y="4394200"/>
          <p14:tracePt t="374001" x="3490913" y="4348163"/>
          <p14:tracePt t="374034" x="3411538" y="4276725"/>
          <p14:tracePt t="374068" x="3303588" y="4205288"/>
          <p14:tracePt t="374101" x="3214688" y="4133850"/>
          <p14:tracePt t="374135" x="3170238" y="4098925"/>
          <p14:tracePt t="374168" x="3108325" y="4062413"/>
          <p14:tracePt t="374184" x="3089275" y="4044950"/>
          <p14:tracePt t="374201" x="2973388" y="3973513"/>
          <p14:tracePt t="374234" x="2884488" y="3929063"/>
          <p14:tracePt t="374266" x="2874963" y="3911600"/>
          <p14:tracePt t="374276" x="2840038" y="3884613"/>
          <p14:tracePt t="374301" x="2768600" y="3848100"/>
          <p14:tracePt t="374335" x="2732088" y="3830638"/>
          <p14:tracePt t="374339" x="2697163" y="3822700"/>
          <p14:tracePt t="374368" x="2652713" y="3795713"/>
          <p14:tracePt t="374401" x="2625725" y="3786188"/>
          <p14:tracePt t="374420" x="2616200" y="3776663"/>
          <p14:tracePt t="374435" x="2608263" y="3776663"/>
          <p14:tracePt t="374466" x="2562225" y="3768725"/>
          <p14:tracePt t="374471" x="2517775" y="3732213"/>
          <p14:tracePt t="374502" x="2473325" y="3705225"/>
          <p14:tracePt t="374534" x="2465388" y="3705225"/>
          <p14:tracePt t="374543" x="2465388" y="3697288"/>
          <p14:tracePt t="375140" x="2465388" y="3687763"/>
          <p14:tracePt t="375834" x="2455863" y="3660775"/>
          <p14:tracePt t="375853" x="2455863" y="3643313"/>
          <p14:tracePt t="375873" x="2455863" y="3554413"/>
          <p14:tracePt t="375906" x="2465388" y="3367088"/>
          <p14:tracePt t="375940" x="2490788" y="3224213"/>
          <p14:tracePt t="375973" x="2509838" y="3116263"/>
          <p14:tracePt t="375977" x="2536825" y="3027363"/>
          <p14:tracePt t="376007" x="2571750" y="2938463"/>
          <p14:tracePt t="376040" x="2608263" y="2847975"/>
          <p14:tracePt t="376073" x="2670175" y="2741613"/>
          <p14:tracePt t="376107" x="2724150" y="2652713"/>
          <p14:tracePt t="376140" x="2724150" y="2633663"/>
          <p14:tracePt t="376173" x="2751138" y="2598738"/>
          <p14:tracePt t="376177" x="2759075" y="2562225"/>
          <p14:tracePt t="376207" x="2759075" y="2401888"/>
          <p14:tracePt t="376241" x="2751138" y="2339975"/>
          <p14:tracePt t="376258" x="2751138" y="2322513"/>
          <p14:tracePt t="376274" x="2751138" y="2295525"/>
          <p14:tracePt t="376307" x="2741613" y="2268538"/>
          <p14:tracePt t="376311" x="2724150" y="2251075"/>
          <p14:tracePt t="376341" x="2724150" y="2232025"/>
          <p14:tracePt t="376373" x="2705100" y="2205038"/>
          <p14:tracePt t="376381" x="2687638" y="2160588"/>
          <p14:tracePt t="376407" x="2679700" y="2133600"/>
          <p14:tracePt t="376441" x="2660650" y="2116138"/>
          <p14:tracePt t="376449" x="2652713" y="2098675"/>
          <p14:tracePt t="376474" x="2643188" y="2098675"/>
          <p14:tracePt t="376525" x="2643188" y="2108200"/>
          <p14:tracePt t="376544" x="2633663" y="2133600"/>
          <p14:tracePt t="376555" x="2608263" y="2170113"/>
          <p14:tracePt t="376576" x="2554288" y="2286000"/>
          <p14:tracePt t="376608" x="2536825" y="2366963"/>
          <p14:tracePt t="376642" x="2536825" y="2384425"/>
          <p14:tracePt t="376648" x="2527300" y="2438400"/>
          <p14:tracePt t="376675" x="2509838" y="2562225"/>
          <p14:tracePt t="376710" x="2482850" y="2633663"/>
          <p14:tracePt t="376715" x="2482850" y="2660650"/>
          <p14:tracePt t="376742" x="2473325" y="2928938"/>
          <p14:tracePt t="376776" x="2473325" y="3036888"/>
          <p14:tracePt t="376810" x="2473325" y="3133725"/>
          <p14:tracePt t="376826" x="2473325" y="3179763"/>
          <p14:tracePt t="376842" x="2490788" y="3313113"/>
          <p14:tracePt t="376876" x="2500313" y="3394075"/>
          <p14:tracePt t="376887" x="2500313" y="3411538"/>
          <p14:tracePt t="376909" x="2509838" y="3490913"/>
          <p14:tracePt t="376943" x="2509838" y="3517900"/>
          <p14:tracePt t="376949" x="2517775" y="3598863"/>
          <p14:tracePt t="376976" x="2544763" y="3759200"/>
          <p14:tracePt t="377010" x="2554288" y="3840163"/>
          <p14:tracePt t="377043" x="2581275" y="3946525"/>
          <p14:tracePt t="377077" x="2589213" y="4010025"/>
          <p14:tracePt t="377110" x="2589213" y="4027488"/>
          <p14:tracePt t="377233" x="2589213" y="4044950"/>
          <p14:tracePt t="377245" x="2598738" y="4062413"/>
          <p14:tracePt t="377264" x="2598738" y="4071938"/>
          <p14:tracePt t="377283" x="2598738" y="4081463"/>
          <p14:tracePt t="377310" x="2598738" y="4098925"/>
          <p14:tracePt t="377344" x="2598738" y="4089400"/>
          <p14:tracePt t="377781" x="2598738" y="4062413"/>
          <p14:tracePt t="377800" x="2598738" y="4054475"/>
          <p14:tracePt t="377812" x="2598738" y="4027488"/>
          <p14:tracePt t="377845" x="2598738" y="3990975"/>
          <p14:tracePt t="377850" x="2608263" y="3973513"/>
          <p14:tracePt t="377879" x="2608263" y="3884613"/>
          <p14:tracePt t="377912" x="2616200" y="3822700"/>
          <p14:tracePt t="377946" x="2625725" y="3759200"/>
          <p14:tracePt t="377958" x="2625725" y="3741738"/>
          <p14:tracePt t="377980" x="2633663" y="3679825"/>
          <p14:tracePt t="378013" x="2633663" y="3616325"/>
          <p14:tracePt t="378046" x="2643188" y="3562350"/>
          <p14:tracePt t="378051" x="2643188" y="3536950"/>
          <p14:tracePt t="378079" x="2652713" y="3473450"/>
          <p14:tracePt t="378079" x="2652713" y="3411538"/>
          <p14:tracePt t="378114" x="2660650" y="3330575"/>
          <p14:tracePt t="378146" x="2679700" y="3232150"/>
          <p14:tracePt t="378180" x="2687638" y="3152775"/>
          <p14:tracePt t="378194" x="2687638" y="3133725"/>
          <p14:tracePt t="378213" x="2705100" y="3081338"/>
          <p14:tracePt t="378229" x="2705100" y="3054350"/>
          <p14:tracePt t="378247" x="2714625" y="2982913"/>
          <p14:tracePt t="378263" x="2732088" y="2919413"/>
          <p14:tracePt t="378280" x="2741613" y="2822575"/>
          <p14:tracePt t="378312" x="2741613" y="2803525"/>
          <p14:tracePt t="378316" x="2751138" y="2751138"/>
          <p14:tracePt t="378346" x="2759075" y="2714625"/>
          <p14:tracePt t="378364" x="2768600" y="2633663"/>
          <p14:tracePt t="378381" x="2776538" y="2571750"/>
          <p14:tracePt t="378397" x="2786063" y="2562225"/>
          <p14:tracePt t="378413" x="2786063" y="2517775"/>
          <p14:tracePt t="378431" x="2795588" y="2490788"/>
          <p14:tracePt t="378447" x="2803525" y="2446338"/>
          <p14:tracePt t="378463" x="2813050" y="2428875"/>
          <p14:tracePt t="378480" x="2822575" y="2366963"/>
          <p14:tracePt t="378497" x="2822575" y="2347913"/>
          <p14:tracePt t="378514" x="2830513" y="2295525"/>
          <p14:tracePt t="378530" x="2840038" y="2276475"/>
          <p14:tracePt t="378547" x="2847975" y="2214563"/>
          <p14:tracePt t="378564" x="2847975" y="2205038"/>
          <p14:tracePt t="378581" x="2867025" y="2143125"/>
          <p14:tracePt t="378597" x="2874963" y="2108200"/>
          <p14:tracePt t="378614" x="2874963" y="2098675"/>
          <p14:tracePt t="378631" x="2884488" y="2044700"/>
          <p14:tracePt t="378647" x="2884488" y="2000250"/>
          <p14:tracePt t="378664" x="2884488" y="1982788"/>
          <p14:tracePt t="378681" x="2884488" y="1955800"/>
          <p14:tracePt t="378722" x="2894013" y="1928813"/>
          <p14:tracePt t="378742" x="2894013" y="1919288"/>
          <p14:tracePt t="378776" x="2894013" y="1911350"/>
          <p14:tracePt t="378822" x="2901950" y="1911350"/>
          <p14:tracePt t="440864" x="2911475" y="1919288"/>
          <p14:tracePt t="441064" x="2919413" y="1946275"/>
          <p14:tracePt t="441082" x="2919413" y="1955800"/>
          <p14:tracePt t="441112" x="2928938" y="1965325"/>
          <p14:tracePt t="441142" x="2928938" y="1973263"/>
          <p14:tracePt t="441169" x="2928938" y="2000250"/>
          <p14:tracePt t="441203" x="2884488" y="2081213"/>
          <p14:tracePt t="441237" x="2847975" y="2152650"/>
          <p14:tracePt t="441270" x="2786063" y="2295525"/>
          <p14:tracePt t="441303" x="2751138" y="2473325"/>
          <p14:tracePt t="441316" x="2732088" y="2554288"/>
          <p14:tracePt t="441337" x="2687638" y="2795588"/>
          <p14:tracePt t="441369" x="2679700" y="2822575"/>
          <p14:tracePt t="441375" x="2660650" y="2911475"/>
          <p14:tracePt t="441403" x="2643188" y="2990850"/>
          <p14:tracePt t="441437" x="2643188" y="3027363"/>
          <p14:tracePt t="441441" x="2625725" y="3143250"/>
          <p14:tracePt t="441470" x="2581275" y="3375025"/>
          <p14:tracePt t="441504" x="2562225" y="3581400"/>
          <p14:tracePt t="441518" x="2581275" y="3768725"/>
          <p14:tracePt t="441539" x="2643188" y="4000500"/>
          <p14:tracePt t="441571" x="2751138" y="4276725"/>
          <p14:tracePt t="441604" x="2946400" y="4598988"/>
          <p14:tracePt t="441638" x="3009900" y="4679950"/>
          <p14:tracePt t="441644" x="3152775" y="4848225"/>
          <p14:tracePt t="441671" x="3322638" y="5062538"/>
          <p14:tracePt t="441704" x="3330575" y="5072063"/>
          <p14:tracePt t="441709" x="3394075" y="5133975"/>
          <p14:tracePt t="441738" x="3670300" y="5367338"/>
          <p14:tracePt t="441771" x="3884613" y="5562600"/>
          <p14:tracePt t="441789" x="3965575" y="5634038"/>
          <p14:tracePt t="441805" x="4125913" y="5795963"/>
          <p14:tracePt t="441838" x="4197350" y="5867400"/>
          <p14:tracePt t="441871" x="4214813" y="5875338"/>
          <p14:tracePt t="441881" x="4276725" y="5946775"/>
          <p14:tracePt t="441905" x="4446588" y="6108700"/>
          <p14:tracePt t="441939" x="4510088" y="6170613"/>
          <p14:tracePt t="441944" x="4660900" y="6313488"/>
          <p14:tracePt t="441972" x="4687888" y="6340475"/>
          <p14:tracePt t="442005" x="4714875" y="6357938"/>
          <p14:tracePt t="442009" x="4795838" y="6419850"/>
          <p14:tracePt t="442040" x="4867275" y="6446838"/>
          <p14:tracePt t="442072" x="4929188" y="6465888"/>
          <p14:tracePt t="442087" x="4956175" y="6473825"/>
          <p14:tracePt t="442105" x="5045075" y="6473825"/>
          <p14:tracePt t="442139" x="5108575" y="6473825"/>
          <p14:tracePt t="442148" x="5116513" y="6473825"/>
          <p14:tracePt t="442172" x="5232400" y="6465888"/>
          <p14:tracePt t="442206" x="5251450" y="6465888"/>
          <p14:tracePt t="442210" x="5303838" y="6438900"/>
          <p14:tracePt t="442239" x="5394325" y="6313488"/>
          <p14:tracePt t="442273" x="5446713" y="6205538"/>
          <p14:tracePt t="442306" x="5446713" y="6188075"/>
          <p14:tracePt t="442322" x="5456238" y="6143625"/>
          <p14:tracePt t="442340" x="5465763" y="6054725"/>
          <p14:tracePt t="442372" x="5473700" y="5956300"/>
          <p14:tracePt t="442383" x="5473700" y="5857875"/>
          <p14:tracePt t="442406" x="5473700" y="5688013"/>
          <p14:tracePt t="442439" x="5473700" y="5670550"/>
          <p14:tracePt t="442444" x="5473700" y="5599113"/>
          <p14:tracePt t="442473" x="5473700" y="5510213"/>
          <p14:tracePt t="442508" x="5483225" y="5429250"/>
          <p14:tracePt t="442540" x="5483225" y="5348288"/>
          <p14:tracePt t="442540" x="5483225" y="5276850"/>
          <p14:tracePt t="442575" x="5483225" y="5116513"/>
          <p14:tracePt t="442608" x="5473700" y="4973638"/>
          <p14:tracePt t="442640" x="5473700" y="4946650"/>
          <p14:tracePt t="442649" x="5465763" y="4867275"/>
          <p14:tracePt t="442674" x="5456238" y="4786313"/>
          <p14:tracePt t="442708" x="5456238" y="4759325"/>
          <p14:tracePt t="442711" x="5456238" y="4697413"/>
          <p14:tracePt t="442741" x="5456238" y="4608513"/>
          <p14:tracePt t="442774" x="5456238" y="4562475"/>
          <p14:tracePt t="442787" x="5456238" y="4500563"/>
          <p14:tracePt t="442807" x="5456238" y="4438650"/>
          <p14:tracePt t="442840" x="5456238" y="4402138"/>
          <p14:tracePt t="442844" x="5456238" y="4348163"/>
          <p14:tracePt t="442875" x="5456238" y="4286250"/>
          <p14:tracePt t="442908" x="5456238" y="4259263"/>
          <p14:tracePt t="442917" x="5456238" y="4205288"/>
          <p14:tracePt t="442941" x="5465763" y="4179888"/>
          <p14:tracePt t="442975" x="5465763" y="4170363"/>
          <p14:tracePt t="443060" x="5465763" y="4160838"/>
          <p14:tracePt t="443072" x="5473700" y="4143375"/>
          <p14:tracePt t="443092" x="5473700" y="4116388"/>
          <p14:tracePt t="443109" x="5483225" y="4098925"/>
          <p14:tracePt t="443142" x="5483225" y="4062413"/>
          <p14:tracePt t="443175" x="5500688" y="4062413"/>
          <p14:tracePt t="443233" x="5510213" y="4062413"/>
          <p14:tracePt t="443245" x="5518150" y="4062413"/>
          <p14:tracePt t="495614" x="5527675" y="4062413"/>
          <p14:tracePt t="495773" x="5545138" y="4071938"/>
          <p14:tracePt t="495882" x="5572125" y="4089400"/>
          <p14:tracePt t="495902" x="5589588" y="4108450"/>
          <p14:tracePt t="495913" x="5634038" y="4116388"/>
          <p14:tracePt t="495932" x="5670550" y="4133850"/>
          <p14:tracePt t="495951" x="5697538" y="4143375"/>
          <p14:tracePt t="495963" x="5751513" y="4160838"/>
          <p14:tracePt t="495984" x="5776913" y="4160838"/>
          <p14:tracePt t="495996" x="5813425" y="4170363"/>
          <p14:tracePt t="496007" x="5902325" y="4179888"/>
          <p14:tracePt t="496027" x="5919788" y="4179888"/>
          <p14:tracePt t="496040" x="6037263" y="4179888"/>
          <p14:tracePt t="496059" x="6062663" y="4179888"/>
          <p14:tracePt t="496072" x="6126163" y="4179888"/>
          <p14:tracePt t="496090" x="6153150" y="4179888"/>
          <p14:tracePt t="496103" x="6205538" y="4179888"/>
          <p14:tracePt t="496121" x="6224588" y="4179888"/>
          <p14:tracePt t="496135" x="6296025" y="4179888"/>
          <p14:tracePt t="496152" x="6357938" y="4179888"/>
          <p14:tracePt t="496171" x="6394450" y="4179888"/>
          <p14:tracePt t="496185" x="6456363" y="4179888"/>
          <p14:tracePt t="496203" x="6473825" y="4179888"/>
          <p14:tracePt t="496219" x="6537325" y="4179888"/>
          <p14:tracePt t="496235" x="6554788" y="4179888"/>
          <p14:tracePt t="496252" x="6616700" y="4179888"/>
          <p14:tracePt t="496269" x="6634163" y="4170363"/>
          <p14:tracePt t="496286" x="6715125" y="4170363"/>
          <p14:tracePt t="496302" x="6742113" y="4170363"/>
          <p14:tracePt t="496319" x="6804025" y="4160838"/>
          <p14:tracePt t="496336" x="6823075" y="4152900"/>
          <p14:tracePt t="496352" x="6884988" y="4133850"/>
          <p14:tracePt t="496369" x="6911975" y="4133850"/>
          <p14:tracePt t="496386" x="7045325" y="4071938"/>
          <p14:tracePt t="496403" x="7134225" y="4037013"/>
          <p14:tracePt t="496422" x="7170738" y="4010025"/>
          <p14:tracePt t="496436" x="7259638" y="3946525"/>
          <p14:tracePt t="496453" x="7394575" y="3830638"/>
          <p14:tracePt t="496485" x="7412038" y="3813175"/>
          <p14:tracePt t="496497" x="7456488" y="3759200"/>
          <p14:tracePt t="496516" x="7483475" y="3732213"/>
          <p14:tracePt t="496528" x="7500938" y="3705225"/>
          <p14:tracePt t="496555" x="7527925" y="3670300"/>
          <p14:tracePt t="496567" x="7545388" y="3652838"/>
          <p14:tracePt t="496579" x="7554913" y="3616325"/>
          <p14:tracePt t="496592" x="7572375" y="3544888"/>
          <p14:tracePt t="496611" x="7581900" y="3517900"/>
          <p14:tracePt t="496623" x="7589838" y="3455988"/>
          <p14:tracePt t="496643" x="7589838" y="3419475"/>
          <p14:tracePt t="496655" x="7589838" y="3348038"/>
          <p14:tracePt t="496674" x="7589838" y="3330575"/>
          <p14:tracePt t="496690" x="7589838" y="3268663"/>
          <p14:tracePt t="496705" x="7581900" y="3224213"/>
          <p14:tracePt t="496737" x="7581900" y="3197225"/>
          <p14:tracePt t="496748" x="7562850" y="3152775"/>
          <p14:tracePt t="496767" x="7537450" y="3108325"/>
          <p14:tracePt t="496794" x="7510463" y="3081338"/>
          <p14:tracePt t="496812" x="7500938" y="3054350"/>
          <p14:tracePt t="496825" x="7473950" y="3036888"/>
          <p14:tracePt t="496845" x="7446963" y="3000375"/>
          <p14:tracePt t="496876" x="7419975" y="2973388"/>
          <p14:tracePt t="496905" x="7419975" y="2965450"/>
          <p14:tracePt t="496924" x="7412038" y="2965450"/>
          <p14:tracePt t="496937" x="7394575" y="2955925"/>
          <p14:tracePt t="496956" x="7385050" y="2955925"/>
          <p14:tracePt t="497014" x="7385050" y="2946400"/>
          <p14:tracePt t="497047" x="7367588" y="2946400"/>
          <p14:tracePt t="497460" x="7358063" y="2946400"/>
          <p14:tracePt t="497472" x="7304088" y="2946400"/>
          <p14:tracePt t="497492" x="7286625" y="2955925"/>
          <p14:tracePt t="497503" x="7232650" y="2973388"/>
          <p14:tracePt t="497523" x="7197725" y="2990850"/>
          <p14:tracePt t="497535" x="7089775" y="3017838"/>
          <p14:tracePt t="497554" x="7037388" y="3027363"/>
          <p14:tracePt t="497566" x="6875463" y="3062288"/>
          <p14:tracePt t="497585" x="6831013" y="3081338"/>
          <p14:tracePt t="497597" x="6608763" y="3143250"/>
          <p14:tracePt t="497616" x="6537325" y="3160713"/>
          <p14:tracePt t="497627" x="6357938" y="3205163"/>
          <p14:tracePt t="497647" x="6242050" y="3232150"/>
          <p14:tracePt t="497659" x="6000750" y="3268663"/>
          <p14:tracePt t="497680" x="5911850" y="3286125"/>
          <p14:tracePt t="497692" x="5715000" y="3322638"/>
          <p14:tracePt t="497712" x="5634038" y="3330575"/>
          <p14:tracePt t="497724" x="5384800" y="3384550"/>
          <p14:tracePt t="497744" x="5295900" y="3402013"/>
          <p14:tracePt t="497757" x="5027613" y="3455988"/>
          <p14:tracePt t="497775" x="4938713" y="3490913"/>
          <p14:tracePt t="497790" x="4867275" y="3500438"/>
          <p14:tracePt t="497807" x="4724400" y="3544888"/>
          <p14:tracePt t="497824" x="4633913" y="3562350"/>
          <p14:tracePt t="497840" x="4510088" y="3581400"/>
          <p14:tracePt t="497857" x="4446588" y="3598863"/>
          <p14:tracePt t="497874" x="4251325" y="3633788"/>
          <p14:tracePt t="497890" x="4179888" y="3652838"/>
          <p14:tracePt t="497907" x="4000500" y="3705225"/>
          <p14:tracePt t="497924" x="3946525" y="3714750"/>
          <p14:tracePt t="497941" x="3813175" y="3732213"/>
          <p14:tracePt t="497957" x="3732213" y="3751263"/>
          <p14:tracePt t="497974" x="3402013" y="3786188"/>
          <p14:tracePt t="497991" x="3232150" y="3813175"/>
          <p14:tracePt t="498009" x="3170238" y="3813175"/>
          <p14:tracePt t="498024" x="3098800" y="3822700"/>
          <p14:tracePt t="498041" x="3062288" y="3822700"/>
          <p14:tracePt t="498058" x="3027363" y="3822700"/>
          <p14:tracePt t="498074" x="2928938" y="3830638"/>
          <p14:tracePt t="498091" x="2901950" y="3830638"/>
          <p14:tracePt t="498108" x="2894013" y="3830638"/>
          <p14:tracePt t="498127" x="2867025" y="3840163"/>
          <p14:tracePt t="498141" x="2874963" y="3840163"/>
          <p14:tracePt t="498258" x="2884488" y="3830638"/>
          <p14:tracePt t="498270" x="2911475" y="3822700"/>
          <p14:tracePt t="498290" x="2928938" y="3803650"/>
          <p14:tracePt t="498326" x="2938463" y="3795713"/>
          <p14:tracePt t="498337" x="2938463" y="3786188"/>
          <p14:tracePt t="498350" x="2946400" y="3759200"/>
          <p14:tracePt t="498370" x="2955925" y="3741738"/>
          <p14:tracePt t="498382" x="2973388" y="3705225"/>
          <p14:tracePt t="498400" x="3000375" y="3660775"/>
          <p14:tracePt t="498412" x="3036888" y="3598863"/>
          <p14:tracePt t="498431" x="3044825" y="3571875"/>
          <p14:tracePt t="498443" x="3071813" y="3527425"/>
          <p14:tracePt t="498463" x="3071813" y="3509963"/>
          <p14:tracePt t="498476" x="3089275" y="3446463"/>
          <p14:tracePt t="498494" x="3108325" y="3394075"/>
          <p14:tracePt t="498513" x="3116263" y="3375025"/>
          <p14:tracePt t="498526" x="3133725" y="3322638"/>
          <p14:tracePt t="498544" x="3143250" y="3295650"/>
          <p14:tracePt t="498559" x="3152775" y="3251200"/>
          <p14:tracePt t="498576" x="3160713" y="3241675"/>
          <p14:tracePt t="498602" x="3170238" y="3205163"/>
          <p14:tracePt t="498622" x="3179763" y="3197225"/>
          <p14:tracePt t="498633" x="3179763" y="3160713"/>
          <p14:tracePt t="498652" x="3187700" y="3143250"/>
          <p14:tracePt t="498664" x="3197225" y="3098800"/>
          <p14:tracePt t="498683" x="3205163" y="3081338"/>
          <p14:tracePt t="498695" x="3224213" y="3036888"/>
          <p14:tracePt t="498714" x="3232150" y="2982913"/>
          <p14:tracePt t="498734" x="3232150" y="2965450"/>
          <p14:tracePt t="498745" x="3241675" y="2901950"/>
          <p14:tracePt t="498766" x="3251200" y="2884488"/>
          <p14:tracePt t="498777" x="3251200" y="2830513"/>
          <p14:tracePt t="498796" x="3259138" y="2803525"/>
          <p14:tracePt t="498810" x="3259138" y="2759075"/>
          <p14:tracePt t="498827" x="3268663" y="2732088"/>
          <p14:tracePt t="498843" x="3276600" y="2679700"/>
          <p14:tracePt t="498860" x="3276600" y="2660650"/>
          <p14:tracePt t="498877" x="3286125" y="2608263"/>
          <p14:tracePt t="498893" x="3295650" y="2581275"/>
          <p14:tracePt t="498931" x="3303588" y="2554288"/>
          <p14:tracePt t="498950" x="3303588" y="2544763"/>
          <p14:tracePt t="498969" x="3330575" y="2554288"/>
          <p14:tracePt t="499107" x="3402013" y="2633663"/>
          <p14:tracePt t="499126" x="3446463" y="2705100"/>
          <p14:tracePt t="499138" x="3482975" y="2759075"/>
          <p14:tracePt t="499151" x="3536950" y="2840038"/>
          <p14:tracePt t="499170" x="3581400" y="2938463"/>
          <p14:tracePt t="499204" x="3598863" y="2990850"/>
          <p14:tracePt t="499216" x="3697288" y="3143250"/>
          <p14:tracePt t="499235" x="3759200" y="3241675"/>
          <p14:tracePt t="499247" x="3929063" y="3455988"/>
          <p14:tracePt t="499267" x="3990975" y="3517900"/>
          <p14:tracePt t="499280" x="4098925" y="3660775"/>
          <p14:tracePt t="499299" x="4133850" y="3714750"/>
          <p14:tracePt t="499312" x="4224338" y="3857625"/>
          <p14:tracePt t="499331" x="4241800" y="3884613"/>
          <p14:tracePt t="499342" x="4322763" y="4017963"/>
          <p14:tracePt t="499363" x="4340225" y="4062413"/>
          <p14:tracePt t="499375" x="4419600" y="4179888"/>
          <p14:tracePt t="499393" x="4446588" y="4214813"/>
          <p14:tracePt t="499405" x="4518025" y="4330700"/>
          <p14:tracePt t="499425" x="4545013" y="4375150"/>
          <p14:tracePt t="499437" x="4633913" y="4500563"/>
          <p14:tracePt t="499456" x="4660900" y="4545013"/>
          <p14:tracePt t="499468" x="4741863" y="4643438"/>
          <p14:tracePt t="499487" x="4759325" y="4670425"/>
          <p14:tracePt t="499500" x="4822825" y="4732338"/>
          <p14:tracePt t="499519" x="4840288" y="4759325"/>
          <p14:tracePt t="499530" x="4902200" y="4822825"/>
          <p14:tracePt t="499550" x="4919663" y="4848225"/>
          <p14:tracePt t="499562" x="5018088" y="4938713"/>
          <p14:tracePt t="499580" x="5099050" y="5010150"/>
          <p14:tracePt t="499595" x="5241925" y="5143500"/>
          <p14:tracePt t="499612" x="5276850" y="5180013"/>
          <p14:tracePt t="499629" x="5340350" y="5241925"/>
          <p14:tracePt t="499645" x="5375275" y="5268913"/>
          <p14:tracePt t="499662" x="5411788" y="5313363"/>
          <p14:tracePt t="499679" x="5429250" y="5322888"/>
          <p14:tracePt t="499695" x="5429250" y="5330825"/>
          <p14:tracePt t="499795" x="5429250" y="5348288"/>
          <p14:tracePt t="499816" x="5438775" y="5357813"/>
          <p14:tracePt t="499826" x="5419725" y="5357813"/>
          <p14:tracePt t="499993" x="5402263" y="5357813"/>
          <p14:tracePt t="500016" x="5384800" y="5357813"/>
          <p14:tracePt t="500037" x="5375275" y="5348288"/>
          <p14:tracePt t="500048" x="5367338" y="5348288"/>
          <p14:tracePt t="500067" x="5367338" y="5340350"/>
          <p14:tracePt t="500144" x="5357813" y="5340350"/>
          <p14:tracePt t="500178" x="5348288" y="5340350"/>
          <p14:tracePt t="500210" x="5340350" y="5330825"/>
          <p14:tracePt t="500222" x="5330825" y="5322888"/>
          <p14:tracePt t="500288" x="5322888" y="5303838"/>
          <p14:tracePt t="500299" x="5322888" y="5295900"/>
          <p14:tracePt t="500319" x="5313363" y="5286375"/>
          <p14:tracePt t="500331" x="5313363" y="5268913"/>
          <p14:tracePt t="500350" x="5303838" y="5251450"/>
          <p14:tracePt t="500363" x="5295900" y="5224463"/>
          <p14:tracePt t="500381" x="5295900" y="5205413"/>
          <p14:tracePt t="500392" x="5276850" y="5170488"/>
          <p14:tracePt t="500411" x="5259388" y="5133975"/>
          <p14:tracePt t="500430" x="5251450" y="5116513"/>
          <p14:tracePt t="500443" x="5251450" y="5081588"/>
          <p14:tracePt t="500461" x="5241925" y="5062538"/>
          <p14:tracePt t="500473" x="5224463" y="5010150"/>
          <p14:tracePt t="500492" x="5214938" y="4973638"/>
          <p14:tracePt t="500519" x="5197475" y="4911725"/>
          <p14:tracePt t="500539" x="5187950" y="4894263"/>
          <p14:tracePt t="500551" x="5180013" y="4848225"/>
          <p14:tracePt t="500571" x="5180013" y="4830763"/>
          <p14:tracePt t="500582" x="5180013" y="4795838"/>
          <p14:tracePt t="500602" x="5170488" y="4776788"/>
          <p14:tracePt t="500613" x="5160963" y="4732338"/>
          <p14:tracePt t="500632" x="5160963" y="4724400"/>
          <p14:tracePt t="500644" x="5153025" y="4705350"/>
          <p14:tracePt t="500663" x="5143500" y="4670425"/>
          <p14:tracePt t="500683" x="5143500" y="4652963"/>
          <p14:tracePt t="500694" x="5126038" y="4608513"/>
          <p14:tracePt t="500713" x="5126038" y="4598988"/>
          <p14:tracePt t="500726" x="5116513" y="4562475"/>
          <p14:tracePt t="500745" x="5116513" y="4554538"/>
          <p14:tracePt t="500757" x="5108575" y="4527550"/>
          <p14:tracePt t="500776" x="5099050" y="4500563"/>
          <p14:tracePt t="500788" x="5089525" y="4465638"/>
          <p14:tracePt t="500806" x="5089525" y="4446588"/>
          <p14:tracePt t="500818" x="5081588" y="4438650"/>
          <p14:tracePt t="500836" x="5072063" y="4419600"/>
          <p14:tracePt t="500849" x="5062538" y="4402138"/>
          <p14:tracePt t="500867" x="5027613" y="4367213"/>
          <p14:tracePt t="500886" x="5000625" y="4348163"/>
          <p14:tracePt t="500899" x="4946650" y="4322763"/>
          <p14:tracePt t="500916" x="4919663" y="4303713"/>
          <p14:tracePt t="500932" x="4875213" y="4286250"/>
          <p14:tracePt t="500950" x="4848225" y="4286250"/>
          <p14:tracePt t="500966" x="4751388" y="4259263"/>
          <p14:tracePt t="500983" x="4687888" y="4251325"/>
          <p14:tracePt t="501000" x="4438650" y="4205288"/>
          <p14:tracePt t="501016" x="4116388" y="4125913"/>
          <p14:tracePt t="501033" x="4027488" y="4098925"/>
          <p14:tracePt t="501049" x="3884613" y="4054475"/>
          <p14:tracePt t="501067" x="3867150" y="4054475"/>
          <p14:tracePt t="501083" x="3768725" y="4010025"/>
          <p14:tracePt t="501100" x="3724275" y="3990975"/>
          <p14:tracePt t="501117" x="3598863" y="3946525"/>
          <p14:tracePt t="501134" x="3517900" y="3894138"/>
          <p14:tracePt t="501151" x="3500438" y="3884613"/>
          <p14:tracePt t="501166" x="3438525" y="3857625"/>
          <p14:tracePt t="501184" x="3411538" y="3848100"/>
          <p14:tracePt t="501200" x="3340100" y="3822700"/>
          <p14:tracePt t="501217" x="3322638" y="3803650"/>
          <p14:tracePt t="501233" x="3276600" y="3786188"/>
          <p14:tracePt t="501251" x="3251200" y="3776663"/>
          <p14:tracePt t="501267" x="3232150" y="3759200"/>
          <p14:tracePt t="501284" x="3224213" y="3751263"/>
          <p14:tracePt t="501312" x="3187700" y="3724275"/>
          <p14:tracePt t="501324" x="3170238" y="3714750"/>
          <p14:tracePt t="501336" x="3108325" y="3670300"/>
          <p14:tracePt t="501356" x="3089275" y="3660775"/>
          <p14:tracePt t="501368" x="3071813" y="3633788"/>
          <p14:tracePt t="501387" x="3062288" y="3633788"/>
          <p14:tracePt t="501446" x="3062288" y="3625850"/>
          <p14:tracePt t="501467" x="3062288" y="3616325"/>
          <p14:tracePt t="501516" x="3081338" y="3608388"/>
          <p14:tracePt t="501641" x="3089275" y="3608388"/>
          <p14:tracePt t="501681" x="3098800" y="3608388"/>
          <p14:tracePt t="501798" x="3108325" y="3608388"/>
          <p14:tracePt t="501855" x="3116263" y="3608388"/>
          <p14:tracePt t="502013" x="3133725" y="3598863"/>
          <p14:tracePt t="502066" x="3133725" y="3589338"/>
          <p14:tracePt t="502078" x="3133725" y="3581400"/>
          <p14:tracePt t="502106" x="3152775" y="3562350"/>
          <p14:tracePt t="502139" x="3152775" y="3544888"/>
          <p14:tracePt t="502158" x="3160713" y="3536950"/>
          <p14:tracePt t="502190" x="3170238" y="3509963"/>
          <p14:tracePt t="502202" x="3170238" y="3500438"/>
          <p14:tracePt t="502231" x="3170238" y="3490913"/>
          <p14:tracePt t="502251" x="3179763" y="3473450"/>
          <p14:tracePt t="502268" x="3187700" y="3465513"/>
          <p14:tracePt t="502300" x="3187700" y="3455988"/>
          <p14:tracePt t="502312" x="3187700" y="3446463"/>
          <p14:tracePt t="502331" x="3197225" y="3438525"/>
          <p14:tracePt t="502344" x="3197225" y="3429000"/>
          <p14:tracePt t="502362" x="3205163" y="3419475"/>
          <p14:tracePt t="502374" x="3205163" y="3402013"/>
          <p14:tracePt t="502392" x="3214688" y="3384550"/>
          <p14:tracePt t="502411" x="3224213" y="3367088"/>
          <p14:tracePt t="502423" x="3232150" y="3348038"/>
          <p14:tracePt t="502443" x="3232150" y="3330575"/>
          <p14:tracePt t="502468" x="3241675" y="3313113"/>
          <p14:tracePt t="502488" x="3241675" y="3303588"/>
          <p14:tracePt t="502514" x="3259138" y="3268663"/>
          <p14:tracePt t="502532" x="3259138" y="3259138"/>
          <p14:tracePt t="502552" x="3259138" y="3251200"/>
          <p14:tracePt t="502564" x="3276600" y="3232150"/>
          <p14:tracePt t="502582" x="3276600" y="3224213"/>
          <p14:tracePt t="502624" x="3286125" y="3224213"/>
          <p14:tracePt t="502657" x="3295650" y="3224213"/>
          <p14:tracePt t="502721" x="3313113" y="3224213"/>
          <p14:tracePt t="502740" x="3330575" y="3224213"/>
          <p14:tracePt t="502788" x="3340100" y="3224213"/>
          <p14:tracePt t="502886" x="3348038" y="3224213"/>
          <p14:tracePt t="503207" x="3357563" y="3224213"/>
          <p14:tracePt t="504364" x="3367088" y="3224213"/>
          <p14:tracePt t="504456" x="3375025" y="3224213"/>
          <p14:tracePt t="517864" x="3367088" y="3224213"/>
          <p14:tracePt t="518220" x="3330575" y="3214688"/>
          <p14:tracePt t="518240" x="3322638" y="3214688"/>
          <p14:tracePt t="518302" x="3303588" y="3241675"/>
          <p14:tracePt t="518321" x="3286125" y="3259138"/>
          <p14:tracePt t="518333" x="3232150" y="3330575"/>
          <p14:tracePt t="518352" x="3205163" y="3375025"/>
          <p14:tracePt t="518363" x="3160713" y="3419475"/>
          <p14:tracePt t="518382" x="3116263" y="3455988"/>
          <p14:tracePt t="518394" x="3089275" y="3473450"/>
          <p14:tracePt t="518413" x="3081338" y="3490913"/>
          <p14:tracePt t="518425" x="3027363" y="3536950"/>
          <p14:tracePt t="518444" x="3000375" y="3571875"/>
          <p14:tracePt t="518463" x="2990850" y="3581400"/>
          <p14:tracePt t="518474" x="2982913" y="3598863"/>
          <p14:tracePt t="518492" x="2982913" y="3616325"/>
          <p14:tracePt t="518505" x="2982913" y="3670300"/>
          <p14:tracePt t="518524" x="2982913" y="3687763"/>
          <p14:tracePt t="518536" x="2982913" y="3741738"/>
          <p14:tracePt t="518554" x="2973388" y="3759200"/>
          <p14:tracePt t="518569" x="2973388" y="3768725"/>
          <p14:tracePt t="518586" x="2973388" y="3776663"/>
          <p14:tracePt t="518603" x="2965450" y="3776663"/>
          <p14:tracePt t="518933" x="2965450" y="3768725"/>
          <p14:tracePt t="518945" x="2965450" y="3759200"/>
          <p14:tracePt t="518963" x="2965450" y="3751263"/>
          <p14:tracePt t="518976" x="2965450" y="3724275"/>
          <p14:tracePt t="518994" x="2965450" y="3714750"/>
          <p14:tracePt t="519006" x="2965450" y="3679825"/>
          <p14:tracePt t="519027" x="2965450" y="3660775"/>
          <p14:tracePt t="519040" x="2965450" y="3616325"/>
          <p14:tracePt t="519059" x="2973388" y="3589338"/>
          <p14:tracePt t="519071" x="2973388" y="3527425"/>
          <p14:tracePt t="519089" x="2973388" y="3490913"/>
          <p14:tracePt t="519104" x="2982913" y="3411538"/>
          <p14:tracePt t="519121" x="2990850" y="3367088"/>
          <p14:tracePt t="519138" x="3000375" y="3276600"/>
          <p14:tracePt t="519154" x="3009900" y="3224213"/>
          <p14:tracePt t="519171" x="3017838" y="3125788"/>
          <p14:tracePt t="519188" x="3027363" y="3054350"/>
          <p14:tracePt t="519204" x="3054350" y="2884488"/>
          <p14:tracePt t="519221" x="3062288" y="2751138"/>
          <p14:tracePt t="519238" x="3071813" y="2697163"/>
          <p14:tracePt t="519254" x="3089275" y="2598738"/>
          <p14:tracePt t="519271" x="3098800" y="2544763"/>
          <p14:tracePt t="519288" x="3116263" y="2419350"/>
          <p14:tracePt t="519304" x="3125788" y="2357438"/>
          <p14:tracePt t="519321" x="3152775" y="2205038"/>
          <p14:tracePt t="519339" x="3187700" y="2089150"/>
          <p14:tracePt t="519355" x="3214688" y="1965325"/>
          <p14:tracePt t="519374" x="3224213" y="1938338"/>
          <p14:tracePt t="519389" x="3251200" y="1847850"/>
          <p14:tracePt t="519407" x="3268663" y="1822450"/>
          <p14:tracePt t="519422" x="3286125" y="1751013"/>
          <p14:tracePt t="519439" x="3295650" y="1724025"/>
          <p14:tracePt t="519455" x="3303588" y="1697038"/>
          <p14:tracePt t="519472" x="3313113" y="1697038"/>
          <p14:tracePt t="519489" x="3313113" y="1679575"/>
          <p14:tracePt t="519515" x="3330575" y="1660525"/>
          <p14:tracePt t="519526" x="3340100" y="1660525"/>
          <p14:tracePt t="519578" x="3348038" y="1652588"/>
          <p14:tracePt t="519606" x="3357563" y="1652588"/>
          <p14:tracePt t="519685" x="3357563" y="1660525"/>
          <p14:tracePt t="519704" x="3367088" y="1660525"/>
          <p14:tracePt t="519736" x="3375025" y="1679575"/>
          <p14:tracePt t="519763" x="3384550" y="1704975"/>
          <p14:tracePt t="519782" x="3402013" y="1714500"/>
          <p14:tracePt t="519795" x="3411538" y="1751013"/>
          <p14:tracePt t="519814" x="3419475" y="1758950"/>
          <p14:tracePt t="519826" x="3419475" y="1768475"/>
          <p14:tracePt t="519845" x="3429000" y="1768475"/>
          <p14:tracePt t="519856" x="3429000" y="1776413"/>
          <p14:tracePt t="519876" x="3438525" y="1795463"/>
          <p14:tracePt t="519907" x="3455988" y="1822450"/>
          <p14:tracePt t="519939" x="3455988" y="1830388"/>
          <p14:tracePt t="519966" x="3465513" y="1847850"/>
          <p14:tracePt t="519986" x="3473450" y="1847850"/>
          <p14:tracePt t="519997" x="3473450" y="1866900"/>
          <p14:tracePt t="520017" x="3482975" y="1866900"/>
          <p14:tracePt t="520125" x="3482975" y="1874838"/>
          <p14:tracePt t="521114" x="3473450" y="1874838"/>
          <p14:tracePt t="521254" x="3411538" y="1874838"/>
          <p14:tracePt t="521307" x="3367088" y="1874838"/>
          <p14:tracePt t="521319" x="3268663" y="1874838"/>
          <p14:tracePt t="521337" x="3241675" y="1874838"/>
          <p14:tracePt t="521349" x="3170238" y="1874838"/>
          <p14:tracePt t="521367" x="3108325" y="1874838"/>
          <p14:tracePt t="521386" x="3081338" y="1874838"/>
          <p14:tracePt t="521398" x="3017838" y="1874838"/>
          <p14:tracePt t="521417" x="2982913" y="1874838"/>
          <p14:tracePt t="521430" x="2894013" y="1874838"/>
          <p14:tracePt t="521449" x="2847975" y="1874838"/>
          <p14:tracePt t="521461" x="2786063" y="1874838"/>
          <p14:tracePt t="521481" x="2759075" y="1884363"/>
          <p14:tracePt t="521495" x="2697163" y="1893888"/>
          <p14:tracePt t="521512" x="2670175" y="1893888"/>
          <p14:tracePt t="521528" x="2616200" y="1901825"/>
          <p14:tracePt t="521545" x="2589213" y="1911350"/>
          <p14:tracePt t="521562" x="2536825" y="1919288"/>
          <p14:tracePt t="521578" x="2482850" y="1919288"/>
          <p14:tracePt t="521605" x="2455863" y="1928813"/>
          <p14:tracePt t="521616" x="2366963" y="1928813"/>
          <p14:tracePt t="521636" x="2330450" y="1938338"/>
          <p14:tracePt t="521648" x="2268538" y="1938338"/>
          <p14:tracePt t="521667" x="2241550" y="1938338"/>
          <p14:tracePt t="521679" x="2197100" y="1938338"/>
          <p14:tracePt t="521700" x="2187575" y="1938338"/>
          <p14:tracePt t="521712" x="2160588" y="1938338"/>
          <p14:tracePt t="521730" x="2143125" y="1938338"/>
          <p14:tracePt t="521746" x="2098675" y="1946275"/>
          <p14:tracePt t="521762" x="2071688" y="1946275"/>
          <p14:tracePt t="521779" x="2054225" y="1955800"/>
          <p14:tracePt t="521796" x="2027238" y="1955800"/>
          <p14:tracePt t="521812" x="2000250" y="1955800"/>
          <p14:tracePt t="521829" x="1990725" y="1955800"/>
          <p14:tracePt t="521846" x="1982788" y="1955800"/>
          <p14:tracePt t="521877" x="1965325" y="1955800"/>
          <p14:tracePt t="521888" x="1955800" y="1955800"/>
          <p14:tracePt t="521900" x="1946275" y="1955800"/>
          <p14:tracePt t="521918" x="1938338" y="1955800"/>
          <p14:tracePt t="521952" x="1938338" y="1965325"/>
          <p14:tracePt t="521964" x="1928813" y="1973263"/>
          <p14:tracePt t="521995" x="1919288" y="1990725"/>
          <p14:tracePt t="522013" x="1919288" y="2000250"/>
          <p14:tracePt t="522025" x="1901825" y="2027238"/>
          <p14:tracePt t="522045" x="1893888" y="2036763"/>
          <p14:tracePt t="522056" x="1893888" y="2071688"/>
          <p14:tracePt t="522075" x="1874838" y="2108200"/>
          <p14:tracePt t="522094" x="1866900" y="2133600"/>
          <p14:tracePt t="522106" x="1857375" y="2187575"/>
          <p14:tracePt t="522125" x="1857375" y="2205038"/>
          <p14:tracePt t="522137" x="1847850" y="2268538"/>
          <p14:tracePt t="522157" x="1847850" y="2295525"/>
          <p14:tracePt t="522168" x="1847850" y="2347913"/>
          <p14:tracePt t="522189" x="1847850" y="2384425"/>
          <p14:tracePt t="522200" x="1847850" y="2446338"/>
          <p14:tracePt t="522217" x="1847850" y="2455863"/>
          <p14:tracePt t="522230" x="1847850" y="2473325"/>
          <p14:tracePt t="522248" x="1847850" y="2509838"/>
          <p14:tracePt t="522266" x="1847850" y="2536825"/>
          <p14:tracePt t="522281" x="1847850" y="2589213"/>
          <p14:tracePt t="522298" x="1847850" y="2608263"/>
          <p14:tracePt t="522314" x="1847850" y="2652713"/>
          <p14:tracePt t="522330" x="1847850" y="2679700"/>
          <p14:tracePt t="522347" x="1847850" y="2732088"/>
          <p14:tracePt t="522364" x="1847850" y="2741613"/>
          <p14:tracePt t="522380" x="1847850" y="2768600"/>
          <p14:tracePt t="522398" x="1847850" y="2803525"/>
          <p14:tracePt t="522417" x="1847850" y="2857500"/>
          <p14:tracePt t="522437" x="1847850" y="2928938"/>
          <p14:tracePt t="522471" x="1847850" y="2946400"/>
          <p14:tracePt t="522484" x="1847850" y="2955925"/>
          <p14:tracePt t="522503" x="1847850" y="2973388"/>
          <p14:tracePt t="522514" x="1847850" y="2990850"/>
          <p14:tracePt t="522533" x="1847850" y="3000375"/>
          <p14:tracePt t="522560" x="1847850" y="3009900"/>
          <p14:tracePt t="522579" x="1847850" y="3017838"/>
          <p14:tracePt t="522689" x="1847850" y="3027363"/>
          <p14:tracePt t="522763" x="1847850" y="3036888"/>
          <p14:tracePt t="522813" x="1839913" y="3036888"/>
          <p14:tracePt t="522970" x="1839913" y="3044825"/>
          <p14:tracePt t="524113" x="1839913" y="3054350"/>
          <p14:tracePt t="524307" x="1847850" y="3054350"/>
          <p14:tracePt t="524326" x="1857375" y="3054350"/>
          <p14:tracePt t="524337" x="1884363" y="3062288"/>
          <p14:tracePt t="524357" x="1901825" y="3062288"/>
          <p14:tracePt t="524370" x="1928813" y="3062288"/>
          <p14:tracePt t="524389" x="1938338" y="3062288"/>
          <p14:tracePt t="524400" x="1973263" y="3081338"/>
          <p14:tracePt t="524421" x="2000250" y="3089275"/>
          <p14:tracePt t="524432" x="2089150" y="3133725"/>
          <p14:tracePt t="524452" x="2125663" y="3160713"/>
          <p14:tracePt t="524463" x="2268538" y="3251200"/>
          <p14:tracePt t="524483" x="2312988" y="3276600"/>
          <p14:tracePt t="524495" x="2374900" y="3322638"/>
          <p14:tracePt t="524515" x="2384425" y="3330575"/>
          <p14:tracePt t="524526" x="2438400" y="3357563"/>
          <p14:tracePt t="524546" x="2455863" y="3375025"/>
          <p14:tracePt t="524558" x="2500313" y="3411538"/>
          <p14:tracePt t="524577" x="2527300" y="3429000"/>
          <p14:tracePt t="524590" x="2554288" y="3446463"/>
          <p14:tracePt t="524609" x="2571750" y="3465513"/>
          <p14:tracePt t="524621" x="2608263" y="3490913"/>
          <p14:tracePt t="524640" x="2616200" y="3509963"/>
          <p14:tracePt t="524654" x="2652713" y="3554413"/>
          <p14:tracePt t="524671" x="2670175" y="3581400"/>
          <p14:tracePt t="524688" x="2724150" y="3643313"/>
          <p14:tracePt t="524705" x="2732088" y="3679825"/>
          <p14:tracePt t="524721" x="2776538" y="3732213"/>
          <p14:tracePt t="524738" x="2786063" y="3751263"/>
          <p14:tracePt t="524755" x="2803525" y="3768725"/>
          <p14:tracePt t="524771" x="2813050" y="3786188"/>
          <p14:tracePt t="524788" x="2830513" y="3822700"/>
          <p14:tracePt t="524805" x="2840038" y="3848100"/>
          <p14:tracePt t="524821" x="2857500" y="3894138"/>
          <p14:tracePt t="524839" x="2857500" y="3919538"/>
          <p14:tracePt t="524874" x="2857500" y="3956050"/>
          <p14:tracePt t="524891" x="2857500" y="3990975"/>
          <p14:tracePt t="524953" x="2874963" y="4010025"/>
          <p14:tracePt t="524965" x="2946400" y="4062413"/>
          <p14:tracePt t="524987" x="2965450" y="4081463"/>
          <p14:tracePt t="524998" x="3000375" y="4098925"/>
          <p14:tracePt t="525016" x="3009900" y="4098925"/>
          <p14:tracePt t="525059" x="3036888" y="4071938"/>
          <p14:tracePt t="525092" x="3062288" y="3983038"/>
          <p14:tracePt t="525112" x="3071813" y="3956050"/>
          <p14:tracePt t="525125" x="3071813" y="3929063"/>
          <p14:tracePt t="525137" x="3081338" y="3902075"/>
          <p14:tracePt t="525156" x="3098800" y="3813175"/>
          <p14:tracePt t="525189" x="3098800" y="3803650"/>
          <p14:tracePt t="525202" x="3108325" y="3741738"/>
          <p14:tracePt t="525222" x="3116263" y="3687763"/>
          <p14:tracePt t="525233" x="3116263" y="3598863"/>
          <p14:tracePt t="525253" x="3116263" y="3527425"/>
          <p14:tracePt t="525266" x="3116263" y="3340100"/>
          <p14:tracePt t="525284" x="3116263" y="3313113"/>
          <p14:tracePt t="525296" x="3116263" y="3214688"/>
          <p14:tracePt t="525316" x="3116263" y="3197225"/>
          <p14:tracePt t="525327" x="3116263" y="3116263"/>
          <p14:tracePt t="525346" x="3116263" y="3089275"/>
          <p14:tracePt t="525358" x="3116263" y="3044825"/>
          <p14:tracePt t="525377" x="3125788" y="3017838"/>
          <p14:tracePt t="525391" x="3133725" y="2938463"/>
          <p14:tracePt t="525409" x="3143250" y="2911475"/>
          <p14:tracePt t="525423" x="3143250" y="2894013"/>
          <p14:tracePt t="525440" x="3152775" y="2884488"/>
          <p14:tracePt t="525457" x="3160713" y="2857500"/>
          <p14:tracePt t="525473" x="3160713" y="2813050"/>
          <p14:tracePt t="525490" x="3170238" y="2795588"/>
          <p14:tracePt t="525507" x="3179763" y="2732088"/>
          <p14:tracePt t="525524" x="3187700" y="2705100"/>
          <p14:tracePt t="525540" x="3197225" y="2652713"/>
          <p14:tracePt t="525557" x="3205163" y="2633663"/>
          <p14:tracePt t="525574" x="3205163" y="2608263"/>
          <p14:tracePt t="525591" x="3214688" y="2544763"/>
          <p14:tracePt t="525607" x="3224213" y="2465388"/>
          <p14:tracePt t="525624" x="3224213" y="2438400"/>
          <p14:tracePt t="525641" x="3232150" y="2411413"/>
          <p14:tracePt t="525658" x="3232150" y="2393950"/>
          <p14:tracePt t="525675" x="3259138" y="2312988"/>
          <p14:tracePt t="525691" x="3268663" y="2259013"/>
          <p14:tracePt t="525709" x="3268663" y="2232025"/>
          <p14:tracePt t="525724" x="3276600" y="2205038"/>
          <p14:tracePt t="525741" x="3276600" y="2197100"/>
          <p14:tracePt t="525816" x="3259138" y="2187575"/>
          <p14:tracePt t="525910" x="3232150" y="2187575"/>
          <p14:tracePt t="525922" x="3143250" y="2187575"/>
          <p14:tracePt t="525942" x="3116263" y="2187575"/>
          <p14:tracePt t="525954" x="3054350" y="2197100"/>
          <p14:tracePt t="525973" x="2973388" y="2205038"/>
          <p14:tracePt t="525992" x="2928938" y="2205038"/>
          <p14:tracePt t="526003" x="2795588" y="2214563"/>
          <p14:tracePt t="526023" x="2741613" y="2214563"/>
          <p14:tracePt t="526035" x="2660650" y="2224088"/>
          <p14:tracePt t="526055" x="2616200" y="2224088"/>
          <p14:tracePt t="526067" x="2571750" y="2232025"/>
          <p14:tracePt t="526087" x="2536825" y="2232025"/>
          <p14:tracePt t="526098" x="2482850" y="2232025"/>
          <p14:tracePt t="526116" x="2455863" y="2232025"/>
          <p14:tracePt t="526129" x="2401888" y="2232025"/>
          <p14:tracePt t="526147" x="2374900" y="2232025"/>
          <p14:tracePt t="526159" x="2330450" y="2232025"/>
          <p14:tracePt t="526178" x="2268538" y="2232025"/>
          <p14:tracePt t="526211" x="2259013" y="2232025"/>
          <p14:tracePt t="526223" x="2224088" y="2232025"/>
          <p14:tracePt t="526243" x="2205038" y="2224088"/>
          <p14:tracePt t="526254" x="2160588" y="2214563"/>
          <p14:tracePt t="526272" x="2108200" y="2205038"/>
          <p14:tracePt t="526291" x="2081213" y="2205038"/>
          <p14:tracePt t="526303" x="2027238" y="2197100"/>
          <p14:tracePt t="526322" x="2000250" y="2197100"/>
          <p14:tracePt t="526334" x="1946275" y="2187575"/>
          <p14:tracePt t="526353" x="1928813" y="2187575"/>
          <p14:tracePt t="526365" x="1884363" y="2187575"/>
          <p14:tracePt t="526384" x="1847850" y="2179638"/>
          <p14:tracePt t="526396" x="1795463" y="2179638"/>
          <p14:tracePt t="526415" x="1776413" y="2179638"/>
          <p14:tracePt t="526426" x="1751013" y="2179638"/>
          <p14:tracePt t="526446" x="1741488" y="2179638"/>
          <p14:tracePt t="526459" x="1724025" y="2187575"/>
          <p14:tracePt t="526478" x="1704975" y="2197100"/>
          <p14:tracePt t="526506" x="1679575" y="2241550"/>
          <p14:tracePt t="526524" x="1633538" y="2303463"/>
          <p14:tracePt t="526557" x="1633538" y="2322513"/>
          <p14:tracePt t="526569" x="1625600" y="2347913"/>
          <p14:tracePt t="526588" x="1616075" y="2366963"/>
          <p14:tracePt t="526600" x="1616075" y="2374900"/>
          <p14:tracePt t="526627" x="1616075" y="2384425"/>
          <p14:tracePt t="526639" x="1616075" y="2401888"/>
          <p14:tracePt t="526652" x="1616075" y="2419350"/>
          <p14:tracePt t="526663" x="1616075" y="2438400"/>
          <p14:tracePt t="526683" x="1616075" y="2465388"/>
          <p14:tracePt t="526695" x="1616075" y="2473325"/>
          <p14:tracePt t="526728" x="1608138" y="2473325"/>
          <p14:tracePt t="527863" x="1598613" y="2473325"/>
          <p14:tracePt t="527890" x="1598613" y="2465388"/>
          <p14:tracePt t="527908" x="1589088" y="2455863"/>
          <p14:tracePt t="527920" x="1581150" y="2455863"/>
          <p14:tracePt t="527939" x="1571625" y="2438400"/>
          <p14:tracePt t="527951" x="1554163" y="2401888"/>
          <p14:tracePt t="527970" x="1544638" y="2393950"/>
          <p14:tracePt t="527983" x="1517650" y="2357438"/>
          <p14:tracePt t="528001" x="1509713" y="2347913"/>
          <p14:tracePt t="528033" x="1500188" y="2347913"/>
          <p14:tracePt t="528082" x="1500188" y="2339975"/>
          <p14:tracePt t="528108" x="1490663" y="2339975"/>
          <p14:tracePt t="528160" x="1482725" y="2357438"/>
          <p14:tracePt t="528172" x="1482725" y="2374900"/>
          <p14:tracePt t="528200" x="1482725" y="2393950"/>
          <p14:tracePt t="528211" x="1482725" y="2411413"/>
          <p14:tracePt t="528224" x="1482725" y="2446338"/>
          <p14:tracePt t="528235" x="1482725" y="2500313"/>
          <p14:tracePt t="528254" x="1482725" y="2527300"/>
          <p14:tracePt t="528268" x="1490663" y="2616200"/>
          <p14:tracePt t="528285" x="1500188" y="2652713"/>
          <p14:tracePt t="528298" x="1527175" y="2751138"/>
          <p14:tracePt t="528317" x="1536700" y="2813050"/>
          <p14:tracePt t="528332" x="1554163" y="2901950"/>
          <p14:tracePt t="528349" x="1554163" y="2928938"/>
          <p14:tracePt t="528366" x="1589088" y="3009900"/>
          <p14:tracePt t="528382" x="1598613" y="3036888"/>
          <p14:tracePt t="528399" x="1616075" y="3081338"/>
          <p14:tracePt t="528415" x="1643063" y="3143250"/>
          <p14:tracePt t="528432" x="1643063" y="3152775"/>
          <p14:tracePt t="528458" x="1652588" y="3152775"/>
          <p14:tracePt t="528475" x="1652588" y="3170238"/>
          <p14:tracePt t="528501" x="1660525" y="3187700"/>
          <p14:tracePt t="528519" x="1660525" y="3205163"/>
          <p14:tracePt t="528538" x="1670050" y="3214688"/>
          <p14:tracePt t="528551" x="1670050" y="3224213"/>
          <p14:tracePt t="528581" x="1670050" y="3232150"/>
          <p14:tracePt t="528614" x="1679575" y="3232150"/>
          <p14:tracePt t="528984" x="1687513" y="3232150"/>
          <p14:tracePt t="529495" x="1687513" y="3224213"/>
          <p14:tracePt t="529507" x="1687513" y="3205163"/>
          <p14:tracePt t="529525" x="1687513" y="3179763"/>
          <p14:tracePt t="529545" x="1687513" y="3170238"/>
          <p14:tracePt t="529603" x="1687513" y="3160713"/>
          <p14:tracePt t="529670" x="1697038" y="3160713"/>
          <p14:tracePt t="529681" x="1697038" y="3152775"/>
          <p14:tracePt t="529701" x="1697038" y="3143250"/>
          <p14:tracePt t="529777" x="1697038" y="3133725"/>
          <p14:tracePt t="529795" x="1697038" y="3098800"/>
          <p14:tracePt t="529822" x="1697038" y="3071813"/>
          <p14:tracePt t="529840" x="1697038" y="3062288"/>
          <p14:tracePt t="529859" x="1697038" y="3054350"/>
          <p14:tracePt t="529871" x="1704975" y="3054350"/>
          <p14:tracePt t="529917" x="1704975" y="3044825"/>
          <p14:tracePt t="529951" x="1704975" y="3036888"/>
          <p14:tracePt t="529981" x="1714500" y="3027363"/>
          <p14:tracePt t="530000" x="1714500" y="3017838"/>
          <p14:tracePt t="530012" x="1724025" y="3009900"/>
          <p14:tracePt t="530030" x="1731963" y="3000375"/>
          <p14:tracePt t="530042" x="1741488" y="2965450"/>
          <p14:tracePt t="530060" x="1758950" y="2946400"/>
          <p14:tracePt t="530079" x="1758950" y="2938463"/>
          <p14:tracePt t="530091" x="1768475" y="2919413"/>
          <p14:tracePt t="530110" x="1768475" y="2911475"/>
          <p14:tracePt t="530122" x="1768475" y="2894013"/>
          <p14:tracePt t="530143" x="1776413" y="2874963"/>
          <p14:tracePt t="530154" x="1785938" y="2840038"/>
          <p14:tracePt t="530172" x="1795463" y="2803525"/>
          <p14:tracePt t="530199" x="1795463" y="2776538"/>
          <p14:tracePt t="530219" x="1803400" y="2751138"/>
          <p14:tracePt t="530245" x="1803400" y="2705100"/>
          <p14:tracePt t="530264" x="1812925" y="2670175"/>
          <p14:tracePt t="530284" x="1812925" y="2660650"/>
          <p14:tracePt t="530296" x="1822450" y="2616200"/>
          <p14:tracePt t="530315" x="1822450" y="2598738"/>
          <p14:tracePt t="530325" x="1822450" y="2581275"/>
          <p14:tracePt t="530345" x="1822450" y="2571750"/>
          <p14:tracePt t="530357" x="1822450" y="2562225"/>
          <p14:tracePt t="530377" x="1822450" y="2554288"/>
          <p14:tracePt t="530389" x="1812925" y="2517775"/>
          <p14:tracePt t="530407" x="1795463" y="2490788"/>
          <p14:tracePt t="530422" x="1785938" y="2455863"/>
          <p14:tracePt t="530439" x="1768475" y="2446338"/>
          <p14:tracePt t="530456" x="1758950" y="2438400"/>
          <p14:tracePt t="530486" x="1758950" y="2428875"/>
          <p14:tracePt t="530600" x="1758950" y="2411413"/>
          <p14:tracePt t="530626" x="1758950" y="2393950"/>
          <p14:tracePt t="530646" x="1758950" y="2374900"/>
          <p14:tracePt t="530657" x="1758950" y="2357438"/>
          <p14:tracePt t="530670" x="1758950" y="2330450"/>
          <p14:tracePt t="530689" x="1758950" y="2322513"/>
          <p14:tracePt t="530701" x="1751013" y="2312988"/>
          <p14:tracePt t="530720" x="1751013" y="2295525"/>
          <p14:tracePt t="531864" x="1751013" y="2303463"/>
          <p14:tracePt t="532130" x="1751013" y="2312988"/>
          <p14:tracePt t="532154" x="1751013" y="2322513"/>
          <p14:tracePt t="532167" x="1751013" y="2339975"/>
          <p14:tracePt t="532185" x="1758950" y="2357438"/>
          <p14:tracePt t="532197" x="1776413" y="2401888"/>
          <p14:tracePt t="532215" x="1785938" y="2428875"/>
          <p14:tracePt t="532227" x="1803400" y="2473325"/>
          <p14:tracePt t="532247" x="1822450" y="2490788"/>
          <p14:tracePt t="532261" x="1839913" y="2527300"/>
          <p14:tracePt t="532278" x="1847850" y="2544763"/>
          <p14:tracePt t="532294" x="1884363" y="2581275"/>
          <p14:tracePt t="532310" x="1911350" y="2625725"/>
          <p14:tracePt t="532328" x="1928813" y="2652713"/>
          <p14:tracePt t="532344" x="1982788" y="2687638"/>
          <p14:tracePt t="532360" x="2000250" y="2705100"/>
          <p14:tracePt t="532378" x="2044700" y="2732088"/>
          <p14:tracePt t="532394" x="2071688" y="2751138"/>
          <p14:tracePt t="532411" x="2116138" y="2776538"/>
          <p14:tracePt t="532427" x="2133600" y="2786063"/>
          <p14:tracePt t="532444" x="2197100" y="2822575"/>
          <p14:tracePt t="532461" x="2241550" y="2847975"/>
          <p14:tracePt t="532478" x="2374900" y="2928938"/>
          <p14:tracePt t="532495" x="2419350" y="2946400"/>
          <p14:tracePt t="532511" x="2527300" y="3017838"/>
          <p14:tracePt t="532529" x="2562225" y="3036888"/>
          <p14:tracePt t="532546" x="2581275" y="3054350"/>
          <p14:tracePt t="532561" x="2598738" y="3062288"/>
          <p14:tracePt t="532578" x="2608263" y="3081338"/>
          <p14:tracePt t="532595" x="2652713" y="3098800"/>
          <p14:tracePt t="532612" x="2687638" y="3116263"/>
          <p14:tracePt t="532628" x="2751138" y="3152775"/>
          <p14:tracePt t="532645" x="2803525" y="3179763"/>
          <p14:tracePt t="532661" x="2884488" y="3214688"/>
          <p14:tracePt t="532678" x="2911475" y="3224213"/>
          <p14:tracePt t="532695" x="3000375" y="3259138"/>
          <p14:tracePt t="532712" x="3036888" y="3268663"/>
          <p14:tracePt t="532728" x="3251200" y="3348038"/>
          <p14:tracePt t="532746" x="3357563" y="3384550"/>
          <p14:tracePt t="532764" x="3394075" y="3394075"/>
          <p14:tracePt t="532779" x="3394075" y="3402013"/>
          <p14:tracePt t="532796" x="3402013" y="3402013"/>
          <p14:tracePt t="532812" x="3402013" y="3394075"/>
          <p14:tracePt t="532956" x="3402013" y="3375025"/>
          <p14:tracePt t="532969" x="3394075" y="3348038"/>
          <p14:tracePt t="532983" x="3384550" y="3340100"/>
          <p14:tracePt t="533001" x="3375025" y="3322638"/>
          <p14:tracePt t="533029" x="3367088" y="3303588"/>
          <p14:tracePt t="533049" x="3367088" y="3286125"/>
          <p14:tracePt t="533061" x="3357563" y="3259138"/>
          <p14:tracePt t="533080" x="3348038" y="3241675"/>
          <p14:tracePt t="533092" x="3340100" y="3205163"/>
          <p14:tracePt t="533111" x="3340100" y="3197225"/>
          <p14:tracePt t="533123" x="3340100" y="3187700"/>
          <p14:tracePt t="533142" x="3340100" y="3170238"/>
          <p14:tracePt t="533154" x="3340100" y="3152775"/>
          <p14:tracePt t="533175" x="3340100" y="3133725"/>
          <p14:tracePt t="533201" x="3340100" y="3125788"/>
          <p14:tracePt t="533221" x="3340100" y="3108325"/>
          <p14:tracePt t="533232" x="3340100" y="3098800"/>
          <p14:tracePt t="533251" x="3340100" y="3081338"/>
          <p14:tracePt t="533264" x="3340100" y="3071813"/>
          <p14:tracePt t="533284" x="3340100" y="3054350"/>
          <p14:tracePt t="533298" x="3340100" y="3027363"/>
          <p14:tracePt t="533315" x="3340100" y="3017838"/>
          <p14:tracePt t="533328" x="3340100" y="2990850"/>
          <p14:tracePt t="533348" x="3340100" y="2982913"/>
          <p14:tracePt t="533375" x="3348038" y="2973388"/>
          <p14:tracePt t="533406" x="3348038" y="2965450"/>
          <p14:tracePt t="533425" x="3348038" y="2955925"/>
          <p14:tracePt t="533457" x="3348038" y="2938463"/>
          <p14:tracePt t="533485" x="3348038" y="2928938"/>
          <p14:tracePt t="533551" x="3367088" y="2928938"/>
          <p14:tracePt t="533679" x="3394075" y="2938463"/>
          <p14:tracePt t="533706" x="3446463" y="2955925"/>
          <p14:tracePt t="533725" x="3455988" y="2955925"/>
          <p14:tracePt t="533736" x="3536950" y="2990850"/>
          <p14:tracePt t="533756" x="3581400" y="3009900"/>
          <p14:tracePt t="533768" x="3679825" y="3054350"/>
          <p14:tracePt t="533787" x="3732213" y="3081338"/>
          <p14:tracePt t="533799" x="3884613" y="3143250"/>
          <p14:tracePt t="533818" x="3956050" y="3187700"/>
          <p14:tracePt t="533830" x="4179888" y="3303588"/>
          <p14:tracePt t="533851" x="4259263" y="3340100"/>
          <p14:tracePt t="533861" x="4446588" y="3446463"/>
          <p14:tracePt t="533882" x="4518025" y="3482975"/>
          <p14:tracePt t="533894" x="4625975" y="3536950"/>
          <p14:tracePt t="533913" x="4697413" y="3571875"/>
          <p14:tracePt t="533925" x="4813300" y="3633788"/>
          <p14:tracePt t="533944" x="4857750" y="3660775"/>
          <p14:tracePt t="533956" x="4946650" y="3724275"/>
          <p14:tracePt t="533977" x="4965700" y="3732213"/>
          <p14:tracePt t="533988" x="4991100" y="3759200"/>
          <p14:tracePt t="534007" x="5045075" y="3813175"/>
          <p14:tracePt t="534033" x="5054600" y="3830638"/>
          <p14:tracePt t="534053" x="5089525" y="3875088"/>
          <p14:tracePt t="534071" x="5108575" y="3894138"/>
          <p14:tracePt t="534083" x="5143500" y="3946525"/>
          <p14:tracePt t="534103" x="5170488" y="3983038"/>
          <p14:tracePt t="534114" x="5205413" y="4037013"/>
          <p14:tracePt t="534133" x="5224463" y="4054475"/>
          <p14:tracePt t="534146" x="5259388" y="4116388"/>
          <p14:tracePt t="534164" x="5286375" y="4133850"/>
          <p14:tracePt t="534176" x="5330825" y="4197350"/>
          <p14:tracePt t="534196" x="5375275" y="4241800"/>
          <p14:tracePt t="534223" x="5411788" y="4295775"/>
          <p14:tracePt t="534241" x="5446713" y="4348163"/>
          <p14:tracePt t="534259" x="5473700" y="4384675"/>
          <p14:tracePt t="534271" x="5510213" y="4438650"/>
          <p14:tracePt t="534291" x="5527675" y="4465638"/>
          <p14:tracePt t="534303" x="5554663" y="4518025"/>
          <p14:tracePt t="534322" x="5554663" y="4527550"/>
          <p14:tracePt t="534334" x="5554663" y="4545013"/>
          <p14:tracePt t="534354" x="5554663" y="4562475"/>
          <p14:tracePt t="534366" x="5537200" y="4608513"/>
          <p14:tracePt t="534384" x="5537200" y="4616450"/>
          <p14:tracePt t="534400" x="5510213" y="4670425"/>
          <p14:tracePt t="534417" x="5500688" y="4687888"/>
          <p14:tracePt t="534433" x="5473700" y="4732338"/>
          <p14:tracePt t="534450" x="5465763" y="4759325"/>
          <p14:tracePt t="534467" x="5446713" y="4803775"/>
          <p14:tracePt t="534484" x="5446713" y="4822825"/>
          <p14:tracePt t="534505" x="5429250" y="4875213"/>
          <p14:tracePt t="534523" x="5419725" y="4919663"/>
          <p14:tracePt t="534542" x="5411788" y="4946650"/>
          <p14:tracePt t="534554" x="5394325" y="5000625"/>
          <p14:tracePt t="534573" x="5394325" y="5010150"/>
          <p14:tracePt t="534585" x="5384800" y="5054600"/>
          <p14:tracePt t="534604" x="5375275" y="5062538"/>
          <p14:tracePt t="534617" x="5357813" y="5108575"/>
          <p14:tracePt t="534634" x="5357813" y="5133975"/>
          <p14:tracePt t="534652" x="5357813" y="5153025"/>
          <p14:tracePt t="534668" x="5348288" y="5170488"/>
          <p14:tracePt t="534685" x="5348288" y="5180013"/>
          <p14:tracePt t="534701" x="5340350" y="5224463"/>
          <p14:tracePt t="534718" x="5330825" y="5241925"/>
          <p14:tracePt t="534734" x="5330825" y="5251450"/>
          <p14:tracePt t="534751" x="5322888" y="5276850"/>
          <p14:tracePt t="534772" x="5313363" y="5313363"/>
          <p14:tracePt t="534792" x="5303838" y="5322888"/>
          <p14:tracePt t="534804" x="5295900" y="5348288"/>
          <p14:tracePt t="534824" x="5295900" y="5375275"/>
          <p14:tracePt t="534836" x="5295900" y="5402263"/>
          <p14:tracePt t="534856" x="5276850" y="5438775"/>
          <p14:tracePt t="534888" x="5268913" y="5465763"/>
          <p14:tracePt t="534914" x="5268913" y="5483225"/>
          <p14:tracePt t="534935" x="5259388" y="5491163"/>
          <p14:tracePt t="534946" x="5251450" y="5510213"/>
          <p14:tracePt t="534966" x="5241925" y="5537200"/>
          <p14:tracePt t="534993" x="5232400" y="5545138"/>
          <p14:tracePt t="535012" x="5232400" y="5554663"/>
          <p14:tracePt t="535024" x="5224463" y="5572125"/>
          <p14:tracePt t="535044" x="5214938" y="5589588"/>
          <p14:tracePt t="535077" x="5214938" y="5599113"/>
          <p14:tracePt t="535090" x="5214938" y="5608638"/>
          <p14:tracePt t="535120" x="5205413" y="5608638"/>
          <p14:tracePt t="535139" x="5205413" y="5616575"/>
          <p14:tracePt t="535166" x="5197475" y="5616575"/>
          <p14:tracePt t="535535" x="5187950" y="5626100"/>
          <p14:tracePt t="535576" x="5187950" y="5634038"/>
          <p14:tracePt t="535595" x="5187950" y="5643563"/>
          <p14:tracePt t="535622" x="5187950" y="5653088"/>
          <p14:tracePt t="535673" x="5187950" y="5661025"/>
          <p14:tracePt t="535717" x="5180013" y="5680075"/>
          <p14:tracePt t="535751" x="5180013" y="5688013"/>
          <p14:tracePt t="535762" x="5180013" y="5705475"/>
          <p14:tracePt t="535781" x="5170488" y="5724525"/>
          <p14:tracePt t="535801" x="5170488" y="5741988"/>
          <p14:tracePt t="535812" x="5170488" y="5751513"/>
          <p14:tracePt t="535843" x="5170488" y="5759450"/>
          <p14:tracePt t="535893" x="5170488" y="5776913"/>
          <p14:tracePt t="536000" x="5170488" y="5786438"/>
          <p14:tracePt t="536019" x="5170488" y="5795963"/>
          <p14:tracePt t="536031" x="5170488" y="5813425"/>
          <p14:tracePt t="536051" x="5170488" y="5822950"/>
          <p14:tracePt t="536159" x="5170488" y="5830888"/>
          <p14:tracePt t="536177" x="5170488" y="5840413"/>
          <p14:tracePt t="536226" x="5170488" y="5848350"/>
          <p14:tracePt t="536267" x="5170488" y="5857875"/>
          <p14:tracePt t="536400" x="5170488" y="5867400"/>
          <p14:tracePt t="536556" x="5160963" y="5867400"/>
          <p14:tracePt t="536772" x="5160963" y="5875338"/>
          <p14:tracePt t="536900" x="5160963" y="5857875"/>
          <p14:tracePt t="537624" x="5160963" y="5848350"/>
          <p14:tracePt t="537635" x="5160963" y="5822950"/>
          <p14:tracePt t="537654" x="5153025" y="5786438"/>
          <p14:tracePt t="537682" x="5153025" y="5741988"/>
          <p14:tracePt t="537701" x="5153025" y="5724525"/>
          <p14:tracePt t="537713" x="5153025" y="5670550"/>
          <p14:tracePt t="537733" x="5153025" y="5653088"/>
          <p14:tracePt t="537744" x="5153025" y="5616575"/>
          <p14:tracePt t="537765" x="5153025" y="5589588"/>
          <p14:tracePt t="537779" x="5153025" y="5527675"/>
          <p14:tracePt t="537799" x="5153025" y="5500688"/>
          <p14:tracePt t="537808" x="5153025" y="5446713"/>
          <p14:tracePt t="537827" x="5153025" y="5429250"/>
          <p14:tracePt t="537838" x="5153025" y="5357813"/>
          <p14:tracePt t="537857" x="5153025" y="5340350"/>
          <p14:tracePt t="537869" x="5153025" y="5286375"/>
          <p14:tracePt t="537888" x="5153025" y="5259388"/>
          <p14:tracePt t="537900" x="5153025" y="5197475"/>
          <p14:tracePt t="537919" x="5153025" y="5160963"/>
          <p14:tracePt t="537931" x="5153025" y="5133975"/>
          <p14:tracePt t="537950" x="5160963" y="5081588"/>
          <p14:tracePt t="537969" x="5160963" y="5054600"/>
          <p14:tracePt t="537981" x="5170488" y="4991100"/>
          <p14:tracePt t="537999" x="5170488" y="4973638"/>
          <p14:tracePt t="538011" x="5180013" y="4902200"/>
          <p14:tracePt t="538031" x="5180013" y="4875213"/>
          <p14:tracePt t="538044" x="5180013" y="4840288"/>
          <p14:tracePt t="538064" x="5187950" y="4822825"/>
          <p14:tracePt t="538078" x="5187950" y="4776788"/>
          <p14:tracePt t="538094" x="5187950" y="4759325"/>
          <p14:tracePt t="538111" x="5187950" y="4724400"/>
          <p14:tracePt t="538128" x="5197475" y="4660900"/>
          <p14:tracePt t="538145" x="5197475" y="4633913"/>
          <p14:tracePt t="538161" x="5205413" y="4589463"/>
          <p14:tracePt t="538178" x="5214938" y="4562475"/>
          <p14:tracePt t="538195" x="5214938" y="4500563"/>
          <p14:tracePt t="538212" x="5224463" y="4491038"/>
          <p14:tracePt t="538228" x="5224463" y="4473575"/>
          <p14:tracePt t="538245" x="5224463" y="4446588"/>
          <p14:tracePt t="538262" x="5224463" y="4419600"/>
          <p14:tracePt t="538279" x="5241925" y="4357688"/>
          <p14:tracePt t="538300" x="5241925" y="4340225"/>
          <p14:tracePt t="538312" x="5241925" y="4303713"/>
          <p14:tracePt t="538331" x="5241925" y="4295775"/>
          <p14:tracePt t="538346" x="5251450" y="4268788"/>
          <p14:tracePt t="538363" x="5251450" y="4259263"/>
          <p14:tracePt t="538379" x="5251450" y="4251325"/>
          <p14:tracePt t="538395" x="5251450" y="4232275"/>
          <p14:tracePt t="538420" x="5259388" y="4232275"/>
          <p14:tracePt t="538503" x="5259388" y="4224338"/>
          <p14:tracePt t="538645" x="5268913" y="4214813"/>
          <p14:tracePt t="538722" x="5268913" y="4205288"/>
          <p14:tracePt t="538734" x="5268913" y="4197350"/>
          <p14:tracePt t="538819" x="5268913" y="4187825"/>
          <p14:tracePt t="539051" x="5276850" y="4187825"/>
          <p14:tracePt t="549114" x="5268913" y="4187825"/>
          <p14:tracePt t="549960" x="5232400" y="4170363"/>
          <p14:tracePt t="549980" x="5214938" y="4160838"/>
          <p14:tracePt t="549991" x="5160963" y="4116388"/>
          <p14:tracePt t="550011" x="5143500" y="4098925"/>
          <p14:tracePt t="550023" x="5062538" y="4027488"/>
          <p14:tracePt t="550042" x="5037138" y="4000500"/>
          <p14:tracePt t="550055" x="4983163" y="3965575"/>
          <p14:tracePt t="550074" x="4956175" y="3956050"/>
          <p14:tracePt t="550087" x="4911725" y="3946525"/>
          <p14:tracePt t="550105" x="4857750" y="3938588"/>
          <p14:tracePt t="550118" x="4768850" y="3929063"/>
          <p14:tracePt t="550135" x="4732338" y="3919538"/>
          <p14:tracePt t="550149" x="4598988" y="3894138"/>
          <p14:tracePt t="550166" x="4537075" y="3884613"/>
          <p14:tracePt t="550181" x="4411663" y="3857625"/>
          <p14:tracePt t="550198" x="4295775" y="3822700"/>
          <p14:tracePt t="550217" x="4224338" y="3803650"/>
          <p14:tracePt t="550231" x="3965575" y="3724275"/>
          <p14:tracePt t="550248" x="3857625" y="3687763"/>
          <p14:tracePt t="550265" x="3598863" y="3608388"/>
          <p14:tracePt t="550282" x="3536950" y="3589338"/>
          <p14:tracePt t="550298" x="3303588" y="3509963"/>
          <p14:tracePt t="550315" x="3214688" y="3490913"/>
          <p14:tracePt t="550332" x="3116263" y="3455988"/>
          <p14:tracePt t="550349" x="2990850" y="3429000"/>
          <p14:tracePt t="550365" x="2874963" y="3384550"/>
          <p14:tracePt t="550382" x="2813050" y="3367088"/>
          <p14:tracePt t="550399" x="2581275" y="3295650"/>
          <p14:tracePt t="550415" x="2286000" y="3179763"/>
          <p14:tracePt t="550433" x="2179638" y="3133725"/>
          <p14:tracePt t="550451" x="2143125" y="3116263"/>
          <p14:tracePt t="550466" x="2009775" y="3062288"/>
          <p14:tracePt t="550483" x="1911350" y="3009900"/>
          <p14:tracePt t="550499" x="1697038" y="2874963"/>
          <p14:tracePt t="550516" x="1643063" y="2840038"/>
          <p14:tracePt t="550532" x="1517650" y="2741613"/>
          <p14:tracePt t="550549" x="1438275" y="2643188"/>
          <p14:tracePt t="550566" x="1393825" y="2581275"/>
          <p14:tracePt t="550582" x="1250950" y="2401888"/>
          <p14:tracePt t="550599" x="1204913" y="2357438"/>
          <p14:tracePt t="550616" x="1125538" y="2268538"/>
          <p14:tracePt t="550633" x="1071563" y="2224088"/>
          <p14:tracePt t="550649" x="928688" y="2125663"/>
          <p14:tracePt t="550666" x="911225" y="2108200"/>
          <p14:tracePt t="550683" x="884238" y="2089150"/>
          <p14:tracePt t="550700" x="901700" y="2098675"/>
          <p14:tracePt t="550746" x="946150" y="2160588"/>
          <p14:tracePt t="550766" x="965200" y="2179638"/>
          <p14:tracePt t="550776" x="1017588" y="2224088"/>
          <p14:tracePt t="550795" x="1036638" y="2251075"/>
          <p14:tracePt t="550807" x="1116013" y="2312988"/>
          <p14:tracePt t="550826" x="1196975" y="2374900"/>
          <p14:tracePt t="550846" x="1214438" y="2393950"/>
          <p14:tracePt t="550857" x="1231900" y="2401888"/>
          <p14:tracePt t="550870" x="1231900" y="2411413"/>
          <p14:tracePt t="550889" x="1258888" y="2428875"/>
          <p14:tracePt t="550908" x="1285875" y="2446338"/>
          <p14:tracePt t="550921" x="1339850" y="2490788"/>
          <p14:tracePt t="550940" x="1393825" y="2527300"/>
          <p14:tracePt t="550952" x="1446213" y="2571750"/>
          <p14:tracePt t="550970" x="1455738" y="2571750"/>
          <p14:tracePt t="550997" x="1465263" y="2571750"/>
          <p14:tracePt t="551080" x="1473200" y="2571750"/>
          <p14:tracePt t="551093" x="1500188" y="2581275"/>
          <p14:tracePt t="551112" x="1517650" y="2581275"/>
          <p14:tracePt t="551138" x="1571625" y="2598738"/>
          <p14:tracePt t="551157" x="1608138" y="2608263"/>
          <p14:tracePt t="551169" x="1687513" y="2633663"/>
          <p14:tracePt t="551187" x="1704975" y="2643188"/>
          <p14:tracePt t="551206" x="1724025" y="2643188"/>
          <p14:tracePt t="551296" x="1741488" y="2643188"/>
          <p14:tracePt t="551314" x="1741488" y="2633663"/>
          <p14:tracePt t="551424" x="1741488" y="2625725"/>
          <p14:tracePt t="555614" x="1741488" y="2608263"/>
          <p14:tracePt t="555824" x="1741488" y="2589213"/>
          <p14:tracePt t="555875" x="1741488" y="2581275"/>
          <p14:tracePt t="555935" x="1741488" y="2571750"/>
          <p14:tracePt t="555953" x="1731963" y="2554288"/>
          <p14:tracePt t="555965" x="1731963" y="2544763"/>
          <p14:tracePt t="555988" x="1724025" y="2536825"/>
          <p14:tracePt t="555996" x="1714500" y="2490788"/>
          <p14:tracePt t="556016" x="1714500" y="2482850"/>
          <p14:tracePt t="556027" x="1697038" y="2446338"/>
          <p14:tracePt t="556046" x="1687513" y="2428875"/>
          <p14:tracePt t="556058" x="1670050" y="2374900"/>
          <p14:tracePt t="556077" x="1643063" y="2322513"/>
          <p14:tracePt t="556096" x="1625600" y="2276475"/>
          <p14:tracePt t="556108" x="1616075" y="2268538"/>
          <p14:tracePt t="556128" x="1598613" y="2251075"/>
          <p14:tracePt t="556140" x="1581150" y="2232025"/>
          <p14:tracePt t="556171" x="1562100" y="2214563"/>
          <p14:tracePt t="556190" x="1554163" y="2205038"/>
          <p14:tracePt t="556202" x="1500188" y="2170113"/>
          <p14:tracePt t="556221" x="1490663" y="2160588"/>
          <p14:tracePt t="556234" x="1438275" y="2143125"/>
          <p14:tracePt t="556254" x="1438275" y="2133600"/>
          <p14:tracePt t="556265" x="1393825" y="2125663"/>
          <p14:tracePt t="556285" x="1374775" y="2116138"/>
          <p14:tracePt t="556300" x="1347788" y="2108200"/>
          <p14:tracePt t="556310" x="1295400" y="2081213"/>
          <p14:tracePt t="556329" x="1231900" y="2062163"/>
          <p14:tracePt t="556347" x="1214438" y="2062163"/>
          <p14:tracePt t="556359" x="1179513" y="2044700"/>
          <p14:tracePt t="556378" x="1160463" y="2036763"/>
          <p14:tracePt t="556409" x="1143000" y="2036763"/>
          <p14:tracePt t="556421" x="1098550" y="2017713"/>
          <p14:tracePt t="556440" x="1081088" y="2009775"/>
          <p14:tracePt t="556452" x="1036638" y="1990725"/>
          <p14:tracePt t="556471" x="1009650" y="1982788"/>
          <p14:tracePt t="556503" x="990600" y="1973263"/>
          <p14:tracePt t="556535" x="1000125" y="1973263"/>
          <p14:tracePt t="556626" x="1017588" y="1973263"/>
          <p14:tracePt t="556645" x="1027113" y="1973263"/>
          <p14:tracePt t="556656" x="1044575" y="1973263"/>
          <p14:tracePt t="556676" x="1098550" y="1990725"/>
          <p14:tracePt t="556704" x="1169988" y="2017713"/>
          <p14:tracePt t="556722" x="1196975" y="2027238"/>
          <p14:tracePt t="556733" x="1250950" y="2044700"/>
          <p14:tracePt t="556752" x="1276350" y="2054225"/>
          <p14:tracePt t="556771" x="1303338" y="2054225"/>
          <p14:tracePt t="556797" x="1330325" y="2054225"/>
          <p14:tracePt t="556816" x="1339850" y="2054225"/>
          <p14:tracePt t="556861" x="1347788" y="2054225"/>
          <p14:tracePt t="556959" x="1357313" y="2054225"/>
          <p14:tracePt t="557366" x="1366838" y="2054225"/>
          <p14:tracePt t="557900" x="1374775" y="2054225"/>
          <p14:tracePt t="558041" x="1384300" y="2054225"/>
          <p14:tracePt t="558377" x="1393825" y="2054225"/>
          <p14:tracePt t="558715" x="1401763" y="2054225"/>
          <p14:tracePt t="558873" x="1411288" y="2054225"/>
          <p14:tracePt t="558940" x="1428750" y="2054225"/>
          <p14:tracePt t="558984" x="1446213" y="2054225"/>
          <p14:tracePt t="559002" x="1455738" y="2054225"/>
          <p14:tracePt t="559029" x="1473200" y="2054225"/>
          <p14:tracePt t="559050" x="1490663" y="2054225"/>
          <p14:tracePt t="559075" x="1500188" y="2054225"/>
          <p14:tracePt t="559094" x="1509713" y="2054225"/>
          <p14:tracePt t="559114" x="1517650" y="2054225"/>
          <p14:tracePt t="559125" x="1527175" y="2054225"/>
          <p14:tracePt t="559144" x="1544638" y="2054225"/>
          <p14:tracePt t="559155" x="1571625" y="2054225"/>
          <p14:tracePt t="559175" x="1589088" y="2054225"/>
          <p14:tracePt t="559186" x="1616075" y="2054225"/>
          <p14:tracePt t="559205" x="1625600" y="2054225"/>
          <p14:tracePt t="559225" x="1633538" y="2054225"/>
          <p14:tracePt t="559236" x="1660525" y="2054225"/>
          <p14:tracePt t="559255" x="1670050" y="2054225"/>
          <p14:tracePt t="559267" x="1697038" y="2054225"/>
          <p14:tracePt t="559286" x="1704975" y="2054225"/>
          <p14:tracePt t="559296" x="1714500" y="2054225"/>
          <p14:tracePt t="559317" x="1724025" y="2054225"/>
          <p14:tracePt t="559329" x="1731963" y="2054225"/>
          <p14:tracePt t="559347" x="1741488" y="2054225"/>
          <p14:tracePt t="559359" x="1758950" y="2054225"/>
          <p14:tracePt t="559377" x="1768475" y="2054225"/>
          <p14:tracePt t="559532" x="1768475" y="2062163"/>
          <p14:tracePt t="559773" x="1768475" y="2081213"/>
          <p14:tracePt t="559805" x="1776413" y="2089150"/>
          <p14:tracePt t="559817" x="1785938" y="2143125"/>
          <p14:tracePt t="559836" x="1785938" y="2179638"/>
          <p14:tracePt t="559862" x="1795463" y="2232025"/>
          <p14:tracePt t="559882" x="1812925" y="2295525"/>
          <p14:tracePt t="559900" x="1812925" y="2322513"/>
          <p14:tracePt t="559912" x="1830388" y="2366963"/>
          <p14:tracePt t="559930" x="1830388" y="2393950"/>
          <p14:tracePt t="559942" x="1839913" y="2438400"/>
          <p14:tracePt t="559962" x="1847850" y="2455863"/>
          <p14:tracePt t="559974" x="1847850" y="2482850"/>
          <p14:tracePt t="559992" x="1847850" y="2509838"/>
          <p14:tracePt t="560004" x="1847850" y="2554288"/>
          <p14:tracePt t="560021" x="1847850" y="2616200"/>
          <p14:tracePt t="560040" x="1857375" y="2660650"/>
          <p14:tracePt t="560052" x="1874838" y="2759075"/>
          <p14:tracePt t="560072" x="1874838" y="2786063"/>
          <p14:tracePt t="560083" x="1884363" y="2847975"/>
          <p14:tracePt t="560103" x="1893888" y="2874963"/>
          <p14:tracePt t="560115" x="1893888" y="2911475"/>
          <p14:tracePt t="560134" x="1901825" y="2919413"/>
          <p14:tracePt t="560162" x="1901825" y="2928938"/>
          <p14:tracePt t="560180" x="1901825" y="2938463"/>
          <p14:tracePt t="560255" x="1901825" y="2946400"/>
          <p14:tracePt t="560319" x="1901825" y="2955925"/>
          <p14:tracePt t="560625" x="1893888" y="2955925"/>
          <p14:tracePt t="560981" x="1893888" y="2965450"/>
          <p14:tracePt t="561062" x="1893888" y="2973388"/>
          <p14:tracePt t="561074" x="1893888" y="2982913"/>
          <p14:tracePt t="561093" x="1893888" y="2990850"/>
          <p14:tracePt t="561154" x="1893888" y="3000375"/>
          <p14:tracePt t="561189" x="1893888" y="3017838"/>
          <p14:tracePt t="561200" x="1893888" y="3054350"/>
          <p14:tracePt t="561216" x="1884363" y="3089275"/>
          <p14:tracePt t="561236" x="1884363" y="3133725"/>
          <p14:tracePt t="561249" x="1884363" y="3179763"/>
          <p14:tracePt t="561268" x="1884363" y="3197225"/>
          <p14:tracePt t="561279" x="1893888" y="3259138"/>
          <p14:tracePt t="561298" x="1893888" y="3286125"/>
          <p14:tracePt t="561310" x="1893888" y="3322638"/>
          <p14:tracePt t="561330" x="1893888" y="3330575"/>
          <p14:tracePt t="561342" x="1893888" y="3384550"/>
          <p14:tracePt t="561361" x="1893888" y="3411538"/>
          <p14:tracePt t="561373" x="1893888" y="3465513"/>
          <p14:tracePt t="561392" x="1893888" y="3482975"/>
          <p14:tracePt t="561404" x="1901825" y="3536950"/>
          <p14:tracePt t="561423" x="1901825" y="3571875"/>
          <p14:tracePt t="561449" x="1901825" y="3608388"/>
          <p14:tracePt t="561461" x="1901825" y="3625850"/>
          <p14:tracePt t="561473" x="1911350" y="3660775"/>
          <p14:tracePt t="561485" x="1919288" y="3724275"/>
          <p14:tracePt t="561503" x="1928813" y="3768725"/>
          <p14:tracePt t="561516" x="1955800" y="3848100"/>
          <p14:tracePt t="561534" x="1955800" y="3875088"/>
          <p14:tracePt t="561549" x="1982788" y="3946525"/>
          <p14:tracePt t="561566" x="1990725" y="3983038"/>
          <p14:tracePt t="561582" x="2017713" y="4062413"/>
          <p14:tracePt t="561599" x="2036763" y="4089400"/>
          <p14:tracePt t="561616" x="2054225" y="4152900"/>
          <p14:tracePt t="561632" x="2054225" y="4179888"/>
          <p14:tracePt t="561649" x="2081213" y="4232275"/>
          <p14:tracePt t="561666" x="2098675" y="4295775"/>
          <p14:tracePt t="561683" x="2116138" y="4330700"/>
          <p14:tracePt t="561700" x="2133600" y="4394200"/>
          <p14:tracePt t="561716" x="2152650" y="4411663"/>
          <p14:tracePt t="561733" x="2160588" y="4473575"/>
          <p14:tracePt t="561750" x="2170113" y="4500563"/>
          <p14:tracePt t="561766" x="2214563" y="4608513"/>
          <p14:tracePt t="561784" x="2259013" y="4697413"/>
          <p14:tracePt t="561801" x="2259013" y="4724400"/>
          <p14:tracePt t="561816" x="2303463" y="4822825"/>
          <p14:tracePt t="561833" x="2322513" y="4857750"/>
          <p14:tracePt t="561850" x="2384425" y="4983163"/>
          <p14:tracePt t="561866" x="2411413" y="5054600"/>
          <p14:tracePt t="561883" x="2473325" y="5170488"/>
          <p14:tracePt t="561900" x="2490788" y="5224463"/>
          <p14:tracePt t="561917" x="2544763" y="5295900"/>
          <p14:tracePt t="561933" x="2589213" y="5394325"/>
          <p14:tracePt t="561950" x="2608263" y="5419725"/>
          <p14:tracePt t="561967" x="2670175" y="5510213"/>
          <p14:tracePt t="561984" x="2697163" y="5554663"/>
          <p14:tracePt t="562000" x="2795588" y="5697538"/>
          <p14:tracePt t="562017" x="2847975" y="5768975"/>
          <p14:tracePt t="562035" x="2911475" y="5830888"/>
          <p14:tracePt t="562053" x="2938463" y="5857875"/>
          <p14:tracePt t="562067" x="3017838" y="5938838"/>
          <p14:tracePt t="562084" x="3081338" y="5983288"/>
          <p14:tracePt t="562101" x="3179763" y="6054725"/>
          <p14:tracePt t="562117" x="3224213" y="6081713"/>
          <p14:tracePt t="562134" x="3286125" y="6143625"/>
          <p14:tracePt t="562151" x="3330575" y="6170613"/>
          <p14:tracePt t="562167" x="3473450" y="6259513"/>
          <p14:tracePt t="562185" x="3660775" y="6367463"/>
          <p14:tracePt t="562201" x="3732213" y="6411913"/>
          <p14:tracePt t="562218" x="3768725" y="6419850"/>
          <p14:tracePt t="562235" x="3830638" y="6446838"/>
          <p14:tracePt t="562251" x="3884613" y="6483350"/>
          <p14:tracePt t="562268" x="3919538" y="6491288"/>
          <p14:tracePt t="562284" x="4108450" y="6572250"/>
          <p14:tracePt t="562302" x="4214813" y="6608763"/>
          <p14:tracePt t="562319" x="4268788" y="6626225"/>
          <p14:tracePt t="562335" x="4394200" y="6670675"/>
          <p14:tracePt t="562351" x="4545013" y="6715125"/>
          <p14:tracePt t="562369" x="4581525" y="6724650"/>
          <p14:tracePt t="562385" x="4679950" y="6742113"/>
          <p14:tracePt t="562401" x="4705350" y="6751638"/>
          <p14:tracePt t="562418" x="4786313" y="6751638"/>
          <p14:tracePt t="562435" x="4830763" y="6751638"/>
          <p14:tracePt t="562452" x="4938713" y="6769100"/>
          <p14:tracePt t="562468" x="4965700" y="6769100"/>
          <p14:tracePt t="562485" x="4983163" y="6769100"/>
          <p14:tracePt t="562502" x="5010150" y="6769100"/>
          <p14:tracePt t="562518" x="5072063" y="6769100"/>
          <p14:tracePt t="562535" x="5089525" y="6769100"/>
          <p14:tracePt t="562552" x="5180013" y="6751638"/>
          <p14:tracePt t="562569" x="5197475" y="6751638"/>
          <p14:tracePt t="562585" x="5224463" y="6742113"/>
          <p14:tracePt t="562602" x="5276850" y="6724650"/>
          <p14:tracePt t="562619" x="5295900" y="6724650"/>
          <p14:tracePt t="562636" x="5313363" y="6705600"/>
          <p14:tracePt t="562652" x="5340350" y="6697663"/>
          <p14:tracePt t="562669" x="5384800" y="6680200"/>
          <p14:tracePt t="562687" x="5402263" y="6661150"/>
          <p14:tracePt t="562704" x="5446713" y="6634163"/>
          <p14:tracePt t="562719" x="5456238" y="6616700"/>
          <p14:tracePt t="562735" x="5500688" y="6581775"/>
          <p14:tracePt t="562752" x="5510213" y="6562725"/>
          <p14:tracePt t="562769" x="5562600" y="6473825"/>
          <p14:tracePt t="562787" x="5581650" y="6411913"/>
          <p14:tracePt t="562804" x="5599113" y="6323013"/>
          <p14:tracePt t="562823" x="5599113" y="6303963"/>
          <p14:tracePt t="562836" x="5616575" y="6242050"/>
          <p14:tracePt t="562854" x="5626100" y="6188075"/>
          <p14:tracePt t="562886" x="5626100" y="6170613"/>
          <p14:tracePt t="562896" x="5626100" y="6108700"/>
          <p14:tracePt t="562916" x="5626100" y="6089650"/>
          <p14:tracePt t="562928" x="5626100" y="6045200"/>
          <p14:tracePt t="562947" x="5626100" y="6018213"/>
          <p14:tracePt t="562960" x="5626100" y="5965825"/>
          <p14:tracePt t="562978" x="5626100" y="5938838"/>
          <p14:tracePt t="562990" x="5626100" y="5919788"/>
          <p14:tracePt t="563016" x="5626100" y="5884863"/>
          <p14:tracePt t="563028" x="5626100" y="5875338"/>
          <p14:tracePt t="563041" x="5626100" y="5848350"/>
          <p14:tracePt t="563054" x="5626100" y="5813425"/>
          <p14:tracePt t="563072" x="5626100" y="5751513"/>
          <p14:tracePt t="563091" x="5626100" y="5741988"/>
          <p14:tracePt t="563103" x="5626100" y="5680075"/>
          <p14:tracePt t="563121" x="5626100" y="5653088"/>
          <p14:tracePt t="563137" x="5626100" y="5634038"/>
          <p14:tracePt t="563153" x="5626100" y="5616575"/>
          <p14:tracePt t="563170" x="5626100" y="5608638"/>
          <p14:tracePt t="563187" x="5626100" y="5589588"/>
          <p14:tracePt t="563204" x="5626100" y="5554663"/>
          <p14:tracePt t="563220" x="5626100" y="5518150"/>
          <p14:tracePt t="563237" x="5626100" y="5510213"/>
          <p14:tracePt t="563254" x="5626100" y="5473700"/>
          <p14:tracePt t="563270" x="5626100" y="5456238"/>
          <p14:tracePt t="563287" x="5626100" y="5429250"/>
          <p14:tracePt t="563304" x="5626100" y="5394325"/>
          <p14:tracePt t="563323" x="5616575" y="5348288"/>
          <p14:tracePt t="563342" x="5616575" y="5330825"/>
          <p14:tracePt t="563355" x="5616575" y="5295900"/>
          <p14:tracePt t="563373" x="5608638" y="5286375"/>
          <p14:tracePt t="563387" x="5608638" y="5259388"/>
          <p14:tracePt t="563405" x="5608638" y="5251450"/>
          <p14:tracePt t="563421" x="5608638" y="5214938"/>
          <p14:tracePt t="563437" x="5608638" y="5205413"/>
          <p14:tracePt t="563455" x="5608638" y="5153025"/>
          <p14:tracePt t="563471" x="5608638" y="5143500"/>
          <p14:tracePt t="563488" x="5608638" y="5126038"/>
          <p14:tracePt t="563504" x="5608638" y="5099050"/>
          <p14:tracePt t="563521" x="5608638" y="5062538"/>
          <p14:tracePt t="563543" x="5608638" y="5027613"/>
          <p14:tracePt t="563561" x="5608638" y="5010150"/>
          <p14:tracePt t="563574" x="5608638" y="5000625"/>
          <p14:tracePt t="563592" x="5608638" y="4991100"/>
          <p14:tracePt t="563606" x="5608638" y="4973638"/>
          <p14:tracePt t="563624" x="5608638" y="4946650"/>
          <p14:tracePt t="563638" x="5608638" y="4911725"/>
          <p14:tracePt t="563655" x="5608638" y="4884738"/>
          <p14:tracePt t="563672" x="5608638" y="4867275"/>
          <p14:tracePt t="563689" x="5608638" y="4830763"/>
          <p14:tracePt t="563705" x="5608638" y="4822825"/>
          <p14:tracePt t="563722" x="5608638" y="4768850"/>
          <p14:tracePt t="563738" x="5608638" y="4732338"/>
          <p14:tracePt t="563762" x="5608638" y="4705350"/>
          <p14:tracePt t="563781" x="5608638" y="4687888"/>
          <p14:tracePt t="563806" x="5608638" y="4652963"/>
          <p14:tracePt t="563826" x="5608638" y="4616450"/>
          <p14:tracePt t="563845" x="5608638" y="4572000"/>
          <p14:tracePt t="563871" x="5608638" y="4537075"/>
          <p14:tracePt t="563890" x="5608638" y="4527550"/>
          <p14:tracePt t="563902" x="5608638" y="4491038"/>
          <p14:tracePt t="563919" x="5608638" y="4456113"/>
          <p14:tracePt t="563938" x="5608638" y="4429125"/>
          <p14:tracePt t="563950" x="5608638" y="4394200"/>
          <p14:tracePt t="563969" x="5608638" y="4367213"/>
          <p14:tracePt t="563981" x="5608638" y="4313238"/>
          <p14:tracePt t="564000" x="5608638" y="4295775"/>
          <p14:tracePt t="564012" x="5608638" y="4259263"/>
          <p14:tracePt t="564032" x="5608638" y="4251325"/>
          <p14:tracePt t="564043" x="5608638" y="4205288"/>
          <p14:tracePt t="564061" x="5608638" y="4143375"/>
          <p14:tracePt t="564079" x="5608638" y="4116388"/>
          <p14:tracePt t="564091" x="5608638" y="4062413"/>
          <p14:tracePt t="564110" x="5608638" y="4037013"/>
          <p14:tracePt t="564123" x="5608638" y="4017963"/>
          <p14:tracePt t="564141" x="5608638" y="4010025"/>
          <p14:tracePt t="564156" x="5599113" y="3946525"/>
          <p14:tracePt t="564173" x="5599113" y="3929063"/>
          <p14:tracePt t="564190" x="5599113" y="3911600"/>
          <p14:tracePt t="564206" x="5599113" y="3884613"/>
          <p14:tracePt t="564223" x="5599113" y="3857625"/>
          <p14:tracePt t="564240" x="5599113" y="3840163"/>
          <p14:tracePt t="564257" x="5599113" y="3822700"/>
          <p14:tracePt t="564273" x="5599113" y="3776663"/>
          <p14:tracePt t="564290" x="5599113" y="3768725"/>
          <p14:tracePt t="564307" x="5599113" y="3724275"/>
          <p14:tracePt t="564323" x="5599113" y="3714750"/>
          <p14:tracePt t="564340" x="5599113" y="3705225"/>
          <p14:tracePt t="564363" x="5599113" y="3687763"/>
          <p14:tracePt t="564375" x="5599113" y="3679825"/>
          <p14:tracePt t="564393" x="5599113" y="3670300"/>
          <p14:tracePt t="564407" x="5608638" y="3660775"/>
          <p14:tracePt t="564425" x="5608638" y="3652838"/>
          <p14:tracePt t="564441" x="5608638" y="3643313"/>
          <p14:tracePt t="564457" x="5616575" y="3625850"/>
          <p14:tracePt t="564486" x="5634038" y="3589338"/>
          <p14:tracePt t="564505" x="5634038" y="3571875"/>
          <p14:tracePt t="564516" x="5643563" y="3544888"/>
          <p14:tracePt t="564536" x="5653088" y="3517900"/>
          <p14:tracePt t="564563" x="5670550" y="3500438"/>
          <p14:tracePt t="564582" x="5680075" y="3482975"/>
          <p14:tracePt t="564630" x="5688013" y="3473450"/>
          <p14:tracePt t="564703" x="5697538" y="3465513"/>
          <p14:tracePt t="564722" x="5715000" y="3455988"/>
          <p14:tracePt t="564770" x="5732463" y="3446463"/>
          <p14:tracePt t="564800" x="5768975" y="3419475"/>
          <p14:tracePt t="564820" x="5776913" y="3411538"/>
          <p14:tracePt t="564831" x="5803900" y="3394075"/>
          <p14:tracePt t="564850" x="5822950" y="3375025"/>
          <p14:tracePt t="564862" x="5840413" y="3367088"/>
          <p14:tracePt t="564881" x="5857875" y="3348038"/>
          <p14:tracePt t="564892" x="5894388" y="3322638"/>
          <p14:tracePt t="564911" x="5911850" y="3303588"/>
          <p14:tracePt t="564925" x="5946775" y="3276600"/>
          <p14:tracePt t="564942" x="6000750" y="3241675"/>
          <p14:tracePt t="564959" x="6027738" y="3214688"/>
          <p14:tracePt t="564975" x="6081713" y="3187700"/>
          <p14:tracePt t="564992" x="6089650" y="3179763"/>
          <p14:tracePt t="565009" x="6153150" y="3143250"/>
          <p14:tracePt t="565026" x="6180138" y="3125788"/>
          <p14:tracePt t="565042" x="6232525" y="3098800"/>
          <p14:tracePt t="565059" x="6286500" y="3081338"/>
          <p14:tracePt t="565076" x="6303963" y="3081338"/>
          <p14:tracePt t="565093" x="6357938" y="3054350"/>
          <p14:tracePt t="565109" x="6375400" y="3044825"/>
          <p14:tracePt t="565126" x="6429375" y="3027363"/>
          <p14:tracePt t="565143" x="6456363" y="3027363"/>
          <p14:tracePt t="565160" x="6500813" y="3000375"/>
          <p14:tracePt t="565176" x="6527800" y="2990850"/>
          <p14:tracePt t="565194" x="6545263" y="2990850"/>
          <p14:tracePt t="565212" x="6562725" y="2982913"/>
          <p14:tracePt t="565226" x="6589713" y="2973388"/>
          <p14:tracePt t="565243" x="6608763" y="2965450"/>
          <p14:tracePt t="565260" x="6653213" y="2955925"/>
          <p14:tracePt t="565276" x="6661150" y="2955925"/>
          <p14:tracePt t="565293" x="6680200" y="2946400"/>
          <p14:tracePt t="565310" x="6697663" y="2938463"/>
          <p14:tracePt t="565327" x="6724650" y="2928938"/>
          <p14:tracePt t="565344" x="6732588" y="2928938"/>
          <p14:tracePt t="565365" x="6742113" y="2928938"/>
          <p14:tracePt t="565413" x="6751638" y="2928938"/>
          <p14:tracePt t="565695" x="6742113" y="2928938"/>
          <p14:tracePt t="565901" x="6724650" y="2928938"/>
          <p14:tracePt t="565913" x="6626225" y="2911475"/>
          <p14:tracePt t="565933" x="6483350" y="2874963"/>
          <p14:tracePt t="565952" x="6394450" y="2867025"/>
          <p14:tracePt t="565964" x="6224588" y="2847975"/>
          <p14:tracePt t="565982" x="6153150" y="2822575"/>
          <p14:tracePt t="565994" x="5956300" y="2803525"/>
          <p14:tracePt t="566013" x="5875338" y="2803525"/>
          <p14:tracePt t="566025" x="5634038" y="2786063"/>
          <p14:tracePt t="566046" x="5581650" y="2786063"/>
          <p14:tracePt t="566057" x="5446713" y="2786063"/>
          <p14:tracePt t="566076" x="5419725" y="2786063"/>
          <p14:tracePt t="566087" x="5313363" y="2786063"/>
          <p14:tracePt t="566106" x="5251450" y="2786063"/>
          <p14:tracePt t="566118" x="5089525" y="2786063"/>
          <p14:tracePt t="566137" x="5027613" y="2786063"/>
          <p14:tracePt t="566149" x="4919663" y="2786063"/>
          <p14:tracePt t="566167" x="4875213" y="2786063"/>
          <p14:tracePt t="566194" x="4830763" y="2786063"/>
          <p14:tracePt t="566206" x="4768850" y="2786063"/>
          <p14:tracePt t="566216" x="4714875" y="2786063"/>
          <p14:tracePt t="566229" x="4581525" y="2786063"/>
          <p14:tracePt t="566247" x="4554538" y="2786063"/>
          <p14:tracePt t="566263" x="4491038" y="2786063"/>
          <p14:tracePt t="566279" x="4456113" y="2776538"/>
          <p14:tracePt t="566296" x="4402138" y="2768600"/>
          <p14:tracePt t="566313" x="4295775" y="2751138"/>
          <p14:tracePt t="566330" x="4232275" y="2751138"/>
          <p14:tracePt t="566346" x="4062413" y="2732088"/>
          <p14:tracePt t="566363" x="4000500" y="2724150"/>
          <p14:tracePt t="566380" x="3911600" y="2724150"/>
          <p14:tracePt t="566396" x="3875088" y="2714625"/>
          <p14:tracePt t="566413" x="3776663" y="2714625"/>
          <p14:tracePt t="566430" x="3705225" y="2714625"/>
          <p14:tracePt t="566446" x="3554413" y="2714625"/>
          <p14:tracePt t="566463" x="3402013" y="2714625"/>
          <p14:tracePt t="566480" x="3340100" y="2714625"/>
          <p14:tracePt t="566497" x="3170238" y="2714625"/>
          <p14:tracePt t="566514" x="3017838" y="2705100"/>
          <p14:tracePt t="566531" x="2946400" y="2705100"/>
          <p14:tracePt t="566547" x="2697163" y="2670175"/>
          <p14:tracePt t="566564" x="2438400" y="2643188"/>
          <p14:tracePt t="566580" x="2374900" y="2633663"/>
          <p14:tracePt t="566597" x="2295525" y="2616200"/>
          <p14:tracePt t="566614" x="2268538" y="2616200"/>
          <p14:tracePt t="566630" x="2241550" y="2616200"/>
          <p14:tracePt t="566647" x="2232025" y="2608263"/>
          <p14:tracePt t="566668" x="2205038" y="2598738"/>
          <p14:tracePt t="566701" x="2160588" y="2581275"/>
          <p14:tracePt t="566720" x="2143125" y="2581275"/>
          <p14:tracePt t="566733" x="2125663" y="2562225"/>
          <p14:tracePt t="566751" x="2098675" y="2554288"/>
          <p14:tracePt t="566762" x="2062163" y="2536825"/>
          <p14:tracePt t="566782" x="2017713" y="2509838"/>
          <p14:tracePt t="566809" x="1965325" y="2482850"/>
          <p14:tracePt t="566829" x="1938338" y="2465388"/>
          <p14:tracePt t="566842" x="1884363" y="2438400"/>
          <p14:tracePt t="566860" x="1857375" y="2428875"/>
          <p14:tracePt t="566872" x="1839913" y="2428875"/>
          <p14:tracePt t="566891" x="1839913" y="2419350"/>
          <p14:tracePt t="566910" x="1822450" y="2419350"/>
          <p14:tracePt t="566922" x="1785938" y="2401888"/>
          <p14:tracePt t="566940" x="1768475" y="2401888"/>
          <p14:tracePt t="566952" x="1758950" y="2401888"/>
          <p14:tracePt t="567003" x="1751013" y="2411413"/>
          <p14:tracePt t="567078" x="1741488" y="2411413"/>
          <p14:tracePt t="567098" x="1741488" y="2419350"/>
          <p14:tracePt t="567109" x="1731963" y="2428875"/>
          <p14:tracePt t="567156" x="1704975" y="2446338"/>
          <p14:tracePt t="567189" x="1598613" y="2465388"/>
          <p14:tracePt t="567207" x="1536700" y="2473325"/>
          <p14:tracePt t="567220" x="1473200" y="2473325"/>
          <p14:tracePt t="567239" x="1465263" y="2473325"/>
          <p14:tracePt t="567302" x="1465263" y="2482850"/>
          <p14:tracePt t="567327" x="1465263" y="2490788"/>
          <p14:tracePt t="567346" x="1455738" y="2500313"/>
          <p14:tracePt t="567442" x="1455738" y="2509838"/>
          <p14:tracePt t="567460" x="1455738" y="2517775"/>
          <p14:tracePt t="567472" x="1455738" y="2536825"/>
          <p14:tracePt t="567490" x="1465263" y="2544763"/>
          <p14:tracePt t="567502" x="1473200" y="2571750"/>
          <p14:tracePt t="567521" x="1473200" y="2589213"/>
          <p14:tracePt t="567533" x="1482725" y="2608263"/>
          <p14:tracePt t="567552" x="1490663" y="2625725"/>
          <p14:tracePt t="567570" x="1490663" y="2633663"/>
          <p14:tracePt t="567582" x="1509713" y="2670175"/>
          <p14:tracePt t="567600" x="1536700" y="2714625"/>
          <p14:tracePt t="567633" x="1536700" y="2724150"/>
          <p14:tracePt t="567645" x="1554163" y="2732088"/>
          <p14:tracePt t="567664" x="1554163" y="2751138"/>
          <p14:tracePt t="567675" x="1598613" y="2768600"/>
          <p14:tracePt t="567694" x="1616075" y="2776538"/>
          <p14:tracePt t="567706" x="1643063" y="2795588"/>
          <p14:tracePt t="567726" x="1652588" y="2795588"/>
          <p14:tracePt t="567760" x="1670050" y="2795588"/>
          <p14:tracePt t="567785" x="1679575" y="2786063"/>
          <p14:tracePt t="567831" x="1697038" y="2759075"/>
          <p14:tracePt t="567850" x="1704975" y="2732088"/>
          <p14:tracePt t="567862" x="1704975" y="2697163"/>
          <p14:tracePt t="567881" x="1704975" y="2687638"/>
          <p14:tracePt t="567902" x="1704975" y="2679700"/>
          <p14:tracePt t="567913" x="1704975" y="2670175"/>
          <p14:tracePt t="567942" x="1697038" y="2652713"/>
          <p14:tracePt t="567962" x="1687513" y="2643188"/>
          <p14:tracePt t="567973" x="1652588" y="2616200"/>
          <p14:tracePt t="567992" x="1643063" y="2616200"/>
          <p14:tracePt t="568053" x="1633538" y="2643188"/>
          <p14:tracePt t="568072" x="1633538" y="2670175"/>
          <p14:tracePt t="568085" x="1633538" y="2724150"/>
          <p14:tracePt t="568103" x="1643063" y="2751138"/>
          <p14:tracePt t="568115" x="1660525" y="2813050"/>
          <p14:tracePt t="568135" x="1660525" y="2840038"/>
          <p14:tracePt t="568147" x="1679575" y="2884488"/>
          <p14:tracePt t="568166" x="1687513" y="2911475"/>
          <p14:tracePt t="568177" x="1724025" y="2990850"/>
          <p14:tracePt t="568196" x="1776413" y="3133725"/>
          <p14:tracePt t="568214" x="1822450" y="3214688"/>
          <p14:tracePt t="568227" x="1874838" y="3348038"/>
          <p14:tracePt t="568245" x="1893888" y="3384550"/>
          <p14:tracePt t="568257" x="1946275" y="3500438"/>
          <p14:tracePt t="568276" x="1973263" y="3562350"/>
          <p14:tracePt t="568288" x="2009775" y="3660775"/>
          <p14:tracePt t="568307" x="2036763" y="3724275"/>
          <p14:tracePt t="568319" x="2089150" y="3830638"/>
          <p14:tracePt t="568337" x="2108200" y="3884613"/>
          <p14:tracePt t="568352" x="2160588" y="4037013"/>
          <p14:tracePt t="568369" x="2179638" y="4062413"/>
          <p14:tracePt t="568386" x="2214563" y="4125913"/>
          <p14:tracePt t="568402" x="2268538" y="4205288"/>
          <p14:tracePt t="568421" x="2276475" y="4241800"/>
          <p14:tracePt t="568436" x="2339975" y="4330700"/>
          <p14:tracePt t="568453" x="2374900" y="4375150"/>
          <p14:tracePt t="568469" x="2465388" y="4473575"/>
          <p14:tracePt t="568486" x="2490788" y="4510088"/>
          <p14:tracePt t="568503" x="2554288" y="4581525"/>
          <p14:tracePt t="568520" x="2608263" y="4625975"/>
          <p14:tracePt t="568536" x="2652713" y="4652963"/>
          <p14:tracePt t="568553" x="2705100" y="4687888"/>
          <p14:tracePt t="568570" x="2751138" y="4724400"/>
          <p14:tracePt t="568586" x="2795588" y="4751388"/>
          <p14:tracePt t="568603" x="2938463" y="4830763"/>
          <p14:tracePt t="568621" x="3027363" y="4884738"/>
          <p14:tracePt t="568638" x="3089275" y="4919663"/>
          <p14:tracePt t="568653" x="3224213" y="4991100"/>
          <p14:tracePt t="568670" x="3268663" y="5010150"/>
          <p14:tracePt t="568687" x="3411538" y="5062538"/>
          <p14:tracePt t="568704" x="3554413" y="5116513"/>
          <p14:tracePt t="568736" x="3581400" y="5133975"/>
          <p14:tracePt t="568743" x="3670300" y="5160963"/>
          <p14:tracePt t="568770" x="3813175" y="5205413"/>
          <p14:tracePt t="568804" x="3867150" y="5224463"/>
          <p14:tracePt t="568807" x="3983038" y="5251450"/>
          <p14:tracePt t="568837" x="4098925" y="5276850"/>
          <p14:tracePt t="568870" x="4133850" y="5286375"/>
          <p14:tracePt t="568887" x="4160838" y="5286375"/>
          <p14:tracePt t="568906" x="4179888" y="5286375"/>
          <p14:tracePt t="568938" x="4251325" y="5295900"/>
          <p14:tracePt t="568942" x="4276725" y="5295900"/>
          <p14:tracePt t="568954" x="4340225" y="5295900"/>
          <p14:tracePt t="568971" x="4367213" y="5295900"/>
          <p14:tracePt t="568987" x="4411663" y="5303838"/>
          <p14:tracePt t="569005" x="4438650" y="5303838"/>
          <p14:tracePt t="569021" x="4500563" y="5303838"/>
          <p14:tracePt t="569038" x="4527550" y="5303838"/>
          <p14:tracePt t="569054" x="4589463" y="5303838"/>
          <p14:tracePt t="569071" x="4670425" y="5303838"/>
          <p14:tracePt t="569088" x="4697413" y="5303838"/>
          <p14:tracePt t="569105" x="4768850" y="5303838"/>
          <p14:tracePt t="569122" x="4822825" y="5303838"/>
          <p14:tracePt t="569141" x="4848225" y="5303838"/>
          <p14:tracePt t="569156" x="4938713" y="5303838"/>
          <p14:tracePt t="569189" x="4991100" y="5303838"/>
          <p14:tracePt t="569203" x="5010150" y="5303838"/>
          <p14:tracePt t="569223" x="5108575" y="5295900"/>
          <p14:tracePt t="569253" x="5133975" y="5286375"/>
          <p14:tracePt t="569264" x="5187950" y="5276850"/>
          <p14:tracePt t="569282" x="5205413" y="5268913"/>
          <p14:tracePt t="569294" x="5241925" y="5268913"/>
          <p14:tracePt t="569315" x="5251450" y="5268913"/>
          <p14:tracePt t="569339" x="5268913" y="5268913"/>
          <p14:tracePt t="569371" x="5286375" y="5268913"/>
          <p14:tracePt t="569377" x="5295900" y="5268913"/>
          <p14:tracePt t="569406" x="5322888" y="5268913"/>
          <p14:tracePt t="569437" x="5330825" y="5268913"/>
          <p14:tracePt t="569443" x="5348288" y="5268913"/>
          <p14:tracePt t="569480" x="5357813" y="5259388"/>
          <p14:tracePt t="569514" x="5367338" y="5259388"/>
          <p14:tracePt t="569565" x="5375275" y="5259388"/>
          <p14:tracePt t="569623" x="5375275" y="5251450"/>
          <p14:tracePt t="569642" x="5375275" y="5241925"/>
          <p14:tracePt t="569787" x="5384800" y="5241925"/>
          <p14:tracePt t="569846" x="5394325" y="5241925"/>
          <p14:tracePt t="570019" x="5402263" y="5241925"/>
          <p14:tracePt t="570322" x="5411788" y="5241925"/>
          <p14:tracePt t="570620" x="5419725" y="5241925"/>
          <p14:tracePt t="575863" x="5411788" y="5241925"/>
          <p14:tracePt t="576420" x="5402263" y="5232400"/>
          <p14:tracePt t="576493" x="5330825" y="5180013"/>
          <p14:tracePt t="576512" x="5241925" y="5143500"/>
          <p14:tracePt t="576531" x="5224463" y="5133975"/>
          <p14:tracePt t="576544" x="5108575" y="5099050"/>
          <p14:tracePt t="576577" x="4919663" y="5027613"/>
          <p14:tracePt t="576592" x="4822825" y="4965700"/>
          <p14:tracePt t="576611" x="4465638" y="4813300"/>
          <p14:tracePt t="576644" x="4251325" y="4714875"/>
          <p14:tracePt t="576655" x="4224338" y="4705350"/>
          <p14:tracePt t="576679" x="3929063" y="4581525"/>
          <p14:tracePt t="576712" x="3581400" y="4394200"/>
          <p14:tracePt t="576745" x="3394075" y="4286250"/>
          <p14:tracePt t="576764" x="3313113" y="4241800"/>
          <p14:tracePt t="576778" x="3071813" y="4089400"/>
          <p14:tracePt t="576811" x="2741613" y="3848100"/>
          <p14:tracePt t="576815" x="2339975" y="3562350"/>
          <p14:tracePt t="576845" x="2071688" y="3367088"/>
          <p14:tracePt t="576879" x="1990725" y="3322638"/>
          <p14:tracePt t="576886" x="1758950" y="3187700"/>
          <p14:tracePt t="576912" x="1446213" y="2982913"/>
          <p14:tracePt t="576945" x="1366838" y="2938463"/>
          <p14:tracePt t="576949" x="1169988" y="2813050"/>
          <p14:tracePt t="576979" x="928688" y="2660650"/>
          <p14:tracePt t="577012" x="866775" y="2598738"/>
          <p14:tracePt t="577018" x="839788" y="2581275"/>
          <p14:tracePt t="577045" x="731838" y="2482850"/>
          <p14:tracePt t="577079" x="633413" y="2393950"/>
          <p14:tracePt t="577095" x="588963" y="2330450"/>
          <p14:tracePt t="577112" x="465138" y="2152650"/>
          <p14:tracePt t="577146" x="411163" y="2071688"/>
          <p14:tracePt t="577180" x="411163" y="2036763"/>
          <p14:tracePt t="577218" x="411163" y="2017713"/>
          <p14:tracePt t="577246" x="490538" y="2044700"/>
          <p14:tracePt t="577282" x="544513" y="2054225"/>
          <p14:tracePt t="577296" x="669925" y="2116138"/>
          <p14:tracePt t="577316" x="768350" y="2143125"/>
          <p14:tracePt t="577347" x="803275" y="2160588"/>
          <p14:tracePt t="577380" x="884238" y="2179638"/>
          <p14:tracePt t="577414" x="946150" y="2197100"/>
          <p14:tracePt t="577420" x="1108075" y="2241550"/>
          <p14:tracePt t="577447" x="1258888" y="2286000"/>
          <p14:tracePt t="577480" x="1303338" y="2303463"/>
          <p14:tracePt t="577490" x="1322388" y="2312988"/>
          <p14:tracePt t="577514" x="1411288" y="2330450"/>
          <p14:tracePt t="577547" x="1428750" y="2339975"/>
          <p14:tracePt t="577551" x="1455738" y="2347913"/>
          <p14:tracePt t="577581" x="1473200" y="2347913"/>
          <p14:tracePt t="577614" x="1490663" y="2357438"/>
          <p14:tracePt t="577647" x="1509713" y="2357438"/>
          <p14:tracePt t="577691" x="1517650" y="2357438"/>
          <p14:tracePt t="577737" x="1527175" y="2357438"/>
          <p14:tracePt t="577831" x="1536700" y="2366963"/>
          <p14:tracePt t="578523" x="1544638" y="2374900"/>
          <p14:tracePt t="578541" x="1562100" y="2384425"/>
          <p14:tracePt t="578553" x="1571625" y="2393950"/>
          <p14:tracePt t="578588" x="1589088" y="2393950"/>
          <p14:tracePt t="578617" x="1776413" y="2527300"/>
          <p14:tracePt t="578651" x="1847850" y="2562225"/>
          <p14:tracePt t="578662" x="1928813" y="2625725"/>
          <p14:tracePt t="578684" x="2000250" y="2679700"/>
          <p14:tracePt t="578717" x="2089150" y="2751138"/>
          <p14:tracePt t="578731" x="2133600" y="2786063"/>
          <p14:tracePt t="578751" x="2303463" y="2955925"/>
          <p14:tracePt t="578784" x="2465388" y="3108325"/>
          <p14:tracePt t="578792" x="2527300" y="3160713"/>
          <p14:tracePt t="578817" x="2643188" y="3276600"/>
          <p14:tracePt t="578851" x="2724150" y="3348038"/>
          <p14:tracePt t="578885" x="2768600" y="3384550"/>
          <p14:tracePt t="578889" x="2965450" y="3554413"/>
          <p14:tracePt t="578918" x="3241675" y="3803650"/>
          <p14:tracePt t="578951" x="3411538" y="3973513"/>
          <p14:tracePt t="578965" x="3473450" y="4054475"/>
          <p14:tracePt t="578985" x="3929063" y="4554538"/>
          <p14:tracePt t="579018" x="4000500" y="4633913"/>
          <p14:tracePt t="579026" x="4205288" y="4848225"/>
          <p14:tracePt t="579051" x="4411663" y="5081588"/>
          <p14:tracePt t="579085" x="4446588" y="5108575"/>
          <p14:tracePt t="579089" x="4625975" y="5313363"/>
          <p14:tracePt t="579119" x="4732338" y="5419725"/>
          <p14:tracePt t="579152" x="4875213" y="5554663"/>
          <p14:tracePt t="579185" x="4884738" y="5572125"/>
          <p14:tracePt t="579236" x="4894263" y="5581650"/>
          <p14:tracePt t="579246" x="4919663" y="5599113"/>
          <p14:tracePt t="579267" x="4919663" y="5608638"/>
          <p14:tracePt t="579286" x="4938713" y="5616575"/>
          <p14:tracePt t="579319" x="4956175" y="5634038"/>
          <p14:tracePt t="579327" x="4965700" y="5634038"/>
          <p14:tracePt t="579483" x="4983163" y="5634038"/>
          <p14:tracePt t="579606" x="4983163" y="5643563"/>
          <p14:tracePt t="579674" x="4991100" y="5643563"/>
          <p14:tracePt t="579687" x="5000625" y="5643563"/>
          <p14:tracePt t="579764" x="5010150" y="5643563"/>
          <p14:tracePt t="579833" x="5018088" y="5653088"/>
          <p14:tracePt t="579878" x="5027613" y="5661025"/>
          <p14:tracePt t="579938" x="5037138" y="5661025"/>
          <p14:tracePt t="579968" x="5045075" y="5670550"/>
          <p14:tracePt t="579988" x="5062538" y="5680075"/>
          <p14:tracePt t="580032" x="5072063" y="5688013"/>
          <p14:tracePt t="580050" x="5089525" y="5697538"/>
          <p14:tracePt t="580062" x="5099050" y="5697538"/>
          <p14:tracePt t="580088" x="5126038" y="5715000"/>
          <p14:tracePt t="580121" x="5143500" y="5724525"/>
          <p14:tracePt t="580130" x="5160963" y="5724525"/>
          <p14:tracePt t="580155" x="5214938" y="5751513"/>
          <p14:tracePt t="580190" x="5251450" y="5759450"/>
          <p14:tracePt t="580194" x="5286375" y="5776913"/>
          <p14:tracePt t="580222" x="5375275" y="5803900"/>
          <p14:tracePt t="580255" x="5411788" y="5803900"/>
          <p14:tracePt t="580281" x="5456238" y="5786438"/>
          <p14:tracePt t="580300" x="5473700" y="5768975"/>
          <p14:tracePt t="580322" x="5562600" y="5527675"/>
          <p14:tracePt t="580355" x="5599113" y="5313363"/>
          <p14:tracePt t="580363" x="5608638" y="5276850"/>
          <p14:tracePt t="580389" x="5653088" y="5126038"/>
          <p14:tracePt t="580422" x="5661025" y="5099050"/>
          <p14:tracePt t="580432" x="5680075" y="5054600"/>
          <p14:tracePt t="580456" x="5715000" y="4938713"/>
          <p14:tracePt t="580489" x="5751513" y="4848225"/>
          <p14:tracePt t="580507" x="5759450" y="4813300"/>
          <p14:tracePt t="580523" x="5795963" y="4670425"/>
          <p14:tracePt t="580556" x="5822950" y="4554538"/>
          <p14:tracePt t="580589" x="5830888" y="4456113"/>
          <p14:tracePt t="580600" x="5830888" y="4419600"/>
          <p14:tracePt t="580623" x="5830888" y="4286250"/>
          <p14:tracePt t="580657" x="5830888" y="4197350"/>
          <p14:tracePt t="580690" x="5830888" y="4116388"/>
          <p14:tracePt t="580724" x="5830888" y="3990975"/>
          <p14:tracePt t="580757" x="5830888" y="3946525"/>
          <p14:tracePt t="580790" x="5830888" y="3919538"/>
          <p14:tracePt t="580804" x="5830888" y="3911600"/>
          <p14:tracePt t="580824" x="5830888" y="3867150"/>
          <p14:tracePt t="580857" x="5830888" y="3848100"/>
          <p14:tracePt t="580867" x="5830888" y="3830638"/>
          <p14:tracePt t="580927" x="5840413" y="3830638"/>
          <p14:tracePt t="580946" x="5840413" y="3822700"/>
          <p14:tracePt t="581135" x="5840413" y="3803650"/>
          <p14:tracePt t="581247" x="5848350" y="3795713"/>
          <p14:tracePt t="581445" x="5857875" y="3795713"/>
          <p14:tracePt t="581760" x="5857875" y="3786188"/>
          <p14:tracePt t="581777" x="5857875" y="3776663"/>
          <p14:tracePt t="581967" x="5867400" y="3776663"/>
          <p14:tracePt t="582174" x="5867400" y="3786188"/>
          <p14:tracePt t="582186" x="5867400" y="3795713"/>
          <p14:tracePt t="582204" x="5875338" y="3803650"/>
          <p14:tracePt t="582228" x="5884863" y="3813175"/>
          <p14:tracePt t="582315" x="5894388" y="3840163"/>
          <p14:tracePt t="582346" x="5902325" y="3857625"/>
          <p14:tracePt t="582357" x="5911850" y="3884613"/>
          <p14:tracePt t="582376" x="5919788" y="3884613"/>
          <p14:tracePt t="582395" x="5919788" y="3894138"/>
          <p14:tracePt t="582436" x="5929313" y="3902075"/>
          <p14:tracePt t="582515" x="5938838" y="3902075"/>
          <p14:tracePt t="582548" x="5938838" y="3911600"/>
          <p14:tracePt t="626614" x="5911850" y="3867150"/>
          <p14:tracePt t="626635" x="5911850" y="3857625"/>
          <p14:tracePt t="626647" x="5902325" y="3822700"/>
          <p14:tracePt t="626666" x="5894388" y="3795713"/>
          <p14:tracePt t="626695" x="5875338" y="3741738"/>
          <p14:tracePt t="626730" x="5875338" y="3732213"/>
          <p14:tracePt t="626819" x="5875338" y="3705225"/>
          <p14:tracePt t="626837" x="5875338" y="3697288"/>
          <p14:tracePt t="626850" x="5875338" y="3643313"/>
          <p14:tracePt t="626869" x="5857875" y="3589338"/>
          <p14:tracePt t="626880" x="5830888" y="3517900"/>
          <p14:tracePt t="626901" x="5822950" y="3517900"/>
          <p14:tracePt t="626991" x="5813425" y="3527425"/>
          <p14:tracePt t="627042" x="5813425" y="3536950"/>
          <p14:tracePt t="627054" x="5813425" y="3544888"/>
          <p14:tracePt t="627107" x="5813425" y="3536950"/>
          <p14:tracePt t="627216" x="5803900" y="3536950"/>
          <p14:tracePt t="627265" x="5795963" y="3517900"/>
          <p14:tracePt t="627291" x="5786438" y="3509963"/>
          <p14:tracePt t="627311" x="5776913" y="3500438"/>
          <p14:tracePt t="627330" x="5776913" y="3490913"/>
          <p14:tracePt t="627433" x="5776913" y="3482975"/>
          <p14:tracePt t="627607" x="5786438" y="3482975"/>
          <p14:tracePt t="627934" x="5795963" y="3482975"/>
          <p14:tracePt t="627952" x="5813425" y="3482975"/>
          <p14:tracePt t="627971" x="5867400" y="3482975"/>
          <p14:tracePt t="628005" x="5938838" y="3490913"/>
          <p14:tracePt t="628033" x="5983288" y="3509963"/>
          <p14:tracePt t="628069" x="6027738" y="3527425"/>
          <p14:tracePt t="628100" x="6099175" y="3536950"/>
          <p14:tracePt t="628133" x="6180138" y="3554413"/>
          <p14:tracePt t="628166" x="6259513" y="3571875"/>
          <p14:tracePt t="628200" x="6323013" y="3581400"/>
          <p14:tracePt t="628233" x="6330950" y="3581400"/>
          <p14:tracePt t="628238" x="6394450" y="3589338"/>
          <p14:tracePt t="628271" x="6456363" y="3598863"/>
          <p14:tracePt t="628300" x="6518275" y="3608388"/>
          <p14:tracePt t="628333" x="6589713" y="3616325"/>
          <p14:tracePt t="628367" x="6599238" y="3616325"/>
          <p14:tracePt t="628392" x="6653213" y="3616325"/>
          <p14:tracePt t="628425" x="6670675" y="3616325"/>
          <p14:tracePt t="628441" x="6697663" y="3616325"/>
          <p14:tracePt t="628474" x="6705600" y="3616325"/>
          <p14:tracePt t="628552" x="6705600" y="3608388"/>
          <p14:tracePt t="628802" x="6705600" y="3598863"/>
          <p14:tracePt t="628830" x="6705600" y="3589338"/>
          <p14:tracePt t="629276" x="6705600" y="3581400"/>
          <p14:tracePt t="629307" x="6705600" y="3562350"/>
          <p14:tracePt t="629494" x="6705600" y="3554413"/>
          <p14:tracePt t="629569" x="6705600" y="3544888"/>
          <p14:tracePt t="629901" x="6705600" y="3536950"/>
          <p14:tracePt t="630091" x="6705600" y="3527425"/>
          <p14:tracePt t="630466" x="6705600" y="3517900"/>
          <p14:tracePt t="630798" x="6705600" y="3509963"/>
          <p14:tracePt t="631021" x="6705600" y="3500438"/>
          <p14:tracePt t="631046" x="6697663" y="3473450"/>
          <p14:tracePt t="631093" x="6697663" y="3465513"/>
          <p14:tracePt t="631109" x="6697663" y="3455988"/>
          <p14:tracePt t="631142" x="6680200" y="3429000"/>
          <p14:tracePt t="631176" x="6680200" y="3402013"/>
          <p14:tracePt t="631180" x="6643688" y="3295650"/>
          <p14:tracePt t="631209" x="6599238" y="3224213"/>
          <p14:tracePt t="631242" x="6581775" y="3187700"/>
          <p14:tracePt t="631274" x="6572250" y="3160713"/>
          <p14:tracePt t="631285" x="6562725" y="3143250"/>
          <p14:tracePt t="631310" x="6545263" y="3125788"/>
          <p14:tracePt t="631342" x="6537325" y="3108325"/>
          <p14:tracePt t="631345" x="6518275" y="3081338"/>
          <p14:tracePt t="631376" x="6491288" y="3062288"/>
          <p14:tracePt t="631408" x="6473825" y="3054350"/>
          <p14:tracePt t="631414" x="6465888" y="3036888"/>
          <p14:tracePt t="631442" x="6411913" y="3000375"/>
          <p14:tracePt t="631474" x="6367463" y="2965450"/>
          <p14:tracePt t="631479" x="6303963" y="2919413"/>
          <p14:tracePt t="631509" x="6232525" y="2894013"/>
          <p14:tracePt t="631541" x="6215063" y="2874963"/>
          <p14:tracePt t="631550" x="6153150" y="2847975"/>
          <p14:tracePt t="631576" x="6099175" y="2830513"/>
          <p14:tracePt t="631608" x="6045200" y="2803525"/>
          <p14:tracePt t="631619" x="6018213" y="2795588"/>
          <p14:tracePt t="631643" x="5956300" y="2768600"/>
          <p14:tracePt t="631677" x="5929313" y="2768600"/>
          <p14:tracePt t="631680" x="5911850" y="2759075"/>
          <p14:tracePt t="631710" x="5884863" y="2741613"/>
          <p14:tracePt t="631742" x="5857875" y="2732088"/>
          <p14:tracePt t="631756" x="5840413" y="2724150"/>
          <p14:tracePt t="631777" x="5813425" y="2714625"/>
          <p14:tracePt t="631809" x="5803900" y="2705100"/>
          <p14:tracePt t="631817" x="5795963" y="2705100"/>
          <p14:tracePt t="631844" x="5786438" y="2697163"/>
          <p14:tracePt t="631876" x="5776913" y="2697163"/>
          <p14:tracePt t="631898" x="5776913" y="2687638"/>
          <p14:tracePt t="631911" x="5776913" y="2679700"/>
          <p14:tracePt t="632230" x="5768975" y="2679700"/>
          <p14:tracePt t="632355" x="5768975" y="2670175"/>
          <p14:tracePt t="632594" x="5768975" y="2660650"/>
          <p14:tracePt t="632872" x="5768975" y="2652713"/>
          <p14:tracePt t="633004" x="5768975" y="2643188"/>
          <p14:tracePt t="633327" x="5768975" y="2633663"/>
          <p14:tracePt t="633646" x="5768975" y="2625725"/>
          <p14:tracePt t="633819" x="5768975" y="2616200"/>
          <p14:tracePt t="634151" x="5759450" y="2616200"/>
          <p14:tracePt t="634320" x="5759450" y="2608263"/>
          <p14:tracePt t="634494" x="5759450" y="2598738"/>
          <p14:tracePt t="636114" x="5759450" y="2589213"/>
          <p14:tracePt t="636964" x="5759450" y="2581275"/>
          <p14:tracePt t="636994" x="5759450" y="2554288"/>
          <p14:tracePt t="637037" x="5741988" y="2536825"/>
          <p14:tracePt t="637056" x="5732463" y="2527300"/>
          <p14:tracePt t="637067" x="5697538" y="2482850"/>
          <p14:tracePt t="637093" x="5661025" y="2438400"/>
          <p14:tracePt t="637127" x="5643563" y="2428875"/>
          <p14:tracePt t="637131" x="5634038" y="2411413"/>
          <p14:tracePt t="637165" x="5626100" y="2411413"/>
          <p14:tracePt t="637194" x="5572125" y="2384425"/>
          <p14:tracePt t="637227" x="5500688" y="2366963"/>
          <p14:tracePt t="637261" x="5411788" y="2357438"/>
          <p14:tracePt t="637294" x="5340350" y="2347913"/>
          <p14:tracePt t="637328" x="5251450" y="2339975"/>
          <p14:tracePt t="637361" x="5224463" y="2339975"/>
          <p14:tracePt t="637385" x="5197475" y="2339975"/>
          <p14:tracePt t="637396" x="5133975" y="2339975"/>
          <p14:tracePt t="637427" x="5072063" y="2357438"/>
          <p14:tracePt t="637461" x="5054600" y="2357438"/>
          <p14:tracePt t="637479" x="5037138" y="2366963"/>
          <p14:tracePt t="637498" x="5027613" y="2366963"/>
          <p14:tracePt t="637528" x="4973638" y="2384425"/>
          <p14:tracePt t="637561" x="4965700" y="2384425"/>
          <p14:tracePt t="637576" x="4956175" y="2384425"/>
          <p14:tracePt t="637636" x="4946650" y="2384425"/>
          <p14:tracePt t="637744" x="4938713" y="2374900"/>
          <p14:tracePt t="637762" x="4929188" y="2366963"/>
          <p14:tracePt t="637795" x="4929188" y="2347913"/>
          <p14:tracePt t="637838" x="4902200" y="2330450"/>
          <p14:tracePt t="637859" x="4902200" y="2322513"/>
          <p14:tracePt t="637871" x="4884738" y="2303463"/>
          <p14:tracePt t="637895" x="4875213" y="2286000"/>
          <p14:tracePt t="637929" x="4840288" y="2251075"/>
          <p14:tracePt t="637935" x="4822825" y="2214563"/>
          <p14:tracePt t="637963" x="4759325" y="2160588"/>
          <p14:tracePt t="637996" x="4687888" y="2108200"/>
          <p14:tracePt t="638031" x="4652963" y="2089150"/>
          <p14:tracePt t="638063" x="4581525" y="2054225"/>
          <p14:tracePt t="638096" x="4554538" y="2044700"/>
          <p14:tracePt t="638103" x="4500563" y="2017713"/>
          <p14:tracePt t="638130" x="4446588" y="2000250"/>
          <p14:tracePt t="638162" x="4429125" y="2000250"/>
          <p14:tracePt t="638169" x="4367213" y="1990725"/>
          <p14:tracePt t="638196" x="4268788" y="1965325"/>
          <p14:tracePt t="638230" x="4205288" y="1946275"/>
          <p14:tracePt t="638263" x="4187825" y="1946275"/>
          <p14:tracePt t="638281" x="4170363" y="1946275"/>
          <p14:tracePt t="638297" x="4108450" y="1938338"/>
          <p14:tracePt t="638331" x="4054475" y="1938338"/>
          <p14:tracePt t="638342" x="4010025" y="1938338"/>
          <p14:tracePt t="638363" x="3990975" y="1938338"/>
          <p14:tracePt t="638395" x="3973513" y="1938338"/>
          <p14:tracePt t="638403" x="3919538" y="1938338"/>
          <p14:tracePt t="638430" x="3867150" y="1938338"/>
          <p14:tracePt t="638463" x="3840163" y="1938338"/>
          <p14:tracePt t="638471" x="3803650" y="1938338"/>
          <p14:tracePt t="638497" x="3759200" y="1938338"/>
          <p14:tracePt t="638529" x="3724275" y="1938338"/>
          <p14:tracePt t="638535" x="3705225" y="1946275"/>
          <p14:tracePt t="638564" x="3652838" y="1955800"/>
          <p14:tracePt t="638596" x="3633788" y="1965325"/>
          <p14:tracePt t="638601" x="3581400" y="1973263"/>
          <p14:tracePt t="638631" x="3527425" y="1990725"/>
          <p14:tracePt t="638664" x="3509963" y="2000250"/>
          <p14:tracePt t="638670" x="3465513" y="2000250"/>
          <p14:tracePt t="638698" x="3411538" y="2017713"/>
          <p14:tracePt t="638730" x="3375025" y="2027238"/>
          <p14:tracePt t="638737" x="3367088" y="2027238"/>
          <p14:tracePt t="638764" x="3313113" y="2044700"/>
          <p14:tracePt t="638798" x="3295650" y="2054225"/>
          <p14:tracePt t="638802" x="3268663" y="2062163"/>
          <p14:tracePt t="638831" x="3232150" y="2089150"/>
          <p14:tracePt t="638864" x="3214688" y="2108200"/>
          <p14:tracePt t="638877" x="3197225" y="2116138"/>
          <p14:tracePt t="638898" x="3187700" y="2125663"/>
          <p14:tracePt t="638930" x="3179763" y="2133600"/>
          <p14:tracePt t="638985" x="3179763" y="2143125"/>
          <p14:tracePt t="639003" x="3170238" y="2143125"/>
          <p14:tracePt t="639038" x="3160713" y="2143125"/>
          <p14:tracePt t="639113" x="3160713" y="2152650"/>
          <p14:tracePt t="639788" x="3152775" y="2152650"/>
          <p14:tracePt t="639806" x="3133725" y="2170113"/>
          <p14:tracePt t="639854" x="3116263" y="2187575"/>
          <p14:tracePt t="639886" x="3098800" y="2187575"/>
          <p14:tracePt t="639897" x="3081338" y="2197100"/>
          <p14:tracePt t="639917" x="3071813" y="2205038"/>
          <p14:tracePt t="639935" x="3036888" y="2205038"/>
          <p14:tracePt t="639968" x="2982913" y="2214563"/>
          <p14:tracePt t="640002" x="2965450" y="2224088"/>
          <p14:tracePt t="640009" x="2955925" y="2224088"/>
          <p14:tracePt t="640035" x="2946400" y="2224088"/>
          <p14:tracePt t="640069" x="2938463" y="2224088"/>
          <p14:tracePt t="640072" x="2901950" y="2224088"/>
          <p14:tracePt t="640103" x="2884488" y="2224088"/>
          <p14:tracePt t="640136" x="2874963" y="2224088"/>
          <p14:tracePt t="640147" x="2857500" y="2224088"/>
          <p14:tracePt t="640169" x="2840038" y="2224088"/>
          <p14:tracePt t="640203" x="2830513" y="2224088"/>
          <p14:tracePt t="640227" x="2830513" y="2232025"/>
          <p14:tracePt t="640306" x="2813050" y="2241550"/>
          <p14:tracePt t="640325" x="2803525" y="2241550"/>
          <p14:tracePt t="640449" x="2803525" y="2251075"/>
          <p14:tracePt t="640467" x="2795588" y="2259013"/>
          <p14:tracePt t="640510" x="2795588" y="2268538"/>
          <p14:tracePt t="640544" x="2795588" y="2276475"/>
          <p14:tracePt t="640577" x="2795588" y="2286000"/>
          <p14:tracePt t="640602" x="2786063" y="2303463"/>
          <p14:tracePt t="640622" x="2786063" y="2330450"/>
          <p14:tracePt t="640641" x="2786063" y="2347913"/>
          <p14:tracePt t="640641" x="2786063" y="2384425"/>
          <p14:tracePt t="640671" x="2786063" y="2411413"/>
          <p14:tracePt t="640704" x="2786063" y="2419350"/>
          <p14:tracePt t="640737" x="2786063" y="2465388"/>
          <p14:tracePt t="640771" x="2786063" y="2490788"/>
          <p14:tracePt t="640782" x="2786063" y="2500313"/>
          <p14:tracePt t="640805" x="2803525" y="2554288"/>
          <p14:tracePt t="640838" x="2813050" y="2581275"/>
          <p14:tracePt t="640843" x="2813050" y="2589213"/>
          <p14:tracePt t="640871" x="2847975" y="2687638"/>
          <p14:tracePt t="640905" x="2874963" y="2741613"/>
          <p14:tracePt t="640923" x="2894013" y="2776538"/>
          <p14:tracePt t="640939" x="2919413" y="2803525"/>
          <p14:tracePt t="640972" x="2938463" y="2830513"/>
          <p14:tracePt t="641005" x="2938463" y="2840038"/>
          <p14:tracePt t="641017" x="2938463" y="2847975"/>
          <p14:tracePt t="641038" x="2955925" y="2874963"/>
          <p14:tracePt t="641072" x="2982913" y="2901950"/>
          <p14:tracePt t="641079" x="2990850" y="2919413"/>
          <p14:tracePt t="641105" x="3044825" y="2982913"/>
          <p14:tracePt t="641139" x="3054350" y="2990850"/>
          <p14:tracePt t="641143" x="3071813" y="3017838"/>
          <p14:tracePt t="641159" x="3081338" y="3027363"/>
          <p14:tracePt t="641172" x="3116263" y="3062288"/>
          <p14:tracePt t="641191" x="3125788" y="3081338"/>
          <p14:tracePt t="641206" x="3187700" y="3143250"/>
          <p14:tracePt t="641238" x="3224213" y="3179763"/>
          <p14:tracePt t="641252" x="3268663" y="3232150"/>
          <p14:tracePt t="641272" x="3286125" y="3251200"/>
          <p14:tracePt t="641289" x="3322638" y="3295650"/>
          <p14:tracePt t="641305" x="3340100" y="3303588"/>
          <p14:tracePt t="641327" x="3384550" y="3357563"/>
          <p14:tracePt t="641346" x="3402013" y="3375025"/>
          <p14:tracePt t="641357" x="3465513" y="3438525"/>
          <p14:tracePt t="641376" x="3554413" y="3527425"/>
          <p14:tracePt t="641395" x="3589338" y="3571875"/>
          <p14:tracePt t="641407" x="3660775" y="3625850"/>
          <p14:tracePt t="641426" x="3687763" y="3652838"/>
          <p14:tracePt t="641439" x="3751263" y="3705225"/>
          <p14:tracePt t="641457" x="3768725" y="3724275"/>
          <p14:tracePt t="641473" x="3830638" y="3786188"/>
          <p14:tracePt t="641489" x="3894138" y="3840163"/>
          <p14:tracePt t="641506" x="3938588" y="3867150"/>
          <p14:tracePt t="641523" x="4010025" y="3929063"/>
          <p14:tracePt t="641539" x="4037013" y="3946525"/>
          <p14:tracePt t="641557" x="4108450" y="4010025"/>
          <p14:tracePt t="641573" x="4133850" y="4037013"/>
          <p14:tracePt t="641590" x="4205288" y="4089400"/>
          <p14:tracePt t="641606" x="4224338" y="4108450"/>
          <p14:tracePt t="641623" x="4303713" y="4170363"/>
          <p14:tracePt t="641640" x="4411663" y="4224338"/>
          <p14:tracePt t="641657" x="4465638" y="4268788"/>
          <p14:tracePt t="641674" x="4643438" y="4357688"/>
          <p14:tracePt t="641691" x="4768850" y="4411663"/>
          <p14:tracePt t="641708" x="4813300" y="4438650"/>
          <p14:tracePt t="641723" x="4911725" y="4473575"/>
          <p14:tracePt t="641740" x="4965700" y="4491038"/>
          <p14:tracePt t="641757" x="5081588" y="4537075"/>
          <p14:tracePt t="641773" x="5143500" y="4554538"/>
          <p14:tracePt t="641791" x="5286375" y="4598988"/>
          <p14:tracePt t="641808" x="5367338" y="4625975"/>
          <p14:tracePt t="641824" x="5527675" y="4687888"/>
          <p14:tracePt t="641841" x="5589588" y="4705350"/>
          <p14:tracePt t="641858" x="5751513" y="4751388"/>
          <p14:tracePt t="641874" x="5929313" y="4795838"/>
          <p14:tracePt t="641891" x="5991225" y="4813300"/>
          <p14:tracePt t="641907" x="6134100" y="4857750"/>
          <p14:tracePt t="641924" x="6197600" y="4867275"/>
          <p14:tracePt t="641941" x="6375400" y="4929188"/>
          <p14:tracePt t="641959" x="6456363" y="4946650"/>
          <p14:tracePt t="641974" x="6688138" y="5027613"/>
          <p14:tracePt t="641992" x="6867525" y="5072063"/>
          <p14:tracePt t="642009" x="6911975" y="5081588"/>
          <p14:tracePt t="642025" x="7037388" y="5126038"/>
          <p14:tracePt t="642042" x="7045325" y="5126038"/>
          <p14:tracePt t="642059" x="7153275" y="5143500"/>
          <p14:tracePt t="642075" x="7205663" y="5153025"/>
          <p14:tracePt t="642092" x="7323138" y="5170488"/>
          <p14:tracePt t="642109" x="7348538" y="5170488"/>
          <p14:tracePt t="642128" x="7375525" y="5170488"/>
          <p14:tracePt t="642142" x="7412038" y="5180013"/>
          <p14:tracePt t="642159" x="7446963" y="5180013"/>
          <p14:tracePt t="642176" x="7527925" y="5187950"/>
          <p14:tracePt t="642193" x="7554913" y="5187950"/>
          <p14:tracePt t="642209" x="7616825" y="5187950"/>
          <p14:tracePt t="642226" x="7670800" y="5187950"/>
          <p14:tracePt t="642245" x="7697788" y="5197475"/>
          <p14:tracePt t="642259" x="7751763" y="5197475"/>
          <p14:tracePt t="642276" x="7777163" y="5197475"/>
          <p14:tracePt t="642293" x="7804150" y="5197475"/>
          <p14:tracePt t="642310" x="7823200" y="5197475"/>
          <p14:tracePt t="642327" x="7867650" y="5197475"/>
          <p14:tracePt t="642343" x="7894638" y="5187950"/>
          <p14:tracePt t="642360" x="7939088" y="5187950"/>
          <p14:tracePt t="642377" x="7974013" y="5170488"/>
          <p14:tracePt t="642393" x="8001000" y="5160963"/>
          <p14:tracePt t="642410" x="8027988" y="5153025"/>
          <p14:tracePt t="642427" x="8045450" y="5143500"/>
          <p14:tracePt t="642444" x="8099425" y="5116513"/>
          <p14:tracePt t="642460" x="8126413" y="5108575"/>
          <p14:tracePt t="642477" x="8134350" y="5089525"/>
          <p14:tracePt t="642499" x="8153400" y="5081588"/>
          <p14:tracePt t="642510" x="8170863" y="5054600"/>
          <p14:tracePt t="642527" x="8180388" y="5054600"/>
          <p14:tracePt t="642558" x="8180388" y="5045075"/>
          <p14:tracePt t="642571" x="8197850" y="5037138"/>
          <p14:tracePt t="642589" x="8197850" y="5027613"/>
          <p14:tracePt t="642601" x="8215313" y="5018088"/>
          <p14:tracePt t="642620" x="8215313" y="5010150"/>
          <p14:tracePt t="642631" x="8232775" y="4991100"/>
          <p14:tracePt t="642649" x="8232775" y="4983163"/>
          <p14:tracePt t="642668" x="8232775" y="4973638"/>
          <p14:tracePt t="642729" x="8242300" y="4973638"/>
          <p14:tracePt t="642779" x="8242300" y="4965700"/>
          <p14:tracePt t="642839" x="8242300" y="49561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Observer Pattern in Java Toolkit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" y="2590800"/>
            <a:ext cx="75438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import </a:t>
            </a:r>
            <a:r>
              <a:rPr lang="en-US" dirty="0" err="1" smtClean="0"/>
              <a:t>java.awt.ActionEvent</a:t>
            </a:r>
            <a:r>
              <a:rPr lang="en-US" dirty="0" smtClean="0"/>
              <a:t>;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ActionListener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actionPerformed</a:t>
            </a:r>
            <a:r>
              <a:rPr lang="en-US" dirty="0" smtClean="0"/>
              <a:t>(</a:t>
            </a:r>
            <a:r>
              <a:rPr lang="en-US" dirty="0" err="1" smtClean="0"/>
              <a:t>ActionEvent</a:t>
            </a:r>
            <a:r>
              <a:rPr lang="en-US" dirty="0" smtClean="0"/>
              <a:t> e);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81200" y="4536373"/>
            <a:ext cx="50292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When you edit text and hit return this event sent by </a:t>
            </a:r>
            <a:r>
              <a:rPr lang="en-US" dirty="0" err="1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JTextField</a:t>
            </a:r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TextField</a:t>
            </a:r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 widget to its listeners such as </a:t>
            </a:r>
            <a:r>
              <a:rPr lang="en-US" dirty="0" err="1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ObjectEditor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7400" y="5608638"/>
            <a:ext cx="4953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When you  press a button, this event sent by  Button/</a:t>
            </a:r>
            <a:r>
              <a:rPr lang="en-US" dirty="0" err="1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Jbutton</a:t>
            </a:r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 to its listeners such as </a:t>
            </a:r>
            <a:r>
              <a:rPr lang="en-US" dirty="0" err="1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ObjectEditor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0" y="1143000"/>
            <a:ext cx="75438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import  </a:t>
            </a:r>
            <a:r>
              <a:rPr lang="en-US" dirty="0" err="1" smtClean="0"/>
              <a:t>java.awt.ActionListener</a:t>
            </a:r>
            <a:r>
              <a:rPr lang="en-US" dirty="0" smtClean="0"/>
              <a:t>;</a:t>
            </a:r>
          </a:p>
          <a:p>
            <a:r>
              <a:rPr lang="en-US" b="1" dirty="0" smtClean="0"/>
              <a:t>public void </a:t>
            </a:r>
            <a:r>
              <a:rPr lang="en-US" dirty="0" err="1" smtClean="0"/>
              <a:t>addActionListener</a:t>
            </a:r>
            <a:r>
              <a:rPr lang="en-US" dirty="0" smtClean="0"/>
              <a:t> (</a:t>
            </a:r>
            <a:r>
              <a:rPr lang="en-US" dirty="0" err="1" smtClean="0"/>
              <a:t>ActionListener</a:t>
            </a:r>
            <a:r>
              <a:rPr lang="en-US" dirty="0" smtClean="0"/>
              <a:t> </a:t>
            </a:r>
            <a:r>
              <a:rPr lang="en-US" dirty="0" err="1" smtClean="0"/>
              <a:t>actionListener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144538"/>
      </p:ext>
    </p:extLst>
  </p:cSld>
  <p:clrMapOvr>
    <a:masterClrMapping/>
  </p:clrMapOvr>
  <p:transition advTm="534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  <p:extLst mod="1">
    <p:ext uri="{3A86A75C-4F4B-4683-9AE1-C65F6400EC91}">
      <p14:laserTraceLst xmlns:p14="http://schemas.microsoft.com/office/powerpoint/2010/main">
        <p14:tracePtLst>
          <p14:tracePt t="4913" x="8232775" y="4946650"/>
          <p14:tracePt t="5175" x="8232775" y="4938713"/>
          <p14:tracePt t="5200" x="8232775" y="4929188"/>
          <p14:tracePt t="5232" x="8232775" y="4919663"/>
          <p14:tracePt t="5265" x="8224838" y="4911725"/>
          <p14:tracePt t="5285" x="8224838" y="4902200"/>
          <p14:tracePt t="5296" x="8224838" y="4884738"/>
          <p14:tracePt t="5315" x="8224838" y="4875213"/>
          <p14:tracePt t="5342" x="8215313" y="4867275"/>
          <p14:tracePt t="5375" x="8215313" y="4848225"/>
          <p14:tracePt t="5395" x="8205788" y="4830763"/>
          <p14:tracePt t="5406" x="8197850" y="4786313"/>
          <p14:tracePt t="5425" x="8197850" y="4768850"/>
          <p14:tracePt t="5437" x="8188325" y="4732338"/>
          <p14:tracePt t="5454" x="8180388" y="4714875"/>
          <p14:tracePt t="5467" x="8170863" y="4697413"/>
          <p14:tracePt t="5485" x="8170863" y="4679950"/>
          <p14:tracePt t="5498" x="8170863" y="4660900"/>
          <p14:tracePt t="5518" x="8170863" y="4652963"/>
          <p14:tracePt t="5530" x="8153400" y="4625975"/>
          <p14:tracePt t="5549" x="8153400" y="4608513"/>
          <p14:tracePt t="5561" x="8134350" y="4554538"/>
          <p14:tracePt t="5580" x="8126413" y="4537075"/>
          <p14:tracePt t="5593" x="8116888" y="4510088"/>
          <p14:tracePt t="5613" x="8062913" y="4438650"/>
          <p14:tracePt t="5646" x="8054975" y="4429125"/>
          <p14:tracePt t="5659" x="8001000" y="4375150"/>
          <p14:tracePt t="5678" x="7991475" y="4357688"/>
          <p14:tracePt t="5689" x="7939088" y="4313238"/>
          <p14:tracePt t="5709" x="7920038" y="4295775"/>
          <p14:tracePt t="5720" x="7848600" y="4232275"/>
          <p14:tracePt t="5739" x="7823200" y="4214813"/>
          <p14:tracePt t="5750" x="7751763" y="4152900"/>
          <p14:tracePt t="5770" x="7705725" y="4125913"/>
          <p14:tracePt t="5797" x="7643813" y="4081463"/>
          <p14:tracePt t="5815" x="7626350" y="4062413"/>
          <p14:tracePt t="5827" x="7581900" y="4037013"/>
          <p14:tracePt t="5846" x="7527925" y="4000500"/>
          <p14:tracePt t="5865" x="7483475" y="3973513"/>
          <p14:tracePt t="5877" x="7358063" y="3884613"/>
          <p14:tracePt t="5897" x="7313613" y="3848100"/>
          <p14:tracePt t="5909" x="7180263" y="3768725"/>
          <p14:tracePt t="5929" x="7161213" y="3751263"/>
          <p14:tracePt t="5939" x="7081838" y="3697288"/>
          <p14:tracePt t="5959" x="7045325" y="3670300"/>
          <p14:tracePt t="5971" x="6956425" y="3625850"/>
          <p14:tracePt t="5993" x="6929438" y="3608388"/>
          <p14:tracePt t="6003" x="6848475" y="3571875"/>
          <p14:tracePt t="6022" x="6823075" y="3554413"/>
          <p14:tracePt t="6037" x="6742113" y="3509963"/>
          <p14:tracePt t="6056" x="6715125" y="3490913"/>
          <p14:tracePt t="6065" x="6626225" y="3446463"/>
          <p14:tracePt t="6085" x="6581775" y="3429000"/>
          <p14:tracePt t="6097" x="6473825" y="3367088"/>
          <p14:tracePt t="6117" x="6438900" y="3348038"/>
          <p14:tracePt t="6128" x="6348413" y="3295650"/>
          <p14:tracePt t="6147" x="6323013" y="3286125"/>
          <p14:tracePt t="6160" x="6259513" y="3251200"/>
          <p14:tracePt t="6178" x="6224588" y="3232150"/>
          <p14:tracePt t="6193" x="6153150" y="3205163"/>
          <p14:tracePt t="6210" x="6126163" y="3187700"/>
          <p14:tracePt t="6227" x="6062663" y="3179763"/>
          <p14:tracePt t="6244" x="6000750" y="3143250"/>
          <p14:tracePt t="6260" x="5973763" y="3143250"/>
          <p14:tracePt t="6277" x="5919788" y="3133725"/>
          <p14:tracePt t="6295" x="5894388" y="3125788"/>
          <p14:tracePt t="6310" x="5830888" y="3108325"/>
          <p14:tracePt t="6327" x="5786438" y="3098800"/>
          <p14:tracePt t="6344" x="5715000" y="3089275"/>
          <p14:tracePt t="6360" x="5688013" y="3081338"/>
          <p14:tracePt t="6377" x="5599113" y="3062288"/>
          <p14:tracePt t="6396" x="5510213" y="3044825"/>
          <p14:tracePt t="6413" x="5483225" y="3044825"/>
          <p14:tracePt t="6427" x="5419725" y="3036888"/>
          <p14:tracePt t="6444" x="5330825" y="3017838"/>
          <p14:tracePt t="6462" x="5313363" y="3017838"/>
          <p14:tracePt t="6477" x="5259388" y="3009900"/>
          <p14:tracePt t="6494" x="5241925" y="3009900"/>
          <p14:tracePt t="6511" x="5205413" y="3000375"/>
          <p14:tracePt t="6528" x="5197475" y="3000375"/>
          <p14:tracePt t="6544" x="5143500" y="3000375"/>
          <p14:tracePt t="6561" x="5133975" y="3000375"/>
          <p14:tracePt t="6601" x="5126038" y="3000375"/>
          <p14:tracePt t="6899" x="5108575" y="2973388"/>
          <p14:tracePt t="6919" x="5072063" y="2955925"/>
          <p14:tracePt t="6930" x="5018088" y="2911475"/>
          <p14:tracePt t="6950" x="4991100" y="2884488"/>
          <p14:tracePt t="6962" x="4938713" y="2847975"/>
          <p14:tracePt t="6980" x="4911725" y="2822575"/>
          <p14:tracePt t="7011" x="4884738" y="2803525"/>
          <p14:tracePt t="7024" x="4803775" y="2741613"/>
          <p14:tracePt t="7046" x="4776788" y="2724150"/>
          <p14:tracePt t="7056" x="4732338" y="2705100"/>
          <p14:tracePt t="7074" x="4714875" y="2697163"/>
          <p14:tracePt t="7087" x="4687888" y="2679700"/>
          <p14:tracePt t="7105" x="4660900" y="2679700"/>
          <p14:tracePt t="7118" x="4598988" y="2652713"/>
          <p14:tracePt t="7137" x="4562475" y="2633663"/>
          <p14:tracePt t="7148" x="4438650" y="2589213"/>
          <p14:tracePt t="7167" x="4411663" y="2589213"/>
          <p14:tracePt t="7180" x="4357688" y="2571750"/>
          <p14:tracePt t="7198" x="4340225" y="2562225"/>
          <p14:tracePt t="7213" x="4241800" y="2536825"/>
          <p14:tracePt t="7246" x="4160838" y="2517775"/>
          <p14:tracePt t="7262" x="4133850" y="2509838"/>
          <p14:tracePt t="7280" x="4054475" y="2482850"/>
          <p14:tracePt t="7314" x="4027488" y="2482850"/>
          <p14:tracePt t="7324" x="4010025" y="2473325"/>
          <p14:tracePt t="7347" x="3990975" y="2465388"/>
          <p14:tracePt t="7379" x="3983038" y="2455863"/>
          <p14:tracePt t="7384" x="3938588" y="2438400"/>
          <p14:tracePt t="7402" x="3929063" y="2438400"/>
          <p14:tracePt t="7414" x="3894138" y="2411413"/>
          <p14:tracePt t="7450" x="3867150" y="2401888"/>
          <p14:tracePt t="7462" x="3795713" y="2339975"/>
          <p14:tracePt t="7481" x="3697288" y="2251075"/>
          <p14:tracePt t="7514" x="3679825" y="2224088"/>
          <p14:tracePt t="7530" x="3660775" y="2214563"/>
          <p14:tracePt t="7559" x="3652838" y="2205038"/>
          <p14:tracePt t="7625" x="3643313" y="2197100"/>
          <p14:tracePt t="7651" x="3616325" y="2179638"/>
          <p14:tracePt t="7684" x="3589338" y="2133600"/>
          <p14:tracePt t="7703" x="3589338" y="2116138"/>
          <p14:tracePt t="7715" x="3562350" y="2081213"/>
          <p14:tracePt t="7749" x="3554413" y="2071688"/>
          <p14:tracePt t="7766" x="3562350" y="2071688"/>
          <p14:tracePt t="8221" x="3562350" y="2081213"/>
          <p14:tracePt t="8329" x="3581400" y="2089150"/>
          <p14:tracePt t="8412" x="3589338" y="2098675"/>
          <p14:tracePt t="8519" x="3598863" y="2098675"/>
          <p14:tracePt t="8585" x="3608388" y="2098675"/>
          <p14:tracePt t="8596" x="3616325" y="2108200"/>
          <p14:tracePt t="8614" x="3616325" y="2116138"/>
          <p14:tracePt t="8659" x="3633788" y="2116138"/>
          <p14:tracePt t="8677" x="3643313" y="2116138"/>
          <p14:tracePt t="8677" x="3660775" y="2133600"/>
          <p14:tracePt t="8710" x="3687763" y="2133600"/>
          <p14:tracePt t="8722" x="3714750" y="2143125"/>
          <p14:tracePt t="8754" x="3724275" y="2152650"/>
          <p14:tracePt t="8785" x="3795713" y="2170113"/>
          <p14:tracePt t="8818" x="3857625" y="2197100"/>
          <p14:tracePt t="8851" x="3875088" y="2197100"/>
          <p14:tracePt t="8866" x="3919538" y="2205038"/>
          <p14:tracePt t="8899" x="3946525" y="2214563"/>
          <p14:tracePt t="8918" x="4027488" y="2232025"/>
          <p14:tracePt t="8950" x="4098925" y="2241550"/>
          <p14:tracePt t="8982" x="4125913" y="2241550"/>
          <p14:tracePt t="8991" x="4170363" y="2241550"/>
          <p14:tracePt t="9023" x="4197350" y="2241550"/>
          <p14:tracePt t="9052" x="4330700" y="2251075"/>
          <p14:tracePt t="9085" x="4394200" y="2251075"/>
          <p14:tracePt t="9118" x="4402138" y="2251075"/>
          <p14:tracePt t="9134" x="4419600" y="2251075"/>
          <p14:tracePt t="9166" x="4429125" y="2251075"/>
          <p14:tracePt t="9186" x="4465638" y="2259013"/>
          <p14:tracePt t="9218" x="4500563" y="2259013"/>
          <p14:tracePt t="9249" x="4510088" y="2259013"/>
          <p14:tracePt t="9256" x="4562475" y="2259013"/>
          <p14:tracePt t="9288" x="4616450" y="2268538"/>
          <p14:tracePt t="9320" x="4670425" y="2268538"/>
          <p14:tracePt t="9352" x="4705350" y="2268538"/>
          <p14:tracePt t="9383" x="4724400" y="2268538"/>
          <p14:tracePt t="9387" x="4741863" y="2268538"/>
          <p14:tracePt t="9431" x="4751388" y="2268538"/>
          <p14:tracePt t="9453" x="4759325" y="2268538"/>
          <p14:tracePt t="9513" x="4768850" y="2268538"/>
          <p14:tracePt t="9573" x="4776788" y="2268538"/>
          <p14:tracePt t="9633" x="4786313" y="2268538"/>
          <p14:tracePt t="9664" x="4795838" y="2268538"/>
          <p14:tracePt t="9696" x="4813300" y="2259013"/>
          <p14:tracePt t="9750" x="4822825" y="2251075"/>
          <p14:tracePt t="9790" x="4830763" y="2251075"/>
          <p14:tracePt t="9810" x="4884738" y="2241550"/>
          <p14:tracePt t="9844" x="4902200" y="2241550"/>
          <p14:tracePt t="9857" x="4965700" y="2232025"/>
          <p14:tracePt t="9889" x="5018088" y="2232025"/>
          <p14:tracePt t="9921" x="5062538" y="2224088"/>
          <p14:tracePt t="9936" x="5143500" y="2214563"/>
          <p14:tracePt t="9969" x="5170488" y="2205038"/>
          <p14:tracePt t="9994" x="5197475" y="2197100"/>
          <p14:tracePt t="10026" x="5197475" y="2187575"/>
          <p14:tracePt t="10057" x="5214938" y="2170113"/>
          <p14:tracePt t="10090" x="5214938" y="2143125"/>
          <p14:tracePt t="10122" x="5224463" y="2133600"/>
          <p14:tracePt t="10138" x="5232400" y="2125663"/>
          <p14:tracePt t="10328" x="5232400" y="2116138"/>
          <p14:tracePt t="12579" x="5232400" y="2108200"/>
          <p14:tracePt t="13076" x="5241925" y="2108200"/>
          <p14:tracePt t="13109" x="5259388" y="2108200"/>
          <p14:tracePt t="13127" x="5286375" y="2108200"/>
          <p14:tracePt t="13140" x="5330825" y="2116138"/>
          <p14:tracePt t="13164" x="5348288" y="2116138"/>
          <p14:tracePt t="13196" x="5419725" y="2116138"/>
          <p14:tracePt t="13205" x="5438775" y="2108200"/>
          <p14:tracePt t="13232" x="5456238" y="2108200"/>
          <p14:tracePt t="13268" x="5465763" y="2108200"/>
          <p14:tracePt t="13299" x="5465763" y="2098675"/>
          <p14:tracePt t="13332" x="5473700" y="2098675"/>
          <p14:tracePt t="13411" x="5465763" y="2098675"/>
          <p14:tracePt t="14176" x="5446713" y="2098675"/>
          <p14:tracePt t="14194" x="5438775" y="2108200"/>
          <p14:tracePt t="14207" x="5411788" y="2108200"/>
          <p14:tracePt t="14234" x="5402263" y="2108200"/>
          <p14:tracePt t="14266" x="5394325" y="2108200"/>
          <p14:tracePt t="14272" x="5384800" y="2108200"/>
          <p14:tracePt t="14301" x="5375275" y="2108200"/>
          <p14:tracePt t="14333" x="5367338" y="2116138"/>
          <p14:tracePt t="14367" x="5367338" y="2125663"/>
          <p14:tracePt t="14398" x="5357813" y="2125663"/>
          <p14:tracePt t="14447" x="5357813" y="2133600"/>
          <p14:tracePt t="14474" x="5357813" y="2125663"/>
          <p14:tracePt t="14557" x="5357813" y="2108200"/>
          <p14:tracePt t="14572" x="5357813" y="2098675"/>
          <p14:tracePt t="14584" x="5357813" y="2089150"/>
          <p14:tracePt t="14602" x="5348288" y="2089150"/>
          <p14:tracePt t="14728" x="5322888" y="2089150"/>
          <p14:tracePt t="14740" x="5268913" y="2098675"/>
          <p14:tracePt t="14760" x="5259388" y="2098675"/>
          <p14:tracePt t="14772" x="5205413" y="2108200"/>
          <p14:tracePt t="14802" x="5126038" y="2125663"/>
          <p14:tracePt t="14836" x="5062538" y="2143125"/>
          <p14:tracePt t="14855" x="5045075" y="2152650"/>
          <p14:tracePt t="14869" x="4973638" y="2160588"/>
          <p14:tracePt t="14902" x="4946650" y="2170113"/>
          <p14:tracePt t="14916" x="4938713" y="2170113"/>
          <p14:tracePt t="14936" x="4867275" y="2170113"/>
          <p14:tracePt t="14968" x="4848225" y="2170113"/>
          <p14:tracePt t="14977" x="4795838" y="2170113"/>
          <p14:tracePt t="15003" x="4776788" y="2170113"/>
          <p14:tracePt t="15035" x="4724400" y="2170113"/>
          <p14:tracePt t="15041" x="4660900" y="2170113"/>
          <p14:tracePt t="15070" x="4581525" y="2170113"/>
          <p14:tracePt t="15103" x="4527550" y="2170113"/>
          <p14:tracePt t="15122" x="4518025" y="2170113"/>
          <p14:tracePt t="15137" x="4483100" y="2170113"/>
          <p14:tracePt t="15169" x="4419600" y="2152650"/>
          <p14:tracePt t="15184" x="4402138" y="2143125"/>
          <p14:tracePt t="15204" x="4313238" y="2108200"/>
          <p14:tracePt t="15236" x="4259263" y="2098675"/>
          <p14:tracePt t="15247" x="4251325" y="2089150"/>
          <p14:tracePt t="15271" x="4224338" y="2081213"/>
          <p14:tracePt t="15304" x="4160838" y="2062163"/>
          <p14:tracePt t="15312" x="4133850" y="2054225"/>
          <p14:tracePt t="15337" x="4116388" y="2044700"/>
          <p14:tracePt t="15370" x="4108450" y="2044700"/>
          <p14:tracePt t="15402" x="4116388" y="2044700"/>
          <p14:tracePt t="15496" x="4143375" y="2044700"/>
          <p14:tracePt t="15515" x="4170363" y="2054225"/>
          <p14:tracePt t="15527" x="4232275" y="2054225"/>
          <p14:tracePt t="15548" x="4251325" y="2062163"/>
          <p14:tracePt t="15572" x="4322763" y="2062163"/>
          <p14:tracePt t="15606" x="4411663" y="2089150"/>
          <p14:tracePt t="15610" x="4438650" y="2089150"/>
          <p14:tracePt t="15638" x="4652963" y="2133600"/>
          <p14:tracePt t="15672" x="4670425" y="2133600"/>
          <p14:tracePt t="15684" x="4741863" y="2143125"/>
          <p14:tracePt t="15705" x="4919663" y="2179638"/>
          <p14:tracePt t="15737" x="4956175" y="2187575"/>
          <p14:tracePt t="15746" x="5062538" y="2197100"/>
          <p14:tracePt t="15772" x="5143500" y="2205038"/>
          <p14:tracePt t="15804" x="5160963" y="2214563"/>
          <p14:tracePt t="15809" x="5224463" y="2224088"/>
          <p14:tracePt t="15839" x="5367338" y="2251075"/>
          <p14:tracePt t="15873" x="5429250" y="2259013"/>
          <p14:tracePt t="15894" x="5456238" y="2268538"/>
          <p14:tracePt t="15906" x="5491163" y="2268538"/>
          <p14:tracePt t="15938" x="5545138" y="2276475"/>
          <p14:tracePt t="15951" x="5599113" y="2286000"/>
          <p14:tracePt t="15973" x="5670550" y="2303463"/>
          <p14:tracePt t="16006" x="5697538" y="2312988"/>
          <p14:tracePt t="16014" x="5751513" y="2322513"/>
          <p14:tracePt t="16041" x="5768975" y="2330450"/>
          <p14:tracePt t="16073" x="5776913" y="2330450"/>
          <p14:tracePt t="16080" x="5786438" y="2330450"/>
          <p14:tracePt t="16107" x="5813425" y="2330450"/>
          <p14:tracePt t="16139" x="5857875" y="2330450"/>
          <p14:tracePt t="16143" x="5884863" y="2330450"/>
          <p14:tracePt t="16174" x="5965825" y="2330450"/>
          <p14:tracePt t="16207" x="5991225" y="2330450"/>
          <p14:tracePt t="16210" x="6045200" y="2322513"/>
          <p14:tracePt t="16242" x="6089650" y="2312988"/>
          <p14:tracePt t="16275" x="6108700" y="2303463"/>
          <p14:tracePt t="16282" x="6170613" y="2295525"/>
          <p14:tracePt t="16308" x="6251575" y="2276475"/>
          <p14:tracePt t="16340" x="6259513" y="2276475"/>
          <p14:tracePt t="16345" x="6296025" y="2259013"/>
          <p14:tracePt t="16375" x="6367463" y="2224088"/>
          <p14:tracePt t="16407" x="6394450" y="2214563"/>
          <p14:tracePt t="16413" x="6411913" y="2187575"/>
          <p14:tracePt t="16442" x="6446838" y="2170113"/>
          <p14:tracePt t="16475" x="6473825" y="2152650"/>
          <p14:tracePt t="16491" x="6483350" y="2143125"/>
          <p14:tracePt t="16526" x="6483350" y="2133600"/>
          <p14:tracePt t="16550" x="6473825" y="2133600"/>
          <p14:tracePt t="16643" x="6446838" y="2133600"/>
          <p14:tracePt t="16663" x="6419850" y="2133600"/>
          <p14:tracePt t="16676" x="6411913" y="2133600"/>
          <p14:tracePt t="16708" x="6402388" y="2133600"/>
          <p14:tracePt t="16711" x="6394450" y="2133600"/>
          <p14:tracePt t="19062" x="6384925" y="2133600"/>
          <p14:tracePt t="19248" x="6348413" y="2133600"/>
          <p14:tracePt t="19260" x="6296025" y="2143125"/>
          <p14:tracePt t="19284" x="6116638" y="2160588"/>
          <p14:tracePt t="19318" x="6054725" y="2170113"/>
          <p14:tracePt t="19334" x="6010275" y="2179638"/>
          <p14:tracePt t="19353" x="5884863" y="2241550"/>
          <p14:tracePt t="19386" x="5732463" y="2357438"/>
          <p14:tracePt t="19418" x="5697538" y="2384425"/>
          <p14:tracePt t="19428" x="5680075" y="2401888"/>
          <p14:tracePt t="19451" x="5545138" y="2500313"/>
          <p14:tracePt t="19484" x="5510213" y="2527300"/>
          <p14:tracePt t="19491" x="5419725" y="2571750"/>
          <p14:tracePt t="19518" x="5313363" y="2633663"/>
          <p14:tracePt t="19551" x="5286375" y="2660650"/>
          <p14:tracePt t="19555" x="5214938" y="2705100"/>
          <p14:tracePt t="19585" x="5018088" y="2795588"/>
          <p14:tracePt t="19618" x="4875213" y="2830513"/>
          <p14:tracePt t="19636" x="4848225" y="2840038"/>
          <p14:tracePt t="19651" x="4724400" y="2857500"/>
          <p14:tracePt t="19683" x="4643438" y="2867025"/>
          <p14:tracePt t="19697" x="4608513" y="2867025"/>
          <p14:tracePt t="19718" x="4419600" y="2901950"/>
          <p14:tracePt t="19752" x="4394200" y="2911475"/>
          <p14:tracePt t="19760" x="4375150" y="2911475"/>
          <p14:tracePt t="19785" x="4322763" y="2938463"/>
          <p14:tracePt t="19817" x="4276725" y="2955925"/>
          <p14:tracePt t="19821" x="4197350" y="2990850"/>
          <p14:tracePt t="19853" x="4125913" y="3017838"/>
          <p14:tracePt t="19886" x="4071938" y="3044825"/>
          <p14:tracePt t="19902" x="4044950" y="3054350"/>
          <p14:tracePt t="19928" x="3973513" y="3089275"/>
          <p14:tracePt t="19952" x="3902075" y="3125788"/>
          <p14:tracePt t="19983" x="3875088" y="3133725"/>
          <p14:tracePt t="19997" x="3848100" y="3143250"/>
          <p14:tracePt t="20019" x="3813175" y="3160713"/>
          <p14:tracePt t="20050" x="3795713" y="3170238"/>
          <p14:tracePt t="20059" x="3768725" y="3187700"/>
          <p14:tracePt t="20086" x="3724275" y="3214688"/>
          <p14:tracePt t="20118" x="3687763" y="3232150"/>
          <p14:tracePt t="20122" x="3670300" y="3241675"/>
          <p14:tracePt t="20153" x="3660775" y="3251200"/>
          <p14:tracePt t="20185" x="3652838" y="3268663"/>
          <p14:tracePt t="20202" x="3652838" y="3276600"/>
          <p14:tracePt t="20229" x="3652838" y="3286125"/>
          <p14:tracePt t="20307" x="3652838" y="3295650"/>
          <p14:tracePt t="20326" x="3652838" y="3303588"/>
          <p14:tracePt t="20387" x="3652838" y="3313113"/>
          <p14:tracePt t="20437" x="3652838" y="3322638"/>
          <p14:tracePt t="20495" x="3660775" y="3322638"/>
          <p14:tracePt t="20564" x="3660775" y="3330575"/>
          <p14:tracePt t="20611" x="3660775" y="3340100"/>
          <p14:tracePt t="20672" x="3660775" y="3348038"/>
          <p14:tracePt t="20718" x="3670300" y="3348038"/>
          <p14:tracePt t="20730" x="3670300" y="3357563"/>
          <p14:tracePt t="21127" x="3679825" y="3357563"/>
          <p14:tracePt t="21269" x="3679825" y="3367088"/>
          <p14:tracePt t="21443" x="3679825" y="3375025"/>
          <p14:tracePt t="21897" x="3687763" y="3384550"/>
          <p14:tracePt t="21928" x="3687763" y="3394075"/>
          <p14:tracePt t="21947" x="3687763" y="3402013"/>
          <p14:tracePt t="21988" x="3697288" y="3429000"/>
          <p14:tracePt t="22008" x="3705225" y="3446463"/>
          <p14:tracePt t="22025" x="3724275" y="3473450"/>
          <p14:tracePt t="22057" x="3732213" y="3517900"/>
          <p14:tracePt t="22072" x="3741738" y="3517900"/>
          <p14:tracePt t="22092" x="3751263" y="3544888"/>
          <p14:tracePt t="22125" x="3768725" y="3571875"/>
          <p14:tracePt t="22133" x="3776663" y="3581400"/>
          <p14:tracePt t="22159" x="3795713" y="3608388"/>
          <p14:tracePt t="22191" x="3803650" y="3625850"/>
          <p14:tracePt t="22197" x="3813175" y="3633788"/>
          <p14:tracePt t="22224" x="3822700" y="3652838"/>
          <p14:tracePt t="22242" x="3840163" y="3670300"/>
          <p14:tracePt t="22255" x="3857625" y="3697288"/>
          <p14:tracePt t="22273" x="3884613" y="3714750"/>
          <p14:tracePt t="22293" x="3902075" y="3741738"/>
          <p14:tracePt t="22324" x="3911600" y="3741738"/>
          <p14:tracePt t="22365" x="3911600" y="3751263"/>
          <p14:tracePt t="22481" x="3919538" y="3751263"/>
          <p14:tracePt t="22524" x="3929063" y="3759200"/>
          <p14:tracePt t="22569" x="3938588" y="3759200"/>
          <p14:tracePt t="22590" x="3946525" y="3759200"/>
          <p14:tracePt t="22623" x="3973513" y="3759200"/>
          <p14:tracePt t="22668" x="3983038" y="3759200"/>
          <p14:tracePt t="22714" x="4000500" y="3759200"/>
          <p14:tracePt t="22733" x="4017963" y="3759200"/>
          <p14:tracePt t="22764" x="4027488" y="3759200"/>
          <p14:tracePt t="22791" x="4037013" y="3759200"/>
          <p14:tracePt t="22809" x="4037013" y="3768725"/>
          <p14:tracePt t="22822" x="4062413" y="3768725"/>
          <p14:tracePt t="22841" x="4081463" y="3768725"/>
          <p14:tracePt t="22873" x="4089400" y="3776663"/>
          <p14:tracePt t="22901" x="4098925" y="3776663"/>
          <p14:tracePt t="22920" x="4108450" y="3776663"/>
          <p14:tracePt t="22932" x="4116388" y="3776663"/>
          <p14:tracePt t="22951" x="4125913" y="3776663"/>
          <p14:tracePt t="22985" x="4133850" y="37766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 Observable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914400"/>
            <a:ext cx="8001000" cy="579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class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AnObservableCounter</a:t>
            </a:r>
            <a:r>
              <a:rPr lang="en-US" sz="1600" dirty="0" smtClean="0"/>
              <a:t> </a:t>
            </a:r>
            <a:r>
              <a:rPr lang="en-US" sz="1600" b="1" dirty="0" smtClean="0"/>
              <a:t>implements</a:t>
            </a:r>
            <a:r>
              <a:rPr lang="en-US" sz="1600" dirty="0" smtClean="0"/>
              <a:t> </a:t>
            </a:r>
            <a:r>
              <a:rPr lang="en-US" sz="1600" dirty="0" err="1" smtClean="0"/>
              <a:t>ObservableCounter</a:t>
            </a:r>
            <a:r>
              <a:rPr lang="en-US" sz="1600" dirty="0" smtClean="0"/>
              <a:t> {</a:t>
            </a:r>
          </a:p>
          <a:p>
            <a:r>
              <a:rPr lang="en-US" sz="1600" dirty="0" smtClean="0"/>
              <a:t>	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counter = 0;</a:t>
            </a:r>
          </a:p>
          <a:p>
            <a:r>
              <a:rPr lang="en-US" sz="1600" dirty="0" smtClean="0"/>
              <a:t>	</a:t>
            </a:r>
            <a:r>
              <a:rPr lang="en-US" sz="1600" dirty="0" err="1" smtClean="0"/>
              <a:t>ObserverList</a:t>
            </a:r>
            <a:r>
              <a:rPr lang="en-US" sz="1600" dirty="0" smtClean="0"/>
              <a:t> observers = </a:t>
            </a:r>
            <a:r>
              <a:rPr lang="en-US" sz="1600" b="1" dirty="0" smtClean="0"/>
              <a:t>new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AnObserverList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add (</a:t>
            </a:r>
            <a:r>
              <a:rPr lang="en-US" sz="1600" dirty="0" err="1" smtClean="0"/>
              <a:t>int</a:t>
            </a:r>
            <a:r>
              <a:rPr lang="en-US" sz="1600" dirty="0" smtClean="0"/>
              <a:t> amount) {</a:t>
            </a:r>
          </a:p>
          <a:p>
            <a:r>
              <a:rPr lang="en-US" sz="1600" dirty="0" smtClean="0"/>
              <a:t>		counter += amount;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notifyAllObservers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getValue</a:t>
            </a:r>
            <a:r>
              <a:rPr lang="en-US" sz="1600" dirty="0" smtClean="0"/>
              <a:t>() {</a:t>
            </a:r>
          </a:p>
          <a:p>
            <a:r>
              <a:rPr lang="en-US" sz="1600" dirty="0" smtClean="0"/>
              <a:t>		</a:t>
            </a:r>
            <a:r>
              <a:rPr lang="en-US" sz="1600" b="1" dirty="0" smtClean="0"/>
              <a:t>return</a:t>
            </a:r>
            <a:r>
              <a:rPr lang="en-US" sz="1600" dirty="0" smtClean="0"/>
              <a:t> counter;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addObserver</a:t>
            </a:r>
            <a:r>
              <a:rPr lang="en-US" sz="1600" dirty="0" smtClean="0"/>
              <a:t>(</a:t>
            </a:r>
            <a:r>
              <a:rPr lang="en-US" sz="1600" dirty="0" err="1" smtClean="0"/>
              <a:t>CounterObserver</a:t>
            </a:r>
            <a:r>
              <a:rPr lang="en-US" sz="1600" dirty="0" smtClean="0"/>
              <a:t> observer) {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observers.addElement</a:t>
            </a:r>
            <a:r>
              <a:rPr lang="en-US" sz="1600" dirty="0" smtClean="0"/>
              <a:t>(observer);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observer.update</a:t>
            </a:r>
            <a:r>
              <a:rPr lang="en-US" sz="1600" dirty="0" smtClean="0"/>
              <a:t>(</a:t>
            </a:r>
            <a:r>
              <a:rPr lang="en-US" sz="1600" b="1" dirty="0" smtClean="0"/>
              <a:t>this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removeObserver</a:t>
            </a:r>
            <a:r>
              <a:rPr lang="en-US" sz="1600" dirty="0" smtClean="0"/>
              <a:t>(</a:t>
            </a:r>
            <a:r>
              <a:rPr lang="en-US" sz="1600" dirty="0" err="1" smtClean="0"/>
              <a:t>CounterObserver</a:t>
            </a:r>
            <a:r>
              <a:rPr lang="en-US" sz="1600" dirty="0" smtClean="0"/>
              <a:t> observer) {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observers.removeElement</a:t>
            </a:r>
            <a:r>
              <a:rPr lang="en-US" sz="1600" dirty="0" smtClean="0"/>
              <a:t>(observer);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b="1" dirty="0" smtClean="0"/>
              <a:t>	void</a:t>
            </a:r>
            <a:r>
              <a:rPr lang="en-US" sz="1600" dirty="0" smtClean="0"/>
              <a:t> </a:t>
            </a:r>
            <a:r>
              <a:rPr lang="en-US" sz="1600" dirty="0" err="1" smtClean="0"/>
              <a:t>notifyAllObservers</a:t>
            </a:r>
            <a:r>
              <a:rPr lang="en-US" sz="1600" dirty="0" smtClean="0"/>
              <a:t>() {</a:t>
            </a:r>
          </a:p>
          <a:p>
            <a:r>
              <a:rPr lang="en-US" sz="1600" b="1" dirty="0" smtClean="0"/>
              <a:t>		for</a:t>
            </a:r>
            <a:r>
              <a:rPr lang="en-US" sz="1600" dirty="0" smtClean="0"/>
              <a:t>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= 0;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&lt; </a:t>
            </a:r>
            <a:r>
              <a:rPr lang="en-US" sz="1600" dirty="0" err="1" smtClean="0"/>
              <a:t>observers.size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++)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observers.elementAt</a:t>
            </a:r>
            <a:r>
              <a:rPr lang="en-US" sz="1600" dirty="0" smtClean="0"/>
              <a:t>(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).update(this);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}</a:t>
            </a:r>
          </a:p>
          <a:p>
            <a:r>
              <a:rPr lang="en-US" sz="1600" dirty="0" smtClean="0"/>
              <a:t>	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3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2" x="4133850" y="3786188"/>
          <p14:tracePt t="1678" x="4143375" y="3803650"/>
          <p14:tracePt t="1690" x="4143375" y="3813175"/>
          <p14:tracePt t="1708" x="4160838" y="3822700"/>
          <p14:tracePt t="1720" x="4205288" y="3830638"/>
          <p14:tracePt t="1739" x="4313238" y="3830638"/>
          <p14:tracePt t="1759" x="4411663" y="3830638"/>
          <p14:tracePt t="1773" x="4510088" y="3822700"/>
          <p14:tracePt t="1784" x="4848225" y="3776663"/>
          <p14:tracePt t="1804" x="5037138" y="3751263"/>
          <p14:tracePt t="1817" x="5653088" y="3598863"/>
          <p14:tracePt t="1836" x="5857875" y="3527425"/>
          <p14:tracePt t="1848" x="6483350" y="3214688"/>
          <p14:tracePt t="1867" x="6724650" y="3098800"/>
          <p14:tracePt t="1879" x="7304088" y="2803525"/>
          <p14:tracePt t="1899" x="7518400" y="2724150"/>
          <p14:tracePt t="1912" x="8089900" y="2527300"/>
          <p14:tracePt t="1930" x="8286750" y="2465388"/>
          <p14:tracePt t="1943" x="8813800" y="2295525"/>
          <p14:tracePt t="1962" x="8966200" y="2232025"/>
          <p14:tracePt t="1976" x="9055100" y="2197100"/>
          <p14:tracePt t="1992" x="9134475" y="2089150"/>
          <p14:tracePt t="2009" x="9134475" y="2054225"/>
          <p14:tracePt t="2026" x="9134475" y="2000250"/>
          <p14:tracePt t="2046" x="9134475" y="1928813"/>
          <p14:tracePt t="2060" x="9134475" y="1884363"/>
          <p14:tracePt t="2086" x="9134475" y="1776413"/>
          <p14:tracePt t="2103" x="9134475" y="1731963"/>
          <p14:tracePt t="2115" x="9134475" y="1616075"/>
          <p14:tracePt t="2135" x="9134475" y="1527175"/>
          <p14:tracePt t="2147" x="9090025" y="1241425"/>
          <p14:tracePt t="2166" x="9072563" y="1125538"/>
          <p14:tracePt t="2178" x="9018588" y="857250"/>
          <p14:tracePt t="2197" x="9010650" y="741363"/>
          <p14:tracePt t="2210" x="8983663" y="517525"/>
          <p14:tracePt t="2228" x="8983663" y="509588"/>
          <p14:tracePt t="2243" x="8974138" y="465138"/>
          <p14:tracePt t="2261" x="8974138" y="438150"/>
          <p14:tracePt t="2277" x="8966200" y="366713"/>
          <p14:tracePt t="2293" x="8966200" y="322263"/>
          <p14:tracePt t="2310" x="8939213" y="196850"/>
          <p14:tracePt t="2327" x="8929688" y="169863"/>
          <p14:tracePt t="2344" x="8929688" y="133350"/>
          <p14:tracePt t="2360" x="8929688" y="9525"/>
          <p14:tracePt t="2377" x="8929688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Button Controller also an Observer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9600" y="1157844"/>
            <a:ext cx="8047038" cy="548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ACounterJButtonController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CounterController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ActionListener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JButton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C0"/>
                </a:solidFill>
                <a:latin typeface="Courier New"/>
              </a:rPr>
              <a:t>button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ObservableCounter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C0"/>
                </a:solidFill>
                <a:latin typeface="Courier New"/>
              </a:rPr>
              <a:t>counter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ACounterJButtonController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JButton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theButton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    button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theButton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button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.addActionListener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dirty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setModel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ObservableCounter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theCounter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    counter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theCounter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// do not need to implement anything in this controller</a:t>
            </a:r>
            <a:endParaRPr lang="en-US" dirty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processInput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endParaRPr lang="en-US" dirty="0"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dirty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latin typeface="Courier New"/>
              </a:rPr>
              <a:t>  //</a:t>
            </a:r>
            <a:r>
              <a:rPr lang="en-US" dirty="0" err="1" smtClean="0">
                <a:latin typeface="Courier New"/>
              </a:rPr>
              <a:t>ActionListener</a:t>
            </a:r>
            <a:r>
              <a:rPr lang="en-US" dirty="0" smtClean="0">
                <a:latin typeface="Courier New"/>
              </a:rPr>
              <a:t> </a:t>
            </a:r>
            <a:r>
              <a:rPr lang="en-US" dirty="0">
                <a:latin typeface="Courier New"/>
              </a:rPr>
              <a:t>method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actionPerformed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ActionEvent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arg0)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counter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dirty="0">
              <a:solidFill>
                <a:srgbClr val="000000"/>
              </a:solidFill>
              <a:latin typeface="Courier New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1086"/>
      </p:ext>
    </p:extLst>
  </p:cSld>
  <p:clrMapOvr>
    <a:masterClrMapping/>
  </p:clrMapOvr>
  <p:transition advTm="1507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29" x="8920163" y="0"/>
          <p14:tracePt t="2542" x="8912225" y="0"/>
          <p14:tracePt t="2574" x="8902700" y="0"/>
          <p14:tracePt t="2606" x="8885238" y="0"/>
          <p14:tracePt t="2698" x="8875713" y="0"/>
          <p14:tracePt t="2731" x="8867775" y="0"/>
          <p14:tracePt t="2743" x="8858250" y="0"/>
          <p14:tracePt t="2762" x="8848725" y="0"/>
          <p14:tracePt t="2796" x="8840788" y="0"/>
          <p14:tracePt t="2903" x="8831263" y="0"/>
          <p14:tracePt t="2963" x="8823325" y="0"/>
          <p14:tracePt t="2974" x="8804275" y="0"/>
          <p14:tracePt t="2999" x="8796338" y="0"/>
          <p14:tracePt t="3023" x="8777288" y="0"/>
          <p14:tracePt t="3057" x="8769350" y="0"/>
          <p14:tracePt t="3062" x="8751888" y="0"/>
          <p14:tracePt t="3094" x="8742363" y="0"/>
          <p14:tracePt t="3123" x="8732838" y="0"/>
          <p14:tracePt t="3155" x="8724900" y="0"/>
          <p14:tracePt t="3187" x="8715375" y="0"/>
          <p14:tracePt t="3199" x="8697913" y="0"/>
          <p14:tracePt t="3228" x="8688388" y="0"/>
          <p14:tracePt t="3256" x="8680450" y="0"/>
          <p14:tracePt t="7379" x="8670925" y="0"/>
          <p14:tracePt t="7997" x="8661400" y="0"/>
          <p14:tracePt t="8044" x="8653463" y="0"/>
          <p14:tracePt t="8075" x="8634413" y="0"/>
          <p14:tracePt t="8094" x="8626475" y="0"/>
          <p14:tracePt t="8199" x="8616950" y="0"/>
          <p14:tracePt t="8232" x="8609013" y="0"/>
          <p14:tracePt t="8971" x="8599488" y="0"/>
          <p14:tracePt t="9555" x="8589963" y="0"/>
          <p14:tracePt t="10100" x="8582025" y="0"/>
          <p14:tracePt t="10119" x="8572500" y="0"/>
          <p14:tracePt t="10137" x="8562975" y="0"/>
          <p14:tracePt t="10294" x="8555038" y="0"/>
          <p14:tracePt t="10482" x="8545513" y="0"/>
          <p14:tracePt t="11171" x="8528050" y="0"/>
          <p14:tracePt t="11189" x="8510588" y="0"/>
          <p14:tracePt t="11201" x="8501063" y="0"/>
          <p14:tracePt t="11220" x="8491538" y="0"/>
          <p14:tracePt t="11248" x="8474075" y="0"/>
          <p14:tracePt t="11279" x="8456613" y="0"/>
          <p14:tracePt t="11286" x="8447088" y="0"/>
          <p14:tracePt t="11314" x="8439150" y="0"/>
          <p14:tracePt t="11474" x="8420100" y="0"/>
          <p14:tracePt t="11551" x="8412163" y="17463"/>
          <p14:tracePt t="11583" x="8394700" y="17463"/>
          <p14:tracePt t="11594" x="8367713" y="44450"/>
          <p14:tracePt t="11615" x="8348663" y="44450"/>
          <p14:tracePt t="11647" x="8340725" y="53975"/>
          <p14:tracePt t="11652" x="8331200" y="53975"/>
          <p14:tracePt t="11682" x="8269288" y="98425"/>
          <p14:tracePt t="11714" x="8232775" y="115888"/>
          <p14:tracePt t="11721" x="8205788" y="152400"/>
          <p14:tracePt t="11749" x="8134350" y="187325"/>
          <p14:tracePt t="11781" x="8116888" y="204788"/>
          <p14:tracePt t="11784" x="8062913" y="241300"/>
          <p14:tracePt t="11816" x="8018463" y="285750"/>
          <p14:tracePt t="11833" x="8010525" y="303213"/>
          <p14:tracePt t="11849" x="7983538" y="339725"/>
          <p14:tracePt t="11881" x="7947025" y="374650"/>
          <p14:tracePt t="11883" x="7912100" y="438150"/>
          <p14:tracePt t="11915" x="7902575" y="446088"/>
          <p14:tracePt t="11924" x="7875588" y="500063"/>
          <p14:tracePt t="11950" x="7840663" y="561975"/>
          <p14:tracePt t="11981" x="7831138" y="598488"/>
          <p14:tracePt t="11986" x="7813675" y="652463"/>
          <p14:tracePt t="12016" x="7777163" y="723900"/>
          <p14:tracePt t="12048" x="7769225" y="776288"/>
          <p14:tracePt t="12054" x="7759700" y="803275"/>
          <p14:tracePt t="12083" x="7732713" y="884238"/>
          <p14:tracePt t="12115" x="7715250" y="973138"/>
          <p14:tracePt t="12118" x="7680325" y="1071563"/>
          <p14:tracePt t="12150" x="7670800" y="1116013"/>
          <p14:tracePt t="12159" x="7643813" y="1204913"/>
          <p14:tracePt t="12184" x="7589838" y="1374775"/>
          <p14:tracePt t="12217" x="7554913" y="1509713"/>
          <p14:tracePt t="12228" x="7554913" y="1536700"/>
          <p14:tracePt t="12250" x="7518400" y="1652588"/>
          <p14:tracePt t="12281" x="7500938" y="1724025"/>
          <p14:tracePt t="12289" x="7483475" y="1758950"/>
          <p14:tracePt t="12317" x="7446963" y="1911350"/>
          <p14:tracePt t="12348" x="7429500" y="2000250"/>
          <p14:tracePt t="12350" x="7394575" y="2062163"/>
          <p14:tracePt t="12381" x="7394575" y="2081213"/>
          <p14:tracePt t="12384" x="7367588" y="2125663"/>
          <p14:tracePt t="12415" x="7367588" y="2143125"/>
          <p14:tracePt t="12439" x="7348538" y="2170113"/>
          <p14:tracePt t="12451" x="7331075" y="2224088"/>
          <p14:tracePt t="12482" x="7323138" y="2268538"/>
          <p14:tracePt t="12495" x="7323138" y="2295525"/>
          <p14:tracePt t="12518" x="7286625" y="2393950"/>
          <p14:tracePt t="12551" x="7277100" y="2411413"/>
          <p14:tracePt t="12555" x="7269163" y="2509838"/>
          <p14:tracePt t="12585" x="7269163" y="2517775"/>
          <p14:tracePt t="12616" x="7259638" y="2517775"/>
          <p14:tracePt t="12680" x="7259638" y="2509838"/>
          <p14:tracePt t="12699" x="7259638" y="2500313"/>
          <p14:tracePt t="12822" x="7259638" y="2490788"/>
          <p14:tracePt t="27378" x="7251700" y="2490788"/>
          <p14:tracePt t="32379" x="7242175" y="2490788"/>
          <p14:tracePt t="32835" x="7232650" y="2490788"/>
          <p14:tracePt t="32897" x="7224713" y="2490788"/>
          <p14:tracePt t="33009" x="7205663" y="2490788"/>
          <p14:tracePt t="33028" x="7188200" y="2500313"/>
          <p14:tracePt t="33057" x="7161213" y="2517775"/>
          <p14:tracePt t="33073" x="7126288" y="2536825"/>
          <p14:tracePt t="33086" x="7054850" y="2571750"/>
          <p14:tracePt t="33106" x="7018338" y="2581275"/>
          <p14:tracePt t="33117" x="6973888" y="2589213"/>
          <p14:tracePt t="33136" x="6946900" y="2598738"/>
          <p14:tracePt t="33148" x="6894513" y="2616200"/>
          <p14:tracePt t="33167" x="6867525" y="2616200"/>
          <p14:tracePt t="33178" x="6786563" y="2633663"/>
          <p14:tracePt t="33198" x="6670675" y="2679700"/>
          <p14:tracePt t="33217" x="6634163" y="2705100"/>
          <p14:tracePt t="33229" x="6537325" y="2759075"/>
          <p14:tracePt t="33249" x="6518275" y="2776538"/>
          <p14:tracePt t="33260" x="6384925" y="2919413"/>
          <p14:tracePt t="33281" x="6340475" y="2973388"/>
          <p14:tracePt t="33291" x="6197600" y="3152775"/>
          <p14:tracePt t="33310" x="6143625" y="3232150"/>
          <p14:tracePt t="33322" x="6000750" y="3394075"/>
          <p14:tracePt t="33341" x="5956300" y="3455988"/>
          <p14:tracePt t="33352" x="5875338" y="3536950"/>
          <p14:tracePt t="33371" x="5768975" y="3633788"/>
          <p14:tracePt t="33390" x="5697538" y="3679825"/>
          <p14:tracePt t="33402" x="5545138" y="3786188"/>
          <p14:tracePt t="33421" x="5491163" y="3822700"/>
          <p14:tracePt t="33433" x="5384800" y="3875088"/>
          <p14:tracePt t="33452" x="5357813" y="3894138"/>
          <p14:tracePt t="33465" x="5330825" y="3902075"/>
          <p14:tracePt t="33482" x="5322888" y="3902075"/>
          <p14:tracePt t="33516" x="5313363" y="3902075"/>
          <p14:tracePt t="33527" x="5276850" y="3902075"/>
          <p14:tracePt t="33546" x="5259388" y="3902075"/>
          <p14:tracePt t="33558" x="5214938" y="3902075"/>
          <p14:tracePt t="33578" x="5187950" y="3902075"/>
          <p14:tracePt t="33590" x="5133975" y="3902075"/>
          <p14:tracePt t="33610" x="5108575" y="3911600"/>
          <p14:tracePt t="33621" x="5045075" y="3919538"/>
          <p14:tracePt t="33641" x="5018088" y="3929063"/>
          <p14:tracePt t="33652" x="4938713" y="3929063"/>
          <p14:tracePt t="33671" x="4902200" y="3929063"/>
          <p14:tracePt t="33682" x="4786313" y="3929063"/>
          <p14:tracePt t="33701" x="4759325" y="3929063"/>
          <p14:tracePt t="33715" x="4679950" y="3919538"/>
          <p14:tracePt t="33732" x="4625975" y="3919538"/>
          <p14:tracePt t="33752" x="4598988" y="3919538"/>
          <p14:tracePt t="33766" x="4572000" y="3919538"/>
          <p14:tracePt t="33782" x="4510088" y="3911600"/>
          <p14:tracePt t="33799" x="4446588" y="3911600"/>
          <p14:tracePt t="33816" x="4419600" y="3902075"/>
          <p14:tracePt t="33832" x="4394200" y="3894138"/>
          <p14:tracePt t="33852" x="4367213" y="3894138"/>
          <p14:tracePt t="33866" x="4348163" y="3884613"/>
          <p14:tracePt t="33882" x="4330700" y="3875088"/>
          <p14:tracePt t="33899" x="4276725" y="3848100"/>
          <p14:tracePt t="33916" x="4259263" y="3848100"/>
          <p14:tracePt t="33933" x="4214813" y="3822700"/>
          <p14:tracePt t="33950" x="4143375" y="3803650"/>
          <p14:tracePt t="33966" x="4125913" y="3795713"/>
          <p14:tracePt t="33983" x="4062413" y="3776663"/>
          <p14:tracePt t="34000" x="4010025" y="3759200"/>
          <p14:tracePt t="34018" x="3983038" y="3751263"/>
          <p14:tracePt t="34033" x="3929063" y="3724275"/>
          <p14:tracePt t="34050" x="3911600" y="3714750"/>
          <p14:tracePt t="34067" x="3848100" y="3697288"/>
          <p14:tracePt t="34083" x="3830638" y="3697288"/>
          <p14:tracePt t="34100" x="3822700" y="3697288"/>
          <p14:tracePt t="34116" x="3803650" y="3687763"/>
          <p14:tracePt t="34133" x="3803650" y="3679825"/>
          <p14:tracePt t="34150" x="3795713" y="3679825"/>
          <p14:tracePt t="34167" x="3786188" y="3679825"/>
          <p14:tracePt t="34188" x="3786188" y="3670300"/>
          <p14:tracePt t="35379" x="3786188" y="3660775"/>
          <p14:tracePt t="35386" x="3786188" y="3652838"/>
          <p14:tracePt t="35576" x="3795713" y="3643313"/>
          <p14:tracePt t="35584" x="3813175" y="3625850"/>
          <p14:tracePt t="35618" x="3848100" y="3608388"/>
          <p14:tracePt t="35636" x="3875088" y="3598863"/>
          <p14:tracePt t="35648" x="3938588" y="3562350"/>
          <p14:tracePt t="35667" x="3973513" y="3544888"/>
          <p14:tracePt t="35679" x="4062413" y="3517900"/>
          <p14:tracePt t="35697" x="4098925" y="3500438"/>
          <p14:tracePt t="35709" x="4197350" y="3465513"/>
          <p14:tracePt t="35729" x="4268788" y="3429000"/>
          <p14:tracePt t="35741" x="4419600" y="3402013"/>
          <p14:tracePt t="35760" x="4660900" y="3375025"/>
          <p14:tracePt t="35779" x="4732338" y="3357563"/>
          <p14:tracePt t="35790" x="4983163" y="3322638"/>
          <p14:tracePt t="35810" x="5054600" y="3313113"/>
          <p14:tracePt t="35823" x="5197475" y="3276600"/>
          <p14:tracePt t="35841" x="5286375" y="3259138"/>
          <p14:tracePt t="35855" x="5446713" y="3205163"/>
          <p14:tracePt t="35872" x="5491163" y="3187700"/>
          <p14:tracePt t="35889" x="5670550" y="3116263"/>
          <p14:tracePt t="35905" x="5741988" y="3081338"/>
          <p14:tracePt t="35922" x="5867400" y="3044825"/>
          <p14:tracePt t="35939" x="5929313" y="3027363"/>
          <p14:tracePt t="35956" x="6027738" y="2990850"/>
          <p14:tracePt t="35972" x="6054725" y="2990850"/>
          <p14:tracePt t="35989" x="6134100" y="2955925"/>
          <p14:tracePt t="36006" x="6170613" y="2946400"/>
          <p14:tracePt t="36022" x="6313488" y="2919413"/>
          <p14:tracePt t="36039" x="6375400" y="2901950"/>
          <p14:tracePt t="36057" x="6554788" y="2847975"/>
          <p14:tracePt t="36073" x="6626225" y="2813050"/>
          <p14:tracePt t="36092" x="6661150" y="2795588"/>
          <p14:tracePt t="36106" x="6680200" y="2776538"/>
          <p14:tracePt t="36123" x="6705600" y="2759075"/>
          <p14:tracePt t="36139" x="6786563" y="2714625"/>
          <p14:tracePt t="36156" x="6858000" y="2679700"/>
          <p14:tracePt t="36173" x="6973888" y="2608263"/>
          <p14:tracePt t="36190" x="7045325" y="2571750"/>
          <p14:tracePt t="36208" x="7062788" y="2562225"/>
          <p14:tracePt t="36246" x="7062788" y="2554288"/>
          <p14:tracePt t="36279" x="7062788" y="2544763"/>
          <p14:tracePt t="36660" x="7072313" y="2544763"/>
          <p14:tracePt t="36700" x="7072313" y="2536825"/>
          <p14:tracePt t="37317" x="7037388" y="2554288"/>
          <p14:tracePt t="37442" x="6938963" y="2598738"/>
          <p14:tracePt t="37461" x="6867525" y="2625725"/>
          <p14:tracePt t="37473" x="6769100" y="2660650"/>
          <p14:tracePt t="37492" x="6742113" y="2679700"/>
          <p14:tracePt t="37504" x="6661150" y="2697163"/>
          <p14:tracePt t="37523" x="6634163" y="2705100"/>
          <p14:tracePt t="37534" x="6562725" y="2751138"/>
          <p14:tracePt t="37556" x="6527800" y="2768600"/>
          <p14:tracePt t="37567" x="6446838" y="2822575"/>
          <p14:tracePt t="37586" x="6394450" y="2857500"/>
          <p14:tracePt t="37597" x="6296025" y="2928938"/>
          <p14:tracePt t="37616" x="6251575" y="2965450"/>
          <p14:tracePt t="37628" x="6161088" y="3027363"/>
          <p14:tracePt t="37647" x="6072188" y="3071813"/>
          <p14:tracePt t="37664" x="6054725" y="3098800"/>
          <p14:tracePt t="37677" x="5965825" y="3143250"/>
          <p14:tracePt t="37695" x="5929313" y="3160713"/>
          <p14:tracePt t="37711" x="5857875" y="3205163"/>
          <p14:tracePt t="37728" x="5813425" y="3224213"/>
          <p14:tracePt t="37745" x="5751513" y="3268663"/>
          <p14:tracePt t="37761" x="5661025" y="3303588"/>
          <p14:tracePt t="37778" x="5616575" y="3322638"/>
          <p14:tracePt t="37794" x="5599113" y="3330575"/>
          <p14:tracePt t="37814" x="5562600" y="3340100"/>
          <p14:tracePt t="37828" x="5545138" y="3348038"/>
          <p14:tracePt t="37844" x="5518150" y="3367088"/>
          <p14:tracePt t="37861" x="5456238" y="3394075"/>
          <p14:tracePt t="37878" x="5419725" y="3402013"/>
          <p14:tracePt t="37895" x="5340350" y="3429000"/>
          <p14:tracePt t="37912" x="5295900" y="3455988"/>
          <p14:tracePt t="37930" x="5295900" y="3465513"/>
          <p14:tracePt t="37945" x="5276850" y="3465513"/>
          <p14:tracePt t="37961" x="5232400" y="3490913"/>
          <p14:tracePt t="37979" x="5232400" y="3500438"/>
          <p14:tracePt t="37995" x="5224463" y="3500438"/>
          <p14:tracePt t="38012" x="5214938" y="3500438"/>
          <p14:tracePt t="38042" x="5205413" y="3500438"/>
          <p14:tracePt t="38200" x="5205413" y="3509963"/>
          <p14:tracePt t="39379" x="5232400" y="3465513"/>
          <p14:tracePt t="39690" x="5268913" y="3402013"/>
          <p14:tracePt t="39710" x="5295900" y="3375025"/>
          <p14:tracePt t="39721" x="5340350" y="3322638"/>
          <p14:tracePt t="39740" x="5375275" y="3276600"/>
          <p14:tracePt t="39752" x="5419725" y="3241675"/>
          <p14:tracePt t="39772" x="5438775" y="3214688"/>
          <p14:tracePt t="39784" x="5483225" y="3179763"/>
          <p14:tracePt t="39803" x="5500688" y="3152775"/>
          <p14:tracePt t="39814" x="5545138" y="3116263"/>
          <p14:tracePt t="39834" x="5572125" y="3089275"/>
          <p14:tracePt t="39846" x="5626100" y="3044825"/>
          <p14:tracePt t="39865" x="5634038" y="3027363"/>
          <p14:tracePt t="39876" x="5688013" y="2973388"/>
          <p14:tracePt t="39895" x="5705475" y="2965450"/>
          <p14:tracePt t="39907" x="5732463" y="2938463"/>
          <p14:tracePt t="39927" x="5741988" y="2919413"/>
          <p14:tracePt t="39939" x="5786438" y="2884488"/>
          <p14:tracePt t="39959" x="5803900" y="2874963"/>
          <p14:tracePt t="39970" x="5848350" y="2830513"/>
          <p14:tracePt t="39990" x="5867400" y="2813050"/>
          <p14:tracePt t="40002" x="5938838" y="2705100"/>
          <p14:tracePt t="40021" x="5956300" y="2687638"/>
          <p14:tracePt t="40035" x="6000750" y="2625725"/>
          <p14:tracePt t="40052" x="6045200" y="2554288"/>
          <p14:tracePt t="40071" x="6054725" y="2554288"/>
          <p14:tracePt t="40085" x="6072188" y="2536825"/>
          <p14:tracePt t="40101" x="6081713" y="2527300"/>
          <p14:tracePt t="40118" x="6099175" y="2509838"/>
          <p14:tracePt t="40135" x="6108700" y="2509838"/>
          <p14:tracePt t="40166" x="6116638" y="2500313"/>
          <p14:tracePt t="40176" x="6126163" y="2500313"/>
          <p14:tracePt t="40210" x="6143625" y="2490788"/>
          <p14:tracePt t="40244" x="6161088" y="2482850"/>
          <p14:tracePt t="40269" x="6170613" y="2482850"/>
          <p14:tracePt t="41629" x="6161088" y="2482850"/>
          <p14:tracePt t="42350" x="6153150" y="2482850"/>
          <p14:tracePt t="42362" x="6116638" y="2490788"/>
          <p14:tracePt t="42381" x="6108700" y="2500313"/>
          <p14:tracePt t="42393" x="6081713" y="2509838"/>
          <p14:tracePt t="42412" x="6054725" y="2527300"/>
          <p14:tracePt t="42425" x="6018213" y="2544763"/>
          <p14:tracePt t="42442" x="5991225" y="2562225"/>
          <p14:tracePt t="42454" x="5911850" y="2598738"/>
          <p14:tracePt t="42475" x="5875338" y="2616200"/>
          <p14:tracePt t="42485" x="5795963" y="2643188"/>
          <p14:tracePt t="42503" x="5724525" y="2679700"/>
          <p14:tracePt t="42523" x="5697538" y="2687638"/>
          <p14:tracePt t="42534" x="5653088" y="2705100"/>
          <p14:tracePt t="42562" x="5626100" y="2732088"/>
          <p14:tracePt t="42573" x="5589588" y="2741613"/>
          <p14:tracePt t="42585" x="5537200" y="2768600"/>
          <p14:tracePt t="42596" x="5473700" y="2822575"/>
          <p14:tracePt t="42615" x="5438775" y="2830513"/>
          <p14:tracePt t="42628" x="5375275" y="2884488"/>
          <p14:tracePt t="42646" x="5340350" y="2911475"/>
          <p14:tracePt t="42659" x="5276850" y="2955925"/>
          <p14:tracePt t="42676" x="5241925" y="2990850"/>
          <p14:tracePt t="42695" x="5224463" y="3009900"/>
          <p14:tracePt t="42709" x="5180013" y="3054350"/>
          <p14:tracePt t="42726" x="5153025" y="3071813"/>
          <p14:tracePt t="42742" x="5108575" y="3116263"/>
          <p14:tracePt t="42759" x="5089525" y="3133725"/>
          <p14:tracePt t="42776" x="5037138" y="3187700"/>
          <p14:tracePt t="42793" x="5027613" y="3197225"/>
          <p14:tracePt t="42810" x="4983163" y="3241675"/>
          <p14:tracePt t="42826" x="4929188" y="3286125"/>
          <p14:tracePt t="42843" x="4911725" y="3303588"/>
          <p14:tracePt t="42860" x="4867275" y="3348038"/>
          <p14:tracePt t="42876" x="4840288" y="3375025"/>
          <p14:tracePt t="42893" x="4795838" y="3419475"/>
          <p14:tracePt t="42911" x="4759325" y="3455988"/>
          <p14:tracePt t="42929" x="4741863" y="3473450"/>
          <p14:tracePt t="42943" x="4705350" y="3517900"/>
          <p14:tracePt t="42960" x="4687888" y="3544888"/>
          <p14:tracePt t="42978" x="4660900" y="3571875"/>
          <p14:tracePt t="43009" x="4652963" y="3598863"/>
          <p14:tracePt t="43035" x="4643438" y="3608388"/>
          <p14:tracePt t="43056" x="4616450" y="3625850"/>
          <p14:tracePt t="43077" x="4616450" y="3633788"/>
          <p14:tracePt t="43084" x="4616450" y="3643313"/>
          <p14:tracePt t="43105" x="4608513" y="3643313"/>
          <p14:tracePt t="43115" x="4608513" y="3652838"/>
          <p14:tracePt t="43134" x="4608513" y="3660775"/>
          <p14:tracePt t="51129" x="4598988" y="3660775"/>
          <p14:tracePt t="51416" x="4598988" y="3670300"/>
          <p14:tracePt t="51528" x="4598988" y="3679825"/>
          <p14:tracePt t="51546" x="4598988" y="3687763"/>
          <p14:tracePt t="51889" x="4598988" y="3697288"/>
          <p14:tracePt t="51924" x="4598988" y="3705225"/>
          <p14:tracePt t="51954" x="4598988" y="3714750"/>
          <p14:tracePt t="52003" x="4598988" y="3724275"/>
          <p14:tracePt t="52015" x="4598988" y="3732213"/>
          <p14:tracePt t="52122" x="4581525" y="3741738"/>
          <p14:tracePt t="52648" x="4572000" y="3741738"/>
          <p14:tracePt t="52660" x="4562475" y="3759200"/>
          <p14:tracePt t="52679" x="4554538" y="3759200"/>
          <p14:tracePt t="52691" x="4510088" y="3795713"/>
          <p14:tracePt t="52723" x="4465638" y="3830638"/>
          <p14:tracePt t="52756" x="4419600" y="3875088"/>
          <p14:tracePt t="52773" x="4367213" y="3938588"/>
          <p14:tracePt t="52805" x="4322763" y="3990975"/>
          <p14:tracePt t="52836" x="4313238" y="4017963"/>
          <p14:tracePt t="52847" x="4295775" y="4037013"/>
          <p14:tracePt t="52878" x="4276725" y="4071938"/>
          <p14:tracePt t="52907" x="4232275" y="4143375"/>
          <p14:tracePt t="52940" x="4170363" y="4224338"/>
          <p14:tracePt t="52973" x="4133850" y="4268788"/>
          <p14:tracePt t="52992" x="4089400" y="4340225"/>
          <p14:tracePt t="53024" x="4081463" y="4357688"/>
          <p14:tracePt t="53040" x="4044950" y="4411663"/>
          <p14:tracePt t="53072" x="3990975" y="4491038"/>
          <p14:tracePt t="53105" x="3983038" y="4510088"/>
          <p14:tracePt t="53114" x="3956050" y="4572000"/>
          <p14:tracePt t="53146" x="3938588" y="4598988"/>
          <p14:tracePt t="53174" x="3919538" y="4660900"/>
          <p14:tracePt t="53205" x="3911600" y="4687888"/>
          <p14:tracePt t="53237" x="3894138" y="4714875"/>
          <p14:tracePt t="53241" x="3884613" y="4759325"/>
          <p14:tracePt t="53272" x="3884613" y="4776788"/>
          <p14:tracePt t="53303" x="3902075" y="4759325"/>
          <p14:tracePt t="53933" x="3929063" y="4751388"/>
          <p14:tracePt t="53945" x="3983038" y="4732338"/>
          <p14:tracePt t="53963" x="4116388" y="4660900"/>
          <p14:tracePt t="53984" x="4205288" y="4598988"/>
          <p14:tracePt t="54010" x="4625975" y="4384675"/>
          <p14:tracePt t="54041" x="5054600" y="4160838"/>
          <p14:tracePt t="54044" x="5732463" y="3803650"/>
          <p14:tracePt t="54076" x="5902325" y="3697288"/>
          <p14:tracePt t="54087" x="6419850" y="3357563"/>
          <p14:tracePt t="54110" x="7062788" y="2847975"/>
          <p14:tracePt t="54141" x="7510463" y="2295525"/>
          <p14:tracePt t="54156" x="7661275" y="2089150"/>
          <p14:tracePt t="54177" x="8001000" y="1312863"/>
          <p14:tracePt t="54208" x="8108950" y="919163"/>
          <p14:tracePt t="54219" x="8108950" y="911225"/>
          <p14:tracePt t="54244" x="8099425" y="822325"/>
          <p14:tracePt t="54276" x="8072438" y="750888"/>
          <p14:tracePt t="54281" x="8054975" y="714375"/>
          <p14:tracePt t="54311" x="7966075" y="561975"/>
          <p14:tracePt t="54343" x="7929563" y="527050"/>
          <p14:tracePt t="54346" x="7813675" y="446088"/>
          <p14:tracePt t="54378" x="7670800" y="419100"/>
          <p14:tracePt t="54410" x="7608888" y="428625"/>
          <p14:tracePt t="54455" x="7581900" y="446088"/>
          <p14:tracePt t="54467" x="7429500" y="500063"/>
          <p14:tracePt t="54487" x="7331075" y="536575"/>
          <p14:tracePt t="54511" x="6946900" y="608013"/>
          <p14:tracePt t="54543" x="6715125" y="652463"/>
          <p14:tracePt t="54549" x="6643688" y="660400"/>
          <p14:tracePt t="54578" x="6197600" y="758825"/>
          <p14:tracePt t="54611" x="6134100" y="768350"/>
          <p14:tracePt t="54622" x="5902325" y="822325"/>
          <p14:tracePt t="54645" x="5705475" y="857250"/>
          <p14:tracePt t="54677" x="5599113" y="884238"/>
          <p14:tracePt t="54690" x="5554663" y="884238"/>
          <p14:tracePt t="54712" x="5394325" y="938213"/>
          <p14:tracePt t="54743" x="5268913" y="982663"/>
          <p14:tracePt t="54754" x="5205413" y="1000125"/>
          <p14:tracePt t="54779" x="5116513" y="1036638"/>
          <p14:tracePt t="54810" x="5099050" y="1054100"/>
          <p14:tracePt t="54817" x="5072063" y="1071563"/>
          <p14:tracePt t="54846" x="5000625" y="1125538"/>
          <p14:tracePt t="54878" x="4965700" y="1152525"/>
          <p14:tracePt t="54893" x="4938713" y="1169988"/>
          <p14:tracePt t="54912" x="4902200" y="1196975"/>
          <p14:tracePt t="54946" x="4894263" y="1214438"/>
          <p14:tracePt t="54972" x="4884738" y="1231900"/>
          <p14:tracePt t="55003" x="4875213" y="1250950"/>
          <p14:tracePt t="55037" x="4875213" y="1258888"/>
          <p14:tracePt t="55086" x="4867275" y="1258888"/>
          <p14:tracePt t="55502" x="4867275" y="1268413"/>
          <p14:tracePt t="55580" x="4857750" y="1276350"/>
          <p14:tracePt t="55643" x="4857750" y="1285875"/>
          <p14:tracePt t="55691" x="4848225" y="1285875"/>
          <p14:tracePt t="55774" x="4848225" y="1295400"/>
          <p14:tracePt t="55807" x="4848225" y="1303338"/>
          <p14:tracePt t="55837" x="4840288" y="1303338"/>
          <p14:tracePt t="55864" x="4840288" y="1312863"/>
          <p14:tracePt t="55964" x="4840288" y="1322388"/>
          <p14:tracePt t="55990" x="4830763" y="1322388"/>
          <p14:tracePt t="56024" x="4822825" y="1322388"/>
          <p14:tracePt t="56057" x="4822825" y="1330325"/>
          <p14:tracePt t="56069" x="4803775" y="1347788"/>
          <p14:tracePt t="56197" x="4795838" y="1347788"/>
          <p14:tracePt t="56209" x="4786313" y="1347788"/>
          <p14:tracePt t="56228" x="4768850" y="1347788"/>
          <p14:tracePt t="56272" x="4768850" y="1357313"/>
          <p14:tracePt t="56291" x="4714875" y="1357313"/>
          <p14:tracePt t="56317" x="4616450" y="1357313"/>
          <p14:tracePt t="56349" x="4589463" y="1357313"/>
          <p14:tracePt t="56352" x="4527550" y="1357313"/>
          <p14:tracePt t="56387" x="4465638" y="1357313"/>
          <p14:tracePt t="56401" x="4411663" y="1357313"/>
          <p14:tracePt t="56417" x="4143375" y="1339850"/>
          <p14:tracePt t="56448" x="3795713" y="1330325"/>
          <p14:tracePt t="56451" x="3500438" y="1303338"/>
          <p14:tracePt t="56483" x="3455988" y="1303338"/>
          <p14:tracePt t="56492" x="3322638" y="1295400"/>
          <p14:tracePt t="56517" x="3214688" y="1285875"/>
          <p14:tracePt t="56550" x="3071813" y="1285875"/>
          <p14:tracePt t="56561" x="2990850" y="1285875"/>
          <p14:tracePt t="56584" x="2822575" y="1303338"/>
          <p14:tracePt t="56617" x="2768600" y="1312863"/>
          <p14:tracePt t="56624" x="2705100" y="1330325"/>
          <p14:tracePt t="56653" x="2643188" y="1339850"/>
          <p14:tracePt t="56684" x="2473325" y="1366838"/>
          <p14:tracePt t="56717" x="2419350" y="1374775"/>
          <p14:tracePt t="56734" x="2401888" y="1384300"/>
          <p14:tracePt t="56751" x="2312988" y="1393825"/>
          <p14:tracePt t="56784" x="2295525" y="1401763"/>
          <p14:tracePt t="56811" x="2276475" y="1411288"/>
          <p14:tracePt t="56822" x="2268538" y="1419225"/>
          <p14:tracePt t="56851" x="2241550" y="1428750"/>
          <p14:tracePt t="56883" x="2214563" y="1446213"/>
          <p14:tracePt t="56888" x="2179638" y="1465263"/>
          <p14:tracePt t="56918" x="2160588" y="1482725"/>
          <p14:tracePt t="56950" x="2152650" y="1482725"/>
          <p14:tracePt t="56964" x="2152650" y="1490663"/>
          <p14:tracePt t="56985" x="2152650" y="1500188"/>
          <p14:tracePt t="57043" x="2143125" y="1500188"/>
          <p14:tracePt t="57062" x="2133600" y="1509713"/>
          <p14:tracePt t="57094" x="2133600" y="1517650"/>
          <p14:tracePt t="57160" x="2133600" y="1527175"/>
          <p14:tracePt t="57219" x="2133600" y="1544638"/>
          <p14:tracePt t="57266" x="2133600" y="1562100"/>
          <p14:tracePt t="57332" x="2133600" y="1571625"/>
          <p14:tracePt t="57359" x="2133600" y="1581150"/>
          <p14:tracePt t="57377" x="2133600" y="1589088"/>
          <p14:tracePt t="57389" x="2133600" y="1598613"/>
          <p14:tracePt t="57420" x="2133600" y="1608138"/>
          <p14:tracePt t="57452" x="2133600" y="1616075"/>
          <p14:tracePt t="57532" x="2133600" y="1625600"/>
          <p14:tracePt t="57662" x="2133600" y="1633538"/>
          <p14:tracePt t="57834" x="2143125" y="1633538"/>
          <p14:tracePt t="64878" x="2152650" y="1633538"/>
          <p14:tracePt t="65783" x="2179638" y="1643063"/>
          <p14:tracePt t="65804" x="2187575" y="1652588"/>
          <p14:tracePt t="65814" x="2268538" y="1660525"/>
          <p14:tracePt t="65845" x="2401888" y="1687513"/>
          <p14:tracePt t="65879" x="2455863" y="1697038"/>
          <p14:tracePt t="65897" x="2517775" y="1704975"/>
          <p14:tracePt t="65914" x="2608263" y="1704975"/>
          <p14:tracePt t="65946" x="2857500" y="1731963"/>
          <p14:tracePt t="65978" x="2928938" y="1741488"/>
          <p14:tracePt t="65989" x="3125788" y="1776413"/>
          <p14:tracePt t="66013" x="3251200" y="1785938"/>
          <p14:tracePt t="66046" x="3313113" y="1795463"/>
          <p14:tracePt t="66052" x="3375025" y="1795463"/>
          <p14:tracePt t="66080" x="3490913" y="1795463"/>
          <p14:tracePt t="66111" x="3527425" y="1795463"/>
          <p14:tracePt t="66114" x="3643313" y="1803400"/>
          <p14:tracePt t="66146" x="3724275" y="1803400"/>
          <p14:tracePt t="66151" x="3751263" y="1803400"/>
          <p14:tracePt t="66180" x="3884613" y="1803400"/>
          <p14:tracePt t="66213" x="3902075" y="1803400"/>
          <p14:tracePt t="66224" x="3919538" y="1803400"/>
          <p14:tracePt t="66247" x="3990975" y="1803400"/>
          <p14:tracePt t="66278" x="4044950" y="1803400"/>
          <p14:tracePt t="66301" x="4062413" y="1803400"/>
          <p14:tracePt t="66324" x="4089400" y="1795463"/>
          <p14:tracePt t="66347" x="4108450" y="1795463"/>
          <p14:tracePt t="66378" x="4116388" y="1795463"/>
          <p14:tracePt t="66418" x="4125913" y="1795463"/>
          <p14:tracePt t="66431" x="4133850" y="1795463"/>
          <p14:tracePt t="66509" x="4133850" y="1785938"/>
          <p14:tracePt t="66547" x="4152900" y="1751013"/>
          <p14:tracePt t="66569" x="4170363" y="1714500"/>
          <p14:tracePt t="66588" x="4187825" y="1670050"/>
          <p14:tracePt t="66614" x="4205288" y="1625600"/>
          <p14:tracePt t="66647" x="4214813" y="1616075"/>
          <p14:tracePt t="66650" x="4232275" y="1562100"/>
          <p14:tracePt t="66681" x="4241800" y="1554163"/>
          <p14:tracePt t="66698" x="4241800" y="1536700"/>
          <p14:tracePt t="66717" x="4259263" y="1509713"/>
          <p14:tracePt t="66748" x="4286250" y="1455738"/>
          <p14:tracePt t="66780" x="4303713" y="1411288"/>
          <p14:tracePt t="66793" x="4313238" y="1401763"/>
          <p14:tracePt t="66806" x="4313238" y="1384300"/>
          <p14:tracePt t="66824" x="4330700" y="1374775"/>
          <p14:tracePt t="66852" x="4330700" y="1366838"/>
          <p14:tracePt t="66872" x="4340225" y="1366838"/>
          <p14:tracePt t="66884" x="4348163" y="1366838"/>
          <p14:tracePt t="67027" x="4330700" y="1366838"/>
          <p14:tracePt t="67733" x="4303713" y="1366838"/>
          <p14:tracePt t="67754" x="4276725" y="1366838"/>
          <p14:tracePt t="67765" x="4232275" y="1374775"/>
          <p14:tracePt t="67783" x="4214813" y="1374775"/>
          <p14:tracePt t="67795" x="4152900" y="1393825"/>
          <p14:tracePt t="67815" x="4089400" y="1393825"/>
          <p14:tracePt t="67827" x="3938588" y="1401763"/>
          <p14:tracePt t="67846" x="3867150" y="1401763"/>
          <p14:tracePt t="67858" x="3786188" y="1401763"/>
          <p14:tracePt t="67885" x="3759200" y="1401763"/>
          <p14:tracePt t="67897" x="3732213" y="1401763"/>
          <p14:tracePt t="67909" x="3697288" y="1411288"/>
          <p14:tracePt t="67921" x="3625850" y="1411288"/>
          <p14:tracePt t="67939" x="3500438" y="1446213"/>
          <p14:tracePt t="67958" x="3465513" y="1455738"/>
          <p14:tracePt t="67971" x="3384550" y="1482725"/>
          <p14:tracePt t="67990" x="3357563" y="1500188"/>
          <p14:tracePt t="68002" x="3276600" y="1527175"/>
          <p14:tracePt t="68020" x="3251200" y="1536700"/>
          <p14:tracePt t="68035" x="3170238" y="1562100"/>
          <p14:tracePt t="68052" x="3116263" y="1589088"/>
          <p14:tracePt t="68069" x="3098800" y="1598613"/>
          <p14:tracePt t="68085" x="3071813" y="1608138"/>
          <p14:tracePt t="68102" x="2990850" y="1652588"/>
          <p14:tracePt t="68132" x="2973388" y="1660525"/>
          <p14:tracePt t="68144" x="2938463" y="1687513"/>
          <p14:tracePt t="68164" x="2919413" y="1704975"/>
          <p14:tracePt t="68194" x="2911475" y="1714500"/>
          <p14:tracePt t="68221" x="2901950" y="1724025"/>
          <p14:tracePt t="68240" x="2884488" y="1741488"/>
          <p14:tracePt t="68272" x="2874963" y="1751013"/>
          <p14:tracePt t="68284" x="2847975" y="1768475"/>
          <p14:tracePt t="68303" x="2830513" y="1776413"/>
          <p14:tracePt t="68315" x="2813050" y="1776413"/>
          <p14:tracePt t="68333" x="2803525" y="1776413"/>
          <p14:tracePt t="68346" x="2768600" y="1776413"/>
          <p14:tracePt t="68363" x="2741613" y="1776413"/>
          <p14:tracePt t="68382" x="2732088" y="1776413"/>
          <p14:tracePt t="68430" x="2724150" y="1776413"/>
          <p14:tracePt t="68476" x="2732088" y="1776413"/>
          <p14:tracePt t="68603" x="2741613" y="1776413"/>
          <p14:tracePt t="68614" x="2751138" y="1776413"/>
          <p14:tracePt t="68792" x="2759075" y="1776413"/>
          <p14:tracePt t="68932" x="2768600" y="1776413"/>
          <p14:tracePt t="69280" x="2776538" y="1768475"/>
          <p14:tracePt t="69638" x="2786063" y="1768475"/>
          <p14:tracePt t="70077" x="2795588" y="1776413"/>
          <p14:tracePt t="70096" x="2822575" y="1776413"/>
          <p14:tracePt t="70109" x="2840038" y="1785938"/>
          <p14:tracePt t="70128" x="2857500" y="1785938"/>
          <p14:tracePt t="70158" x="2874963" y="1785938"/>
          <p14:tracePt t="70191" x="2894013" y="1785938"/>
          <p14:tracePt t="70202" x="2938463" y="1785938"/>
          <p14:tracePt t="70221" x="2955925" y="1785938"/>
          <p14:tracePt t="70234" x="2973388" y="1785938"/>
          <p14:tracePt t="70260" x="2990850" y="1785938"/>
          <p14:tracePt t="70272" x="3027363" y="1785938"/>
          <p14:tracePt t="70298" x="3071813" y="1785938"/>
          <p14:tracePt t="70317" x="3081338" y="1785938"/>
          <p14:tracePt t="70329" x="3133725" y="1785938"/>
          <p14:tracePt t="70348" x="3160713" y="1785938"/>
          <p14:tracePt t="70360" x="3224213" y="1785938"/>
          <p14:tracePt t="70379" x="3232150" y="1785938"/>
          <p14:tracePt t="70390" x="3259138" y="1785938"/>
          <p14:tracePt t="70408" x="3276600" y="1785938"/>
          <p14:tracePt t="70420" x="3322638" y="1785938"/>
          <p14:tracePt t="70439" x="3384550" y="1776413"/>
          <p14:tracePt t="70458" x="3438525" y="1776413"/>
          <p14:tracePt t="70489" x="3455988" y="1776413"/>
          <p14:tracePt t="70500" x="3517900" y="1776413"/>
          <p14:tracePt t="70520" x="3544888" y="1776413"/>
          <p14:tracePt t="70531" x="3581400" y="1776413"/>
          <p14:tracePt t="70550" x="3608388" y="1776413"/>
          <p14:tracePt t="70562" x="3625850" y="1776413"/>
          <p14:tracePt t="70580" x="3660775" y="1776413"/>
          <p14:tracePt t="70599" x="3679825" y="1776413"/>
          <p14:tracePt t="70612" x="3732213" y="1776413"/>
          <p14:tracePt t="70631" x="3786188" y="1776413"/>
          <p14:tracePt t="70659" x="3795713" y="1776413"/>
          <p14:tracePt t="70693" x="3803650" y="1776413"/>
          <p14:tracePt t="70719" x="3813175" y="1776413"/>
          <p14:tracePt t="70738" x="3822700" y="1776413"/>
          <p14:tracePt t="70757" x="3840163" y="1776413"/>
          <p14:tracePt t="70787" x="3848100" y="1776413"/>
          <p14:tracePt t="70799" x="3857625" y="1776413"/>
          <p14:tracePt t="70817" x="3867150" y="1776413"/>
          <p14:tracePt t="70829" x="3867150" y="1758950"/>
          <p14:tracePt t="70915" x="3857625" y="1751013"/>
          <p14:tracePt t="70926" x="3840163" y="1731963"/>
          <p14:tracePt t="70938" x="3759200" y="1687513"/>
          <p14:tracePt t="70957" x="3670300" y="1652588"/>
          <p14:tracePt t="70976" x="3616325" y="1633538"/>
          <p14:tracePt t="70989" x="3544888" y="1608138"/>
          <p14:tracePt t="71009" x="3517900" y="1598613"/>
          <p14:tracePt t="71020" x="3446463" y="1581150"/>
          <p14:tracePt t="71048" x="3411538" y="1581150"/>
          <p14:tracePt t="71059" x="3367088" y="1581150"/>
          <p14:tracePt t="71071" x="3313113" y="1571625"/>
          <p14:tracePt t="71082" x="3259138" y="1571625"/>
          <p14:tracePt t="71100" x="3232150" y="1571625"/>
          <p14:tracePt t="71113" x="3179763" y="1571625"/>
          <p14:tracePt t="71132" x="3152775" y="1581150"/>
          <p14:tracePt t="71146" x="3125788" y="1581150"/>
          <p14:tracePt t="71162" x="3098800" y="1581150"/>
          <p14:tracePt t="71178" x="3054350" y="1581150"/>
          <p14:tracePt t="71195" x="2990850" y="1589088"/>
          <p14:tracePt t="71212" x="2965450" y="1589088"/>
          <p14:tracePt t="71228" x="2928938" y="1598613"/>
          <p14:tracePt t="71245" x="2901950" y="1598613"/>
          <p14:tracePt t="71262" x="2884488" y="1598613"/>
          <p14:tracePt t="71278" x="2884488" y="1608138"/>
          <p14:tracePt t="71323" x="2874963" y="1608138"/>
          <p14:tracePt t="71348" x="2874963" y="1616075"/>
          <p14:tracePt t="73379" x="2874963" y="1625600"/>
          <p14:tracePt t="74072" x="2874963" y="1633538"/>
          <p14:tracePt t="74603" x="2867025" y="1633538"/>
          <p14:tracePt t="74730" x="2857500" y="1633538"/>
          <p14:tracePt t="75062" x="2867025" y="1660525"/>
          <p14:tracePt t="75898" x="2874963" y="1687513"/>
          <p14:tracePt t="75909" x="2874963" y="1697038"/>
          <p14:tracePt t="75928" x="2874963" y="1714500"/>
          <p14:tracePt t="75955" x="2874963" y="1751013"/>
          <p14:tracePt t="75974" x="2867025" y="1768475"/>
          <p14:tracePt t="75987" x="2857500" y="1847850"/>
          <p14:tracePt t="76008" x="2857500" y="1911350"/>
          <p14:tracePt t="76019" x="2857500" y="2044700"/>
          <p14:tracePt t="76038" x="2857500" y="2116138"/>
          <p14:tracePt t="76050" x="2857500" y="2303463"/>
          <p14:tracePt t="76069" x="2874963" y="2393950"/>
          <p14:tracePt t="76080" x="2884488" y="2633663"/>
          <p14:tracePt t="76099" x="2884488" y="2714625"/>
          <p14:tracePt t="76111" x="2884488" y="2803525"/>
          <p14:tracePt t="76130" x="2884488" y="2901950"/>
          <p14:tracePt t="76148" x="2884488" y="2938463"/>
          <p14:tracePt t="76161" x="2884488" y="3000375"/>
          <p14:tracePt t="76179" x="2894013" y="3054350"/>
          <p14:tracePt t="76193" x="2894013" y="3125788"/>
          <p14:tracePt t="76210" x="2894013" y="3152775"/>
          <p14:tracePt t="76226" x="2901950" y="3205163"/>
          <p14:tracePt t="76243" x="2901950" y="3268663"/>
          <p14:tracePt t="76260" x="2901950" y="3295650"/>
          <p14:tracePt t="76277" x="2911475" y="3367088"/>
          <p14:tracePt t="76293" x="2911475" y="3394075"/>
          <p14:tracePt t="76310" x="2919413" y="3446463"/>
          <p14:tracePt t="76326" x="2919413" y="3465513"/>
          <p14:tracePt t="76343" x="2938463" y="3554413"/>
          <p14:tracePt t="76360" x="2965450" y="3633788"/>
          <p14:tracePt t="76377" x="3054350" y="3867150"/>
          <p14:tracePt t="76394" x="3160713" y="4152900"/>
          <p14:tracePt t="76411" x="3197225" y="4224338"/>
          <p14:tracePt t="76427" x="3251200" y="4348163"/>
          <p14:tracePt t="76444" x="3276600" y="4402138"/>
          <p14:tracePt t="76462" x="3276600" y="4429125"/>
          <p14:tracePt t="76477" x="3286125" y="4473575"/>
          <p14:tracePt t="76494" x="3286125" y="4500563"/>
          <p14:tracePt t="76511" x="3295650" y="4572000"/>
          <p14:tracePt t="76527" x="3313113" y="4687888"/>
          <p14:tracePt t="76545" x="3322638" y="4732338"/>
          <p14:tracePt t="76561" x="3322638" y="4759325"/>
          <p14:tracePt t="76587" x="3322638" y="4786313"/>
          <p14:tracePt t="76619" x="3322638" y="4795838"/>
          <p14:tracePt t="76645" x="3322638" y="4786313"/>
          <p14:tracePt t="76698" x="3322638" y="4768850"/>
          <p14:tracePt t="76709" x="3322638" y="4751388"/>
          <p14:tracePt t="76729" x="3322638" y="4741863"/>
          <p14:tracePt t="91379" x="3313113" y="4732338"/>
          <p14:tracePt t="91506" x="3313113" y="4724400"/>
          <p14:tracePt t="91539" x="3322638" y="4724400"/>
          <p14:tracePt t="91695" x="3330575" y="4705350"/>
          <p14:tracePt t="91756" x="3330575" y="4697413"/>
          <p14:tracePt t="91775" x="3340100" y="4687888"/>
          <p14:tracePt t="91822" x="3348038" y="4687888"/>
          <p14:tracePt t="91979" x="3348038" y="4679950"/>
          <p14:tracePt t="93129" x="3348038" y="4670425"/>
          <p14:tracePt t="94129" x="3348038" y="4660900"/>
          <p14:tracePt t="94353" x="3348038" y="4652963"/>
          <p14:tracePt t="94510" x="3348038" y="4643438"/>
          <p14:tracePt t="94794" x="3340100" y="4633913"/>
          <p14:tracePt t="94806" x="3340100" y="4625975"/>
          <p14:tracePt t="94839" x="3330575" y="4616450"/>
          <p14:tracePt t="94871" x="3330575" y="4598988"/>
          <p14:tracePt t="94883" x="3313113" y="4562475"/>
          <p14:tracePt t="94904" x="3303588" y="4545013"/>
          <p14:tracePt t="94914" x="3295650" y="4500563"/>
          <p14:tracePt t="94934" x="3286125" y="4473575"/>
          <p14:tracePt t="94945" x="3276600" y="4419600"/>
          <p14:tracePt t="94964" x="3259138" y="4357688"/>
          <p14:tracePt t="94983" x="3241675" y="4295775"/>
          <p14:tracePt t="95010" x="3232150" y="4259263"/>
          <p14:tracePt t="95029" x="3232150" y="4232275"/>
          <p14:tracePt t="95042" x="3232150" y="4187825"/>
          <p14:tracePt t="95060" x="3232150" y="4160838"/>
          <p14:tracePt t="95071" x="3232150" y="4098925"/>
          <p14:tracePt t="95091" x="3232150" y="4081463"/>
          <p14:tracePt t="95102" x="3224213" y="4037013"/>
          <p14:tracePt t="95121" x="3224213" y="3990975"/>
          <p14:tracePt t="95140" x="3224213" y="3965575"/>
          <p14:tracePt t="95152" x="3224213" y="3919538"/>
          <p14:tracePt t="95170" x="3214688" y="3894138"/>
          <p14:tracePt t="95184" x="3205163" y="3786188"/>
          <p14:tracePt t="95202" x="3197225" y="3741738"/>
          <p14:tracePt t="95217" x="3179763" y="3660775"/>
          <p14:tracePt t="95234" x="3170238" y="3625850"/>
          <p14:tracePt t="95251" x="3152775" y="3554413"/>
          <p14:tracePt t="95267" x="3133725" y="3490913"/>
          <p14:tracePt t="95284" x="3081338" y="3340100"/>
          <p14:tracePt t="95301" x="3000375" y="3179763"/>
          <p14:tracePt t="95318" x="2973388" y="3125788"/>
          <p14:tracePt t="95334" x="2938463" y="3062288"/>
          <p14:tracePt t="95351" x="2919413" y="3027363"/>
          <p14:tracePt t="95368" x="2884488" y="2965450"/>
          <p14:tracePt t="95385" x="2867025" y="2946400"/>
          <p14:tracePt t="95401" x="2847975" y="2894013"/>
          <p14:tracePt t="95418" x="2813050" y="2840038"/>
          <p14:tracePt t="95435" x="2697163" y="2660650"/>
          <p14:tracePt t="95452" x="2660650" y="2571750"/>
          <p14:tracePt t="95470" x="2633663" y="2527300"/>
          <p14:tracePt t="95485" x="2581275" y="2455863"/>
          <p14:tracePt t="95502" x="2571750" y="2428875"/>
          <p14:tracePt t="95518" x="2554288" y="2401888"/>
          <p14:tracePt t="95540" x="2536825" y="2374900"/>
          <p14:tracePt t="95552" x="2509838" y="2330450"/>
          <p14:tracePt t="95577" x="2509838" y="2322513"/>
          <p14:tracePt t="95597" x="2490788" y="2303463"/>
          <p14:tracePt t="95621" x="2473325" y="2241550"/>
          <p14:tracePt t="95640" x="2419350" y="2125663"/>
          <p14:tracePt t="95660" x="2411413" y="2089150"/>
          <p14:tracePt t="95671" x="2374900" y="2000250"/>
          <p14:tracePt t="95690" x="2357438" y="1973263"/>
          <p14:tracePt t="95702" x="2330450" y="1884363"/>
          <p14:tracePt t="95722" x="2322513" y="1857375"/>
          <p14:tracePt t="95736" x="2303463" y="1812925"/>
          <p14:tracePt t="95752" x="2295525" y="1795463"/>
          <p14:tracePt t="95764" x="2276475" y="1758950"/>
          <p14:tracePt t="95783" x="2276475" y="1751013"/>
          <p14:tracePt t="95816" x="2268538" y="1751013"/>
          <p14:tracePt t="95842" x="2268538" y="1741488"/>
          <p14:tracePt t="96095" x="2268538" y="1751013"/>
          <p14:tracePt t="96335" x="2268538" y="1758950"/>
          <p14:tracePt t="96347" x="2276475" y="1795463"/>
          <p14:tracePt t="96366" x="2276475" y="1822450"/>
          <p14:tracePt t="96378" x="2276475" y="1874838"/>
          <p14:tracePt t="96396" x="2286000" y="1901825"/>
          <p14:tracePt t="96409" x="2286000" y="2000250"/>
          <p14:tracePt t="96428" x="2286000" y="2036763"/>
          <p14:tracePt t="96439" x="2286000" y="2125663"/>
          <p14:tracePt t="96460" x="2295525" y="2187575"/>
          <p14:tracePt t="96472" x="2312988" y="2322513"/>
          <p14:tracePt t="96491" x="2312988" y="2401888"/>
          <p14:tracePt t="96504" x="2330450" y="2633663"/>
          <p14:tracePt t="96522" x="2347913" y="2732088"/>
          <p14:tracePt t="96538" x="2366963" y="2919413"/>
          <p14:tracePt t="96556" x="2374900" y="2990850"/>
          <p14:tracePt t="96571" x="2384425" y="3108325"/>
          <p14:tracePt t="96588" x="2411413" y="3330575"/>
          <p14:tracePt t="96604" x="2419350" y="3348038"/>
          <p14:tracePt t="96621" x="2428875" y="3482975"/>
          <p14:tracePt t="96638" x="2438400" y="3527425"/>
          <p14:tracePt t="96654" x="2455863" y="3660775"/>
          <p14:tracePt t="96672" x="2465388" y="3724275"/>
          <p14:tracePt t="96688" x="2500313" y="3902075"/>
          <p14:tracePt t="96705" x="2509838" y="3965575"/>
          <p14:tracePt t="96721" x="2554288" y="4179888"/>
          <p14:tracePt t="96739" x="2562225" y="4241800"/>
          <p14:tracePt t="96757" x="2571750" y="4268788"/>
          <p14:tracePt t="96771" x="2581275" y="4286250"/>
          <p14:tracePt t="96789" x="2581275" y="4313238"/>
          <p14:tracePt t="96805" x="2589213" y="4348163"/>
          <p14:tracePt t="96822" x="2589213" y="4367213"/>
          <p14:tracePt t="96838" x="2608263" y="4438650"/>
          <p14:tracePt t="96856" x="2625725" y="4518025"/>
          <p14:tracePt t="96872" x="2633663" y="4537075"/>
          <p14:tracePt t="96889" x="2643188" y="4572000"/>
          <p14:tracePt t="96905" x="2652713" y="4616450"/>
          <p14:tracePt t="96922" x="2670175" y="4687888"/>
          <p14:tracePt t="96939" x="2679700" y="4714875"/>
          <p14:tracePt t="96956" x="2697163" y="4786313"/>
          <p14:tracePt t="96972" x="2697163" y="4813300"/>
          <p14:tracePt t="96989" x="2724150" y="4875213"/>
          <p14:tracePt t="97006" x="2724150" y="4867275"/>
          <p14:tracePt t="97433" x="2732088" y="4867275"/>
          <p14:tracePt t="97590" x="2732088" y="4857750"/>
          <p14:tracePt t="98550" x="2732088" y="4848225"/>
          <p14:tracePt t="98657" x="2732088" y="4840288"/>
          <p14:tracePt t="98930" x="2724150" y="4830763"/>
          <p14:tracePt t="99145" x="2724150" y="4822825"/>
          <p14:tracePt t="99351" x="2724150" y="4830763"/>
          <p14:tracePt t="99442" x="2724150" y="4840288"/>
          <p14:tracePt t="99488" x="2732088" y="4840288"/>
          <p14:tracePt t="99759" x="2741613" y="4840288"/>
          <p14:tracePt t="109379" x="2751138" y="4840288"/>
          <p14:tracePt t="109489" x="2751138" y="4848225"/>
          <p14:tracePt t="110212" x="2759075" y="4848225"/>
          <p14:tracePt t="110261" x="2759075" y="4857750"/>
          <p14:tracePt t="110294" x="2759075" y="4867275"/>
          <p14:tracePt t="110320" x="2768600" y="4884738"/>
          <p14:tracePt t="110339" x="2776538" y="4902200"/>
          <p14:tracePt t="110357" x="2776538" y="4911725"/>
          <p14:tracePt t="110379" x="2786063" y="4938713"/>
          <p14:tracePt t="110411" x="2795588" y="4956175"/>
          <p14:tracePt t="110420" x="2795588" y="4983163"/>
          <p14:tracePt t="110447" x="2813050" y="5037138"/>
          <p14:tracePt t="110479" x="2822575" y="5072063"/>
          <p14:tracePt t="110481" x="2830513" y="5099050"/>
          <p14:tracePt t="110513" x="2830513" y="5126038"/>
          <p14:tracePt t="110531" x="2830513" y="5143500"/>
          <p14:tracePt t="110558" x="2847975" y="5197475"/>
          <p14:tracePt t="110580" x="2867025" y="5241925"/>
          <p14:tracePt t="110610" x="2874963" y="5303838"/>
          <p14:tracePt t="110642" x="2874963" y="5322888"/>
          <p14:tracePt t="110655" x="2894013" y="5367338"/>
          <p14:tracePt t="110687" x="2901950" y="5394325"/>
          <p14:tracePt t="110714" x="2911475" y="5446713"/>
          <p14:tracePt t="110745" x="2928938" y="5510213"/>
          <p14:tracePt t="110776" x="2946400" y="5572125"/>
          <p14:tracePt t="110781" x="2982913" y="5661025"/>
          <p14:tracePt t="110811" x="3027363" y="5776913"/>
          <p14:tracePt t="110843" x="3044825" y="5822950"/>
          <p14:tracePt t="110860" x="3081338" y="5894388"/>
          <p14:tracePt t="110892" x="3089275" y="5911850"/>
          <p14:tracePt t="110915" x="3108325" y="5956300"/>
          <p14:tracePt t="110946" x="3133725" y="6000750"/>
          <p14:tracePt t="110977" x="3133725" y="6010275"/>
          <p14:tracePt t="110983" x="3152775" y="6037263"/>
          <p14:tracePt t="111015" x="3160713" y="6045200"/>
          <p14:tracePt t="111047" x="3170238" y="6054725"/>
          <p14:tracePt t="111063" x="3187700" y="6062663"/>
          <p14:tracePt t="111091" x="3197225" y="6081713"/>
          <p14:tracePt t="111115" x="3205163" y="6081713"/>
          <p14:tracePt t="111146" x="3214688" y="6081713"/>
          <p14:tracePt t="111175" x="3224213" y="6081713"/>
          <p14:tracePt t="111186" x="3241675" y="6081713"/>
          <p14:tracePt t="111215" x="3259138" y="6072188"/>
          <p14:tracePt t="111247" x="3268663" y="6072188"/>
          <p14:tracePt t="111253" x="3295650" y="6072188"/>
          <p14:tracePt t="111283" x="3367088" y="6054725"/>
          <p14:tracePt t="111315" x="3375025" y="6045200"/>
          <p14:tracePt t="111327" x="3384550" y="6037263"/>
          <p14:tracePt t="111360" x="3402013" y="5991225"/>
          <p14:tracePt t="111383" x="3429000" y="5938838"/>
          <p14:tracePt t="111414" x="3446463" y="5919788"/>
          <p14:tracePt t="111422" x="3455988" y="5894388"/>
          <p14:tracePt t="111449" x="3490913" y="5830888"/>
          <p14:tracePt t="111481" x="3500438" y="5822950"/>
          <p14:tracePt t="111484" x="3517900" y="5759450"/>
          <p14:tracePt t="111517" x="3536950" y="5715000"/>
          <p14:tracePt t="111533" x="3544888" y="5697538"/>
          <p14:tracePt t="111550" x="3554413" y="5634038"/>
          <p14:tracePt t="111582" x="3562350" y="5616575"/>
          <p14:tracePt t="111611" x="3571875" y="5599113"/>
          <p14:tracePt t="111631" x="3581400" y="5599113"/>
          <p14:tracePt t="111876" x="3581400" y="5608638"/>
          <p14:tracePt t="112009" x="3589338" y="5616575"/>
          <p14:tracePt t="112118" x="3589338" y="5626100"/>
          <p14:tracePt t="112144" x="3589338" y="5634038"/>
          <p14:tracePt t="112259" x="3589338" y="5643563"/>
          <p14:tracePt t="112666" x="3598863" y="5653088"/>
          <p14:tracePt t="112874" x="3598863" y="5661025"/>
          <p14:tracePt t="112993" x="3598863" y="5670550"/>
          <p14:tracePt t="113060" x="3598863" y="5680075"/>
          <p14:tracePt t="113104" x="3598863" y="5688013"/>
          <p14:tracePt t="113184" x="3598863" y="5697538"/>
          <p14:tracePt t="113267" x="3589338" y="5697538"/>
          <p14:tracePt t="113279" x="3581400" y="5705475"/>
          <p14:tracePt t="113312" x="3581400" y="5724525"/>
          <p14:tracePt t="113344" x="3581400" y="5732463"/>
          <p14:tracePt t="114267" x="3581400" y="5741988"/>
          <p14:tracePt t="115020" x="3581400" y="5705475"/>
          <p14:tracePt t="115497" x="3581400" y="5680075"/>
          <p14:tracePt t="115510" x="3581400" y="5643563"/>
          <p14:tracePt t="115529" x="3562350" y="5419725"/>
          <p14:tracePt t="115561" x="3544888" y="5322888"/>
          <p14:tracePt t="115571" x="3500438" y="5099050"/>
          <p14:tracePt t="115595" x="3455988" y="4857750"/>
          <p14:tracePt t="115627" x="3438525" y="4759325"/>
          <p14:tracePt t="115640" x="3429000" y="4697413"/>
          <p14:tracePt t="115662" x="3402013" y="4465638"/>
          <p14:tracePt t="115694" x="3367088" y="4322763"/>
          <p14:tracePt t="115702" x="3348038" y="4259263"/>
          <p14:tracePt t="115729" x="3286125" y="4081463"/>
          <p14:tracePt t="115761" x="3251200" y="3973513"/>
          <p14:tracePt t="115764" x="3179763" y="3786188"/>
          <p14:tracePt t="115797" x="3152775" y="3732213"/>
          <p14:tracePt t="115807" x="3098800" y="3608388"/>
          <p14:tracePt t="115829" x="3044825" y="3455988"/>
          <p14:tracePt t="115861" x="3036888" y="3419475"/>
          <p14:tracePt t="115870" x="3000375" y="3322638"/>
          <p14:tracePt t="115896" x="2955925" y="3170238"/>
          <p14:tracePt t="115928" x="2938463" y="3054350"/>
          <p14:tracePt t="115938" x="2919413" y="3017838"/>
          <p14:tracePt t="115963" x="2901950" y="2911475"/>
          <p14:tracePt t="115995" x="2884488" y="2840038"/>
          <p14:tracePt t="116000" x="2874963" y="2822575"/>
          <p14:tracePt t="116030" x="2874963" y="2803525"/>
          <p14:tracePt t="116097" x="2874963" y="2795588"/>
          <p14:tracePt t="116122" x="2874963" y="2786063"/>
          <p14:tracePt t="116142" x="2874963" y="2768600"/>
          <p14:tracePt t="116168" x="2884488" y="2768600"/>
          <p14:tracePt t="116197" x="2884488" y="2751138"/>
          <p14:tracePt t="116229" x="2884488" y="2732088"/>
          <p14:tracePt t="116234" x="2884488" y="2705100"/>
          <p14:tracePt t="116264" x="2894013" y="2679700"/>
          <p14:tracePt t="116297" x="2901950" y="2660650"/>
          <p14:tracePt t="116340" x="2919413" y="2643188"/>
          <p14:tracePt t="116359" x="2919413" y="2625725"/>
          <p14:tracePt t="116378" x="2928938" y="2616200"/>
          <p14:tracePt t="116405" x="2938463" y="2608263"/>
          <p14:tracePt t="116431" x="2955925" y="2598738"/>
          <p14:tracePt t="116463" x="2965450" y="2598738"/>
          <p14:tracePt t="116563" x="2965450" y="2589213"/>
          <p14:tracePt t="116581" x="2973388" y="2589213"/>
          <p14:tracePt t="116629" x="2982913" y="2589213"/>
          <p14:tracePt t="116769" x="2990850" y="2589213"/>
          <p14:tracePt t="117146" x="3000375" y="2589213"/>
          <p14:tracePt t="117163" x="3009900" y="2589213"/>
          <p14:tracePt t="117195" x="3017838" y="2589213"/>
          <p14:tracePt t="117241" x="3027363" y="2581275"/>
          <p14:tracePt t="117930" x="3036888" y="2571750"/>
          <p14:tracePt t="117949" x="3044825" y="2571750"/>
          <p14:tracePt t="117962" x="3054350" y="2562225"/>
          <p14:tracePt t="117992" x="3054350" y="2554288"/>
          <p14:tracePt t="118089" x="3054350" y="2544763"/>
          <p14:tracePt t="118107" x="3044825" y="2544763"/>
          <p14:tracePt t="118134" x="3036888" y="2544763"/>
          <p14:tracePt t="118152" x="3027363" y="2544763"/>
          <p14:tracePt t="118179" x="3017838" y="2544763"/>
          <p14:tracePt t="118213" x="3009900" y="2554288"/>
          <p14:tracePt t="118237" x="3009900" y="2571750"/>
          <p14:tracePt t="118278" x="3054350" y="2581275"/>
          <p14:tracePt t="118312" x="3062288" y="2589213"/>
          <p14:tracePt t="118323" x="3071813" y="2589213"/>
          <p14:tracePt t="118342" x="3089275" y="2589213"/>
          <p14:tracePt t="118371" x="3187700" y="2589213"/>
          <p14:tracePt t="118404" x="3224213" y="2581275"/>
          <p14:tracePt t="118421" x="3251200" y="2581275"/>
          <p14:tracePt t="118437" x="3268663" y="2571750"/>
          <p14:tracePt t="118469" x="3259138" y="2562225"/>
          <p14:tracePt t="118576" x="3241675" y="2562225"/>
          <p14:tracePt t="118594" x="3232150" y="2554288"/>
          <p14:tracePt t="118606" x="3187700" y="2554288"/>
          <p14:tracePt t="118638" x="3160713" y="2571750"/>
          <p14:tracePt t="118670" x="3133725" y="2598738"/>
          <p14:tracePt t="118682" x="3125788" y="2625725"/>
          <p14:tracePt t="118704" x="3116263" y="2625725"/>
          <p14:tracePt t="118736" x="3116263" y="2633663"/>
          <p14:tracePt t="118767" x="3116263" y="2643188"/>
          <p14:tracePt t="118814" x="3133725" y="2643188"/>
          <p14:tracePt t="118826" x="3179763" y="2652713"/>
          <p14:tracePt t="118844" x="3187700" y="2652713"/>
          <p14:tracePt t="118872" x="3214688" y="2660650"/>
          <p14:tracePt t="118872" x="3241675" y="2660650"/>
          <p14:tracePt t="118906" x="3276600" y="2660650"/>
          <p14:tracePt t="118925" x="3295650" y="2652713"/>
          <p14:tracePt t="118939" x="3313113" y="2643188"/>
          <p14:tracePt t="118970" x="3322638" y="2633663"/>
          <p14:tracePt t="118986" x="3340100" y="2625725"/>
          <p14:tracePt t="119031" x="3340100" y="2608263"/>
          <p14:tracePt t="119050" x="3348038" y="2608263"/>
          <p14:tracePt t="119073" x="3348038" y="2598738"/>
          <p14:tracePt t="119104" x="3348038" y="2589213"/>
          <p14:tracePt t="119204" x="3348038" y="2581275"/>
          <p14:tracePt t="119270" x="3340100" y="2571750"/>
          <p14:tracePt t="119600" x="3330575" y="2571750"/>
          <p14:tracePt t="119614" x="3313113" y="2571750"/>
          <p14:tracePt t="119661" x="3303588" y="2571750"/>
          <p14:tracePt t="119681" x="3286125" y="2571750"/>
          <p14:tracePt t="119693" x="3268663" y="2581275"/>
          <p14:tracePt t="119708" x="3197225" y="2608263"/>
          <p14:tracePt t="119739" x="3170238" y="2616200"/>
          <p14:tracePt t="119755" x="3152775" y="2616200"/>
          <p14:tracePt t="119774" x="3071813" y="2652713"/>
          <p14:tracePt t="119806" x="3054350" y="2660650"/>
          <p14:tracePt t="119815" x="3017838" y="2660650"/>
          <p14:tracePt t="119841" x="2938463" y="2687638"/>
          <p14:tracePt t="119875" x="2919413" y="2697163"/>
          <p14:tracePt t="119877" x="2884488" y="2705100"/>
          <p14:tracePt t="119908" x="2795588" y="2732088"/>
          <p14:tracePt t="119940" x="2741613" y="2741613"/>
          <p14:tracePt t="119946" x="2714625" y="2751138"/>
          <p14:tracePt t="119975" x="2652713" y="2768600"/>
          <p14:tracePt t="119975" x="2598738" y="2776538"/>
          <p14:tracePt t="120009" x="2571750" y="2776538"/>
          <p14:tracePt t="120036" x="2509838" y="2776538"/>
          <p14:tracePt t="120057" x="2446338" y="2776538"/>
          <p14:tracePt t="120076" x="2366963" y="2786063"/>
          <p14:tracePt t="120109" x="2357438" y="2786063"/>
          <p14:tracePt t="120114" x="2339975" y="2786063"/>
          <p14:tracePt t="120142" x="2303463" y="2795588"/>
          <p14:tracePt t="120174" x="2286000" y="2795588"/>
          <p14:tracePt t="120178" x="2276475" y="2795588"/>
          <p14:tracePt t="120209" x="2259013" y="2795588"/>
          <p14:tracePt t="120213" x="2232025" y="2803525"/>
          <p14:tracePt t="120243" x="2224088" y="2803525"/>
          <p14:tracePt t="120276" x="2214563" y="2803525"/>
          <p14:tracePt t="120492" x="2224088" y="2795588"/>
          <p14:tracePt t="120666" x="2241550" y="2786063"/>
          <p14:tracePt t="120684" x="2251075" y="2786063"/>
          <p14:tracePt t="120697" x="2268538" y="2776538"/>
          <p14:tracePt t="120715" x="2286000" y="2776538"/>
          <p14:tracePt t="120728" x="2322513" y="2768600"/>
          <p14:tracePt t="120746" x="2339975" y="2768600"/>
          <p14:tracePt t="120757" x="2393950" y="2768600"/>
          <p14:tracePt t="120777" x="2419350" y="2768600"/>
          <p14:tracePt t="120789" x="2473325" y="2768600"/>
          <p14:tracePt t="120808" x="2490788" y="2768600"/>
          <p14:tracePt t="120835" x="2517775" y="2768600"/>
          <p14:tracePt t="120847" x="2544763" y="2768600"/>
          <p14:tracePt t="120858" x="2562225" y="2768600"/>
          <p14:tracePt t="120870" x="2633663" y="2768600"/>
          <p14:tracePt t="120889" x="2652713" y="2768600"/>
          <p14:tracePt t="120901" x="2705100" y="2768600"/>
          <p14:tracePt t="120920" x="2714625" y="2768600"/>
          <p14:tracePt t="120933" x="2776538" y="2759075"/>
          <p14:tracePt t="120952" x="2786063" y="2759075"/>
          <p14:tracePt t="120963" x="2803525" y="2751138"/>
          <p14:tracePt t="120983" x="2813050" y="2751138"/>
          <p14:tracePt t="120996" x="2822575" y="2751138"/>
          <p14:tracePt t="121029" x="2830513" y="2751138"/>
          <p14:tracePt t="121047" x="2840038" y="2751138"/>
          <p14:tracePt t="121076" x="2847975" y="2751138"/>
          <p14:tracePt t="121126" x="2840038" y="2751138"/>
          <p14:tracePt t="121221" x="2830513" y="2759075"/>
          <p14:tracePt t="121232" x="2813050" y="2768600"/>
          <p14:tracePt t="121251" x="2795588" y="2776538"/>
          <p14:tracePt t="121263" x="2759075" y="2786063"/>
          <p14:tracePt t="121281" x="2751138" y="2803525"/>
          <p14:tracePt t="121294" x="2697163" y="2822575"/>
          <p14:tracePt t="121313" x="2687638" y="2822575"/>
          <p14:tracePt t="121323" x="2643188" y="2847975"/>
          <p14:tracePt t="121343" x="2633663" y="2857500"/>
          <p14:tracePt t="121354" x="2571750" y="2894013"/>
          <p14:tracePt t="121374" x="2509838" y="2919413"/>
          <p14:tracePt t="121394" x="2490788" y="2928938"/>
          <p14:tracePt t="121404" x="2473325" y="2938463"/>
          <p14:tracePt t="121423" x="2455863" y="2946400"/>
          <p14:tracePt t="121434" x="2428875" y="2965450"/>
          <p14:tracePt t="121454" x="2411413" y="2982913"/>
          <p14:tracePt t="121466" x="2393950" y="2990850"/>
          <p14:tracePt t="121486" x="2384425" y="3009900"/>
          <p14:tracePt t="121497" x="2339975" y="3027363"/>
          <p14:tracePt t="121516" x="2322513" y="3044825"/>
          <p14:tracePt t="121530" x="2312988" y="3044825"/>
          <p14:tracePt t="121548" x="2276475" y="3062288"/>
          <p14:tracePt t="121567" x="2276475" y="3071813"/>
          <p14:tracePt t="121593" x="2268538" y="3071813"/>
          <p14:tracePt t="122032" x="2276475" y="3071813"/>
          <p14:tracePt t="122443" x="2276475" y="3062288"/>
          <p14:tracePt t="122491" x="2295525" y="3054350"/>
          <p14:tracePt t="122537" x="2303463" y="3054350"/>
          <p14:tracePt t="122556" x="2322513" y="3044825"/>
          <p14:tracePt t="122568" x="2339975" y="3036888"/>
          <p14:tracePt t="122587" x="2347913" y="3027363"/>
          <p14:tracePt t="122619" x="2357438" y="3027363"/>
          <p14:tracePt t="122632" x="2374900" y="3027363"/>
          <p14:tracePt t="122643" x="2455863" y="3027363"/>
          <p14:tracePt t="122664" x="2517775" y="3036888"/>
          <p14:tracePt t="122681" x="2544763" y="3044825"/>
          <p14:tracePt t="122692" x="2571750" y="3044825"/>
          <p14:tracePt t="122712" x="2598738" y="3044825"/>
          <p14:tracePt t="122724" x="2633663" y="3044825"/>
          <p14:tracePt t="122743" x="2660650" y="3044825"/>
          <p14:tracePt t="122754" x="2724150" y="3044825"/>
          <p14:tracePt t="122774" x="2751138" y="3044825"/>
          <p14:tracePt t="122786" x="2795588" y="3044825"/>
          <p14:tracePt t="122806" x="2813050" y="3044825"/>
          <p14:tracePt t="122818" x="2822575" y="3044825"/>
          <p14:tracePt t="122836" x="2830513" y="3044825"/>
          <p14:tracePt t="122871" x="2840038" y="3044825"/>
          <p14:tracePt t="122896" x="2847975" y="3044825"/>
          <p14:tracePt t="122915" x="2857500" y="3044825"/>
          <p14:tracePt t="122927" x="2874963" y="3044825"/>
          <p14:tracePt t="122946" x="2874963" y="3054350"/>
          <p14:tracePt t="122959" x="2884488" y="3054350"/>
          <p14:tracePt t="122978" x="2901950" y="3054350"/>
          <p14:tracePt t="122989" x="2911475" y="3062288"/>
          <p14:tracePt t="123008" x="2919413" y="3062288"/>
          <p14:tracePt t="123027" x="2928938" y="3062288"/>
          <p14:tracePt t="123104" x="2938463" y="3062288"/>
          <p14:tracePt t="123137" x="2946400" y="3062288"/>
          <p14:tracePt t="123162" x="2955925" y="3062288"/>
          <p14:tracePt t="123190" x="2965450" y="3062288"/>
          <p14:tracePt t="123215" x="2973388" y="3062288"/>
          <p14:tracePt t="123279" x="2982913" y="3062288"/>
          <p14:tracePt t="123370" x="2990850" y="3062288"/>
          <p14:tracePt t="123419" x="3000375" y="3062288"/>
          <p14:tracePt t="127629" x="3009900" y="3062288"/>
          <p14:tracePt t="128278" x="3009900" y="3071813"/>
          <p14:tracePt t="128303" x="3017838" y="3081338"/>
          <p14:tracePt t="128324" x="3036888" y="3098800"/>
          <p14:tracePt t="128335" x="3044825" y="3116263"/>
          <p14:tracePt t="128354" x="3054350" y="3133725"/>
          <p14:tracePt t="128366" x="3071813" y="3160713"/>
          <p14:tracePt t="128386" x="3081338" y="3170238"/>
          <p14:tracePt t="128397" x="3098800" y="3214688"/>
          <p14:tracePt t="128418" x="3133725" y="3313113"/>
          <p14:tracePt t="128437" x="3160713" y="3375025"/>
          <p14:tracePt t="128447" x="3214688" y="3490913"/>
          <p14:tracePt t="128466" x="3232150" y="3554413"/>
          <p14:tracePt t="128478" x="3303588" y="3724275"/>
          <p14:tracePt t="128497" x="3330575" y="3786188"/>
          <p14:tracePt t="128508" x="3394075" y="3938588"/>
          <p14:tracePt t="128527" x="3419475" y="4017963"/>
          <p14:tracePt t="128539" x="3446463" y="4125913"/>
          <p14:tracePt t="128558" x="3490913" y="4214813"/>
          <p14:tracePt t="128578" x="3500438" y="4259263"/>
          <p14:tracePt t="128589" x="3536950" y="4348163"/>
          <p14:tracePt t="128608" x="3554413" y="4419600"/>
          <p14:tracePt t="128620" x="3589338" y="4518025"/>
          <p14:tracePt t="128640" x="3598863" y="4537075"/>
          <p14:tracePt t="128652" x="3608388" y="4572000"/>
          <p14:tracePt t="128671" x="3608388" y="4598988"/>
          <p14:tracePt t="128685" x="3616325" y="4660900"/>
          <p14:tracePt t="128702" x="3625850" y="4697413"/>
          <p14:tracePt t="128729" x="3633788" y="4768850"/>
          <p14:tracePt t="128747" x="3643313" y="4795838"/>
          <p14:tracePt t="128759" x="3643313" y="4848225"/>
          <p14:tracePt t="128777" x="3643313" y="4919663"/>
          <p14:tracePt t="128796" x="3652838" y="4973638"/>
          <p14:tracePt t="128808" x="3679825" y="5072063"/>
          <p14:tracePt t="128828" x="3687763" y="5126038"/>
          <p14:tracePt t="128841" x="3697288" y="5224463"/>
          <p14:tracePt t="128859" x="3697288" y="5241925"/>
          <p14:tracePt t="128871" x="3705225" y="5303838"/>
          <p14:tracePt t="128889" x="3705225" y="5313363"/>
          <p14:tracePt t="128902" x="3714750" y="5367338"/>
          <p14:tracePt t="128920" x="3714750" y="5465763"/>
          <p14:tracePt t="128954" x="3714750" y="5483225"/>
          <p14:tracePt t="128966" x="3714750" y="5537200"/>
          <p14:tracePt t="128983" x="3714750" y="5545138"/>
          <p14:tracePt t="128996" x="3714750" y="5599113"/>
          <p14:tracePt t="129014" x="3714750" y="5616575"/>
          <p14:tracePt t="129026" x="3714750" y="5680075"/>
          <p14:tracePt t="129045" x="3697288" y="5732463"/>
          <p14:tracePt t="129064" x="3697288" y="5741988"/>
          <p14:tracePt t="129076" x="3687763" y="5768975"/>
          <p14:tracePt t="129097" x="3679825" y="5776913"/>
          <p14:tracePt t="129124" x="3679825" y="5795963"/>
          <p14:tracePt t="129142" x="3679825" y="5803900"/>
          <p14:tracePt t="129154" x="3679825" y="5822950"/>
          <p14:tracePt t="129188" x="3670300" y="5822950"/>
          <p14:tracePt t="129269" x="3670300" y="5830888"/>
          <p14:tracePt t="129342" x="3670300" y="5840413"/>
          <p14:tracePt t="130035" x="3670300" y="5848350"/>
          <p14:tracePt t="130381" x="3660775" y="5867400"/>
          <p14:tracePt t="130399" x="3643313" y="5884863"/>
          <p14:tracePt t="130411" x="3616325" y="5919788"/>
          <p14:tracePt t="130430" x="3608388" y="5938838"/>
          <p14:tracePt t="130442" x="3581400" y="5973763"/>
          <p14:tracePt t="130461" x="3571875" y="5983288"/>
          <p14:tracePt t="130473" x="3517900" y="6027738"/>
          <p14:tracePt t="130492" x="3465513" y="6062663"/>
          <p14:tracePt t="130503" x="3402013" y="6099175"/>
          <p14:tracePt t="130523" x="3313113" y="6143625"/>
          <p14:tracePt t="130542" x="3276600" y="6153150"/>
          <p14:tracePt t="130554" x="3214688" y="6180138"/>
          <p14:tracePt t="130572" x="3187700" y="6188075"/>
          <p14:tracePt t="130584" x="3125788" y="6205538"/>
          <p14:tracePt t="130602" x="3089275" y="6224588"/>
          <p14:tracePt t="130613" x="3017838" y="6251575"/>
          <p14:tracePt t="130632" x="2955925" y="6269038"/>
          <p14:tracePt t="130652" x="2919413" y="6276975"/>
          <p14:tracePt t="130664" x="2857500" y="6296025"/>
          <p14:tracePt t="130683" x="2830513" y="6296025"/>
          <p14:tracePt t="130695" x="2776538" y="6296025"/>
          <p14:tracePt t="130714" x="2759075" y="6296025"/>
          <p14:tracePt t="130727" x="2732088" y="6296025"/>
          <p14:tracePt t="130744" x="2724150" y="6296025"/>
          <p14:tracePt t="130758" x="2679700" y="6296025"/>
          <p14:tracePt t="130775" x="2660650" y="6296025"/>
          <p14:tracePt t="130791" x="2643188" y="6296025"/>
          <p14:tracePt t="130808" x="2616200" y="6296025"/>
          <p14:tracePt t="130826" x="2616200" y="6286500"/>
          <p14:tracePt t="130872" x="2608263" y="6286500"/>
          <p14:tracePt t="130898" x="2608263" y="6276975"/>
          <p14:tracePt t="130917" x="2608263" y="6269038"/>
          <p14:tracePt t="130997" x="2608263" y="6251575"/>
          <p14:tracePt t="131028" x="2608263" y="6242050"/>
          <p14:tracePt t="131136" x="2608263" y="6232525"/>
          <p14:tracePt t="131186" x="2608263" y="6224588"/>
          <p14:tracePt t="147379" x="2598738" y="6224588"/>
          <p14:tracePt t="147758" x="2589213" y="6224588"/>
          <p14:tracePt t="147770" x="2581275" y="6215063"/>
          <p14:tracePt t="147790" x="2571750" y="6205538"/>
          <p14:tracePt t="147802" x="2554288" y="6188075"/>
          <p14:tracePt t="147820" x="2554288" y="6180138"/>
          <p14:tracePt t="147847" x="2554288" y="6170613"/>
          <p14:tracePt t="147882" x="2554288" y="6153150"/>
          <p14:tracePt t="147959" x="2562225" y="6134100"/>
          <p14:tracePt t="147971" x="2589213" y="6081713"/>
          <p14:tracePt t="147991" x="2598738" y="6062663"/>
          <p14:tracePt t="148002" x="2608263" y="6045200"/>
          <p14:tracePt t="148021" x="2625725" y="6037263"/>
          <p14:tracePt t="148041" x="2643188" y="6037263"/>
          <p14:tracePt t="148056" x="2714625" y="6037263"/>
          <p14:tracePt t="148076" x="2732088" y="6054725"/>
          <p14:tracePt t="148084" x="2776538" y="6072188"/>
          <p14:tracePt t="148104" x="2813050" y="6081713"/>
          <p14:tracePt t="148116" x="2867025" y="6108700"/>
          <p14:tracePt t="148135" x="2894013" y="6116638"/>
          <p14:tracePt t="148165" x="2901950" y="6116638"/>
          <p14:tracePt t="148193" x="2919413" y="6116638"/>
          <p14:tracePt t="148213" x="2955925" y="6099175"/>
          <p14:tracePt t="148246" x="2973388" y="6089650"/>
          <p14:tracePt t="148256" x="3017838" y="6072188"/>
          <p14:tracePt t="148276" x="3027363" y="6054725"/>
          <p14:tracePt t="148287" x="3089275" y="6027738"/>
          <p14:tracePt t="148306" x="3108325" y="6027738"/>
          <p14:tracePt t="148318" x="3133725" y="6010275"/>
          <p14:tracePt t="148338" x="3160713" y="5991225"/>
          <p14:tracePt t="148350" x="3187700" y="5991225"/>
          <p14:tracePt t="148368" x="3205163" y="5983288"/>
          <p14:tracePt t="148380" x="3251200" y="5973763"/>
          <p14:tracePt t="148399" x="3286125" y="5965825"/>
          <p14:tracePt t="148412" x="3330575" y="5956300"/>
          <p14:tracePt t="148431" x="3357563" y="5956300"/>
          <p14:tracePt t="148446" x="3367088" y="5946775"/>
          <p14:tracePt t="148463" x="3384550" y="5938838"/>
          <p14:tracePt t="148478" x="3402013" y="5938838"/>
          <p14:tracePt t="148502" x="3429000" y="5929313"/>
          <p14:tracePt t="148513" x="3446463" y="5919788"/>
          <p14:tracePt t="148528" x="3465513" y="5911850"/>
          <p14:tracePt t="148546" x="3473450" y="5902325"/>
          <p14:tracePt t="148562" x="3482975" y="5894388"/>
          <p14:tracePt t="148578" x="3500438" y="5884863"/>
          <p14:tracePt t="148594" x="3509963" y="5867400"/>
          <p14:tracePt t="148611" x="3517900" y="5867400"/>
          <p14:tracePt t="148629" x="3536950" y="5867400"/>
          <p14:tracePt t="148653" x="3536950" y="5857875"/>
          <p14:tracePt t="148665" x="3544888" y="5848350"/>
          <p14:tracePt t="148712" x="3554413" y="5848350"/>
          <p14:tracePt t="148811" x="3562350" y="5848350"/>
          <p14:tracePt t="148851" x="3571875" y="5848350"/>
          <p14:tracePt t="148918" x="3571875" y="5840413"/>
          <p14:tracePt t="150128" x="3571875" y="583088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TextField</a:t>
            </a:r>
            <a:r>
              <a:rPr lang="en-US" dirty="0" smtClean="0"/>
              <a:t> </a:t>
            </a:r>
            <a:r>
              <a:rPr lang="en-US" dirty="0"/>
              <a:t>View Invoking Widget Write Methods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1447800"/>
            <a:ext cx="8458200" cy="37486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ACounterJTextFieldView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CounterObserver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JTextField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>
                <a:solidFill>
                  <a:srgbClr val="0000C0"/>
                </a:solidFill>
                <a:latin typeface="Courier New"/>
              </a:rPr>
              <a:t>textField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ACounterJTextFieldView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JTextField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theTextField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){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textField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theTextField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dirty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update(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ObservableCounter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counter)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textField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.setText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dirty="0">
                <a:solidFill>
                  <a:srgbClr val="2A00FF"/>
                </a:solidFill>
                <a:latin typeface="Courier New"/>
              </a:rPr>
              <a:t>""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counter.getValue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dirty="0">
              <a:solidFill>
                <a:srgbClr val="000000"/>
              </a:solidFill>
              <a:latin typeface="Courier New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49595"/>
      </p:ext>
    </p:extLst>
  </p:cSld>
  <p:clrMapOvr>
    <a:masterClrMapping/>
  </p:clrMapOvr>
  <p:transition advTm="799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944" x="3581400" y="5822950"/>
          <p14:tracePt t="4655" x="3589338" y="5822950"/>
          <p14:tracePt t="4667" x="3598863" y="5822950"/>
          <p14:tracePt t="4686" x="3616325" y="5813425"/>
          <p14:tracePt t="4704" x="3625850" y="5803900"/>
          <p14:tracePt t="4717" x="3652838" y="5795963"/>
          <p14:tracePt t="4734" x="3670300" y="5786438"/>
          <p14:tracePt t="4747" x="3687763" y="5776913"/>
          <p14:tracePt t="4766" x="3714750" y="5759450"/>
          <p14:tracePt t="4778" x="3776663" y="5705475"/>
          <p14:tracePt t="4797" x="3795713" y="5697538"/>
          <p14:tracePt t="4810" x="3875088" y="5616575"/>
          <p14:tracePt t="4828" x="3902075" y="5581650"/>
          <p14:tracePt t="4841" x="3965575" y="5518150"/>
          <p14:tracePt t="4861" x="4000500" y="5491163"/>
          <p14:tracePt t="4872" x="4125913" y="5367338"/>
          <p14:tracePt t="4892" x="4143375" y="5340350"/>
          <p14:tracePt t="4904" x="4224338" y="5268913"/>
          <p14:tracePt t="4921" x="4251325" y="5241925"/>
          <p14:tracePt t="4934" x="4367213" y="5116513"/>
          <p14:tracePt t="4953" x="4384675" y="5089525"/>
          <p14:tracePt t="4967" x="4456113" y="5027613"/>
          <p14:tracePt t="4986" x="4491038" y="4991100"/>
          <p14:tracePt t="5001" x="4572000" y="4919663"/>
          <p14:tracePt t="5018" x="4589463" y="4902200"/>
          <p14:tracePt t="5034" x="4660900" y="4840288"/>
          <p14:tracePt t="5051" x="4687888" y="4813300"/>
          <p14:tracePt t="5067" x="4759325" y="4759325"/>
          <p14:tracePt t="5084" x="4776788" y="4732338"/>
          <p14:tracePt t="5101" x="4848225" y="4679950"/>
          <p14:tracePt t="5119" x="4867275" y="4660900"/>
          <p14:tracePt t="5135" x="4919663" y="4616450"/>
          <p14:tracePt t="5152" x="4919663" y="4608513"/>
          <p14:tracePt t="5169" x="4983163" y="4554538"/>
          <p14:tracePt t="5186" x="5027613" y="4500563"/>
          <p14:tracePt t="5205" x="5054600" y="4491038"/>
          <p14:tracePt t="5219" x="5089525" y="4438650"/>
          <p14:tracePt t="5237" x="5116513" y="4419600"/>
          <p14:tracePt t="5252" x="5133975" y="4411663"/>
          <p14:tracePt t="5286" x="5153025" y="4394200"/>
          <p14:tracePt t="5297" x="5187950" y="4375150"/>
          <p14:tracePt t="5317" x="5205413" y="4357688"/>
          <p14:tracePt t="5329" x="5241925" y="4330700"/>
          <p14:tracePt t="5346" x="5286375" y="4286250"/>
          <p14:tracePt t="5374" x="5330825" y="4232275"/>
          <p14:tracePt t="5391" x="5357813" y="4187825"/>
          <p14:tracePt t="5411" x="5375275" y="4160838"/>
          <p14:tracePt t="5422" x="5411788" y="4116388"/>
          <p14:tracePt t="5441" x="5411788" y="4098925"/>
          <p14:tracePt t="5453" x="5438775" y="4037013"/>
          <p14:tracePt t="5474" x="5446713" y="4017963"/>
          <p14:tracePt t="5486" x="5465763" y="3956050"/>
          <p14:tracePt t="5505" x="5465763" y="3938588"/>
          <p14:tracePt t="5517" x="5483225" y="3894138"/>
          <p14:tracePt t="5536" x="5483225" y="3867150"/>
          <p14:tracePt t="5550" x="5483225" y="3857625"/>
          <p14:tracePt t="5568" x="5491163" y="3848100"/>
          <p14:tracePt t="5580" x="5500688" y="3840163"/>
          <p14:tracePt t="5657" x="5500688" y="3830638"/>
          <p14:tracePt t="5724" x="5500688" y="3822700"/>
          <p14:tracePt t="5790" x="5510213" y="3813175"/>
          <p14:tracePt t="6040" x="5510213" y="3803650"/>
          <p14:tracePt t="6067" x="5518150" y="3795713"/>
          <p14:tracePt t="6087" x="5527675" y="3768725"/>
          <p14:tracePt t="6117" x="5537200" y="3759200"/>
          <p14:tracePt t="6128" x="5545138" y="3714750"/>
          <p14:tracePt t="6148" x="5554663" y="3705225"/>
          <p14:tracePt t="6159" x="5554663" y="3697288"/>
          <p14:tracePt t="6179" x="5554663" y="3679825"/>
          <p14:tracePt t="6190" x="5562600" y="3679825"/>
          <p14:tracePt t="6210" x="5572125" y="3660775"/>
          <p14:tracePt t="6229" x="5572125" y="3633788"/>
          <p14:tracePt t="6241" x="5581650" y="3616325"/>
          <p14:tracePt t="6260" x="5589588" y="3581400"/>
          <p14:tracePt t="6291" x="5599113" y="3562350"/>
          <p14:tracePt t="6321" x="5599113" y="3554413"/>
          <p14:tracePt t="6350" x="5616575" y="3517900"/>
          <p14:tracePt t="6370" x="5616575" y="3500438"/>
          <p14:tracePt t="6382" x="5616575" y="3465513"/>
          <p14:tracePt t="6402" x="5616575" y="3455988"/>
          <p14:tracePt t="6413" x="5616575" y="3446463"/>
          <p14:tracePt t="6431" x="5616575" y="3429000"/>
          <p14:tracePt t="6522" x="5616575" y="3411538"/>
          <p14:tracePt t="6541" x="5616575" y="3402013"/>
          <p14:tracePt t="6569" x="5616575" y="3394075"/>
          <p14:tracePt t="6587" x="5616575" y="3375025"/>
          <p14:tracePt t="6599" x="5626100" y="3348038"/>
          <p14:tracePt t="6618" x="5626100" y="3340100"/>
          <p14:tracePt t="6649" x="5626100" y="3330575"/>
          <p14:tracePt t="6668" x="5626100" y="3322638"/>
          <p14:tracePt t="6681" x="5626100" y="3303588"/>
          <p14:tracePt t="6699" x="5626100" y="3295650"/>
          <p14:tracePt t="6726" x="5626100" y="3276600"/>
          <p14:tracePt t="6746" x="5626100" y="3259138"/>
          <p14:tracePt t="6776" x="5626100" y="3251200"/>
          <p14:tracePt t="6812" x="5634038" y="3251200"/>
          <p14:tracePt t="6872" x="5634038" y="3241675"/>
          <p14:tracePt t="6883" x="5634038" y="3224213"/>
          <p14:tracePt t="6914" x="5643563" y="3214688"/>
          <p14:tracePt t="6933" x="5643563" y="3197225"/>
          <p14:tracePt t="6967" x="5643563" y="3187700"/>
          <p14:tracePt t="6992" x="5643563" y="3179763"/>
          <p14:tracePt t="7057" x="5643563" y="3170238"/>
          <p14:tracePt t="7077" x="5653088" y="3160713"/>
          <p14:tracePt t="7088" x="5653088" y="3152775"/>
          <p14:tracePt t="7150" x="5653088" y="3143250"/>
          <p14:tracePt t="7200" x="5661025" y="3133725"/>
          <p14:tracePt t="7266" x="5661025" y="3125788"/>
          <p14:tracePt t="7292" x="5670550" y="3125788"/>
          <p14:tracePt t="7312" x="5670550" y="3116263"/>
          <p14:tracePt t="7392" x="5670550" y="3108325"/>
          <p14:tracePt t="7467" x="5680075" y="3108325"/>
          <p14:tracePt t="7769" x="5680075" y="3098800"/>
          <p14:tracePt t="8505" x="5688013" y="3098800"/>
          <p14:tracePt t="8662" x="5697538" y="3098800"/>
          <p14:tracePt t="8679" x="5705475" y="3098800"/>
          <p14:tracePt t="8691" x="5715000" y="3098800"/>
          <p14:tracePt t="8711" x="5724525" y="3098800"/>
          <p14:tracePt t="8761" x="5741988" y="3098800"/>
          <p14:tracePt t="8773" x="5751513" y="3098800"/>
          <p14:tracePt t="8786" x="5795963" y="3098800"/>
          <p14:tracePt t="8805" x="5803900" y="3098800"/>
          <p14:tracePt t="8816" x="5830888" y="3098800"/>
          <p14:tracePt t="8835" x="5840413" y="3098800"/>
          <p14:tracePt t="8848" x="5884863" y="3098800"/>
          <p14:tracePt t="8865" x="5946775" y="3108325"/>
          <p14:tracePt t="8884" x="5983288" y="3108325"/>
          <p14:tracePt t="8896" x="6000750" y="3108325"/>
          <p14:tracePt t="8927" x="6037263" y="3108325"/>
          <p14:tracePt t="8946" x="6054725" y="3108325"/>
          <p14:tracePt t="8957" x="6081713" y="3108325"/>
          <p14:tracePt t="8976" x="6126163" y="3108325"/>
          <p14:tracePt t="8995" x="6134100" y="3108325"/>
          <p14:tracePt t="9007" x="6153150" y="3108325"/>
          <p14:tracePt t="9027" x="6170613" y="3108325"/>
          <p14:tracePt t="9054" x="6197600" y="3108325"/>
          <p14:tracePt t="9072" x="6205538" y="3108325"/>
          <p14:tracePt t="9098" x="6215063" y="3108325"/>
          <p14:tracePt t="9118" x="6224588" y="3108325"/>
          <p14:tracePt t="9137" x="6232525" y="3108325"/>
          <p14:tracePt t="9243" x="6242050" y="3108325"/>
          <p14:tracePt t="9277" x="6251575" y="3108325"/>
          <p14:tracePt t="9697" x="6259513" y="3108325"/>
          <p14:tracePt t="9966" x="6259513" y="3098800"/>
          <p14:tracePt t="10111" x="6259513" y="3089275"/>
          <p14:tracePt t="10248" x="6269038" y="3089275"/>
          <p14:tracePt t="10501" x="6269038" y="3081338"/>
          <p14:tracePt t="10551" x="6269038" y="3071813"/>
          <p14:tracePt t="10960" x="6259513" y="3071813"/>
          <p14:tracePt t="10991" x="6242050" y="3062288"/>
          <p14:tracePt t="11004" x="6232525" y="3062288"/>
          <p14:tracePt t="11017" x="6205538" y="3054350"/>
          <p14:tracePt t="11036" x="6188075" y="3054350"/>
          <p14:tracePt t="11048" x="6170613" y="3044825"/>
          <p14:tracePt t="11066" x="6143625" y="3044825"/>
          <p14:tracePt t="11086" x="6126163" y="3036888"/>
          <p14:tracePt t="11098" x="6089650" y="3027363"/>
          <p14:tracePt t="11117" x="6062663" y="3027363"/>
          <p14:tracePt t="11129" x="6000750" y="3009900"/>
          <p14:tracePt t="11149" x="5973763" y="3000375"/>
          <p14:tracePt t="11160" x="5902325" y="2973388"/>
          <p14:tracePt t="11179" x="5884863" y="2965450"/>
          <p14:tracePt t="11192" x="5840413" y="2946400"/>
          <p14:tracePt t="11210" x="5822950" y="2946400"/>
          <p14:tracePt t="11222" x="5795963" y="2928938"/>
          <p14:tracePt t="11240" x="5776913" y="2928938"/>
          <p14:tracePt t="11253" x="5732463" y="2919413"/>
          <p14:tracePt t="11270" x="5697538" y="2911475"/>
          <p14:tracePt t="11290" x="5697538" y="2901950"/>
          <p14:tracePt t="11304" x="5688013" y="2901950"/>
          <p14:tracePt t="11321" x="5661025" y="2901950"/>
          <p14:tracePt t="11351" x="5643563" y="2901950"/>
          <p14:tracePt t="11362" x="5626100" y="2901950"/>
          <p14:tracePt t="11381" x="5599113" y="2901950"/>
          <p14:tracePt t="11399" x="5589588" y="2901950"/>
          <p14:tracePt t="11412" x="5581650" y="2894013"/>
          <p14:tracePt t="11430" x="5572125" y="2894013"/>
          <p14:tracePt t="11442" x="5562600" y="2894013"/>
          <p14:tracePt t="11461" x="5554663" y="2894013"/>
          <p14:tracePt t="11473" x="5545138" y="2894013"/>
          <p14:tracePt t="11505" x="5537200" y="2894013"/>
          <p14:tracePt t="11524" x="5527675" y="2894013"/>
          <p14:tracePt t="11537" x="5518150" y="2901950"/>
          <p14:tracePt t="11559" x="5510213" y="2901950"/>
          <p14:tracePt t="11570" x="5500688" y="2911475"/>
          <p14:tracePt t="11629" x="5491163" y="2919413"/>
          <p14:tracePt t="11661" x="5491163" y="2928938"/>
          <p14:tracePt t="11692" x="5491163" y="2938463"/>
          <p14:tracePt t="11746" x="5491163" y="2946400"/>
          <p14:tracePt t="11757" x="5483225" y="2946400"/>
          <p14:tracePt t="11790" x="5483225" y="2955925"/>
          <p14:tracePt t="11835" x="5483225" y="2965450"/>
          <p14:tracePt t="11882" x="5473700" y="2973388"/>
          <p14:tracePt t="11915" x="5465763" y="2982913"/>
          <p14:tracePt t="11928" x="5402263" y="3009900"/>
          <p14:tracePt t="11948" x="5375275" y="3009900"/>
          <p14:tracePt t="11960" x="5322888" y="3027363"/>
          <p14:tracePt t="11979" x="5295900" y="3027363"/>
          <p14:tracePt t="11993" x="5241925" y="3036888"/>
          <p14:tracePt t="12011" x="5187950" y="3054350"/>
          <p14:tracePt t="12028" x="5160963" y="3054350"/>
          <p14:tracePt t="12044" x="5081588" y="3071813"/>
          <p14:tracePt t="12061" x="5054600" y="3081338"/>
          <p14:tracePt t="12073" x="4956175" y="3108325"/>
          <p14:tracePt t="12091" x="4911725" y="3108325"/>
          <p14:tracePt t="12102" x="4840288" y="3133725"/>
          <p14:tracePt t="12123" x="4822825" y="3133725"/>
          <p14:tracePt t="12135" x="4751388" y="3152775"/>
          <p14:tracePt t="12153" x="4724400" y="3152775"/>
          <p14:tracePt t="12166" x="4643438" y="3170238"/>
          <p14:tracePt t="12184" x="4616450" y="3179763"/>
          <p14:tracePt t="12196" x="4545013" y="3187700"/>
          <p14:tracePt t="12215" x="4518025" y="3197225"/>
          <p14:tracePt t="12227" x="4438650" y="3205163"/>
          <p14:tracePt t="12245" x="4375150" y="3224213"/>
          <p14:tracePt t="12264" x="4357688" y="3232150"/>
          <p14:tracePt t="12277" x="4303713" y="3232150"/>
          <p14:tracePt t="12296" x="4268788" y="3241675"/>
          <p14:tracePt t="12308" x="4187825" y="3251200"/>
          <p14:tracePt t="12340" x="4133850" y="3268663"/>
          <p14:tracePt t="12358" x="4089400" y="3286125"/>
          <p14:tracePt t="12402" x="4044950" y="3303588"/>
          <p14:tracePt t="12435" x="4027488" y="3313113"/>
          <p14:tracePt t="12452" x="4010025" y="3313113"/>
          <p14:tracePt t="12464" x="3973513" y="3322638"/>
          <p14:tracePt t="12485" x="3956050" y="3330575"/>
          <p14:tracePt t="12496" x="3919538" y="3348038"/>
          <p14:tracePt t="12515" x="3911600" y="3348038"/>
          <p14:tracePt t="12527" x="3867150" y="3357563"/>
          <p14:tracePt t="12546" x="3848100" y="3357563"/>
          <p14:tracePt t="12558" x="3840163" y="3367088"/>
          <p14:tracePt t="12577" x="3822700" y="3367088"/>
          <p14:tracePt t="12591" x="3813175" y="3375025"/>
          <p14:tracePt t="12623" x="3803650" y="3375025"/>
          <p14:tracePt t="12627" x="3795713" y="3375025"/>
          <p14:tracePt t="12734" x="3795713" y="3367088"/>
          <p14:tracePt t="13203" x="3795713" y="3357563"/>
          <p14:tracePt t="13360" x="3795713" y="3348038"/>
          <p14:tracePt t="13692" x="3786188" y="3348038"/>
          <p14:tracePt t="14179" x="3786188" y="3357563"/>
          <p14:tracePt t="14198" x="3776663" y="3367088"/>
          <p14:tracePt t="14210" x="3768725" y="3402013"/>
          <p14:tracePt t="14230" x="3732213" y="3455988"/>
          <p14:tracePt t="14262" x="3714750" y="3490913"/>
          <p14:tracePt t="14289" x="3697288" y="3509963"/>
          <p14:tracePt t="14306" x="3697288" y="3517900"/>
          <p14:tracePt t="14329" x="3670300" y="3544888"/>
          <p14:tracePt t="14360" x="3643313" y="3562350"/>
          <p14:tracePt t="14370" x="3616325" y="3581400"/>
          <p14:tracePt t="14396" x="3517900" y="3625850"/>
          <p14:tracePt t="14427" x="3465513" y="3633788"/>
          <p14:tracePt t="14431" x="3384550" y="3660775"/>
          <p14:tracePt t="14464" x="3367088" y="3670300"/>
          <p14:tracePt t="14480" x="3348038" y="3679825"/>
          <p14:tracePt t="14496" x="3295650" y="3697288"/>
          <p14:tracePt t="14528" x="3241675" y="3705225"/>
          <p14:tracePt t="14546" x="3125788" y="3714750"/>
          <p14:tracePt t="14578" x="3054350" y="3714750"/>
          <p14:tracePt t="14610" x="3027363" y="3714750"/>
          <p14:tracePt t="14616" x="3009900" y="3714750"/>
          <p14:tracePt t="14648" x="2919413" y="3714750"/>
          <p14:tracePt t="14680" x="2867025" y="3714750"/>
          <p14:tracePt t="14684" x="2813050" y="3724275"/>
          <p14:tracePt t="14715" x="2768600" y="3724275"/>
          <p14:tracePt t="18694" x="2768600" y="3732213"/>
          <p14:tracePt t="18852" x="2759075" y="3741738"/>
          <p14:tracePt t="18883" x="2751138" y="3741738"/>
          <p14:tracePt t="18894" x="2724150" y="3751263"/>
          <p14:tracePt t="18912" x="2697163" y="3768725"/>
          <p14:tracePt t="18926" x="2633663" y="3795713"/>
          <p14:tracePt t="18958" x="2589213" y="3813175"/>
          <p14:tracePt t="18974" x="2554288" y="3840163"/>
          <p14:tracePt t="18993" x="2500313" y="3867150"/>
          <p14:tracePt t="19025" x="2465388" y="3884613"/>
          <p14:tracePt t="19036" x="2411413" y="3911600"/>
          <p14:tracePt t="19060" x="2339975" y="3938588"/>
          <p14:tracePt t="19093" x="2286000" y="3965575"/>
          <p14:tracePt t="19125" x="2276475" y="3973513"/>
          <p14:tracePt t="19128" x="2205038" y="4000500"/>
          <p14:tracePt t="19160" x="2187575" y="4017963"/>
          <p14:tracePt t="19178" x="2133600" y="4037013"/>
          <p14:tracePt t="19196" x="2089150" y="4054475"/>
          <p14:tracePt t="19227" x="2027238" y="4081463"/>
          <p14:tracePt t="19260" x="2009775" y="4089400"/>
          <p14:tracePt t="19274" x="1955800" y="4116388"/>
          <p14:tracePt t="19294" x="1928813" y="4125913"/>
          <p14:tracePt t="19326" x="1911350" y="4125913"/>
          <p14:tracePt t="19334" x="1884363" y="4143375"/>
          <p14:tracePt t="19367" x="1874838" y="4143375"/>
          <p14:tracePt t="19394" x="1866900" y="4152900"/>
          <p14:tracePt t="19426" x="1857375" y="4152900"/>
          <p14:tracePt t="20443" x="1874838" y="4152900"/>
          <p14:tracePt t="20736" x="1884363" y="4152900"/>
          <p14:tracePt t="20750" x="1893888" y="4152900"/>
          <p14:tracePt t="20769" x="1911350" y="4143375"/>
          <p14:tracePt t="20798" x="1955800" y="4143375"/>
          <p14:tracePt t="20830" x="2000250" y="4143375"/>
          <p14:tracePt t="20832" x="2071688" y="4143375"/>
          <p14:tracePt t="20864" x="2089150" y="4143375"/>
          <p14:tracePt t="20873" x="2179638" y="4143375"/>
          <p14:tracePt t="20898" x="2251075" y="4152900"/>
          <p14:tracePt t="20930" x="2268538" y="4152900"/>
          <p14:tracePt t="20935" x="2339975" y="4152900"/>
          <p14:tracePt t="20965" x="2419350" y="4152900"/>
          <p14:tracePt t="20997" x="2446338" y="4152900"/>
          <p14:tracePt t="21006" x="2473325" y="4152900"/>
          <p14:tracePt t="21032" x="2562225" y="4152900"/>
          <p14:tracePt t="21064" x="2625725" y="4152900"/>
          <p14:tracePt t="21068" x="2705100" y="4152900"/>
          <p14:tracePt t="21099" x="2732088" y="4152900"/>
          <p14:tracePt t="21131" x="2759075" y="4152900"/>
          <p14:tracePt t="21144" x="2776538" y="4152900"/>
          <p14:tracePt t="21166" x="2884488" y="4152900"/>
          <p14:tracePt t="21198" x="2911475" y="4152900"/>
          <p14:tracePt t="21206" x="2973388" y="4152900"/>
          <p14:tracePt t="21233" x="3036888" y="4152900"/>
          <p14:tracePt t="21265" x="3062288" y="4152900"/>
          <p14:tracePt t="21268" x="3108325" y="4152900"/>
          <p14:tracePt t="21300" x="3133725" y="4152900"/>
          <p14:tracePt t="21332" x="3143250" y="4152900"/>
          <p14:tracePt t="21360" x="3152775" y="4152900"/>
          <p14:tracePt t="21462" x="3160713" y="4152900"/>
          <p14:tracePt t="22069" x="3170238" y="4152900"/>
          <p14:tracePt t="22212" x="3197225" y="4143375"/>
          <p14:tracePt t="22244" x="3214688" y="4143375"/>
          <p14:tracePt t="22255" x="3251200" y="4143375"/>
          <p14:tracePt t="22274" x="3286125" y="4143375"/>
          <p14:tracePt t="22302" x="3340100" y="4125913"/>
          <p14:tracePt t="22334" x="3367088" y="4125913"/>
          <p14:tracePt t="22337" x="3446463" y="4116388"/>
          <p14:tracePt t="22369" x="3509963" y="4116388"/>
          <p14:tracePt t="22387" x="3536950" y="4116388"/>
          <p14:tracePt t="22403" x="3616325" y="4108450"/>
          <p14:tracePt t="22435" x="3652838" y="4108450"/>
          <p14:tracePt t="22448" x="3679825" y="4108450"/>
          <p14:tracePt t="22469" x="3768725" y="4098925"/>
          <p14:tracePt t="22501" x="3786188" y="4098925"/>
          <p14:tracePt t="22511" x="3813175" y="4098925"/>
          <p14:tracePt t="22536" x="3929063" y="4098925"/>
          <p14:tracePt t="22568" x="3956050" y="4098925"/>
          <p14:tracePt t="22572" x="4017963" y="4098925"/>
          <p14:tracePt t="22604" x="4071938" y="4098925"/>
          <p14:tracePt t="22622" x="4089400" y="4098925"/>
          <p14:tracePt t="22637" x="4108450" y="4098925"/>
          <p14:tracePt t="22669" x="4160838" y="4098925"/>
          <p14:tracePt t="22686" x="4205288" y="4098925"/>
          <p14:tracePt t="22712" x="4268788" y="4098925"/>
          <p14:tracePt t="22737" x="4322763" y="4108450"/>
          <p14:tracePt t="22769" x="4348163" y="4116388"/>
          <p14:tracePt t="22774" x="4402138" y="4116388"/>
          <p14:tracePt t="22804" x="4465638" y="4125913"/>
          <p14:tracePt t="22836" x="4518025" y="4125913"/>
          <p14:tracePt t="22843" x="4545013" y="4125913"/>
          <p14:tracePt t="22871" x="4625975" y="4133850"/>
          <p14:tracePt t="22902" x="4679950" y="4143375"/>
          <p14:tracePt t="22906" x="4759325" y="4143375"/>
          <p14:tracePt t="22938" x="4840288" y="4152900"/>
          <p14:tracePt t="22969" x="4867275" y="4152900"/>
          <p14:tracePt t="22978" x="4902200" y="4152900"/>
          <p14:tracePt t="23005" x="4991100" y="4152900"/>
          <p14:tracePt t="23036" x="5018088" y="4152900"/>
          <p14:tracePt t="23044" x="5072063" y="4152900"/>
          <p14:tracePt t="23075" x="5187950" y="4160838"/>
          <p14:tracePt t="23105" x="5286375" y="4170363"/>
          <p14:tracePt t="23137" x="5357813" y="4170363"/>
          <p14:tracePt t="23142" x="5375275" y="4170363"/>
          <p14:tracePt t="23172" x="5446713" y="4179888"/>
          <p14:tracePt t="23204" x="5510213" y="4179888"/>
          <p14:tracePt t="23207" x="5608638" y="4187825"/>
          <p14:tracePt t="23239" x="5670550" y="4187825"/>
          <p14:tracePt t="23263" x="5724525" y="4197350"/>
          <p14:tracePt t="23283" x="5732463" y="4197350"/>
          <p14:tracePt t="23306" x="5776913" y="4197350"/>
          <p14:tracePt t="23337" x="5803900" y="4205288"/>
          <p14:tracePt t="23342" x="5822950" y="4205288"/>
          <p14:tracePt t="23372" x="5840413" y="4205288"/>
          <p14:tracePt t="23404" x="5848350" y="4214813"/>
          <p14:tracePt t="24442" x="5848350" y="4224338"/>
          <p14:tracePt t="27943" x="5822950" y="4232275"/>
          <p14:tracePt t="28911" x="5813425" y="4232275"/>
          <p14:tracePt t="28926" x="5751513" y="4241800"/>
          <p14:tracePt t="28943" x="5715000" y="4241800"/>
          <p14:tracePt t="28956" x="5554663" y="4241800"/>
          <p14:tracePt t="28987" x="5429250" y="4232275"/>
          <p14:tracePt t="29003" x="5340350" y="4232275"/>
          <p14:tracePt t="29023" x="5276850" y="4224338"/>
          <p14:tracePt t="29054" x="5251450" y="4224338"/>
          <p14:tracePt t="29060" x="5187950" y="4224338"/>
          <p14:tracePt t="29089" x="5081588" y="4224338"/>
          <p14:tracePt t="29120" x="5054600" y="4224338"/>
          <p14:tracePt t="29129" x="5027613" y="4224338"/>
          <p14:tracePt t="29157" x="4911725" y="4224338"/>
          <p14:tracePt t="29188" x="4875213" y="4224338"/>
          <p14:tracePt t="29192" x="4751388" y="4232275"/>
          <p14:tracePt t="29224" x="4679950" y="4232275"/>
          <p14:tracePt t="29244" x="4652963" y="4232275"/>
          <p14:tracePt t="29257" x="4572000" y="4232275"/>
          <p14:tracePt t="29288" x="4545013" y="4232275"/>
          <p14:tracePt t="29299" x="4483100" y="4232275"/>
          <p14:tracePt t="29323" x="4322763" y="4232275"/>
          <p14:tracePt t="29355" x="4251325" y="4232275"/>
          <p14:tracePt t="29367" x="4232275" y="4232275"/>
          <p14:tracePt t="29390" x="4143375" y="4232275"/>
          <p14:tracePt t="29421" x="4081463" y="4232275"/>
          <p14:tracePt t="29429" x="4037013" y="4232275"/>
          <p14:tracePt t="29457" x="3946525" y="4224338"/>
          <p14:tracePt t="29488" x="3919538" y="4224338"/>
          <p14:tracePt t="29492" x="3848100" y="4224338"/>
          <p14:tracePt t="29524" x="3822700" y="4214813"/>
          <p14:tracePt t="29535" x="3759200" y="4214813"/>
          <p14:tracePt t="29558" x="3670300" y="4205288"/>
          <p14:tracePt t="29589" x="3633788" y="4205288"/>
          <p14:tracePt t="29603" x="3571875" y="4205288"/>
          <p14:tracePt t="29629" x="3509963" y="4197350"/>
          <p14:tracePt t="29658" x="3429000" y="4197350"/>
          <p14:tracePt t="29689" x="3367088" y="4187825"/>
          <p14:tracePt t="29698" x="3348038" y="4187825"/>
          <p14:tracePt t="29725" x="3322638" y="4187825"/>
          <p14:tracePt t="29756" x="3330575" y="4187825"/>
          <p14:tracePt t="29859" x="3340100" y="4179888"/>
          <p14:tracePt t="29872" x="3357563" y="4179888"/>
          <p14:tracePt t="29892" x="3375025" y="4170363"/>
          <p14:tracePt t="29924" x="3384550" y="4170363"/>
          <p14:tracePt t="29961" x="3402013" y="4170363"/>
          <p14:tracePt t="29980" x="3411538" y="4160838"/>
          <p14:tracePt t="29993" x="3419475" y="4160838"/>
          <p14:tracePt t="30025" x="3429000" y="4160838"/>
          <p14:tracePt t="30070" x="3465513" y="4152900"/>
          <p14:tracePt t="30089" x="3473450" y="4152900"/>
          <p14:tracePt t="30101" x="3482975" y="4143375"/>
          <p14:tracePt t="30126" x="3500438" y="4143375"/>
          <p14:tracePt t="31193" x="3509963" y="4143375"/>
          <p14:tracePt t="31722" x="3509963" y="4152900"/>
          <p14:tracePt t="32291" x="3517900" y="4152900"/>
          <p14:tracePt t="32323" x="3527425" y="4152900"/>
          <p14:tracePt t="32507" x="3527425" y="4160838"/>
          <p14:tracePt t="32778" x="3527425" y="4170363"/>
          <p14:tracePt t="32969" x="3536950" y="4170363"/>
          <p14:tracePt t="33002" x="3536950" y="4179888"/>
          <p14:tracePt t="33233" x="3544888" y="4179888"/>
          <p14:tracePt t="33391" x="3544888" y="4187825"/>
          <p14:tracePt t="33597" x="3544888" y="4197350"/>
          <p14:tracePt t="33833" x="3554413" y="4197350"/>
          <p14:tracePt t="33925" x="3554413" y="4205288"/>
          <p14:tracePt t="34148" x="3562350" y="4205288"/>
          <p14:tracePt t="34239" x="3562350" y="4214813"/>
          <p14:tracePt t="34446" x="3562350" y="4224338"/>
          <p14:tracePt t="34776" x="3571875" y="4224338"/>
          <p14:tracePt t="34867" x="3571875" y="4232275"/>
          <p14:tracePt t="34916" x="3571875" y="4241800"/>
          <p14:tracePt t="35263" x="3581400" y="4241800"/>
          <p14:tracePt t="35434" x="3589338" y="4241800"/>
          <p14:tracePt t="35938" x="3598863" y="4241800"/>
          <p14:tracePt t="35950" x="3625850" y="4251325"/>
          <p14:tracePt t="35969" x="3660775" y="4259263"/>
          <p14:tracePt t="35980" x="3751263" y="4295775"/>
          <p14:tracePt t="36000" x="3776663" y="4303713"/>
          <p14:tracePt t="36011" x="3830638" y="4330700"/>
          <p14:tracePt t="36031" x="3848100" y="4348163"/>
          <p14:tracePt t="36043" x="3902075" y="4367213"/>
          <p14:tracePt t="36062" x="3919538" y="4375150"/>
          <p14:tracePt t="36075" x="3973513" y="4402138"/>
          <p14:tracePt t="36094" x="4010025" y="4411663"/>
          <p14:tracePt t="36105" x="4062413" y="4438650"/>
          <p14:tracePt t="36126" x="4081463" y="4438650"/>
          <p14:tracePt t="36172" x="4098925" y="4446588"/>
          <p14:tracePt t="36183" x="4125913" y="4456113"/>
          <p14:tracePt t="36202" x="4187825" y="4483100"/>
          <p14:tracePt t="36222" x="4205288" y="4491038"/>
          <p14:tracePt t="36235" x="4224338" y="4500563"/>
          <p14:tracePt t="36254" x="4241800" y="4500563"/>
          <p14:tracePt t="36297" x="4259263" y="4500563"/>
          <p14:tracePt t="36328" x="4268788" y="4500563"/>
          <p14:tracePt t="36346" x="4276725" y="4510088"/>
          <p14:tracePt t="36357" x="4303713" y="4510088"/>
          <p14:tracePt t="36379" x="4313238" y="4510088"/>
          <p14:tracePt t="36390" x="4322763" y="4510088"/>
          <p14:tracePt t="36410" x="4330700" y="4510088"/>
          <p14:tracePt t="36437" x="4340225" y="4510088"/>
          <p14:tracePt t="36455" x="4340225" y="4483100"/>
          <p14:tracePt t="36556" x="4340225" y="4465638"/>
          <p14:tracePt t="36565" x="4330700" y="4465638"/>
          <p14:tracePt t="36612" x="4340225" y="4465638"/>
          <p14:tracePt t="36677" x="4348163" y="4465638"/>
          <p14:tracePt t="36707" x="4357688" y="4473575"/>
          <p14:tracePt t="36719" x="4367213" y="4473575"/>
          <p14:tracePt t="36912" x="4375150" y="4465638"/>
          <p14:tracePt t="37162" x="4384675" y="4465638"/>
          <p14:tracePt t="37182" x="4394200" y="4465638"/>
          <p14:tracePt t="37212" x="4402138" y="4465638"/>
          <p14:tracePt t="37239" x="4419600" y="4456113"/>
          <p14:tracePt t="37257" x="4438650" y="4456113"/>
          <p14:tracePt t="37270" x="4446588" y="4456113"/>
          <p14:tracePt t="37291" x="4446588" y="4446588"/>
          <p14:tracePt t="37303" x="4465638" y="4446588"/>
          <p14:tracePt t="37323" x="4473575" y="4446588"/>
          <p14:tracePt t="37353" x="4483100" y="4438650"/>
          <p14:tracePt t="37366" x="4491038" y="4438650"/>
          <p14:tracePt t="37385" x="4500563" y="4438650"/>
          <p14:tracePt t="37397" x="4518025" y="4429125"/>
          <p14:tracePt t="37492" x="4518025" y="4419600"/>
          <p14:tracePt t="37538" x="4527550" y="4419600"/>
          <p14:tracePt t="37556" x="4537075" y="4419600"/>
          <p14:tracePt t="37601" x="4545013" y="4411663"/>
          <p14:tracePt t="37653" x="4554538" y="4411663"/>
          <p14:tracePt t="37680" x="4562475" y="4402138"/>
          <p14:tracePt t="37790" x="4572000" y="4394200"/>
          <p14:tracePt t="37839" x="4581525" y="4394200"/>
          <p14:tracePt t="37931" x="4589463" y="4394200"/>
          <p14:tracePt t="37951" x="4598988" y="4402138"/>
          <p14:tracePt t="37962" x="4598988" y="4394200"/>
          <p14:tracePt t="38026" x="4598988" y="4367213"/>
          <p14:tracePt t="38046" x="4598988" y="4357688"/>
          <p14:tracePt t="38058" x="4589463" y="4357688"/>
          <p14:tracePt t="38077" x="4589463" y="4348163"/>
          <p14:tracePt t="38123" x="4598988" y="4348163"/>
          <p14:tracePt t="41693" x="4608513" y="4348163"/>
          <p14:tracePt t="41852" x="4616450" y="4348163"/>
          <p14:tracePt t="41883" x="4625975" y="4348163"/>
          <p14:tracePt t="41896" x="4633913" y="4348163"/>
          <p14:tracePt t="41913" x="4643438" y="4348163"/>
          <p14:tracePt t="41939" x="4652963" y="4348163"/>
          <p14:tracePt t="41972" x="4660900" y="4348163"/>
          <p14:tracePt t="41997" x="4687888" y="4340225"/>
          <p14:tracePt t="42029" x="4697413" y="4340225"/>
          <p14:tracePt t="42034" x="4724400" y="4340225"/>
          <p14:tracePt t="42066" x="4732338" y="4340225"/>
          <p14:tracePt t="42097" x="4768850" y="4330700"/>
          <p14:tracePt t="42129" x="4786313" y="4330700"/>
          <p14:tracePt t="42146" x="4813300" y="4330700"/>
          <p14:tracePt t="42167" x="4848225" y="4330700"/>
          <p14:tracePt t="42198" x="4902200" y="4303713"/>
          <p14:tracePt t="42230" x="4919663" y="4303713"/>
          <p14:tracePt t="42239" x="4946650" y="4286250"/>
          <p14:tracePt t="42263" x="4991100" y="4268788"/>
          <p14:tracePt t="42295" x="5000625" y="4268788"/>
          <p14:tracePt t="42301" x="5018088" y="4259263"/>
          <p14:tracePt t="42330" x="5062538" y="4241800"/>
          <p14:tracePt t="42364" x="5072063" y="4241800"/>
          <p14:tracePt t="42366" x="5099050" y="4241800"/>
          <p14:tracePt t="42397" x="5108575" y="4241800"/>
          <p14:tracePt t="42429" x="5116513" y="4241800"/>
          <p14:tracePt t="42447" x="5116513" y="4232275"/>
          <p14:tracePt t="42622" x="5126038" y="4232275"/>
          <p14:tracePt t="44693" x="5126038" y="4224338"/>
          <p14:tracePt t="47443" x="5133975" y="4224338"/>
          <p14:tracePt t="51693" x="5133975" y="4232275"/>
          <p14:tracePt t="53443" x="5143500" y="4232275"/>
          <p14:tracePt t="54154" x="5108575" y="4205288"/>
          <p14:tracePt t="54722" x="5027613" y="4143375"/>
          <p14:tracePt t="54741" x="4991100" y="4116388"/>
          <p14:tracePt t="54753" x="4938713" y="4062413"/>
          <p14:tracePt t="54772" x="4919663" y="4054475"/>
          <p14:tracePt t="54801" x="4813300" y="3956050"/>
          <p14:tracePt t="54835" x="4751388" y="3929063"/>
          <p14:tracePt t="54867" x="4732338" y="3929063"/>
          <p14:tracePt t="54878" x="4697413" y="3929063"/>
          <p14:tracePt t="54901" x="4616450" y="3929063"/>
          <p14:tracePt t="54933" x="4598988" y="3929063"/>
          <p14:tracePt t="54940" x="4554538" y="3929063"/>
          <p14:tracePt t="54968" x="4483100" y="3938588"/>
          <p14:tracePt t="55000" x="4473575" y="3938588"/>
          <p14:tracePt t="55003" x="4411663" y="3946525"/>
          <p14:tracePt t="55035" x="4357688" y="3956050"/>
          <p14:tracePt t="55040" x="4330700" y="3965575"/>
          <p14:tracePt t="55068" x="4170363" y="3983038"/>
          <p14:tracePt t="55102" x="4143375" y="3983038"/>
          <p14:tracePt t="55112" x="4098925" y="3983038"/>
          <p14:tracePt t="55135" x="4010025" y="3990975"/>
          <p14:tracePt t="55167" x="3946525" y="4000500"/>
          <p14:tracePt t="55180" x="3919538" y="4000500"/>
          <p14:tracePt t="55202" x="3857625" y="4010025"/>
          <p14:tracePt t="55233" x="3830638" y="4017963"/>
          <p14:tracePt t="55245" x="3813175" y="4017963"/>
          <p14:tracePt t="55269" x="3732213" y="4037013"/>
          <p14:tracePt t="55301" x="3687763" y="4054475"/>
          <p14:tracePt t="55305" x="3608388" y="4062413"/>
          <p14:tracePt t="55337" x="3527425" y="4081463"/>
          <p14:tracePt t="55370" x="3509963" y="4089400"/>
          <p14:tracePt t="55382" x="3446463" y="4098925"/>
          <p14:tracePt t="55402" x="3429000" y="4098925"/>
          <p14:tracePt t="55434" x="3375025" y="4108450"/>
          <p14:tracePt t="55448" x="3340100" y="4116388"/>
          <p14:tracePt t="55478" x="3286125" y="4116388"/>
          <p14:tracePt t="55509" x="3214688" y="4116388"/>
          <p14:tracePt t="55544" x="3197225" y="4116388"/>
          <p14:tracePt t="55570" x="3214688" y="4116388"/>
          <p14:tracePt t="56015" x="3241675" y="4116388"/>
          <p14:tracePt t="56041" x="3268663" y="4116388"/>
          <p14:tracePt t="56060" x="3276600" y="4116388"/>
          <p14:tracePt t="56072" x="3322638" y="4116388"/>
          <p14:tracePt t="56105" x="3367088" y="4116388"/>
          <p14:tracePt t="56122" x="3384550" y="4116388"/>
          <p14:tracePt t="56138" x="3455988" y="4116388"/>
          <p14:tracePt t="56170" x="3517900" y="4116388"/>
          <p14:tracePt t="56183" x="3581400" y="4116388"/>
          <p14:tracePt t="56205" x="3652838" y="4116388"/>
          <p14:tracePt t="56237" x="3679825" y="4116388"/>
          <p14:tracePt t="56245" x="3714750" y="4116388"/>
          <p14:tracePt t="56272" x="3803650" y="4116388"/>
          <p14:tracePt t="56304" x="3830638" y="4116388"/>
          <p14:tracePt t="56306" x="3875088" y="4116388"/>
          <p14:tracePt t="56338" x="3938588" y="4116388"/>
          <p14:tracePt t="56345" x="3946525" y="4116388"/>
          <p14:tracePt t="56372" x="4054475" y="4116388"/>
          <p14:tracePt t="56404" x="4125913" y="4116388"/>
          <p14:tracePt t="56419" x="4214813" y="4125913"/>
          <p14:tracePt t="56439" x="4286250" y="4125913"/>
          <p14:tracePt t="56472" x="4313238" y="4125913"/>
          <p14:tracePt t="56482" x="4340225" y="4125913"/>
          <p14:tracePt t="56506" x="4438650" y="4133850"/>
          <p14:tracePt t="56539" x="4465638" y="4133850"/>
          <p14:tracePt t="56544" x="4518025" y="4133850"/>
          <p14:tracePt t="56574" x="4633913" y="4133850"/>
          <p14:tracePt t="56605" x="4643438" y="4133850"/>
          <p14:tracePt t="56608" x="4697413" y="4143375"/>
          <p14:tracePt t="56639" x="4714875" y="4143375"/>
          <p14:tracePt t="56671" x="4776788" y="4143375"/>
          <p14:tracePt t="56692" x="4795838" y="4143375"/>
          <p14:tracePt t="56716" x="4803775" y="4152900"/>
          <p14:tracePt t="56740" x="4848225" y="4152900"/>
          <p14:tracePt t="56771" x="4848225" y="4160838"/>
          <p14:tracePt t="56779" x="4857750" y="4160838"/>
          <p14:tracePt t="56807" x="4875213" y="4170363"/>
          <p14:tracePt t="56847" x="4884738" y="4170363"/>
          <p14:tracePt t="56954" x="4894263" y="4170363"/>
          <p14:tracePt t="57318" x="4902200" y="4170363"/>
          <p14:tracePt t="57589" x="4911725" y="4170363"/>
          <p14:tracePt t="57627" x="4946650" y="4170363"/>
          <p14:tracePt t="57647" x="4965700" y="4170363"/>
          <p14:tracePt t="57660" x="5000625" y="4170363"/>
          <p14:tracePt t="57678" x="5089525" y="4170363"/>
          <p14:tracePt t="57710" x="5224463" y="4179888"/>
          <p14:tracePt t="57743" x="5286375" y="4179888"/>
          <p14:tracePt t="57758" x="5313363" y="4187825"/>
          <p14:tracePt t="57776" x="5402263" y="4197350"/>
          <p14:tracePt t="57808" x="5456238" y="4197350"/>
          <p14:tracePt t="57819" x="5483225" y="4197350"/>
          <p14:tracePt t="57843" x="5527675" y="4205288"/>
          <p14:tracePt t="57875" x="5572125" y="4205288"/>
          <p14:tracePt t="57882" x="5599113" y="4205288"/>
          <p14:tracePt t="57910" x="5697538" y="4214813"/>
          <p14:tracePt t="57942" x="5724525" y="4224338"/>
          <p14:tracePt t="57945" x="5759450" y="4232275"/>
          <p14:tracePt t="57977" x="5813425" y="4251325"/>
          <p14:tracePt t="57991" x="5840413" y="4259263"/>
          <p14:tracePt t="58011" x="5857875" y="4259263"/>
          <p14:tracePt t="58045" x="5884863" y="4268788"/>
          <p14:tracePt t="58073" x="5894388" y="4268788"/>
          <p14:tracePt t="58085" x="5911850" y="4276725"/>
          <p14:tracePt t="58110" x="5919788" y="4286250"/>
          <p14:tracePt t="58140" x="5929313" y="4286250"/>
          <p14:tracePt t="58197" x="5938838" y="4286250"/>
          <p14:tracePt t="58209" x="5946775" y="4286250"/>
          <p14:tracePt t="58228" x="5946775" y="4295775"/>
          <p14:tracePt t="58244" x="5956300" y="4295775"/>
          <p14:tracePt t="58274" x="5973763" y="4295775"/>
          <p14:tracePt t="58306" x="5983288" y="4295775"/>
          <p14:tracePt t="58325" x="5983288" y="4303713"/>
          <p14:tracePt t="58345" x="5991225" y="4303713"/>
          <p14:tracePt t="58376" x="6000750" y="4303713"/>
          <p14:tracePt t="58514" x="6000750" y="4313238"/>
          <p14:tracePt t="58617" x="6010275" y="4313238"/>
          <p14:tracePt t="58635" x="6018213" y="4313238"/>
          <p14:tracePt t="59395" x="6018213" y="4303713"/>
          <p14:tracePt t="59908" x="6018213" y="4295775"/>
          <p14:tracePt t="59993" x="6018213" y="4276725"/>
          <p14:tracePt t="60038" x="6018213" y="4268788"/>
          <p14:tracePt t="60050" x="6000750" y="4241800"/>
          <p14:tracePt t="60070" x="5991225" y="4224338"/>
          <p14:tracePt t="60083" x="5965825" y="4187825"/>
          <p14:tracePt t="60115" x="5929313" y="4160838"/>
          <p14:tracePt t="60131" x="5894388" y="4133850"/>
          <p14:tracePt t="60164" x="5867400" y="4125913"/>
          <p14:tracePt t="60183" x="5776913" y="4089400"/>
          <p14:tracePt t="60214" x="5732463" y="4089400"/>
          <p14:tracePt t="60225" x="5705475" y="4081463"/>
          <p14:tracePt t="60251" x="5616575" y="4062413"/>
          <p14:tracePt t="60282" x="5562600" y="4054475"/>
          <p14:tracePt t="60288" x="5518150" y="4044950"/>
          <p14:tracePt t="60317" x="5348288" y="4037013"/>
          <p14:tracePt t="60348" x="5322888" y="4027488"/>
          <p14:tracePt t="60350" x="5251450" y="4027488"/>
          <p14:tracePt t="60381" x="5197475" y="4027488"/>
          <p14:tracePt t="60398" x="5170488" y="4027488"/>
          <p14:tracePt t="60417" x="5054600" y="4027488"/>
          <p14:tracePt t="60448" x="4991100" y="4027488"/>
          <p14:tracePt t="60462" x="4965700" y="4037013"/>
          <p14:tracePt t="60484" x="4867275" y="4044950"/>
          <p14:tracePt t="60515" x="4751388" y="4054475"/>
          <p14:tracePt t="60524" x="4697413" y="4054475"/>
          <p14:tracePt t="60553" x="4500563" y="4062413"/>
          <p14:tracePt t="60584" x="4465638" y="4062413"/>
          <p14:tracePt t="60585" x="4402138" y="4071938"/>
          <p14:tracePt t="60616" x="4384675" y="4071938"/>
          <p14:tracePt t="60618" x="4303713" y="4071938"/>
          <p14:tracePt t="60649" x="4251325" y="4081463"/>
          <p14:tracePt t="60666" x="4224338" y="4089400"/>
          <p14:tracePt t="60685" x="4143375" y="4089400"/>
          <p14:tracePt t="60716" x="4116388" y="4089400"/>
          <p14:tracePt t="60726" x="4089400" y="4089400"/>
          <p14:tracePt t="60753" x="4044950" y="4098925"/>
          <p14:tracePt t="60785" x="4000500" y="4098925"/>
          <p14:tracePt t="60789" x="3919538" y="4098925"/>
          <p14:tracePt t="60818" x="3848100" y="4098925"/>
          <p14:tracePt t="60850" x="3830638" y="4098925"/>
          <p14:tracePt t="60869" x="3813175" y="4098925"/>
          <p14:tracePt t="60901" x="3803650" y="4098925"/>
          <p14:tracePt t="60992" x="3795713" y="4098925"/>
          <p14:tracePt t="61044" x="3786188" y="4098925"/>
          <p14:tracePt t="61093" x="3776663" y="4098925"/>
          <p14:tracePt t="61105" x="3759200" y="4098925"/>
          <p14:tracePt t="61163" x="3751263" y="4098925"/>
          <p14:tracePt t="61249" x="3732213" y="4098925"/>
          <p14:tracePt t="61260" x="3697288" y="4098925"/>
          <p14:tracePt t="61280" x="3687763" y="4098925"/>
          <p14:tracePt t="61292" x="3660775" y="4089400"/>
          <p14:tracePt t="61310" x="3625850" y="4081463"/>
          <p14:tracePt t="61342" x="3633788" y="4081463"/>
          <p14:tracePt t="61499" x="3643313" y="4089400"/>
          <p14:tracePt t="61511" x="3660775" y="4098925"/>
          <p14:tracePt t="61538" x="3670300" y="4098925"/>
          <p14:tracePt t="61550" x="3679825" y="4108450"/>
          <p14:tracePt t="61563" x="3697288" y="4116388"/>
          <p14:tracePt t="61575" x="3732213" y="4125913"/>
          <p14:tracePt t="61594" x="3751263" y="4133850"/>
          <p14:tracePt t="61606" x="3803650" y="4160838"/>
          <p14:tracePt t="61625" x="3813175" y="4160838"/>
          <p14:tracePt t="61657" x="3822700" y="4160838"/>
          <p14:tracePt t="61730" x="3857625" y="4170363"/>
          <p14:tracePt t="61749" x="3857625" y="4179888"/>
          <p14:tracePt t="61762" x="3875088" y="4179888"/>
          <p14:tracePt t="61779" x="3884613" y="4179888"/>
          <p14:tracePt t="61811" x="3894138" y="4179888"/>
          <p14:tracePt t="61829" x="3902075" y="4179888"/>
          <p14:tracePt t="63943" x="3894138" y="4179888"/>
          <p14:tracePt t="64422" x="3884613" y="4179888"/>
          <p14:tracePt t="64433" x="3875088" y="4179888"/>
          <p14:tracePt t="64452" x="3867150" y="4179888"/>
          <p14:tracePt t="64472" x="3857625" y="4179888"/>
          <p14:tracePt t="64499" x="3848100" y="4179888"/>
          <p14:tracePt t="64518" x="3840163" y="4179888"/>
          <p14:tracePt t="64531" x="3822700" y="4179888"/>
          <p14:tracePt t="64582" x="3803650" y="4179888"/>
          <p14:tracePt t="64608" x="3768725" y="4179888"/>
          <p14:tracePt t="64627" x="3751263" y="4179888"/>
          <p14:tracePt t="64638" x="3687763" y="4179888"/>
          <p14:tracePt t="64657" x="3625850" y="4170363"/>
          <p14:tracePt t="64675" x="3598863" y="4160838"/>
          <p14:tracePt t="64687" x="3554413" y="4143375"/>
          <p14:tracePt t="64706" x="3544888" y="4133850"/>
          <p14:tracePt t="64748" x="3536950" y="4133850"/>
          <p14:tracePt t="64781" x="3527425" y="4133850"/>
          <p14:tracePt t="64815" x="3517900" y="4133850"/>
          <p14:tracePt t="64972" x="3509963" y="4133850"/>
          <p14:tracePt t="65003" x="3500438" y="4133850"/>
          <p14:tracePt t="65943" x="3500438" y="4143375"/>
          <p14:tracePt t="66481" x="3500438" y="4152900"/>
          <p14:tracePt t="66845" x="3509963" y="4152900"/>
          <p14:tracePt t="66969" x="3517900" y="4152900"/>
          <p14:tracePt t="67013" x="3544888" y="4152900"/>
          <p14:tracePt t="67059" x="3554413" y="4152900"/>
          <p14:tracePt t="67079" x="3581400" y="4152900"/>
          <p14:tracePt t="67091" x="3608388" y="4152900"/>
          <p14:tracePt t="67118" x="3616325" y="4152900"/>
          <p14:tracePt t="67129" x="3643313" y="4152900"/>
          <p14:tracePt t="67141" x="3697288" y="4152900"/>
          <p14:tracePt t="67160" x="3724275" y="4152900"/>
          <p14:tracePt t="67172" x="3768725" y="4152900"/>
          <p14:tracePt t="67191" x="3795713" y="4152900"/>
          <p14:tracePt t="67205" x="3848100" y="4152900"/>
          <p14:tracePt t="67221" x="3884613" y="4152900"/>
          <p14:tracePt t="67238" x="4000500" y="4160838"/>
          <p14:tracePt t="67255" x="4062413" y="4170363"/>
          <p14:tracePt t="67272" x="4179888" y="4187825"/>
          <p14:tracePt t="67288" x="4232275" y="4197350"/>
          <p14:tracePt t="67305" x="4375150" y="4232275"/>
          <p14:tracePt t="67322" x="4411663" y="4241800"/>
          <p14:tracePt t="67338" x="4537075" y="4259263"/>
          <p14:tracePt t="67355" x="4625975" y="4276725"/>
          <p14:tracePt t="67372" x="4660900" y="4286250"/>
          <p14:tracePt t="67389" x="4741863" y="4303713"/>
          <p14:tracePt t="67405" x="4776788" y="4313238"/>
          <p14:tracePt t="67422" x="4867275" y="4330700"/>
          <p14:tracePt t="67439" x="4929188" y="4340225"/>
          <p14:tracePt t="67456" x="4946650" y="4340225"/>
          <p14:tracePt t="67472" x="4983163" y="4348163"/>
          <p14:tracePt t="67489" x="5010150" y="4357688"/>
          <p14:tracePt t="67506" x="5062538" y="4367213"/>
          <p14:tracePt t="67522" x="5116513" y="4375150"/>
          <p14:tracePt t="67539" x="5126038" y="4375150"/>
          <p14:tracePt t="67556" x="5153025" y="4375150"/>
          <p14:tracePt t="67574" x="5160963" y="4375150"/>
          <p14:tracePt t="67590" x="5180013" y="4375150"/>
          <p14:tracePt t="67625" x="5180013" y="4367213"/>
          <p14:tracePt t="67836" x="5180013" y="4348163"/>
          <p14:tracePt t="67850" x="5180013" y="4340225"/>
          <p14:tracePt t="67861" x="5180013" y="4295775"/>
          <p14:tracePt t="67879" x="5180013" y="4268788"/>
          <p14:tracePt t="67906" x="5180013" y="4259263"/>
          <p14:tracePt t="67925" x="5180013" y="4251325"/>
          <p14:tracePt t="67944" x="5180013" y="4241800"/>
          <p14:tracePt t="67972" x="5170488" y="4232275"/>
          <p14:tracePt t="67990" x="5170488" y="4224338"/>
          <p14:tracePt t="68943" x="5180013" y="4224338"/>
          <p14:tracePt t="69783" x="5187950" y="423227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Role Composer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1143000"/>
            <a:ext cx="8534400" cy="571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SingleFrameAWTComposer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main (String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[]) {</a:t>
            </a:r>
          </a:p>
          <a:p>
            <a:r>
              <a:rPr lang="en-US" dirty="0" smtClean="0">
                <a:solidFill>
                  <a:srgbClr val="3F7F5F"/>
                </a:solidFill>
                <a:latin typeface="Courier New"/>
              </a:rPr>
              <a:t>  // </a:t>
            </a:r>
            <a:r>
              <a:rPr lang="en-US" dirty="0">
                <a:solidFill>
                  <a:srgbClr val="3F7F5F"/>
                </a:solidFill>
                <a:latin typeface="Courier New"/>
              </a:rPr>
              <a:t>compose AWT components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JFrame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frame =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JFrame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>
                <a:solidFill>
                  <a:srgbClr val="2A00FF"/>
                </a:solidFill>
                <a:latin typeface="Courier New"/>
              </a:rPr>
              <a:t>"AWT Controller and View"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JButton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button =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JButton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>
                <a:solidFill>
                  <a:srgbClr val="2A00FF"/>
                </a:solidFill>
                <a:latin typeface="Courier New"/>
              </a:rPr>
              <a:t>"Increment"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JTextField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textField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JTextField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frame.setLayout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GridLayout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(2,1));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frame.add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textField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frame.add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(button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frame.setSize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(200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, 200);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frame.setVisible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3F7F5F"/>
                </a:solidFill>
                <a:latin typeface="Courier New"/>
              </a:rPr>
              <a:t>    //</a:t>
            </a:r>
            <a:r>
              <a:rPr lang="en-US" dirty="0">
                <a:solidFill>
                  <a:srgbClr val="3F7F5F"/>
                </a:solidFill>
                <a:latin typeface="Courier New"/>
              </a:rPr>
              <a:t>compose model view and controller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ObservableCounter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model =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AnObservableCounter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 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CounterObserver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view = </a:t>
            </a:r>
            <a:endParaRPr lang="en-US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ACounterJTextFieldView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textField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model.addObserver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(view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CounterController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controller = </a:t>
            </a:r>
            <a:endParaRPr lang="en-US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ACounterJButtonController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(button);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controller.setModel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(model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30259"/>
      </p:ext>
    </p:extLst>
  </p:cSld>
  <p:clrMapOvr>
    <a:masterClrMapping/>
  </p:clrMapOvr>
  <p:transition advTm="71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051" x="5187950" y="4224338"/>
          <p14:tracePt t="3069" x="5187950" y="4214813"/>
          <p14:tracePt t="3227" x="5187950" y="4205288"/>
          <p14:tracePt t="3574" x="5187950" y="4197350"/>
          <p14:tracePt t="4107" x="5180013" y="4187825"/>
          <p14:tracePt t="4153" x="5180013" y="4179888"/>
          <p14:tracePt t="4184" x="5170488" y="4160838"/>
          <p14:tracePt t="4204" x="5153025" y="4143375"/>
          <p14:tracePt t="4215" x="5126038" y="4081463"/>
          <p14:tracePt t="4233" x="5089525" y="4010025"/>
          <p14:tracePt t="4252" x="5081588" y="3983038"/>
          <p14:tracePt t="4264" x="5054600" y="3938588"/>
          <p14:tracePt t="4284" x="5027613" y="3867150"/>
          <p14:tracePt t="4308" x="4991100" y="3803650"/>
          <p14:tracePt t="4327" x="4956175" y="3741738"/>
          <p14:tracePt t="4347" x="4946650" y="3714750"/>
          <p14:tracePt t="4359" x="4911725" y="3670300"/>
          <p14:tracePt t="4378" x="4902200" y="3652838"/>
          <p14:tracePt t="4390" x="4875213" y="3589338"/>
          <p14:tracePt t="4408" x="4848225" y="3554413"/>
          <p14:tracePt t="4420" x="4813300" y="3490913"/>
          <p14:tracePt t="4447" x="4776788" y="3438525"/>
          <p14:tracePt t="4459" x="4751388" y="3394075"/>
          <p14:tracePt t="4472" x="4724400" y="3348038"/>
          <p14:tracePt t="4485" x="4660900" y="3268663"/>
          <p14:tracePt t="4502" x="4633913" y="3232150"/>
          <p14:tracePt t="4517" x="4562475" y="3125788"/>
          <p14:tracePt t="4535" x="4545013" y="3098800"/>
          <p14:tracePt t="4551" x="4473575" y="3000375"/>
          <p14:tracePt t="4567" x="4402138" y="2911475"/>
          <p14:tracePt t="4583" x="4384675" y="2884488"/>
          <p14:tracePt t="4600" x="4322763" y="2803525"/>
          <p14:tracePt t="4617" x="4303713" y="2768600"/>
          <p14:tracePt t="4634" x="4232275" y="2670175"/>
          <p14:tracePt t="4650" x="4179888" y="2598738"/>
          <p14:tracePt t="4667" x="4081463" y="2411413"/>
          <p14:tracePt t="4684" x="4037013" y="2322513"/>
          <p14:tracePt t="4700" x="3929063" y="2098675"/>
          <p14:tracePt t="4718" x="3813175" y="1884363"/>
          <p14:tracePt t="4734" x="3776663" y="1830388"/>
          <p14:tracePt t="4750" x="3697288" y="1697038"/>
          <p14:tracePt t="4767" x="3660775" y="1643063"/>
          <p14:tracePt t="4785" x="3660775" y="1633538"/>
          <p14:tracePt t="4816" x="3643313" y="1625600"/>
          <p14:tracePt t="4827" x="3571875" y="1571625"/>
          <p14:tracePt t="4847" x="3500438" y="1536700"/>
          <p14:tracePt t="4859" x="3367088" y="1428750"/>
          <p14:tracePt t="4878" x="3295650" y="1393825"/>
          <p14:tracePt t="4889" x="3197225" y="1339850"/>
          <p14:tracePt t="4908" x="3116263" y="1322388"/>
          <p14:tracePt t="4926" x="3089275" y="1322388"/>
          <p14:tracePt t="4938" x="3009900" y="1322388"/>
          <p14:tracePt t="4957" x="2928938" y="1322388"/>
          <p14:tracePt t="4970" x="2813050" y="1347788"/>
          <p14:tracePt t="4989" x="2741613" y="1374775"/>
          <p14:tracePt t="5001" x="2652713" y="1446213"/>
          <p14:tracePt t="5019" x="2571750" y="1527175"/>
          <p14:tracePt t="5038" x="2527300" y="1571625"/>
          <p14:tracePt t="5052" x="2401888" y="1679575"/>
          <p14:tracePt t="5068" x="2357438" y="1714500"/>
          <p14:tracePt t="5085" x="2276475" y="1785938"/>
          <p14:tracePt t="5101" x="2251075" y="1803400"/>
          <p14:tracePt t="5118" x="2187575" y="1866900"/>
          <p14:tracePt t="5135" x="2160588" y="1884363"/>
          <p14:tracePt t="5151" x="2089150" y="1965325"/>
          <p14:tracePt t="5168" x="2062163" y="2000250"/>
          <p14:tracePt t="5185" x="1990725" y="2116138"/>
          <p14:tracePt t="5202" x="1965325" y="2170113"/>
          <p14:tracePt t="5219" x="1938338" y="2224088"/>
          <p14:tracePt t="5236" x="1928813" y="2251075"/>
          <p14:tracePt t="5252" x="1901825" y="2312988"/>
          <p14:tracePt t="5270" x="1874838" y="2393950"/>
          <p14:tracePt t="5287" x="1847850" y="2473325"/>
          <p14:tracePt t="5306" x="1839913" y="2500313"/>
          <p14:tracePt t="5320" x="1830388" y="2562225"/>
          <p14:tracePt t="5337" x="1830388" y="2625725"/>
          <p14:tracePt t="5354" x="1830388" y="2697163"/>
          <p14:tracePt t="5370" x="1830388" y="2714625"/>
          <p14:tracePt t="5387" x="1830388" y="2768600"/>
          <p14:tracePt t="5404" x="1839913" y="2803525"/>
          <p14:tracePt t="5420" x="1866900" y="2901950"/>
          <p14:tracePt t="5437" x="1874838" y="2919413"/>
          <p14:tracePt t="5454" x="1911350" y="2990850"/>
          <p14:tracePt t="5470" x="1938338" y="3054350"/>
          <p14:tracePt t="5487" x="1965325" y="3108325"/>
          <p14:tracePt t="5504" x="2017713" y="3197225"/>
          <p14:tracePt t="5520" x="2054225" y="3251200"/>
          <p14:tracePt t="5537" x="2160588" y="3419475"/>
          <p14:tracePt t="5557" x="2251075" y="3536950"/>
          <p14:tracePt t="5573" x="2286000" y="3581400"/>
          <p14:tracePt t="5587" x="2357438" y="3660775"/>
          <p14:tracePt t="5605" x="2374900" y="3687763"/>
          <p14:tracePt t="5621" x="2455863" y="3768725"/>
          <p14:tracePt t="5637" x="2554288" y="3848100"/>
          <p14:tracePt t="5654" x="2571750" y="3875088"/>
          <p14:tracePt t="5671" x="2652713" y="3946525"/>
          <p14:tracePt t="5687" x="2679700" y="3965575"/>
          <p14:tracePt t="5704" x="2741613" y="4017963"/>
          <p14:tracePt t="5722" x="2776538" y="4037013"/>
          <p14:tracePt t="5738" x="2830513" y="4062413"/>
          <p14:tracePt t="5755" x="2874963" y="4062413"/>
          <p14:tracePt t="5771" x="2928938" y="4071938"/>
          <p14:tracePt t="5790" x="3000375" y="4071938"/>
          <p14:tracePt t="5809" x="3062288" y="4071938"/>
          <p14:tracePt t="5821" x="3187700" y="4071938"/>
          <p14:tracePt t="5841" x="3241675" y="4062413"/>
          <p14:tracePt t="5855" x="3313113" y="4054475"/>
          <p14:tracePt t="5872" x="3330575" y="4044950"/>
          <p14:tracePt t="5888" x="3367088" y="4027488"/>
          <p14:tracePt t="5905" x="3384550" y="4017963"/>
          <p14:tracePt t="5922" x="3446463" y="3983038"/>
          <p14:tracePt t="5939" x="3473450" y="3965575"/>
          <p14:tracePt t="5955" x="3527425" y="3902075"/>
          <p14:tracePt t="5972" x="3544888" y="3884613"/>
          <p14:tracePt t="5989" x="3598863" y="3786188"/>
          <p14:tracePt t="6005" x="3625850" y="3697288"/>
          <p14:tracePt t="6024" x="3697288" y="3509963"/>
          <p14:tracePt t="6042" x="3714750" y="3438525"/>
          <p14:tracePt t="6056" x="3776663" y="3268663"/>
          <p14:tracePt t="6074" x="3813175" y="3160713"/>
          <p14:tracePt t="6092" x="3830638" y="3116263"/>
          <p14:tracePt t="6106" x="3875088" y="3017838"/>
          <p14:tracePt t="6124" x="3884613" y="2982913"/>
          <p14:tracePt t="6139" x="3919538" y="2894013"/>
          <p14:tracePt t="6156" x="3929063" y="2874963"/>
          <p14:tracePt t="6173" x="3929063" y="2840038"/>
          <p14:tracePt t="6189" x="3938588" y="2822575"/>
          <p14:tracePt t="6211" x="3938588" y="2759075"/>
          <p14:tracePt t="6230" x="3929063" y="2741613"/>
          <p14:tracePt t="6259" x="3929063" y="2732088"/>
          <p14:tracePt t="6277" x="3919538" y="2724150"/>
          <p14:tracePt t="6310" x="3902075" y="2714625"/>
          <p14:tracePt t="6323" x="3884613" y="2714625"/>
          <p14:tracePt t="6342" x="3875088" y="2705100"/>
          <p14:tracePt t="6354" x="3857625" y="2705100"/>
          <p14:tracePt t="6372" x="3840163" y="2697163"/>
          <p14:tracePt t="6404" x="3830638" y="2697163"/>
          <p14:tracePt t="6422" x="3830638" y="2687638"/>
          <p14:tracePt t="6499" x="3822700" y="2687638"/>
          <p14:tracePt t="6511" x="3813175" y="2687638"/>
          <p14:tracePt t="6529" x="3803650" y="2687638"/>
          <p14:tracePt t="6574" x="3795713" y="2679700"/>
          <p14:tracePt t="6651" x="3786188" y="2679700"/>
          <p14:tracePt t="6910" x="3786188" y="2670175"/>
          <p14:tracePt t="7108" x="3786188" y="2660650"/>
          <p14:tracePt t="7225" x="3776663" y="2660650"/>
          <p14:tracePt t="7237" x="3776663" y="2652713"/>
          <p14:tracePt t="7269" x="3768725" y="2643188"/>
          <p14:tracePt t="7301" x="3751263" y="2625725"/>
          <p14:tracePt t="7314" x="3732213" y="2598738"/>
          <p14:tracePt t="7332" x="3724275" y="2589213"/>
          <p14:tracePt t="7344" x="3697288" y="2554288"/>
          <p14:tracePt t="7364" x="3679825" y="2536825"/>
          <p14:tracePt t="7376" x="3652838" y="2500313"/>
          <p14:tracePt t="7393" x="3643313" y="2490788"/>
          <p14:tracePt t="7412" x="3625850" y="2482850"/>
          <p14:tracePt t="7424" x="3589338" y="2455863"/>
          <p14:tracePt t="7443" x="3562350" y="2446338"/>
          <p14:tracePt t="7455" x="3527425" y="2419350"/>
          <p14:tracePt t="7474" x="3517900" y="2419350"/>
          <p14:tracePt t="7501" x="3490913" y="2393950"/>
          <p14:tracePt t="7520" x="3446463" y="2374900"/>
          <p14:tracePt t="7553" x="3446463" y="2366963"/>
          <p14:tracePt t="7564" x="3419475" y="2357438"/>
          <p14:tracePt t="7582" x="3411538" y="2339975"/>
          <p14:tracePt t="7609" x="3394075" y="2330450"/>
          <p14:tracePt t="7622" x="3384550" y="2312988"/>
          <p14:tracePt t="7633" x="3375025" y="2312988"/>
          <p14:tracePt t="7645" x="3348038" y="2286000"/>
          <p14:tracePt t="7664" x="3340100" y="2268538"/>
          <p14:tracePt t="7691" x="3330575" y="2268538"/>
          <p14:tracePt t="7711" x="3322638" y="2259013"/>
          <p14:tracePt t="7736" x="3322638" y="2251075"/>
          <p14:tracePt t="7801" x="3303588" y="2232025"/>
          <p14:tracePt t="7820" x="3295650" y="2214563"/>
          <p14:tracePt t="7846" x="3268663" y="2179638"/>
          <p14:tracePt t="7865" x="3241675" y="2133600"/>
          <p14:tracePt t="7884" x="3241675" y="2116138"/>
          <p14:tracePt t="7895" x="3214688" y="2081213"/>
          <p14:tracePt t="7915" x="3205163" y="2071688"/>
          <p14:tracePt t="7941" x="3197225" y="2054225"/>
          <p14:tracePt t="7960" x="3187700" y="2054225"/>
          <p14:tracePt t="7994" x="3187700" y="2044700"/>
          <p14:tracePt t="8019" x="3187700" y="2036763"/>
          <p14:tracePt t="8088" x="3179763" y="2027238"/>
          <p14:tracePt t="8270" x="3170238" y="2009775"/>
          <p14:tracePt t="8289" x="3170238" y="2000250"/>
          <p14:tracePt t="8335" x="3160713" y="2000250"/>
          <p14:tracePt t="8416" x="3152775" y="1990725"/>
          <p14:tracePt t="8448" x="3143250" y="1990725"/>
          <p14:tracePt t="8459" x="3116263" y="1990725"/>
          <p14:tracePt t="8478" x="3089275" y="1982788"/>
          <p14:tracePt t="8498" x="3071813" y="1973263"/>
          <p14:tracePt t="8510" x="3062288" y="1973263"/>
          <p14:tracePt t="8521" x="3027363" y="1965325"/>
          <p14:tracePt t="8542" x="3000375" y="1965325"/>
          <p14:tracePt t="8554" x="2965450" y="1965325"/>
          <p14:tracePt t="8572" x="2928938" y="1965325"/>
          <p14:tracePt t="8591" x="2919413" y="1965325"/>
          <p14:tracePt t="8604" x="2867025" y="1973263"/>
          <p14:tracePt t="8623" x="2857500" y="1973263"/>
          <p14:tracePt t="8650" x="2847975" y="1973263"/>
          <p14:tracePt t="8767" x="2847975" y="1965325"/>
          <p14:tracePt t="8885" x="2847975" y="1955800"/>
          <p14:tracePt t="8936" x="2857500" y="1946275"/>
          <p14:tracePt t="8962" x="2857500" y="1938338"/>
          <p14:tracePt t="9015" x="2867025" y="1928813"/>
          <p14:tracePt t="9047" x="2867025" y="1919288"/>
          <p14:tracePt t="9105" x="2884488" y="1919288"/>
          <p14:tracePt t="9345" x="2894013" y="1919288"/>
          <p14:tracePt t="9375" x="2911475" y="1911350"/>
          <p14:tracePt t="9387" x="2928938" y="1911350"/>
          <p14:tracePt t="9425" x="2938463" y="1911350"/>
          <p14:tracePt t="9435" x="2965450" y="1911350"/>
          <p14:tracePt t="9455" x="2982913" y="1911350"/>
          <p14:tracePt t="9467" x="3017838" y="1911350"/>
          <p14:tracePt t="9485" x="3044825" y="1919288"/>
          <p14:tracePt t="9512" x="3054350" y="1919288"/>
          <p14:tracePt t="9532" x="3062288" y="1919288"/>
          <p14:tracePt t="9561" x="3071813" y="1919288"/>
          <p14:tracePt t="9597" x="3071813" y="1911350"/>
          <p14:tracePt t="10099" x="3081338" y="1911350"/>
          <p14:tracePt t="10290" x="3089275" y="1901825"/>
          <p14:tracePt t="10581" x="3089275" y="1911350"/>
          <p14:tracePt t="11138" x="3089275" y="1919288"/>
          <p14:tracePt t="11262" x="3089275" y="1928813"/>
          <p14:tracePt t="11534" x="3089275" y="1938338"/>
          <p14:tracePt t="11782" x="3098800" y="1938338"/>
          <p14:tracePt t="11829" x="3098800" y="1946275"/>
          <p14:tracePt t="11856" x="3098800" y="1955800"/>
          <p14:tracePt t="12503" x="3098800" y="1965325"/>
          <p14:tracePt t="12549" x="3089275" y="1982788"/>
          <p14:tracePt t="12569" x="3081338" y="1990725"/>
          <p14:tracePt t="12580" x="3081338" y="2036763"/>
          <p14:tracePt t="12599" x="3071813" y="2054225"/>
          <p14:tracePt t="12611" x="3071813" y="2062163"/>
          <p14:tracePt t="12631" x="3071813" y="2081213"/>
          <p14:tracePt t="12642" x="3062288" y="2108200"/>
          <p14:tracePt t="12661" x="3062288" y="2125663"/>
          <p14:tracePt t="12674" x="3054350" y="2143125"/>
          <p14:tracePt t="12725" x="3054350" y="2152650"/>
          <p14:tracePt t="12834" x="3054350" y="2160588"/>
          <p14:tracePt t="13321" x="3054350" y="2179638"/>
          <p14:tracePt t="13355" x="3054350" y="2187575"/>
          <p14:tracePt t="13367" x="3054350" y="2205038"/>
          <p14:tracePt t="13413" x="3054350" y="2224088"/>
          <p14:tracePt t="13431" x="3054350" y="2232025"/>
          <p14:tracePt t="13445" x="3054350" y="2241550"/>
          <p14:tracePt t="13462" x="3054350" y="2251075"/>
          <p14:tracePt t="13493" x="3054350" y="2259013"/>
          <p14:tracePt t="13511" x="3054350" y="2268538"/>
          <p14:tracePt t="13523" x="3054350" y="2276475"/>
          <p14:tracePt t="13556" x="3054350" y="2295525"/>
          <p14:tracePt t="13574" x="3054350" y="2322513"/>
          <p14:tracePt t="13586" x="3054350" y="2357438"/>
          <p14:tracePt t="13605" x="3054350" y="2384425"/>
          <p14:tracePt t="13617" x="3054350" y="2428875"/>
          <p14:tracePt t="13636" x="3044825" y="2438400"/>
          <p14:tracePt t="13648" x="3044825" y="2473325"/>
          <p14:tracePt t="13666" x="3044825" y="2490788"/>
          <p14:tracePt t="13699" x="3036888" y="2500313"/>
          <p14:tracePt t="13731" x="3036888" y="2509838"/>
          <p14:tracePt t="13745" x="3044825" y="2517775"/>
          <p14:tracePt t="14389" x="3044825" y="2527300"/>
          <p14:tracePt t="14401" x="3054350" y="2544763"/>
          <p14:tracePt t="14421" x="3062288" y="2554288"/>
          <p14:tracePt t="14432" x="3071813" y="2571750"/>
          <p14:tracePt t="14452" x="3081338" y="2598738"/>
          <p14:tracePt t="14471" x="3089275" y="2633663"/>
          <p14:tracePt t="14501" x="3098800" y="2643188"/>
          <p14:tracePt t="14513" x="3108325" y="2697163"/>
          <p14:tracePt t="14531" x="3116263" y="2705100"/>
          <p14:tracePt t="14546" x="3133725" y="2741613"/>
          <p14:tracePt t="14566" x="3143250" y="2768600"/>
          <p14:tracePt t="14575" x="3160713" y="2795588"/>
          <p14:tracePt t="14594" x="3170238" y="2813050"/>
          <p14:tracePt t="14605" x="3179763" y="2830513"/>
          <p14:tracePt t="14625" x="3205163" y="2857500"/>
          <p14:tracePt t="14644" x="3205163" y="2867025"/>
          <p14:tracePt t="14654" x="3224213" y="2884488"/>
          <p14:tracePt t="14674" x="3232150" y="2894013"/>
          <p14:tracePt t="14700" x="3251200" y="2894013"/>
          <p14:tracePt t="14719" x="3259138" y="2901950"/>
          <p14:tracePt t="14738" x="3276600" y="2911475"/>
          <p14:tracePt t="14751" x="3286125" y="2911475"/>
          <p14:tracePt t="14763" x="3322638" y="2919413"/>
          <p14:tracePt t="14781" x="3357563" y="2938463"/>
          <p14:tracePt t="14801" x="3375025" y="2946400"/>
          <p14:tracePt t="14813" x="3402013" y="2955925"/>
          <p14:tracePt t="14831" x="3419475" y="2955925"/>
          <p14:tracePt t="14843" x="3438525" y="2965450"/>
          <p14:tracePt t="14862" x="3446463" y="2965450"/>
          <p14:tracePt t="14939" x="3446463" y="2973388"/>
          <p14:tracePt t="15524" x="3446463" y="2982913"/>
          <p14:tracePt t="15583" x="3446463" y="2990850"/>
          <p14:tracePt t="15664" x="3446463" y="3000375"/>
          <p14:tracePt t="15675" x="3446463" y="3017838"/>
          <p14:tracePt t="15695" x="3446463" y="3027363"/>
          <p14:tracePt t="15740" x="3446463" y="3044825"/>
          <p14:tracePt t="15759" x="3446463" y="3054350"/>
          <p14:tracePt t="15771" x="3446463" y="3089275"/>
          <p14:tracePt t="15791" x="3438525" y="3108325"/>
          <p14:tracePt t="15804" x="3438525" y="3152775"/>
          <p14:tracePt t="15821" x="3429000" y="3170238"/>
          <p14:tracePt t="15834" x="3419475" y="3214688"/>
          <p14:tracePt t="15852" x="3411538" y="3241675"/>
          <p14:tracePt t="15864" x="3402013" y="3259138"/>
          <p14:tracePt t="15882" x="3394075" y="3276600"/>
          <p14:tracePt t="15894" x="3384550" y="3330575"/>
          <p14:tracePt t="15914" x="3367088" y="3375025"/>
          <p14:tracePt t="15932" x="3357563" y="3402013"/>
          <p14:tracePt t="15945" x="3348038" y="3455988"/>
          <p14:tracePt t="15963" x="3340100" y="3473450"/>
          <p14:tracePt t="15975" x="3330575" y="3527425"/>
          <p14:tracePt t="15995" x="3330575" y="3544888"/>
          <p14:tracePt t="16004" x="3322638" y="3589338"/>
          <p14:tracePt t="16024" x="3313113" y="3625850"/>
          <p14:tracePt t="16037" x="3303588" y="3660775"/>
          <p14:tracePt t="16057" x="3303588" y="3679825"/>
          <p14:tracePt t="16075" x="3295650" y="3705225"/>
          <p14:tracePt t="16086" x="3295650" y="3768725"/>
          <p14:tracePt t="16104" x="3295650" y="3795713"/>
          <p14:tracePt t="16119" x="3295650" y="3822700"/>
          <p14:tracePt t="16136" x="3295650" y="3830638"/>
          <p14:tracePt t="16168" x="3286125" y="3848100"/>
          <p14:tracePt t="16200" x="3286125" y="3857625"/>
          <p14:tracePt t="16225" x="3286125" y="3867150"/>
          <p14:tracePt t="16244" x="3276600" y="3875088"/>
          <p14:tracePt t="16263" x="3276600" y="3884613"/>
          <p14:tracePt t="16429" x="3276600" y="3894138"/>
          <p14:tracePt t="16604" x="3276600" y="3902075"/>
          <p14:tracePt t="16702" x="3286125" y="3902075"/>
          <p14:tracePt t="16746" x="3286125" y="3911600"/>
          <p14:tracePt t="16765" x="3286125" y="3919538"/>
          <p14:tracePt t="16951" x="3286125" y="3929063"/>
          <p14:tracePt t="17659" x="3286125" y="3938588"/>
          <p14:tracePt t="17801" x="3286125" y="3946525"/>
          <p14:tracePt t="17835" x="3286125" y="3956050"/>
          <p14:tracePt t="17926" x="3295650" y="3956050"/>
          <p14:tracePt t="18116" x="3295650" y="3965575"/>
          <p14:tracePt t="18382" x="3303588" y="3965575"/>
          <p14:tracePt t="18401" x="3303588" y="3973513"/>
          <p14:tracePt t="18427" x="3303588" y="3983038"/>
          <p14:tracePt t="18634" x="3322638" y="3990975"/>
          <p14:tracePt t="18660" x="3322638" y="4000500"/>
          <p14:tracePt t="18693" x="3322638" y="4010025"/>
          <p14:tracePt t="18809" x="3330575" y="4027488"/>
          <p14:tracePt t="18839" x="3330575" y="4037013"/>
          <p14:tracePt t="18851" x="3330575" y="4044950"/>
          <p14:tracePt t="18884" x="3340100" y="4044950"/>
          <p14:tracePt t="18933" x="3340100" y="4054475"/>
          <p14:tracePt t="18976" x="3348038" y="4054475"/>
          <p14:tracePt t="19025" x="3348038" y="4062413"/>
          <p14:tracePt t="19073" x="3348038" y="4071938"/>
          <p14:tracePt t="19106" x="3348038" y="4081463"/>
          <p14:tracePt t="19181" x="3348038" y="4089400"/>
          <p14:tracePt t="19280" x="3357563" y="4089400"/>
          <p14:tracePt t="19291" x="3357563" y="4108450"/>
          <p14:tracePt t="19589" x="3340100" y="4108450"/>
          <p14:tracePt t="19609" x="3330575" y="4125913"/>
          <p14:tracePt t="19620" x="3322638" y="4133850"/>
          <p14:tracePt t="19673" x="3313113" y="4152900"/>
          <p14:tracePt t="19685" x="3276600" y="4187825"/>
          <p14:tracePt t="19716" x="3251200" y="4224338"/>
          <p14:tracePt t="19747" x="3224213" y="4268788"/>
          <p14:tracePt t="19778" x="3205163" y="4295775"/>
          <p14:tracePt t="19808" x="3187700" y="4322763"/>
          <p14:tracePt t="19813" x="3179763" y="4340225"/>
          <p14:tracePt t="19845" x="3152775" y="4375150"/>
          <p14:tracePt t="19876" x="3152775" y="4394200"/>
          <p14:tracePt t="19887" x="3125788" y="4419600"/>
          <p14:tracePt t="19921" x="3125788" y="4438650"/>
          <p14:tracePt t="19946" x="3098800" y="4465638"/>
          <p14:tracePt t="19977" x="3089275" y="4510088"/>
          <p14:tracePt t="20008" x="3081338" y="4510088"/>
          <p14:tracePt t="20013" x="3071813" y="4527550"/>
          <p14:tracePt t="20045" x="3054350" y="4562475"/>
          <p14:tracePt t="20076" x="3054350" y="4572000"/>
          <p14:tracePt t="20123" x="3044825" y="4572000"/>
          <p14:tracePt t="20303" x="3044825" y="4562475"/>
          <p14:tracePt t="20344" x="3044825" y="4554538"/>
          <p14:tracePt t="20373" x="3044825" y="4545013"/>
          <p14:tracePt t="20394" x="3054350" y="4518025"/>
          <p14:tracePt t="20427" x="3062288" y="4518025"/>
          <p14:tracePt t="20453" x="3098800" y="4491038"/>
          <p14:tracePt t="20484" x="3133725" y="4483100"/>
          <p14:tracePt t="20515" x="3160713" y="4473575"/>
          <p14:tracePt t="20547" x="3197225" y="4465638"/>
          <p14:tracePt t="20579" x="3205163" y="4465638"/>
          <p14:tracePt t="20583" x="3232150" y="4456113"/>
          <p14:tracePt t="20614" x="3259138" y="4446588"/>
          <p14:tracePt t="20646" x="3268663" y="4446588"/>
          <p14:tracePt t="20657" x="3286125" y="4438650"/>
          <p14:tracePt t="20689" x="3295650" y="4438650"/>
          <p14:tracePt t="20715" x="3303588" y="4429125"/>
          <p14:tracePt t="20746" x="3313113" y="4419600"/>
          <p14:tracePt t="20778" x="3313113" y="4411663"/>
          <p14:tracePt t="20834" x="3313113" y="4402138"/>
          <p14:tracePt t="20864" x="3313113" y="4394200"/>
          <p14:tracePt t="20899" x="3303588" y="4375150"/>
          <p14:tracePt t="20925" x="3251200" y="4322763"/>
          <p14:tracePt t="20959" x="3224213" y="4295775"/>
          <p14:tracePt t="20983" x="3205163" y="4276725"/>
          <p14:tracePt t="21015" x="3197225" y="4268788"/>
          <p14:tracePt t="21047" x="3187700" y="4268788"/>
          <p14:tracePt t="21054" x="3179763" y="4268788"/>
          <p14:tracePt t="21085" x="3143250" y="4268788"/>
          <p14:tracePt t="21117" x="3108325" y="4268788"/>
          <p14:tracePt t="21119" x="3081338" y="4276725"/>
          <p14:tracePt t="21151" x="3036888" y="4276725"/>
          <p14:tracePt t="21184" x="3017838" y="4276725"/>
          <p14:tracePt t="21190" x="2982913" y="4286250"/>
          <p14:tracePt t="21221" x="2965450" y="4286250"/>
          <p14:tracePt t="21250" x="2928938" y="4286250"/>
          <p14:tracePt t="21282" x="2884488" y="4286250"/>
          <p14:tracePt t="21314" x="2867025" y="4295775"/>
          <p14:tracePt t="21317" x="2830513" y="4303713"/>
          <p14:tracePt t="21349" x="2776538" y="4322763"/>
          <p14:tracePt t="21382" x="2768600" y="4330700"/>
          <p14:tracePt t="21384" x="2714625" y="4340225"/>
          <p14:tracePt t="21416" x="2687638" y="4348163"/>
          <p14:tracePt t="21448" x="2670175" y="4357688"/>
          <p14:tracePt t="21477" x="2660650" y="4367213"/>
          <p14:tracePt t="21508" x="2652713" y="4367213"/>
          <p14:tracePt t="21522" x="2643188" y="4367213"/>
          <p14:tracePt t="21553" x="2633663" y="4375150"/>
          <p14:tracePt t="21584" x="2625725" y="4384675"/>
          <p14:tracePt t="21606" x="2616200" y="4384675"/>
          <p14:tracePt t="21729" x="2608263" y="4384675"/>
          <p14:tracePt t="21914" x="2608263" y="4394200"/>
          <p14:tracePt t="21934" x="2608263" y="4402138"/>
          <p14:tracePt t="22229" x="2608263" y="4411663"/>
          <p14:tracePt t="22377" x="2608263" y="4419600"/>
          <p14:tracePt t="22891" x="2616200" y="4419600"/>
          <p14:tracePt t="22911" x="2616200" y="4429125"/>
          <p14:tracePt t="22922" x="2625725" y="4456113"/>
          <p14:tracePt t="22954" x="2643188" y="4491038"/>
          <p14:tracePt t="22974" x="2643188" y="4510088"/>
          <p14:tracePt t="22989" x="2652713" y="4527550"/>
          <p14:tracePt t="23020" x="2670175" y="4562475"/>
          <p14:tracePt t="23036" x="2670175" y="4572000"/>
          <p14:tracePt t="23056" x="2697163" y="4616450"/>
          <p14:tracePt t="23089" x="2714625" y="4660900"/>
          <p14:tracePt t="23099" x="2741613" y="4687888"/>
          <p14:tracePt t="23125" x="2759075" y="4732338"/>
          <p14:tracePt t="23157" x="2803525" y="4776788"/>
          <p14:tracePt t="23189" x="2813050" y="4795838"/>
          <p14:tracePt t="23205" x="2830513" y="4813300"/>
          <p14:tracePt t="23224" x="2874963" y="4857750"/>
          <p14:tracePt t="23256" x="2894013" y="4867275"/>
          <p14:tracePt t="23267" x="2911475" y="4884738"/>
          <p14:tracePt t="23290" x="2946400" y="4902200"/>
          <p14:tracePt t="23322" x="2965450" y="4911725"/>
          <p14:tracePt t="23329" x="3000375" y="4919663"/>
          <p14:tracePt t="23357" x="3017838" y="4929188"/>
          <p14:tracePt t="23388" x="3036888" y="4938713"/>
          <p14:tracePt t="23398" x="3054350" y="4938713"/>
          <p14:tracePt t="23423" x="3089275" y="4938713"/>
          <p14:tracePt t="23456" x="3108325" y="4938713"/>
          <p14:tracePt t="23474" x="3125788" y="4902200"/>
          <p14:tracePt t="23507" x="3143250" y="4894263"/>
          <p14:tracePt t="23524" x="3160713" y="4857750"/>
          <p14:tracePt t="23563" x="3179763" y="4813300"/>
          <p14:tracePt t="23569" x="3187700" y="4759325"/>
          <p14:tracePt t="23591" x="3224213" y="4537075"/>
          <p14:tracePt t="23623" x="3232150" y="4330700"/>
          <p14:tracePt t="23632" x="3232150" y="4286250"/>
          <p14:tracePt t="23657" x="3251200" y="4143375"/>
          <p14:tracePt t="23690" x="3259138" y="4081463"/>
          <p14:tracePt t="23693" x="3276600" y="3990975"/>
          <p14:tracePt t="23725" x="3286125" y="3919538"/>
          <p14:tracePt t="23744" x="3295650" y="3894138"/>
          <p14:tracePt t="23758" x="3303588" y="3813175"/>
          <p14:tracePt t="23790" x="3313113" y="3751263"/>
          <p14:tracePt t="23805" x="3322638" y="3732213"/>
          <p14:tracePt t="23825" x="3340100" y="3633788"/>
          <p14:tracePt t="23857" x="3357563" y="3571875"/>
          <p14:tracePt t="23867" x="3357563" y="3544888"/>
          <p14:tracePt t="23892" x="3384550" y="3473450"/>
          <p14:tracePt t="23924" x="3394075" y="3419475"/>
          <p14:tracePt t="23929" x="3394075" y="3394075"/>
          <p14:tracePt t="23958" x="3411538" y="3340100"/>
          <p14:tracePt t="23958" x="3419475" y="3295650"/>
          <p14:tracePt t="23993" x="3429000" y="3241675"/>
          <p14:tracePt t="24012" x="3429000" y="3224213"/>
          <p14:tracePt t="24025" x="3438525" y="3133725"/>
          <p14:tracePt t="24057" x="3438525" y="3098800"/>
          <p14:tracePt t="24074" x="3438525" y="3081338"/>
          <p14:tracePt t="24092" x="3419475" y="2946400"/>
          <p14:tracePt t="24124" x="3394075" y="2803525"/>
          <p14:tracePt t="24135" x="3394075" y="2768600"/>
          <p14:tracePt t="24159" x="3375025" y="2732088"/>
          <p14:tracePt t="24191" x="3367088" y="2697163"/>
          <p14:tracePt t="24197" x="3357563" y="2670175"/>
          <p14:tracePt t="24226" x="3340100" y="2571750"/>
          <p14:tracePt t="24258" x="3322638" y="2544763"/>
          <p14:tracePt t="24261" x="3303588" y="2500313"/>
          <p14:tracePt t="24294" x="3303588" y="2482850"/>
          <p14:tracePt t="24304" x="3268663" y="2446338"/>
          <p14:tracePt t="24326" x="3232150" y="2393950"/>
          <p14:tracePt t="24358" x="3214688" y="2384425"/>
          <p14:tracePt t="24366" x="3205163" y="2366963"/>
          <p14:tracePt t="24393" x="3179763" y="2347913"/>
          <p14:tracePt t="24425" x="3133725" y="2347913"/>
          <p14:tracePt t="24453" x="3125788" y="2357438"/>
          <p14:tracePt t="24465" x="3081338" y="2393950"/>
          <p14:tracePt t="24499" x="3054350" y="2438400"/>
          <p14:tracePt t="24527" x="3027363" y="2500313"/>
          <p14:tracePt t="24559" x="3009900" y="2554288"/>
          <p14:tracePt t="24565" x="2990850" y="2616200"/>
          <p14:tracePt t="24594" x="2990850" y="2643188"/>
          <p14:tracePt t="24627" x="2990850" y="2687638"/>
          <p14:tracePt t="24638" x="2990850" y="2705100"/>
          <p14:tracePt t="24660" x="3009900" y="2724150"/>
          <p14:tracePt t="24693" x="3054350" y="2759075"/>
          <p14:tracePt t="24703" x="3098800" y="2768600"/>
          <p14:tracePt t="24727" x="3232150" y="2768600"/>
          <p14:tracePt t="24760" x="3330575" y="2751138"/>
          <p14:tracePt t="24763" x="3384550" y="2732088"/>
          <p14:tracePt t="24794" x="3554413" y="2581275"/>
          <p14:tracePt t="24828" x="3581400" y="2527300"/>
          <p14:tracePt t="24838" x="3616325" y="2411413"/>
          <p14:tracePt t="24861" x="3643313" y="2295525"/>
          <p14:tracePt t="24894" x="3643313" y="2251075"/>
          <p14:tracePt t="24906" x="3643313" y="2232025"/>
          <p14:tracePt t="24928" x="3625850" y="2170113"/>
          <p14:tracePt t="24959" x="3608388" y="2143125"/>
          <p14:tracePt t="24964" x="3571875" y="2116138"/>
          <p14:tracePt t="24996" x="3509963" y="2089150"/>
          <p14:tracePt t="25028" x="3473450" y="2081213"/>
          <p14:tracePt t="25045" x="3419475" y="2081213"/>
          <p14:tracePt t="25063" x="3367088" y="2098675"/>
          <p14:tracePt t="25096" x="3340100" y="2125663"/>
          <p14:tracePt t="25127" x="3313113" y="2197100"/>
          <p14:tracePt t="25140" x="3303588" y="2214563"/>
          <p14:tracePt t="25162" x="3295650" y="2276475"/>
          <p14:tracePt t="25194" x="3286125" y="2339975"/>
          <p14:tracePt t="25202" x="3286125" y="2401888"/>
          <p14:tracePt t="25229" x="3286125" y="2419350"/>
          <p14:tracePt t="25261" x="3286125" y="2428875"/>
          <p14:tracePt t="25263" x="3286125" y="2473325"/>
          <p14:tracePt t="25295" x="3303588" y="2500313"/>
          <p14:tracePt t="25314" x="3313113" y="2509838"/>
          <p14:tracePt t="25345" x="3322638" y="2517775"/>
          <p14:tracePt t="25363" x="3340100" y="2527300"/>
          <p14:tracePt t="25395" x="3348038" y="2527300"/>
          <p14:tracePt t="25454" x="3340100" y="2527300"/>
          <p14:tracePt t="26253" x="3348038" y="2536825"/>
          <p14:tracePt t="26478" x="3357563" y="2544763"/>
          <p14:tracePt t="26490" x="3402013" y="2571750"/>
          <p14:tracePt t="26509" x="3419475" y="2589213"/>
          <p14:tracePt t="26533" x="3482975" y="2643188"/>
          <p14:tracePt t="26565" x="3500438" y="2660650"/>
          <p14:tracePt t="26574" x="3517900" y="2679700"/>
          <p14:tracePt t="26600" x="3589338" y="2741613"/>
          <p14:tracePt t="26632" x="3652838" y="2813050"/>
          <p14:tracePt t="26635" x="3751263" y="2928938"/>
          <p14:tracePt t="26667" x="3813175" y="3009900"/>
          <p14:tracePt t="26699" x="3840163" y="3027363"/>
          <p14:tracePt t="26710" x="3884613" y="3098800"/>
          <p14:tracePt t="26733" x="3956050" y="3187700"/>
          <p14:tracePt t="26765" x="3973513" y="3205163"/>
          <p14:tracePt t="26771" x="4017963" y="3259138"/>
          <p14:tracePt t="26800" x="4125913" y="3375025"/>
          <p14:tracePt t="26832" x="4160838" y="3419475"/>
          <p14:tracePt t="26835" x="4232275" y="3500438"/>
          <p14:tracePt t="26867" x="4295775" y="3562350"/>
          <p14:tracePt t="26872" x="4322763" y="3598863"/>
          <p14:tracePt t="26901" x="4473575" y="3741738"/>
          <p14:tracePt t="26936" x="4510088" y="3786188"/>
          <p14:tracePt t="26944" x="4598988" y="3875088"/>
          <p14:tracePt t="26967" x="4741863" y="4010025"/>
          <p14:tracePt t="27000" x="4822825" y="4071938"/>
          <p14:tracePt t="27013" x="4848225" y="4089400"/>
          <p14:tracePt t="27035" x="4965700" y="4187825"/>
          <p14:tracePt t="27067" x="5089525" y="4276725"/>
          <p14:tracePt t="27075" x="5126038" y="4295775"/>
          <p14:tracePt t="27101" x="5241925" y="4384675"/>
          <p14:tracePt t="27133" x="5295900" y="4429125"/>
          <p14:tracePt t="27135" x="5330825" y="4446588"/>
          <p14:tracePt t="27168" x="5357813" y="4456113"/>
          <p14:tracePt t="27186" x="5394325" y="4465638"/>
          <p14:tracePt t="27212" x="5446713" y="4483100"/>
          <p14:tracePt t="27235" x="5527675" y="4518025"/>
          <p14:tracePt t="27267" x="5545138" y="4518025"/>
          <p14:tracePt t="27274" x="5608638" y="4545013"/>
          <p14:tracePt t="27302" x="5661025" y="4581525"/>
          <p14:tracePt t="27334" x="5697538" y="4598988"/>
          <p14:tracePt t="27344" x="5715000" y="4616450"/>
          <p14:tracePt t="27369" x="5759450" y="4643438"/>
          <p14:tracePt t="27401" x="5776913" y="4670425"/>
          <p14:tracePt t="27403" x="5795963" y="4697413"/>
          <p14:tracePt t="27436" x="5803900" y="4724400"/>
          <p14:tracePt t="27447" x="5813425" y="4741863"/>
          <p14:tracePt t="27469" x="5830888" y="4795838"/>
          <p14:tracePt t="27501" x="5848350" y="4830763"/>
          <p14:tracePt t="27514" x="5857875" y="4840288"/>
          <p14:tracePt t="27536" x="5875338" y="4875213"/>
          <p14:tracePt t="27568" x="5929313" y="4911725"/>
          <p14:tracePt t="27577" x="5938838" y="4929188"/>
          <p14:tracePt t="27603" x="6054725" y="4991100"/>
          <p14:tracePt t="27635" x="6072188" y="4991100"/>
          <p14:tracePt t="27637" x="6143625" y="5018088"/>
          <p14:tracePt t="27669" x="6188075" y="5037138"/>
          <p14:tracePt t="27687" x="6205538" y="5037138"/>
          <p14:tracePt t="27703" x="6251575" y="5054600"/>
          <p14:tracePt t="27735" x="6286500" y="5054600"/>
          <p14:tracePt t="27749" x="6303963" y="5062538"/>
          <p14:tracePt t="27770" x="6402388" y="5072063"/>
          <p14:tracePt t="27802" x="6419850" y="5072063"/>
          <p14:tracePt t="27810" x="6473825" y="5081588"/>
          <p14:tracePt t="27837" x="6545263" y="5099050"/>
          <p14:tracePt t="27869" x="6562725" y="5108575"/>
          <p14:tracePt t="27873" x="6599238" y="5108575"/>
          <p14:tracePt t="27905" x="6643688" y="5116513"/>
          <p14:tracePt t="27937" x="6653213" y="5126038"/>
          <p14:tracePt t="27954" x="6661150" y="5126038"/>
          <p14:tracePt t="27970" x="6724650" y="5133975"/>
          <p14:tracePt t="28002" x="6759575" y="5143500"/>
          <p14:tracePt t="28015" x="6769100" y="5153025"/>
          <p14:tracePt t="28037" x="6777038" y="5153025"/>
          <p14:tracePt t="28174" x="6786563" y="5160963"/>
          <p14:tracePt t="28205" x="6786563" y="5170488"/>
          <p14:tracePt t="28224" x="6796088" y="5170488"/>
          <p14:tracePt t="28238" x="6831013" y="5214938"/>
          <p14:tracePt t="28270" x="6875463" y="5251450"/>
          <p14:tracePt t="28285" x="6884988" y="5268913"/>
          <p14:tracePt t="28305" x="6946900" y="5330825"/>
          <p14:tracePt t="28337" x="6983413" y="5367338"/>
          <p14:tracePt t="28348" x="6991350" y="5375275"/>
          <p14:tracePt t="28372" x="7045325" y="5438775"/>
          <p14:tracePt t="28404" x="7062788" y="5483225"/>
          <p14:tracePt t="28411" x="7081838" y="5483225"/>
          <p14:tracePt t="28439" x="7116763" y="5545138"/>
          <p14:tracePt t="28470" x="7153275" y="5589588"/>
          <p14:tracePt t="28473" x="7180263" y="5634038"/>
          <p14:tracePt t="28506" x="7215188" y="5705475"/>
          <p14:tracePt t="28538" x="7224713" y="5724525"/>
          <p14:tracePt t="28547" x="7251700" y="5759450"/>
          <p14:tracePt t="28572" x="7277100" y="5813425"/>
          <p14:tracePt t="28604" x="7304088" y="5848350"/>
          <p14:tracePt t="28615" x="7304088" y="5867400"/>
          <p14:tracePt t="28639" x="7348538" y="5919788"/>
          <p14:tracePt t="28671" x="7348538" y="5929313"/>
          <p14:tracePt t="28678" x="7348538" y="5938838"/>
          <p14:tracePt t="28706" x="7358063" y="5938838"/>
          <p14:tracePt t="28754" x="7358063" y="5946775"/>
          <p14:tracePt t="28822" x="7358063" y="5956300"/>
          <p14:tracePt t="28845" x="7367588" y="5956300"/>
          <p14:tracePt t="28904" x="7367588" y="5965825"/>
          <p14:tracePt t="28977" x="7367588" y="5973763"/>
          <p14:tracePt t="34300" x="7367588" y="5965825"/>
          <p14:tracePt t="35045" x="7358063" y="5965825"/>
          <p14:tracePt t="35408" x="7358063" y="5956300"/>
          <p14:tracePt t="35420" x="7313613" y="5902325"/>
          <p14:tracePt t="35439" x="7304088" y="5902325"/>
          <p14:tracePt t="35502" x="7286625" y="5902325"/>
          <p14:tracePt t="35512" x="7251700" y="5902325"/>
          <p14:tracePt t="35530" x="7215188" y="5894388"/>
          <p14:tracePt t="35550" x="7197725" y="5894388"/>
          <p14:tracePt t="35565" x="7143750" y="5894388"/>
          <p14:tracePt t="35581" x="7126288" y="5894388"/>
          <p14:tracePt t="35594" x="7072313" y="5894388"/>
          <p14:tracePt t="35612" x="7037388" y="5902325"/>
          <p14:tracePt t="35624" x="6965950" y="5919788"/>
          <p14:tracePt t="35646" x="6946900" y="5929313"/>
          <p14:tracePt t="35656" x="6858000" y="5983288"/>
          <p14:tracePt t="35674" x="6823075" y="6000750"/>
          <p14:tracePt t="35686" x="6732588" y="6045200"/>
          <p14:tracePt t="35705" x="6715125" y="6054725"/>
          <p14:tracePt t="35716" x="6653213" y="6081713"/>
          <p14:tracePt t="35736" x="6626225" y="6089650"/>
          <p14:tracePt t="35747" x="6562725" y="6108700"/>
          <p14:tracePt t="35767" x="6527800" y="6126163"/>
          <p14:tracePt t="35779" x="6446838" y="6153150"/>
          <p14:tracePt t="35798" x="6419850" y="6161088"/>
          <p14:tracePt t="35811" x="6340475" y="6180138"/>
          <p14:tracePt t="35829" x="6276975" y="6205538"/>
          <p14:tracePt t="35847" x="6251575" y="6215063"/>
          <p14:tracePt t="35861" x="6197600" y="6242050"/>
          <p14:tracePt t="35878" x="6170613" y="6242050"/>
          <p14:tracePt t="35894" x="6099175" y="6269038"/>
          <p14:tracePt t="35911" x="6081713" y="6276975"/>
          <p14:tracePt t="35928" x="6037263" y="6286500"/>
          <p14:tracePt t="35945" x="5983288" y="6303963"/>
          <p14:tracePt t="35961" x="5965825" y="6313488"/>
          <p14:tracePt t="35978" x="5938838" y="6313488"/>
          <p14:tracePt t="35995" x="5894388" y="6330950"/>
          <p14:tracePt t="36037" x="5894388" y="6340475"/>
          <p14:tracePt t="36064" x="5884863" y="6340475"/>
          <p14:tracePt t="36082" x="5884863" y="6330950"/>
          <p14:tracePt t="36884" x="5884863" y="6323013"/>
          <p14:tracePt t="36931" x="5875338" y="6323013"/>
          <p14:tracePt t="36944" x="5875338" y="6313488"/>
          <p14:tracePt t="36975" x="5867400" y="6313488"/>
          <p14:tracePt t="37022" x="5867400" y="6303963"/>
          <p14:tracePt t="39050" x="5848350" y="6313488"/>
          <p14:tracePt t="39714" x="5830888" y="6313488"/>
          <p14:tracePt t="39726" x="5803900" y="6323013"/>
          <p14:tracePt t="39746" x="5786438" y="6330950"/>
          <p14:tracePt t="39757" x="5724525" y="6348413"/>
          <p14:tracePt t="39777" x="5697538" y="6357938"/>
          <p14:tracePt t="39788" x="5634038" y="6375400"/>
          <p14:tracePt t="39807" x="5616575" y="6375400"/>
          <p14:tracePt t="39819" x="5554663" y="6394450"/>
          <p14:tracePt t="39839" x="5537200" y="6402388"/>
          <p14:tracePt t="39851" x="5473700" y="6419850"/>
          <p14:tracePt t="39869" x="5411788" y="6429375"/>
          <p14:tracePt t="39888" x="5394325" y="6438900"/>
          <p14:tracePt t="39900" x="5340350" y="6446838"/>
          <p14:tracePt t="39918" x="5313363" y="6456363"/>
          <p14:tracePt t="39930" x="5268913" y="6465888"/>
          <p14:tracePt t="39948" x="5205413" y="6483350"/>
          <p14:tracePt t="39967" x="5180013" y="6483350"/>
          <p14:tracePt t="39978" x="5108575" y="6491288"/>
          <p14:tracePt t="39998" x="5089525" y="6491288"/>
          <p14:tracePt t="40009" x="5062538" y="6491288"/>
          <p14:tracePt t="40027" x="5054600" y="6491288"/>
          <p14:tracePt t="40041" x="5037138" y="6491288"/>
          <p14:tracePt t="40065" x="5018088" y="6491288"/>
          <p14:tracePt t="40077" x="4991100" y="6491288"/>
          <p14:tracePt t="40091" x="4938713" y="6483350"/>
          <p14:tracePt t="40108" x="4919663" y="6483350"/>
          <p14:tracePt t="40125" x="4894263" y="6483350"/>
          <p14:tracePt t="40142" x="4840288" y="6483350"/>
          <p14:tracePt t="40165" x="4813300" y="6465888"/>
          <p14:tracePt t="40185" x="4768850" y="6456363"/>
          <p14:tracePt t="40203" x="4751388" y="6446838"/>
          <p14:tracePt t="40233" x="4714875" y="6438900"/>
          <p14:tracePt t="40264" x="4705350" y="6429375"/>
          <p14:tracePt t="40276" x="4679950" y="6419850"/>
          <p14:tracePt t="40296" x="4633913" y="6394450"/>
          <p14:tracePt t="40314" x="4616450" y="6384925"/>
          <p14:tracePt t="40325" x="4581525" y="6375400"/>
          <p14:tracePt t="40344" x="4581525" y="6367463"/>
          <p14:tracePt t="40355" x="4545013" y="6357938"/>
          <p14:tracePt t="40376" x="4537075" y="6357938"/>
          <p14:tracePt t="40387" x="4518025" y="6348413"/>
          <p14:tracePt t="40405" x="4510088" y="6340475"/>
          <p14:tracePt t="40417" x="4483100" y="6330950"/>
          <p14:tracePt t="40436" x="4465638" y="6330950"/>
          <p14:tracePt t="40455" x="4473575" y="6330950"/>
          <p14:tracePt t="40576" x="4491038" y="6330950"/>
          <p14:tracePt t="40595" x="4510088" y="6330950"/>
          <p14:tracePt t="40607" x="4537075" y="6323013"/>
          <p14:tracePt t="40627" x="4572000" y="6313488"/>
          <p14:tracePt t="40659" x="4589463" y="6313488"/>
          <p14:tracePt t="40671" x="4633913" y="6313488"/>
          <p14:tracePt t="40691" x="4652963" y="6313488"/>
          <p14:tracePt t="40703" x="4660900" y="6313488"/>
          <p14:tracePt t="40721" x="4670425" y="6313488"/>
          <p14:tracePt t="40733" x="4679950" y="6313488"/>
          <p14:tracePt t="40785" x="4687888" y="6313488"/>
          <p14:tracePt t="40832" x="4697413" y="6313488"/>
          <p14:tracePt t="40875" x="4705350" y="6313488"/>
          <p14:tracePt t="42801" x="4714875" y="6313488"/>
          <p14:tracePt t="43801" x="4724400" y="631348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 Systems and UI  Toolkits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Window system</a:t>
            </a:r>
          </a:p>
          <a:p>
            <a:pPr lvl="1"/>
            <a:r>
              <a:rPr lang="en-US" dirty="0" smtClean="0"/>
              <a:t>Provides hierarchical rectangular areas called windows</a:t>
            </a:r>
          </a:p>
          <a:p>
            <a:pPr lvl="1"/>
            <a:r>
              <a:rPr lang="en-US" dirty="0" smtClean="0"/>
              <a:t>Windows have no associated behavior</a:t>
            </a:r>
          </a:p>
          <a:p>
            <a:r>
              <a:rPr lang="en-US" dirty="0" smtClean="0"/>
              <a:t>User Interface toolkit</a:t>
            </a:r>
          </a:p>
          <a:p>
            <a:pPr lvl="1"/>
            <a:r>
              <a:rPr lang="en-US" dirty="0" smtClean="0"/>
              <a:t>Provides widgets: windows with some behavior</a:t>
            </a:r>
          </a:p>
          <a:p>
            <a:pPr lvl="2"/>
            <a:r>
              <a:rPr lang="en-US" dirty="0" err="1" smtClean="0"/>
              <a:t>E.g</a:t>
            </a:r>
            <a:r>
              <a:rPr lang="en-US" dirty="0" smtClean="0"/>
              <a:t>: </a:t>
            </a:r>
            <a:r>
              <a:rPr lang="en-US" dirty="0" err="1" smtClean="0"/>
              <a:t>JTextField</a:t>
            </a:r>
            <a:r>
              <a:rPr lang="en-US" dirty="0" smtClean="0"/>
              <a:t>, </a:t>
            </a:r>
            <a:r>
              <a:rPr lang="en-US" dirty="0" err="1" smtClean="0"/>
              <a:t>Jslider</a:t>
            </a:r>
            <a:r>
              <a:rPr lang="en-US" dirty="0" smtClean="0"/>
              <a:t>, </a:t>
            </a:r>
            <a:r>
              <a:rPr lang="en-US" dirty="0" err="1" smtClean="0"/>
              <a:t>JMenuItem</a:t>
            </a:r>
            <a:r>
              <a:rPr lang="en-US" dirty="0" smtClean="0"/>
              <a:t>,  </a:t>
            </a:r>
            <a:r>
              <a:rPr lang="en-US" dirty="0" err="1" smtClean="0"/>
              <a:t>JMenu</a:t>
            </a:r>
            <a:endParaRPr lang="en-US" dirty="0" smtClean="0"/>
          </a:p>
          <a:p>
            <a:pPr lvl="1"/>
            <a:r>
              <a:rPr lang="en-US" dirty="0" smtClean="0"/>
              <a:t>Widgets are observables and the ones we have seen </a:t>
            </a:r>
          </a:p>
          <a:p>
            <a:pPr lvl="2"/>
            <a:r>
              <a:rPr lang="en-US" dirty="0" smtClean="0"/>
              <a:t>Support action listeners through the </a:t>
            </a:r>
            <a:r>
              <a:rPr lang="en-US" dirty="0" err="1" smtClean="0"/>
              <a:t>addActionListener</a:t>
            </a:r>
            <a:r>
              <a:rPr lang="en-US" dirty="0" smtClean="0"/>
              <a:t> method</a:t>
            </a:r>
          </a:p>
          <a:p>
            <a:pPr lvl="2"/>
            <a:r>
              <a:rPr lang="en-US" dirty="0" smtClean="0"/>
              <a:t>Notify listeners about </a:t>
            </a:r>
            <a:r>
              <a:rPr lang="en-US" dirty="0" err="1" smtClean="0"/>
              <a:t>ActionEvent</a:t>
            </a:r>
            <a:endParaRPr lang="en-US" dirty="0" smtClean="0"/>
          </a:p>
          <a:p>
            <a:pPr lvl="1"/>
            <a:r>
              <a:rPr lang="en-US" dirty="0" smtClean="0"/>
              <a:t>Widgets provide </a:t>
            </a:r>
            <a:r>
              <a:rPr lang="en-US" dirty="0" smtClean="0"/>
              <a:t>write methods </a:t>
            </a:r>
            <a:r>
              <a:rPr lang="en-US" dirty="0" smtClean="0"/>
              <a:t>to change their state</a:t>
            </a:r>
          </a:p>
          <a:p>
            <a:pPr lvl="2"/>
            <a:r>
              <a:rPr lang="en-US" dirty="0" err="1" smtClean="0"/>
              <a:t>setText</a:t>
            </a:r>
            <a:r>
              <a:rPr lang="en-US" dirty="0" smtClean="0"/>
              <a:t>(), </a:t>
            </a:r>
            <a:r>
              <a:rPr lang="en-US" dirty="0" err="1" smtClean="0"/>
              <a:t>setValue</a:t>
            </a:r>
            <a:r>
              <a:rPr lang="en-US" dirty="0" smtClean="0"/>
              <a:t>()</a:t>
            </a:r>
          </a:p>
          <a:p>
            <a:r>
              <a:rPr lang="en-US" dirty="0" smtClean="0"/>
              <a:t>Window Toolkit</a:t>
            </a:r>
          </a:p>
          <a:p>
            <a:pPr lvl="1"/>
            <a:r>
              <a:rPr lang="en-US" dirty="0" smtClean="0"/>
              <a:t>Window system + user interface toolkit</a:t>
            </a:r>
          </a:p>
          <a:p>
            <a:pPr marL="731520" lvl="2" indent="0">
              <a:buNone/>
            </a:pPr>
            <a:endParaRPr lang="en-US" dirty="0" smtClean="0"/>
          </a:p>
          <a:p>
            <a:pPr marL="731520" lvl="2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8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6"/>
    </mc:Choice>
    <mc:Fallback xmlns="">
      <p:transition spd="slow" advTm="6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MVC with Toolkit Widgets for I/O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Like regular MVC:</a:t>
            </a:r>
          </a:p>
          <a:p>
            <a:pPr lvl="1"/>
            <a:r>
              <a:rPr lang="en-US" dirty="0" smtClean="0"/>
              <a:t>Controller for input, View for output, and Model for semantics</a:t>
            </a:r>
          </a:p>
          <a:p>
            <a:pPr lvl="1"/>
            <a:r>
              <a:rPr lang="en-US" dirty="0" smtClean="0"/>
              <a:t>Main program instantiates model, views and controllers and connects these objects together</a:t>
            </a:r>
          </a:p>
          <a:p>
            <a:r>
              <a:rPr lang="en-US" dirty="0" smtClean="0"/>
              <a:t>Additional twists;</a:t>
            </a:r>
          </a:p>
          <a:p>
            <a:pPr lvl="1"/>
            <a:r>
              <a:rPr lang="en-US" dirty="0" smtClean="0"/>
              <a:t>The main program also builds a widget/window tree</a:t>
            </a:r>
          </a:p>
          <a:p>
            <a:pPr lvl="1"/>
            <a:r>
              <a:rPr lang="en-US" dirty="0" smtClean="0"/>
              <a:t>A controller </a:t>
            </a:r>
          </a:p>
          <a:p>
            <a:pPr lvl="2"/>
            <a:r>
              <a:rPr lang="en-US" dirty="0" smtClean="0"/>
              <a:t>gets in its constructor </a:t>
            </a:r>
            <a:r>
              <a:rPr lang="en-US" dirty="0"/>
              <a:t>(or through a setter method)</a:t>
            </a:r>
            <a:r>
              <a:rPr lang="en-US" dirty="0" smtClean="0"/>
              <a:t> a set of input widgets such </a:t>
            </a:r>
            <a:r>
              <a:rPr lang="en-US" dirty="0" err="1" smtClean="0"/>
              <a:t>JTextField</a:t>
            </a:r>
            <a:r>
              <a:rPr lang="en-US" dirty="0" smtClean="0"/>
              <a:t>, </a:t>
            </a:r>
            <a:r>
              <a:rPr lang="en-US" dirty="0" err="1" smtClean="0"/>
              <a:t>JMenuItem</a:t>
            </a:r>
            <a:r>
              <a:rPr lang="en-US" dirty="0" smtClean="0"/>
              <a:t> and registers itself as a listener of these widgets</a:t>
            </a:r>
          </a:p>
          <a:p>
            <a:pPr lvl="2"/>
            <a:r>
              <a:rPr lang="en-US" dirty="0" smtClean="0"/>
              <a:t>On receiving  event from input widgets, calls write methods in the model</a:t>
            </a:r>
          </a:p>
          <a:p>
            <a:pPr lvl="1"/>
            <a:r>
              <a:rPr lang="en-US" dirty="0" smtClean="0"/>
              <a:t>A view </a:t>
            </a:r>
          </a:p>
          <a:p>
            <a:pPr lvl="2"/>
            <a:r>
              <a:rPr lang="en-US" dirty="0" smtClean="0"/>
              <a:t>gets in its constructor a set of output widgets such as </a:t>
            </a:r>
            <a:r>
              <a:rPr lang="en-US" dirty="0" err="1" smtClean="0"/>
              <a:t>JTextField</a:t>
            </a:r>
            <a:endParaRPr lang="en-US" dirty="0" smtClean="0"/>
          </a:p>
          <a:p>
            <a:pPr lvl="2"/>
            <a:r>
              <a:rPr lang="en-US" dirty="0" smtClean="0"/>
              <a:t>calls write methods in them when it receives notifications from the model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8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"/>
    </mc:Choice>
    <mc:Fallback xmlns="">
      <p:transition spd="slow" advTm="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Controller/View Roles with widgets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Controller:</a:t>
            </a:r>
          </a:p>
          <a:p>
            <a:pPr lvl="1"/>
            <a:r>
              <a:rPr lang="en-US" dirty="0" smtClean="0"/>
              <a:t>Receives events from widgets and calls </a:t>
            </a:r>
            <a:r>
              <a:rPr lang="en-US" b="1" dirty="0" smtClean="0"/>
              <a:t>read methods </a:t>
            </a:r>
            <a:r>
              <a:rPr lang="en-US" dirty="0" smtClean="0"/>
              <a:t>in the widgets</a:t>
            </a:r>
          </a:p>
          <a:p>
            <a:pPr lvl="1"/>
            <a:r>
              <a:rPr lang="en-US" dirty="0" smtClean="0"/>
              <a:t>Calls </a:t>
            </a:r>
            <a:r>
              <a:rPr lang="en-US" b="1" dirty="0" smtClean="0"/>
              <a:t>write methods </a:t>
            </a:r>
            <a:r>
              <a:rPr lang="en-US" dirty="0" smtClean="0"/>
              <a:t>in the model</a:t>
            </a:r>
          </a:p>
          <a:p>
            <a:pPr lvl="1"/>
            <a:r>
              <a:rPr lang="en-US" dirty="0" smtClean="0"/>
              <a:t>Essentially reads widget state and writes model state: widget state </a:t>
            </a:r>
            <a:r>
              <a:rPr lang="en-US" dirty="0" smtClean="0">
                <a:sym typeface="Wingdings" pitchFamily="2" charset="2"/>
              </a:rPr>
              <a:t> model state)</a:t>
            </a:r>
            <a:endParaRPr lang="en-US" dirty="0" smtClean="0"/>
          </a:p>
          <a:p>
            <a:r>
              <a:rPr lang="en-US" dirty="0" smtClean="0"/>
              <a:t>View</a:t>
            </a:r>
          </a:p>
          <a:p>
            <a:pPr lvl="1"/>
            <a:r>
              <a:rPr lang="en-US" dirty="0" smtClean="0"/>
              <a:t>Receives notifications in the model</a:t>
            </a:r>
          </a:p>
          <a:p>
            <a:pPr lvl="1"/>
            <a:r>
              <a:rPr lang="en-US" dirty="0" smtClean="0"/>
              <a:t>Calls </a:t>
            </a:r>
            <a:r>
              <a:rPr lang="en-US" b="1" dirty="0" smtClean="0"/>
              <a:t>read methods </a:t>
            </a:r>
            <a:r>
              <a:rPr lang="en-US" dirty="0" smtClean="0"/>
              <a:t>in the model</a:t>
            </a:r>
          </a:p>
          <a:p>
            <a:pPr lvl="1"/>
            <a:r>
              <a:rPr lang="en-US" dirty="0" smtClean="0"/>
              <a:t>Calls </a:t>
            </a:r>
            <a:r>
              <a:rPr lang="en-US" b="1" dirty="0" smtClean="0"/>
              <a:t>write methods </a:t>
            </a:r>
            <a:r>
              <a:rPr lang="en-US" dirty="0" smtClean="0"/>
              <a:t>in the widgets</a:t>
            </a:r>
          </a:p>
          <a:p>
            <a:pPr lvl="1"/>
            <a:r>
              <a:rPr lang="en-US" dirty="0" smtClean="0"/>
              <a:t>Essentially reads model state and writes widget state: model state </a:t>
            </a:r>
            <a:r>
              <a:rPr lang="en-US" dirty="0" smtClean="0">
                <a:sym typeface="Wingdings" pitchFamily="2" charset="2"/>
              </a:rPr>
              <a:t> widget state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0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"/>
    </mc:Choice>
    <mc:Fallback xmlns="">
      <p:transition spd="slow" advTm="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MVC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7337035"/>
      </p:ext>
    </p:extLst>
  </p:cSld>
  <p:clrMapOvr>
    <a:masterClrMapping/>
  </p:clrMapOvr>
  <p:transition advTm="7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Writing Only the Observable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562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Methods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rot="5400000">
            <a:off x="5448300" y="3086100"/>
            <a:ext cx="1638300" cy="1409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371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Methods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16200000" flipH="1">
            <a:off x="1943100" y="3048000"/>
            <a:ext cx="1562100" cy="1562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 rot="16200000">
            <a:off x="-4953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Input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5400000">
            <a:off x="72771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Output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rot="5400000" flipH="1" flipV="1">
            <a:off x="5448300" y="3086100"/>
            <a:ext cx="1295400" cy="1066800"/>
          </a:xfrm>
          <a:prstGeom prst="straightConnector1">
            <a:avLst/>
          </a:prstGeom>
          <a:ln w="28575">
            <a:solidFill>
              <a:schemeClr val="accent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124200" y="2133600"/>
            <a:ext cx="2819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propertyChange</a:t>
            </a:r>
            <a:r>
              <a:rPr lang="en-US" dirty="0" smtClean="0"/>
              <a:t> (</a:t>
            </a:r>
            <a:r>
              <a:rPr lang="en-US" dirty="0" err="1" smtClean="0"/>
              <a:t>PropertyChangeEvent</a:t>
            </a:r>
            <a:r>
              <a:rPr lang="en-US" dirty="0" smtClean="0"/>
              <a:t> )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895600" y="5029200"/>
            <a:ext cx="38862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addPropertyChangeListener</a:t>
            </a:r>
            <a:r>
              <a:rPr lang="en-US" dirty="0" smtClean="0"/>
              <a:t> (</a:t>
            </a:r>
            <a:r>
              <a:rPr lang="en-US" dirty="0" err="1" smtClean="0"/>
              <a:t>PropertyChangeListener</a:t>
            </a:r>
            <a:r>
              <a:rPr lang="en-US" dirty="0" smtClean="0"/>
              <a:t> )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rot="5400000" flipH="1" flipV="1">
            <a:off x="4153694" y="6285706"/>
            <a:ext cx="838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5052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943600" y="2133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OE View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914400" y="22098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OE Controller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3900" y="6159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72966"/>
      </p:ext>
    </p:extLst>
  </p:cSld>
  <p:clrMapOvr>
    <a:masterClrMapping/>
  </p:clrMapOvr>
  <p:transition advTm="1027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705" x="4724400" y="6323013"/>
          <p14:tracePt t="14805" x="4724400" y="6313488"/>
          <p14:tracePt t="14838" x="4724400" y="6296025"/>
          <p14:tracePt t="14872" x="4732338" y="6286500"/>
          <p14:tracePt t="14939" x="4759325" y="6286500"/>
          <p14:tracePt t="14955" x="4776788" y="6286500"/>
          <p14:tracePt t="14972" x="4822825" y="6286500"/>
          <p14:tracePt t="14989" x="4830763" y="6286500"/>
          <p14:tracePt t="15005" x="4840288" y="6286500"/>
          <p14:tracePt t="15022" x="4848225" y="6286500"/>
          <p14:tracePt t="15039" x="4956175" y="6303963"/>
          <p14:tracePt t="15072" x="5108575" y="6340475"/>
          <p14:tracePt t="15106" x="5160963" y="6357938"/>
          <p14:tracePt t="15122" x="5170488" y="6357938"/>
          <p14:tracePt t="15139" x="5180013" y="6357938"/>
          <p14:tracePt t="15156" x="5197475" y="6357938"/>
          <p14:tracePt t="15173" x="5205413" y="6348413"/>
          <p14:tracePt t="15189" x="5232400" y="6323013"/>
          <p14:tracePt t="15206" x="5241925" y="6232525"/>
          <p14:tracePt t="15223" x="5205413" y="5946775"/>
          <p14:tracePt t="15239" x="5180013" y="5830888"/>
          <p14:tracePt t="15256" x="5089525" y="5465763"/>
          <p14:tracePt t="15273" x="5062538" y="5340350"/>
          <p14:tracePt t="15290" x="5010150" y="5062538"/>
          <p14:tracePt t="15307" x="4983163" y="4973638"/>
          <p14:tracePt t="15323" x="4956175" y="4857750"/>
          <p14:tracePt t="15356" x="4946650" y="4803775"/>
          <p14:tracePt t="15373" x="4946650" y="4776788"/>
          <p14:tracePt t="15390" x="4946650" y="4759325"/>
          <p14:tracePt t="15407" x="4946650" y="4741863"/>
          <p14:tracePt t="15423" x="4929188" y="4670425"/>
          <p14:tracePt t="15440" x="4919663" y="4572000"/>
          <p14:tracePt t="15457" x="4911725" y="4537075"/>
          <p14:tracePt t="15473" x="4884738" y="4411663"/>
          <p14:tracePt t="15490" x="4884738" y="4367213"/>
          <p14:tracePt t="15507" x="4875213" y="4295775"/>
          <p14:tracePt t="15524" x="4875213" y="4251325"/>
          <p14:tracePt t="15540" x="4857750" y="4160838"/>
          <p14:tracePt t="15557" x="4857750" y="4152900"/>
          <p14:tracePt t="15574" x="4857750" y="4133850"/>
          <p14:tracePt t="15691" x="4867275" y="4152900"/>
          <p14:tracePt t="15707" x="4867275" y="4170363"/>
          <p14:tracePt t="15724" x="4884738" y="4205288"/>
          <p14:tracePt t="15741" x="4884738" y="4214813"/>
          <p14:tracePt t="15758" x="4894263" y="4214813"/>
          <p14:tracePt t="15875" x="4894263" y="4224338"/>
          <p14:tracePt t="16326" x="4894263" y="4241800"/>
          <p14:tracePt t="16427" x="4894263" y="4259263"/>
          <p14:tracePt t="16443" x="4902200" y="4268788"/>
          <p14:tracePt t="16543" x="4902200" y="4276725"/>
          <p14:tracePt t="16661" x="4902200" y="4286250"/>
          <p14:tracePt t="16744" x="4902200" y="4295775"/>
          <p14:tracePt t="16761" x="4911725" y="4295775"/>
          <p14:tracePt t="17012" x="4911725" y="4303713"/>
          <p14:tracePt t="17112" x="4911725" y="4313238"/>
          <p14:tracePt t="17179" x="4911725" y="4322763"/>
          <p14:tracePt t="17195" x="4911725" y="4340225"/>
          <p14:tracePt t="17212" x="4902200" y="4348163"/>
          <p14:tracePt t="17245" x="4902200" y="4367213"/>
          <p14:tracePt t="17262" x="4902200" y="4384675"/>
          <p14:tracePt t="17296" x="4902200" y="4402138"/>
          <p14:tracePt t="17329" x="4902200" y="4419600"/>
          <p14:tracePt t="17363" x="4894263" y="4429125"/>
          <p14:tracePt t="17396" x="4894263" y="4438650"/>
          <p14:tracePt t="17479" x="4894263" y="4446588"/>
          <p14:tracePt t="17530" x="4894263" y="4456113"/>
          <p14:tracePt t="17613" x="4894263" y="4465638"/>
          <p14:tracePt t="17764" x="4894263" y="4473575"/>
          <p14:tracePt t="17998" x="4894263" y="4483100"/>
          <p14:tracePt t="18065" x="4884738" y="4483100"/>
          <p14:tracePt t="18299" x="4875213" y="4483100"/>
          <p14:tracePt t="18315" x="4867275" y="4483100"/>
          <p14:tracePt t="18349" x="4857750" y="4483100"/>
          <p14:tracePt t="18399" x="4848225" y="4483100"/>
          <p14:tracePt t="18416" x="4822825" y="4483100"/>
          <p14:tracePt t="18449" x="4813300" y="4483100"/>
          <p14:tracePt t="18466" x="4803775" y="4491038"/>
          <p14:tracePt t="18483" x="4795838" y="4491038"/>
          <p14:tracePt t="18851" x="4795838" y="4500563"/>
          <p14:tracePt t="19517" x="4776788" y="4483100"/>
          <p14:tracePt t="19523" x="4759325" y="4473575"/>
          <p14:tracePt t="19586" x="4759325" y="4465638"/>
          <p14:tracePt t="19653" x="4751388" y="4465638"/>
          <p14:tracePt t="19719" x="4741863" y="4465638"/>
          <p14:tracePt t="19753" x="4741863" y="4456113"/>
          <p14:tracePt t="19770" x="4724400" y="4456113"/>
          <p14:tracePt t="19786" x="4687888" y="4446588"/>
          <p14:tracePt t="19803" x="4679950" y="4438650"/>
          <p14:tracePt t="19821" x="4670425" y="4438650"/>
          <p14:tracePt t="19837" x="4660900" y="4438650"/>
          <p14:tracePt t="19854" x="4652963" y="4438650"/>
          <p14:tracePt t="19904" x="4633913" y="4438650"/>
          <p14:tracePt t="19971" x="4625975" y="4438650"/>
          <p14:tracePt t="20021" x="4608513" y="4438650"/>
          <p14:tracePt t="20071" x="4589463" y="4446588"/>
          <p14:tracePt t="20104" x="4562475" y="4446588"/>
          <p14:tracePt t="20121" x="4554538" y="4446588"/>
          <p14:tracePt t="20137" x="4545013" y="4446588"/>
          <p14:tracePt t="20171" x="4537075" y="4456113"/>
          <p14:tracePt t="20188" x="4527550" y="4456113"/>
          <p14:tracePt t="20221" x="4510088" y="4456113"/>
          <p14:tracePt t="20305" x="4491038" y="4473575"/>
          <p14:tracePt t="20338" x="4465638" y="4518025"/>
          <p14:tracePt t="20371" x="4446588" y="4554538"/>
          <p14:tracePt t="20405" x="4438650" y="4572000"/>
          <p14:tracePt t="20422" x="4438650" y="4589463"/>
          <p14:tracePt t="20438" x="4429125" y="4616450"/>
          <p14:tracePt t="20455" x="4429125" y="4625975"/>
          <p14:tracePt t="20472" x="4429125" y="4633913"/>
          <p14:tracePt t="20489" x="4429125" y="4643438"/>
          <p14:tracePt t="20539" x="4419600" y="4643438"/>
          <p14:tracePt t="20572" x="4419600" y="4652963"/>
          <p14:tracePt t="20589" x="4402138" y="4687888"/>
          <p14:tracePt t="20623" x="4384675" y="4751388"/>
          <p14:tracePt t="20656" x="4348163" y="4813300"/>
          <p14:tracePt t="20672" x="4340225" y="4840288"/>
          <p14:tracePt t="20689" x="4322763" y="4919663"/>
          <p14:tracePt t="20706" x="4322763" y="4946650"/>
          <p14:tracePt t="20723" x="4322763" y="5018088"/>
          <p14:tracePt t="20739" x="4322763" y="5133975"/>
          <p14:tracePt t="20756" x="4322763" y="5153025"/>
          <p14:tracePt t="20773" x="4322763" y="5214938"/>
          <p14:tracePt t="20789" x="4330700" y="5241925"/>
          <p14:tracePt t="20806" x="4340225" y="5303838"/>
          <p14:tracePt t="20823" x="4348163" y="5330825"/>
          <p14:tracePt t="20840" x="4367213" y="5402263"/>
          <p14:tracePt t="20873" x="4384675" y="5465763"/>
          <p14:tracePt t="20890" x="4419600" y="5545138"/>
          <p14:tracePt t="20924" x="4456113" y="5634038"/>
          <p14:tracePt t="20942" x="4473575" y="5680075"/>
          <p14:tracePt t="20957" x="4518025" y="5759450"/>
          <p14:tracePt t="20973" x="4554538" y="5813425"/>
          <p14:tracePt t="20990" x="4572000" y="5840413"/>
          <p14:tracePt t="21007" x="4608513" y="5875338"/>
          <p14:tracePt t="21023" x="4616450" y="5894388"/>
          <p14:tracePt t="21040" x="4625975" y="5894388"/>
          <p14:tracePt t="21074" x="4625975" y="5902325"/>
          <p14:tracePt t="21090" x="4633913" y="5902325"/>
          <p14:tracePt t="21124" x="4679950" y="5902325"/>
          <p14:tracePt t="21158" x="4687888" y="5894388"/>
          <p14:tracePt t="21207" x="4697413" y="5894388"/>
          <p14:tracePt t="21241" x="4705350" y="5894388"/>
          <p14:tracePt t="21258" x="4714875" y="5867400"/>
          <p14:tracePt t="21274" x="4732338" y="5822950"/>
          <p14:tracePt t="21291" x="4732338" y="5803900"/>
          <p14:tracePt t="21308" x="4751388" y="5751513"/>
          <p14:tracePt t="21324" x="4759325" y="5697538"/>
          <p14:tracePt t="21341" x="4759325" y="5688013"/>
          <p14:tracePt t="21375" x="4759325" y="5661025"/>
          <p14:tracePt t="21408" x="4759325" y="5653088"/>
          <p14:tracePt t="21425" x="4768850" y="5643563"/>
          <p14:tracePt t="21458" x="4768850" y="5634038"/>
          <p14:tracePt t="21575" x="4768850" y="5626100"/>
          <p14:tracePt t="21609" x="4768850" y="5608638"/>
          <p14:tracePt t="91224" x="4768850" y="5599113"/>
          <p14:tracePt t="92221" x="4759325" y="5599113"/>
          <p14:tracePt t="92347" x="4751388" y="5599113"/>
          <p14:tracePt t="92360" x="4741863" y="5599113"/>
          <p14:tracePt t="92379" x="4741863" y="5589588"/>
          <p14:tracePt t="92391" x="4732338" y="5581650"/>
          <p14:tracePt t="92425" x="4714875" y="5545138"/>
          <p14:tracePt t="92457" x="4697413" y="5518150"/>
          <p14:tracePt t="92469" x="4670425" y="5473700"/>
          <p14:tracePt t="92490" x="4670425" y="5456238"/>
          <p14:tracePt t="92500" x="4670425" y="5429250"/>
          <p14:tracePt t="92519" x="4660900" y="5357813"/>
          <p14:tracePt t="92553" x="4652963" y="5340350"/>
          <p14:tracePt t="92565" x="4643438" y="5276850"/>
          <p14:tracePt t="92583" x="4625975" y="5224463"/>
          <p14:tracePt t="92612" x="4608513" y="5170488"/>
          <p14:tracePt t="92632" x="4589463" y="5143500"/>
          <p14:tracePt t="92644" x="4562475" y="5081588"/>
          <p14:tracePt t="92662" x="4562475" y="5062538"/>
          <p14:tracePt t="92674" x="4527550" y="5000625"/>
          <p14:tracePt t="92694" x="4500563" y="4938713"/>
          <p14:tracePt t="92706" x="4438650" y="4822825"/>
          <p14:tracePt t="92725" x="4394200" y="4751388"/>
          <p14:tracePt t="92737" x="4348163" y="4670425"/>
          <p14:tracePt t="92757" x="4322763" y="4643438"/>
          <p14:tracePt t="92770" x="4313238" y="4625975"/>
          <p14:tracePt t="92790" x="4286250" y="4598988"/>
          <p14:tracePt t="92801" x="4232275" y="4537075"/>
          <p14:tracePt t="92820" x="4187825" y="4500563"/>
          <p14:tracePt t="92832" x="4098925" y="4402138"/>
          <p14:tracePt t="92851" x="4071938" y="4375150"/>
          <p14:tracePt t="92863" x="3990975" y="4303713"/>
          <p14:tracePt t="92881" x="3973513" y="4276725"/>
          <p14:tracePt t="92893" x="3902075" y="4214813"/>
          <p14:tracePt t="92912" x="3875088" y="4187825"/>
          <p14:tracePt t="92925" x="3795713" y="4108450"/>
          <p14:tracePt t="92943" x="3768725" y="4081463"/>
          <p14:tracePt t="92958" x="3705225" y="4010025"/>
          <p14:tracePt t="92975" x="3679825" y="3983038"/>
          <p14:tracePt t="92990" x="3616325" y="3919538"/>
          <p14:tracePt t="93007" x="3598863" y="3894138"/>
          <p14:tracePt t="93025" x="3571875" y="3884613"/>
          <p14:tracePt t="93041" x="3536950" y="3830638"/>
          <p14:tracePt t="93058" x="3509963" y="3813175"/>
          <p14:tracePt t="93075" x="3465513" y="3759200"/>
          <p14:tracePt t="93091" x="3429000" y="3724275"/>
          <p14:tracePt t="93107" x="3375025" y="3652838"/>
          <p14:tracePt t="93124" x="3340100" y="3625850"/>
          <p14:tracePt t="93141" x="3251200" y="3527425"/>
          <p14:tracePt t="93157" x="3224213" y="3500438"/>
          <p14:tracePt t="93174" x="3152775" y="3419475"/>
          <p14:tracePt t="93191" x="3143250" y="3411538"/>
          <p14:tracePt t="93223" x="3133725" y="3402013"/>
          <p14:tracePt t="93242" x="3125788" y="3394075"/>
          <p14:tracePt t="93261" x="3116263" y="3384550"/>
          <p14:tracePt t="93272" x="3071813" y="3357563"/>
          <p14:tracePt t="93293" x="3062288" y="3348038"/>
          <p14:tracePt t="93304" x="3017838" y="3330575"/>
          <p14:tracePt t="93323" x="3000375" y="3313113"/>
          <p14:tracePt t="93335" x="2990850" y="3303588"/>
          <p14:tracePt t="93354" x="2973388" y="3295650"/>
          <p14:tracePt t="93366" x="2928938" y="3259138"/>
          <p14:tracePt t="93387" x="2911475" y="3241675"/>
          <p14:tracePt t="93399" x="2867025" y="3205163"/>
          <p14:tracePt t="93418" x="2847975" y="3197225"/>
          <p14:tracePt t="93430" x="2830513" y="3179763"/>
          <p14:tracePt t="93449" x="2830513" y="3170238"/>
          <p14:tracePt t="93670" x="2830513" y="3179763"/>
          <p14:tracePt t="93887" x="2840038" y="3187700"/>
          <p14:tracePt t="93899" x="2847975" y="3197225"/>
          <p14:tracePt t="93918" x="2874963" y="3214688"/>
          <p14:tracePt t="93937" x="2901950" y="3224213"/>
          <p14:tracePt t="93949" x="2946400" y="3224213"/>
          <p14:tracePt t="93961" x="3044825" y="3224213"/>
          <p14:tracePt t="93982" x="3152775" y="3224213"/>
          <p14:tracePt t="94009" x="3251200" y="3224213"/>
          <p14:tracePt t="94020" x="3348038" y="3224213"/>
          <p14:tracePt t="94032" x="3446463" y="3224213"/>
          <p14:tracePt t="94044" x="3562350" y="3224213"/>
          <p14:tracePt t="94060" x="3956050" y="3241675"/>
          <p14:tracePt t="94077" x="4108450" y="3241675"/>
          <p14:tracePt t="94094" x="4384675" y="3259138"/>
          <p14:tracePt t="94110" x="4419600" y="3259138"/>
          <p14:tracePt t="94128" x="4643438" y="3259138"/>
          <p14:tracePt t="94144" x="4759325" y="3251200"/>
          <p14:tracePt t="94161" x="4857750" y="3241675"/>
          <p14:tracePt t="94177" x="5027613" y="3214688"/>
          <p14:tracePt t="94194" x="5108575" y="3214688"/>
          <p14:tracePt t="94211" x="5276850" y="3205163"/>
          <p14:tracePt t="94227" x="5357813" y="3197225"/>
          <p14:tracePt t="94245" x="5473700" y="3197225"/>
          <p14:tracePt t="94261" x="5554663" y="3197225"/>
          <p14:tracePt t="94278" x="5884863" y="3197225"/>
          <p14:tracePt t="94294" x="6215063" y="3197225"/>
          <p14:tracePt t="94311" x="6303963" y="3197225"/>
          <p14:tracePt t="94328" x="6473825" y="3197225"/>
          <p14:tracePt t="94344" x="6491288" y="3197225"/>
          <p14:tracePt t="94361" x="6634163" y="3197225"/>
          <p14:tracePt t="94378" x="6680200" y="3197225"/>
          <p14:tracePt t="94394" x="6759575" y="3197225"/>
          <p14:tracePt t="94411" x="6786563" y="3197225"/>
          <p14:tracePt t="94428" x="6831013" y="3197225"/>
          <p14:tracePt t="94445" x="6840538" y="3197225"/>
          <p14:tracePt t="94461" x="6867525" y="3197225"/>
          <p14:tracePt t="94479" x="6894513" y="3197225"/>
          <p14:tracePt t="94496" x="6919913" y="3197225"/>
          <p14:tracePt t="94515" x="6919913" y="3187700"/>
          <p14:tracePt t="94548" x="6929438" y="3187700"/>
          <p14:tracePt t="94581" x="6929438" y="3179763"/>
          <p14:tracePt t="94622" x="6946900" y="3170238"/>
          <p14:tracePt t="95020" x="6946900" y="3160713"/>
          <p14:tracePt t="95032" x="6965950" y="3133725"/>
          <p14:tracePt t="95051" x="6973888" y="3116263"/>
          <p14:tracePt t="95063" x="6973888" y="3098800"/>
          <p14:tracePt t="95083" x="6973888" y="3081338"/>
          <p14:tracePt t="95095" x="6983413" y="3044825"/>
          <p14:tracePt t="95115" x="6991350" y="3036888"/>
          <p14:tracePt t="95127" x="7000875" y="3009900"/>
          <p14:tracePt t="95145" x="7018338" y="2955925"/>
          <p14:tracePt t="95178" x="7018338" y="2938463"/>
          <p14:tracePt t="95204" x="7027863" y="2911475"/>
          <p14:tracePt t="95223" x="7037388" y="2901950"/>
          <p14:tracePt t="95235" x="7045325" y="2867025"/>
          <p14:tracePt t="95253" x="7045325" y="2830513"/>
          <p14:tracePt t="95272" x="7045325" y="2822575"/>
          <p14:tracePt t="95284" x="7045325" y="2803525"/>
          <p14:tracePt t="95304" x="7045325" y="2795588"/>
          <p14:tracePt t="95367" x="7054850" y="2795588"/>
          <p14:tracePt t="95556" x="7054850" y="2786063"/>
          <p14:tracePt t="95616" x="7054850" y="2776538"/>
          <p14:tracePt t="95627" x="7045325" y="2751138"/>
          <p14:tracePt t="95646" x="7045325" y="2741613"/>
          <p14:tracePt t="95742" x="7027863" y="2741613"/>
          <p14:tracePt t="95832" x="6929438" y="2751138"/>
          <p14:tracePt t="95852" x="6858000" y="2768600"/>
          <p14:tracePt t="95864" x="6661150" y="2830513"/>
          <p14:tracePt t="95883" x="6608763" y="2847975"/>
          <p14:tracePt t="95894" x="6375400" y="2911475"/>
          <p14:tracePt t="95914" x="6276975" y="2919413"/>
          <p14:tracePt t="95927" x="6010275" y="2955925"/>
          <p14:tracePt t="95945" x="5875338" y="2973388"/>
          <p14:tracePt t="95958" x="5581650" y="3000375"/>
          <p14:tracePt t="95977" x="5473700" y="3000375"/>
          <p14:tracePt t="95989" x="5143500" y="3000375"/>
          <p14:tracePt t="96008" x="4598988" y="3017838"/>
          <p14:tracePt t="96028" x="4394200" y="3027363"/>
          <p14:tracePt t="96040" x="4179888" y="3044825"/>
          <p14:tracePt t="96052" x="3724275" y="3108325"/>
          <p14:tracePt t="96071" x="3357563" y="3197225"/>
          <p14:tracePt t="96089" x="3303588" y="3214688"/>
          <p14:tracePt t="96101" x="3170238" y="3268663"/>
          <p14:tracePt t="96121" x="3133725" y="3295650"/>
          <p14:tracePt t="96134" x="2911475" y="3367088"/>
          <p14:tracePt t="96153" x="2813050" y="3394075"/>
          <p14:tracePt t="96167" x="2598738" y="3429000"/>
          <p14:tracePt t="96184" x="2544763" y="3429000"/>
          <p14:tracePt t="96201" x="2393950" y="3429000"/>
          <p14:tracePt t="96217" x="2322513" y="3429000"/>
          <p14:tracePt t="96233" x="2251075" y="3411538"/>
          <p14:tracePt t="96251" x="2232025" y="3394075"/>
          <p14:tracePt t="96273" x="2232025" y="3384550"/>
          <p14:tracePt t="96390" x="2232025" y="3375025"/>
          <p14:tracePt t="96401" x="2232025" y="3367088"/>
          <p14:tracePt t="96420" x="2241550" y="3367088"/>
          <p14:tracePt t="96433" x="2251075" y="3357563"/>
          <p14:tracePt t="96452" x="2251075" y="3348038"/>
          <p14:tracePt t="96463" x="2259013" y="3348038"/>
          <p14:tracePt t="96512" x="2276475" y="3348038"/>
          <p14:tracePt t="96542" x="2276475" y="3340100"/>
          <p14:tracePt t="96636" x="2286000" y="3340100"/>
          <p14:tracePt t="96668" x="2295525" y="3340100"/>
          <p14:tracePt t="97976" x="2322513" y="3357563"/>
          <p14:tracePt t="98211" x="2339975" y="3367088"/>
          <p14:tracePt t="98242" x="2357438" y="3384550"/>
          <p14:tracePt t="98253" x="2411413" y="3446463"/>
          <p14:tracePt t="98272" x="2482850" y="3500438"/>
          <p14:tracePt t="98291" x="2490788" y="3517900"/>
          <p14:tracePt t="98302" x="2517775" y="3536950"/>
          <p14:tracePt t="98322" x="2536825" y="3554413"/>
          <p14:tracePt t="98334" x="2571750" y="3571875"/>
          <p14:tracePt t="98353" x="2598738" y="3589338"/>
          <p14:tracePt t="98365" x="2652713" y="3633788"/>
          <p14:tracePt t="98384" x="2687638" y="3643313"/>
          <p14:tracePt t="98395" x="2751138" y="3679825"/>
          <p14:tracePt t="98414" x="2768600" y="3697288"/>
          <p14:tracePt t="98425" x="2803525" y="3714750"/>
          <p14:tracePt t="98444" x="2857500" y="3751263"/>
          <p14:tracePt t="98464" x="2911475" y="3776663"/>
          <p14:tracePt t="98491" x="2973388" y="3813175"/>
          <p14:tracePt t="98508" x="2982913" y="3822700"/>
          <p14:tracePt t="98520" x="3000375" y="3822700"/>
          <p14:tracePt t="98539" x="3036888" y="3848100"/>
          <p14:tracePt t="98558" x="3044825" y="3848100"/>
          <p14:tracePt t="98570" x="3081338" y="3857625"/>
          <p14:tracePt t="98589" x="3089275" y="3867150"/>
          <p14:tracePt t="98601" x="3125788" y="3884613"/>
          <p14:tracePt t="98620" x="3133725" y="3884613"/>
          <p14:tracePt t="98735" x="3143250" y="3884613"/>
          <p14:tracePt t="98825" x="3143250" y="3867150"/>
          <p14:tracePt t="98902" x="3143250" y="3848100"/>
          <p14:tracePt t="98914" x="3143250" y="3822700"/>
          <p14:tracePt t="98933" x="3143250" y="3813175"/>
          <p14:tracePt t="98944" x="3143250" y="3795713"/>
          <p14:tracePt t="98963" x="3143250" y="3786188"/>
          <p14:tracePt t="98995" x="3143250" y="3768725"/>
          <p14:tracePt t="99008" x="3143250" y="3751263"/>
          <p14:tracePt t="99026" x="3143250" y="3741738"/>
          <p14:tracePt t="99046" x="3143250" y="3724275"/>
          <p14:tracePt t="99058" x="3152775" y="3697288"/>
          <p14:tracePt t="99076" x="3160713" y="3687763"/>
          <p14:tracePt t="99088" x="3179763" y="3643313"/>
          <p14:tracePt t="99109" x="3187700" y="3625850"/>
          <p14:tracePt t="99121" x="3197225" y="3589338"/>
          <p14:tracePt t="99133" x="3214688" y="3500438"/>
          <p14:tracePt t="99153" x="3224213" y="3446463"/>
          <p14:tracePt t="99165" x="3232150" y="3384550"/>
          <p14:tracePt t="99184" x="3232150" y="3357563"/>
          <p14:tracePt t="99196" x="3232150" y="3303588"/>
          <p14:tracePt t="99215" x="3232150" y="3224213"/>
          <p14:tracePt t="99233" x="3232150" y="3197225"/>
          <p14:tracePt t="99246" x="3232150" y="3179763"/>
          <p14:tracePt t="99265" x="3241675" y="3187700"/>
          <p14:tracePt t="99390" x="3251200" y="3205163"/>
          <p14:tracePt t="99401" x="3268663" y="3241675"/>
          <p14:tracePt t="99420" x="3276600" y="3251200"/>
          <p14:tracePt t="99432" x="3295650" y="3276600"/>
          <p14:tracePt t="99452" x="3303588" y="3295650"/>
          <p14:tracePt t="99463" x="3367088" y="3384550"/>
          <p14:tracePt t="99482" x="3490913" y="3544888"/>
          <p14:tracePt t="99502" x="3544888" y="3608388"/>
          <p14:tracePt t="99529" x="3625850" y="3697288"/>
          <p14:tracePt t="99548" x="3670300" y="3759200"/>
          <p14:tracePt t="99561" x="3741738" y="3840163"/>
          <p14:tracePt t="99579" x="3786188" y="3884613"/>
          <p14:tracePt t="99591" x="3884613" y="3965575"/>
          <p14:tracePt t="99609" x="3929063" y="4000500"/>
          <p14:tracePt t="99621" x="4089400" y="4152900"/>
          <p14:tracePt t="99641" x="4133850" y="4197350"/>
          <p14:tracePt t="99653" x="4214813" y="4276725"/>
          <p14:tracePt t="99671" x="4241800" y="4295775"/>
          <p14:tracePt t="99683" x="4322763" y="4357688"/>
          <p14:tracePt t="99703" x="4348163" y="4375150"/>
          <p14:tracePt t="99715" x="4375150" y="4394200"/>
          <p14:tracePt t="99734" x="4429125" y="4429125"/>
          <p14:tracePt t="99769" x="4446588" y="4446588"/>
          <p14:tracePt t="99781" x="4491038" y="4483100"/>
          <p14:tracePt t="99802" x="4510088" y="4510088"/>
          <p14:tracePt t="99813" x="4518025" y="4518025"/>
          <p14:tracePt t="99825" x="4572000" y="4562475"/>
          <p14:tracePt t="99843" x="4616450" y="4616450"/>
          <p14:tracePt t="99862" x="4633913" y="4633913"/>
          <p14:tracePt t="99874" x="4679950" y="4679950"/>
          <p14:tracePt t="99893" x="4697413" y="4697413"/>
          <p14:tracePt t="99907" x="4741863" y="4741863"/>
          <p14:tracePt t="99927" x="4759325" y="4768850"/>
          <p14:tracePt t="99939" x="4776788" y="4786313"/>
          <p14:tracePt t="99952" x="4813300" y="4830763"/>
          <p14:tracePt t="99971" x="4875213" y="4919663"/>
          <p14:tracePt t="100004" x="4884738" y="4938713"/>
          <p14:tracePt t="100015" x="4911725" y="4991100"/>
          <p14:tracePt t="100035" x="4919663" y="5010150"/>
          <p14:tracePt t="100047" x="4965700" y="5054600"/>
          <p14:tracePt t="100066" x="4973638" y="5062538"/>
          <p14:tracePt t="100078" x="4973638" y="5072063"/>
          <p14:tracePt t="100160" x="4973638" y="5081588"/>
        </p14:tracePtLst>
      </p14:laserTraceLst>
    </p:ext>
    <p:ext uri="{E180D4A7-C9FB-4DFB-919C-405C955672EB}">
      <p14:showEvtLst xmlns:p14="http://schemas.microsoft.com/office/powerpoint/2010/main">
        <p14:playEvt time="0" objId="21"/>
        <p14:stopEvt time="27043" objId="21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Full App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562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Methods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rot="5400000">
            <a:off x="5448300" y="3086100"/>
            <a:ext cx="1638300" cy="1409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371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Methods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16200000" flipH="1">
            <a:off x="1943100" y="3048000"/>
            <a:ext cx="1562100" cy="1562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 rot="16200000">
            <a:off x="-4953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Input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5400000">
            <a:off x="72771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Output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rot="5400000" flipH="1" flipV="1">
            <a:off x="5448300" y="3086100"/>
            <a:ext cx="1295400" cy="1066800"/>
          </a:xfrm>
          <a:prstGeom prst="straightConnector1">
            <a:avLst/>
          </a:prstGeom>
          <a:ln w="28575">
            <a:solidFill>
              <a:schemeClr val="accent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124200" y="2133600"/>
            <a:ext cx="2819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propertyChange</a:t>
            </a:r>
            <a:r>
              <a:rPr lang="en-US" dirty="0" smtClean="0"/>
              <a:t> (</a:t>
            </a:r>
            <a:r>
              <a:rPr lang="en-US" dirty="0" err="1" smtClean="0"/>
              <a:t>PropertyChangeEvent</a:t>
            </a:r>
            <a:r>
              <a:rPr lang="en-US" dirty="0" smtClean="0"/>
              <a:t> )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895600" y="5029200"/>
            <a:ext cx="38862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addPropertyChangeListener</a:t>
            </a:r>
            <a:r>
              <a:rPr lang="en-US" dirty="0" smtClean="0"/>
              <a:t> (</a:t>
            </a:r>
            <a:r>
              <a:rPr lang="en-US" dirty="0" err="1" smtClean="0"/>
              <a:t>PropertyChangeListener</a:t>
            </a:r>
            <a:r>
              <a:rPr lang="en-US" dirty="0" smtClean="0"/>
              <a:t> )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rot="5400000" flipH="1" flipV="1">
            <a:off x="4153694" y="6285706"/>
            <a:ext cx="838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5052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943600" y="2133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Custom View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914400" y="22098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Custom Controller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39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33588"/>
      </p:ext>
    </p:extLst>
  </p:cSld>
  <p:clrMapOvr>
    <a:masterClrMapping/>
  </p:clrMapOvr>
  <p:transition advTm="459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4679" x="4965700" y="5081588"/>
          <p14:tracePt t="24696" x="4956175" y="5081588"/>
          <p14:tracePt t="24713" x="4919663" y="5072063"/>
          <p14:tracePt t="24730" x="4867275" y="5037138"/>
          <p14:tracePt t="24746" x="4643438" y="4938713"/>
          <p14:tracePt t="24780" x="4562475" y="4894263"/>
          <p14:tracePt t="24796" x="4375150" y="4813300"/>
          <p14:tracePt t="24830" x="4268788" y="4751388"/>
          <p14:tracePt t="24864" x="4125913" y="4697413"/>
          <p14:tracePt t="24880" x="3965575" y="4633913"/>
          <p14:tracePt t="24897" x="3911600" y="4616450"/>
          <p14:tracePt t="24913" x="3822700" y="4589463"/>
          <p14:tracePt t="24930" x="3795713" y="4581525"/>
          <p14:tracePt t="24947" x="3714750" y="4554538"/>
          <p14:tracePt t="24964" x="3670300" y="4527550"/>
          <p14:tracePt t="24980" x="3509963" y="4456113"/>
          <p14:tracePt t="24997" x="3313113" y="4367213"/>
          <p14:tracePt t="25014" x="3241675" y="4322763"/>
          <p14:tracePt t="25031" x="3197225" y="4295775"/>
          <p14:tracePt t="25048" x="3027363" y="4197350"/>
          <p14:tracePt t="25081" x="2840038" y="4089400"/>
          <p14:tracePt t="25114" x="2687638" y="4000500"/>
          <p14:tracePt t="25131" x="2633663" y="3946525"/>
          <p14:tracePt t="25147" x="2581275" y="3884613"/>
          <p14:tracePt t="25164" x="2554288" y="3857625"/>
          <p14:tracePt t="25181" x="2446338" y="3679825"/>
          <p14:tracePt t="25198" x="2401888" y="3616325"/>
          <p14:tracePt t="25214" x="2339975" y="3509963"/>
          <p14:tracePt t="25231" x="2322513" y="3490913"/>
          <p14:tracePt t="25248" x="2295525" y="3465513"/>
          <p14:tracePt t="25265" x="2276475" y="3438525"/>
          <p14:tracePt t="25281" x="2241550" y="3375025"/>
          <p14:tracePt t="25298" x="2232025" y="3367088"/>
          <p14:tracePt t="25315" x="2224088" y="3322638"/>
          <p14:tracePt t="25331" x="2205038" y="3286125"/>
          <p14:tracePt t="25348" x="2197100" y="3268663"/>
          <p14:tracePt t="25381" x="2187575" y="3241675"/>
          <p14:tracePt t="25398" x="2187575" y="3205163"/>
          <p14:tracePt t="25415" x="2179638" y="3179763"/>
          <p14:tracePt t="25432" x="2160588" y="3133725"/>
          <p14:tracePt t="25448" x="2152650" y="3108325"/>
          <p14:tracePt t="25465" x="2143125" y="3062288"/>
          <p14:tracePt t="25498" x="2133600" y="3036888"/>
          <p14:tracePt t="25515" x="2133600" y="2982913"/>
          <p14:tracePt t="25566" x="2133600" y="2973388"/>
          <p14:tracePt t="25633" x="2133600" y="2965450"/>
          <p14:tracePt t="25683" x="2152650" y="2965450"/>
          <p14:tracePt t="25699" x="2170113" y="2965450"/>
          <p14:tracePt t="25716" x="2187575" y="2965450"/>
          <p14:tracePt t="25733" x="2224088" y="2965450"/>
          <p14:tracePt t="25749" x="2312988" y="2965450"/>
          <p14:tracePt t="25766" x="2357438" y="2965450"/>
          <p14:tracePt t="25783" x="2509838" y="2955925"/>
          <p14:tracePt t="25800" x="2608263" y="2938463"/>
          <p14:tracePt t="25816" x="2857500" y="2901950"/>
          <p14:tracePt t="25833" x="2965450" y="2894013"/>
          <p14:tracePt t="25850" x="3367088" y="2867025"/>
          <p14:tracePt t="25883" x="3768725" y="2867025"/>
          <p14:tracePt t="25916" x="4286250" y="2857500"/>
          <p14:tracePt t="25934" x="4786313" y="2857500"/>
          <p14:tracePt t="25950" x="4857750" y="2857500"/>
          <p14:tracePt t="25967" x="5170488" y="2840038"/>
          <p14:tracePt t="25983" x="5268913" y="2840038"/>
          <p14:tracePt t="26000" x="5599113" y="2840038"/>
          <p14:tracePt t="26017" x="5705475" y="2840038"/>
          <p14:tracePt t="26034" x="6072188" y="2840038"/>
          <p14:tracePt t="26050" x="6251575" y="2840038"/>
          <p14:tracePt t="26067" x="6991350" y="2847975"/>
          <p14:tracePt t="26100" x="7661275" y="2874963"/>
          <p14:tracePt t="26134" x="7956550" y="2874963"/>
          <p14:tracePt t="26150" x="8259763" y="2874963"/>
          <p14:tracePt t="26184" x="8501063" y="2867025"/>
          <p14:tracePt t="26201" x="8742363" y="2857500"/>
          <p14:tracePt t="26217" x="8777288" y="2857500"/>
          <p14:tracePt t="26234" x="8875713" y="2830513"/>
          <p14:tracePt t="26267" x="8920163" y="2830513"/>
          <p14:tracePt t="26485" x="8912225" y="2830513"/>
          <p14:tracePt t="26636" x="8902700" y="2830513"/>
          <p14:tracePt t="26761" x="8894763" y="2822575"/>
        </p14:tracePtLst>
      </p14:laserTraceLst>
    </p:ext>
    <p:ext uri="{E180D4A7-C9FB-4DFB-919C-405C955672EB}">
      <p14:showEvtLst xmlns:p14="http://schemas.microsoft.com/office/powerpoint/2010/main">
        <p14:playEvt time="0" objId="21"/>
        <p14:stopEvt time="26468" objId="21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AWT Single Frame Composer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1143000"/>
            <a:ext cx="8534400" cy="571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SingleFrameAWTComposer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main (String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[]) {</a:t>
            </a:r>
          </a:p>
          <a:p>
            <a:r>
              <a:rPr lang="en-US" dirty="0" smtClean="0">
                <a:solidFill>
                  <a:srgbClr val="3F7F5F"/>
                </a:solidFill>
                <a:latin typeface="Courier New"/>
              </a:rPr>
              <a:t>  // </a:t>
            </a:r>
            <a:r>
              <a:rPr lang="en-US" dirty="0">
                <a:solidFill>
                  <a:srgbClr val="3F7F5F"/>
                </a:solidFill>
                <a:latin typeface="Courier New"/>
              </a:rPr>
              <a:t>compose AWT components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JFrame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frame =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JFrame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>
                <a:solidFill>
                  <a:srgbClr val="2A00FF"/>
                </a:solidFill>
                <a:latin typeface="Courier New"/>
              </a:rPr>
              <a:t>"AWT Controller and View"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JButton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button =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JButton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>
                <a:solidFill>
                  <a:srgbClr val="2A00FF"/>
                </a:solidFill>
                <a:latin typeface="Courier New"/>
              </a:rPr>
              <a:t>"Increment"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JTextField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textField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JTextField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frame.setLayout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GridLayout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(2,1));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frame.add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textField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frame.add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(button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frame.setSize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(200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, 200);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frame.setVisible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3F7F5F"/>
                </a:solidFill>
                <a:latin typeface="Courier New"/>
              </a:rPr>
              <a:t>    //</a:t>
            </a:r>
            <a:r>
              <a:rPr lang="en-US" dirty="0">
                <a:solidFill>
                  <a:srgbClr val="3F7F5F"/>
                </a:solidFill>
                <a:latin typeface="Courier New"/>
              </a:rPr>
              <a:t>compose model view and controller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ObservableCounter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model =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AnObservableCounter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 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CounterObserver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view = </a:t>
            </a:r>
            <a:endParaRPr lang="en-US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ACounterJTextFieldView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textField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model.addObserver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(view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CounterController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controller = </a:t>
            </a:r>
            <a:endParaRPr lang="en-US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ACounterJButtonController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(button);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controller.setModel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(model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00600" y="3048000"/>
            <a:ext cx="32004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Separate button and text field into different frames?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4267200"/>
            <a:ext cx="233362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49" y="5334000"/>
            <a:ext cx="212407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2904552"/>
      </p:ext>
    </p:extLst>
  </p:cSld>
  <p:clrMapOvr>
    <a:masterClrMapping/>
  </p:clrMapOvr>
  <p:transition advTm="500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0088" x="8894763" y="2813050"/>
          <p14:tracePt t="20384" x="8902700" y="2822575"/>
          <p14:tracePt t="20428" x="8912225" y="2822575"/>
          <p14:tracePt t="20447" x="8912225" y="2830513"/>
          <p14:tracePt t="20476" x="8939213" y="2830513"/>
          <p14:tracePt t="20494" x="8947150" y="2840038"/>
          <p14:tracePt t="20505" x="9001125" y="2840038"/>
          <p14:tracePt t="20525" x="9010650" y="2840038"/>
          <p14:tracePt t="20537" x="9055100" y="2847975"/>
          <p14:tracePt t="20558" x="9099550" y="2867025"/>
          <p14:tracePt t="20569" x="9134475" y="2919413"/>
          <p14:tracePt t="20587" x="9134475" y="2946400"/>
          <p14:tracePt t="20599" x="9134475" y="3017838"/>
          <p14:tracePt t="20619" x="9134475" y="3036888"/>
          <p14:tracePt t="20631" x="9134475" y="3044825"/>
          <p14:tracePt t="20665" x="9134475" y="3054350"/>
          <p14:tracePt t="20677" x="9134475" y="3098800"/>
          <p14:tracePt t="20695" x="9134475" y="3125788"/>
          <p14:tracePt t="20714" x="9134475" y="3133725"/>
          <p14:tracePt t="20726" x="9109075" y="3133725"/>
          <p14:tracePt t="20744" x="9055100" y="3133725"/>
          <p14:tracePt t="20772" x="8875713" y="3179763"/>
          <p14:tracePt t="20790" x="8804275" y="3197225"/>
          <p14:tracePt t="20802" x="8724900" y="3241675"/>
          <p14:tracePt t="20822" x="8705850" y="3251200"/>
          <p14:tracePt t="20834" x="8688388" y="3268663"/>
          <p14:tracePt t="20870" x="8670925" y="3303588"/>
          <p14:tracePt t="20884" x="8609013" y="3402013"/>
          <p14:tracePt t="20901" x="8562975" y="3455988"/>
          <p14:tracePt t="20912" x="8466138" y="3598863"/>
          <p14:tracePt t="20930" x="8394700" y="3697288"/>
          <p14:tracePt t="20949" x="8375650" y="3732213"/>
          <p14:tracePt t="20961" x="8304213" y="3803650"/>
          <p14:tracePt t="20980" x="8277225" y="3830638"/>
          <p14:tracePt t="20992" x="8197850" y="3902075"/>
          <p14:tracePt t="21011" x="8170863" y="3929063"/>
          <p14:tracePt t="21023" x="8108950" y="3983038"/>
          <p14:tracePt t="21042" x="8099425" y="4000500"/>
          <p14:tracePt t="21060" x="8089900" y="4000500"/>
          <p14:tracePt t="21071" x="8081963" y="4037013"/>
          <p14:tracePt t="21090" x="8062913" y="4098925"/>
          <p14:tracePt t="21101" x="8027988" y="4187825"/>
          <p14:tracePt t="21121" x="8027988" y="4224338"/>
          <p14:tracePt t="21132" x="7974013" y="4286250"/>
          <p14:tracePt t="21152" x="7974013" y="4295775"/>
          <p14:tracePt t="21163" x="7956550" y="4322763"/>
          <p14:tracePt t="21216" x="7947025" y="4340225"/>
          <p14:tracePt t="21227" x="7929563" y="4411663"/>
          <p14:tracePt t="21245" x="7920038" y="4438650"/>
          <p14:tracePt t="21257" x="7902575" y="4456113"/>
          <p14:tracePt t="21277" x="7902575" y="4465638"/>
          <p14:tracePt t="21288" x="7885113" y="4491038"/>
          <p14:tracePt t="21307" x="7858125" y="4527550"/>
          <p14:tracePt t="21327" x="7848600" y="4545013"/>
          <p14:tracePt t="21338" x="7831138" y="4562475"/>
          <p14:tracePt t="21357" x="7823200" y="4581525"/>
          <p14:tracePt t="21369" x="7813675" y="4589463"/>
          <p14:tracePt t="21389" x="7804150" y="4616450"/>
          <p14:tracePt t="21421" x="7796213" y="4633913"/>
          <p14:tracePt t="21447" x="7786688" y="4670425"/>
          <p14:tracePt t="21466" x="7777163" y="4687888"/>
          <p14:tracePt t="21479" x="7751763" y="4741863"/>
          <p14:tracePt t="21498" x="7732713" y="4751388"/>
          <p14:tracePt t="21509" x="7715250" y="4822825"/>
          <p14:tracePt t="21529" x="7705725" y="4840288"/>
          <p14:tracePt t="21541" x="7697788" y="4919663"/>
          <p14:tracePt t="21560" x="7688263" y="4946650"/>
          <p14:tracePt t="21571" x="7688263" y="5018088"/>
          <p14:tracePt t="21590" x="7670800" y="5108575"/>
          <p14:tracePt t="21610" x="7670800" y="5133975"/>
          <p14:tracePt t="21621" x="7661275" y="5187950"/>
          <p14:tracePt t="21640" x="7653338" y="5214938"/>
          <p14:tracePt t="21652" x="7653338" y="5276850"/>
          <p14:tracePt t="21672" x="7643813" y="5322888"/>
          <p14:tracePt t="21682" x="7643813" y="5384800"/>
          <p14:tracePt t="21701" x="7634288" y="5419725"/>
          <p14:tracePt t="21713" x="7626350" y="5483225"/>
          <p14:tracePt t="21734" x="7616825" y="5527675"/>
          <p14:tracePt t="21750" x="7616825" y="5554663"/>
          <p14:tracePt t="21762" x="7616825" y="5608638"/>
          <p14:tracePt t="21782" x="7616825" y="5634038"/>
          <p14:tracePt t="21795" x="7616825" y="5688013"/>
          <p14:tracePt t="21812" x="7616825" y="5715000"/>
          <p14:tracePt t="21827" x="7616825" y="5741988"/>
          <p14:tracePt t="21844" x="7616825" y="5768975"/>
          <p14:tracePt t="21861" x="7616825" y="5830888"/>
          <p14:tracePt t="21907" x="7616825" y="5840413"/>
          <p14:tracePt t="21919" x="7616825" y="5857875"/>
          <p14:tracePt t="21952" x="7616825" y="5867400"/>
          <p14:tracePt t="21972" x="7616825" y="5875338"/>
          <p14:tracePt t="21998" x="7608888" y="5884863"/>
          <p14:tracePt t="22018" x="7608888" y="5894388"/>
          <p14:tracePt t="22098" x="7608888" y="5902325"/>
          <p14:tracePt t="22142" x="7599363" y="5902325"/>
          <p14:tracePt t="25587" x="7599363" y="5894388"/>
          <p14:tracePt t="25849" x="7599363" y="5884863"/>
          <p14:tracePt t="25867" x="7599363" y="5875338"/>
          <p14:tracePt t="25879" x="7599363" y="5867400"/>
          <p14:tracePt t="25949" x="7589838" y="5857875"/>
          <p14:tracePt t="25960" x="7589838" y="5848350"/>
          <p14:tracePt t="25995" x="7581900" y="5840413"/>
          <p14:tracePt t="26042" x="7554913" y="5830888"/>
          <p14:tracePt t="26055" x="7510463" y="5786438"/>
          <p14:tracePt t="26072" x="7491413" y="5776913"/>
          <p14:tracePt t="26084" x="7483475" y="5776913"/>
          <p14:tracePt t="26103" x="7473950" y="5776913"/>
          <p14:tracePt t="26162" x="7466013" y="5768975"/>
          <p14:tracePt t="26181" x="7456488" y="5768975"/>
          <p14:tracePt t="26290" x="7446963" y="5759450"/>
          <p14:tracePt t="26309" x="7446963" y="5768975"/>
          <p14:tracePt t="26545" x="7446963" y="5776913"/>
          <p14:tracePt t="27587" x="7456488" y="5786438"/>
          <p14:tracePt t="28319" x="7466013" y="5786438"/>
          <p14:tracePt t="29204" x="7473950" y="5776913"/>
          <p14:tracePt t="29229" x="7483475" y="5759450"/>
          <p14:tracePt t="29249" x="7491413" y="5741988"/>
          <p14:tracePt t="29261" x="7518400" y="5715000"/>
          <p14:tracePt t="29279" x="7518400" y="5697538"/>
          <p14:tracePt t="29290" x="7545388" y="5661025"/>
          <p14:tracePt t="29310" x="7608888" y="5572125"/>
          <p14:tracePt t="29328" x="7634288" y="5527675"/>
          <p14:tracePt t="29340" x="7680325" y="5429250"/>
          <p14:tracePt t="29359" x="7697788" y="5411788"/>
          <p14:tracePt t="29386" x="7742238" y="5340350"/>
          <p14:tracePt t="29405" x="7759700" y="5286375"/>
          <p14:tracePt t="29417" x="7804150" y="5187950"/>
          <p14:tracePt t="29437" x="7831138" y="5116513"/>
          <p14:tracePt t="29448" x="7885113" y="5010150"/>
          <p14:tracePt t="29467" x="7902575" y="4983163"/>
          <p14:tracePt t="29479" x="7929563" y="4911725"/>
          <p14:tracePt t="29498" x="7956550" y="4857750"/>
          <p14:tracePt t="29518" x="7956550" y="4848225"/>
          <p14:tracePt t="29530" x="7966075" y="4830763"/>
          <p14:tracePt t="29549" x="7983538" y="4795838"/>
          <p14:tracePt t="29575" x="7983538" y="4786313"/>
          <p14:tracePt t="29594" x="7991475" y="4786313"/>
          <p14:tracePt t="30158" x="7991475" y="4795838"/>
          <p14:tracePt t="30540" x="7991475" y="4803775"/>
          <p14:tracePt t="32987" x="7991475" y="4813300"/>
          <p14:tracePt t="33307" x="7991475" y="4822825"/>
          <p14:tracePt t="42336" x="7991475" y="4840288"/>
          <p14:tracePt t="42456" x="7991475" y="4848225"/>
          <p14:tracePt t="42466" x="7991475" y="4875213"/>
          <p14:tracePt t="42485" x="7983538" y="4902200"/>
          <p14:tracePt t="42496" x="7983538" y="4938713"/>
          <p14:tracePt t="42515" x="7974013" y="5018088"/>
          <p14:tracePt t="42535" x="7974013" y="5037138"/>
          <p14:tracePt t="42546" x="7966075" y="5126038"/>
          <p14:tracePt t="42565" x="7956550" y="5160963"/>
          <p14:tracePt t="42577" x="7956550" y="5224463"/>
          <p14:tracePt t="42596" x="7956550" y="5241925"/>
          <p14:tracePt t="42608" x="7947025" y="5295900"/>
          <p14:tracePt t="42626" x="7947025" y="5357813"/>
          <p14:tracePt t="42645" x="7947025" y="5384800"/>
          <p14:tracePt t="42657" x="7939088" y="5429250"/>
          <p14:tracePt t="42677" x="7929563" y="5446713"/>
          <p14:tracePt t="42690" x="7920038" y="5465763"/>
          <p14:tracePt t="42708" x="7920038" y="5473700"/>
          <p14:tracePt t="42724" x="7902575" y="5518150"/>
          <p14:tracePt t="42740" x="7894638" y="5537200"/>
          <p14:tracePt t="42757" x="7875588" y="5634038"/>
          <p14:tracePt t="42774" x="7875588" y="5653088"/>
          <p14:tracePt t="42791" x="7867650" y="5661025"/>
          <p14:tracePt t="42807" x="7858125" y="5670550"/>
          <p14:tracePt t="42835" x="7867650" y="5670550"/>
          <p14:tracePt t="42861" x="7867650" y="5680075"/>
          <p14:tracePt t="42910" x="7858125" y="5680075"/>
          <p14:tracePt t="42940" x="7858125" y="5697538"/>
          <p14:tracePt t="42959" x="7858125" y="5705475"/>
          <p14:tracePt t="42971" x="7858125" y="5732463"/>
          <p14:tracePt t="42990" x="7858125" y="5751513"/>
          <p14:tracePt t="43001" x="7858125" y="5759450"/>
          <p14:tracePt t="43032" x="7858125" y="576897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Widgets and Display Logical Structure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81200" y="1452748"/>
            <a:ext cx="1371600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JFrame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1200" y="2895600"/>
            <a:ext cx="1371600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JButton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67200" y="2895600"/>
            <a:ext cx="1371600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JTextField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" name="Straight Arrow Connector 5"/>
          <p:cNvCxnSpPr>
            <a:stCxn id="3" idx="2"/>
            <a:endCxn id="4" idx="0"/>
          </p:cNvCxnSpPr>
          <p:nvPr/>
        </p:nvCxnSpPr>
        <p:spPr>
          <a:xfrm>
            <a:off x="2667000" y="22098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969018" y="22098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174982" y="1459727"/>
            <a:ext cx="1371600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JFrame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038600"/>
            <a:ext cx="233362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982" y="4038600"/>
            <a:ext cx="212407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37604"/>
      </p:ext>
    </p:extLst>
  </p:cSld>
  <p:clrMapOvr>
    <a:masterClrMapping/>
  </p:clrMapOvr>
  <p:transition advTm="8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2" x="7875588" y="5768975"/>
          <p14:tracePt t="1674" x="7929563" y="5759450"/>
          <p14:tracePt t="1692" x="7947025" y="5759450"/>
          <p14:tracePt t="1704" x="8001000" y="5759450"/>
          <p14:tracePt t="1725" x="8018463" y="5759450"/>
          <p14:tracePt t="1736" x="8099425" y="5751513"/>
          <p14:tracePt t="1756" x="8126413" y="5751513"/>
          <p14:tracePt t="1768" x="8188325" y="5751513"/>
          <p14:tracePt t="1780" x="8323263" y="5751513"/>
          <p14:tracePt t="1801" x="8358188" y="5751513"/>
          <p14:tracePt t="1813" x="8420100" y="5759450"/>
          <p14:tracePt t="1833" x="8456613" y="5759450"/>
          <p14:tracePt t="1845" x="8501063" y="5759450"/>
          <p14:tracePt t="1865" x="8562975" y="5759450"/>
          <p14:tracePt t="1876" x="8634413" y="5759450"/>
          <p14:tracePt t="1894" x="8661400" y="5759450"/>
          <p14:tracePt t="1906" x="8705850" y="5741988"/>
          <p14:tracePt t="1925" x="8724900" y="5732463"/>
          <p14:tracePt t="1940" x="8732838" y="5724525"/>
          <p14:tracePt t="1956" x="8769350" y="5697538"/>
          <p14:tracePt t="1976" x="8769350" y="5688013"/>
          <p14:tracePt t="1990" x="8786813" y="5670550"/>
          <p14:tracePt t="2007" x="8796338" y="5653088"/>
          <p14:tracePt t="2023" x="8804275" y="5634038"/>
          <p14:tracePt t="2040" x="8813800" y="5634038"/>
          <p14:tracePt t="2057" x="8813800" y="5626100"/>
          <p14:tracePt t="2096" x="8813800" y="561657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AWT Multi Frame Composer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1219200"/>
            <a:ext cx="8534400" cy="533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MultiFrameButtonTextFieldAWTComposer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main (String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[])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ObservableCounter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model =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AnObservableCounter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(); 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CounterController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controller = </a:t>
            </a:r>
            <a:r>
              <a:rPr lang="en-US" sz="1400" i="1" dirty="0" err="1">
                <a:solidFill>
                  <a:srgbClr val="000000"/>
                </a:solidFill>
                <a:latin typeface="Courier New"/>
              </a:rPr>
              <a:t>createControllerAndControllerFrame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CounterObserver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view = </a:t>
            </a:r>
            <a:r>
              <a:rPr lang="en-US" sz="1400" i="1" dirty="0" err="1">
                <a:solidFill>
                  <a:srgbClr val="000000"/>
                </a:solidFill>
                <a:latin typeface="Courier New"/>
              </a:rPr>
              <a:t>createViewAndViewFrame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model.addObserver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(view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controller.setModel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(model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4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CounterController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createControllerAndControllerFrame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JFrame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frame =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JFrame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>
                <a:solidFill>
                  <a:srgbClr val="2A00FF"/>
                </a:solidFill>
                <a:latin typeface="Courier New"/>
              </a:rPr>
              <a:t>"Counter Controller"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JButton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button =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JButton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>
                <a:solidFill>
                  <a:srgbClr val="2A00FF"/>
                </a:solidFill>
                <a:latin typeface="Courier New"/>
              </a:rPr>
              <a:t>"Increment"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frame.add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(button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frame.setSize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(200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, 100);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frame.setVisible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ACounterJButtonController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(button);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4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CounterObserver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createViewAndViewFrame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JFrame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frame =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JFrame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>
                <a:solidFill>
                  <a:srgbClr val="2A00FF"/>
                </a:solidFill>
                <a:latin typeface="Courier New"/>
              </a:rPr>
              <a:t>"Counter View"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JTextField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urier New"/>
              </a:rPr>
              <a:t>textField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JTextField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frame.add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textField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frame.setSize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(200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, 100);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frame.setVisible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ACounterJTextFieldView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textField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5606081" y="3276600"/>
            <a:ext cx="3000621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If two pieces can change independently, separate them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4267200"/>
            <a:ext cx="233362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49" y="5334000"/>
            <a:ext cx="212407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606081" y="2057400"/>
            <a:ext cx="2907844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Separation of controller and view allows reuse by writin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g a different composer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4606536"/>
      </p:ext>
    </p:extLst>
  </p:cSld>
  <p:clrMapOvr>
    <a:masterClrMapping/>
  </p:clrMapOvr>
  <p:transition advTm="251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Reusing View with Different Input Widget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38375"/>
            <a:ext cx="26384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99" y="2238375"/>
            <a:ext cx="26384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05643"/>
      </p:ext>
    </p:extLst>
  </p:cSld>
  <p:clrMapOvr>
    <a:masterClrMapping/>
  </p:clrMapOvr>
  <p:transition advTm="312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030" x="8823325" y="5616575"/>
          <p14:tracePt t="2960" x="8823325" y="5626100"/>
          <p14:tracePt t="3024" x="8813800" y="5608638"/>
          <p14:tracePt t="3151" x="8804275" y="5608638"/>
          <p14:tracePt t="3163" x="8796338" y="5608638"/>
          <p14:tracePt t="3373" x="8786813" y="5599113"/>
          <p14:tracePt t="3385" x="8759825" y="5589588"/>
          <p14:tracePt t="3449" x="8751888" y="5589588"/>
          <p14:tracePt t="3461" x="8697913" y="5589588"/>
          <p14:tracePt t="3481" x="8688388" y="5589588"/>
          <p14:tracePt t="3494" x="8643938" y="5581650"/>
          <p14:tracePt t="3523" x="8634413" y="5581650"/>
          <p14:tracePt t="3556" x="8582025" y="5581650"/>
          <p14:tracePt t="3576" x="8537575" y="5572125"/>
          <p14:tracePt t="3590" x="8367713" y="5527675"/>
          <p14:tracePt t="3622" x="8286750" y="5500688"/>
          <p14:tracePt t="3638" x="8269288" y="5491163"/>
          <p14:tracePt t="3656" x="8180388" y="5473700"/>
          <p14:tracePt t="3688" x="8153400" y="5465763"/>
          <p14:tracePt t="3699" x="8089900" y="5456238"/>
          <p14:tracePt t="3725" x="8018463" y="5438775"/>
          <p14:tracePt t="3757" x="7983538" y="5429250"/>
          <p14:tracePt t="3762" x="7920038" y="5419725"/>
          <p14:tracePt t="3790" x="7670800" y="5348288"/>
          <p14:tracePt t="3822" x="7572375" y="5313363"/>
          <p14:tracePt t="3826" x="7313613" y="5214938"/>
          <p14:tracePt t="3857" x="7161213" y="5153025"/>
          <p14:tracePt t="3875" x="7143750" y="5143500"/>
          <p14:tracePt t="3890" x="6956425" y="5089525"/>
          <p14:tracePt t="3922" x="6777038" y="5010150"/>
          <p14:tracePt t="3937" x="6697663" y="4983163"/>
          <p14:tracePt t="3957" x="6357938" y="4867275"/>
          <p14:tracePt t="3989" x="6286500" y="4830763"/>
          <p14:tracePt t="3997" x="6072188" y="4714875"/>
          <p14:tracePt t="4024" x="5776913" y="4562475"/>
          <p14:tracePt t="4056" x="5697538" y="4518025"/>
          <p14:tracePt t="4058" x="5518150" y="4438650"/>
          <p14:tracePt t="4090" x="5411788" y="4375150"/>
          <p14:tracePt t="4097" x="5394325" y="4357688"/>
          <p14:tracePt t="4125" x="5205413" y="4276725"/>
          <p14:tracePt t="4156" x="5037138" y="4187825"/>
          <p14:tracePt t="4158" x="4857750" y="4108450"/>
          <p14:tracePt t="4190" x="4822825" y="4089400"/>
          <p14:tracePt t="4201" x="4724400" y="4044950"/>
          <p14:tracePt t="4225" x="4483100" y="3894138"/>
          <p14:tracePt t="4257" x="4367213" y="3822700"/>
          <p14:tracePt t="4269" x="4340225" y="3795713"/>
          <p14:tracePt t="4292" x="4241800" y="3705225"/>
          <p14:tracePt t="4323" x="4187825" y="3652838"/>
          <p14:tracePt t="4332" x="4152900" y="3616325"/>
          <p14:tracePt t="4358" x="4081463" y="3536950"/>
          <p14:tracePt t="4390" x="4037013" y="3482975"/>
          <p14:tracePt t="4395" x="3956050" y="3394075"/>
          <p14:tracePt t="4429" x="3894138" y="3322638"/>
          <p14:tracePt t="4460" x="3840163" y="3268663"/>
          <p14:tracePt t="4492" x="3840163" y="3259138"/>
          <p14:tracePt t="4516" x="3803650" y="3224213"/>
          <p14:tracePt t="4535" x="3786188" y="3205163"/>
          <p14:tracePt t="4559" x="3732213" y="3125788"/>
          <p14:tracePt t="4591" x="3714750" y="3089275"/>
          <p14:tracePt t="4599" x="3697288" y="3062288"/>
          <p14:tracePt t="4626" x="3670300" y="3017838"/>
          <p14:tracePt t="4658" x="3652838" y="3009900"/>
          <p14:tracePt t="4675" x="3633788" y="2982913"/>
          <p14:tracePt t="4693" x="3598863" y="2928938"/>
          <p14:tracePt t="4725" x="3581400" y="2911475"/>
          <p14:tracePt t="4735" x="3562350" y="2874963"/>
          <p14:tracePt t="4760" x="3527425" y="2803525"/>
          <p14:tracePt t="4791" x="3490913" y="2768600"/>
          <p14:tracePt t="4804" x="3482975" y="2741613"/>
          <p14:tracePt t="4827" x="3438525" y="2670175"/>
          <p14:tracePt t="4859" x="3411538" y="2625725"/>
          <p14:tracePt t="4865" x="3394075" y="2608263"/>
          <p14:tracePt t="4894" x="3348038" y="2544763"/>
          <p14:tracePt t="4925" x="3303588" y="2500313"/>
          <p14:tracePt t="4929" x="3286125" y="2482850"/>
          <p14:tracePt t="4960" x="3276600" y="2473325"/>
          <p14:tracePt t="4990" x="3241675" y="2465388"/>
          <p14:tracePt t="5010" x="3232150" y="2465388"/>
          <p14:tracePt t="5027" x="3197225" y="2438400"/>
          <p14:tracePt t="5059" x="3170238" y="2438400"/>
          <p14:tracePt t="5065" x="3160713" y="2438400"/>
          <p14:tracePt t="5094" x="3108325" y="2438400"/>
          <p14:tracePt t="5126" x="3081338" y="2438400"/>
          <p14:tracePt t="5135" x="3071813" y="2438400"/>
          <p14:tracePt t="5161" x="3009900" y="2438400"/>
          <p14:tracePt t="5193" x="2990850" y="2438400"/>
          <p14:tracePt t="5211" x="2973388" y="2438400"/>
          <p14:tracePt t="5228" x="2894013" y="2438400"/>
          <p14:tracePt t="5260" x="2847975" y="2419350"/>
          <p14:tracePt t="5271" x="2795588" y="2401888"/>
          <p14:tracePt t="5295" x="2741613" y="2384425"/>
          <p14:tracePt t="5327" x="2687638" y="2357438"/>
          <p14:tracePt t="5337" x="2670175" y="2347913"/>
          <p14:tracePt t="5362" x="2633663" y="2339975"/>
          <p14:tracePt t="5393" x="2616200" y="2339975"/>
          <p14:tracePt t="5411" x="2562225" y="2330450"/>
          <p14:tracePt t="5429" x="2527300" y="2322513"/>
          <p14:tracePt t="5465" x="2509838" y="2322513"/>
          <p14:tracePt t="5479" x="2482850" y="2330450"/>
          <p14:tracePt t="5507" x="2473325" y="2339975"/>
          <p14:tracePt t="5539" x="2455863" y="2347913"/>
          <p14:tracePt t="5565" x="2446338" y="2366963"/>
          <p14:tracePt t="5605" x="2446338" y="2374900"/>
          <p14:tracePt t="5629" x="2438400" y="2374900"/>
          <p14:tracePt t="5661" x="2438400" y="2384425"/>
          <p14:tracePt t="5670" x="2419350" y="2401888"/>
          <p14:tracePt t="5730" x="2419350" y="2411413"/>
          <p14:tracePt t="5740" x="2401888" y="2428875"/>
          <p14:tracePt t="5763" x="2393950" y="2465388"/>
          <p14:tracePt t="5795" x="2384425" y="2482850"/>
          <p14:tracePt t="5804" x="2366963" y="2509838"/>
          <p14:tracePt t="5830" x="2347913" y="2562225"/>
          <p14:tracePt t="5861" x="2339975" y="2608263"/>
          <p14:tracePt t="5867" x="2330450" y="2616200"/>
          <p14:tracePt t="5896" x="2322513" y="2643188"/>
          <p14:tracePt t="5928" x="2312988" y="2652713"/>
          <p14:tracePt t="5932" x="2303463" y="2679700"/>
          <p14:tracePt t="5964" x="2295525" y="2697163"/>
          <p14:tracePt t="5980" x="2286000" y="2705100"/>
          <p14:tracePt t="5997" x="2268538" y="2732088"/>
          <p14:tracePt t="6029" x="2241550" y="2776538"/>
          <p14:tracePt t="6045" x="2232025" y="2795588"/>
          <p14:tracePt t="6064" x="2214563" y="2830513"/>
          <p14:tracePt t="6096" x="2205038" y="2847975"/>
          <p14:tracePt t="6124" x="2197100" y="2847975"/>
          <p14:tracePt t="6149" x="2187575" y="2857500"/>
          <p14:tracePt t="6168" x="2179638" y="2867025"/>
          <p14:tracePt t="6198" x="2143125" y="2867025"/>
          <p14:tracePt t="6230" x="2108200" y="2867025"/>
          <p14:tracePt t="6248" x="2089150" y="2867025"/>
          <p14:tracePt t="6264" x="2036763" y="2847975"/>
          <p14:tracePt t="6296" x="1990725" y="2840038"/>
          <p14:tracePt t="6311" x="1973263" y="2840038"/>
          <p14:tracePt t="6331" x="1955800" y="2830513"/>
          <p14:tracePt t="6363" x="1928813" y="2822575"/>
          <p14:tracePt t="6376" x="1911350" y="2822575"/>
          <p14:tracePt t="6398" x="1901825" y="2822575"/>
          <p14:tracePt t="6430" x="1884363" y="2822575"/>
          <p14:tracePt t="6436" x="1866900" y="2813050"/>
          <p14:tracePt t="6466" x="1839913" y="2803525"/>
          <p14:tracePt t="6498" x="1812925" y="2795588"/>
          <p14:tracePt t="6513" x="1785938" y="2776538"/>
          <p14:tracePt t="6532" x="1776413" y="2768600"/>
          <p14:tracePt t="6564" x="1768475" y="2768600"/>
          <p14:tracePt t="6613" x="1768475" y="2759075"/>
          <p14:tracePt t="6671" x="1768475" y="2751138"/>
          <p14:tracePt t="6705" x="1768475" y="2741613"/>
          <p14:tracePt t="6778" x="1768475" y="2732088"/>
          <p14:tracePt t="6877" x="1768475" y="2724150"/>
          <p14:tracePt t="6905" x="1776413" y="2724150"/>
          <p14:tracePt t="7542" x="1785938" y="2724150"/>
          <p14:tracePt t="7665" x="1795463" y="2724150"/>
          <p14:tracePt t="7677" x="1803400" y="2732088"/>
          <p14:tracePt t="7703" x="1803400" y="2741613"/>
          <p14:tracePt t="7769" x="1812925" y="2759075"/>
          <p14:tracePt t="7788" x="1822450" y="2768600"/>
          <p14:tracePt t="7802" x="1830388" y="2803525"/>
          <p14:tracePt t="7834" x="1839913" y="2830513"/>
          <p14:tracePt t="7852" x="1847850" y="2840038"/>
          <p14:tracePt t="7869" x="1847850" y="2867025"/>
          <p14:tracePt t="7901" x="1857375" y="2884488"/>
          <p14:tracePt t="7909" x="1857375" y="2894013"/>
          <p14:tracePt t="7936" x="1866900" y="2911475"/>
          <p14:tracePt t="7968" x="1874838" y="2919413"/>
          <p14:tracePt t="7976" x="1874838" y="2928938"/>
          <p14:tracePt t="8003" x="1874838" y="2946400"/>
          <p14:tracePt t="8036" x="1884363" y="2955925"/>
          <p14:tracePt t="8038" x="1893888" y="2973388"/>
          <p14:tracePt t="8069" x="1893888" y="2990850"/>
          <p14:tracePt t="8087" x="1901825" y="3000375"/>
          <p14:tracePt t="8103" x="1901825" y="3009900"/>
          <p14:tracePt t="8120" x="1901825" y="3017838"/>
          <p14:tracePt t="8162" x="1911350" y="3017838"/>
          <p14:tracePt t="8998" x="1919288" y="3017838"/>
          <p14:tracePt t="12280" x="1928813" y="3017838"/>
          <p14:tracePt t="12689" x="1938338" y="3017838"/>
          <p14:tracePt t="12979" x="1938338" y="3027363"/>
          <p14:tracePt t="13388" x="1946275" y="3027363"/>
          <p14:tracePt t="13604" x="1955800" y="3036888"/>
          <p14:tracePt t="13746" x="1955800" y="3044825"/>
          <p14:tracePt t="17780" x="1965325" y="3044825"/>
          <p14:tracePt t="18710" x="1965325" y="3054350"/>
          <p14:tracePt t="18783" x="1973263" y="3054350"/>
          <p14:tracePt t="18808" x="1982788" y="3054350"/>
          <p14:tracePt t="18841" x="2009775" y="3054350"/>
          <p14:tracePt t="18867" x="2044700" y="3054350"/>
          <p14:tracePt t="18886" x="2098675" y="3054350"/>
          <p14:tracePt t="18904" x="2268538" y="3071813"/>
          <p14:tracePt t="18937" x="2295525" y="3071813"/>
          <p14:tracePt t="18947" x="2357438" y="3089275"/>
          <p14:tracePt t="18969" x="2446338" y="3108325"/>
          <p14:tracePt t="19001" x="2509838" y="3108325"/>
          <p14:tracePt t="19025" x="2581275" y="3116263"/>
          <p14:tracePt t="19045" x="2616200" y="3125788"/>
          <p14:tracePt t="19070" x="2705100" y="3133725"/>
          <p14:tracePt t="19103" x="2759075" y="3133725"/>
          <p14:tracePt t="19107" x="2795588" y="3133725"/>
          <p14:tracePt t="19107" x="2857500" y="3143250"/>
          <p14:tracePt t="19138" x="2946400" y="3143250"/>
          <p14:tracePt t="19171" x="3017838" y="3152775"/>
          <p14:tracePt t="19202" x="3205163" y="3170238"/>
          <p14:tracePt t="19235" x="3322638" y="3187700"/>
          <p14:tracePt t="19251" x="3367088" y="3197225"/>
          <p14:tracePt t="19283" x="3375025" y="3197225"/>
          <p14:tracePt t="19304" x="3446463" y="3197225"/>
          <p14:tracePt t="19336" x="3536950" y="3205163"/>
          <p14:tracePt t="19368" x="3554413" y="3205163"/>
          <p14:tracePt t="19377" x="3589338" y="3214688"/>
          <p14:tracePt t="19409" x="3581400" y="3205163"/>
          <p14:tracePt t="19626" x="3571875" y="3197225"/>
          <p14:tracePt t="19671" x="3554413" y="3197225"/>
          <p14:tracePt t="19734" x="3536950" y="3179763"/>
          <p14:tracePt t="19752" x="3527425" y="3170238"/>
          <p14:tracePt t="19772" x="3473450" y="3125788"/>
          <p14:tracePt t="19804" x="3446463" y="3108325"/>
          <p14:tracePt t="19835" x="3419475" y="3081338"/>
          <p14:tracePt t="19843" x="3367088" y="3027363"/>
          <p14:tracePt t="19876" x="3303588" y="3000375"/>
          <p14:tracePt t="19906" x="3286125" y="2982913"/>
          <p14:tracePt t="19938" x="3268663" y="2982913"/>
          <p14:tracePt t="19969" x="3232150" y="2973388"/>
          <p14:tracePt t="19986" x="3170238" y="2955925"/>
          <p14:tracePt t="20019" x="3133725" y="2946400"/>
          <p14:tracePt t="20039" x="3071813" y="2919413"/>
          <p14:tracePt t="20072" x="3009900" y="2894013"/>
          <p14:tracePt t="20104" x="3000375" y="2884488"/>
          <p14:tracePt t="20110" x="2982913" y="2884488"/>
          <p14:tracePt t="20163" x="2982913" y="2894013"/>
          <p14:tracePt t="20174" x="2938463" y="2928938"/>
          <p14:tracePt t="20206" x="2928938" y="2955925"/>
          <p14:tracePt t="20238" x="2919413" y="2955925"/>
          <p14:tracePt t="20256" x="2901950" y="2973388"/>
          <p14:tracePt t="20288" x="2901950" y="2982913"/>
          <p14:tracePt t="20307" x="2884488" y="3009900"/>
          <p14:tracePt t="20339" x="2874963" y="3027363"/>
          <p14:tracePt t="20371" x="2874963" y="3044825"/>
          <p14:tracePt t="20397" x="2867025" y="3054350"/>
          <p14:tracePt t="20429" x="2867025" y="3062288"/>
          <p14:tracePt t="20504" x="2867025" y="3071813"/>
          <p14:tracePt t="20571" x="2867025" y="3081338"/>
          <p14:tracePt t="20960" x="2874963" y="3089275"/>
          <p14:tracePt t="21431" x="2867025" y="3089275"/>
          <p14:tracePt t="22327" x="2857500" y="3089275"/>
          <p14:tracePt t="22346" x="2847975" y="3089275"/>
          <p14:tracePt t="22358" x="2840038" y="3089275"/>
          <p14:tracePt t="22379" x="2776538" y="3089275"/>
          <p14:tracePt t="22411" x="2759075" y="3089275"/>
          <p14:tracePt t="22422" x="2687638" y="3098800"/>
          <p14:tracePt t="22446" x="2633663" y="3116263"/>
          <p14:tracePt t="22478" x="2527300" y="3116263"/>
          <p14:tracePt t="22490" x="2446338" y="3108325"/>
          <p14:tracePt t="22513" x="2286000" y="3054350"/>
          <p14:tracePt t="22545" x="2224088" y="3027363"/>
          <p14:tracePt t="22552" x="2197100" y="3017838"/>
          <p14:tracePt t="22580" x="2108200" y="3000375"/>
          <p14:tracePt t="22611" x="2054225" y="2982913"/>
          <p14:tracePt t="22614" x="1973263" y="2973388"/>
          <p14:tracePt t="22646" x="1965325" y="2973388"/>
          <p14:tracePt t="22657" x="1946275" y="2965450"/>
          <p14:tracePt t="22680" x="1901825" y="2955925"/>
          <p14:tracePt t="22712" x="1874838" y="2946400"/>
          <p14:tracePt t="22719" x="1857375" y="2946400"/>
          <p14:tracePt t="22747" x="1857375" y="2938463"/>
          <p14:tracePt t="22779" x="1866900" y="2938463"/>
          <p14:tracePt t="23335" x="1866900" y="2928938"/>
          <p14:tracePt t="23400" x="1874838" y="2928938"/>
          <p14:tracePt t="23530" x="1884363" y="2928938"/>
          <p14:tracePt t="23589" x="1893888" y="2928938"/>
          <p14:tracePt t="23811" x="1901825" y="2928938"/>
          <p14:tracePt t="24041" x="1901825" y="2938463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Widgets and Display Logical Structure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00400" y="1452748"/>
            <a:ext cx="1371600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JFrame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1200" y="2895600"/>
            <a:ext cx="1371600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JMenuBar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3400" y="2895600"/>
            <a:ext cx="1371600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JTextField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" name="Straight Arrow Connector 5"/>
          <p:cNvCxnSpPr>
            <a:endCxn id="4" idx="0"/>
          </p:cNvCxnSpPr>
          <p:nvPr/>
        </p:nvCxnSpPr>
        <p:spPr>
          <a:xfrm flipH="1">
            <a:off x="2667000" y="2211388"/>
            <a:ext cx="1219200" cy="6842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5" idx="0"/>
          </p:cNvCxnSpPr>
          <p:nvPr/>
        </p:nvCxnSpPr>
        <p:spPr>
          <a:xfrm>
            <a:off x="3886200" y="2209800"/>
            <a:ext cx="11430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44813"/>
            <a:ext cx="26384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00003" y="4277200"/>
            <a:ext cx="1371600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JMenu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00003" y="5658800"/>
            <a:ext cx="1371600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JMenu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37312" y="3652652"/>
            <a:ext cx="0" cy="6245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685803" y="5034252"/>
            <a:ext cx="0" cy="6245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4995197"/>
      </p:ext>
    </p:extLst>
  </p:cSld>
  <p:clrMapOvr>
    <a:masterClrMapping/>
  </p:clrMapOvr>
  <p:transition advTm="137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9" grpId="0" animBg="1"/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1980" x="1911350" y="2938463"/>
          <p14:tracePt t="2436" x="1919288" y="2946400"/>
          <p14:tracePt t="2448" x="1928813" y="2965450"/>
          <p14:tracePt t="2469" x="2017713" y="3009900"/>
          <p14:tracePt t="2501" x="2108200" y="3062288"/>
          <p14:tracePt t="2517" x="2152650" y="3089275"/>
          <p14:tracePt t="2536" x="2312988" y="3197225"/>
          <p14:tracePt t="2568" x="2446338" y="3276600"/>
          <p14:tracePt t="2579" x="2536825" y="3330575"/>
          <p14:tracePt t="2602" x="2965450" y="3527425"/>
          <p14:tracePt t="2635" x="3348038" y="3679825"/>
          <p14:tracePt t="2642" x="3473450" y="3724275"/>
          <p14:tracePt t="2669" x="4044950" y="3884613"/>
          <p14:tracePt t="2702" x="4633913" y="4037013"/>
          <p14:tracePt t="2707" x="5108575" y="4179888"/>
          <p14:tracePt t="2737" x="6099175" y="4446588"/>
          <p14:tracePt t="2769" x="6205538" y="4473575"/>
          <p14:tracePt t="2782" x="6581775" y="4545013"/>
          <p14:tracePt t="2803" x="7081838" y="4608513"/>
          <p14:tracePt t="2836" x="7259638" y="4616450"/>
          <p14:tracePt t="2857" x="7732713" y="4633913"/>
          <p14:tracePt t="2877" x="7823200" y="4643438"/>
          <p14:tracePt t="2902" x="8277225" y="4643438"/>
          <p14:tracePt t="2935" x="8643938" y="4660900"/>
          <p14:tracePt t="2941" x="8875713" y="4679950"/>
          <p14:tracePt t="2969" x="9134475" y="4679950"/>
          <p14:tracePt t="3001" x="9134475" y="4697413"/>
          <p14:tracePt t="3006" x="9134475" y="4687888"/>
          <p14:tracePt t="3187" x="9099550" y="4687888"/>
          <p14:tracePt t="3206" x="9090025" y="4679950"/>
          <p14:tracePt t="3217" x="9090025" y="4670425"/>
          <p14:tracePt t="3255" x="9082088" y="4670425"/>
          <p14:tracePt t="3286" x="9072563" y="4660900"/>
          <p14:tracePt t="3362" x="9063038" y="4660900"/>
          <p14:tracePt t="3393" x="9055100" y="4652963"/>
          <p14:tracePt t="3413" x="9045575" y="4652963"/>
          <p14:tracePt t="3425" x="9028113" y="4643438"/>
          <p14:tracePt t="3445" x="9018588" y="4643438"/>
          <p14:tracePt t="3472" x="8991600" y="4643438"/>
          <p14:tracePt t="3506" x="8974138" y="4643438"/>
          <p14:tracePt t="3518" x="8939213" y="4643438"/>
          <p14:tracePt t="3538" x="8902700" y="4643438"/>
          <p14:tracePt t="3570" x="8894763" y="4643438"/>
          <p14:tracePt t="3578" x="8867775" y="4643438"/>
          <p14:tracePt t="3606" x="8858250" y="4643438"/>
          <p14:tracePt t="3638" x="8848725" y="4643438"/>
          <p14:tracePt t="3727" x="8858250" y="4643438"/>
          <p14:tracePt t="3775" x="8867775" y="4643438"/>
          <p14:tracePt t="3786" x="8902700" y="4652963"/>
          <p14:tracePt t="3807" x="8983663" y="4679950"/>
          <p14:tracePt t="3839" x="9010650" y="4687888"/>
          <p14:tracePt t="3847" x="9063038" y="4697413"/>
          <p14:tracePt t="3873" x="9090025" y="4697413"/>
          <p14:tracePt t="3906" x="9126538" y="4705350"/>
          <p14:tracePt t="3938" x="9134475" y="4705350"/>
          <p14:tracePt t="3945" x="9134475" y="4714875"/>
          <p14:tracePt t="8730" x="9134475" y="4724400"/>
          <p14:tracePt t="8867" x="9126538" y="4732338"/>
          <p14:tracePt t="9132" x="9109075" y="4741863"/>
          <p14:tracePt t="9151" x="9063038" y="4751388"/>
          <p14:tracePt t="9163" x="8974138" y="4776788"/>
          <p14:tracePt t="9189" x="8858250" y="4840288"/>
          <p14:tracePt t="9222" x="8831263" y="4848225"/>
          <p14:tracePt t="9234" x="8786813" y="4875213"/>
          <p14:tracePt t="9256" x="8572500" y="5045075"/>
          <p14:tracePt t="9289" x="8429625" y="5170488"/>
          <p14:tracePt t="9307" x="8385175" y="5205413"/>
          <p14:tracePt t="9323" x="8215313" y="5367338"/>
          <p14:tracePt t="9355" x="8072438" y="5491163"/>
          <p14:tracePt t="9369" x="8027988" y="5545138"/>
          <p14:tracePt t="9389" x="7848600" y="5697538"/>
          <p14:tracePt t="9422" x="7688263" y="5830888"/>
          <p14:tracePt t="9431" x="7466013" y="5983288"/>
          <p14:tracePt t="9457" x="7143750" y="6161088"/>
          <p14:tracePt t="9489" x="7062788" y="6197600"/>
          <p14:tracePt t="9493" x="6840538" y="6303963"/>
          <p14:tracePt t="9523" x="6500813" y="6446838"/>
          <p14:tracePt t="9523" x="6402388" y="6465888"/>
          <p14:tracePt t="9556" x="6116638" y="6527800"/>
          <p14:tracePt t="9575" x="6018213" y="6545263"/>
          <p14:tracePt t="9589" x="5795963" y="6572250"/>
          <p14:tracePt t="9621" x="5661025" y="6581775"/>
          <p14:tracePt t="9636" x="5589588" y="6581775"/>
          <p14:tracePt t="9656" x="5187950" y="6581775"/>
          <p14:tracePt t="9688" x="4911725" y="6599238"/>
          <p14:tracePt t="9698" x="4813300" y="6608763"/>
          <p14:tracePt t="9723" x="4429125" y="6680200"/>
          <p14:tracePt t="9755" x="4295775" y="6688138"/>
          <p14:tracePt t="9761" x="3813175" y="6751638"/>
          <p14:tracePt t="9790" x="2884488" y="6823075"/>
          <p14:tracePt t="9825" x="2867025" y="6823075"/>
          <p14:tracePt t="9841" x="2857500" y="6823075"/>
          <p14:tracePt t="9886" x="2759075" y="6804025"/>
          <p14:tracePt t="9905" x="2660650" y="6769100"/>
          <p14:tracePt t="9925" x="2232025" y="6643688"/>
          <p14:tracePt t="9957" x="2143125" y="6599238"/>
          <p14:tracePt t="9968" x="2152650" y="6616700"/>
          <p14:tracePt t="10004" x="2152650" y="6599238"/>
          <p14:tracePt t="10024" x="2062163" y="6473825"/>
          <p14:tracePt t="10057" x="2027238" y="6438900"/>
          <p14:tracePt t="10060" x="2017713" y="6429375"/>
          <p14:tracePt t="10090" x="2027238" y="6419850"/>
          <p14:tracePt t="10125" x="2044700" y="6411913"/>
          <p14:tracePt t="10135" x="2098675" y="6402388"/>
          <p14:tracePt t="10158" x="2143125" y="6384925"/>
          <p14:tracePt t="10190" x="2160588" y="6375400"/>
          <p14:tracePt t="10198" x="2259013" y="6367463"/>
          <p14:tracePt t="10225" x="2554288" y="6357938"/>
          <p14:tracePt t="10257" x="2625725" y="6348413"/>
          <p14:tracePt t="10260" x="2751138" y="6340475"/>
          <p14:tracePt t="10291" x="2830513" y="6323013"/>
          <p14:tracePt t="10323" x="2919413" y="6313488"/>
          <p14:tracePt t="10329" x="2955925" y="6303963"/>
          <p14:tracePt t="10358" x="3322638" y="6276975"/>
          <p14:tracePt t="10391" x="3357563" y="6269038"/>
          <p14:tracePt t="10404" x="3367088" y="6259513"/>
          <p14:tracePt t="10425" x="3384550" y="6251575"/>
          <p14:tracePt t="10469" x="3394075" y="6251575"/>
          <p14:tracePt t="10481" x="3438525" y="6251575"/>
          <p14:tracePt t="10500" x="3465513" y="6251575"/>
          <p14:tracePt t="10525" x="3527425" y="6242050"/>
          <p14:tracePt t="10557" x="3517900" y="6242050"/>
          <p14:tracePt t="10626" x="3509963" y="6242050"/>
          <p14:tracePt t="10637" x="3429000" y="6224588"/>
          <p14:tracePt t="10656" x="3340100" y="6205538"/>
          <p14:tracePt t="10675" x="3295650" y="6197600"/>
          <p14:tracePt t="10686" x="3232150" y="6197600"/>
          <p14:tracePt t="10707" x="3205163" y="6188075"/>
          <p14:tracePt t="10719" x="3143250" y="6180138"/>
          <p14:tracePt t="10738" x="3133725" y="6180138"/>
          <p14:tracePt t="10749" x="3098800" y="6180138"/>
          <p14:tracePt t="10769" x="3089275" y="6170613"/>
          <p14:tracePt t="10795" x="3081338" y="6170613"/>
          <p14:tracePt t="10815" x="3081338" y="6161088"/>
          <p14:tracePt t="11226" x="3081338" y="6134100"/>
          <p14:tracePt t="11257" x="3071813" y="6126163"/>
          <p14:tracePt t="11269" x="3054350" y="6089650"/>
          <p14:tracePt t="11288" x="3054350" y="6072188"/>
          <p14:tracePt t="11300" x="3044825" y="6018213"/>
          <p14:tracePt t="11319" x="3027363" y="5983288"/>
          <p14:tracePt t="11331" x="3009900" y="5902325"/>
          <p14:tracePt t="11350" x="3009900" y="5875338"/>
          <p14:tracePt t="11363" x="2990850" y="5803900"/>
          <p14:tracePt t="11381" x="2982913" y="5776913"/>
          <p14:tracePt t="11394" x="2965450" y="5732463"/>
          <p14:tracePt t="11413" x="2965450" y="5715000"/>
          <p14:tracePt t="11428" x="2946400" y="5661025"/>
          <p14:tracePt t="11445" x="2946400" y="5634038"/>
          <p14:tracePt t="11461" x="2938463" y="5562600"/>
          <p14:tracePt t="11478" x="2928938" y="5537200"/>
          <p14:tracePt t="11494" x="2911475" y="5465763"/>
          <p14:tracePt t="11511" x="2901950" y="5438775"/>
          <p14:tracePt t="11534" x="2901950" y="5419725"/>
          <p14:tracePt t="11604" x="2901950" y="5411788"/>
          <p14:tracePt t="11617" x="2901950" y="5402263"/>
          <p14:tracePt t="11675" x="2901950" y="5394325"/>
          <p14:tracePt t="11711" x="2901950" y="5384800"/>
          <p14:tracePt t="11743" x="2901950" y="5367338"/>
          <p14:tracePt t="11775" x="2901950" y="5357813"/>
          <p14:tracePt t="11787" x="2911475" y="5348288"/>
          <p14:tracePt t="11808" x="2911475" y="5313363"/>
          <p14:tracePt t="11839" x="2919413" y="5295900"/>
          <p14:tracePt t="11851" x="2919413" y="5241925"/>
          <p14:tracePt t="11870" x="2919413" y="5214938"/>
          <p14:tracePt t="11883" x="2919413" y="5170488"/>
          <p14:tracePt t="11895" x="2919413" y="5037138"/>
          <p14:tracePt t="11915" x="2919413" y="4902200"/>
          <p14:tracePt t="11934" x="2919413" y="4867275"/>
          <p14:tracePt t="11944" x="2919413" y="4732338"/>
          <p14:tracePt t="11966" x="2919413" y="4687888"/>
          <p14:tracePt t="11978" x="2919413" y="4660900"/>
          <p14:tracePt t="11991" x="2919413" y="4589463"/>
          <p14:tracePt t="12009" x="2911475" y="4562475"/>
          <p14:tracePt t="12021" x="2911475" y="4483100"/>
          <p14:tracePt t="12042" x="2911475" y="4456113"/>
          <p14:tracePt t="12056" x="2911475" y="4375150"/>
          <p14:tracePt t="12074" x="2911475" y="4340225"/>
          <p14:tracePt t="12097" x="2901950" y="4259263"/>
          <p14:tracePt t="12130" x="2901950" y="4232275"/>
          <p14:tracePt t="12136" x="2901950" y="4224338"/>
          <p14:tracePt t="12165" x="2901950" y="4116388"/>
          <p14:tracePt t="12196" x="2901950" y="4044950"/>
          <p14:tracePt t="12199" x="2901950" y="4027488"/>
          <p14:tracePt t="12214" x="2911475" y="4010025"/>
          <p14:tracePt t="12231" x="2919413" y="3973513"/>
          <p14:tracePt t="12265" x="2928938" y="3946525"/>
          <p14:tracePt t="12290" x="2946400" y="3902075"/>
          <p14:tracePt t="12309" x="2946400" y="3884613"/>
          <p14:tracePt t="12321" x="2965450" y="3848100"/>
          <p14:tracePt t="12340" x="2973388" y="3822700"/>
          <p14:tracePt t="12352" x="2990850" y="3786188"/>
          <p14:tracePt t="12379" x="3000375" y="3759200"/>
          <p14:tracePt t="12391" x="3017838" y="3732213"/>
          <p14:tracePt t="12404" x="3017838" y="3714750"/>
          <p14:tracePt t="12415" x="3054350" y="3660775"/>
          <p14:tracePt t="12436" x="3089275" y="3589338"/>
          <p14:tracePt t="12449" x="3170238" y="3473450"/>
          <p14:tracePt t="12467" x="3205163" y="3419475"/>
          <p14:tracePt t="12482" x="3286125" y="3268663"/>
          <p14:tracePt t="12499" x="3313113" y="3224213"/>
          <p14:tracePt t="12516" x="3394075" y="3089275"/>
          <p14:tracePt t="12532" x="3429000" y="3017838"/>
          <p14:tracePt t="12549" x="3517900" y="2901950"/>
          <p14:tracePt t="12566" x="3536950" y="2867025"/>
          <p14:tracePt t="12583" x="3589338" y="2776538"/>
          <p14:tracePt t="12599" x="3608388" y="2751138"/>
          <p14:tracePt t="12615" x="3670300" y="2652713"/>
          <p14:tracePt t="12632" x="3705225" y="2616200"/>
          <p14:tracePt t="12649" x="3751263" y="2517775"/>
          <p14:tracePt t="12666" x="3795713" y="2465388"/>
          <p14:tracePt t="12682" x="3902075" y="2259013"/>
          <p14:tracePt t="12700" x="3956050" y="2152650"/>
          <p14:tracePt t="12718" x="3973513" y="2108200"/>
          <p14:tracePt t="12733" x="4027488" y="2017713"/>
          <p14:tracePt t="12751" x="4054475" y="1973263"/>
          <p14:tracePt t="12766" x="4098925" y="1884363"/>
          <p14:tracePt t="12783" x="4125913" y="1839913"/>
          <p14:tracePt t="12800" x="4187825" y="1785938"/>
          <p14:tracePt t="12817" x="4214813" y="1758950"/>
          <p14:tracePt t="12849" x="4224338" y="1731963"/>
          <p14:tracePt t="12855" x="4241800" y="1724025"/>
          <p14:tracePt t="12883" x="4251325" y="1724025"/>
          <p14:tracePt t="12916" x="4251325" y="1714500"/>
          <p14:tracePt t="12919" x="4303713" y="1724025"/>
          <p14:tracePt t="12952" x="4510088" y="1822450"/>
          <p14:tracePt t="12984" x="4875213" y="1973263"/>
          <p14:tracePt t="13015" x="5205413" y="2098675"/>
          <p14:tracePt t="13031" x="5367338" y="2160588"/>
          <p14:tracePt t="13051" x="6232525" y="2581275"/>
          <p14:tracePt t="13082" x="6375400" y="2652713"/>
          <p14:tracePt t="13092" x="6813550" y="2884488"/>
          <p14:tracePt t="13117" x="7394575" y="3205163"/>
          <p14:tracePt t="13148" x="7510463" y="3259138"/>
          <p14:tracePt t="13168" x="7823200" y="3429000"/>
          <p14:tracePt t="13188" x="8348663" y="3687763"/>
          <p14:tracePt t="13219" x="8680450" y="3875088"/>
          <p14:tracePt t="13250" x="8786813" y="3938588"/>
          <p14:tracePt t="13267" x="8813800" y="3965575"/>
          <p14:tracePt t="13285" x="8974138" y="4062413"/>
          <p14:tracePt t="13316" x="9134475" y="4197350"/>
          <p14:tracePt t="13329" x="9134475" y="4259263"/>
          <p14:tracePt t="13351" x="9134475" y="4438650"/>
          <p14:tracePt t="13383" x="9134475" y="4465638"/>
          <p14:tracePt t="13392" x="9134475" y="4491038"/>
          <p14:tracePt t="13426" x="9134475" y="4518025"/>
          <p14:tracePt t="13452" x="9134475" y="4554538"/>
          <p14:tracePt t="13472" x="9134475" y="4562475"/>
          <p14:tracePt t="13501" x="9117013" y="4545013"/>
          <p14:tracePt t="13546" x="9099550" y="4518025"/>
          <p14:tracePt t="13565" x="9082088" y="4500563"/>
          <p14:tracePt t="13576" x="9072563" y="4491038"/>
          <p14:tracePt t="13602" x="9055100" y="4473575"/>
          <p14:tracePt t="13635" x="9045575" y="4473575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462556" y="5676900"/>
            <a:ext cx="1409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getValue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1843056" y="5676900"/>
            <a:ext cx="15621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</a:t>
            </a:r>
            <a:r>
              <a:rPr lang="en-US" sz="1600" dirty="0" smtClean="0"/>
              <a:t>ncrement()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Original Controller and Input Widget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05156" y="54483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ObservableCounter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5843556" y="33909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ACounter</a:t>
            </a:r>
            <a:r>
              <a:rPr lang="en-US" sz="1600" dirty="0" smtClean="0"/>
              <a:t> </a:t>
            </a:r>
            <a:r>
              <a:rPr lang="en-US" sz="1600" dirty="0" err="1" smtClean="0"/>
              <a:t>JTextFieldView</a:t>
            </a:r>
            <a:endParaRPr lang="en-US" sz="1600" dirty="0"/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 flipH="1">
            <a:off x="5614956" y="4229100"/>
            <a:ext cx="1257300" cy="144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14356" y="34671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ACounterJButton</a:t>
            </a:r>
            <a:r>
              <a:rPr lang="en-US" sz="1600" dirty="0" smtClean="0"/>
              <a:t> Controller</a:t>
            </a:r>
            <a:endParaRPr lang="en-US" sz="1600" dirty="0"/>
          </a:p>
        </p:txBody>
      </p:sp>
      <p:cxnSp>
        <p:nvCxnSpPr>
          <p:cNvPr id="15" name="Straight Arrow Connector 14"/>
          <p:cNvCxnSpPr>
            <a:stCxn id="14" idx="2"/>
            <a:endCxn id="22" idx="0"/>
          </p:cNvCxnSpPr>
          <p:nvPr/>
        </p:nvCxnSpPr>
        <p:spPr>
          <a:xfrm>
            <a:off x="1843056" y="4305300"/>
            <a:ext cx="78105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105400" y="3886200"/>
            <a:ext cx="0" cy="157620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724400" y="3581400"/>
            <a:ext cx="1119156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u</a:t>
            </a:r>
            <a:r>
              <a:rPr lang="en-US" sz="1600" dirty="0" smtClean="0"/>
              <a:t>pdate()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814356" y="2990850"/>
            <a:ext cx="2057400" cy="4762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actionPerformed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1066800" y="1524000"/>
            <a:ext cx="1298028" cy="6095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JButton</a:t>
            </a:r>
            <a:endParaRPr lang="en-US" sz="16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715814" y="2162173"/>
            <a:ext cx="0" cy="8572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863350" y="2590800"/>
            <a:ext cx="0" cy="800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924112" y="2133599"/>
            <a:ext cx="352488" cy="1645527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167406" y="2133600"/>
            <a:ext cx="1219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setText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6153257" y="1524000"/>
            <a:ext cx="1238143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2374630" y="1600199"/>
            <a:ext cx="219737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addActionListener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97678" y="1840675"/>
            <a:ext cx="4333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35"/>
      </p:ext>
    </p:extLst>
  </p:cSld>
  <p:clrMapOvr>
    <a:masterClrMapping/>
  </p:clrMapOvr>
  <p:transition advTm="424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72" x="9037638" y="4473575"/>
          <p14:tracePt t="2304" x="9018588" y="4473575"/>
          <p14:tracePt t="2332" x="8991600" y="4491038"/>
          <p14:tracePt t="2344" x="8902700" y="4537075"/>
          <p14:tracePt t="2372" x="8616950" y="4616450"/>
          <p14:tracePt t="2405" x="8474075" y="4652963"/>
          <p14:tracePt t="2423" x="8420100" y="4670425"/>
          <p14:tracePt t="2438" x="8081963" y="4714875"/>
          <p14:tracePt t="2471" x="7840663" y="4724400"/>
          <p14:tracePt t="2486" x="7705725" y="4724400"/>
          <p14:tracePt t="2506" x="7510463" y="4724400"/>
          <p14:tracePt t="2538" x="7456488" y="4724400"/>
          <p14:tracePt t="2546" x="7313613" y="4714875"/>
          <p14:tracePt t="2572" x="6929438" y="4679950"/>
          <p14:tracePt t="2605" x="6715125" y="4670425"/>
          <p14:tracePt t="2614" x="6661150" y="4670425"/>
          <p14:tracePt t="2639" x="6394450" y="4643438"/>
          <p14:tracePt t="2672" x="6143625" y="4608513"/>
          <p14:tracePt t="2676" x="5724525" y="4527550"/>
          <p14:tracePt t="2706" x="5394325" y="4456113"/>
          <p14:tracePt t="2739" x="5180013" y="4402138"/>
          <p14:tracePt t="2754" x="5081588" y="4384675"/>
          <p14:tracePt t="2772" x="4776788" y="4303713"/>
          <p14:tracePt t="2806" x="4527550" y="4224338"/>
          <p14:tracePt t="2815" x="4224338" y="4108450"/>
          <p14:tracePt t="2839" x="3857625" y="3956050"/>
          <p14:tracePt t="2873" x="3687763" y="3884613"/>
          <p14:tracePt t="2906" x="3633788" y="3857625"/>
          <p14:tracePt t="2918" x="3571875" y="3813175"/>
          <p14:tracePt t="2940" x="3259138" y="3643313"/>
          <p14:tracePt t="2974" x="3044825" y="3500438"/>
          <p14:tracePt t="2991" x="2955925" y="3429000"/>
          <p14:tracePt t="3006" x="2670175" y="3205163"/>
          <p14:tracePt t="3040" x="2527300" y="3062288"/>
          <p14:tracePt t="3056" x="2482850" y="3009900"/>
          <p14:tracePt t="3075" x="2357438" y="2857500"/>
          <p14:tracePt t="3107" x="2259013" y="2724150"/>
          <p14:tracePt t="3141" x="2160588" y="2581275"/>
          <p14:tracePt t="3174" x="2098675" y="2446338"/>
          <p14:tracePt t="3179" x="2054225" y="2384425"/>
          <p14:tracePt t="3207" x="1911350" y="2108200"/>
          <p14:tracePt t="3241" x="1901825" y="2098675"/>
          <p14:tracePt t="3259" x="1901825" y="2089150"/>
          <p14:tracePt t="3290" x="1893888" y="2089150"/>
          <p14:tracePt t="3307" x="1866900" y="2036763"/>
          <p14:tracePt t="3341" x="1839913" y="1982788"/>
          <p14:tracePt t="3352" x="1830388" y="1965325"/>
          <p14:tracePt t="3374" x="1812925" y="1938338"/>
          <p14:tracePt t="3407" x="1812925" y="1928813"/>
          <p14:tracePt t="3411" x="1812925" y="1919288"/>
          <p14:tracePt t="6472" x="1812925" y="1928813"/>
          <p14:tracePt t="7248" x="1812925" y="1938338"/>
          <p14:tracePt t="7300" x="1822450" y="1938338"/>
          <p14:tracePt t="7311" x="1822450" y="1946275"/>
          <p14:tracePt t="8101" x="1822450" y="1955800"/>
          <p14:tracePt t="8165" x="1822450" y="1973263"/>
          <p14:tracePt t="8177" x="1822450" y="1982788"/>
          <p14:tracePt t="8189" x="1822450" y="2009775"/>
          <p14:tracePt t="8220" x="1822450" y="2054225"/>
          <p14:tracePt t="8226" x="1822450" y="2089150"/>
          <p14:tracePt t="8255" x="1830388" y="2276475"/>
          <p14:tracePt t="8288" x="1857375" y="2419350"/>
          <p14:tracePt t="8293" x="1884363" y="2554288"/>
          <p14:tracePt t="8322" x="1911350" y="2714625"/>
          <p14:tracePt t="8354" x="1919288" y="2776538"/>
          <p14:tracePt t="8362" x="1938338" y="2938463"/>
          <p14:tracePt t="8389" x="1982788" y="3108325"/>
          <p14:tracePt t="8421" x="2000250" y="3224213"/>
          <p14:tracePt t="8431" x="2009775" y="3251200"/>
          <p14:tracePt t="8458" x="2036763" y="3375025"/>
          <p14:tracePt t="8490" x="2044700" y="3465513"/>
          <p14:tracePt t="8506" x="2062163" y="3562350"/>
          <p14:tracePt t="8526" x="2081213" y="3643313"/>
          <p14:tracePt t="8557" x="2125663" y="3840163"/>
          <p14:tracePt t="8589" x="2133600" y="3911600"/>
          <p14:tracePt t="8599" x="2152650" y="4037013"/>
          <p14:tracePt t="8623" x="2160588" y="4081463"/>
          <p14:tracePt t="8655" x="2160588" y="4089400"/>
          <p14:tracePt t="8681" x="2160588" y="4108450"/>
          <p14:tracePt t="8712" x="2160588" y="4125913"/>
          <p14:tracePt t="8806" x="2160588" y="4116388"/>
          <p14:tracePt t="9116" x="2160588" y="4098925"/>
          <p14:tracePt t="9135" x="2160588" y="4071938"/>
          <p14:tracePt t="9154" x="2160588" y="4054475"/>
          <p14:tracePt t="9185" x="2160588" y="4037013"/>
          <p14:tracePt t="9212" x="2160588" y="4017963"/>
          <p14:tracePt t="9254" x="2170113" y="3990975"/>
          <p14:tracePt t="9265" x="2179638" y="3956050"/>
          <p14:tracePt t="9292" x="2187575" y="3911600"/>
          <p14:tracePt t="9324" x="2187575" y="3884613"/>
          <p14:tracePt t="9354" x="2197100" y="3867150"/>
          <p14:tracePt t="9373" x="2197100" y="3857625"/>
          <p14:tracePt t="9392" x="2205038" y="3857625"/>
          <p14:tracePt t="9425" x="2205038" y="3848100"/>
          <p14:tracePt t="9437" x="2205038" y="3840163"/>
          <p14:tracePt t="9478" x="2205038" y="3830638"/>
          <p14:tracePt t="9702" x="2205038" y="3840163"/>
          <p14:tracePt t="18223" x="2205038" y="3848100"/>
          <p14:tracePt t="19041" x="2214563" y="3848100"/>
          <p14:tracePt t="19090" x="2214563" y="3840163"/>
          <p14:tracePt t="19136" x="2205038" y="3830638"/>
          <p14:tracePt t="19233" x="2197100" y="3822700"/>
          <p14:tracePt t="19373" x="2197100" y="3813175"/>
          <p14:tracePt t="19384" x="2187575" y="3786188"/>
          <p14:tracePt t="19404" x="2170113" y="3768725"/>
          <p14:tracePt t="19422" x="2179638" y="3768725"/>
          <p14:tracePt t="19700" x="2187575" y="3768725"/>
          <p14:tracePt t="19841" x="2197100" y="3768725"/>
          <p14:tracePt t="19981" x="2205038" y="3768725"/>
          <p14:tracePt t="20139" x="2214563" y="3768725"/>
          <p14:tracePt t="20664" x="2214563" y="3776663"/>
          <p14:tracePt t="21053" x="2224088" y="3776663"/>
          <p14:tracePt t="21319" x="2224088" y="3786188"/>
          <p14:tracePt t="21570" x="2224088" y="3795713"/>
          <p14:tracePt t="21843" x="2232025" y="3795713"/>
          <p14:tracePt t="22015" x="2232025" y="3786188"/>
          <p14:tracePt t="22183" x="2232025" y="3776663"/>
          <p14:tracePt t="22213" x="2241550" y="3751263"/>
          <p14:tracePt t="22233" x="2241550" y="3741738"/>
          <p14:tracePt t="22243" x="2241550" y="3732213"/>
          <p14:tracePt t="22279" x="2241550" y="3724275"/>
          <p14:tracePt t="22299" x="2241550" y="3679825"/>
          <p14:tracePt t="22333" x="2259013" y="3625850"/>
          <p14:tracePt t="22366" x="2259013" y="3608388"/>
          <p14:tracePt t="22376" x="2268538" y="3598863"/>
          <p14:tracePt t="22399" x="2276475" y="3554413"/>
          <p14:tracePt t="22432" x="2286000" y="3536950"/>
          <p14:tracePt t="22436" x="2295525" y="3473450"/>
          <p14:tracePt t="22466" x="2312988" y="3402013"/>
          <p14:tracePt t="22500" x="2330450" y="3357563"/>
          <p14:tracePt t="22516" x="2347913" y="3286125"/>
          <p14:tracePt t="22534" x="2357438" y="3259138"/>
          <p14:tracePt t="22546" x="2366963" y="3197225"/>
          <p14:tracePt t="22564" x="2374900" y="3179763"/>
          <p14:tracePt t="22577" x="2384425" y="3160713"/>
          <p14:tracePt t="22600" x="2428875" y="3089275"/>
          <p14:tracePt t="22634" x="2455863" y="3017838"/>
          <p14:tracePt t="22650" x="2482850" y="2982913"/>
          <p14:tracePt t="22667" x="2500313" y="2938463"/>
          <p14:tracePt t="22684" x="2517775" y="2911475"/>
          <p14:tracePt t="22700" x="2527300" y="2884488"/>
          <p14:tracePt t="22717" x="2554288" y="2847975"/>
          <p14:tracePt t="22734" x="2581275" y="2751138"/>
          <p14:tracePt t="22750" x="2616200" y="2687638"/>
          <p14:tracePt t="22769" x="2625725" y="2643188"/>
          <p14:tracePt t="22784" x="2652713" y="2608263"/>
          <p14:tracePt t="22801" x="2660650" y="2571750"/>
          <p14:tracePt t="22816" x="2697163" y="2517775"/>
          <p14:tracePt t="22833" x="2705100" y="2500313"/>
          <p14:tracePt t="22850" x="2724150" y="2455863"/>
          <p14:tracePt t="22866" x="2732088" y="2428875"/>
          <p14:tracePt t="22883" x="2751138" y="2384425"/>
          <p14:tracePt t="22900" x="2776538" y="2339975"/>
          <p14:tracePt t="22920" x="2786063" y="2322513"/>
          <p14:tracePt t="22958" x="2786063" y="2303463"/>
          <p14:tracePt t="22969" x="2786063" y="2268538"/>
          <p14:tracePt t="22989" x="2786063" y="2259013"/>
          <p14:tracePt t="23001" x="2786063" y="2241550"/>
          <p14:tracePt t="23020" x="2786063" y="2224088"/>
          <p14:tracePt t="23032" x="2786063" y="2179638"/>
          <p14:tracePt t="23051" x="2786063" y="2160588"/>
          <p14:tracePt t="23067" x="2786063" y="2152650"/>
          <p14:tracePt t="23100" x="2786063" y="2143125"/>
          <p14:tracePt t="23108" x="2768600" y="2133600"/>
          <p14:tracePt t="23141" x="2741613" y="2089150"/>
          <p14:tracePt t="23160" x="2724150" y="2081213"/>
          <p14:tracePt t="23172" x="2687638" y="2036763"/>
          <p14:tracePt t="23193" x="2670175" y="2036763"/>
          <p14:tracePt t="23203" x="2643188" y="2009775"/>
          <p14:tracePt t="23223" x="2633663" y="2009775"/>
          <p14:tracePt t="23235" x="2571750" y="1990725"/>
          <p14:tracePt t="23253" x="2544763" y="1982788"/>
          <p14:tracePt t="23265" x="2482850" y="1955800"/>
          <p14:tracePt t="23285" x="2428875" y="1946275"/>
          <p14:tracePt t="23303" x="2401888" y="1938338"/>
          <p14:tracePt t="23315" x="2347913" y="1919288"/>
          <p14:tracePt t="23335" x="2339975" y="1919288"/>
          <p14:tracePt t="23346" x="2286000" y="1901825"/>
          <p14:tracePt t="23364" x="2268538" y="1901825"/>
          <p14:tracePt t="23376" x="2214563" y="1884363"/>
          <p14:tracePt t="23395" x="2187575" y="1884363"/>
          <p14:tracePt t="23413" x="2170113" y="1884363"/>
          <p14:tracePt t="23425" x="2133600" y="1874838"/>
          <p14:tracePt t="23443" x="2125663" y="1866900"/>
          <p14:tracePt t="23470" x="2071688" y="1847850"/>
          <p14:tracePt t="23489" x="2054225" y="1847850"/>
          <p14:tracePt t="23502" x="2017713" y="1839913"/>
          <p14:tracePt t="23520" x="2000250" y="1839913"/>
          <p14:tracePt t="23554" x="1990725" y="1839913"/>
          <p14:tracePt t="23580" x="1982788" y="1839913"/>
          <p14:tracePt t="23629" x="1982788" y="1847850"/>
          <p14:tracePt t="23884" x="1982788" y="1857375"/>
          <p14:tracePt t="24077" x="1990725" y="1857375"/>
          <p14:tracePt t="24337" x="1990725" y="1866900"/>
          <p14:tracePt t="24405" x="2000250" y="1866900"/>
          <p14:tracePt t="25722" x="2000250" y="1874838"/>
          <p14:tracePt t="26119" x="2000250" y="1884363"/>
          <p14:tracePt t="26743" x="2000250" y="1928813"/>
          <p14:tracePt t="26762" x="2000250" y="1955800"/>
          <p14:tracePt t="26773" x="2000250" y="2027238"/>
          <p14:tracePt t="26795" x="2000250" y="2116138"/>
          <p14:tracePt t="26828" x="2000250" y="2133600"/>
          <p14:tracePt t="26835" x="2000250" y="2224088"/>
          <p14:tracePt t="26862" x="2017713" y="2438400"/>
          <p14:tracePt t="26895" x="2071688" y="2714625"/>
          <p14:tracePt t="26929" x="2089150" y="2919413"/>
          <p14:tracePt t="26934" x="2108200" y="2990850"/>
          <p14:tracePt t="26962" x="2214563" y="3446463"/>
          <p14:tracePt t="26996" x="2268538" y="3679825"/>
          <p14:tracePt t="27029" x="2286000" y="3768725"/>
          <p14:tracePt t="27045" x="2295525" y="3786188"/>
          <p14:tracePt t="27063" x="2322513" y="3884613"/>
          <p14:tracePt t="27097" x="2339975" y="3983038"/>
          <p14:tracePt t="27106" x="2347913" y="4027488"/>
          <p14:tracePt t="27129" x="2374900" y="4160838"/>
          <p14:tracePt t="27163" x="2384425" y="4214813"/>
          <p14:tracePt t="27168" x="2401888" y="4313238"/>
          <p14:tracePt t="27201" x="2419350" y="4375150"/>
          <p14:tracePt t="27217" x="2419350" y="4394200"/>
          <p14:tracePt t="27246" x="2446338" y="4537075"/>
          <p14:tracePt t="27280" x="2455863" y="4572000"/>
          <p14:tracePt t="27313" x="2465388" y="4589463"/>
          <p14:tracePt t="27323" x="2455863" y="4562475"/>
          <p14:tracePt t="27387" x="2446338" y="4545013"/>
          <p14:tracePt t="27452" x="2446338" y="4537075"/>
          <p14:tracePt t="27464" x="2446338" y="4527550"/>
          <p14:tracePt t="27483" x="2446338" y="4510088"/>
          <p14:tracePt t="27514" x="2438400" y="4491038"/>
          <p14:tracePt t="27547" x="2438400" y="4473575"/>
          <p14:tracePt t="27563" x="2428875" y="4456113"/>
          <p14:tracePt t="27594" x="2428875" y="4419600"/>
          <p14:tracePt t="27628" x="2428875" y="4411663"/>
          <p14:tracePt t="27653" x="2428875" y="4394200"/>
          <p14:tracePt t="27686" x="2428875" y="4357688"/>
          <p14:tracePt t="27715" x="2428875" y="4330700"/>
          <p14:tracePt t="27748" x="2428875" y="4322763"/>
          <p14:tracePt t="27781" x="2428875" y="4303713"/>
          <p14:tracePt t="27785" x="2428875" y="4259263"/>
          <p14:tracePt t="27818" x="2419350" y="4205288"/>
          <p14:tracePt t="27848" x="2419350" y="4160838"/>
          <p14:tracePt t="27881" x="2419350" y="4152900"/>
          <p14:tracePt t="27914" x="2419350" y="4143375"/>
          <p14:tracePt t="28895" x="2419350" y="4133850"/>
          <p14:tracePt t="28944" x="2419350" y="4125913"/>
          <p14:tracePt t="28956" x="2419350" y="4116388"/>
          <p14:tracePt t="28985" x="2419350" y="4089400"/>
          <p14:tracePt t="29018" x="2419350" y="3983038"/>
          <p14:tracePt t="29018" x="2419350" y="3965575"/>
          <p14:tracePt t="29052" x="2419350" y="3911600"/>
          <p14:tracePt t="29073" x="2419350" y="3803650"/>
          <p14:tracePt t="29106" x="2411413" y="3768725"/>
          <p14:tracePt t="29118" x="2401888" y="3589338"/>
          <p14:tracePt t="29151" x="2393950" y="3411538"/>
          <p14:tracePt t="29185" x="2384425" y="3241675"/>
          <p14:tracePt t="29195" x="2347913" y="2990850"/>
          <p14:tracePt t="29229" x="2330450" y="2874963"/>
          <p14:tracePt t="29253" x="2312988" y="2759075"/>
          <p14:tracePt t="29286" x="2268538" y="2536825"/>
          <p14:tracePt t="29321" x="2251075" y="2446338"/>
          <p14:tracePt t="29339" x="2224088" y="2366963"/>
          <p14:tracePt t="29372" x="2214563" y="2330450"/>
          <p14:tracePt t="29387" x="2160588" y="2071688"/>
          <p14:tracePt t="29421" x="2108200" y="1830388"/>
          <p14:tracePt t="29454" x="2098675" y="1768475"/>
          <p14:tracePt t="29462" x="2081213" y="1697038"/>
          <p14:tracePt t="29495" x="2071688" y="1652588"/>
          <p14:tracePt t="29521" x="2071688" y="1633538"/>
          <p14:tracePt t="29554" x="2054225" y="1643063"/>
          <p14:tracePt t="29668" x="2054225" y="1652588"/>
          <p14:tracePt t="29701" x="2044700" y="1660525"/>
          <p14:tracePt t="29764" x="2044700" y="1670050"/>
          <p14:tracePt t="29887" x="2044700" y="1679575"/>
          <p14:tracePt t="30218" x="2044700" y="1687513"/>
          <p14:tracePt t="30376" x="2044700" y="1697038"/>
          <p14:tracePt t="30866" x="2054225" y="1697038"/>
          <p14:tracePt t="30957" x="2062163" y="1697038"/>
          <p14:tracePt t="31288" x="2071688" y="1697038"/>
          <p14:tracePt t="31458" x="2081213" y="1704975"/>
          <p14:tracePt t="31509" x="2098675" y="1714500"/>
          <p14:tracePt t="31541" x="2108200" y="1714500"/>
          <p14:tracePt t="31633" x="2116138" y="1724025"/>
          <p14:tracePt t="31653" x="2133600" y="1731963"/>
          <p14:tracePt t="31663" x="2143125" y="1731963"/>
          <p14:tracePt t="31694" x="2160588" y="1741488"/>
          <p14:tracePt t="31728" x="2170113" y="1741488"/>
          <p14:tracePt t="31757" x="2170113" y="1751013"/>
          <p14:tracePt t="31778" x="2187575" y="1758950"/>
          <p14:tracePt t="31794" x="2205038" y="1758950"/>
          <p14:tracePt t="31868" x="2205038" y="1768475"/>
          <p14:tracePt t="31902" x="2214563" y="1776413"/>
          <p14:tracePt t="31947" x="2224088" y="1776413"/>
          <p14:tracePt t="31965" x="2232025" y="1776413"/>
          <p14:tracePt t="31978" x="2232025" y="1785938"/>
          <p14:tracePt t="32059" x="2241550" y="1785938"/>
          <p14:tracePt t="32071" x="2251075" y="1785938"/>
          <p14:tracePt t="32180" x="2251075" y="1795463"/>
          <p14:tracePt t="32216" x="2268538" y="1803400"/>
          <p14:tracePt t="32244" x="2286000" y="1803400"/>
          <p14:tracePt t="32263" x="2286000" y="1812925"/>
          <p14:tracePt t="32274" x="2322513" y="1822450"/>
          <p14:tracePt t="32296" x="2374900" y="1839913"/>
          <p14:tracePt t="32329" x="2411413" y="1847850"/>
          <p14:tracePt t="32344" x="2428875" y="1857375"/>
          <p14:tracePt t="32363" x="2482850" y="1874838"/>
          <p14:tracePt t="32396" x="2517775" y="1884363"/>
          <p14:tracePt t="32404" x="2544763" y="1893888"/>
          <p14:tracePt t="32429" x="2589213" y="1901825"/>
          <p14:tracePt t="32463" x="2643188" y="1919288"/>
          <p14:tracePt t="32467" x="2679700" y="1928813"/>
          <p14:tracePt t="32496" x="2759075" y="1946275"/>
          <p14:tracePt t="32530" x="2803525" y="1955800"/>
          <p14:tracePt t="32548" x="2822575" y="1965325"/>
          <p14:tracePt t="32563" x="2884488" y="1973263"/>
          <p14:tracePt t="32597" x="2901950" y="1982788"/>
          <p14:tracePt t="32609" x="2919413" y="1982788"/>
          <p14:tracePt t="32636" x="2955925" y="1990725"/>
          <p14:tracePt t="32664" x="2965450" y="1990725"/>
          <p14:tracePt t="32696" x="2982913" y="2000250"/>
          <p14:tracePt t="32735" x="3000375" y="2000250"/>
          <p14:tracePt t="32765" x="3017838" y="2000250"/>
          <p14:tracePt t="32777" x="3036888" y="2009775"/>
          <p14:tracePt t="32797" x="3054350" y="2017713"/>
          <p14:tracePt t="32829" x="3071813" y="2017713"/>
          <p14:tracePt t="32847" x="3089275" y="2017713"/>
          <p14:tracePt t="32878" x="3098800" y="2017713"/>
          <p14:tracePt t="32909" x="3108325" y="2017713"/>
          <p14:tracePt t="32931" x="3133725" y="2027238"/>
          <p14:tracePt t="32962" x="3143250" y="2027238"/>
          <p14:tracePt t="32977" x="3152775" y="2027238"/>
          <p14:tracePt t="33018" x="3152775" y="2036763"/>
          <p14:tracePt t="33045" x="3170238" y="2036763"/>
          <p14:tracePt t="33082" x="3187700" y="2044700"/>
          <p14:tracePt t="33124" x="3197225" y="2044700"/>
          <p14:tracePt t="33208" x="3205163" y="2044700"/>
          <p14:tracePt t="33332" x="3214688" y="2044700"/>
          <p14:tracePt t="34076" x="3214688" y="2054225"/>
          <p14:tracePt t="36473" x="3214688" y="2062163"/>
          <p14:tracePt t="36631" x="3224213" y="2062163"/>
          <p14:tracePt t="36723" x="3232150" y="2062163"/>
          <p14:tracePt t="37431" x="3232150" y="2071688"/>
          <p14:tracePt t="37812" x="3241675" y="2071688"/>
          <p14:tracePt t="37936" x="3224213" y="2071688"/>
          <p14:tracePt t="38284" x="3205163" y="2062163"/>
          <p14:tracePt t="38294" x="3160713" y="2054225"/>
          <p14:tracePt t="38314" x="3089275" y="2036763"/>
          <p14:tracePt t="38348" x="3081338" y="2027238"/>
          <p14:tracePt t="38380" x="3054350" y="2027238"/>
          <p14:tracePt t="38390" x="3000375" y="2027238"/>
          <p14:tracePt t="38414" x="2919413" y="2009775"/>
          <p14:tracePt t="38447" x="2901950" y="2009775"/>
          <p14:tracePt t="38453" x="2847975" y="2009775"/>
          <p14:tracePt t="38481" x="2768600" y="1982788"/>
          <p14:tracePt t="38514" x="2732088" y="1973263"/>
          <p14:tracePt t="38519" x="2670175" y="1965325"/>
          <p14:tracePt t="38548" x="2633663" y="1955800"/>
          <p14:tracePt t="38581" x="2616200" y="1955800"/>
          <p14:tracePt t="38584" x="2608263" y="1955800"/>
          <p14:tracePt t="38615" x="2455863" y="1938338"/>
          <p14:tracePt t="38649" x="2366963" y="1928813"/>
          <p14:tracePt t="38682" x="2339975" y="1919288"/>
          <p14:tracePt t="38690" x="2312988" y="1919288"/>
          <p14:tracePt t="38715" x="2259013" y="1911350"/>
          <p14:tracePt t="38748" x="2241550" y="1911350"/>
          <p14:tracePt t="38752" x="2205038" y="1911350"/>
          <p14:tracePt t="38782" x="2187575" y="1911350"/>
          <p14:tracePt t="38815" x="2179638" y="1911350"/>
          <p14:tracePt t="38832" x="2170113" y="1911350"/>
          <p14:tracePt t="39973" x="2179638" y="1911350"/>
          <p14:tracePt t="40121" x="2187575" y="1911350"/>
          <p14:tracePt t="40234" x="2197100" y="1911350"/>
          <p14:tracePt t="40816" x="2224088" y="1911350"/>
          <p14:tracePt t="40849" x="2241550" y="1911350"/>
          <p14:tracePt t="40862" x="2251075" y="1911350"/>
          <p14:tracePt t="40888" x="2339975" y="1911350"/>
          <p14:tracePt t="40922" x="2419350" y="1919288"/>
          <p14:tracePt t="40927" x="2465388" y="1919288"/>
          <p14:tracePt t="40955" x="2562225" y="1938338"/>
          <p14:tracePt t="40988" x="2652713" y="1955800"/>
          <p14:tracePt t="41006" x="2714625" y="1965325"/>
          <p14:tracePt t="41022" x="2857500" y="2000250"/>
          <p14:tracePt t="41056" x="2973388" y="2009775"/>
          <p14:tracePt t="41089" x="3036888" y="2017713"/>
          <p14:tracePt t="41097" x="3071813" y="2017713"/>
          <p14:tracePt t="41122" x="3170238" y="2027238"/>
          <p14:tracePt t="41156" x="3367088" y="2054225"/>
          <p14:tracePt t="41190" x="3509963" y="2081213"/>
          <p14:tracePt t="41208" x="3544888" y="2089150"/>
          <p14:tracePt t="41223" x="3697288" y="2116138"/>
          <p14:tracePt t="41256" x="3803650" y="2133600"/>
          <p14:tracePt t="41290" x="3840163" y="2133600"/>
          <p14:tracePt t="41323" x="3848100" y="2133600"/>
          <p14:tracePt t="41334" x="3857625" y="2133600"/>
          <p14:tracePt t="41356" x="3867150" y="2133600"/>
          <p14:tracePt t="41390" x="3875088" y="2133600"/>
          <p14:tracePt t="41444" x="3884613" y="213360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462556" y="5676900"/>
            <a:ext cx="1409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getValue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1843056" y="5676900"/>
            <a:ext cx="15621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</a:t>
            </a:r>
            <a:r>
              <a:rPr lang="en-US" sz="1600" dirty="0" smtClean="0"/>
              <a:t>ncrement()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Controller and Input Widget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05156" y="54483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ObservableCounter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5843556" y="33909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ACounter</a:t>
            </a:r>
            <a:r>
              <a:rPr lang="en-US" sz="1600" dirty="0" smtClean="0"/>
              <a:t> </a:t>
            </a:r>
            <a:r>
              <a:rPr lang="en-US" sz="1600" dirty="0" err="1" smtClean="0"/>
              <a:t>JTextFieldView</a:t>
            </a:r>
            <a:endParaRPr lang="en-US" sz="1600" dirty="0"/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 flipH="1">
            <a:off x="5614956" y="4229100"/>
            <a:ext cx="1257300" cy="144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14356" y="34671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ACounterJMenu</a:t>
            </a:r>
            <a:r>
              <a:rPr lang="en-US" sz="1600" dirty="0" smtClean="0"/>
              <a:t> </a:t>
            </a:r>
            <a:r>
              <a:rPr lang="en-US" sz="1600" dirty="0" err="1" smtClean="0"/>
              <a:t>ItemController</a:t>
            </a:r>
            <a:endParaRPr lang="en-US" sz="1600" dirty="0"/>
          </a:p>
        </p:txBody>
      </p:sp>
      <p:cxnSp>
        <p:nvCxnSpPr>
          <p:cNvPr id="15" name="Straight Arrow Connector 14"/>
          <p:cNvCxnSpPr>
            <a:stCxn id="14" idx="2"/>
            <a:endCxn id="22" idx="0"/>
          </p:cNvCxnSpPr>
          <p:nvPr/>
        </p:nvCxnSpPr>
        <p:spPr>
          <a:xfrm>
            <a:off x="1843056" y="4305300"/>
            <a:ext cx="78105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105400" y="3886200"/>
            <a:ext cx="0" cy="157620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724400" y="3581400"/>
            <a:ext cx="1119156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u</a:t>
            </a:r>
            <a:r>
              <a:rPr lang="en-US" sz="1600" dirty="0" smtClean="0"/>
              <a:t>pdate()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814356" y="2990850"/>
            <a:ext cx="2057400" cy="4762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actionPerformed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1066800" y="1524000"/>
            <a:ext cx="1298028" cy="6095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JMenuItem</a:t>
            </a:r>
            <a:endParaRPr lang="en-US" sz="16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715814" y="2162173"/>
            <a:ext cx="0" cy="8572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863350" y="2590800"/>
            <a:ext cx="0" cy="800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924112" y="2133599"/>
            <a:ext cx="352488" cy="1645527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167406" y="2133600"/>
            <a:ext cx="1219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setText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6153257" y="1524000"/>
            <a:ext cx="1238143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2374630" y="1600199"/>
            <a:ext cx="219737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addActionListener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97678" y="1840675"/>
            <a:ext cx="4333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939558" y="1370736"/>
            <a:ext cx="1552512" cy="94297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12316" y="2757488"/>
            <a:ext cx="2288040" cy="1814512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02122" y="5704608"/>
            <a:ext cx="2596991" cy="9708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addActionListener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 not implemented by a common super type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07541" y="4865172"/>
            <a:ext cx="2591572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Must create a new controller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6954356"/>
      </p:ext>
    </p:extLst>
  </p:cSld>
  <p:clrMapOvr>
    <a:masterClrMapping/>
  </p:clrMapOvr>
  <p:transition advTm="263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34" grpId="0" animBg="1"/>
    </p:bldLst>
  </p:timing>
  <p:extLst>
    <p:ext uri="{3A86A75C-4F4B-4683-9AE1-C65F6400EC91}">
      <p14:laserTraceLst xmlns:p14="http://schemas.microsoft.com/office/powerpoint/2010/main">
        <p14:tracePtLst>
          <p14:tracePt t="1160" x="3884613" y="2143125"/>
          <p14:tracePt t="1306" x="3875088" y="2143125"/>
          <p14:tracePt t="1762" x="3875088" y="2160588"/>
          <p14:tracePt t="1773" x="3840163" y="2197100"/>
          <p14:tracePt t="1792" x="3803650" y="2241550"/>
          <p14:tracePt t="1819" x="3732213" y="2295525"/>
          <p14:tracePt t="1853" x="3500438" y="2438400"/>
          <p14:tracePt t="1887" x="3411538" y="2490788"/>
          <p14:tracePt t="1920" x="3330575" y="2527300"/>
          <p14:tracePt t="1924" x="3187700" y="2598738"/>
          <p14:tracePt t="1953" x="3017838" y="2687638"/>
          <p14:tracePt t="1987" x="2884488" y="2751138"/>
          <p14:tracePt t="1999" x="2847975" y="2776538"/>
          <p14:tracePt t="2020" x="2608263" y="2874963"/>
          <p14:tracePt t="2056" x="2509838" y="2928938"/>
          <p14:tracePt t="2062" x="2482850" y="2946400"/>
          <p14:tracePt t="2087" x="2384425" y="3000375"/>
          <p14:tracePt t="2087" x="2303463" y="3044825"/>
          <p14:tracePt t="2123" x="2232025" y="3089275"/>
          <p14:tracePt t="2142" x="2214563" y="3108325"/>
          <p14:tracePt t="2154" x="2170113" y="3133725"/>
          <p14:tracePt t="2187" x="2125663" y="3197225"/>
          <p14:tracePt t="2221" x="2116138" y="3214688"/>
          <p14:tracePt t="2229" x="2081213" y="3259138"/>
          <p14:tracePt t="2254" x="2027238" y="3357563"/>
          <p14:tracePt t="2288" x="2000250" y="3419475"/>
          <p14:tracePt t="2298" x="1982788" y="3446463"/>
          <p14:tracePt t="2321" x="1965325" y="3544888"/>
          <p14:tracePt t="2355" x="1946275" y="3608388"/>
          <p14:tracePt t="2359" x="1946275" y="3616325"/>
          <p14:tracePt t="2388" x="1928813" y="3670300"/>
          <p14:tracePt t="2422" x="1928813" y="3705225"/>
          <p14:tracePt t="2433" x="1928813" y="3768725"/>
          <p14:tracePt t="2455" x="1928813" y="3803650"/>
          <p14:tracePt t="2488" x="1901825" y="3857625"/>
          <p14:tracePt t="2522" x="1874838" y="3894138"/>
          <p14:tracePt t="2532" x="1874838" y="3911600"/>
          <p14:tracePt t="2555" x="1839913" y="3973513"/>
          <p14:tracePt t="2589" x="1812925" y="4027488"/>
          <p14:tracePt t="2594" x="1785938" y="4081463"/>
          <p14:tracePt t="2622" x="1768475" y="4170363"/>
          <p14:tracePt t="2656" x="1768475" y="4187825"/>
          <p14:tracePt t="2675" x="1768475" y="4214813"/>
          <p14:tracePt t="2716" x="1768475" y="4224338"/>
          <p14:tracePt t="2783" x="1776413" y="4224338"/>
          <p14:tracePt t="2816" x="1795463" y="4224338"/>
          <p14:tracePt t="2849" x="1795463" y="4232275"/>
          <p14:tracePt t="2860" x="1803400" y="4232275"/>
          <p14:tracePt t="2894" x="1847850" y="4241800"/>
          <p14:tracePt t="2911" x="1857375" y="4241800"/>
          <p14:tracePt t="2923" x="1893888" y="4241800"/>
          <p14:tracePt t="2942" x="1911350" y="4241800"/>
          <p14:tracePt t="2954" x="1982788" y="4232275"/>
          <p14:tracePt t="2973" x="2000250" y="4232275"/>
          <p14:tracePt t="2986" x="2044700" y="4205288"/>
          <p14:tracePt t="3004" x="2071688" y="4197350"/>
          <p14:tracePt t="3016" x="2125663" y="4187825"/>
          <p14:tracePt t="3035" x="2143125" y="4179888"/>
          <p14:tracePt t="3047" x="2205038" y="4152900"/>
          <p14:tracePt t="3066" x="2259013" y="4133850"/>
          <p14:tracePt t="3085" x="2276475" y="4125913"/>
          <p14:tracePt t="3097" x="2330450" y="4116388"/>
          <p14:tracePt t="3115" x="2357438" y="4116388"/>
          <p14:tracePt t="3127" x="2401888" y="4108450"/>
          <p14:tracePt t="3146" x="2401888" y="4098925"/>
          <p14:tracePt t="3159" x="2428875" y="4098925"/>
          <p14:tracePt t="3177" x="2446338" y="4098925"/>
          <p14:tracePt t="3205" x="2455863" y="4098925"/>
          <p14:tracePt t="3304" x="2455863" y="4089400"/>
          <p14:tracePt t="3522" x="2465388" y="4089400"/>
          <p14:tracePt t="3680" x="2465388" y="4081463"/>
          <p14:tracePt t="3753" x="2465388" y="4071938"/>
          <p14:tracePt t="3821" x="2465388" y="4054475"/>
          <p14:tracePt t="3864" x="2465388" y="4044950"/>
          <p14:tracePt t="3884" x="2465388" y="4037013"/>
          <p14:tracePt t="3928" x="2465388" y="4027488"/>
          <p14:tracePt t="3962" x="2465388" y="4017963"/>
          <p14:tracePt t="3980" x="2465388" y="4010025"/>
          <p14:tracePt t="3992" x="2465388" y="3965575"/>
          <p14:tracePt t="4012" x="2465388" y="3946525"/>
          <p14:tracePt t="4024" x="2465388" y="3884613"/>
          <p14:tracePt t="4062" x="2465388" y="3830638"/>
          <p14:tracePt t="4074" x="2465388" y="3813175"/>
          <p14:tracePt t="4087" x="2465388" y="3759200"/>
          <p14:tracePt t="4106" x="2465388" y="3741738"/>
          <p14:tracePt t="4118" x="2482850" y="3652838"/>
          <p14:tracePt t="4138" x="2482850" y="3633788"/>
          <p14:tracePt t="4150" x="2500313" y="3571875"/>
          <p14:tracePt t="4169" x="2500313" y="3554413"/>
          <p14:tracePt t="4181" x="2509838" y="3482975"/>
          <p14:tracePt t="4199" x="2517775" y="3455988"/>
          <p14:tracePt t="4211" x="2527300" y="3394075"/>
          <p14:tracePt t="4230" x="2527300" y="3375025"/>
          <p14:tracePt t="4244" x="2536825" y="3295650"/>
          <p14:tracePt t="4262" x="2536825" y="3224213"/>
          <p14:tracePt t="4288" x="2544763" y="3125788"/>
          <p14:tracePt t="4307" x="2554288" y="3027363"/>
          <p14:tracePt t="4328" x="2554288" y="2982913"/>
          <p14:tracePt t="4338" x="2562225" y="2894013"/>
          <p14:tracePt t="4357" x="2562225" y="2874963"/>
          <p14:tracePt t="4369" x="2571750" y="2813050"/>
          <p14:tracePt t="4389" x="2571750" y="2786063"/>
          <p14:tracePt t="4399" x="2571750" y="2714625"/>
          <p14:tracePt t="4420" x="2571750" y="2687638"/>
          <p14:tracePt t="4432" x="2571750" y="2625725"/>
          <p14:tracePt t="4451" x="2562225" y="2608263"/>
          <p14:tracePt t="4462" x="2544763" y="2536825"/>
          <p14:tracePt t="4482" x="2536825" y="2490788"/>
          <p14:tracePt t="4495" x="2490788" y="2401888"/>
          <p14:tracePt t="4513" x="2482850" y="2374900"/>
          <p14:tracePt t="4527" x="2446338" y="2295525"/>
          <p14:tracePt t="4545" x="2438400" y="2276475"/>
          <p14:tracePt t="4561" x="2401888" y="2232025"/>
          <p14:tracePt t="4578" x="2393950" y="2214563"/>
          <p14:tracePt t="4594" x="2374900" y="2187575"/>
          <p14:tracePt t="4611" x="2347913" y="2143125"/>
          <p14:tracePt t="4628" x="2339975" y="2133600"/>
          <p14:tracePt t="4644" x="2330450" y="2133600"/>
          <p14:tracePt t="4662" x="2322513" y="2116138"/>
          <p14:tracePt t="4678" x="2303463" y="2108200"/>
          <p14:tracePt t="4695" x="2303463" y="2089150"/>
          <p14:tracePt t="4711" x="2286000" y="2081213"/>
          <p14:tracePt t="4728" x="2276475" y="2071688"/>
          <p14:tracePt t="4745" x="2268538" y="2062163"/>
          <p14:tracePt t="4762" x="2268538" y="2054225"/>
          <p14:tracePt t="4808" x="2259013" y="2054225"/>
          <p14:tracePt t="4828" x="2251075" y="2054225"/>
          <p14:tracePt t="4854" x="2251075" y="2044700"/>
          <p14:tracePt t="4908" x="2259013" y="2062163"/>
          <p14:tracePt t="5253" x="2276475" y="2071688"/>
          <p14:tracePt t="5265" x="2295525" y="2098675"/>
          <p14:tracePt t="5285" x="2312988" y="2125663"/>
          <p14:tracePt t="5297" x="2366963" y="2224088"/>
          <p14:tracePt t="5316" x="2384425" y="2268538"/>
          <p14:tracePt t="5327" x="2428875" y="2330450"/>
          <p14:tracePt t="5347" x="2446338" y="2384425"/>
          <p14:tracePt t="5358" x="2473325" y="2455863"/>
          <p14:tracePt t="5377" x="2490788" y="2490788"/>
          <p14:tracePt t="5389" x="2544763" y="2625725"/>
          <p14:tracePt t="5407" x="2598738" y="2759075"/>
          <p14:tracePt t="5427" x="2616200" y="2803525"/>
          <p14:tracePt t="5438" x="2652713" y="2894013"/>
          <p14:tracePt t="5457" x="2670175" y="2919413"/>
          <p14:tracePt t="5469" x="2687638" y="2990850"/>
          <p14:tracePt t="5487" x="2697163" y="3009900"/>
          <p14:tracePt t="5499" x="2714625" y="3071813"/>
          <p14:tracePt t="5518" x="2714625" y="3098800"/>
          <p14:tracePt t="5531" x="2724150" y="3133725"/>
          <p14:tracePt t="5550" x="2732088" y="3197225"/>
          <p14:tracePt t="5568" x="2732088" y="3224213"/>
          <p14:tracePt t="5580" x="2741613" y="3251200"/>
          <p14:tracePt t="5599" x="2741613" y="3286125"/>
          <p14:tracePt t="5614" x="2759075" y="3375025"/>
          <p14:tracePt t="5631" x="2768600" y="3429000"/>
          <p14:tracePt t="5648" x="2786063" y="3500438"/>
          <p14:tracePt t="5665" x="2795588" y="3527425"/>
          <p14:tracePt t="5681" x="2803525" y="3571875"/>
          <p14:tracePt t="5698" x="2813050" y="3581400"/>
          <p14:tracePt t="5714" x="2813050" y="3608388"/>
          <p14:tracePt t="5731" x="2813050" y="3625850"/>
          <p14:tracePt t="5748" x="2822575" y="3625850"/>
          <p14:tracePt t="5764" x="2830513" y="3670300"/>
          <p14:tracePt t="5781" x="2847975" y="3697288"/>
          <p14:tracePt t="5798" x="2847975" y="3732213"/>
          <p14:tracePt t="5816" x="2857500" y="3751263"/>
          <p14:tracePt t="5833" x="2867025" y="3786188"/>
          <p14:tracePt t="5882" x="2867025" y="3803650"/>
          <p14:tracePt t="5894" x="2874963" y="3822700"/>
          <p14:tracePt t="5912" x="2874963" y="3830638"/>
          <p14:tracePt t="5924" x="2874963" y="3840163"/>
          <p14:tracePt t="5958" x="2874963" y="3830638"/>
          <p14:tracePt t="6134" x="2874963" y="3813175"/>
          <p14:tracePt t="6147" x="2857500" y="3741738"/>
          <p14:tracePt t="6166" x="2840038" y="3687763"/>
          <p14:tracePt t="6177" x="2795588" y="3562350"/>
          <p14:tracePt t="6199" x="2776538" y="3509963"/>
          <p14:tracePt t="6210" x="2776538" y="3482975"/>
          <p14:tracePt t="6222" x="2741613" y="3394075"/>
          <p14:tracePt t="6240" x="2714625" y="3322638"/>
          <p14:tracePt t="6259" x="2697163" y="3286125"/>
          <p14:tracePt t="6272" x="2670175" y="3187700"/>
          <p14:tracePt t="6291" x="2643188" y="3125788"/>
          <p14:tracePt t="6303" x="2608263" y="3017838"/>
          <p14:tracePt t="6322" x="2589213" y="2973388"/>
          <p14:tracePt t="6335" x="2562225" y="2894013"/>
          <p14:tracePt t="6353" x="2554288" y="2874963"/>
          <p14:tracePt t="6367" x="2517775" y="2786063"/>
          <p14:tracePt t="6384" x="2509838" y="2759075"/>
          <p14:tracePt t="6400" x="2465388" y="2643188"/>
          <p14:tracePt t="6416" x="2455863" y="2598738"/>
          <p14:tracePt t="6433" x="2401888" y="2473325"/>
          <p14:tracePt t="6450" x="2366963" y="2393950"/>
          <p14:tracePt t="6466" x="2286000" y="2224088"/>
          <p14:tracePt t="6483" x="2179638" y="1965325"/>
          <p14:tracePt t="6500" x="2143125" y="1874838"/>
          <p14:tracePt t="6517" x="2108200" y="1839913"/>
          <p14:tracePt t="6533" x="2089150" y="1803400"/>
          <p14:tracePt t="6553" x="2062163" y="1776413"/>
          <p14:tracePt t="6571" x="2054225" y="1751013"/>
          <p14:tracePt t="6584" x="2036763" y="1704975"/>
          <p14:tracePt t="6602" x="2027238" y="1687513"/>
          <p14:tracePt t="6621" x="2027238" y="1697038"/>
          <p14:tracePt t="6656" x="2027238" y="1704975"/>
          <p14:tracePt t="6871" x="2027238" y="1714500"/>
          <p14:tracePt t="6903" x="2027238" y="1724025"/>
          <p14:tracePt t="7011" x="2027238" y="1731963"/>
          <p14:tracePt t="7077" x="2027238" y="1741488"/>
          <p14:tracePt t="7135" x="2027238" y="1751013"/>
          <p14:tracePt t="7153" x="2027238" y="1758950"/>
          <p14:tracePt t="7233" x="2027238" y="1768475"/>
          <p14:tracePt t="8020" x="2036763" y="1785938"/>
          <p14:tracePt t="8413" x="2044700" y="1795463"/>
          <p14:tracePt t="8442" x="2054225" y="1803400"/>
          <p14:tracePt t="8470" x="2071688" y="1822450"/>
          <p14:tracePt t="8490" x="2089150" y="1830388"/>
          <p14:tracePt t="8501" x="2125663" y="1847850"/>
          <p14:tracePt t="8519" x="2179638" y="1866900"/>
          <p14:tracePt t="8538" x="2205038" y="1874838"/>
          <p14:tracePt t="8550" x="2251075" y="1893888"/>
          <p14:tracePt t="8569" x="2259013" y="1893888"/>
          <p14:tracePt t="8581" x="2374900" y="1938338"/>
          <p14:tracePt t="8600" x="2419350" y="1946275"/>
          <p14:tracePt t="8611" x="2562225" y="1990725"/>
          <p14:tracePt t="8631" x="2598738" y="1990725"/>
          <p14:tracePt t="8643" x="2679700" y="2000250"/>
          <p14:tracePt t="8662" x="2724150" y="2009775"/>
          <p14:tracePt t="8675" x="2776538" y="2017713"/>
          <p14:tracePt t="8694" x="2813050" y="2027238"/>
          <p14:tracePt t="8707" x="2911475" y="2044700"/>
          <p14:tracePt t="8725" x="2965450" y="2054225"/>
          <p14:tracePt t="8741" x="3062288" y="2089150"/>
          <p14:tracePt t="8757" x="3098800" y="2098675"/>
          <p14:tracePt t="8775" x="3116263" y="2098675"/>
          <p14:tracePt t="8791" x="3152775" y="2108200"/>
          <p14:tracePt t="8808" x="3170238" y="2108200"/>
          <p14:tracePt t="8833" x="3170238" y="2116138"/>
          <p14:tracePt t="8852" x="3179763" y="2116138"/>
          <p14:tracePt t="8897" x="3187700" y="2116138"/>
          <p14:tracePt t="9117" x="3197225" y="2116138"/>
          <p14:tracePt t="10209" x="3187700" y="2116138"/>
          <p14:tracePt t="10833" x="3170238" y="2108200"/>
          <p14:tracePt t="10865" x="3160713" y="2108200"/>
          <p14:tracePt t="10876" x="3160713" y="2098675"/>
          <p14:tracePt t="10894" x="3143250" y="2098675"/>
          <p14:tracePt t="10906" x="3133725" y="2098675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Exists vs. Ideal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60128" y="5638801"/>
            <a:ext cx="1298028" cy="6095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JButton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539819" y="5638801"/>
            <a:ext cx="1298028" cy="6095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JMenuItem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5284580" y="5638801"/>
            <a:ext cx="1298028" cy="6095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2799173" y="4191000"/>
            <a:ext cx="1770413" cy="6095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ActionNotifier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4584430" y="4267199"/>
            <a:ext cx="219737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addActionListener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cxnSp>
        <p:nvCxnSpPr>
          <p:cNvPr id="10" name="Straight Arrow Connector 9"/>
          <p:cNvCxnSpPr>
            <a:stCxn id="5" idx="0"/>
            <a:endCxn id="8" idx="2"/>
          </p:cNvCxnSpPr>
          <p:nvPr/>
        </p:nvCxnSpPr>
        <p:spPr>
          <a:xfrm flipV="1">
            <a:off x="2409142" y="4800599"/>
            <a:ext cx="1275238" cy="8382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184777" y="5024008"/>
            <a:ext cx="1301758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cxnSp>
        <p:nvCxnSpPr>
          <p:cNvPr id="13" name="Straight Arrow Connector 12"/>
          <p:cNvCxnSpPr>
            <a:stCxn id="6" idx="0"/>
            <a:endCxn id="8" idx="2"/>
          </p:cNvCxnSpPr>
          <p:nvPr/>
        </p:nvCxnSpPr>
        <p:spPr>
          <a:xfrm flipH="1" flipV="1">
            <a:off x="3684380" y="4800599"/>
            <a:ext cx="504453" cy="8382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0"/>
          </p:cNvCxnSpPr>
          <p:nvPr/>
        </p:nvCxnSpPr>
        <p:spPr>
          <a:xfrm flipH="1" flipV="1">
            <a:off x="3742102" y="4849085"/>
            <a:ext cx="2191492" cy="7897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814899" y="1828800"/>
            <a:ext cx="1298028" cy="6095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JButton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3539819" y="1828800"/>
            <a:ext cx="1298028" cy="6095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JMenuItem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5339351" y="1828800"/>
            <a:ext cx="1298028" cy="6095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>
            <a:off x="1797874" y="2406730"/>
            <a:ext cx="1315053" cy="6412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addAction</a:t>
            </a:r>
            <a:endParaRPr lang="en-US" sz="1600" dirty="0" smtClean="0"/>
          </a:p>
          <a:p>
            <a:pPr algn="ctr"/>
            <a:r>
              <a:rPr lang="en-US" sz="1600" dirty="0" smtClean="0"/>
              <a:t>Listener()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3539819" y="2412668"/>
            <a:ext cx="1315053" cy="6412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addAction</a:t>
            </a:r>
            <a:endParaRPr lang="en-US" sz="1600" dirty="0" smtClean="0"/>
          </a:p>
          <a:p>
            <a:pPr algn="ctr"/>
            <a:r>
              <a:rPr lang="en-US" sz="1600" dirty="0" smtClean="0"/>
              <a:t>Listener()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5322326" y="2438399"/>
            <a:ext cx="1315053" cy="6412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addAction</a:t>
            </a:r>
            <a:endParaRPr lang="en-US" sz="1600" dirty="0" smtClean="0"/>
          </a:p>
          <a:p>
            <a:pPr algn="ctr"/>
            <a:r>
              <a:rPr lang="en-US" sz="1600" dirty="0" smtClean="0"/>
              <a:t>Listener()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2971800" y="1219200"/>
            <a:ext cx="1752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Swing/AWT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43604" y="3581400"/>
            <a:ext cx="1752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Swing/AWT++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0035675"/>
      </p:ext>
    </p:extLst>
  </p:cSld>
  <p:clrMapOvr>
    <a:masterClrMapping/>
  </p:clrMapOvr>
  <p:transition advTm="40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28" grpId="0" animBg="1"/>
    </p:bldLst>
  </p:timing>
  <p:extLst>
    <p:ext uri="{3A86A75C-4F4B-4683-9AE1-C65F6400EC91}">
      <p14:laserTraceLst xmlns:p14="http://schemas.microsoft.com/office/powerpoint/2010/main">
        <p14:tracePtLst>
          <p14:tracePt t="2041" x="3125788" y="2098675"/>
          <p14:tracePt t="2753" x="3116263" y="2098675"/>
          <p14:tracePt t="2772" x="3098800" y="2098675"/>
          <p14:tracePt t="2783" x="3062288" y="2089150"/>
          <p14:tracePt t="2802" x="3044825" y="2081213"/>
          <p14:tracePt t="2814" x="2990850" y="2071688"/>
          <p14:tracePt t="2833" x="2946400" y="2062163"/>
          <p14:tracePt t="2844" x="2867025" y="2027238"/>
          <p14:tracePt t="2863" x="2759075" y="1982788"/>
          <p14:tracePt t="2882" x="2687638" y="1928813"/>
          <p14:tracePt t="2894" x="2554288" y="1839913"/>
          <p14:tracePt t="2913" x="2482850" y="1795463"/>
          <p14:tracePt t="2925" x="2347913" y="1714500"/>
          <p14:tracePt t="2943" x="2312988" y="1687513"/>
          <p14:tracePt t="2956" x="2251075" y="1643063"/>
          <p14:tracePt t="2974" x="2187575" y="1581150"/>
          <p14:tracePt t="2994" x="2170113" y="1571625"/>
          <p14:tracePt t="3006" x="2125663" y="1517650"/>
          <p14:tracePt t="3023" x="2071688" y="1465263"/>
          <p14:tracePt t="3050" x="2036763" y="1419225"/>
          <p14:tracePt t="3069" x="2017713" y="1401763"/>
          <p14:tracePt t="3081" x="2000250" y="1374775"/>
          <p14:tracePt t="3100" x="1982788" y="1339850"/>
          <p14:tracePt t="3118" x="1973263" y="1322388"/>
          <p14:tracePt t="3130" x="1938338" y="1250950"/>
          <p14:tracePt t="3150" x="1919288" y="1214438"/>
          <p14:tracePt t="3161" x="1893888" y="1160463"/>
          <p14:tracePt t="3180" x="1874838" y="1143000"/>
          <p14:tracePt t="3192" x="1857375" y="1125538"/>
          <p14:tracePt t="3211" x="1857375" y="1108075"/>
          <p14:tracePt t="3224" x="1830388" y="1062038"/>
          <p14:tracePt t="3242" x="1812925" y="1027113"/>
          <p14:tracePt t="3257" x="1812925" y="1009650"/>
          <p14:tracePt t="3274" x="1803400" y="10096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Counter Application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1447800"/>
            <a:ext cx="620050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90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462556" y="5676900"/>
            <a:ext cx="1409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getValue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1843056" y="5676900"/>
            <a:ext cx="15621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</a:t>
            </a:r>
            <a:r>
              <a:rPr lang="en-US" sz="1600" dirty="0" smtClean="0"/>
              <a:t>ncrement()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err="1" smtClean="0"/>
              <a:t>JTextField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05156" y="54483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ObservableCounter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5843556" y="33909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ACounter</a:t>
            </a:r>
            <a:r>
              <a:rPr lang="en-US" sz="1600" dirty="0" smtClean="0"/>
              <a:t> </a:t>
            </a:r>
            <a:r>
              <a:rPr lang="en-US" sz="1600" dirty="0" err="1" smtClean="0"/>
              <a:t>JTextFieldView</a:t>
            </a:r>
            <a:endParaRPr lang="en-US" sz="1600" dirty="0"/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 flipH="1">
            <a:off x="5614956" y="4229100"/>
            <a:ext cx="1257300" cy="144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14356" y="34671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ACounterJMenu</a:t>
            </a:r>
            <a:r>
              <a:rPr lang="en-US" sz="1600" dirty="0" smtClean="0"/>
              <a:t> Controller</a:t>
            </a:r>
            <a:endParaRPr lang="en-US" sz="1600" dirty="0"/>
          </a:p>
        </p:txBody>
      </p:sp>
      <p:cxnSp>
        <p:nvCxnSpPr>
          <p:cNvPr id="15" name="Straight Arrow Connector 14"/>
          <p:cNvCxnSpPr>
            <a:stCxn id="14" idx="2"/>
            <a:endCxn id="22" idx="0"/>
          </p:cNvCxnSpPr>
          <p:nvPr/>
        </p:nvCxnSpPr>
        <p:spPr>
          <a:xfrm>
            <a:off x="1843056" y="4305300"/>
            <a:ext cx="78105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105400" y="3886200"/>
            <a:ext cx="0" cy="157620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724400" y="3581400"/>
            <a:ext cx="1119156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u</a:t>
            </a:r>
            <a:r>
              <a:rPr lang="en-US" sz="1600" dirty="0" smtClean="0"/>
              <a:t>pdate()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814356" y="2990850"/>
            <a:ext cx="2057400" cy="4762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actionPerformed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1066800" y="1524000"/>
            <a:ext cx="1298028" cy="6095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JButton</a:t>
            </a:r>
            <a:endParaRPr lang="en-US" sz="16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715814" y="2162173"/>
            <a:ext cx="0" cy="8572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863350" y="2590800"/>
            <a:ext cx="0" cy="800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924112" y="2133599"/>
            <a:ext cx="352488" cy="1645527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167406" y="2133600"/>
            <a:ext cx="1219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setText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6153257" y="1524000"/>
            <a:ext cx="1238143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2374630" y="1600199"/>
            <a:ext cx="219737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addActionListener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97678" y="1840675"/>
            <a:ext cx="4333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33808"/>
      </p:ext>
    </p:extLst>
  </p:cSld>
  <p:clrMapOvr>
    <a:masterClrMapping/>
  </p:clrMapOvr>
  <p:transition advTm="39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462556" y="5676900"/>
            <a:ext cx="1409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getValue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1843056" y="5676900"/>
            <a:ext cx="15621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</a:t>
            </a:r>
            <a:r>
              <a:rPr lang="en-US" sz="1600" dirty="0" smtClean="0"/>
              <a:t>ncrement()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err="1" smtClean="0"/>
              <a:t>TextField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05156" y="54483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ObservableCounter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5843556" y="33909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ACounter</a:t>
            </a:r>
            <a:r>
              <a:rPr lang="en-US" sz="1600" dirty="0" smtClean="0"/>
              <a:t> </a:t>
            </a:r>
            <a:r>
              <a:rPr lang="en-US" sz="1600" dirty="0" err="1" smtClean="0"/>
              <a:t>TextFieldView</a:t>
            </a:r>
            <a:endParaRPr lang="en-US" sz="1600" dirty="0"/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 flipH="1">
            <a:off x="5614956" y="4229100"/>
            <a:ext cx="1257300" cy="144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14356" y="34671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ACounterJMenu</a:t>
            </a:r>
            <a:r>
              <a:rPr lang="en-US" sz="1600" dirty="0" smtClean="0"/>
              <a:t> Controller</a:t>
            </a:r>
            <a:endParaRPr lang="en-US" sz="1600" dirty="0"/>
          </a:p>
        </p:txBody>
      </p:sp>
      <p:cxnSp>
        <p:nvCxnSpPr>
          <p:cNvPr id="15" name="Straight Arrow Connector 14"/>
          <p:cNvCxnSpPr>
            <a:stCxn id="14" idx="2"/>
            <a:endCxn id="22" idx="0"/>
          </p:cNvCxnSpPr>
          <p:nvPr/>
        </p:nvCxnSpPr>
        <p:spPr>
          <a:xfrm>
            <a:off x="1843056" y="4305300"/>
            <a:ext cx="78105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105400" y="3886200"/>
            <a:ext cx="0" cy="157620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724400" y="3581400"/>
            <a:ext cx="1119156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u</a:t>
            </a:r>
            <a:r>
              <a:rPr lang="en-US" sz="1600" dirty="0" smtClean="0"/>
              <a:t>pdate()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814356" y="2990850"/>
            <a:ext cx="2057400" cy="4762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actionPerformed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1066800" y="1524000"/>
            <a:ext cx="1298028" cy="6095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JButton</a:t>
            </a:r>
            <a:endParaRPr lang="en-US" sz="16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715814" y="2162173"/>
            <a:ext cx="0" cy="8572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863350" y="2590800"/>
            <a:ext cx="0" cy="800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924112" y="2133599"/>
            <a:ext cx="352488" cy="1645527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167406" y="2133600"/>
            <a:ext cx="1219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setText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6153257" y="1524000"/>
            <a:ext cx="1238143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TextField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2374630" y="1600199"/>
            <a:ext cx="219737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addActionListener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97678" y="1840675"/>
            <a:ext cx="4333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943600" y="1524000"/>
            <a:ext cx="1676400" cy="63817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025150" y="3414713"/>
            <a:ext cx="1676400" cy="81438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567564" y="4434939"/>
            <a:ext cx="2591572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Must create a new view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5035339"/>
      </p:ext>
    </p:extLst>
  </p:cSld>
  <p:clrMapOvr>
    <a:masterClrMapping/>
  </p:clrMapOvr>
  <p:transition advTm="163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  <p:bldP spid="28" grpId="0" animBg="1"/>
      <p:bldP spid="35" grpId="0" animBg="1"/>
    </p:bldLst>
  </p:timing>
  <p:extLst>
    <p:ext uri="{3A86A75C-4F4B-4683-9AE1-C65F6400EC91}">
      <p14:laserTraceLst xmlns:p14="http://schemas.microsoft.com/office/powerpoint/2010/main">
        <p14:tracePtLst>
          <p14:tracePt t="3916" x="1830388" y="1009650"/>
          <p14:tracePt t="4074" x="1928813" y="1036638"/>
          <p14:tracePt t="4093" x="1982788" y="1044575"/>
          <p14:tracePt t="4104" x="2036763" y="1071563"/>
          <p14:tracePt t="4124" x="2054225" y="1071563"/>
          <p14:tracePt t="4148" x="2205038" y="1125538"/>
          <p14:tracePt t="4181" x="2366963" y="1160463"/>
          <p14:tracePt t="4187" x="2465388" y="1169988"/>
          <p14:tracePt t="4215" x="2660650" y="1179513"/>
          <p14:tracePt t="4249" x="2840038" y="1187450"/>
          <p14:tracePt t="4282" x="3054350" y="1196975"/>
          <p14:tracePt t="4315" x="3303588" y="1231900"/>
          <p14:tracePt t="4349" x="3705225" y="1312863"/>
          <p14:tracePt t="4382" x="3973513" y="1384300"/>
          <p14:tracePt t="4416" x="4419600" y="1527175"/>
          <p14:tracePt t="4422" x="4768850" y="1643063"/>
          <p14:tracePt t="4455" x="4867275" y="1679575"/>
          <p14:tracePt t="4482" x="5741988" y="1982788"/>
          <p14:tracePt t="4516" x="6367463" y="2187575"/>
          <p14:tracePt t="4550" x="6483350" y="2232025"/>
          <p14:tracePt t="4583" x="6697663" y="2286000"/>
          <p14:tracePt t="4616" x="7126288" y="2384425"/>
          <p14:tracePt t="4650" x="7500938" y="2473325"/>
          <p14:tracePt t="4683" x="7670800" y="2509838"/>
          <p14:tracePt t="4718" x="7777163" y="2536825"/>
          <p14:tracePt t="4750" x="7920038" y="2562225"/>
          <p14:tracePt t="4783" x="7920038" y="2581275"/>
          <p14:tracePt t="4817" x="7920038" y="2571750"/>
          <p14:tracePt t="4850" x="7920038" y="2536825"/>
          <p14:tracePt t="4883" x="7912100" y="2527300"/>
          <p14:tracePt t="4890" x="7858125" y="2446338"/>
          <p14:tracePt t="4923" x="7813675" y="2401888"/>
          <p14:tracePt t="4950" x="7724775" y="2330450"/>
          <p14:tracePt t="4987" x="7634288" y="2276475"/>
          <p14:tracePt t="5018" x="7572375" y="2241550"/>
          <p14:tracePt t="5051" x="7419975" y="2187575"/>
          <p14:tracePt t="5085" x="7358063" y="2160588"/>
          <p14:tracePt t="5119" x="7259638" y="2116138"/>
          <p14:tracePt t="5153" x="7126288" y="2036763"/>
          <p14:tracePt t="5186" x="7045325" y="1982788"/>
          <p14:tracePt t="5218" x="6991350" y="1938338"/>
          <p14:tracePt t="5253" x="6875463" y="1866900"/>
          <p14:tracePt t="5285" x="6786563" y="1812925"/>
          <p14:tracePt t="5319" x="6786563" y="1803400"/>
          <p14:tracePt t="5362" x="6786563" y="1812925"/>
          <p14:tracePt t="5471" x="6786563" y="1830388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Exists vs. Ideal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60128" y="5638801"/>
            <a:ext cx="1298028" cy="6095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TextField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4532057" y="5638800"/>
            <a:ext cx="1298028" cy="6095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2799173" y="3810000"/>
            <a:ext cx="1770413" cy="9905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TextWidget</a:t>
            </a:r>
            <a:endParaRPr lang="en-US" sz="1600" dirty="0"/>
          </a:p>
        </p:txBody>
      </p:sp>
      <p:cxnSp>
        <p:nvCxnSpPr>
          <p:cNvPr id="10" name="Straight Arrow Connector 9"/>
          <p:cNvCxnSpPr>
            <a:stCxn id="5" idx="0"/>
            <a:endCxn id="8" idx="2"/>
          </p:cNvCxnSpPr>
          <p:nvPr/>
        </p:nvCxnSpPr>
        <p:spPr>
          <a:xfrm flipV="1">
            <a:off x="2409142" y="4800599"/>
            <a:ext cx="1275238" cy="8382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097291" y="5048250"/>
            <a:ext cx="1301758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cxnSp>
        <p:nvCxnSpPr>
          <p:cNvPr id="13" name="Straight Arrow Connector 12"/>
          <p:cNvCxnSpPr>
            <a:stCxn id="6" idx="0"/>
            <a:endCxn id="8" idx="2"/>
          </p:cNvCxnSpPr>
          <p:nvPr/>
        </p:nvCxnSpPr>
        <p:spPr>
          <a:xfrm flipH="1" flipV="1">
            <a:off x="3684380" y="4800599"/>
            <a:ext cx="1496691" cy="838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021869" y="1828800"/>
            <a:ext cx="1823449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6857193" y="1922317"/>
            <a:ext cx="1469388" cy="422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setText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2971800" y="1219200"/>
            <a:ext cx="1752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Swing/AWT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96598" y="3124200"/>
            <a:ext cx="1752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Swing/AWT++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57193" y="2376547"/>
            <a:ext cx="1469388" cy="422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g</a:t>
            </a:r>
            <a:r>
              <a:rPr lang="en-US" sz="1600" dirty="0" err="1" smtClean="0"/>
              <a:t>etText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848403" y="1884710"/>
            <a:ext cx="1823449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TextField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2683727" y="1978227"/>
            <a:ext cx="1469388" cy="422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setText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2683727" y="2432457"/>
            <a:ext cx="1469388" cy="422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g</a:t>
            </a:r>
            <a:r>
              <a:rPr lang="en-US" sz="1600" dirty="0" err="1" smtClean="0"/>
              <a:t>etText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4569586" y="3851069"/>
            <a:ext cx="1469388" cy="422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setText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4569586" y="4305299"/>
            <a:ext cx="1469388" cy="422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g</a:t>
            </a:r>
            <a:r>
              <a:rPr lang="en-US" sz="1600" dirty="0" err="1" smtClean="0"/>
              <a:t>etText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9158374"/>
      </p:ext>
    </p:extLst>
  </p:cSld>
  <p:clrMapOvr>
    <a:masterClrMapping/>
  </p:clrMapOvr>
  <p:transition advTm="11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11" grpId="0" animBg="1"/>
      <p:bldP spid="28" grpId="0" animBg="1"/>
      <p:bldP spid="23" grpId="0" animBg="1"/>
      <p:bldP spid="32" grpId="0" animBg="1"/>
      <p:bldP spid="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Menu Item Controller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1219200"/>
            <a:ext cx="8534400" cy="502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ACounterJMenuItemController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CounterController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ActionListener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JMenuItem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menuItem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ObservableCounter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counter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ACounterJMenuItemController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JMenuItem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theMenuItem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menuItem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theMenuItem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menuItem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.addActionListener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setModel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ObservableCounter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theCounter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theCounter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processInput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endParaRPr lang="en-US" sz="1600" dirty="0"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actionPerformed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ActionEvent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arg0)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counter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.add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(1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4512" y="5742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90294"/>
      </p:ext>
    </p:extLst>
  </p:cSld>
  <p:clrMapOvr>
    <a:masterClrMapping/>
  </p:clrMapOvr>
  <p:transition advTm="216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986" x="6786563" y="1839913"/>
          <p14:tracePt t="3020" x="6769100" y="1884363"/>
          <p14:tracePt t="3054" x="6680200" y="2027238"/>
          <p14:tracePt t="3087" x="6589713" y="2214563"/>
          <p14:tracePt t="3120" x="6491288" y="2419350"/>
          <p14:tracePt t="3154" x="6384925" y="2679700"/>
          <p14:tracePt t="3189" x="6303963" y="2847975"/>
          <p14:tracePt t="3223" x="6205538" y="3062288"/>
          <p14:tracePt t="3257" x="6116638" y="3187700"/>
          <p14:tracePt t="3288" x="5956300" y="3322638"/>
          <p14:tracePt t="3321" x="5830888" y="3438525"/>
          <p14:tracePt t="3354" x="5626100" y="3652838"/>
          <p14:tracePt t="3387" x="5348288" y="3857625"/>
          <p14:tracePt t="3421" x="5099050" y="3983038"/>
          <p14:tracePt t="3424" x="5027613" y="4017963"/>
          <p14:tracePt t="3456" x="4857750" y="4116388"/>
          <p14:tracePt t="3488" x="4679950" y="4205288"/>
          <p14:tracePt t="3491" x="4367213" y="4340225"/>
          <p14:tracePt t="3523" x="4000500" y="4438650"/>
          <p14:tracePt t="3558" x="3697288" y="4527550"/>
          <p14:tracePt t="3591" x="3446463" y="4633913"/>
          <p14:tracePt t="3623" x="3303588" y="4705350"/>
          <p14:tracePt t="3656" x="3232150" y="4768850"/>
          <p14:tracePt t="3659" x="3205163" y="4786313"/>
          <p14:tracePt t="3690" x="3108325" y="4884738"/>
          <p14:tracePt t="3723" x="3027363" y="4983163"/>
          <p14:tracePt t="3756" x="3009900" y="4991100"/>
          <p14:tracePt t="3789" x="3000375" y="5018088"/>
          <p14:tracePt t="3825" x="2982913" y="5037138"/>
          <p14:tracePt t="3859" x="2973388" y="5045075"/>
          <p14:tracePt t="3923" x="2965450" y="5045075"/>
          <p14:tracePt t="3957" x="2955925" y="5054600"/>
          <p14:tracePt t="5080" x="2965450" y="5054600"/>
          <p14:tracePt t="5097" x="2982913" y="5062538"/>
          <p14:tracePt t="5114" x="3000375" y="5072063"/>
          <p14:tracePt t="5130" x="3017838" y="5072063"/>
          <p14:tracePt t="5147" x="3044825" y="5081588"/>
          <p14:tracePt t="5164" x="3089275" y="5099050"/>
          <p14:tracePt t="5197" x="3116263" y="5099050"/>
          <p14:tracePt t="5214" x="3152775" y="5099050"/>
          <p14:tracePt t="5247" x="3187700" y="5108575"/>
          <p14:tracePt t="5281" x="3224213" y="5108575"/>
          <p14:tracePt t="5298" x="3259138" y="5108575"/>
          <p14:tracePt t="5315" x="3276600" y="5108575"/>
          <p14:tracePt t="5331" x="3322638" y="5116513"/>
          <p14:tracePt t="5348" x="3330575" y="5116513"/>
          <p14:tracePt t="5365" x="3340100" y="5116513"/>
          <p14:tracePt t="5615" x="3330575" y="5108575"/>
          <p14:tracePt t="5699" x="3322638" y="5108575"/>
          <p14:tracePt t="5732" x="3313113" y="5099050"/>
          <p14:tracePt t="5750" x="3268663" y="5089525"/>
          <p14:tracePt t="5782" x="3241675" y="5089525"/>
          <p14:tracePt t="5816" x="3187700" y="5072063"/>
          <p14:tracePt t="5833" x="3133725" y="5062538"/>
          <p14:tracePt t="5866" x="3054350" y="5045075"/>
          <p14:tracePt t="5883" x="3017838" y="5037138"/>
          <p14:tracePt t="5900" x="2990850" y="5037138"/>
          <p14:tracePt t="5916" x="2955925" y="5037138"/>
          <p14:tracePt t="5933" x="2928938" y="5037138"/>
          <p14:tracePt t="5950" x="2874963" y="5037138"/>
          <p14:tracePt t="5966" x="2847975" y="5037138"/>
          <p14:tracePt t="5983" x="2813050" y="5037138"/>
          <p14:tracePt t="6000" x="2786063" y="5037138"/>
          <p14:tracePt t="6017" x="2741613" y="5037138"/>
          <p14:tracePt t="6050" x="2687638" y="5054600"/>
          <p14:tracePt t="6100" x="2670175" y="5062538"/>
          <p14:tracePt t="6136" x="2660650" y="5062538"/>
          <p14:tracePt t="6250" x="2670175" y="5062538"/>
          <p14:tracePt t="6268" x="2687638" y="5062538"/>
          <p14:tracePt t="6285" x="2705100" y="5062538"/>
          <p14:tracePt t="6301" x="2830513" y="5027613"/>
          <p14:tracePt t="6335" x="3017838" y="4919663"/>
          <p14:tracePt t="6368" x="3303588" y="4768850"/>
          <p14:tracePt t="6401" x="3384550" y="4724400"/>
          <p14:tracePt t="6418" x="3517900" y="4660900"/>
          <p14:tracePt t="6435" x="3544888" y="4643438"/>
          <p14:tracePt t="6451" x="3679825" y="4562475"/>
          <p14:tracePt t="6468" x="3724275" y="4554538"/>
          <p14:tracePt t="6485" x="3830638" y="4483100"/>
          <p14:tracePt t="6501" x="3857625" y="4465638"/>
          <p14:tracePt t="6518" x="3902075" y="4429125"/>
          <p14:tracePt t="6537" x="4037013" y="4268788"/>
          <p14:tracePt t="6568" x="4125913" y="4081463"/>
          <p14:tracePt t="6602" x="4187825" y="3894138"/>
          <p14:tracePt t="6635" x="4241800" y="3687763"/>
          <p14:tracePt t="6652" x="4276725" y="3562350"/>
          <p14:tracePt t="6669" x="4295775" y="3517900"/>
          <p14:tracePt t="6685" x="4348163" y="3419475"/>
          <p14:tracePt t="6702" x="4367213" y="3384550"/>
          <p14:tracePt t="6719" x="4456113" y="3232150"/>
          <p14:tracePt t="6735" x="4510088" y="3152775"/>
          <p14:tracePt t="6752" x="4652963" y="2938463"/>
          <p14:tracePt t="6769" x="4687888" y="2874963"/>
          <p14:tracePt t="6786" x="4803775" y="2714625"/>
          <p14:tracePt t="6802" x="4840288" y="2660650"/>
          <p14:tracePt t="6819" x="4929188" y="2544763"/>
          <p14:tracePt t="6852" x="4983163" y="2473325"/>
          <p14:tracePt t="6886" x="4983163" y="2465388"/>
          <p14:tracePt t="6904" x="5037138" y="2465388"/>
          <p14:tracePt t="6970" x="5054600" y="2473325"/>
          <p14:tracePt t="6987" x="5054600" y="2482850"/>
          <p14:tracePt t="7003" x="5081588" y="2490788"/>
          <p14:tracePt t="7020" x="5116513" y="2509838"/>
          <p14:tracePt t="7036" x="5197475" y="2554288"/>
          <p14:tracePt t="7053" x="5214938" y="2562225"/>
          <p14:tracePt t="7070" x="5259388" y="2581275"/>
          <p14:tracePt t="7086" x="5295900" y="2608263"/>
          <p14:tracePt t="7120" x="5313363" y="2625725"/>
          <p14:tracePt t="7137" x="5330825" y="2633663"/>
          <p14:tracePt t="7154" x="5348288" y="2652713"/>
          <p14:tracePt t="7203" x="5357813" y="2679700"/>
          <p14:tracePt t="7237" x="5357813" y="2687638"/>
          <p14:tracePt t="7254" x="5367338" y="2697163"/>
          <p14:tracePt t="7270" x="5367338" y="2705100"/>
          <p14:tracePt t="7772" x="5367338" y="2697163"/>
        </p14:tracePtLst>
      </p14:laserTraceLst>
    </p:ext>
    <p:ext uri="{E180D4A7-C9FB-4DFB-919C-405C955672EB}">
      <p14:showEvtLst xmlns:p14="http://schemas.microsoft.com/office/powerpoint/2010/main">
        <p14:playEvt time="0" objId="4"/>
        <p14:stopEvt time="18501" objId="4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Menu Item Composer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1219200"/>
            <a:ext cx="8534400" cy="502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SingleFrameAWTMenuItemTextFieldComposer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main (String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[]) {</a:t>
            </a:r>
          </a:p>
          <a:p>
            <a:r>
              <a:rPr lang="en-US" sz="1400" dirty="0" smtClean="0">
                <a:solidFill>
                  <a:srgbClr val="3F7F5F"/>
                </a:solidFill>
                <a:latin typeface="Courier New"/>
              </a:rPr>
              <a:t>  // </a:t>
            </a:r>
            <a:r>
              <a:rPr lang="en-US" sz="1400" dirty="0">
                <a:solidFill>
                  <a:srgbClr val="3F7F5F"/>
                </a:solidFill>
                <a:latin typeface="Courier New"/>
              </a:rPr>
              <a:t>compose AWT components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JFrame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frame =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JFrame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>
                <a:solidFill>
                  <a:srgbClr val="2A00FF"/>
                </a:solidFill>
                <a:latin typeface="Courier New"/>
              </a:rPr>
              <a:t>"AWT Controller and View"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JMenuItem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urier New"/>
              </a:rPr>
              <a:t>menuItem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JMenuItem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>
                <a:solidFill>
                  <a:srgbClr val="2A00FF"/>
                </a:solidFill>
                <a:latin typeface="Courier New"/>
              </a:rPr>
              <a:t>"Increment"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fr-FR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fr-FR" sz="1400" dirty="0" err="1" smtClean="0">
                <a:solidFill>
                  <a:srgbClr val="000000"/>
                </a:solidFill>
                <a:latin typeface="Courier New"/>
              </a:rPr>
              <a:t>JMenu</a:t>
            </a:r>
            <a:r>
              <a:rPr lang="fr-FR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fr-FR" sz="1400" dirty="0">
                <a:solidFill>
                  <a:srgbClr val="000000"/>
                </a:solidFill>
                <a:latin typeface="Courier New"/>
              </a:rPr>
              <a:t>menu = </a:t>
            </a:r>
            <a:r>
              <a:rPr lang="fr-FR" sz="14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fr-FR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fr-FR" sz="1400" b="1" dirty="0" err="1">
                <a:solidFill>
                  <a:srgbClr val="000000"/>
                </a:solidFill>
                <a:latin typeface="Courier New"/>
              </a:rPr>
              <a:t>JMenu</a:t>
            </a:r>
            <a:r>
              <a:rPr lang="fr-FR" sz="14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fr-FR" sz="1400" b="1" dirty="0">
                <a:solidFill>
                  <a:srgbClr val="2A00FF"/>
                </a:solidFill>
                <a:latin typeface="Courier New"/>
              </a:rPr>
              <a:t>"</a:t>
            </a:r>
            <a:r>
              <a:rPr lang="fr-FR" sz="1400" b="1" dirty="0" err="1">
                <a:solidFill>
                  <a:srgbClr val="2A00FF"/>
                </a:solidFill>
                <a:latin typeface="Courier New"/>
              </a:rPr>
              <a:t>Counter</a:t>
            </a:r>
            <a:r>
              <a:rPr lang="fr-FR" sz="1400" b="1" dirty="0">
                <a:solidFill>
                  <a:srgbClr val="2A00FF"/>
                </a:solidFill>
                <a:latin typeface="Courier New"/>
              </a:rPr>
              <a:t>"</a:t>
            </a:r>
            <a:r>
              <a:rPr lang="fr-FR" sz="14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JMenuBar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urier New"/>
              </a:rPr>
              <a:t>menuBar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JMenuBar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JTextField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urier New"/>
              </a:rPr>
              <a:t>textField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JTextField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frame.add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textField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menu.add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menuItem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menuBar.add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(menu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frame.setJMenuBar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menuBar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frame.setSize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(250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, 125);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frame.setVisible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endParaRPr lang="en-US" sz="1400" dirty="0">
              <a:latin typeface="Courier New"/>
            </a:endParaRPr>
          </a:p>
          <a:p>
            <a:r>
              <a:rPr lang="en-US" sz="1400" dirty="0" smtClean="0">
                <a:solidFill>
                  <a:srgbClr val="3F7F5F"/>
                </a:solidFill>
                <a:latin typeface="Courier New"/>
              </a:rPr>
              <a:t>    //</a:t>
            </a:r>
            <a:r>
              <a:rPr lang="en-US" sz="1400" dirty="0">
                <a:solidFill>
                  <a:srgbClr val="3F7F5F"/>
                </a:solidFill>
                <a:latin typeface="Courier New"/>
              </a:rPr>
              <a:t>compose model view and controller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ObservableCounter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model =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AnObservableCounter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(); 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CounterObserver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view =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ACounterJTextFieldView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textField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model.addObserver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(view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CounterController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controller =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ACounterJMenuItemController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menuItem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controller.setModel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(model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02109"/>
      </p:ext>
    </p:extLst>
  </p:cSld>
  <p:clrMapOvr>
    <a:masterClrMapping/>
  </p:clrMapOvr>
  <p:transition advTm="23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MVC, Toolkits and Beans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960438"/>
            <a:ext cx="8199438" cy="556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400" b="1" dirty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java.beans.PropertyChangeEvent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java.beans.PropertyChangeListener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util.annotations.ObserverRegisterer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util.annotations.ObserverTypes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400" b="1" dirty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util.models.PropertyListenerRegisterer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400" b="1" dirty="0" smtClean="0"/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AnObservableBMISpreadsheet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4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PropertyListenerRegisterer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PropertyListenerSupport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 err="1">
                <a:solidFill>
                  <a:srgbClr val="0000C0"/>
                </a:solidFill>
                <a:latin typeface="Courier New"/>
              </a:rPr>
              <a:t>propertyListenerSupport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 = 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  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APropertyListenerSupport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endParaRPr lang="en-US" sz="14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sz="1400" dirty="0" err="1">
                <a:solidFill>
                  <a:srgbClr val="646464"/>
                </a:solidFill>
                <a:latin typeface="Courier New"/>
              </a:rPr>
              <a:t>ObserverRegisterer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urier New"/>
              </a:rPr>
              <a:t>ObserverTypes.</a:t>
            </a:r>
            <a:r>
              <a:rPr lang="en-US" sz="1400" i="1" dirty="0" err="1">
                <a:solidFill>
                  <a:srgbClr val="0000C0"/>
                </a:solidFill>
                <a:latin typeface="Courier New"/>
              </a:rPr>
              <a:t>PROPERTY_LISTENER</a:t>
            </a:r>
            <a:r>
              <a:rPr lang="en-US" sz="1400" i="1" dirty="0" smtClean="0">
                <a:solidFill>
                  <a:srgbClr val="000000"/>
                </a:solidFill>
                <a:latin typeface="Courier New"/>
              </a:rPr>
              <a:t>)</a:t>
            </a:r>
            <a:endParaRPr lang="en-US" sz="14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addPropertyChangeListener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    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PropertyChangeListener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listener) {</a:t>
            </a:r>
          </a:p>
          <a:p>
            <a:r>
              <a:rPr lang="en-US" sz="14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C0"/>
                </a:solidFill>
                <a:latin typeface="Courier New"/>
              </a:rPr>
              <a:t>propertyListenerSupport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.addElement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(listener);</a:t>
            </a:r>
            <a:endParaRPr lang="en-US" sz="1400" dirty="0"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4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…</a:t>
            </a:r>
            <a:endParaRPr lang="en-US" sz="14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b="1" dirty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double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oldWeight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double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oldBMI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dirty="0" smtClean="0">
                <a:solidFill>
                  <a:srgbClr val="0000C0"/>
                </a:solidFill>
                <a:latin typeface="Courier New"/>
              </a:rPr>
              <a:t>    weight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400" dirty="0" err="1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4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C0"/>
                </a:solidFill>
                <a:latin typeface="Courier New"/>
              </a:rPr>
              <a:t>propertyListenerSupport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.notifyAllListeners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 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PropertyChangeEvent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b="1" dirty="0">
                <a:solidFill>
                  <a:srgbClr val="2A00FF"/>
                </a:solidFill>
                <a:latin typeface="Courier New"/>
              </a:rPr>
              <a:t>"weight"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oldWeight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sz="14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C0"/>
                </a:solidFill>
                <a:latin typeface="Courier New"/>
              </a:rPr>
              <a:t>propertyListenerSupport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.notifyAllListeners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PropertyChangeEvent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b="1" dirty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sz="1400" b="1" dirty="0" err="1">
                <a:solidFill>
                  <a:srgbClr val="2A00FF"/>
                </a:solidFill>
                <a:latin typeface="Courier New"/>
              </a:rPr>
              <a:t>bmi</a:t>
            </a:r>
            <a:r>
              <a:rPr lang="en-US" sz="1400" b="1" dirty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oldBMI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()));</a:t>
            </a:r>
            <a:endParaRPr lang="en-US" sz="1400" dirty="0"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400" dirty="0" smtClean="0"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}  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505200"/>
            <a:ext cx="23812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33600" y="6271419"/>
            <a:ext cx="5105400" cy="5032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BMI value shown in two different widgets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1171" y="56058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5565101"/>
      </p:ext>
    </p:extLst>
  </p:cSld>
  <p:clrMapOvr>
    <a:masterClrMapping/>
  </p:clrMapOvr>
  <p:transition advTm="690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  <p:extLst mod="1">
    <p:ext uri="{3A86A75C-4F4B-4683-9AE1-C65F6400EC91}">
      <p14:laserTraceLst xmlns:p14="http://schemas.microsoft.com/office/powerpoint/2010/main">
        <p14:tracePtLst>
          <p14:tracePt t="16954" x="5384800" y="2705100"/>
          <p14:tracePt t="16958" x="5394325" y="2705100"/>
          <p14:tracePt t="16990" x="5419725" y="2724150"/>
          <p14:tracePt t="17058" x="5446713" y="2732088"/>
          <p14:tracePt t="17090" x="5537200" y="2741613"/>
          <p14:tracePt t="17123" x="5680075" y="2751138"/>
          <p14:tracePt t="17156" x="6000750" y="2776538"/>
          <p14:tracePt t="17190" x="6367463" y="2830513"/>
          <p14:tracePt t="17222" x="6500813" y="2857500"/>
          <p14:tracePt t="17257" x="6831013" y="2894013"/>
          <p14:tracePt t="17289" x="7072313" y="2911475"/>
          <p14:tracePt t="17325" x="7224713" y="2928938"/>
          <p14:tracePt t="17358" x="7439025" y="2955925"/>
          <p14:tracePt t="17393" x="7929563" y="3036888"/>
          <p14:tracePt t="17425" x="8010525" y="3054350"/>
          <p14:tracePt t="17591" x="8001000" y="3054350"/>
          <p14:tracePt t="17624" x="7991475" y="3054350"/>
          <p14:tracePt t="22673" x="7983538" y="3081338"/>
          <p14:tracePt t="22706" x="7966075" y="3098800"/>
          <p14:tracePt t="22739" x="7875588" y="3179763"/>
          <p14:tracePt t="22773" x="7786688" y="3268663"/>
          <p14:tracePt t="22807" x="7670800" y="3384550"/>
          <p14:tracePt t="22841" x="7554913" y="3509963"/>
          <p14:tracePt t="22874" x="7483475" y="3589338"/>
          <p14:tracePt t="22907" x="7419975" y="3660775"/>
          <p14:tracePt t="22941" x="7358063" y="3724275"/>
          <p14:tracePt t="22974" x="7286625" y="3776663"/>
          <p14:tracePt t="23009" x="7259638" y="3786188"/>
          <p14:tracePt t="23045" x="7259638" y="3795713"/>
          <p14:tracePt t="23107" x="7232650" y="3795713"/>
          <p14:tracePt t="23142" x="7224713" y="3795713"/>
          <p14:tracePt t="28517" x="7215188" y="3795713"/>
          <p14:tracePt t="28781" x="7197725" y="3786188"/>
          <p14:tracePt t="28801" x="7170738" y="3776663"/>
          <p14:tracePt t="28815" x="7116763" y="3768725"/>
          <p14:tracePt t="28833" x="7081838" y="3768725"/>
          <p14:tracePt t="28844" x="7054850" y="3759200"/>
          <p14:tracePt t="28873" x="7045325" y="3759200"/>
          <p14:tracePt t="28884" x="7027863" y="3759200"/>
          <p14:tracePt t="28895" x="7010400" y="3759200"/>
          <p14:tracePt t="28907" x="7000875" y="3759200"/>
          <p14:tracePt t="28928" x="6983413" y="3759200"/>
          <p14:tracePt t="28940" x="6965950" y="3768725"/>
          <p14:tracePt t="28953" x="6956425" y="3768725"/>
          <p14:tracePt t="28971" x="6946900" y="3776663"/>
          <p14:tracePt t="28983" x="6911975" y="3786188"/>
          <p14:tracePt t="29003" x="6894513" y="3795713"/>
          <p14:tracePt t="29015" x="6858000" y="3813175"/>
          <p14:tracePt t="29034" x="6840538" y="3822700"/>
          <p14:tracePt t="29047" x="6796088" y="3822700"/>
          <p14:tracePt t="29065" x="6759575" y="3840163"/>
          <p14:tracePt t="29084" x="6742113" y="3848100"/>
          <p14:tracePt t="29096" x="6697663" y="3867150"/>
          <p14:tracePt t="29115" x="6680200" y="3867150"/>
          <p14:tracePt t="29129" x="6653213" y="3884613"/>
          <p14:tracePt t="29148" x="6634163" y="3894138"/>
          <p14:tracePt t="29174" x="6626225" y="3894138"/>
          <p14:tracePt t="29205" x="6616700" y="3911600"/>
          <p14:tracePt t="29225" x="6608763" y="3911600"/>
          <p14:tracePt t="29257" x="6599238" y="3911600"/>
          <p14:tracePt t="29284" x="6599238" y="3919538"/>
          <p14:tracePt t="29325" x="6599238" y="3929063"/>
          <p14:tracePt t="29582" x="6599238" y="3938588"/>
          <p14:tracePt t="29600" x="6599238" y="3946525"/>
          <p14:tracePt t="29614" x="6599238" y="3956050"/>
          <p14:tracePt t="29633" x="6608763" y="3956050"/>
          <p14:tracePt t="29708" x="6626225" y="3973513"/>
          <p14:tracePt t="29728" x="6634163" y="3973513"/>
          <p14:tracePt t="29740" x="6653213" y="3990975"/>
          <p14:tracePt t="29760" x="6670675" y="3990975"/>
          <p14:tracePt t="29771" x="6705600" y="4000500"/>
          <p14:tracePt t="29790" x="6724650" y="4000500"/>
          <p14:tracePt t="29801" x="6742113" y="4000500"/>
          <p14:tracePt t="29822" x="6769100" y="4000500"/>
          <p14:tracePt t="29833" x="6804025" y="4010025"/>
          <p14:tracePt t="29852" x="6823075" y="4017963"/>
          <p14:tracePt t="29865" x="6867525" y="4027488"/>
          <p14:tracePt t="29882" x="6919913" y="4037013"/>
          <p14:tracePt t="29902" x="6929438" y="4037013"/>
          <p14:tracePt t="29915" x="6956425" y="4044950"/>
          <p14:tracePt t="29934" x="6965950" y="4044950"/>
          <p14:tracePt t="29995" x="6965950" y="4054475"/>
          <p14:tracePt t="30029" x="6965950" y="4062413"/>
          <p14:tracePt t="30069" x="6965950" y="4081463"/>
          <p14:tracePt t="30087" x="6965950" y="4098925"/>
          <p14:tracePt t="30099" x="6965950" y="4125913"/>
          <p14:tracePt t="30118" x="6956425" y="4143375"/>
          <p14:tracePt t="30138" x="6946900" y="4160838"/>
          <p14:tracePt t="30149" x="6946900" y="4179888"/>
          <p14:tracePt t="30168" x="6938963" y="4197350"/>
          <p14:tracePt t="30201" x="6938963" y="4205288"/>
          <p14:tracePt t="30243" x="6929438" y="4205288"/>
          <p14:tracePt t="30309" x="6919913" y="4205288"/>
          <p14:tracePt t="30416" x="6911975" y="4205288"/>
          <p14:tracePt t="30435" x="6911975" y="4197350"/>
          <p14:tracePt t="30936" x="6929438" y="4187825"/>
          <p14:tracePt t="30955" x="6929438" y="4179888"/>
          <p14:tracePt t="30967" x="6938963" y="4179888"/>
          <p14:tracePt t="30985" x="6965950" y="4170363"/>
          <p14:tracePt t="31012" x="7000875" y="4160838"/>
          <p14:tracePt t="31030" x="7027863" y="4152900"/>
          <p14:tracePt t="31050" x="7037388" y="4152900"/>
          <p14:tracePt t="31062" x="7045325" y="4152900"/>
          <p14:tracePt t="31080" x="7054850" y="4152900"/>
          <p14:tracePt t="31108" x="7054850" y="4143375"/>
          <p14:tracePt t="31126" x="7062788" y="4143375"/>
          <p14:tracePt t="31138" x="7054850" y="4152900"/>
          <p14:tracePt t="31769" x="7045325" y="4160838"/>
          <p14:tracePt t="31802" x="7045325" y="4170363"/>
          <p14:tracePt t="31814" x="7037388" y="4187825"/>
          <p14:tracePt t="31834" x="7018338" y="4197350"/>
          <p14:tracePt t="31846" x="7010400" y="4214813"/>
          <p14:tracePt t="31866" x="7000875" y="4224338"/>
          <p14:tracePt t="31878" x="6983413" y="4241800"/>
          <p14:tracePt t="31897" x="6973888" y="4251325"/>
          <p14:tracePt t="31909" x="6965950" y="4259263"/>
          <p14:tracePt t="31928" x="6946900" y="4268788"/>
          <p14:tracePt t="31940" x="6929438" y="4295775"/>
          <p14:tracePt t="31958" x="6919913" y="4303713"/>
          <p14:tracePt t="31970" x="6884988" y="4340225"/>
          <p14:tracePt t="31989" x="6875463" y="4348163"/>
          <p14:tracePt t="32004" x="6848475" y="4367213"/>
          <p14:tracePt t="32020" x="6840538" y="4384675"/>
          <p14:tracePt t="32055" x="6823075" y="4394200"/>
          <p14:tracePt t="32082" x="6804025" y="4411663"/>
          <p14:tracePt t="32100" x="6796088" y="4411663"/>
          <p14:tracePt t="37017" x="6786563" y="4429125"/>
          <p14:tracePt t="37243" x="6777038" y="4446588"/>
          <p14:tracePt t="37274" x="6777038" y="4456113"/>
          <p14:tracePt t="37315" x="6751638" y="4465638"/>
          <p14:tracePt t="37334" x="6732588" y="4491038"/>
          <p14:tracePt t="37352" x="6715125" y="4491038"/>
          <p14:tracePt t="37365" x="6715125" y="4500563"/>
          <p14:tracePt t="37397" x="6705600" y="4510088"/>
          <p14:tracePt t="37414" x="6688138" y="4527550"/>
          <p14:tracePt t="37445" x="6661150" y="4537075"/>
          <p14:tracePt t="37463" x="6643688" y="4554538"/>
          <p14:tracePt t="37475" x="6626225" y="4562475"/>
          <p14:tracePt t="37494" x="6608763" y="4572000"/>
          <p14:tracePt t="37505" x="6572250" y="4598988"/>
          <p14:tracePt t="37525" x="6554788" y="4608513"/>
          <p14:tracePt t="37536" x="6510338" y="4625975"/>
          <p14:tracePt t="37555" x="6491288" y="4633913"/>
          <p14:tracePt t="37567" x="6446838" y="4652963"/>
          <p14:tracePt t="37586" x="6429375" y="4660900"/>
          <p14:tracePt t="37625" x="6419850" y="4670425"/>
          <p14:tracePt t="37647" x="6375400" y="4687888"/>
          <p14:tracePt t="37667" x="6357938" y="4697413"/>
          <p14:tracePt t="37678" x="6330950" y="4714875"/>
          <p14:tracePt t="37697" x="6303963" y="4724400"/>
          <p14:tracePt t="37710" x="6296025" y="4724400"/>
          <p14:tracePt t="40767" x="6296025" y="4732338"/>
          <p14:tracePt t="41331" x="6303963" y="4741863"/>
          <p14:tracePt t="42386" x="6313488" y="4741863"/>
          <p14:tracePt t="42412" x="6313488" y="4751388"/>
          <p14:tracePt t="42445" x="6323013" y="4751388"/>
          <p14:tracePt t="42932" x="6330950" y="4751388"/>
          <p14:tracePt t="43264" x="6330950" y="4759325"/>
          <p14:tracePt t="43735" x="6340475" y="4768850"/>
          <p14:tracePt t="43747" x="6411913" y="4803775"/>
          <p14:tracePt t="43766" x="6438900" y="4822825"/>
          <p14:tracePt t="43789" x="6510338" y="4840288"/>
          <p14:tracePt t="43821" x="6562725" y="4857750"/>
          <p14:tracePt t="43829" x="6589713" y="4867275"/>
          <p14:tracePt t="43857" x="6732588" y="4902200"/>
          <p14:tracePt t="43889" x="6796088" y="4919663"/>
          <p14:tracePt t="43891" x="6867525" y="4938713"/>
          <p14:tracePt t="43924" x="6902450" y="4946650"/>
          <p14:tracePt t="43947" x="6938963" y="4956175"/>
          <p14:tracePt t="43959" x="6983413" y="4965700"/>
          <p14:tracePt t="43991" x="7072313" y="4983163"/>
          <p14:tracePt t="44024" x="7089775" y="4983163"/>
          <p14:tracePt t="44050" x="7108825" y="4983163"/>
          <p14:tracePt t="44076" x="7116763" y="4983163"/>
          <p14:tracePt t="44095" x="7126288" y="4973638"/>
          <p14:tracePt t="44124" x="7170738" y="4965700"/>
          <p14:tracePt t="44157" x="7197725" y="4965700"/>
          <p14:tracePt t="44172" x="7215188" y="4956175"/>
          <p14:tracePt t="44191" x="7232650" y="4946650"/>
          <p14:tracePt t="44225" x="7251700" y="4946650"/>
          <p14:tracePt t="44233" x="7286625" y="4938713"/>
          <p14:tracePt t="44257" x="7375525" y="4938713"/>
          <p14:tracePt t="44290" x="7394575" y="4929188"/>
          <p14:tracePt t="44295" x="7419975" y="4919663"/>
          <p14:tracePt t="44326" x="7429500" y="4919663"/>
          <p14:tracePt t="44360" x="7429500" y="4911725"/>
          <p14:tracePt t="44410" x="7439025" y="4911725"/>
          <p14:tracePt t="44421" x="7439025" y="4902200"/>
          <p14:tracePt t="44551" x="7446963" y="4902200"/>
          <p14:tracePt t="44585" x="7456488" y="4902200"/>
          <p14:tracePt t="44960" x="7456488" y="4894263"/>
          <p14:tracePt t="46017" x="7456488" y="4902200"/>
          <p14:tracePt t="46315" x="7466013" y="4902200"/>
          <p14:tracePt t="46340" x="7466013" y="4911725"/>
          <p14:tracePt t="46529" x="7473950" y="4911725"/>
          <p14:tracePt t="46827" x="7483475" y="4911725"/>
          <p14:tracePt t="47130" x="7491413" y="4911725"/>
          <p14:tracePt t="47428" x="7500938" y="4911725"/>
          <p14:tracePt t="48387" x="7510463" y="4911725"/>
          <p14:tracePt t="48561" x="7510463" y="4919663"/>
          <p14:tracePt t="48780" x="7518400" y="4919663"/>
          <p14:tracePt t="48888" x="7518400" y="4911725"/>
          <p14:tracePt t="49692" x="7518400" y="4902200"/>
          <p14:tracePt t="49725" x="7518400" y="4894263"/>
          <p14:tracePt t="49789" x="7518400" y="4884738"/>
          <p14:tracePt t="49833" x="7518400" y="4867275"/>
          <p14:tracePt t="49866" x="7510463" y="4857750"/>
          <p14:tracePt t="49878" x="7510463" y="4813300"/>
          <p14:tracePt t="49897" x="7510463" y="4803775"/>
          <p14:tracePt t="49925" x="7500938" y="4759325"/>
          <p14:tracePt t="49957" x="7491413" y="4732338"/>
          <p14:tracePt t="49960" x="7491413" y="4679950"/>
          <p14:tracePt t="49992" x="7473950" y="4608513"/>
          <p14:tracePt t="50025" x="7473950" y="4581525"/>
          <p14:tracePt t="50033" x="7456488" y="4527550"/>
          <p14:tracePt t="50058" x="7439025" y="4483100"/>
          <p14:tracePt t="50090" x="7419975" y="4438650"/>
          <p14:tracePt t="50102" x="7412038" y="4411663"/>
          <p14:tracePt t="50125" x="7402513" y="4367213"/>
          <p14:tracePt t="50157" x="7385050" y="4340225"/>
          <p14:tracePt t="50160" x="7375525" y="4322763"/>
          <p14:tracePt t="50192" x="7367588" y="4303713"/>
          <p14:tracePt t="50223" x="7358063" y="4295775"/>
          <p14:tracePt t="50242" x="7348538" y="4295775"/>
          <p14:tracePt t="50399" x="7340600" y="4295775"/>
          <p14:tracePt t="50589" x="7331075" y="4295775"/>
          <p14:tracePt t="50715" x="7323138" y="4303713"/>
          <p14:tracePt t="50728" x="7313613" y="4303713"/>
          <p14:tracePt t="50746" x="7304088" y="4303713"/>
        </p14:tracePtLst>
      </p14:laserTraceLst>
    </p:ext>
    <p:ext uri="{E180D4A7-C9FB-4DFB-919C-405C955672EB}">
      <p14:showEvtLst xmlns:p14="http://schemas.microsoft.com/office/powerpoint/2010/main">
        <p14:playEvt time="0" objId="9"/>
        <p14:stopEvt time="27172" objId="9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Widgets and Model Structures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95600" y="906957"/>
            <a:ext cx="1371600" cy="5408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JFrame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7279" y="3124200"/>
            <a:ext cx="1371600" cy="5832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JTextField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59494" y="3108550"/>
            <a:ext cx="1074224" cy="5832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JTextField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" name="Straight Arrow Connector 5"/>
          <p:cNvCxnSpPr>
            <a:stCxn id="44" idx="2"/>
            <a:endCxn id="66" idx="0"/>
          </p:cNvCxnSpPr>
          <p:nvPr/>
        </p:nvCxnSpPr>
        <p:spPr>
          <a:xfrm flipH="1">
            <a:off x="3163318" y="2639141"/>
            <a:ext cx="527239" cy="4814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4" idx="2"/>
            <a:endCxn id="5" idx="0"/>
          </p:cNvCxnSpPr>
          <p:nvPr/>
        </p:nvCxnSpPr>
        <p:spPr>
          <a:xfrm>
            <a:off x="3690557" y="2639141"/>
            <a:ext cx="606049" cy="4694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484" y="881927"/>
            <a:ext cx="23812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033590" y="3091337"/>
            <a:ext cx="1371600" cy="5832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JProgressBar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08487" y="3107374"/>
            <a:ext cx="1005018" cy="5832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JSlider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241034" y="2639141"/>
            <a:ext cx="539091" cy="4521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51" idx="2"/>
          </p:cNvCxnSpPr>
          <p:nvPr/>
        </p:nvCxnSpPr>
        <p:spPr>
          <a:xfrm>
            <a:off x="5883070" y="2561454"/>
            <a:ext cx="854816" cy="5781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701637" y="6015842"/>
            <a:ext cx="1840676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BMISpreadsheet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0485" y="4690752"/>
            <a:ext cx="1392383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double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36817" y="4680856"/>
            <a:ext cx="1392383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double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389417" y="4680856"/>
            <a:ext cx="1392383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double</a:t>
            </a:r>
          </a:p>
        </p:txBody>
      </p:sp>
      <p:cxnSp>
        <p:nvCxnSpPr>
          <p:cNvPr id="30" name="Straight Arrow Connector 29"/>
          <p:cNvCxnSpPr>
            <a:stCxn id="26" idx="0"/>
            <a:endCxn id="27" idx="2"/>
          </p:cNvCxnSpPr>
          <p:nvPr/>
        </p:nvCxnSpPr>
        <p:spPr>
          <a:xfrm flipH="1" flipV="1">
            <a:off x="1316677" y="5300352"/>
            <a:ext cx="2305298" cy="7154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6" idx="0"/>
            <a:endCxn id="28" idx="2"/>
          </p:cNvCxnSpPr>
          <p:nvPr/>
        </p:nvCxnSpPr>
        <p:spPr>
          <a:xfrm flipV="1">
            <a:off x="3621975" y="5290456"/>
            <a:ext cx="711034" cy="7253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6" idx="0"/>
            <a:endCxn id="29" idx="2"/>
          </p:cNvCxnSpPr>
          <p:nvPr/>
        </p:nvCxnSpPr>
        <p:spPr>
          <a:xfrm flipV="1">
            <a:off x="3621975" y="5290456"/>
            <a:ext cx="2463634" cy="7253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498307" y="1576391"/>
            <a:ext cx="2319608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sp>
        <p:nvSpPr>
          <p:cNvPr id="41" name="Rectangle 40"/>
          <p:cNvSpPr/>
          <p:nvPr/>
        </p:nvSpPr>
        <p:spPr>
          <a:xfrm>
            <a:off x="1812782" y="5469827"/>
            <a:ext cx="794036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height</a:t>
            </a:r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3381215" y="5469827"/>
            <a:ext cx="915391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weight</a:t>
            </a:r>
            <a:endParaRPr lang="en-US" sz="1400" dirty="0"/>
          </a:p>
        </p:txBody>
      </p:sp>
      <p:sp>
        <p:nvSpPr>
          <p:cNvPr id="43" name="Rectangle 42"/>
          <p:cNvSpPr/>
          <p:nvPr/>
        </p:nvSpPr>
        <p:spPr>
          <a:xfrm>
            <a:off x="4761911" y="5469827"/>
            <a:ext cx="915391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bmi</a:t>
            </a:r>
            <a:endParaRPr lang="en-US" sz="1400" dirty="0"/>
          </a:p>
        </p:txBody>
      </p:sp>
      <p:cxnSp>
        <p:nvCxnSpPr>
          <p:cNvPr id="47" name="Straight Arrow Connector 46"/>
          <p:cNvCxnSpPr>
            <a:stCxn id="29" idx="0"/>
            <a:endCxn id="14" idx="2"/>
          </p:cNvCxnSpPr>
          <p:nvPr/>
        </p:nvCxnSpPr>
        <p:spPr>
          <a:xfrm flipH="1" flipV="1">
            <a:off x="5410996" y="3690668"/>
            <a:ext cx="674613" cy="9901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9" idx="0"/>
          </p:cNvCxnSpPr>
          <p:nvPr/>
        </p:nvCxnSpPr>
        <p:spPr>
          <a:xfrm flipV="1">
            <a:off x="6085609" y="3673044"/>
            <a:ext cx="685800" cy="10078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2691244" y="3120631"/>
            <a:ext cx="944147" cy="5832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JLabel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52400" y="3144795"/>
            <a:ext cx="944147" cy="5832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JLabel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3" name="Straight Arrow Connector 72"/>
          <p:cNvCxnSpPr>
            <a:endCxn id="71" idx="0"/>
          </p:cNvCxnSpPr>
          <p:nvPr/>
        </p:nvCxnSpPr>
        <p:spPr>
          <a:xfrm flipH="1">
            <a:off x="624474" y="2639141"/>
            <a:ext cx="616560" cy="5056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4267200" y="3654985"/>
            <a:ext cx="0" cy="1061554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1589135" y="3655573"/>
            <a:ext cx="0" cy="106037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835978" y="2040017"/>
            <a:ext cx="944147" cy="541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18483" y="2097821"/>
            <a:ext cx="944147" cy="541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410996" y="2020134"/>
            <a:ext cx="944147" cy="541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51" idx="2"/>
          </p:cNvCxnSpPr>
          <p:nvPr/>
        </p:nvCxnSpPr>
        <p:spPr>
          <a:xfrm flipH="1">
            <a:off x="5305240" y="2561454"/>
            <a:ext cx="577830" cy="547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3" idx="2"/>
          </p:cNvCxnSpPr>
          <p:nvPr/>
        </p:nvCxnSpPr>
        <p:spPr>
          <a:xfrm flipH="1">
            <a:off x="1510579" y="1447800"/>
            <a:ext cx="2070821" cy="5528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3621975" y="1495014"/>
            <a:ext cx="0" cy="6075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3658111" y="1461674"/>
            <a:ext cx="2301670" cy="5723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1046202" y="3940612"/>
            <a:ext cx="1163598" cy="4903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Causes change in</a:t>
            </a:r>
            <a:endParaRPr lang="en-US" sz="1400" dirty="0"/>
          </a:p>
        </p:txBody>
      </p:sp>
      <p:sp>
        <p:nvSpPr>
          <p:cNvPr id="53" name="Rectangle 52"/>
          <p:cNvSpPr/>
          <p:nvPr/>
        </p:nvSpPr>
        <p:spPr>
          <a:xfrm>
            <a:off x="3715925" y="3922425"/>
            <a:ext cx="1163598" cy="4903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Causes change in</a:t>
            </a:r>
            <a:endParaRPr lang="en-US" sz="1400" dirty="0"/>
          </a:p>
        </p:txBody>
      </p:sp>
      <p:sp>
        <p:nvSpPr>
          <p:cNvPr id="54" name="Rectangle 53"/>
          <p:cNvSpPr/>
          <p:nvPr/>
        </p:nvSpPr>
        <p:spPr>
          <a:xfrm>
            <a:off x="5503810" y="3914951"/>
            <a:ext cx="1163598" cy="4903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Causes change in</a:t>
            </a:r>
            <a:endParaRPr lang="en-US" sz="14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0550" y="567710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7313539"/>
      </p:ext>
    </p:extLst>
  </p:cSld>
  <p:clrMapOvr>
    <a:masterClrMapping/>
  </p:clrMapOvr>
  <p:transition advTm="780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2" grpId="0" animBg="1"/>
      <p:bldP spid="14" grpId="0" animBg="1"/>
      <p:bldP spid="26" grpId="0" animBg="1"/>
      <p:bldP spid="27" grpId="0" animBg="1"/>
      <p:bldP spid="28" grpId="0" animBg="1"/>
      <p:bldP spid="29" grpId="0" animBg="1"/>
      <p:bldP spid="40" grpId="0" animBg="1"/>
      <p:bldP spid="41" grpId="0" animBg="1"/>
      <p:bldP spid="42" grpId="0" animBg="1"/>
      <p:bldP spid="43" grpId="0" animBg="1"/>
      <p:bldP spid="66" grpId="0" animBg="1"/>
      <p:bldP spid="71" grpId="0" animBg="1"/>
      <p:bldP spid="38" grpId="0" animBg="1"/>
      <p:bldP spid="44" grpId="0" animBg="1"/>
      <p:bldP spid="51" grpId="0" animBg="1"/>
      <p:bldP spid="52" grpId="0" animBg="1"/>
      <p:bldP spid="53" grpId="0" animBg="1"/>
      <p:bldP spid="54" grpId="0" animBg="1"/>
    </p:bldLst>
  </p:timing>
  <p:extLst mod="1">
    <p:ext uri="{3A86A75C-4F4B-4683-9AE1-C65F6400EC91}">
      <p14:laserTraceLst xmlns:p14="http://schemas.microsoft.com/office/powerpoint/2010/main">
        <p14:tracePtLst>
          <p14:tracePt t="3619" x="7296150" y="4303713"/>
          <p14:tracePt t="4026" x="7286625" y="4295775"/>
          <p14:tracePt t="4193" x="7296150" y="4303713"/>
          <p14:tracePt t="4289" x="7304088" y="4268788"/>
          <p14:tracePt t="4327" x="7304088" y="4152900"/>
          <p14:tracePt t="4356" x="7277100" y="4037013"/>
          <p14:tracePt t="4393" x="7232650" y="3795713"/>
          <p14:tracePt t="4393" x="7232650" y="3776663"/>
          <p14:tracePt t="4423" x="7205663" y="3670300"/>
          <p14:tracePt t="4461" x="7143750" y="3500438"/>
          <p14:tracePt t="4490" x="7116763" y="3455988"/>
          <p14:tracePt t="4528" x="6973888" y="3276600"/>
          <p14:tracePt t="4556" x="6769100" y="3000375"/>
          <p14:tracePt t="4590" x="6537325" y="2670175"/>
          <p14:tracePt t="4624" x="6348413" y="2419350"/>
          <p14:tracePt t="4662" x="6161088" y="2197100"/>
          <p14:tracePt t="4690" x="6126163" y="2160588"/>
          <p14:tracePt t="4728" x="5938838" y="2027238"/>
          <p14:tracePt t="4758" x="5680075" y="1866900"/>
          <p14:tracePt t="4793" x="5483225" y="1751013"/>
          <p14:tracePt t="4824" x="5259388" y="1608138"/>
          <p14:tracePt t="4859" x="5099050" y="1527175"/>
          <p14:tracePt t="4891" x="4946650" y="1465263"/>
          <p14:tracePt t="4926" x="4670425" y="1295400"/>
          <p14:tracePt t="4926" x="4572000" y="1223963"/>
          <p14:tracePt t="4957" x="4367213" y="1116013"/>
          <p14:tracePt t="4993" x="4241800" y="1071563"/>
          <p14:tracePt t="5024" x="4116388" y="1027113"/>
          <p14:tracePt t="5060" x="3956050" y="1009650"/>
          <p14:tracePt t="5091" x="3929063" y="1000125"/>
          <p14:tracePt t="5126" x="3875088" y="1000125"/>
          <p14:tracePt t="5158" x="3822700" y="1000125"/>
          <p14:tracePt t="5193" x="3714750" y="1017588"/>
          <p14:tracePt t="5225" x="3527425" y="1017588"/>
          <p14:tracePt t="5260" x="3276600" y="1009650"/>
          <p14:tracePt t="5292" x="3170238" y="1000125"/>
          <p14:tracePt t="5327" x="3071813" y="1000125"/>
          <p14:tracePt t="5359" x="2973388" y="1027113"/>
          <p14:tracePt t="5394" x="2822575" y="1071563"/>
          <p14:tracePt t="5426" x="2714625" y="1108075"/>
          <p14:tracePt t="5461" x="2598738" y="1143000"/>
          <p14:tracePt t="5493" x="2465388" y="1179513"/>
          <p14:tracePt t="5531" x="2339975" y="1214438"/>
          <p14:tracePt t="5559" x="2259013" y="1241425"/>
          <p14:tracePt t="5594" x="2044700" y="1330325"/>
          <p14:tracePt t="5627" x="1965325" y="1374775"/>
          <p14:tracePt t="5663" x="1884363" y="1428750"/>
          <p14:tracePt t="5693" x="1803400" y="1500188"/>
          <p14:tracePt t="5731" x="1741488" y="1562100"/>
          <p14:tracePt t="5760" x="1697038" y="1625600"/>
          <p14:tracePt t="5798" x="1633538" y="1724025"/>
          <p14:tracePt t="5827" x="1598613" y="1812925"/>
          <p14:tracePt t="5862" x="1509713" y="2017713"/>
          <p14:tracePt t="5894" x="1509713" y="2054225"/>
          <p14:tracePt t="5928" x="1465263" y="2224088"/>
          <p14:tracePt t="5961" x="1446213" y="2366963"/>
          <p14:tracePt t="5995" x="1446213" y="2517775"/>
          <p14:tracePt t="6027" x="1500188" y="2786063"/>
          <p14:tracePt t="6065" x="1616075" y="3089275"/>
          <p14:tracePt t="6094" x="1643063" y="3143250"/>
          <p14:tracePt t="6129" x="1768475" y="3384550"/>
          <p14:tracePt t="6161" x="1874838" y="3536950"/>
          <p14:tracePt t="6196" x="1982788" y="3660775"/>
          <p14:tracePt t="6228" x="2089150" y="3776663"/>
          <p14:tracePt t="6269" x="2500313" y="4098925"/>
          <p14:tracePt t="6295" x="2581275" y="4152900"/>
          <p14:tracePt t="6329" x="2786063" y="4303713"/>
          <p14:tracePt t="6362" x="3000375" y="4446588"/>
          <p14:tracePt t="6397" x="3544888" y="4687888"/>
          <p14:tracePt t="6429" x="3875088" y="4822825"/>
          <p14:tracePt t="6466" x="4224338" y="4938713"/>
          <p14:tracePt t="6496" x="4643438" y="5062538"/>
          <p14:tracePt t="6530" x="5062538" y="5170488"/>
          <p14:tracePt t="6562" x="5357813" y="5241925"/>
          <p14:tracePt t="6597" x="5795963" y="5322888"/>
          <p14:tracePt t="6629" x="6099175" y="5357813"/>
          <p14:tracePt t="6664" x="6446838" y="5384800"/>
          <p14:tracePt t="6697" x="6491288" y="5384800"/>
          <p14:tracePt t="6734" x="6769100" y="5384800"/>
          <p14:tracePt t="6763" x="7045325" y="5348288"/>
          <p14:tracePt t="6796" x="7242175" y="5276850"/>
          <p14:tracePt t="6830" x="7348538" y="5214938"/>
          <p14:tracePt t="6863" x="7473950" y="5081588"/>
          <p14:tracePt t="6897" x="7527925" y="4911725"/>
          <p14:tracePt t="6930" x="7527925" y="4732338"/>
          <p14:tracePt t="6963" x="7537450" y="4616450"/>
          <p14:tracePt t="6997" x="7545388" y="4483100"/>
          <p14:tracePt t="7030" x="7545388" y="4411663"/>
          <p14:tracePt t="7065" x="7545388" y="4402138"/>
          <p14:tracePt t="7097" x="7545388" y="4384675"/>
          <p14:tracePt t="7164" x="7348538" y="4303713"/>
          <p14:tracePt t="7198" x="7188200" y="4241800"/>
          <p14:tracePt t="7231" x="6911975" y="4116388"/>
          <p14:tracePt t="7265" x="6581775" y="3956050"/>
          <p14:tracePt t="7298" x="6296025" y="3813175"/>
          <p14:tracePt t="7331" x="5983288" y="3643313"/>
          <p14:tracePt t="7365" x="5705475" y="3465513"/>
          <p14:tracePt t="7398" x="5438775" y="3303588"/>
          <p14:tracePt t="7432" x="5133975" y="3108325"/>
          <p14:tracePt t="7465" x="4902200" y="2928938"/>
          <p14:tracePt t="7498" x="4803775" y="2857500"/>
          <p14:tracePt t="7532" x="4776788" y="2830513"/>
          <p14:tracePt t="7565" x="4741863" y="2795588"/>
          <p14:tracePt t="7599" x="4679950" y="2732088"/>
          <p14:tracePt t="7632" x="4625975" y="2652713"/>
          <p14:tracePt t="7666" x="4562475" y="2544763"/>
          <p14:tracePt t="7699" x="4545013" y="2465388"/>
          <p14:tracePt t="7732" x="4545013" y="2401888"/>
          <p14:tracePt t="7766" x="4545013" y="2339975"/>
          <p14:tracePt t="7799" x="4545013" y="2224088"/>
          <p14:tracePt t="7833" x="4545013" y="2187575"/>
          <p14:tracePt t="7866" x="4545013" y="2170113"/>
          <p14:tracePt t="7900" x="4545013" y="2160588"/>
          <p14:tracePt t="7933" x="4545013" y="2125663"/>
          <p14:tracePt t="7967" x="4545013" y="2081213"/>
          <p14:tracePt t="8000" x="4545013" y="2071688"/>
          <p14:tracePt t="8134" x="4537075" y="2071688"/>
          <p14:tracePt t="8167" x="4500563" y="2071688"/>
          <p14:tracePt t="8365" x="4491038" y="2071688"/>
          <p14:tracePt t="8466" x="4491038" y="2062163"/>
          <p14:tracePt t="10006" x="4446588" y="2036763"/>
          <p14:tracePt t="10006" x="4394200" y="1990725"/>
          <p14:tracePt t="10040" x="4330700" y="1938338"/>
          <p14:tracePt t="10074" x="4303713" y="1919288"/>
          <p14:tracePt t="10107" x="4241800" y="1884363"/>
          <p14:tracePt t="10140" x="4054475" y="1803400"/>
          <p14:tracePt t="10174" x="3911600" y="1731963"/>
          <p14:tracePt t="10207" x="3813175" y="1687513"/>
          <p14:tracePt t="10240" x="3679825" y="1679575"/>
          <p14:tracePt t="10274" x="3517900" y="1679575"/>
          <p14:tracePt t="10307" x="3455988" y="1679575"/>
          <p14:tracePt t="10341" x="3419475" y="1687513"/>
          <p14:tracePt t="10374" x="3411538" y="1697038"/>
          <p14:tracePt t="10408" x="3384550" y="1731963"/>
          <p14:tracePt t="10441" x="3375025" y="1758950"/>
          <p14:tracePt t="10475" x="3375025" y="1795463"/>
          <p14:tracePt t="10508" x="3384550" y="1803400"/>
          <p14:tracePt t="10541" x="3490913" y="1857375"/>
          <p14:tracePt t="10575" x="3714750" y="1928813"/>
          <p14:tracePt t="10608" x="3902075" y="1990725"/>
          <p14:tracePt t="10642" x="4125913" y="2044700"/>
          <p14:tracePt t="10675" x="4429125" y="2125663"/>
          <p14:tracePt t="10708" x="4732338" y="2224088"/>
          <p14:tracePt t="10741" x="5081588" y="2303463"/>
          <p14:tracePt t="10775" x="5384800" y="2374900"/>
          <p14:tracePt t="10808" x="5616575" y="2428875"/>
          <p14:tracePt t="10842" x="6037263" y="2527300"/>
          <p14:tracePt t="10876" x="6715125" y="2687638"/>
          <p14:tracePt t="10909" x="7116763" y="2776538"/>
          <p14:tracePt t="10942" x="7348538" y="2830513"/>
          <p14:tracePt t="10976" x="7466013" y="2857500"/>
          <p14:tracePt t="11009" x="7510463" y="2867025"/>
          <p14:tracePt t="11043" x="7554913" y="2867025"/>
          <p14:tracePt t="11076" x="7581900" y="2857500"/>
          <p14:tracePt t="11111" x="7589838" y="2857500"/>
          <p14:tracePt t="11144" x="7599363" y="2840038"/>
          <p14:tracePt t="11176" x="7608888" y="2803525"/>
          <p14:tracePt t="11210" x="7608888" y="2795588"/>
          <p14:tracePt t="11243" x="7599363" y="2759075"/>
          <p14:tracePt t="11277" x="7562850" y="2705100"/>
          <p14:tracePt t="11310" x="7554913" y="2697163"/>
          <p14:tracePt t="11343" x="7554913" y="2679700"/>
          <p14:tracePt t="11377" x="7527925" y="2598738"/>
          <p14:tracePt t="11410" x="7510463" y="2536825"/>
          <p14:tracePt t="11444" x="7500938" y="2509838"/>
          <p14:tracePt t="11478" x="7500938" y="2500313"/>
          <p14:tracePt t="11511" x="7483475" y="2446338"/>
          <p14:tracePt t="11544" x="7473950" y="2393950"/>
          <p14:tracePt t="11578" x="7466013" y="2330450"/>
          <p14:tracePt t="11595" x="7456488" y="2224088"/>
          <p14:tracePt t="11628" x="7456488" y="2160588"/>
          <p14:tracePt t="11677" x="7456488" y="2062163"/>
          <p14:tracePt t="11711" x="7456488" y="1973263"/>
          <p14:tracePt t="11745" x="7456488" y="1928813"/>
          <p14:tracePt t="11778" x="7456488" y="1919288"/>
          <p14:tracePt t="11811" x="7456488" y="1911350"/>
          <p14:tracePt t="11828" x="7456488" y="1901825"/>
          <p14:tracePt t="11845" x="7456488" y="1884363"/>
          <p14:tracePt t="11861" x="7456488" y="1866900"/>
          <p14:tracePt t="11880" x="7439025" y="1830388"/>
          <p14:tracePt t="11912" x="7412038" y="1768475"/>
          <p14:tracePt t="11945" x="7259638" y="1482725"/>
          <p14:tracePt t="11962" x="7161213" y="1312863"/>
          <p14:tracePt t="11978" x="7153275" y="1312863"/>
          <p14:tracePt t="12063" x="7143750" y="1303338"/>
          <p14:tracePt t="12079" x="7126288" y="1303338"/>
          <p14:tracePt t="12096" x="7108825" y="1295400"/>
          <p14:tracePt t="12112" x="7089775" y="1285875"/>
          <p14:tracePt t="12146" x="7045325" y="1268413"/>
          <p14:tracePt t="12179" x="6973888" y="1250950"/>
          <p14:tracePt t="12230" x="6956425" y="1258888"/>
          <p14:tracePt t="12247" x="6956425" y="1268413"/>
          <p14:tracePt t="12263" x="6938963" y="1312863"/>
          <p14:tracePt t="12280" x="6929438" y="1322388"/>
          <p14:tracePt t="12296" x="6911975" y="1374775"/>
          <p14:tracePt t="12313" x="6902450" y="1374775"/>
          <p14:tracePt t="12330" x="6894513" y="1384300"/>
          <p14:tracePt t="12346" x="6884988" y="1401763"/>
          <p14:tracePt t="12363" x="6875463" y="1411288"/>
          <p14:tracePt t="12397" x="6867525" y="1438275"/>
          <p14:tracePt t="12430" x="6858000" y="1438275"/>
          <p14:tracePt t="12463" x="6858000" y="1446213"/>
          <p14:tracePt t="12531" x="6858000" y="1455738"/>
          <p14:tracePt t="12564" x="6858000" y="1465263"/>
          <p14:tracePt t="12782" x="6858000" y="1473200"/>
          <p14:tracePt t="12898" x="6867525" y="1473200"/>
          <p14:tracePt t="12932" x="6894513" y="1473200"/>
          <p14:tracePt t="12965" x="6956425" y="1473200"/>
          <p14:tracePt t="12999" x="7037388" y="1482725"/>
          <p14:tracePt t="13032" x="7170738" y="1500188"/>
          <p14:tracePt t="13050" x="7188200" y="1500188"/>
          <p14:tracePt t="13065" x="7205663" y="1500188"/>
          <p14:tracePt t="13082" x="7277100" y="1509713"/>
          <p14:tracePt t="13099" x="7304088" y="1509713"/>
          <p14:tracePt t="13115" x="7367588" y="1517650"/>
          <p14:tracePt t="13132" x="7385050" y="1517650"/>
          <p14:tracePt t="13149" x="7473950" y="1517650"/>
          <p14:tracePt t="13182" x="7527925" y="1517650"/>
          <p14:tracePt t="13199" x="7589838" y="1517650"/>
          <p14:tracePt t="13215" x="7653338" y="1517650"/>
          <p14:tracePt t="13249" x="7715250" y="1517650"/>
          <p14:tracePt t="13266" x="7715250" y="1527175"/>
          <p14:tracePt t="13283" x="7724775" y="1527175"/>
          <p14:tracePt t="13299" x="7732713" y="1527175"/>
          <p14:tracePt t="13316" x="7751763" y="1527175"/>
          <p14:tracePt t="13333" x="7759700" y="1527175"/>
          <p14:tracePt t="13349" x="7769225" y="1527175"/>
          <p14:tracePt t="13366" x="7804150" y="1536700"/>
          <p14:tracePt t="13383" x="7831138" y="1544638"/>
          <p14:tracePt t="13400" x="7885113" y="1544638"/>
          <p14:tracePt t="13416" x="7894638" y="1544638"/>
          <p14:tracePt t="13433" x="7956550" y="1544638"/>
          <p14:tracePt t="13467" x="7991475" y="1544638"/>
          <p14:tracePt t="13517" x="8010525" y="1544638"/>
          <p14:tracePt t="13550" x="8018463" y="1544638"/>
          <p14:tracePt t="13717" x="7983538" y="1544638"/>
          <p14:tracePt t="13751" x="7902575" y="1544638"/>
          <p14:tracePt t="13768" x="7840663" y="1544638"/>
          <p14:tracePt t="13784" x="7813675" y="1544638"/>
          <p14:tracePt t="13818" x="7759700" y="1544638"/>
          <p14:tracePt t="13835" x="7724775" y="1544638"/>
          <p14:tracePt t="13851" x="7697788" y="1544638"/>
          <p14:tracePt t="13868" x="7643813" y="1544638"/>
          <p14:tracePt t="13885" x="7616825" y="1544638"/>
          <p14:tracePt t="13901" x="7537450" y="1536700"/>
          <p14:tracePt t="13918" x="7500938" y="1536700"/>
          <p14:tracePt t="13935" x="7340600" y="1509713"/>
          <p14:tracePt t="13968" x="7251700" y="1490663"/>
          <p14:tracePt t="14001" x="7170738" y="1482725"/>
          <p14:tracePt t="14035" x="7134225" y="1482725"/>
          <p14:tracePt t="14052" x="7081838" y="1473200"/>
          <p14:tracePt t="14068" x="7062788" y="1473200"/>
          <p14:tracePt t="14085" x="7010400" y="1465263"/>
          <p14:tracePt t="14102" x="6991350" y="1465263"/>
          <p14:tracePt t="14118" x="6983413" y="1455738"/>
          <p14:tracePt t="14152" x="6965950" y="1455738"/>
          <p14:tracePt t="14169" x="6946900" y="1455738"/>
          <p14:tracePt t="14185" x="6894513" y="1428750"/>
          <p14:tracePt t="14219" x="6858000" y="1411288"/>
          <p14:tracePt t="16877" x="6858000" y="1401763"/>
          <p14:tracePt t="16894" x="6858000" y="1393825"/>
          <p14:tracePt t="17161" x="6867525" y="1393825"/>
          <p14:tracePt t="17278" x="6875463" y="1384300"/>
          <p14:tracePt t="17295" x="6884988" y="1384300"/>
          <p14:tracePt t="17345" x="6902450" y="1384300"/>
          <p14:tracePt t="17395" x="6946900" y="1384300"/>
          <p14:tracePt t="17428" x="6973888" y="1374775"/>
          <p14:tracePt t="17462" x="6983413" y="1374775"/>
          <p14:tracePt t="17479" x="7010400" y="1366838"/>
          <p14:tracePt t="17512" x="7054850" y="1366838"/>
          <p14:tracePt t="17529" x="7072313" y="1357313"/>
          <p14:tracePt t="17546" x="7108825" y="1339850"/>
          <p14:tracePt t="17562" x="7161213" y="1322388"/>
          <p14:tracePt t="17579" x="7170738" y="1322388"/>
          <p14:tracePt t="17596" x="7205663" y="1312863"/>
          <p14:tracePt t="17612" x="7232650" y="1303338"/>
          <p14:tracePt t="17629" x="7304088" y="1295400"/>
          <p14:tracePt t="17646" x="7331075" y="1285875"/>
          <p14:tracePt t="17663" x="7429500" y="1268413"/>
          <p14:tracePt t="17696" x="7527925" y="1258888"/>
          <p14:tracePt t="17729" x="7599363" y="1258888"/>
          <p14:tracePt t="17746" x="7661275" y="1258888"/>
          <p14:tracePt t="17763" x="7742238" y="1258888"/>
          <p14:tracePt t="17779" x="7759700" y="1258888"/>
          <p14:tracePt t="17796" x="7813675" y="1258888"/>
          <p14:tracePt t="17813" x="7840663" y="1258888"/>
          <p14:tracePt t="17830" x="7894638" y="1258888"/>
          <p14:tracePt t="17846" x="7920038" y="1258888"/>
          <p14:tracePt t="17863" x="7974013" y="1258888"/>
          <p14:tracePt t="17880" x="8037513" y="1268413"/>
          <p14:tracePt t="17897" x="8054975" y="1268413"/>
          <p14:tracePt t="17913" x="8099425" y="1285875"/>
          <p14:tracePt t="17930" x="8126413" y="1295400"/>
          <p14:tracePt t="17963" x="8134350" y="1295400"/>
          <p14:tracePt t="18114" x="8134350" y="1303338"/>
          <p14:tracePt t="18298" x="8143875" y="1322388"/>
          <p14:tracePt t="26682" x="8134350" y="1322388"/>
          <p14:tracePt t="27211" x="8072438" y="1295400"/>
          <p14:tracePt t="27237" x="7974013" y="1258888"/>
          <p14:tracePt t="27256" x="7920038" y="1231900"/>
          <p14:tracePt t="27268" x="7831138" y="1187450"/>
          <p14:tracePt t="27287" x="7688263" y="1143000"/>
          <p14:tracePt t="27306" x="7616825" y="1116013"/>
          <p14:tracePt t="27318" x="7419975" y="1071563"/>
          <p14:tracePt t="27338" x="7331075" y="1036638"/>
          <p14:tracePt t="27350" x="7180263" y="1009650"/>
          <p14:tracePt t="27370" x="7116763" y="990600"/>
          <p14:tracePt t="27382" x="7081838" y="973138"/>
          <p14:tracePt t="27393" x="6929438" y="946150"/>
          <p14:tracePt t="27412" x="6911975" y="946150"/>
          <p14:tracePt t="27427" x="6759575" y="946150"/>
          <p14:tracePt t="27446" x="6705600" y="955675"/>
          <p14:tracePt t="27460" x="6634163" y="965200"/>
          <p14:tracePt t="27479" x="6616700" y="973138"/>
          <p14:tracePt t="27493" x="6537325" y="982663"/>
          <p14:tracePt t="27509" x="6491288" y="982663"/>
          <p14:tracePt t="27526" x="6259513" y="1009650"/>
          <p14:tracePt t="27543" x="5946775" y="1071563"/>
          <p14:tracePt t="27560" x="5848350" y="1081088"/>
          <p14:tracePt t="27576" x="5634038" y="1116013"/>
          <p14:tracePt t="27593" x="5545138" y="1143000"/>
          <p14:tracePt t="27611" x="5322888" y="1160463"/>
          <p14:tracePt t="27626" x="5232400" y="1187450"/>
          <p14:tracePt t="27643" x="5081588" y="1204913"/>
          <p14:tracePt t="27660" x="5010150" y="1204913"/>
          <p14:tracePt t="27677" x="4946650" y="1214438"/>
          <p14:tracePt t="27693" x="4759325" y="1223963"/>
          <p14:tracePt t="27711" x="4572000" y="1204913"/>
          <p14:tracePt t="27731" x="4500563" y="1196975"/>
          <p14:tracePt t="27743" x="4411663" y="1187450"/>
          <p14:tracePt t="27761" x="4384675" y="1187450"/>
          <p14:tracePt t="27787" x="4375150" y="1187450"/>
          <p14:tracePt t="27806" x="4295775" y="1187450"/>
          <p14:tracePt t="27839" x="4268788" y="1187450"/>
          <p14:tracePt t="27851" x="4205288" y="1179513"/>
          <p14:tracePt t="27870" x="4187825" y="1179513"/>
          <p14:tracePt t="27881" x="4160838" y="1169988"/>
          <p14:tracePt t="27901" x="4152900" y="1169988"/>
          <p14:tracePt t="27937" x="4143375" y="1169988"/>
          <p14:tracePt t="27963" x="4133850" y="1169988"/>
          <p14:tracePt t="27993" x="4125913" y="1160463"/>
          <p14:tracePt t="28107" x="4108450" y="1169988"/>
          <p14:tracePt t="28322" x="4062413" y="1169988"/>
          <p14:tracePt t="28342" x="4044950" y="1169988"/>
          <p14:tracePt t="28352" x="4010025" y="1179513"/>
          <p14:tracePt t="28373" x="3983038" y="1187450"/>
          <p14:tracePt t="28387" x="3929063" y="1204913"/>
          <p14:tracePt t="28404" x="3902075" y="1214438"/>
          <p14:tracePt t="28416" x="3813175" y="1231900"/>
          <p14:tracePt t="28436" x="3786188" y="1241425"/>
          <p14:tracePt t="28448" x="3705225" y="1258888"/>
          <p14:tracePt t="28468" x="3687763" y="1258888"/>
          <p14:tracePt t="28480" x="3652838" y="1276350"/>
          <p14:tracePt t="28499" x="3633788" y="1285875"/>
          <p14:tracePt t="28513" x="3571875" y="1322388"/>
          <p14:tracePt t="28529" x="3536950" y="1347788"/>
          <p14:tracePt t="28546" x="3482975" y="1384300"/>
          <p14:tracePt t="28563" x="3438525" y="1419225"/>
          <p14:tracePt t="28580" x="3429000" y="1438275"/>
          <p14:tracePt t="28596" x="3384550" y="1473200"/>
          <p14:tracePt t="28613" x="3367088" y="1500188"/>
          <p14:tracePt t="28630" x="3322638" y="1544638"/>
          <p14:tracePt t="28649" x="3303588" y="1562100"/>
          <p14:tracePt t="28663" x="3259138" y="1608138"/>
          <p14:tracePt t="28680" x="3241675" y="1625600"/>
          <p14:tracePt t="28696" x="3197225" y="1670050"/>
          <p14:tracePt t="28713" x="3179763" y="1687513"/>
          <p14:tracePt t="28730" x="3133725" y="1741488"/>
          <p14:tracePt t="28747" x="3125788" y="1758950"/>
          <p14:tracePt t="28763" x="3062288" y="1830388"/>
          <p14:tracePt t="28781" x="3009900" y="1911350"/>
          <p14:tracePt t="28799" x="3009900" y="1928813"/>
          <p14:tracePt t="28826" x="2982913" y="1982788"/>
          <p14:tracePt t="28846" x="2965450" y="2009775"/>
          <p14:tracePt t="28858" x="2938463" y="2089150"/>
          <p14:tracePt t="28877" x="2928938" y="2116138"/>
          <p14:tracePt t="28888" x="2911475" y="2179638"/>
          <p14:tracePt t="28908" x="2911475" y="2205038"/>
          <p14:tracePt t="28920" x="2901950" y="2286000"/>
          <p14:tracePt t="28938" x="2901950" y="2303463"/>
          <p14:tracePt t="28950" x="2901950" y="2366963"/>
          <p14:tracePt t="28970" x="2901950" y="2384425"/>
          <p14:tracePt t="28982" x="2901950" y="2401888"/>
          <p14:tracePt t="29000" x="2901950" y="2465388"/>
          <p14:tracePt t="29019" x="2901950" y="2509838"/>
          <p14:tracePt t="29031" x="2901950" y="2589213"/>
          <p14:tracePt t="29051" x="2901950" y="2616200"/>
          <p14:tracePt t="29064" x="2911475" y="2643188"/>
          <p14:tracePt t="29081" x="2919413" y="2732088"/>
          <p14:tracePt t="29097" x="2928938" y="2795588"/>
          <p14:tracePt t="29115" x="2946400" y="2847975"/>
          <p14:tracePt t="29141" x="2955925" y="2894013"/>
          <p14:tracePt t="29160" x="2965450" y="2911475"/>
          <p14:tracePt t="29172" x="2965450" y="2955925"/>
          <p14:tracePt t="29191" x="2973388" y="2982913"/>
          <p14:tracePt t="29202" x="3000375" y="3036888"/>
          <p14:tracePt t="29223" x="3017838" y="3054350"/>
          <p14:tracePt t="29234" x="3036888" y="3108325"/>
          <p14:tracePt t="29253" x="3054350" y="3125788"/>
          <p14:tracePt t="29265" x="3089275" y="3179763"/>
          <p14:tracePt t="29284" x="3098800" y="3197225"/>
          <p14:tracePt t="29298" x="3133725" y="3251200"/>
          <p14:tracePt t="29315" x="3143250" y="3268663"/>
          <p14:tracePt t="29332" x="3179763" y="3303588"/>
          <p14:tracePt t="29348" x="3187700" y="3303588"/>
          <p14:tracePt t="29365" x="3197225" y="3313113"/>
          <p14:tracePt t="29405" x="3205163" y="3322638"/>
          <p14:tracePt t="29424" x="3232150" y="3330575"/>
          <p14:tracePt t="29443" x="3241675" y="3340100"/>
          <p14:tracePt t="29455" x="3241675" y="3348038"/>
          <p14:tracePt t="29474" x="3251200" y="3348038"/>
          <p14:tracePt t="29499" x="3259138" y="3348038"/>
          <p14:tracePt t="29551" x="3268663" y="3348038"/>
          <p14:tracePt t="29708" x="3276600" y="3348038"/>
          <p14:tracePt t="29727" x="3286125" y="3348038"/>
          <p14:tracePt t="29738" x="3286125" y="3357563"/>
          <p14:tracePt t="31808" x="3295650" y="3357563"/>
          <p14:tracePt t="32413" x="3303588" y="3375025"/>
          <p14:tracePt t="32425" x="3313113" y="3384550"/>
          <p14:tracePt t="32505" x="3313113" y="3394075"/>
          <p14:tracePt t="33499" x="3313113" y="3402013"/>
          <p14:tracePt t="34522" x="3313113" y="3419475"/>
          <p14:tracePt t="34548" x="3313113" y="3446463"/>
          <p14:tracePt t="34567" x="3313113" y="3465513"/>
          <p14:tracePt t="34600" x="3313113" y="3490913"/>
          <p14:tracePt t="34611" x="3313113" y="3536950"/>
          <p14:tracePt t="34631" x="3313113" y="3616325"/>
          <p14:tracePt t="34664" x="3313113" y="3732213"/>
          <p14:tracePt t="34696" x="3303588" y="3813175"/>
          <p14:tracePt t="34709" x="3303588" y="3894138"/>
          <p14:tracePt t="34731" x="3303588" y="4098925"/>
          <p14:tracePt t="34765" x="3303588" y="4259263"/>
          <p14:tracePt t="34770" x="3303588" y="4375150"/>
          <p14:tracePt t="34798" x="3357563" y="4697413"/>
          <p14:tracePt t="34831" x="3394075" y="4840288"/>
          <p14:tracePt t="34848" x="3455988" y="5045075"/>
          <p14:tracePt t="34881" x="3554413" y="5340350"/>
          <p14:tracePt t="34915" x="3608388" y="5438775"/>
          <p14:tracePt t="34948" x="3633788" y="5527675"/>
          <p14:tracePt t="34981" x="3679825" y="5626100"/>
          <p14:tracePt t="34989" x="3724275" y="5803900"/>
          <p14:tracePt t="35022" x="3741738" y="5884863"/>
          <p14:tracePt t="35048" x="3759200" y="6018213"/>
          <p14:tracePt t="35082" x="3786188" y="6224588"/>
          <p14:tracePt t="35115" x="3822700" y="6419850"/>
          <p14:tracePt t="35148" x="3840163" y="6465888"/>
          <p14:tracePt t="35181" x="3848100" y="6491288"/>
          <p14:tracePt t="35185" x="3848100" y="6527800"/>
          <p14:tracePt t="35227" x="3848100" y="6537325"/>
          <p14:tracePt t="35260" x="3848100" y="6545263"/>
          <p14:tracePt t="35432" x="3848100" y="6554788"/>
          <p14:tracePt t="35827" x="3857625" y="6554788"/>
          <p14:tracePt t="35902" x="3875088" y="6554788"/>
          <p14:tracePt t="35946" x="3884613" y="6554788"/>
          <p14:tracePt t="35979" x="3894138" y="6545263"/>
          <p14:tracePt t="35998" x="3911600" y="6537325"/>
          <p14:tracePt t="36048" x="3919538" y="6518275"/>
          <p14:tracePt t="36058" x="3956050" y="6500813"/>
          <p14:tracePt t="36085" x="3990975" y="6473825"/>
          <p14:tracePt t="36119" x="4000500" y="6465888"/>
          <p14:tracePt t="36152" x="4010025" y="6465888"/>
          <p14:tracePt t="36212" x="4017963" y="6456363"/>
          <p14:tracePt t="36231" x="4027488" y="6446838"/>
          <p14:tracePt t="36252" x="4044950" y="6446838"/>
          <p14:tracePt t="36286" x="4054475" y="6438900"/>
          <p14:tracePt t="36319" x="4081463" y="6411913"/>
          <p14:tracePt t="36353" x="4089400" y="6402388"/>
          <p14:tracePt t="36386" x="4116388" y="6384925"/>
          <p14:tracePt t="36420" x="4133850" y="6367463"/>
          <p14:tracePt t="36453" x="4152900" y="6330950"/>
          <p14:tracePt t="36487" x="4152900" y="6323013"/>
          <p14:tracePt t="36520" x="4152900" y="6303963"/>
          <p14:tracePt t="36553" x="4152900" y="6286500"/>
          <p14:tracePt t="36587" x="4152900" y="6276975"/>
          <p14:tracePt t="36638" x="4143375" y="6276975"/>
          <p14:tracePt t="36702" x="4133850" y="6276975"/>
          <p14:tracePt t="36743" x="4125913" y="6276975"/>
          <p14:tracePt t="36767" x="4116388" y="6276975"/>
          <p14:tracePt t="36801" x="4108450" y="6276975"/>
          <p14:tracePt t="36811" x="4081463" y="6276975"/>
          <p14:tracePt t="36831" x="4062413" y="6276975"/>
          <p14:tracePt t="36854" x="3973513" y="6269038"/>
          <p14:tracePt t="36889" x="3938588" y="6269038"/>
          <p14:tracePt t="36922" x="3875088" y="6286500"/>
          <p14:tracePt t="36955" x="3803650" y="6303963"/>
          <p14:tracePt t="36988" x="3751263" y="6330950"/>
          <p14:tracePt t="37021" x="3652838" y="6375400"/>
          <p14:tracePt t="37055" x="3589338" y="6402388"/>
          <p14:tracePt t="37088" x="3509963" y="6446838"/>
          <p14:tracePt t="37121" x="3482975" y="6456363"/>
          <p14:tracePt t="37126" x="3429000" y="6491288"/>
          <p14:tracePt t="37155" x="3394075" y="6510338"/>
          <p14:tracePt t="37188" x="3340100" y="6537325"/>
          <p14:tracePt t="37193" x="3330575" y="6554788"/>
          <p14:tracePt t="37222" x="3251200" y="6608763"/>
          <p14:tracePt t="37256" x="3224213" y="6661150"/>
          <p14:tracePt t="37288" x="3214688" y="6688138"/>
          <p14:tracePt t="37322" x="3214688" y="6697663"/>
          <p14:tracePt t="37363" x="3214688" y="6705600"/>
          <p14:tracePt t="37459" x="3224213" y="6705600"/>
          <p14:tracePt t="37504" x="3251200" y="6705600"/>
          <p14:tracePt t="37531" x="3276600" y="6697663"/>
          <p14:tracePt t="37545" x="3295650" y="6697663"/>
          <p14:tracePt t="37557" x="3394075" y="6670675"/>
          <p14:tracePt t="37590" x="3500438" y="6643688"/>
          <p14:tracePt t="37623" x="3687763" y="6599238"/>
          <p14:tracePt t="37657" x="3830638" y="6572250"/>
          <p14:tracePt t="37690" x="3983038" y="6545263"/>
          <p14:tracePt t="37724" x="4108450" y="6537325"/>
          <p14:tracePt t="37757" x="4187825" y="6518275"/>
          <p14:tracePt t="37790" x="4214813" y="6510338"/>
          <p14:tracePt t="37824" x="4214813" y="6500813"/>
          <p14:tracePt t="37945" x="4224338" y="6491288"/>
          <p14:tracePt t="38072" x="4224338" y="6473825"/>
          <p14:tracePt t="38103" x="4232275" y="6465888"/>
          <p14:tracePt t="38116" x="4241800" y="6446838"/>
          <p14:tracePt t="38135" x="4251325" y="6429375"/>
          <p14:tracePt t="38158" x="4251325" y="6402388"/>
          <p14:tracePt t="38190" x="4276725" y="6348413"/>
          <p14:tracePt t="38199" x="4295775" y="6330950"/>
          <p14:tracePt t="38224" x="4322763" y="6286500"/>
          <p14:tracePt t="38258" x="4330700" y="6251575"/>
          <p14:tracePt t="38275" x="4330700" y="6242050"/>
          <p14:tracePt t="38291" x="4340225" y="6215063"/>
          <p14:tracePt t="38324" x="4340225" y="6197600"/>
          <p14:tracePt t="38390" x="4340225" y="6188075"/>
          <p14:tracePt t="38512" x="4340225" y="6180138"/>
          <p14:tracePt t="38654" x="4348163" y="6170613"/>
          <p14:tracePt t="38686" x="4348163" y="6161088"/>
          <p14:tracePt t="56809" x="4348163" y="6143625"/>
          <p14:tracePt t="56876" x="4348163" y="6116638"/>
          <p14:tracePt t="56888" x="4340225" y="6062663"/>
          <p14:tracePt t="56914" x="4276725" y="5938838"/>
          <p14:tracePt t="56948" x="4160838" y="5751513"/>
          <p14:tracePt t="56985" x="4098925" y="5643563"/>
          <p14:tracePt t="57016" x="4027488" y="5545138"/>
          <p14:tracePt t="57049" x="4000500" y="5518150"/>
          <p14:tracePt t="57082" x="3990975" y="5510213"/>
          <p14:tracePt t="57115" x="3983038" y="5510213"/>
          <p14:tracePt t="57149" x="3965575" y="5500688"/>
          <p14:tracePt t="57182" x="3965575" y="5510213"/>
          <p14:tracePt t="57270" x="3965575" y="5527675"/>
          <p14:tracePt t="57283" x="3973513" y="5527675"/>
          <p14:tracePt t="57316" x="3983038" y="5545138"/>
          <p14:tracePt t="57329" x="4017963" y="5554663"/>
          <p14:tracePt t="57349" x="4027488" y="5554663"/>
          <p14:tracePt t="57383" x="4071938" y="5537200"/>
          <p14:tracePt t="57416" x="4170363" y="5456238"/>
          <p14:tracePt t="57450" x="4276725" y="5340350"/>
          <p14:tracePt t="57483" x="4330700" y="5232400"/>
          <p14:tracePt t="57517" x="4545013" y="4741863"/>
          <p14:tracePt t="57550" x="4679950" y="4133850"/>
          <p14:tracePt t="57583" x="4732338" y="3455988"/>
          <p14:tracePt t="57617" x="4741863" y="3062288"/>
          <p14:tracePt t="57651" x="4741863" y="2589213"/>
          <p14:tracePt t="57684" x="4687888" y="2036763"/>
          <p14:tracePt t="57701" x="4679950" y="1955800"/>
          <p14:tracePt t="57717" x="4608513" y="1731963"/>
          <p14:tracePt t="57734" x="4598988" y="1724025"/>
          <p14:tracePt t="57750" x="4589463" y="1714500"/>
          <p14:tracePt t="57784" x="4438650" y="1465263"/>
          <p14:tracePt t="57818" x="4313238" y="1258888"/>
          <p14:tracePt t="57835" x="4268788" y="1187450"/>
          <p14:tracePt t="57851" x="4205288" y="1108075"/>
          <p14:tracePt t="57868" x="4152900" y="1062038"/>
          <p14:tracePt t="57893" x="4037013" y="973138"/>
          <p14:tracePt t="57912" x="3983038" y="946150"/>
          <p14:tracePt t="57925" x="3830638" y="874713"/>
          <p14:tracePt t="57943" x="3776663" y="866775"/>
          <p14:tracePt t="57957" x="3714750" y="847725"/>
          <p14:tracePt t="57977" x="3679825" y="847725"/>
          <p14:tracePt t="58002" x="3608388" y="857250"/>
          <p14:tracePt t="58021" x="3581400" y="874713"/>
          <p14:tracePt t="58036" x="3544888" y="901700"/>
          <p14:tracePt t="58056" x="3517900" y="946150"/>
          <p14:tracePt t="58066" x="3490913" y="1017588"/>
          <p14:tracePt t="58091" x="3473450" y="1081088"/>
          <p14:tracePt t="58104" x="3473450" y="1108075"/>
          <p14:tracePt t="58117" x="3465513" y="1160463"/>
          <p14:tracePt t="58128" x="3473450" y="1276350"/>
          <p14:tracePt t="58146" x="3482975" y="1401763"/>
          <p14:tracePt t="58165" x="3500438" y="1473200"/>
          <p14:tracePt t="58177" x="3554413" y="1608138"/>
          <p14:tracePt t="58196" x="3581400" y="1670050"/>
          <p14:tracePt t="58208" x="3660775" y="1812925"/>
          <p14:tracePt t="58227" x="3697288" y="1866900"/>
          <p14:tracePt t="58239" x="3759200" y="1965325"/>
          <p14:tracePt t="58258" x="3786188" y="2000250"/>
          <p14:tracePt t="58271" x="3830638" y="2054225"/>
          <p14:tracePt t="58289" x="3830638" y="2062163"/>
          <p14:tracePt t="58302" x="3875088" y="2108200"/>
          <p14:tracePt t="58322" x="3911600" y="2143125"/>
          <p14:tracePt t="58335" x="4000500" y="2241550"/>
          <p14:tracePt t="58354" x="4037013" y="2276475"/>
          <p14:tracePt t="58368" x="4098925" y="2339975"/>
          <p14:tracePt t="58386" x="4125913" y="2357438"/>
          <p14:tracePt t="58413" x="4125913" y="2366963"/>
          <p14:tracePt t="58680" x="4125913" y="2384425"/>
          <p14:tracePt t="58699" x="4133850" y="2393950"/>
          <p14:tracePt t="58711" x="4133850" y="2374900"/>
          <p14:tracePt t="58827" x="4133850" y="2357438"/>
          <p14:tracePt t="58839" x="4125913" y="2322513"/>
          <p14:tracePt t="58850" x="4108450" y="2232025"/>
          <p14:tracePt t="58878" x="4098925" y="2187575"/>
          <p14:tracePt t="58891" x="4089400" y="2170113"/>
          <p14:tracePt t="58904" x="4089400" y="2160588"/>
          <p14:tracePt t="58914" x="4081463" y="2116138"/>
          <p14:tracePt t="58933" x="4071938" y="2081213"/>
          <p14:tracePt t="58961" x="4062413" y="2017713"/>
          <p14:tracePt t="58980" x="4054475" y="1955800"/>
          <p14:tracePt t="58999" x="4044950" y="1938338"/>
          <p14:tracePt t="59009" x="4027488" y="1874838"/>
          <p14:tracePt t="59029" x="4027488" y="1847850"/>
          <p14:tracePt t="59042" x="4000500" y="1768475"/>
          <p14:tracePt t="59061" x="3973513" y="1714500"/>
          <p14:tracePt t="59072" x="3938588" y="1608138"/>
          <p14:tracePt t="59092" x="3919538" y="1581150"/>
          <p14:tracePt t="59105" x="3911600" y="1554163"/>
          <p14:tracePt t="59124" x="3894138" y="1527175"/>
          <p14:tracePt t="59138" x="3875088" y="1527175"/>
          <p14:tracePt t="59199" x="3857625" y="1562100"/>
          <p14:tracePt t="59216" x="3840163" y="1589088"/>
          <p14:tracePt t="59238" x="3803650" y="1731963"/>
          <p14:tracePt t="59272" x="3795713" y="1803400"/>
          <p14:tracePt t="59279" x="3786188" y="1830388"/>
          <p14:tracePt t="59291" x="3776663" y="1901825"/>
          <p14:tracePt t="59309" x="3768725" y="1973263"/>
          <p14:tracePt t="59328" x="3768725" y="2009775"/>
          <p14:tracePt t="59340" x="3768725" y="2071688"/>
          <p14:tracePt t="59358" x="3768725" y="2125663"/>
          <p14:tracePt t="59372" x="3768725" y="2276475"/>
          <p14:tracePt t="59389" x="3768725" y="2357438"/>
          <p14:tracePt t="59405" x="3795713" y="2581275"/>
          <p14:tracePt t="59422" x="3803650" y="2679700"/>
          <p14:tracePt t="59439" x="3830638" y="2894013"/>
          <p14:tracePt t="59455" x="3840163" y="3027363"/>
          <p14:tracePt t="59472" x="3840163" y="3054350"/>
          <p14:tracePt t="59489" x="3857625" y="3187700"/>
          <p14:tracePt t="59505" x="3867150" y="3214688"/>
          <p14:tracePt t="59522" x="3884613" y="3313113"/>
          <p14:tracePt t="59539" x="3894138" y="3367088"/>
          <p14:tracePt t="59556" x="3919538" y="3490913"/>
          <p14:tracePt t="59572" x="3919538" y="3517900"/>
          <p14:tracePt t="59589" x="3938588" y="3687763"/>
          <p14:tracePt t="59606" x="3990975" y="3919538"/>
          <p14:tracePt t="59624" x="4010025" y="4017963"/>
          <p14:tracePt t="59639" x="4037013" y="4081463"/>
          <p14:tracePt t="59663" x="4044950" y="4116388"/>
          <p14:tracePt t="59676" x="4054475" y="4152900"/>
          <p14:tracePt t="59689" x="4071938" y="4187825"/>
          <p14:tracePt t="59706" x="4098925" y="4303713"/>
          <p14:tracePt t="59723" x="4116388" y="4375150"/>
          <p14:tracePt t="59739" x="4152900" y="4491038"/>
          <p14:tracePt t="59756" x="4160838" y="4537075"/>
          <p14:tracePt t="59773" x="4179888" y="4598988"/>
          <p14:tracePt t="59790" x="4197350" y="4652963"/>
          <p14:tracePt t="59807" x="4214813" y="4724400"/>
          <p14:tracePt t="59823" x="4232275" y="4848225"/>
          <p14:tracePt t="59840" x="4241800" y="4911725"/>
          <p14:tracePt t="59856" x="4251325" y="4956175"/>
          <p14:tracePt t="59873" x="4268788" y="5054600"/>
          <p14:tracePt t="59890" x="4286250" y="5133975"/>
          <p14:tracePt t="59907" x="4295775" y="5187950"/>
          <p14:tracePt t="59926" x="4295775" y="5205413"/>
          <p14:tracePt t="59940" x="4295775" y="5232400"/>
          <p14:tracePt t="59957" x="4303713" y="5259388"/>
          <p14:tracePt t="59974" x="4303713" y="5276850"/>
          <p14:tracePt t="59990" x="4313238" y="5340350"/>
          <p14:tracePt t="60007" x="4313238" y="5357813"/>
          <p14:tracePt t="60023" x="4322763" y="5411788"/>
          <p14:tracePt t="60040" x="4330700" y="5456238"/>
          <p14:tracePt t="60061" x="4330700" y="5483225"/>
          <p14:tracePt t="60080" x="4340225" y="5510213"/>
          <p14:tracePt t="60100" x="4340225" y="5491163"/>
          <p14:tracePt t="60237" x="4340225" y="5473700"/>
          <p14:tracePt t="60249" x="4340225" y="5419725"/>
          <p14:tracePt t="60268" x="4330700" y="5394325"/>
          <p14:tracePt t="60292" x="4330700" y="5197475"/>
          <p14:tracePt t="60325" x="4322763" y="4911725"/>
          <p14:tracePt t="60358" x="4322763" y="4822825"/>
          <p14:tracePt t="60366" x="4322763" y="4598988"/>
          <p14:tracePt t="60391" x="4313238" y="4259263"/>
          <p14:tracePt t="60425" x="4313238" y="4160838"/>
          <p14:tracePt t="60430" x="4313238" y="4143375"/>
          <p14:tracePt t="60458" x="4313238" y="3919538"/>
          <p14:tracePt t="60492" x="4313238" y="3813175"/>
          <p14:tracePt t="60501" x="4313238" y="3500438"/>
          <p14:tracePt t="60525" x="4303713" y="3017838"/>
          <p14:tracePt t="60559" x="4251325" y="2705100"/>
          <p14:tracePt t="60570" x="4241800" y="2589213"/>
          <p14:tracePt t="60592" x="4197350" y="2214563"/>
          <p14:tracePt t="60626" x="4179888" y="2108200"/>
          <p14:tracePt t="60632" x="4170363" y="2071688"/>
          <p14:tracePt t="60659" x="4160838" y="2054225"/>
          <p14:tracePt t="61809" x="4160838" y="2044700"/>
          <p14:tracePt t="62488" x="4160838" y="2036763"/>
          <p14:tracePt t="62501" x="4160838" y="2027238"/>
          <p14:tracePt t="62521" x="4160838" y="2000250"/>
          <p14:tracePt t="62879" x="4170363" y="2000250"/>
          <p14:tracePt t="62989" x="4170363" y="1990725"/>
          <p14:tracePt t="63624" x="4179888" y="1990725"/>
          <p14:tracePt t="63979" x="4187825" y="1990725"/>
          <p14:tracePt t="64261" x="4187825" y="1982788"/>
          <p14:tracePt t="64670" x="4187825" y="1973263"/>
          <p14:tracePt t="64704" x="4187825" y="1982788"/>
          <p14:tracePt t="64813" x="4187825" y="1990725"/>
          <p14:tracePt t="64826" x="4187825" y="2017713"/>
          <p14:tracePt t="64846" x="4187825" y="2036763"/>
          <p14:tracePt t="64871" x="4197350" y="2133600"/>
          <p14:tracePt t="64905" x="4214813" y="2241550"/>
          <p14:tracePt t="64909" x="4224338" y="2276475"/>
          <p14:tracePt t="64938" x="4251325" y="2428875"/>
          <p14:tracePt t="64972" x="4251325" y="2527300"/>
          <p14:tracePt t="64977" x="4251325" y="2660650"/>
          <p14:tracePt t="65005" x="4286250" y="2847975"/>
          <p14:tracePt t="65038" x="4303713" y="2901950"/>
          <p14:tracePt t="65045" x="4303713" y="2911475"/>
          <p14:tracePt t="65097" x="4303713" y="2901950"/>
          <p14:tracePt t="65210" x="4295775" y="2901950"/>
          <p14:tracePt t="65222" x="4295775" y="2894013"/>
          <p14:tracePt t="65239" x="4286250" y="2884488"/>
          <p14:tracePt t="65274" x="4286250" y="2867025"/>
          <p14:tracePt t="65284" x="4276725" y="2847975"/>
          <p14:tracePt t="65315" x="4276725" y="2840038"/>
          <p14:tracePt t="65378" x="4276725" y="2830513"/>
          <p14:tracePt t="65453" x="4276725" y="2822575"/>
        </p14:tracePtLst>
      </p14:laserTraceLst>
    </p:ext>
    <p:ext uri="{E180D4A7-C9FB-4DFB-919C-405C955672EB}">
      <p14:showEvtLst xmlns:p14="http://schemas.microsoft.com/office/powerpoint/2010/main">
        <p14:playEvt time="0" objId="35"/>
        <p14:stopEvt time="26472" objId="35"/>
      </p14:showEvt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462556" y="56769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Read Methods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1271556" y="56769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Write Methods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MVC and Toolkits: General Structure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05156" y="54483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Model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5843556" y="33909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View</a:t>
            </a:r>
            <a:endParaRPr lang="en-US" sz="1600" dirty="0"/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 flipH="1">
            <a:off x="5614956" y="4229100"/>
            <a:ext cx="1257300" cy="144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14356" y="34671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Controller</a:t>
            </a:r>
            <a:endParaRPr lang="en-US" sz="1600" dirty="0"/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>
            <a:off x="1843056" y="4305300"/>
            <a:ext cx="13335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176556" y="4076700"/>
            <a:ext cx="1447800" cy="160020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709956" y="3467100"/>
            <a:ext cx="2133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Notification Method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814356" y="2857500"/>
            <a:ext cx="2057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Notification Method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3390312" y="17145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Observable Widget (Button, </a:t>
            </a:r>
            <a:r>
              <a:rPr lang="en-US" sz="1600" dirty="0" err="1" smtClean="0"/>
              <a:t>TextField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5462556" y="1790700"/>
            <a:ext cx="2438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Observer Registration Method</a:t>
            </a:r>
            <a:endParaRPr lang="en-US" sz="1600" dirty="0"/>
          </a:p>
        </p:txBody>
      </p:sp>
      <p:cxnSp>
        <p:nvCxnSpPr>
          <p:cNvPr id="29" name="Straight Arrow Connector 28"/>
          <p:cNvCxnSpPr>
            <a:stCxn id="26" idx="1"/>
            <a:endCxn id="25" idx="0"/>
          </p:cNvCxnSpPr>
          <p:nvPr/>
        </p:nvCxnSpPr>
        <p:spPr>
          <a:xfrm flipH="1">
            <a:off x="1843056" y="2133600"/>
            <a:ext cx="1547256" cy="723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31" idx="3"/>
          </p:cNvCxnSpPr>
          <p:nvPr/>
        </p:nvCxnSpPr>
        <p:spPr>
          <a:xfrm flipH="1" flipV="1">
            <a:off x="4624356" y="2785258"/>
            <a:ext cx="2238994" cy="6056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924112" y="2495550"/>
            <a:ext cx="3095688" cy="1283576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405156" y="2556658"/>
            <a:ext cx="1219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Write Methods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1838" y="56474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60201"/>
      </p:ext>
    </p:extLst>
  </p:cSld>
  <p:clrMapOvr>
    <a:masterClrMapping/>
  </p:clrMapOvr>
  <p:transition advTm="1223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487" x="4268788" y="2813050"/>
          <p14:tracePt t="3505" x="4268788" y="2795588"/>
          <p14:tracePt t="3520" x="4259263" y="2795588"/>
          <p14:tracePt t="3604" x="4259263" y="2803525"/>
          <p14:tracePt t="3621" x="4259263" y="2874963"/>
          <p14:tracePt t="3654" x="4251325" y="2982913"/>
          <p14:tracePt t="3687" x="4232275" y="3054350"/>
          <p14:tracePt t="3705" x="4214813" y="3133725"/>
          <p14:tracePt t="3721" x="4214813" y="3170238"/>
          <p14:tracePt t="3738" x="4205288" y="3303588"/>
          <p14:tracePt t="3755" x="4205288" y="3340100"/>
          <p14:tracePt t="3771" x="4197350" y="3438525"/>
          <p14:tracePt t="3788" x="4187825" y="3490913"/>
          <p14:tracePt t="3805" x="4179888" y="3616325"/>
          <p14:tracePt t="3821" x="4170363" y="3679825"/>
          <p14:tracePt t="3838" x="4160838" y="3759200"/>
          <p14:tracePt t="3855" x="4160838" y="3929063"/>
          <p14:tracePt t="3872" x="4160838" y="3983038"/>
          <p14:tracePt t="3888" x="4170363" y="4116388"/>
          <p14:tracePt t="3921" x="4179888" y="4286250"/>
          <p14:tracePt t="3938" x="4187825" y="4394200"/>
          <p14:tracePt t="3956" x="4232275" y="4643438"/>
          <p14:tracePt t="3972" x="4241800" y="4714875"/>
          <p14:tracePt t="3988" x="4268788" y="4911725"/>
          <p14:tracePt t="4022" x="4268788" y="4983163"/>
          <p14:tracePt t="4039" x="4276725" y="5054600"/>
          <p14:tracePt t="4056" x="4295775" y="5143500"/>
          <p14:tracePt t="4072" x="4313238" y="5268913"/>
          <p14:tracePt t="4089" x="4322763" y="5313363"/>
          <p14:tracePt t="4106" x="4340225" y="5456238"/>
          <p14:tracePt t="4139" x="4367213" y="5589588"/>
          <p14:tracePt t="4173" x="4394200" y="5768975"/>
          <p14:tracePt t="4206" x="4411663" y="5857875"/>
          <p14:tracePt t="4223" x="4419600" y="5884863"/>
          <p14:tracePt t="4306" x="4419600" y="5894388"/>
          <p14:tracePt t="4339" x="4419600" y="5902325"/>
          <p14:tracePt t="4440" x="4419600" y="5911850"/>
          <p14:tracePt t="4473" x="4419600" y="5919788"/>
          <p14:tracePt t="4775" x="4429125" y="5919788"/>
          <p14:tracePt t="13633" x="4446588" y="5919788"/>
          <p14:tracePt t="13702" x="4456113" y="5919788"/>
          <p14:tracePt t="13736" x="4473575" y="5919788"/>
          <p14:tracePt t="13770" x="4483100" y="5938838"/>
          <p14:tracePt t="13802" x="4554538" y="5956300"/>
          <p14:tracePt t="13837" x="4732338" y="6027738"/>
          <p14:tracePt t="13869" x="4938713" y="6099175"/>
          <p14:tracePt t="13904" x="5108575" y="6134100"/>
          <p14:tracePt t="13936" x="5384800" y="6224588"/>
          <p14:tracePt t="13972" x="5894388" y="6402388"/>
          <p14:tracePt t="14003" x="6062663" y="6446838"/>
          <p14:tracePt t="14038" x="6303963" y="6483350"/>
          <p14:tracePt t="14069" x="6473825" y="6491288"/>
          <p14:tracePt t="14102" x="6527800" y="6491288"/>
          <p14:tracePt t="14134" x="6626225" y="6473825"/>
          <p14:tracePt t="14171" x="6786563" y="6438900"/>
          <p14:tracePt t="14203" x="6946900" y="6411913"/>
          <p14:tracePt t="14236" x="7000875" y="6384925"/>
          <p14:tracePt t="14270" x="7108825" y="6348413"/>
          <p14:tracePt t="14303" x="7116763" y="6330950"/>
          <p14:tracePt t="14368" x="7126288" y="6323013"/>
          <p14:tracePt t="14401" x="7126288" y="6313488"/>
          <p14:tracePt t="14439" x="7126288" y="6296025"/>
          <p14:tracePt t="14471" x="7126288" y="6276975"/>
          <p14:tracePt t="14505" x="7108825" y="6276975"/>
          <p14:tracePt t="14538" x="7108825" y="6269038"/>
          <p14:tracePt t="14572" x="7089775" y="6259513"/>
          <p14:tracePt t="14604" x="7081838" y="6251575"/>
          <p14:tracePt t="14637" x="7018338" y="6215063"/>
          <p14:tracePt t="14703" x="7018338" y="6205538"/>
          <p14:tracePt t="14837" x="7018338" y="6215063"/>
          <p14:tracePt t="14872" x="6973888" y="6242050"/>
          <p14:tracePt t="14906" x="6902450" y="6269038"/>
          <p14:tracePt t="14911" x="6894513" y="6276975"/>
          <p14:tracePt t="14939" x="6813550" y="6303963"/>
          <p14:tracePt t="14973" x="6510338" y="6402388"/>
          <p14:tracePt t="15006" x="6473825" y="6419850"/>
          <p14:tracePt t="15039" x="6313488" y="6456363"/>
          <p14:tracePt t="15072" x="6045200" y="6510338"/>
          <p14:tracePt t="15106" x="5822950" y="6537325"/>
          <p14:tracePt t="15138" x="5670550" y="6581775"/>
          <p14:tracePt t="15173" x="5518150" y="6608763"/>
          <p14:tracePt t="15206" x="5357813" y="6626225"/>
          <p14:tracePt t="15212" x="5295900" y="6634163"/>
          <p14:tracePt t="15239" x="5251450" y="6634163"/>
          <p14:tracePt t="15273" x="5027613" y="6643688"/>
          <p14:tracePt t="15307" x="4911725" y="6643688"/>
          <p14:tracePt t="15340" x="4776788" y="6643688"/>
          <p14:tracePt t="15373" x="4625975" y="6626225"/>
          <p14:tracePt t="15407" x="4518025" y="6581775"/>
          <p14:tracePt t="15440" x="4510088" y="6581775"/>
          <p14:tracePt t="15474" x="4473575" y="6537325"/>
          <p14:tracePt t="15478" x="4465638" y="6518275"/>
          <p14:tracePt t="15507" x="4438650" y="6465888"/>
          <p14:tracePt t="15541" x="4419600" y="6367463"/>
          <p14:tracePt t="15574" x="4402138" y="6313488"/>
          <p14:tracePt t="16275" x="4411663" y="6313488"/>
          <p14:tracePt t="16310" x="4419600" y="6313488"/>
          <p14:tracePt t="16411" x="4429125" y="6313488"/>
          <p14:tracePt t="16577" x="4429125" y="6296025"/>
          <p14:tracePt t="16611" x="4429125" y="6251575"/>
          <p14:tracePt t="16644" x="4419600" y="6153150"/>
          <p14:tracePt t="16678" x="4394200" y="5973763"/>
          <p14:tracePt t="16711" x="4375150" y="5857875"/>
          <p14:tracePt t="16745" x="4367213" y="5688013"/>
          <p14:tracePt t="16778" x="4367213" y="5357813"/>
          <p14:tracePt t="16811" x="4367213" y="4956175"/>
          <p14:tracePt t="16845" x="4375150" y="4830763"/>
          <p14:tracePt t="16878" x="4394200" y="4705350"/>
          <p14:tracePt t="16912" x="4438650" y="4429125"/>
          <p14:tracePt t="16945" x="4456113" y="4205288"/>
          <p14:tracePt t="16978" x="4465638" y="3956050"/>
          <p14:tracePt t="17012" x="4483100" y="3697288"/>
          <p14:tracePt t="17045" x="4518025" y="3536950"/>
          <p14:tracePt t="17078" x="4545013" y="3394075"/>
          <p14:tracePt t="17111" x="4572000" y="3276600"/>
          <p14:tracePt t="17146" x="4598988" y="3232150"/>
          <p14:tracePt t="17179" x="4643438" y="3170238"/>
          <p14:tracePt t="17212" x="4697413" y="3089275"/>
          <p14:tracePt t="17246" x="4751388" y="3017838"/>
          <p14:tracePt t="17278" x="4795838" y="2938463"/>
          <p14:tracePt t="17312" x="4830763" y="2847975"/>
          <p14:tracePt t="17347" x="4884738" y="2687638"/>
          <p14:tracePt t="17410" x="4911725" y="2598738"/>
          <p14:tracePt t="17446" x="4919663" y="2527300"/>
          <p14:tracePt t="17480" x="4929188" y="2473325"/>
          <p14:tracePt t="17513" x="4929188" y="2401888"/>
          <p14:tracePt t="17546" x="4919663" y="2276475"/>
          <p14:tracePt t="17550" x="4919663" y="2251075"/>
          <p14:tracePt t="17580" x="4911725" y="2224088"/>
          <p14:tracePt t="17644" x="4848225" y="2179638"/>
          <p14:tracePt t="17680" x="4803775" y="2152650"/>
          <p14:tracePt t="17714" x="4741863" y="2116138"/>
          <p14:tracePt t="17747" x="4660900" y="2081213"/>
          <p14:tracePt t="17781" x="4616450" y="2062163"/>
          <p14:tracePt t="17814" x="4589463" y="2062163"/>
          <p14:tracePt t="17847" x="4562475" y="2081213"/>
          <p14:tracePt t="17881" x="4518025" y="2125663"/>
          <p14:tracePt t="17915" x="4456113" y="2214563"/>
          <p14:tracePt t="17947" x="4429125" y="2276475"/>
          <p14:tracePt t="17981" x="4419600" y="2295525"/>
          <p14:tracePt t="18015" x="4411663" y="2312988"/>
          <p14:tracePt t="18048" x="4419600" y="2347913"/>
          <p14:tracePt t="18081" x="4456113" y="2411413"/>
          <p14:tracePt t="18086" x="4483100" y="2419350"/>
          <p14:tracePt t="18116" x="4537075" y="2473325"/>
          <p14:tracePt t="18148" x="4589463" y="2500313"/>
          <p14:tracePt t="18181" x="4679950" y="2527300"/>
          <p14:tracePt t="18215" x="4768850" y="2527300"/>
          <p14:tracePt t="18248" x="4884738" y="2500313"/>
          <p14:tracePt t="18282" x="4938713" y="2465388"/>
          <p14:tracePt t="18315" x="5000625" y="2357438"/>
          <p14:tracePt t="18349" x="5054600" y="2259013"/>
          <p14:tracePt t="18382" x="5072063" y="2241550"/>
          <p14:tracePt t="18449" x="5072063" y="2224088"/>
          <p14:tracePt t="18482" x="5072063" y="2179638"/>
          <p14:tracePt t="18516" x="5072063" y="2116138"/>
          <p14:tracePt t="18550" x="5054600" y="2062163"/>
          <p14:tracePt t="18583" x="5045075" y="2036763"/>
          <p14:tracePt t="18617" x="5045075" y="2027238"/>
          <p14:tracePt t="18680" x="5037138" y="2017713"/>
          <p14:tracePt t="18717" x="4965700" y="2017713"/>
          <p14:tracePt t="18750" x="4946650" y="2017713"/>
          <p14:tracePt t="18783" x="4938713" y="2017713"/>
          <p14:tracePt t="18817" x="4929188" y="2017713"/>
          <p14:tracePt t="18850" x="4919663" y="2017713"/>
          <p14:tracePt t="18916" x="4911725" y="2017713"/>
          <p14:tracePt t="19148" x="4902200" y="2017713"/>
          <p14:tracePt t="19450" x="4902200" y="2027238"/>
          <p14:tracePt t="19519" x="4894263" y="2036763"/>
          <p14:tracePt t="19554" x="4884738" y="2036763"/>
          <p14:tracePt t="19569" x="4867275" y="2044700"/>
          <p14:tracePt t="19585" x="4840288" y="2054225"/>
          <p14:tracePt t="19650" x="4822825" y="2054225"/>
          <p14:tracePt t="19686" x="4822825" y="2062163"/>
          <p14:tracePt t="19719" x="4803775" y="2071688"/>
          <p14:tracePt t="19819" x="4795838" y="2071688"/>
          <p14:tracePt t="37122" x="4795838" y="2081213"/>
          <p14:tracePt t="37146" x="4759325" y="2081213"/>
          <p14:tracePt t="37158" x="4741863" y="2081213"/>
          <p14:tracePt t="37170" x="4670425" y="2081213"/>
          <p14:tracePt t="37189" x="4643438" y="2081213"/>
          <p14:tracePt t="37201" x="4589463" y="2081213"/>
          <p14:tracePt t="37222" x="4545013" y="2081213"/>
          <p14:tracePt t="37233" x="4394200" y="2071688"/>
          <p14:tracePt t="37251" x="4330700" y="2062163"/>
          <p14:tracePt t="37263" x="4160838" y="2044700"/>
          <p14:tracePt t="37282" x="4108450" y="2044700"/>
          <p14:tracePt t="37294" x="4044950" y="2044700"/>
          <p14:tracePt t="37313" x="3938588" y="2036763"/>
          <p14:tracePt t="37331" x="3894138" y="2036763"/>
          <p14:tracePt t="37344" x="3803650" y="2036763"/>
          <p14:tracePt t="37364" x="3751263" y="2036763"/>
          <p14:tracePt t="37375" x="3652838" y="2044700"/>
          <p14:tracePt t="37394" x="3589338" y="2062163"/>
          <p14:tracePt t="37406" x="3429000" y="2116138"/>
          <p14:tracePt t="37424" x="3330575" y="2143125"/>
          <p14:tracePt t="37439" x="3133725" y="2187575"/>
          <p14:tracePt t="37456" x="3071813" y="2214563"/>
          <p14:tracePt t="37472" x="2911475" y="2259013"/>
          <p14:tracePt t="37489" x="2840038" y="2276475"/>
          <p14:tracePt t="37506" x="2679700" y="2322513"/>
          <p14:tracePt t="37523" x="2339975" y="2419350"/>
          <p14:tracePt t="37539" x="2224088" y="2438400"/>
          <p14:tracePt t="37556" x="1884363" y="2500313"/>
          <p14:tracePt t="37573" x="1830388" y="2509838"/>
          <p14:tracePt t="37589" x="1679575" y="2527300"/>
          <p14:tracePt t="37606" x="1660525" y="2536825"/>
          <p14:tracePt t="37623" x="1633538" y="2544763"/>
          <p14:tracePt t="37639" x="1616075" y="2544763"/>
          <p14:tracePt t="37657" x="1598613" y="2562225"/>
          <p14:tracePt t="37673" x="1544638" y="2751138"/>
          <p14:tracePt t="37693" x="1544638" y="2822575"/>
          <p14:tracePt t="37706" x="1581150" y="3000375"/>
          <p14:tracePt t="37725" x="1598613" y="3036888"/>
          <p14:tracePt t="37740" x="1625600" y="3133725"/>
          <p14:tracePt t="37756" x="1643063" y="3187700"/>
          <p14:tracePt t="37773" x="1714500" y="3330575"/>
          <p14:tracePt t="37790" x="1812925" y="3527425"/>
          <p14:tracePt t="37807" x="1847850" y="3589338"/>
          <p14:tracePt t="37824" x="1946275" y="3759200"/>
          <p14:tracePt t="37840" x="1990725" y="3830638"/>
          <p14:tracePt t="37857" x="2116138" y="3990975"/>
          <p14:tracePt t="37874" x="2133600" y="4017963"/>
          <p14:tracePt t="37890" x="2187575" y="4071938"/>
          <p14:tracePt t="37907" x="2187575" y="4062413"/>
          <p14:tracePt t="37985" x="2187575" y="4054475"/>
          <p14:tracePt t="38056" x="2232025" y="4054475"/>
          <p14:tracePt t="38066" x="2347913" y="4054475"/>
          <p14:tracePt t="38087" x="2438400" y="4054475"/>
          <p14:tracePt t="38098" x="2732088" y="4054475"/>
          <p14:tracePt t="38118" x="2857500" y="4054475"/>
          <p14:tracePt t="38130" x="3268663" y="4071938"/>
          <p14:tracePt t="38149" x="3500438" y="4089400"/>
          <p14:tracePt t="38162" x="4017963" y="4089400"/>
          <p14:tracePt t="38181" x="4170363" y="4089400"/>
          <p14:tracePt t="38192" x="4759325" y="4089400"/>
          <p14:tracePt t="38212" x="4965700" y="4081463"/>
          <p14:tracePt t="38225" x="5562600" y="4081463"/>
          <p14:tracePt t="38243" x="5768975" y="4071938"/>
          <p14:tracePt t="38258" x="6357938" y="4054475"/>
          <p14:tracePt t="38275" x="6510338" y="4054475"/>
          <p14:tracePt t="38291" x="6965950" y="4017963"/>
          <p14:tracePt t="38308" x="7062788" y="4010025"/>
          <p14:tracePt t="38325" x="7259638" y="3973513"/>
          <p14:tracePt t="38342" x="7296150" y="3965575"/>
          <p14:tracePt t="38358" x="7483475" y="3938588"/>
          <p14:tracePt t="38375" x="7537450" y="3919538"/>
          <p14:tracePt t="38392" x="7786688" y="3867150"/>
          <p14:tracePt t="38408" x="7848600" y="3848100"/>
          <p14:tracePt t="38426" x="7875588" y="3848100"/>
          <p14:tracePt t="38442" x="7929563" y="3848100"/>
          <p14:tracePt t="38490" x="7991475" y="3857625"/>
          <p14:tracePt t="38509" x="8010525" y="3867150"/>
          <p14:tracePt t="38519" x="8027988" y="3867150"/>
          <p14:tracePt t="38538" x="8018463" y="3884613"/>
          <p14:tracePt t="38605" x="8001000" y="3902075"/>
          <p14:tracePt t="38649" x="7991475" y="3902075"/>
          <p14:tracePt t="38661" x="7956550" y="3902075"/>
          <p14:tracePt t="38725" x="7939088" y="3902075"/>
          <p14:tracePt t="38736" x="7894638" y="3894138"/>
          <p14:tracePt t="38748" x="7867650" y="3894138"/>
          <p14:tracePt t="38760" x="7848600" y="3884613"/>
          <p14:tracePt t="38777" x="7813675" y="3884613"/>
          <p14:tracePt t="38794" x="7777163" y="3884613"/>
          <p14:tracePt t="38810" x="7751763" y="3884613"/>
          <p14:tracePt t="38827" x="7697788" y="3875088"/>
          <p14:tracePt t="38844" x="7670800" y="3875088"/>
          <p14:tracePt t="38860" x="7653338" y="3875088"/>
          <p14:tracePt t="38877" x="7634288" y="3867150"/>
          <p14:tracePt t="38897" x="7616825" y="3867150"/>
          <p14:tracePt t="38916" x="7572375" y="3857625"/>
          <p14:tracePt t="38935" x="7554913" y="3848100"/>
          <p14:tracePt t="38946" x="7545388" y="3848100"/>
          <p14:tracePt t="38966" x="7537450" y="3848100"/>
          <p14:tracePt t="38992" x="7527925" y="3848100"/>
          <p14:tracePt t="39045" x="7510463" y="3840163"/>
          <p14:tracePt t="39075" x="7500938" y="3840163"/>
          <p14:tracePt t="39087" x="7483475" y="3830638"/>
          <p14:tracePt t="39106" x="7473950" y="3830638"/>
          <p14:tracePt t="39165" x="7466013" y="3830638"/>
          <p14:tracePt t="39566" x="7456488" y="3822700"/>
          <p14:tracePt t="39578" x="7429500" y="3803650"/>
          <p14:tracePt t="39610" x="7402513" y="3786188"/>
          <p14:tracePt t="39622" x="7331075" y="3751263"/>
          <p14:tracePt t="39646" x="7277100" y="3714750"/>
          <p14:tracePt t="39679" x="7251700" y="3705225"/>
          <p14:tracePt t="39684" x="7197725" y="3687763"/>
          <p14:tracePt t="39713" x="7108825" y="3643313"/>
          <p14:tracePt t="39746" x="7037388" y="3598863"/>
          <p14:tracePt t="39752" x="7018338" y="3581400"/>
          <p14:tracePt t="39780" x="6884988" y="3509963"/>
          <p14:tracePt t="39815" x="6858000" y="3500438"/>
          <p14:tracePt t="39825" x="6786563" y="3455988"/>
          <p14:tracePt t="39847" x="6599238" y="3340100"/>
          <p14:tracePt t="39880" x="6562725" y="3313113"/>
          <p14:tracePt t="39887" x="6465888" y="3241675"/>
          <p14:tracePt t="39914" x="6357938" y="3179763"/>
          <p14:tracePt t="39947" x="6296025" y="3143250"/>
          <p14:tracePt t="39956" x="6259513" y="3125788"/>
          <p14:tracePt t="39980" x="6170613" y="3071813"/>
          <p14:tracePt t="40014" x="6089650" y="3036888"/>
          <p14:tracePt t="40019" x="6072188" y="3017838"/>
          <p14:tracePt t="40047" x="5848350" y="2901950"/>
          <p14:tracePt t="40081" x="5715000" y="2830513"/>
          <p14:tracePt t="40115" x="5616575" y="2786063"/>
          <p14:tracePt t="40129" x="5581650" y="2759075"/>
          <p14:tracePt t="40148" x="5411788" y="2670175"/>
          <p14:tracePt t="40181" x="5224463" y="2571750"/>
          <p14:tracePt t="40215" x="5180013" y="2562225"/>
          <p14:tracePt t="40219" x="5089525" y="2509838"/>
          <p14:tracePt t="40248" x="5010150" y="2465388"/>
          <p14:tracePt t="40281" x="5000625" y="2446338"/>
          <p14:tracePt t="40303" x="4938713" y="2419350"/>
          <p14:tracePt t="40328" x="4867275" y="2374900"/>
          <p14:tracePt t="40348" x="4751388" y="2295525"/>
          <p14:tracePt t="40381" x="4697413" y="2241550"/>
          <p14:tracePt t="40398" x="4670425" y="2232025"/>
          <p14:tracePt t="40415" x="4633913" y="2187575"/>
          <p14:tracePt t="40448" x="4616450" y="2179638"/>
        </p14:tracePtLst>
      </p14:laserTraceLst>
    </p:ext>
    <p:ext uri="{E180D4A7-C9FB-4DFB-919C-405C955672EB}">
      <p14:showEvtLst xmlns:p14="http://schemas.microsoft.com/office/powerpoint/2010/main">
        <p14:playEvt time="0" objId="20"/>
        <p14:stopEvt time="29699" objId="20"/>
      </p14:showEvt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981200" y="5486400"/>
            <a:ext cx="1423956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setHeight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MVC and Toolkits: BMI </a:t>
            </a:r>
            <a:r>
              <a:rPr lang="en-US" dirty="0" err="1" smtClean="0"/>
              <a:t>SPreadsheet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05156" y="5448300"/>
            <a:ext cx="2057400" cy="9223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BMISpreadsheet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814356" y="34671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ABMISpreadsheetController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814356" y="3088078"/>
            <a:ext cx="2057400" cy="3790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actionPerformed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cxnSp>
        <p:nvCxnSpPr>
          <p:cNvPr id="29" name="Straight Arrow Connector 28"/>
          <p:cNvCxnSpPr>
            <a:endCxn id="25" idx="0"/>
          </p:cNvCxnSpPr>
          <p:nvPr/>
        </p:nvCxnSpPr>
        <p:spPr>
          <a:xfrm>
            <a:off x="1524000" y="2328058"/>
            <a:ext cx="319056" cy="760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10056" y="2286000"/>
            <a:ext cx="1219200" cy="338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setText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1966356" y="5943600"/>
            <a:ext cx="1423956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setWeight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228600" y="1524000"/>
            <a:ext cx="1371600" cy="781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sp>
        <p:nvSpPr>
          <p:cNvPr id="34" name="Rectangle 33"/>
          <p:cNvSpPr/>
          <p:nvPr/>
        </p:nvSpPr>
        <p:spPr>
          <a:xfrm>
            <a:off x="4268236" y="1524000"/>
            <a:ext cx="1522964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cxnSp>
        <p:nvCxnSpPr>
          <p:cNvPr id="50" name="Straight Arrow Connector 49"/>
          <p:cNvCxnSpPr>
            <a:endCxn id="22" idx="0"/>
          </p:cNvCxnSpPr>
          <p:nvPr/>
        </p:nvCxnSpPr>
        <p:spPr>
          <a:xfrm>
            <a:off x="2383323" y="4305300"/>
            <a:ext cx="309855" cy="1181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23" idx="0"/>
          </p:cNvCxnSpPr>
          <p:nvPr/>
        </p:nvCxnSpPr>
        <p:spPr>
          <a:xfrm>
            <a:off x="2359278" y="4305300"/>
            <a:ext cx="319056" cy="1638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909652" y="969477"/>
            <a:ext cx="0" cy="579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endCxn id="25" idx="0"/>
          </p:cNvCxnSpPr>
          <p:nvPr/>
        </p:nvCxnSpPr>
        <p:spPr>
          <a:xfrm flipH="1">
            <a:off x="1843056" y="2328058"/>
            <a:ext cx="2462244" cy="760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5843556" y="33909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ABMISpreadsheet</a:t>
            </a:r>
            <a:r>
              <a:rPr lang="en-US" sz="1600" dirty="0" smtClean="0"/>
              <a:t> View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1598127" y="1590179"/>
            <a:ext cx="1273629" cy="6491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addAction</a:t>
            </a:r>
            <a:r>
              <a:rPr lang="en-US" sz="1600" dirty="0" smtClean="0"/>
              <a:t> Listener ()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2994607" y="1618753"/>
            <a:ext cx="1273629" cy="6491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addAction</a:t>
            </a:r>
            <a:r>
              <a:rPr lang="en-US" sz="1600" dirty="0" smtClean="0"/>
              <a:t> Listener ()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6019800" y="1533771"/>
            <a:ext cx="1219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JSlider</a:t>
            </a:r>
            <a:endParaRPr lang="en-US" sz="1600" dirty="0"/>
          </a:p>
        </p:txBody>
      </p:sp>
      <p:sp>
        <p:nvSpPr>
          <p:cNvPr id="35" name="Rectangle 34"/>
          <p:cNvSpPr/>
          <p:nvPr/>
        </p:nvSpPr>
        <p:spPr>
          <a:xfrm>
            <a:off x="7314726" y="1533772"/>
            <a:ext cx="1371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JProgress</a:t>
            </a:r>
            <a:r>
              <a:rPr lang="en-US" sz="1600" dirty="0" smtClean="0"/>
              <a:t> Bar</a:t>
            </a:r>
            <a:endParaRPr lang="en-US" sz="1600" dirty="0"/>
          </a:p>
        </p:txBody>
      </p:sp>
      <p:sp>
        <p:nvSpPr>
          <p:cNvPr id="36" name="Rectangle 35"/>
          <p:cNvSpPr/>
          <p:nvPr/>
        </p:nvSpPr>
        <p:spPr>
          <a:xfrm>
            <a:off x="4510056" y="3572864"/>
            <a:ext cx="1328080" cy="5419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</a:t>
            </a:r>
            <a:r>
              <a:rPr lang="en-US" sz="1600" dirty="0" smtClean="0"/>
              <a:t>roperty Changed()</a:t>
            </a:r>
            <a:endParaRPr lang="en-US" sz="1600" dirty="0"/>
          </a:p>
        </p:txBody>
      </p:sp>
      <p:sp>
        <p:nvSpPr>
          <p:cNvPr id="38" name="Rectangle 37"/>
          <p:cNvSpPr/>
          <p:nvPr/>
        </p:nvSpPr>
        <p:spPr>
          <a:xfrm>
            <a:off x="6019800" y="2305545"/>
            <a:ext cx="1219200" cy="338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setValue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39" name="Rectangle 38"/>
          <p:cNvSpPr/>
          <p:nvPr/>
        </p:nvSpPr>
        <p:spPr>
          <a:xfrm>
            <a:off x="228600" y="2295771"/>
            <a:ext cx="1219200" cy="338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setText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40" name="Rectangle 39"/>
          <p:cNvSpPr/>
          <p:nvPr/>
        </p:nvSpPr>
        <p:spPr>
          <a:xfrm>
            <a:off x="7418635" y="2288474"/>
            <a:ext cx="1219200" cy="338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setValue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5161807" y="2638857"/>
            <a:ext cx="12289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6" idx="0"/>
          </p:cNvCxnSpPr>
          <p:nvPr/>
        </p:nvCxnSpPr>
        <p:spPr>
          <a:xfrm flipV="1">
            <a:off x="5174096" y="2619251"/>
            <a:ext cx="1465614" cy="9536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40" idx="2"/>
          </p:cNvCxnSpPr>
          <p:nvPr/>
        </p:nvCxnSpPr>
        <p:spPr>
          <a:xfrm flipV="1">
            <a:off x="5183013" y="2627416"/>
            <a:ext cx="2845222" cy="9536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36" idx="0"/>
          </p:cNvCxnSpPr>
          <p:nvPr/>
        </p:nvCxnSpPr>
        <p:spPr>
          <a:xfrm flipH="1" flipV="1">
            <a:off x="909652" y="2638857"/>
            <a:ext cx="4264444" cy="9340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36" idx="2"/>
          </p:cNvCxnSpPr>
          <p:nvPr/>
        </p:nvCxnSpPr>
        <p:spPr>
          <a:xfrm flipV="1">
            <a:off x="2693178" y="4114800"/>
            <a:ext cx="2480918" cy="1358735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endCxn id="36" idx="2"/>
          </p:cNvCxnSpPr>
          <p:nvPr/>
        </p:nvCxnSpPr>
        <p:spPr>
          <a:xfrm flipV="1">
            <a:off x="2755430" y="4114800"/>
            <a:ext cx="2418666" cy="1828801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28" idx="2"/>
          </p:cNvCxnSpPr>
          <p:nvPr/>
        </p:nvCxnSpPr>
        <p:spPr>
          <a:xfrm flipV="1">
            <a:off x="2888579" y="2267938"/>
            <a:ext cx="742843" cy="165191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endCxn id="27" idx="2"/>
          </p:cNvCxnSpPr>
          <p:nvPr/>
        </p:nvCxnSpPr>
        <p:spPr>
          <a:xfrm flipH="1" flipV="1">
            <a:off x="2234942" y="2239364"/>
            <a:ext cx="653636" cy="1604468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375062" y="1104658"/>
            <a:ext cx="996538" cy="308654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enter</a:t>
            </a:r>
            <a:endParaRPr lang="en-US" sz="1600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5100652" y="1021184"/>
            <a:ext cx="0" cy="579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4566062" y="1156365"/>
            <a:ext cx="996538" cy="308654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enter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3035" y="560466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7593807"/>
      </p:ext>
    </p:extLst>
  </p:cSld>
  <p:clrMapOvr>
    <a:masterClrMapping/>
  </p:clrMapOvr>
  <p:transition advTm="118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2" grpId="0" animBg="1"/>
      <p:bldP spid="49" grpId="0" animBg="1"/>
    </p:bldLst>
  </p:timing>
  <p:extLst mod="1">
    <p:ext uri="{E180D4A7-C9FB-4DFB-919C-405C955672EB}">
      <p14:showEvtLst xmlns:p14="http://schemas.microsoft.com/office/powerpoint/2010/main">
        <p14:playEvt time="0" objId="37"/>
        <p14:stopEvt time="11899" objId="37"/>
      </p14:showEvt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981200" y="5486400"/>
            <a:ext cx="1423956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setHeight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MVC and Toolkits: General Structure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05156" y="5448300"/>
            <a:ext cx="2057400" cy="9223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BMISpreadsheet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814356" y="34671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ABMISpreadsheetController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814356" y="3088078"/>
            <a:ext cx="2057400" cy="3790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actionPerformed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cxnSp>
        <p:nvCxnSpPr>
          <p:cNvPr id="29" name="Straight Arrow Connector 28"/>
          <p:cNvCxnSpPr>
            <a:endCxn id="25" idx="0"/>
          </p:cNvCxnSpPr>
          <p:nvPr/>
        </p:nvCxnSpPr>
        <p:spPr>
          <a:xfrm>
            <a:off x="1524000" y="2328058"/>
            <a:ext cx="319056" cy="760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10056" y="2286000"/>
            <a:ext cx="1219200" cy="338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setText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1966356" y="5943600"/>
            <a:ext cx="1423956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setWeight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228600" y="1524000"/>
            <a:ext cx="1371600" cy="781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sp>
        <p:nvSpPr>
          <p:cNvPr id="34" name="Rectangle 33"/>
          <p:cNvSpPr/>
          <p:nvPr/>
        </p:nvSpPr>
        <p:spPr>
          <a:xfrm>
            <a:off x="4268236" y="1524000"/>
            <a:ext cx="1522964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JTextField</a:t>
            </a:r>
            <a:endParaRPr lang="en-US" sz="1600" dirty="0"/>
          </a:p>
        </p:txBody>
      </p:sp>
      <p:cxnSp>
        <p:nvCxnSpPr>
          <p:cNvPr id="50" name="Straight Arrow Connector 49"/>
          <p:cNvCxnSpPr>
            <a:endCxn id="22" idx="0"/>
          </p:cNvCxnSpPr>
          <p:nvPr/>
        </p:nvCxnSpPr>
        <p:spPr>
          <a:xfrm>
            <a:off x="2383323" y="4305300"/>
            <a:ext cx="309855" cy="1181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2359278" y="4305300"/>
            <a:ext cx="0" cy="1752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endCxn id="25" idx="0"/>
          </p:cNvCxnSpPr>
          <p:nvPr/>
        </p:nvCxnSpPr>
        <p:spPr>
          <a:xfrm flipH="1">
            <a:off x="1843056" y="2328058"/>
            <a:ext cx="2462244" cy="760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2949100" y="2765217"/>
            <a:ext cx="2450322" cy="64572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Same method called by two widgets</a:t>
            </a:r>
            <a:endParaRPr lang="en-US" sz="1600" dirty="0"/>
          </a:p>
        </p:txBody>
      </p:sp>
      <p:sp>
        <p:nvSpPr>
          <p:cNvPr id="76" name="Rectangle 75"/>
          <p:cNvSpPr/>
          <p:nvPr/>
        </p:nvSpPr>
        <p:spPr>
          <a:xfrm>
            <a:off x="2711981" y="4646096"/>
            <a:ext cx="2487927" cy="63062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Performs different actions</a:t>
            </a:r>
            <a:endParaRPr lang="en-US" sz="1600" dirty="0"/>
          </a:p>
        </p:txBody>
      </p:sp>
      <p:sp>
        <p:nvSpPr>
          <p:cNvPr id="77" name="Rectangle 76"/>
          <p:cNvSpPr/>
          <p:nvPr/>
        </p:nvSpPr>
        <p:spPr>
          <a:xfrm>
            <a:off x="6174534" y="3467099"/>
            <a:ext cx="2057400" cy="10361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ActionEvent</a:t>
            </a:r>
            <a:endParaRPr lang="en-US" sz="1600" dirty="0"/>
          </a:p>
        </p:txBody>
      </p:sp>
      <p:sp>
        <p:nvSpPr>
          <p:cNvPr id="78" name="Rectangle 77"/>
          <p:cNvSpPr/>
          <p:nvPr/>
        </p:nvSpPr>
        <p:spPr>
          <a:xfrm>
            <a:off x="4746620" y="3743195"/>
            <a:ext cx="1423956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getSource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cxnSp>
        <p:nvCxnSpPr>
          <p:cNvPr id="79" name="Straight Arrow Connector 78"/>
          <p:cNvCxnSpPr>
            <a:endCxn id="78" idx="1"/>
          </p:cNvCxnSpPr>
          <p:nvPr/>
        </p:nvCxnSpPr>
        <p:spPr>
          <a:xfrm>
            <a:off x="2965731" y="3933695"/>
            <a:ext cx="178088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6019798" y="4646096"/>
            <a:ext cx="2487927" cy="84067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Better to subdivide controller into height and weight controllers</a:t>
            </a:r>
            <a:endParaRPr lang="en-US" sz="1600" dirty="0"/>
          </a:p>
        </p:txBody>
      </p:sp>
      <p:sp>
        <p:nvSpPr>
          <p:cNvPr id="86" name="Rectangle 85"/>
          <p:cNvSpPr/>
          <p:nvPr/>
        </p:nvSpPr>
        <p:spPr>
          <a:xfrm>
            <a:off x="6020788" y="5637562"/>
            <a:ext cx="2487927" cy="84067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Illustrates the use of </a:t>
            </a:r>
            <a:r>
              <a:rPr lang="en-US" sz="1600" dirty="0" err="1" smtClean="0"/>
              <a:t>getSource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cxnSp>
        <p:nvCxnSpPr>
          <p:cNvPr id="87" name="Straight Arrow Connector 86"/>
          <p:cNvCxnSpPr/>
          <p:nvPr/>
        </p:nvCxnSpPr>
        <p:spPr>
          <a:xfrm>
            <a:off x="909652" y="1168483"/>
            <a:ext cx="0" cy="3800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5029718" y="1171205"/>
            <a:ext cx="0" cy="3800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2850" y="564423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103507"/>
      </p:ext>
    </p:extLst>
  </p:cSld>
  <p:clrMapOvr>
    <a:masterClrMapping/>
  </p:clrMapOvr>
  <p:transition advTm="18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7" grpId="0" animBg="1"/>
      <p:bldP spid="78" grpId="0" animBg="1"/>
      <p:bldP spid="85" grpId="0" animBg="1"/>
      <p:bldP spid="86" grpId="0" animBg="1"/>
    </p:bldLst>
  </p:timing>
  <p:extLst mod="1">
    <p:ext uri="{E180D4A7-C9FB-4DFB-919C-405C955672EB}">
      <p14:showEvtLst xmlns:p14="http://schemas.microsoft.com/office/powerpoint/2010/main">
        <p14:playEvt time="0" objId="26"/>
        <p14:stopEvt time="1835" objId="2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562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getValue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 MVC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052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43600" y="2133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2"/>
            <a:endCxn id="4" idx="3"/>
          </p:cNvCxnSpPr>
          <p:nvPr/>
        </p:nvCxnSpPr>
        <p:spPr>
          <a:xfrm rot="5400000">
            <a:off x="5448300" y="3086100"/>
            <a:ext cx="1638300" cy="1409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371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add()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" y="22098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</a:t>
            </a:r>
            <a:endParaRPr lang="en-US" dirty="0"/>
          </a:p>
        </p:txBody>
      </p:sp>
      <p:cxnSp>
        <p:nvCxnSpPr>
          <p:cNvPr id="9" name="Straight Arrow Connector 8"/>
          <p:cNvCxnSpPr>
            <a:stCxn id="8" idx="2"/>
            <a:endCxn id="4" idx="1"/>
          </p:cNvCxnSpPr>
          <p:nvPr/>
        </p:nvCxnSpPr>
        <p:spPr>
          <a:xfrm rot="16200000" flipH="1">
            <a:off x="1943100" y="3048000"/>
            <a:ext cx="1562100" cy="1562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 rot="16200000">
            <a:off x="-4953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Input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5400000">
            <a:off x="72771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Output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5448300" y="3086100"/>
            <a:ext cx="1295400" cy="1066800"/>
          </a:xfrm>
          <a:prstGeom prst="straightConnector1">
            <a:avLst/>
          </a:prstGeom>
          <a:ln w="28575">
            <a:solidFill>
              <a:schemeClr val="accent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810000" y="2209800"/>
            <a:ext cx="2133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Notification Method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90600" y="1371600"/>
            <a:ext cx="192380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 Connection Method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981200" y="609600"/>
            <a:ext cx="0" cy="800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505200" y="50292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Registration Method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4153694" y="6285706"/>
            <a:ext cx="838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4480456"/>
      </p:ext>
    </p:extLst>
  </p:cSld>
  <p:clrMapOvr>
    <a:masterClrMapping/>
  </p:clrMapOvr>
  <p:transition advTm="145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 animBg="1"/>
      <p:bldP spid="7" grpId="0" animBg="1"/>
      <p:bldP spid="11" grpId="0" animBg="1"/>
      <p:bldP spid="12" grpId="0" animBg="1"/>
      <p:bldP spid="14" grpId="0" animBg="1"/>
      <p:bldP spid="15" grpId="0" animBg="1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BMI Controller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914400"/>
            <a:ext cx="8534400" cy="594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ABMISpreadsheetController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ActionListener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JTextField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ABMISpreadsheetController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theBMISpreadsheet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JTextField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JTextField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theWeight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theHeight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theWeight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theBMISpreadsheet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.addActionListener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.addActionListener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actionPerformed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ActionEvent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event)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JTextField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source = (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JTextField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event.getSource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String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text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source.getText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Double.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parseDouble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(text);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(source ==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.setHeight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val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else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bmiSpreadsheet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.setWeight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val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}</a:t>
            </a:r>
            <a:endParaRPr lang="en-US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95550"/>
            <a:ext cx="23812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7058" y="5789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69100"/>
      </p:ext>
    </p:extLst>
  </p:cSld>
  <p:clrMapOvr>
    <a:masterClrMapping/>
  </p:clrMapOvr>
  <p:transition advTm="37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3747" objId="6"/>
      </p14:showEvt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BMI View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0475" y="990600"/>
            <a:ext cx="8534400" cy="601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ABMISpreadsheetView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PropertyChangeListener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JTextField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heightField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weightField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JSlider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bmiSlider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JProgressBar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bmiProgressBar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ABMISpreadsheetView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JTextField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theHeightField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JTextField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theWeightField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JSlider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theBMISlider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JProgressBar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theBMIProgressBar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heightField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theHeightField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weightField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theWeightField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bmiSlider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theBMISlider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bmiProgressBar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theBMIProgressBar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propertyChange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PropertyChangeEvent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event)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String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propertyName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event.getPropertyName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Double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newValue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(Double)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event.getNewValue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propertyName.equalsIgnoreCase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urier New"/>
              </a:rPr>
              <a:t>"height"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heightField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.setText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newValue.toString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());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else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propertyName.equalsIgnoreCase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urier New"/>
              </a:rPr>
              <a:t>"weight"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weightField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.setText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event.getNewValue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toString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else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propertyName.equalsIgnoreCase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sz="1600" b="1" dirty="0" err="1">
                <a:solidFill>
                  <a:srgbClr val="2A00FF"/>
                </a:solidFill>
                <a:latin typeface="Courier New"/>
              </a:rPr>
              <a:t>bmi</a:t>
            </a:r>
            <a:r>
              <a:rPr lang="en-US" sz="1600" b="1" dirty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newBMI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newValue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bmiSlider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.setValue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newBMI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bmiProgressBar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.setValue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newBMI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}}}}  </a:t>
            </a:r>
            <a:endParaRPr lang="en-US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95550"/>
            <a:ext cx="23812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012" y="5709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01344"/>
      </p:ext>
    </p:extLst>
  </p:cSld>
  <p:clrMapOvr>
    <a:masterClrMapping/>
  </p:clrMapOvr>
  <p:transition advTm="2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2656" objId="6"/>
      </p14:showEvt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BMI Composer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371600"/>
            <a:ext cx="8534400" cy="502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BMIFrameComposer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JFrame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frame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JFrame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urier New"/>
              </a:rPr>
              <a:t>"BMI Spreadsheet"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JTextField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heightField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JTextField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JLabel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heightLabel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JLabel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urier New"/>
              </a:rPr>
              <a:t>"Height:"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JPanel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heightPanel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JPanel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JTextField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weightField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JTextField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JLabel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weightLabel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JLabel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urier New"/>
              </a:rPr>
              <a:t>"Weight:"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JPanel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weightPanel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JPanel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JSlider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bmiSlider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JSlider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JProgressBar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bmiProgressBar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JProgressBar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JPanel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bmiPanel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JPanel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endParaRPr lang="en-US" sz="1600" dirty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main (String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[])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composeLabelledField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heightPanel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heightLabel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heightField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composeLabelledField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weightPanel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weightLabel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weightField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composeBMI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composeFrame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composeMVC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2971800"/>
            <a:ext cx="23812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1838" y="5761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95080"/>
      </p:ext>
    </p:extLst>
  </p:cSld>
  <p:clrMapOvr>
    <a:masterClrMapping/>
  </p:clrMapOvr>
  <p:transition advTm="144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381" x="4616450" y="2160588"/>
          <p14:tracePt t="11415" x="4616450" y="2125663"/>
          <p14:tracePt t="11448" x="4616450" y="2116138"/>
          <p14:tracePt t="11480" x="4616450" y="2108200"/>
          <p14:tracePt t="11486" x="4616450" y="2098675"/>
          <p14:tracePt t="11518" x="4652963" y="2081213"/>
          <p14:tracePt t="11551" x="4732338" y="2044700"/>
          <p14:tracePt t="11587" x="4911725" y="1955800"/>
          <p14:tracePt t="11618" x="5062538" y="1901825"/>
          <p14:tracePt t="11652" x="5170488" y="1866900"/>
          <p14:tracePt t="11685" x="5340350" y="1822450"/>
          <p14:tracePt t="11719" x="5491163" y="1768475"/>
          <p14:tracePt t="11752" x="5581650" y="1731963"/>
          <p14:tracePt t="11789" x="5830888" y="1643063"/>
          <p14:tracePt t="11819" x="5956300" y="1616075"/>
          <p14:tracePt t="11852" x="6010275" y="1598613"/>
          <p14:tracePt t="11886" x="6027738" y="1589088"/>
          <p14:tracePt t="11919" x="6054725" y="1581150"/>
          <p14:tracePt t="11952" x="6108700" y="1544638"/>
          <p14:tracePt t="11987" x="6188075" y="1490663"/>
          <p14:tracePt t="12019" x="6259513" y="1446213"/>
          <p14:tracePt t="12053" x="6276975" y="1438275"/>
          <p14:tracePt t="12086" x="6286500" y="1438275"/>
          <p14:tracePt t="12216" x="6286500" y="1428750"/>
          <p14:tracePt t="12617" x="6286500" y="1419225"/>
          <p14:tracePt t="12621" x="6276975" y="1419225"/>
          <p14:tracePt t="12656" x="6276975" y="1411288"/>
        </p14:tracePtLst>
      </p14:laserTraceLst>
    </p:ext>
    <p:ext uri="{E180D4A7-C9FB-4DFB-919C-405C955672EB}">
      <p14:showEvtLst xmlns:p14="http://schemas.microsoft.com/office/powerpoint/2010/main">
        <p14:playEvt time="0" objId="6"/>
        <p14:stopEvt time="14423" objId="6"/>
      </p14:showEvt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BMI Composer (</a:t>
            </a:r>
            <a:r>
              <a:rPr lang="en-US" dirty="0" err="1" smtClean="0"/>
              <a:t>contd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914400"/>
            <a:ext cx="8534400" cy="617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composeBMI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bmiPanel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.setLayout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GridLayout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(1, 2));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bmiPanel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.add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bmiSlider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bmiPanel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.add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bmiProgressBar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composeFrame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frame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.setLayout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GridLayout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(3, 1));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frame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.add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heightPanel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frame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.add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weightPanel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frame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.add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bmiPanel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frame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.setSize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(250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150);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frame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.setVisible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composeMVC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=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AnObservableBMISpreadsheet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ABMISpreadsheetController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i="1" dirty="0" err="1" smtClean="0">
                <a:solidFill>
                  <a:srgbClr val="0000C0"/>
                </a:solidFill>
                <a:latin typeface="Courier New"/>
              </a:rPr>
              <a:t>heightField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weightField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PropertyChangeListener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bmiSpreadsheetView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ABMISpreadsheetView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heightField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weightField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i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i="1" dirty="0" err="1" smtClean="0">
                <a:solidFill>
                  <a:srgbClr val="0000C0"/>
                </a:solidFill>
                <a:latin typeface="Courier New"/>
              </a:rPr>
              <a:t>bmiSlider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bmiProgressBar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.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addPropertyChangeListener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bmiSpreadsheetView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}}</a:t>
            </a:r>
            <a:endParaRPr lang="en-US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823" y="2944091"/>
            <a:ext cx="23812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7698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14474"/>
      </p:ext>
    </p:extLst>
  </p:cSld>
  <p:clrMapOvr>
    <a:masterClrMapping/>
  </p:clrMapOvr>
  <p:transition advTm="14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1411" objId="6"/>
      </p14:showEvt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MVC, Toolkits + Beans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"/>
            <p:extLst/>
          </p:nvPr>
        </p:nvGraphicFramePr>
        <p:xfrm>
          <a:off x="457200" y="1295400"/>
          <a:ext cx="7924800" cy="517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0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"/>
    </mc:Choice>
    <mc:Fallback xmlns="">
      <p:transition spd="slow" advTm="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Widgets and Model Structures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69374"/>
            <a:ext cx="23812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5719453" y="5942138"/>
            <a:ext cx="3134343" cy="733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Mapping can be done automatically or manually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2895600" y="906957"/>
            <a:ext cx="1371600" cy="5408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JFrame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217279" y="3124200"/>
            <a:ext cx="1371600" cy="5832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JTextField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3759494" y="3108550"/>
            <a:ext cx="1074224" cy="5832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JTextField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8" name="Straight Arrow Connector 87"/>
          <p:cNvCxnSpPr>
            <a:stCxn id="113" idx="2"/>
            <a:endCxn id="107" idx="0"/>
          </p:cNvCxnSpPr>
          <p:nvPr/>
        </p:nvCxnSpPr>
        <p:spPr>
          <a:xfrm flipH="1">
            <a:off x="3163318" y="2639141"/>
            <a:ext cx="527239" cy="4814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113" idx="2"/>
            <a:endCxn id="87" idx="0"/>
          </p:cNvCxnSpPr>
          <p:nvPr/>
        </p:nvCxnSpPr>
        <p:spPr>
          <a:xfrm>
            <a:off x="3690557" y="2639141"/>
            <a:ext cx="606049" cy="4694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6033590" y="3091337"/>
            <a:ext cx="1371600" cy="5832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JProgressBar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908487" y="3107374"/>
            <a:ext cx="1005018" cy="5832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JSlider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1241034" y="2639141"/>
            <a:ext cx="539091" cy="4521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114" idx="2"/>
          </p:cNvCxnSpPr>
          <p:nvPr/>
        </p:nvCxnSpPr>
        <p:spPr>
          <a:xfrm>
            <a:off x="5883070" y="2561454"/>
            <a:ext cx="854816" cy="5781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>
            <a:off x="2701637" y="6015842"/>
            <a:ext cx="1840676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BMISpreadsheet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20485" y="4690752"/>
            <a:ext cx="1392383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double</a:t>
            </a:r>
          </a:p>
        </p:txBody>
      </p:sp>
      <p:sp>
        <p:nvSpPr>
          <p:cNvPr id="96" name="Rectangle 95"/>
          <p:cNvSpPr/>
          <p:nvPr/>
        </p:nvSpPr>
        <p:spPr>
          <a:xfrm>
            <a:off x="3636817" y="4680856"/>
            <a:ext cx="1392383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double</a:t>
            </a:r>
          </a:p>
        </p:txBody>
      </p:sp>
      <p:sp>
        <p:nvSpPr>
          <p:cNvPr id="97" name="Rectangle 96"/>
          <p:cNvSpPr/>
          <p:nvPr/>
        </p:nvSpPr>
        <p:spPr>
          <a:xfrm>
            <a:off x="5389417" y="4680856"/>
            <a:ext cx="1392383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double</a:t>
            </a:r>
          </a:p>
        </p:txBody>
      </p:sp>
      <p:cxnSp>
        <p:nvCxnSpPr>
          <p:cNvPr id="98" name="Straight Arrow Connector 97"/>
          <p:cNvCxnSpPr>
            <a:stCxn id="94" idx="0"/>
            <a:endCxn id="95" idx="2"/>
          </p:cNvCxnSpPr>
          <p:nvPr/>
        </p:nvCxnSpPr>
        <p:spPr>
          <a:xfrm flipH="1" flipV="1">
            <a:off x="1316677" y="5300352"/>
            <a:ext cx="2305298" cy="7154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94" idx="0"/>
            <a:endCxn id="96" idx="2"/>
          </p:cNvCxnSpPr>
          <p:nvPr/>
        </p:nvCxnSpPr>
        <p:spPr>
          <a:xfrm flipV="1">
            <a:off x="3621975" y="5290456"/>
            <a:ext cx="711034" cy="7253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94" idx="0"/>
            <a:endCxn id="97" idx="2"/>
          </p:cNvCxnSpPr>
          <p:nvPr/>
        </p:nvCxnSpPr>
        <p:spPr>
          <a:xfrm flipV="1">
            <a:off x="3621975" y="5290456"/>
            <a:ext cx="2463634" cy="7253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1" name="Rectangle 100"/>
          <p:cNvSpPr/>
          <p:nvPr/>
        </p:nvSpPr>
        <p:spPr>
          <a:xfrm>
            <a:off x="2498307" y="1576391"/>
            <a:ext cx="2319608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sp>
        <p:nvSpPr>
          <p:cNvPr id="102" name="Rectangle 101"/>
          <p:cNvSpPr/>
          <p:nvPr/>
        </p:nvSpPr>
        <p:spPr>
          <a:xfrm>
            <a:off x="1812782" y="5469827"/>
            <a:ext cx="794036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height</a:t>
            </a:r>
            <a:endParaRPr lang="en-US" sz="1400" dirty="0"/>
          </a:p>
        </p:txBody>
      </p:sp>
      <p:sp>
        <p:nvSpPr>
          <p:cNvPr id="103" name="Rectangle 102"/>
          <p:cNvSpPr/>
          <p:nvPr/>
        </p:nvSpPr>
        <p:spPr>
          <a:xfrm>
            <a:off x="3381215" y="5469827"/>
            <a:ext cx="915391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weight</a:t>
            </a:r>
            <a:endParaRPr lang="en-US" sz="1400" dirty="0"/>
          </a:p>
        </p:txBody>
      </p:sp>
      <p:sp>
        <p:nvSpPr>
          <p:cNvPr id="104" name="Rectangle 103"/>
          <p:cNvSpPr/>
          <p:nvPr/>
        </p:nvSpPr>
        <p:spPr>
          <a:xfrm>
            <a:off x="4761911" y="5469827"/>
            <a:ext cx="915391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bmi</a:t>
            </a:r>
            <a:endParaRPr lang="en-US" sz="1400" dirty="0"/>
          </a:p>
        </p:txBody>
      </p:sp>
      <p:cxnSp>
        <p:nvCxnSpPr>
          <p:cNvPr id="105" name="Straight Arrow Connector 104"/>
          <p:cNvCxnSpPr>
            <a:stCxn id="97" idx="0"/>
            <a:endCxn id="91" idx="2"/>
          </p:cNvCxnSpPr>
          <p:nvPr/>
        </p:nvCxnSpPr>
        <p:spPr>
          <a:xfrm flipH="1" flipV="1">
            <a:off x="5410996" y="3690668"/>
            <a:ext cx="674613" cy="9901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97" idx="0"/>
          </p:cNvCxnSpPr>
          <p:nvPr/>
        </p:nvCxnSpPr>
        <p:spPr>
          <a:xfrm flipV="1">
            <a:off x="6085609" y="3673044"/>
            <a:ext cx="685800" cy="10078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7" name="Rectangle 106"/>
          <p:cNvSpPr/>
          <p:nvPr/>
        </p:nvSpPr>
        <p:spPr>
          <a:xfrm>
            <a:off x="2691244" y="3120631"/>
            <a:ext cx="944147" cy="5832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JLabel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152400" y="3144795"/>
            <a:ext cx="944147" cy="5832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JLabel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09" name="Straight Arrow Connector 108"/>
          <p:cNvCxnSpPr>
            <a:endCxn id="108" idx="0"/>
          </p:cNvCxnSpPr>
          <p:nvPr/>
        </p:nvCxnSpPr>
        <p:spPr>
          <a:xfrm flipH="1">
            <a:off x="624474" y="2639141"/>
            <a:ext cx="616560" cy="5056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4267200" y="3654985"/>
            <a:ext cx="0" cy="1061554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1589135" y="3655573"/>
            <a:ext cx="0" cy="106037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835978" y="2040017"/>
            <a:ext cx="944147" cy="541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3218483" y="2097821"/>
            <a:ext cx="944147" cy="541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5410996" y="2020134"/>
            <a:ext cx="944147" cy="541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15" name="Straight Arrow Connector 114"/>
          <p:cNvCxnSpPr>
            <a:stCxn id="114" idx="2"/>
          </p:cNvCxnSpPr>
          <p:nvPr/>
        </p:nvCxnSpPr>
        <p:spPr>
          <a:xfrm flipH="1">
            <a:off x="5305240" y="2561454"/>
            <a:ext cx="577830" cy="547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stCxn id="85" idx="2"/>
          </p:cNvCxnSpPr>
          <p:nvPr/>
        </p:nvCxnSpPr>
        <p:spPr>
          <a:xfrm flipH="1">
            <a:off x="1510579" y="1447800"/>
            <a:ext cx="2070821" cy="5528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3621975" y="1495014"/>
            <a:ext cx="0" cy="6075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3658111" y="1461674"/>
            <a:ext cx="2301670" cy="5723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9" name="Rectangle 118"/>
          <p:cNvSpPr/>
          <p:nvPr/>
        </p:nvSpPr>
        <p:spPr>
          <a:xfrm>
            <a:off x="1046202" y="3940612"/>
            <a:ext cx="1163598" cy="4903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Causes change in</a:t>
            </a:r>
            <a:endParaRPr lang="en-US" sz="1400" dirty="0"/>
          </a:p>
        </p:txBody>
      </p:sp>
      <p:sp>
        <p:nvSpPr>
          <p:cNvPr id="120" name="Rectangle 119"/>
          <p:cNvSpPr/>
          <p:nvPr/>
        </p:nvSpPr>
        <p:spPr>
          <a:xfrm>
            <a:off x="3715925" y="3922425"/>
            <a:ext cx="1163598" cy="4903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Causes change in</a:t>
            </a:r>
            <a:endParaRPr lang="en-US" sz="1400" dirty="0"/>
          </a:p>
        </p:txBody>
      </p:sp>
      <p:sp>
        <p:nvSpPr>
          <p:cNvPr id="121" name="Rectangle 120"/>
          <p:cNvSpPr/>
          <p:nvPr/>
        </p:nvSpPr>
        <p:spPr>
          <a:xfrm>
            <a:off x="5503810" y="3914951"/>
            <a:ext cx="1163598" cy="4903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Causes change in</a:t>
            </a:r>
            <a:endParaRPr lang="en-US" sz="1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4735" y="529045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7311103"/>
      </p:ext>
    </p:extLst>
  </p:cSld>
  <p:clrMapOvr>
    <a:masterClrMapping/>
  </p:clrMapOvr>
  <p:transition advTm="8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2"/>
        <p14:stopEvt time="868" objId="32"/>
      </p14:showEvt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Visualizing Model Structure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762125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7435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63829"/>
      </p:ext>
    </p:extLst>
  </p:cSld>
  <p:clrMapOvr>
    <a:masterClrMapping/>
  </p:clrMapOvr>
  <p:transition advTm="18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1817" objId="5"/>
      </p14:showEvt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Visualizing Model Structure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762125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1838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34712"/>
      </p:ext>
    </p:extLst>
  </p:cSld>
  <p:clrMapOvr>
    <a:masterClrMapping/>
  </p:clrMapOvr>
  <p:transition advTm="5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507" objId="6"/>
      </p14:showEvt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 Structure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1762125"/>
            <a:ext cx="44672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1838" y="5789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6510"/>
      </p:ext>
    </p:extLst>
  </p:cSld>
  <p:clrMapOvr>
    <a:masterClrMapping/>
  </p:clrMapOvr>
  <p:transition advTm="6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606" objId="6"/>
      </p14:showEvt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Visualizing Widget Structure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1762125"/>
            <a:ext cx="44672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61371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58243"/>
      </p:ext>
    </p:extLst>
  </p:cSld>
  <p:clrMapOvr>
    <a:masterClrMapping/>
  </p:clrMapOvr>
  <p:transition advTm="2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2501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 Sophisticated AWT/Swing Counter User Interface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89166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89166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5346463"/>
      </p:ext>
    </p:extLst>
  </p:cSld>
  <p:clrMapOvr>
    <a:masterClrMapping/>
  </p:clrMapOvr>
  <p:transition advTm="411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Widget Structures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39958"/>
            <a:ext cx="4714875" cy="552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58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105546"/>
      </p:ext>
    </p:extLst>
  </p:cSld>
  <p:clrMapOvr>
    <a:masterClrMapping/>
  </p:clrMapOvr>
  <p:transition advTm="15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1553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Widgets and Display Logical Structure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00400" y="1452748"/>
            <a:ext cx="1371600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JFrame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1200" y="2895600"/>
            <a:ext cx="1371600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JButton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3400" y="2895600"/>
            <a:ext cx="1371600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JTextField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" name="Straight Arrow Connector 5"/>
          <p:cNvCxnSpPr>
            <a:endCxn id="4" idx="0"/>
          </p:cNvCxnSpPr>
          <p:nvPr/>
        </p:nvCxnSpPr>
        <p:spPr>
          <a:xfrm flipH="1">
            <a:off x="2667000" y="2211388"/>
            <a:ext cx="1219200" cy="6842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803382" y="2382044"/>
            <a:ext cx="794036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cxnSp>
        <p:nvCxnSpPr>
          <p:cNvPr id="10" name="Straight Arrow Connector 9"/>
          <p:cNvCxnSpPr>
            <a:endCxn id="5" idx="0"/>
          </p:cNvCxnSpPr>
          <p:nvPr/>
        </p:nvCxnSpPr>
        <p:spPr>
          <a:xfrm>
            <a:off x="3886200" y="2209800"/>
            <a:ext cx="11430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174982" y="2385559"/>
            <a:ext cx="794036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4509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803382" y="4336864"/>
            <a:ext cx="2667000" cy="5794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Layout?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3072469"/>
      </p:ext>
    </p:extLst>
  </p:cSld>
  <p:clrMapOvr>
    <a:masterClrMapping/>
  </p:clrMapOvr>
  <p:transition advTm="2600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AWT Single Frame Composer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1143000"/>
            <a:ext cx="8534400" cy="571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SingleFrameAWTComposer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main (String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[]) {</a:t>
            </a:r>
          </a:p>
          <a:p>
            <a:r>
              <a:rPr lang="en-US" dirty="0" smtClean="0">
                <a:solidFill>
                  <a:srgbClr val="3F7F5F"/>
                </a:solidFill>
                <a:latin typeface="Courier New"/>
              </a:rPr>
              <a:t>  // </a:t>
            </a:r>
            <a:r>
              <a:rPr lang="en-US" dirty="0">
                <a:solidFill>
                  <a:srgbClr val="3F7F5F"/>
                </a:solidFill>
                <a:latin typeface="Courier New"/>
              </a:rPr>
              <a:t>compose AWT components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JFrame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frame =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JFrame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>
                <a:solidFill>
                  <a:srgbClr val="2A00FF"/>
                </a:solidFill>
                <a:latin typeface="Courier New"/>
              </a:rPr>
              <a:t>"AWT Controller and View"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JButton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button =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JButton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>
                <a:solidFill>
                  <a:srgbClr val="2A00FF"/>
                </a:solidFill>
                <a:latin typeface="Courier New"/>
              </a:rPr>
              <a:t>"Increment"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JTextField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textField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JTextField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frame.setLayout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GridLayout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(2,1));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frame.add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textField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frame.add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(button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frame.setSize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(200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, 200);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frame.setVisible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3F7F5F"/>
                </a:solidFill>
                <a:latin typeface="Courier New"/>
              </a:rPr>
              <a:t>    //</a:t>
            </a:r>
            <a:r>
              <a:rPr lang="en-US" dirty="0">
                <a:solidFill>
                  <a:srgbClr val="3F7F5F"/>
                </a:solidFill>
                <a:latin typeface="Courier New"/>
              </a:rPr>
              <a:t>compose model view and controller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ObservableCounter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model =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AnObservableCounter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 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  …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91224" y="3340893"/>
            <a:ext cx="2667000" cy="5794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Separate layout object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6238290"/>
      </p:ext>
    </p:extLst>
  </p:cSld>
  <p:clrMapOvr>
    <a:masterClrMapping/>
  </p:clrMapOvr>
  <p:transition advTm="876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Widgets and Display Logical Structure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00400" y="1452748"/>
            <a:ext cx="1371600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JFrame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1200" y="2895600"/>
            <a:ext cx="1371600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JButton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3400" y="2895600"/>
            <a:ext cx="1371600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JTextField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" name="Straight Arrow Connector 5"/>
          <p:cNvCxnSpPr>
            <a:endCxn id="4" idx="0"/>
          </p:cNvCxnSpPr>
          <p:nvPr/>
        </p:nvCxnSpPr>
        <p:spPr>
          <a:xfrm flipH="1">
            <a:off x="2667000" y="2211388"/>
            <a:ext cx="1219200" cy="6842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803382" y="2382044"/>
            <a:ext cx="794036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cxnSp>
        <p:nvCxnSpPr>
          <p:cNvPr id="10" name="Straight Arrow Connector 9"/>
          <p:cNvCxnSpPr>
            <a:endCxn id="5" idx="0"/>
          </p:cNvCxnSpPr>
          <p:nvPr/>
        </p:nvCxnSpPr>
        <p:spPr>
          <a:xfrm>
            <a:off x="3886200" y="2209800"/>
            <a:ext cx="11430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174982" y="2385559"/>
            <a:ext cx="794036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4509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25028" y="3805805"/>
            <a:ext cx="5029200" cy="486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HAS-A == is parent of  in logical structure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25028" y="4292978"/>
            <a:ext cx="5029200" cy="4670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Has a reference to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22010" y="6219763"/>
            <a:ext cx="5029200" cy="5794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should the button tell a controller that it has been pressed so it can increment the counter?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25028" y="5516562"/>
            <a:ext cx="5029200" cy="5794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should the view tell the text field to display a new String.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31818" y="4857176"/>
            <a:ext cx="5029200" cy="5794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Output vs. Input widgets?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7932433"/>
      </p:ext>
    </p:extLst>
  </p:cSld>
  <p:clrMapOvr>
    <a:masterClrMapping/>
  </p:clrMapOvr>
  <p:transition advTm="6117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562600" y="49530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Read Methods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1371600" y="49530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Write Methods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MVC and Toolkits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05200" y="47244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Model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5943600" y="2667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View</a:t>
            </a:r>
            <a:endParaRPr lang="en-US" sz="1600" dirty="0"/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 flipH="1">
            <a:off x="5715000" y="3505200"/>
            <a:ext cx="1257300" cy="1447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14400" y="27432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Controller</a:t>
            </a:r>
            <a:endParaRPr lang="en-US" sz="1600" dirty="0"/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>
            <a:off x="1943100" y="3581400"/>
            <a:ext cx="1333500" cy="1371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6200000">
            <a:off x="-495300" y="29337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Performs Input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 rot="5400000">
            <a:off x="7277100" y="29337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Performs Output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5448300" y="3619500"/>
            <a:ext cx="1295400" cy="1066800"/>
          </a:xfrm>
          <a:prstGeom prst="straightConnector1">
            <a:avLst/>
          </a:prstGeom>
          <a:ln w="28575">
            <a:solidFill>
              <a:schemeClr val="accent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810000" y="2743200"/>
            <a:ext cx="2133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Notification Method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3505200" y="5562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Observer Registration Method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914400" y="2133600"/>
            <a:ext cx="2057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Notification Method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3490356" y="990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Observable Widget (Button, </a:t>
            </a:r>
            <a:r>
              <a:rPr lang="en-US" sz="1600" dirty="0" err="1" smtClean="0"/>
              <a:t>TextField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5562600" y="1066800"/>
            <a:ext cx="2438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Observer Registration Method</a:t>
            </a:r>
            <a:endParaRPr lang="en-US" sz="1600" dirty="0"/>
          </a:p>
        </p:txBody>
      </p:sp>
      <p:cxnSp>
        <p:nvCxnSpPr>
          <p:cNvPr id="29" name="Straight Arrow Connector 28"/>
          <p:cNvCxnSpPr>
            <a:stCxn id="26" idx="1"/>
            <a:endCxn id="25" idx="0"/>
          </p:cNvCxnSpPr>
          <p:nvPr/>
        </p:nvCxnSpPr>
        <p:spPr>
          <a:xfrm flipH="1">
            <a:off x="1943100" y="1409700"/>
            <a:ext cx="1547256" cy="723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31" idx="3"/>
          </p:cNvCxnSpPr>
          <p:nvPr/>
        </p:nvCxnSpPr>
        <p:spPr>
          <a:xfrm flipH="1" flipV="1">
            <a:off x="4724400" y="2061358"/>
            <a:ext cx="2238994" cy="60564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943600" y="5700604"/>
            <a:ext cx="2057400" cy="9748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Controller and view can be tightly coupled</a:t>
            </a:r>
            <a:endParaRPr lang="en-US" sz="16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3024156" y="1828800"/>
            <a:ext cx="2919444" cy="1226426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505200" y="1832758"/>
            <a:ext cx="1219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Write Methods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1022151"/>
      </p:ext>
    </p:extLst>
  </p:cSld>
  <p:clrMapOvr>
    <a:masterClrMapping/>
  </p:clrMapOvr>
  <p:transition advTm="189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8" grpId="0" animBg="1"/>
      <p:bldP spid="24" grpId="0" animBg="1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1.6|210.8|14.5|24.9|8.9|28|1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1|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1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0.7|2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0.4|1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|4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2.7|43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8|1.8|0.5|0.4|0.4|0.6|0.3|0.6|0.3|0.6|1.4|1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8|0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3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3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9.4|10.9|1.3|31.4|27.5|5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8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6|69.6|14|20.1|7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51.8|5.4|2.5|82.7|4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30.9|5|27.1|36.3|6.5|7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13210</TotalTime>
  <Words>2478</Words>
  <Application>Microsoft Office PowerPoint</Application>
  <PresentationFormat>On-screen Show (4:3)</PresentationFormat>
  <Paragraphs>659</Paragraphs>
  <Slides>50</Slides>
  <Notes>1</Notes>
  <HiddenSlides>0</HiddenSlides>
  <MMClips>50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Calibri</vt:lpstr>
      <vt:lpstr>Century Schoolbook</vt:lpstr>
      <vt:lpstr>Courier New</vt:lpstr>
      <vt:lpstr>Wingdings</vt:lpstr>
      <vt:lpstr>Wingdings 2</vt:lpstr>
      <vt:lpstr>Oriel</vt:lpstr>
      <vt:lpstr>Comp 401 MVC and User-Interface Toolkits</vt:lpstr>
      <vt:lpstr>Prerequisites</vt:lpstr>
      <vt:lpstr>Counter Application</vt:lpstr>
      <vt:lpstr>Complete MVC</vt:lpstr>
      <vt:lpstr>More  Sophisticated AWT/Swing Counter User Interface</vt:lpstr>
      <vt:lpstr>Widgets and Display Logical Structure</vt:lpstr>
      <vt:lpstr>AWT Single Frame Composer</vt:lpstr>
      <vt:lpstr>Widgets and Display Logical Structure</vt:lpstr>
      <vt:lpstr>MVC and Toolkits</vt:lpstr>
      <vt:lpstr>MVC in Example Application</vt:lpstr>
      <vt:lpstr>MVC in Example Application (Review)</vt:lpstr>
      <vt:lpstr>Observer Pattern in Java Toolkit</vt:lpstr>
      <vt:lpstr>Counter Observable</vt:lpstr>
      <vt:lpstr>Button Controller also an Observer</vt:lpstr>
      <vt:lpstr>TextField View Invoking Widget Write Methods</vt:lpstr>
      <vt:lpstr>Dual Role Composer</vt:lpstr>
      <vt:lpstr>Window Systems and UI  Toolkits</vt:lpstr>
      <vt:lpstr>MVC with Toolkit Widgets for I/O</vt:lpstr>
      <vt:lpstr>Controller/View Roles with widgets</vt:lpstr>
      <vt:lpstr>Writing Only the Observable</vt:lpstr>
      <vt:lpstr>The Full App</vt:lpstr>
      <vt:lpstr>AWT Single Frame Composer</vt:lpstr>
      <vt:lpstr>Widgets and Display Logical Structure</vt:lpstr>
      <vt:lpstr>AWT Multi Frame Composer</vt:lpstr>
      <vt:lpstr>Reusing View with Different Input Widget</vt:lpstr>
      <vt:lpstr>Widgets and Display Logical Structure</vt:lpstr>
      <vt:lpstr>Original Controller and Input Widget</vt:lpstr>
      <vt:lpstr>New Controller and Input Widget</vt:lpstr>
      <vt:lpstr>Exists vs. Ideal</vt:lpstr>
      <vt:lpstr>Using JTextField</vt:lpstr>
      <vt:lpstr>Using TextField</vt:lpstr>
      <vt:lpstr>Exists vs. Ideal</vt:lpstr>
      <vt:lpstr>Menu Item Controller</vt:lpstr>
      <vt:lpstr>Menu Item Composer</vt:lpstr>
      <vt:lpstr>MVC, Toolkits and Beans</vt:lpstr>
      <vt:lpstr>Widgets and Model Structures</vt:lpstr>
      <vt:lpstr>MVC and Toolkits: General Structure</vt:lpstr>
      <vt:lpstr>MVC and Toolkits: BMI SPreadsheet</vt:lpstr>
      <vt:lpstr>MVC and Toolkits: General Structure</vt:lpstr>
      <vt:lpstr>BMI Controller</vt:lpstr>
      <vt:lpstr>BMI View</vt:lpstr>
      <vt:lpstr>BMI Composer</vt:lpstr>
      <vt:lpstr>BMI Composer (contd)</vt:lpstr>
      <vt:lpstr>MVC, Toolkits + Beans</vt:lpstr>
      <vt:lpstr>Widgets and Model Structures</vt:lpstr>
      <vt:lpstr>Visualizing Model Structure</vt:lpstr>
      <vt:lpstr>Visualizing Model Structure</vt:lpstr>
      <vt:lpstr>Model Structure</vt:lpstr>
      <vt:lpstr>Visualizing Widget Structure</vt:lpstr>
      <vt:lpstr>Widget Structures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1481</cp:revision>
  <dcterms:created xsi:type="dcterms:W3CDTF">2006-08-16T00:00:00Z</dcterms:created>
  <dcterms:modified xsi:type="dcterms:W3CDTF">2015-07-17T10:36:23Z</dcterms:modified>
</cp:coreProperties>
</file>