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603" r:id="rId3"/>
    <p:sldId id="604" r:id="rId4"/>
    <p:sldId id="606" r:id="rId5"/>
    <p:sldId id="608" r:id="rId6"/>
    <p:sldId id="612" r:id="rId7"/>
    <p:sldId id="613" r:id="rId8"/>
    <p:sldId id="615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6356" autoAdjust="0"/>
  </p:normalViewPr>
  <p:slideViewPr>
    <p:cSldViewPr>
      <p:cViewPr varScale="1">
        <p:scale>
          <a:sx n="82" d="100"/>
          <a:sy n="82" d="100"/>
        </p:scale>
        <p:origin x="-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5BFCD-1A9F-4E04-964F-3BE1AA8E8F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B685A-7449-4C69-B24B-920EB255D34F}" type="slidenum">
              <a:rPr lang="en-US"/>
              <a:pPr/>
              <a:t>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1A931-8AF8-45A1-AC9A-65608739ECED}" type="slidenum">
              <a:rPr lang="en-US"/>
              <a:pPr/>
              <a:t>3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65E1F-F01B-44A7-AC2A-B61D94C27A92}" type="slidenum">
              <a:rPr lang="en-US"/>
              <a:pPr/>
              <a:t>6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7DE16-012D-4B8F-A2DB-F433DB72A20A}" type="slidenum">
              <a:rPr lang="en-US"/>
              <a:pPr/>
              <a:t>7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F0985-27A9-4475-8088-EB73130F22F4}" type="slidenum">
              <a:rPr lang="en-US"/>
              <a:pPr/>
              <a:t>8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 110/401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Appendix</a:t>
            </a:r>
            <a:r>
              <a:rPr lang="en-US" dirty="0" smtClean="0"/>
              <a:t>: Installing and Using Object Editor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8580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(FB 150, dewan@unc.edu)</a:t>
            </a:r>
            <a:endParaRPr lang="en-US" dirty="0"/>
          </a:p>
        </p:txBody>
      </p:sp>
      <p:pic>
        <p:nvPicPr>
          <p:cNvPr id="10" name="~PP2429.WAV">
            <a:hlinkClick r:id="" action="ppaction://media"/>
          </p:cNvPr>
          <p:cNvPicPr>
            <a:picLocks noRot="1" noChangeAspect="1"/>
          </p:cNvPicPr>
          <p:nvPr>
            <a:wavAudioFile r:embed="rId1" name="~PP2429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Downloading </a:t>
            </a:r>
            <a:r>
              <a:rPr lang="en-US" sz="4000" dirty="0" err="1" smtClean="0"/>
              <a:t>ObjectEditor</a:t>
            </a:r>
            <a:r>
              <a:rPr lang="en-US" sz="4000" dirty="0" smtClean="0"/>
              <a:t> From Course Page</a:t>
            </a:r>
            <a:endParaRPr lang="en-US" sz="4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1675"/>
            <a:ext cx="6908987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55108" r="47752" b="22446"/>
          <a:stretch/>
        </p:blipFill>
        <p:spPr bwMode="auto">
          <a:xfrm>
            <a:off x="684285" y="1600200"/>
            <a:ext cx="7674015" cy="22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Saving the jar</a:t>
            </a:r>
            <a:endParaRPr lang="en-US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001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Associating Project with Library</a:t>
            </a:r>
            <a:endParaRPr lang="en-US" sz="4000" dirty="0"/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8" b="22917"/>
          <a:stretch>
            <a:fillRect/>
          </a:stretch>
        </p:blipFill>
        <p:spPr bwMode="auto">
          <a:xfrm>
            <a:off x="762000" y="914400"/>
            <a:ext cx="7467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0" y="3505200"/>
            <a:ext cx="3276600" cy="3667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Must do this for each project!</a:t>
            </a:r>
          </a:p>
        </p:txBody>
      </p:sp>
    </p:spTree>
    <p:extLst>
      <p:ext uri="{BB962C8B-B14F-4D97-AF65-F5344CB8AC3E}">
        <p14:creationId xmlns:p14="http://schemas.microsoft.com/office/powerpoint/2010/main" val="119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Build Path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8770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72200" y="2400300"/>
            <a:ext cx="1295400" cy="228600"/>
          </a:xfrm>
          <a:prstGeom prst="rect">
            <a:avLst/>
          </a:prstGeom>
          <a:noFill/>
          <a:ln w="38100">
            <a:solidFill>
              <a:srgbClr val="D8006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Installing </a:t>
            </a:r>
            <a:r>
              <a:rPr lang="en-US" sz="4000" dirty="0" err="1"/>
              <a:t>ObjectEditor</a:t>
            </a:r>
            <a:r>
              <a:rPr lang="en-US" sz="4000" dirty="0"/>
              <a:t> Software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/>
          <a:stretch/>
        </p:blipFill>
        <p:spPr bwMode="auto">
          <a:xfrm>
            <a:off x="990600" y="1295400"/>
            <a:ext cx="637765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9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777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Installing </a:t>
            </a:r>
            <a:r>
              <a:rPr lang="en-US" sz="4000" dirty="0" err="1"/>
              <a:t>ObjectEditor</a:t>
            </a:r>
            <a:r>
              <a:rPr lang="en-US" sz="4000" dirty="0"/>
              <a:t> Software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95400"/>
            <a:ext cx="68770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Testing ObjectEditor Software</a:t>
            </a:r>
          </a:p>
        </p:txBody>
      </p:sp>
      <p:pic>
        <p:nvPicPr>
          <p:cNvPr id="600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15625"/>
          <a:stretch>
            <a:fillRect/>
          </a:stretch>
        </p:blipFill>
        <p:spPr bwMode="auto">
          <a:xfrm>
            <a:off x="304800" y="744474"/>
            <a:ext cx="6934200" cy="56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1221"/>
            <a:ext cx="30956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0073" name="Group 9"/>
          <p:cNvGrpSpPr>
            <a:grpSpLocks/>
          </p:cNvGrpSpPr>
          <p:nvPr/>
        </p:nvGrpSpPr>
        <p:grpSpPr bwMode="auto">
          <a:xfrm>
            <a:off x="5486400" y="2362200"/>
            <a:ext cx="3276600" cy="750888"/>
            <a:chOff x="3648" y="1488"/>
            <a:chExt cx="2064" cy="473"/>
          </a:xfrm>
        </p:grpSpPr>
        <p:sp>
          <p:nvSpPr>
            <p:cNvPr id="600071" name="Line 7"/>
            <p:cNvSpPr>
              <a:spLocks noChangeShapeType="1"/>
            </p:cNvSpPr>
            <p:nvPr/>
          </p:nvSpPr>
          <p:spPr bwMode="auto">
            <a:xfrm flipH="1" flipV="1">
              <a:off x="3648" y="1488"/>
              <a:ext cx="480" cy="240"/>
            </a:xfrm>
            <a:prstGeom prst="line">
              <a:avLst/>
            </a:prstGeom>
            <a:noFill/>
            <a:ln w="38100">
              <a:solidFill>
                <a:srgbClr val="D8006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0072" name="Text Box 8"/>
            <p:cNvSpPr txBox="1">
              <a:spLocks noChangeArrowheads="1"/>
            </p:cNvSpPr>
            <p:nvPr/>
          </p:nvSpPr>
          <p:spPr bwMode="auto">
            <a:xfrm>
              <a:off x="4176" y="1728"/>
              <a:ext cx="1536" cy="23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Any object instance!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3279</TotalTime>
  <Words>53</Words>
  <Application>Microsoft Office PowerPoint</Application>
  <PresentationFormat>On-screen Show (4:3)</PresentationFormat>
  <Paragraphs>18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Comp 110/401  Appendix: Installing and Using Object Editor</vt:lpstr>
      <vt:lpstr>Downloading ObjectEditor From Course Page</vt:lpstr>
      <vt:lpstr>Saving the jar</vt:lpstr>
      <vt:lpstr>Associating Project with Library</vt:lpstr>
      <vt:lpstr>Build Path</vt:lpstr>
      <vt:lpstr>Installing ObjectEditor Software</vt:lpstr>
      <vt:lpstr>Installing ObjectEditor Software</vt:lpstr>
      <vt:lpstr>Testing ObjectEditor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509</cp:revision>
  <dcterms:created xsi:type="dcterms:W3CDTF">2006-08-16T00:00:00Z</dcterms:created>
  <dcterms:modified xsi:type="dcterms:W3CDTF">2012-04-06T21:50:30Z</dcterms:modified>
</cp:coreProperties>
</file>