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6" r:id="rId2"/>
    <p:sldId id="738" r:id="rId3"/>
    <p:sldId id="714" r:id="rId4"/>
    <p:sldId id="695" r:id="rId5"/>
    <p:sldId id="739" r:id="rId6"/>
    <p:sldId id="697" r:id="rId7"/>
    <p:sldId id="748" r:id="rId8"/>
    <p:sldId id="749" r:id="rId9"/>
    <p:sldId id="698" r:id="rId10"/>
    <p:sldId id="700" r:id="rId11"/>
    <p:sldId id="702" r:id="rId12"/>
    <p:sldId id="703" r:id="rId13"/>
    <p:sldId id="741" r:id="rId14"/>
    <p:sldId id="752" r:id="rId15"/>
    <p:sldId id="754" r:id="rId16"/>
    <p:sldId id="755" r:id="rId17"/>
    <p:sldId id="705" r:id="rId18"/>
    <p:sldId id="706" r:id="rId19"/>
    <p:sldId id="707" r:id="rId20"/>
    <p:sldId id="708" r:id="rId21"/>
    <p:sldId id="709" r:id="rId22"/>
    <p:sldId id="756" r:id="rId23"/>
    <p:sldId id="710" r:id="rId24"/>
    <p:sldId id="711" r:id="rId25"/>
    <p:sldId id="724" r:id="rId26"/>
    <p:sldId id="737" r:id="rId27"/>
    <p:sldId id="74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54" autoAdjust="0"/>
    <p:restoredTop sz="94624" autoAdjust="0"/>
  </p:normalViewPr>
  <p:slideViewPr>
    <p:cSldViewPr>
      <p:cViewPr varScale="1">
        <p:scale>
          <a:sx n="93" d="100"/>
          <a:sy n="93" d="100"/>
        </p:scale>
        <p:origin x="-39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34DE8D-36A0-4531-9ED4-417F2EC9B5A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9B73AE-7BE9-495D-8BAC-3E2FE1D442D8}">
      <dgm:prSet/>
      <dgm:spPr/>
      <dgm:t>
        <a:bodyPr/>
        <a:lstStyle/>
        <a:p>
          <a:pPr rtl="0"/>
          <a:r>
            <a:rPr lang="en-US" dirty="0" smtClean="0"/>
            <a:t>Root: A distinguished non-terminal in the grammar that is either </a:t>
          </a:r>
          <a:r>
            <a:rPr lang="en-US" smtClean="0"/>
            <a:t>explicitly marked or </a:t>
          </a:r>
          <a:r>
            <a:rPr lang="en-US" dirty="0" smtClean="0"/>
            <a:t>does not appear on the RHS</a:t>
          </a:r>
          <a:endParaRPr lang="en-US" dirty="0"/>
        </a:p>
      </dgm:t>
    </dgm:pt>
    <dgm:pt modelId="{34547FFD-491A-4168-832D-2C6F6DED78C5}" type="parTrans" cxnId="{8168CFA3-0F70-4720-A1BB-B837AA46CEA8}">
      <dgm:prSet/>
      <dgm:spPr/>
      <dgm:t>
        <a:bodyPr/>
        <a:lstStyle/>
        <a:p>
          <a:endParaRPr lang="en-US"/>
        </a:p>
      </dgm:t>
    </dgm:pt>
    <dgm:pt modelId="{E82EF0B7-6AEC-4436-B712-D7795FB366C9}" type="sibTrans" cxnId="{8168CFA3-0F70-4720-A1BB-B837AA46CEA8}">
      <dgm:prSet/>
      <dgm:spPr/>
      <dgm:t>
        <a:bodyPr/>
        <a:lstStyle/>
        <a:p>
          <a:endParaRPr lang="en-US"/>
        </a:p>
      </dgm:t>
    </dgm:pt>
    <dgm:pt modelId="{6BAA563D-B676-4222-8D90-F9B54B63CF27}">
      <dgm:prSet/>
      <dgm:spPr/>
      <dgm:t>
        <a:bodyPr/>
        <a:lstStyle/>
        <a:p>
          <a:pPr rtl="0"/>
          <a:r>
            <a:rPr lang="en-US" dirty="0" smtClean="0"/>
            <a:t>E.g. &lt;Course List&gt;, &lt;Sentence&gt;</a:t>
          </a:r>
          <a:endParaRPr lang="en-US" dirty="0"/>
        </a:p>
      </dgm:t>
    </dgm:pt>
    <dgm:pt modelId="{40A65815-ADA9-45A2-A8A3-5F4F728FA79B}" type="parTrans" cxnId="{F3FEDC8D-D8EC-4577-AA8C-8E235A4CB8BD}">
      <dgm:prSet/>
      <dgm:spPr/>
      <dgm:t>
        <a:bodyPr/>
        <a:lstStyle/>
        <a:p>
          <a:endParaRPr lang="en-US"/>
        </a:p>
      </dgm:t>
    </dgm:pt>
    <dgm:pt modelId="{5AC9B739-9158-42AA-9DD0-D8057F01F1C3}" type="sibTrans" cxnId="{F3FEDC8D-D8EC-4577-AA8C-8E235A4CB8BD}">
      <dgm:prSet/>
      <dgm:spPr/>
      <dgm:t>
        <a:bodyPr/>
        <a:lstStyle/>
        <a:p>
          <a:endParaRPr lang="en-US"/>
        </a:p>
      </dgm:t>
    </dgm:pt>
    <dgm:pt modelId="{A829C421-A196-4E68-A8CF-90944A2260C7}">
      <dgm:prSet/>
      <dgm:spPr/>
      <dgm:t>
        <a:bodyPr/>
        <a:lstStyle/>
        <a:p>
          <a:pPr rtl="0"/>
          <a:r>
            <a:rPr lang="en-US" smtClean="0"/>
            <a:t>Sentence: Any sequence of terminals</a:t>
          </a:r>
          <a:endParaRPr lang="en-US"/>
        </a:p>
      </dgm:t>
    </dgm:pt>
    <dgm:pt modelId="{64C26AE4-3D73-4EC1-861B-E04F12A1AECD}" type="parTrans" cxnId="{5E096403-B035-4D42-BBC2-61569842EC40}">
      <dgm:prSet/>
      <dgm:spPr/>
      <dgm:t>
        <a:bodyPr/>
        <a:lstStyle/>
        <a:p>
          <a:endParaRPr lang="en-US"/>
        </a:p>
      </dgm:t>
    </dgm:pt>
    <dgm:pt modelId="{A2612C4D-A48B-48A8-A0F0-1F10AA38EFC0}" type="sibTrans" cxnId="{5E096403-B035-4D42-BBC2-61569842EC40}">
      <dgm:prSet/>
      <dgm:spPr/>
      <dgm:t>
        <a:bodyPr/>
        <a:lstStyle/>
        <a:p>
          <a:endParaRPr lang="en-US"/>
        </a:p>
      </dgm:t>
    </dgm:pt>
    <dgm:pt modelId="{2793BA12-143B-439B-855B-CF5BC9D3476A}">
      <dgm:prSet/>
      <dgm:spPr/>
      <dgm:t>
        <a:bodyPr/>
        <a:lstStyle/>
        <a:p>
          <a:pPr rtl="0"/>
          <a:r>
            <a:rPr lang="en-US" smtClean="0"/>
            <a:t>E.g.: help offer, offer help, RC COMP 14 Intro. Prog. FC</a:t>
          </a:r>
          <a:endParaRPr lang="en-US"/>
        </a:p>
      </dgm:t>
    </dgm:pt>
    <dgm:pt modelId="{F3D9F1AD-BAEF-4BF5-8A92-A8785B30543D}" type="parTrans" cxnId="{F93C7A64-0B7E-44FA-8F74-A2F9DEF76A71}">
      <dgm:prSet/>
      <dgm:spPr/>
      <dgm:t>
        <a:bodyPr/>
        <a:lstStyle/>
        <a:p>
          <a:endParaRPr lang="en-US"/>
        </a:p>
      </dgm:t>
    </dgm:pt>
    <dgm:pt modelId="{D4163C28-66DD-4925-9971-E6A769322583}" type="sibTrans" cxnId="{F93C7A64-0B7E-44FA-8F74-A2F9DEF76A71}">
      <dgm:prSet/>
      <dgm:spPr/>
      <dgm:t>
        <a:bodyPr/>
        <a:lstStyle/>
        <a:p>
          <a:endParaRPr lang="en-US"/>
        </a:p>
      </dgm:t>
    </dgm:pt>
    <dgm:pt modelId="{24EB816A-DFCA-4AD5-ACEE-23F8BB9D6276}">
      <dgm:prSet/>
      <dgm:spPr/>
      <dgm:t>
        <a:bodyPr/>
        <a:lstStyle/>
        <a:p>
          <a:pPr rtl="0"/>
          <a:r>
            <a:rPr lang="en-US" smtClean="0"/>
            <a:t>Legal sentence: A sequence of terminals derived from the root using the grammar rules.</a:t>
          </a:r>
          <a:endParaRPr lang="en-US"/>
        </a:p>
      </dgm:t>
    </dgm:pt>
    <dgm:pt modelId="{13205F00-38FA-4B10-8576-C6861E32604F}" type="parTrans" cxnId="{E64AA217-B5D0-4BCE-99DA-2E5702213ADA}">
      <dgm:prSet/>
      <dgm:spPr/>
      <dgm:t>
        <a:bodyPr/>
        <a:lstStyle/>
        <a:p>
          <a:endParaRPr lang="en-US"/>
        </a:p>
      </dgm:t>
    </dgm:pt>
    <dgm:pt modelId="{E18450D0-B891-4C60-BED6-41679453E191}" type="sibTrans" cxnId="{E64AA217-B5D0-4BCE-99DA-2E5702213ADA}">
      <dgm:prSet/>
      <dgm:spPr/>
      <dgm:t>
        <a:bodyPr/>
        <a:lstStyle/>
        <a:p>
          <a:endParaRPr lang="en-US"/>
        </a:p>
      </dgm:t>
    </dgm:pt>
    <dgm:pt modelId="{80DBA4A4-10C6-42BE-BEFD-D90BC408C91C}">
      <dgm:prSet/>
      <dgm:spPr/>
      <dgm:t>
        <a:bodyPr/>
        <a:lstStyle/>
        <a:p>
          <a:pPr rtl="0"/>
          <a:r>
            <a:rPr lang="en-US" smtClean="0"/>
            <a:t>E.g.: offer help, RC Intro. Prog. COMP 14 FS Random Thoughts</a:t>
          </a:r>
          <a:endParaRPr lang="en-US"/>
        </a:p>
      </dgm:t>
    </dgm:pt>
    <dgm:pt modelId="{CC23CA3B-54DC-41FA-93F6-3D9E3EF32FE0}" type="parTrans" cxnId="{1778F0B8-F4EF-4739-A800-EDD2E1EDCF77}">
      <dgm:prSet/>
      <dgm:spPr/>
      <dgm:t>
        <a:bodyPr/>
        <a:lstStyle/>
        <a:p>
          <a:endParaRPr lang="en-US"/>
        </a:p>
      </dgm:t>
    </dgm:pt>
    <dgm:pt modelId="{9DA734C5-CFAB-4F20-9D25-57E1945E3C03}" type="sibTrans" cxnId="{1778F0B8-F4EF-4739-A800-EDD2E1EDCF77}">
      <dgm:prSet/>
      <dgm:spPr/>
      <dgm:t>
        <a:bodyPr/>
        <a:lstStyle/>
        <a:p>
          <a:endParaRPr lang="en-US"/>
        </a:p>
      </dgm:t>
    </dgm:pt>
    <dgm:pt modelId="{A7D88433-D48A-430B-A79D-E249C4683D45}">
      <dgm:prSet/>
      <dgm:spPr/>
      <dgm:t>
        <a:bodyPr/>
        <a:lstStyle/>
        <a:p>
          <a:pPr rtl="0"/>
          <a:r>
            <a:rPr lang="en-US" smtClean="0"/>
            <a:t>Legal phrase: A sequence of terminals derived from some non-terminal</a:t>
          </a:r>
          <a:endParaRPr lang="en-US"/>
        </a:p>
      </dgm:t>
    </dgm:pt>
    <dgm:pt modelId="{3FF8E5B8-450E-49B5-8C23-6819324EDFAD}" type="parTrans" cxnId="{396F1904-A76E-42B6-B84F-909162325C10}">
      <dgm:prSet/>
      <dgm:spPr/>
      <dgm:t>
        <a:bodyPr/>
        <a:lstStyle/>
        <a:p>
          <a:endParaRPr lang="en-US"/>
        </a:p>
      </dgm:t>
    </dgm:pt>
    <dgm:pt modelId="{3D294E1F-43CC-4B21-AA05-AC8CFA62481E}" type="sibTrans" cxnId="{396F1904-A76E-42B6-B84F-909162325C10}">
      <dgm:prSet/>
      <dgm:spPr/>
      <dgm:t>
        <a:bodyPr/>
        <a:lstStyle/>
        <a:p>
          <a:endParaRPr lang="en-US"/>
        </a:p>
      </dgm:t>
    </dgm:pt>
    <dgm:pt modelId="{E7B0B326-F23F-471F-8422-939A7B7809A0}">
      <dgm:prSet/>
      <dgm:spPr/>
      <dgm:t>
        <a:bodyPr/>
        <a:lstStyle/>
        <a:p>
          <a:pPr rtl="0"/>
          <a:r>
            <a:rPr lang="en-US" smtClean="0"/>
            <a:t>E.g. RC Intro. Prog. COMP 14 </a:t>
          </a:r>
          <a:endParaRPr lang="en-US"/>
        </a:p>
      </dgm:t>
    </dgm:pt>
    <dgm:pt modelId="{3B077F43-A5B6-4EA5-A245-3EE1156268D1}" type="parTrans" cxnId="{39669DE6-D8A4-49B9-BC1D-0B821288E0EE}">
      <dgm:prSet/>
      <dgm:spPr/>
      <dgm:t>
        <a:bodyPr/>
        <a:lstStyle/>
        <a:p>
          <a:endParaRPr lang="en-US"/>
        </a:p>
      </dgm:t>
    </dgm:pt>
    <dgm:pt modelId="{6790C869-2151-45E8-82B5-D0C3F1FFCBC2}" type="sibTrans" cxnId="{39669DE6-D8A4-49B9-BC1D-0B821288E0EE}">
      <dgm:prSet/>
      <dgm:spPr/>
      <dgm:t>
        <a:bodyPr/>
        <a:lstStyle/>
        <a:p>
          <a:endParaRPr lang="en-US"/>
        </a:p>
      </dgm:t>
    </dgm:pt>
    <dgm:pt modelId="{0B70307F-73B6-4AFC-83EA-CD9577F26EBF}">
      <dgm:prSet/>
      <dgm:spPr/>
      <dgm:t>
        <a:bodyPr/>
        <a:lstStyle/>
        <a:p>
          <a:pPr rtl="0"/>
          <a:r>
            <a:rPr lang="en-US" smtClean="0"/>
            <a:t>Language: The (possibly infinite) set of legal sentences</a:t>
          </a:r>
          <a:endParaRPr lang="en-US"/>
        </a:p>
      </dgm:t>
    </dgm:pt>
    <dgm:pt modelId="{B994D892-ADCC-4A33-B5BC-7849E8A1792A}" type="parTrans" cxnId="{32D28C5F-69E6-4A7D-A777-D93E4B1B5F35}">
      <dgm:prSet/>
      <dgm:spPr/>
      <dgm:t>
        <a:bodyPr/>
        <a:lstStyle/>
        <a:p>
          <a:endParaRPr lang="en-US"/>
        </a:p>
      </dgm:t>
    </dgm:pt>
    <dgm:pt modelId="{F46B82AC-432D-47C0-B02C-A39BCB36F9CE}" type="sibTrans" cxnId="{32D28C5F-69E6-4A7D-A777-D93E4B1B5F35}">
      <dgm:prSet/>
      <dgm:spPr/>
      <dgm:t>
        <a:bodyPr/>
        <a:lstStyle/>
        <a:p>
          <a:endParaRPr lang="en-US"/>
        </a:p>
      </dgm:t>
    </dgm:pt>
    <dgm:pt modelId="{8887DE3A-2CD1-484A-81D7-D9DA0E2EABFC}">
      <dgm:prSet/>
      <dgm:spPr/>
      <dgm:t>
        <a:bodyPr/>
        <a:lstStyle/>
        <a:p>
          <a:pPr rtl="0"/>
          <a:r>
            <a:rPr lang="en-US" smtClean="0"/>
            <a:t>E.g. {little boy, big boy, little girl, …}</a:t>
          </a:r>
          <a:endParaRPr lang="en-US"/>
        </a:p>
      </dgm:t>
    </dgm:pt>
    <dgm:pt modelId="{48D49214-76F3-4D10-BF38-8C5444CBB4EB}" type="parTrans" cxnId="{6C1B7432-11D9-4F8D-A837-55874D094E7D}">
      <dgm:prSet/>
      <dgm:spPr/>
      <dgm:t>
        <a:bodyPr/>
        <a:lstStyle/>
        <a:p>
          <a:endParaRPr lang="en-US"/>
        </a:p>
      </dgm:t>
    </dgm:pt>
    <dgm:pt modelId="{DF27CEFB-6E79-44BB-9ADC-347F1D4868C1}" type="sibTrans" cxnId="{6C1B7432-11D9-4F8D-A837-55874D094E7D}">
      <dgm:prSet/>
      <dgm:spPr/>
      <dgm:t>
        <a:bodyPr/>
        <a:lstStyle/>
        <a:p>
          <a:endParaRPr lang="en-US"/>
        </a:p>
      </dgm:t>
    </dgm:pt>
    <dgm:pt modelId="{55FC03C3-C974-45D6-8F4E-CDF5CE555CC1}">
      <dgm:prSet/>
      <dgm:spPr/>
      <dgm:t>
        <a:bodyPr/>
        <a:lstStyle/>
        <a:p>
          <a:pPr rtl="0"/>
          <a:r>
            <a:rPr lang="en-US" smtClean="0"/>
            <a:t>Parser: A program that recognizes a language (set of legal sentences), that is, can distinguish between a legal and illegal sentence and optionally produces a parse tree</a:t>
          </a:r>
          <a:endParaRPr lang="en-US"/>
        </a:p>
      </dgm:t>
    </dgm:pt>
    <dgm:pt modelId="{F3C3A07E-6570-408E-8AD9-33FB3997EDC5}" type="parTrans" cxnId="{5859578B-B436-4F8C-A6A0-E1739DDB4199}">
      <dgm:prSet/>
      <dgm:spPr/>
      <dgm:t>
        <a:bodyPr/>
        <a:lstStyle/>
        <a:p>
          <a:endParaRPr lang="en-US"/>
        </a:p>
      </dgm:t>
    </dgm:pt>
    <dgm:pt modelId="{779F7775-217A-4921-B0A0-DB96D1A0560F}" type="sibTrans" cxnId="{5859578B-B436-4F8C-A6A0-E1739DDB4199}">
      <dgm:prSet/>
      <dgm:spPr/>
      <dgm:t>
        <a:bodyPr/>
        <a:lstStyle/>
        <a:p>
          <a:endParaRPr lang="en-US"/>
        </a:p>
      </dgm:t>
    </dgm:pt>
    <dgm:pt modelId="{E29F54B6-D252-4B3B-BE83-73B1A565B835}" type="pres">
      <dgm:prSet presAssocID="{C034DE8D-36A0-4531-9ED4-417F2EC9B5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27033C-E3FF-439F-8A8B-F10D70D70DB4}" type="pres">
      <dgm:prSet presAssocID="{819B73AE-7BE9-495D-8BAC-3E2FE1D442D8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17F90E-B04C-4010-860C-69BA811FD0D1}" type="pres">
      <dgm:prSet presAssocID="{819B73AE-7BE9-495D-8BAC-3E2FE1D442D8}" presName="childTex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5DE2A6-BD8F-4F76-B93C-CE3AE2A74914}" type="pres">
      <dgm:prSet presAssocID="{A829C421-A196-4E68-A8CF-90944A2260C7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82689C-6A62-4558-A57A-1C0022BD247E}" type="pres">
      <dgm:prSet presAssocID="{A829C421-A196-4E68-A8CF-90944A2260C7}" presName="childTex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B6E6D5-C349-4FDF-BBD7-68D8CCA00F66}" type="pres">
      <dgm:prSet presAssocID="{24EB816A-DFCA-4AD5-ACEE-23F8BB9D6276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393EB3-B788-48A6-B059-78309BCF6733}" type="pres">
      <dgm:prSet presAssocID="{24EB816A-DFCA-4AD5-ACEE-23F8BB9D6276}" presName="childTex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A79F5F-642A-434E-B788-CF0C0A90F51E}" type="pres">
      <dgm:prSet presAssocID="{A7D88433-D48A-430B-A79D-E249C4683D45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FA1538-F3BC-45F5-8090-5248F0C904CF}" type="pres">
      <dgm:prSet presAssocID="{A7D88433-D48A-430B-A79D-E249C4683D45}" presName="childTex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725859-8BBE-49B3-A317-D8D4B78598D2}" type="pres">
      <dgm:prSet presAssocID="{0B70307F-73B6-4AFC-83EA-CD9577F26EBF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05C5C-ABDF-4EB0-BB72-716A7BE0067E}" type="pres">
      <dgm:prSet presAssocID="{0B70307F-73B6-4AFC-83EA-CD9577F26EBF}" presName="childTex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68A04C-2FC6-4782-BBAE-A183C1814AA7}" type="pres">
      <dgm:prSet presAssocID="{55FC03C3-C974-45D6-8F4E-CDF5CE555CC1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78F0B8-F4EF-4739-A800-EDD2E1EDCF77}" srcId="{24EB816A-DFCA-4AD5-ACEE-23F8BB9D6276}" destId="{80DBA4A4-10C6-42BE-BEFD-D90BC408C91C}" srcOrd="0" destOrd="0" parTransId="{CC23CA3B-54DC-41FA-93F6-3D9E3EF32FE0}" sibTransId="{9DA734C5-CFAB-4F20-9D25-57E1945E3C03}"/>
    <dgm:cxn modelId="{5859578B-B436-4F8C-A6A0-E1739DDB4199}" srcId="{C034DE8D-36A0-4531-9ED4-417F2EC9B5AC}" destId="{55FC03C3-C974-45D6-8F4E-CDF5CE555CC1}" srcOrd="5" destOrd="0" parTransId="{F3C3A07E-6570-408E-8AD9-33FB3997EDC5}" sibTransId="{779F7775-217A-4921-B0A0-DB96D1A0560F}"/>
    <dgm:cxn modelId="{E64AA217-B5D0-4BCE-99DA-2E5702213ADA}" srcId="{C034DE8D-36A0-4531-9ED4-417F2EC9B5AC}" destId="{24EB816A-DFCA-4AD5-ACEE-23F8BB9D6276}" srcOrd="2" destOrd="0" parTransId="{13205F00-38FA-4B10-8576-C6861E32604F}" sibTransId="{E18450D0-B891-4C60-BED6-41679453E191}"/>
    <dgm:cxn modelId="{6C1B7432-11D9-4F8D-A837-55874D094E7D}" srcId="{0B70307F-73B6-4AFC-83EA-CD9577F26EBF}" destId="{8887DE3A-2CD1-484A-81D7-D9DA0E2EABFC}" srcOrd="0" destOrd="0" parTransId="{48D49214-76F3-4D10-BF38-8C5444CBB4EB}" sibTransId="{DF27CEFB-6E79-44BB-9ADC-347F1D4868C1}"/>
    <dgm:cxn modelId="{DF36536C-3394-42E3-9F89-2FA802B53FA1}" type="presOf" srcId="{8887DE3A-2CD1-484A-81D7-D9DA0E2EABFC}" destId="{CC705C5C-ABDF-4EB0-BB72-716A7BE0067E}" srcOrd="0" destOrd="0" presId="urn:microsoft.com/office/officeart/2005/8/layout/vList2"/>
    <dgm:cxn modelId="{8767954B-318A-439F-9031-68564E27FFC7}" type="presOf" srcId="{0B70307F-73B6-4AFC-83EA-CD9577F26EBF}" destId="{FF725859-8BBE-49B3-A317-D8D4B78598D2}" srcOrd="0" destOrd="0" presId="urn:microsoft.com/office/officeart/2005/8/layout/vList2"/>
    <dgm:cxn modelId="{04C522BA-36CF-43AF-8944-3200ECE9923A}" type="presOf" srcId="{A7D88433-D48A-430B-A79D-E249C4683D45}" destId="{53A79F5F-642A-434E-B788-CF0C0A90F51E}" srcOrd="0" destOrd="0" presId="urn:microsoft.com/office/officeart/2005/8/layout/vList2"/>
    <dgm:cxn modelId="{8908E3CB-0926-4332-9799-24C4943DEFF1}" type="presOf" srcId="{80DBA4A4-10C6-42BE-BEFD-D90BC408C91C}" destId="{53393EB3-B788-48A6-B059-78309BCF6733}" srcOrd="0" destOrd="0" presId="urn:microsoft.com/office/officeart/2005/8/layout/vList2"/>
    <dgm:cxn modelId="{7A94B19B-C825-4911-96CD-E3185CFBDD25}" type="presOf" srcId="{2793BA12-143B-439B-855B-CF5BC9D3476A}" destId="{BF82689C-6A62-4558-A57A-1C0022BD247E}" srcOrd="0" destOrd="0" presId="urn:microsoft.com/office/officeart/2005/8/layout/vList2"/>
    <dgm:cxn modelId="{F3FEDC8D-D8EC-4577-AA8C-8E235A4CB8BD}" srcId="{819B73AE-7BE9-495D-8BAC-3E2FE1D442D8}" destId="{6BAA563D-B676-4222-8D90-F9B54B63CF27}" srcOrd="0" destOrd="0" parTransId="{40A65815-ADA9-45A2-A8A3-5F4F728FA79B}" sibTransId="{5AC9B739-9158-42AA-9DD0-D8057F01F1C3}"/>
    <dgm:cxn modelId="{C8B22275-665B-4882-B4F6-13ADA138E335}" type="presOf" srcId="{55FC03C3-C974-45D6-8F4E-CDF5CE555CC1}" destId="{E368A04C-2FC6-4782-BBAE-A183C1814AA7}" srcOrd="0" destOrd="0" presId="urn:microsoft.com/office/officeart/2005/8/layout/vList2"/>
    <dgm:cxn modelId="{B41D6F6A-E5D7-43B5-A637-D55D830AD4ED}" type="presOf" srcId="{819B73AE-7BE9-495D-8BAC-3E2FE1D442D8}" destId="{E327033C-E3FF-439F-8A8B-F10D70D70DB4}" srcOrd="0" destOrd="0" presId="urn:microsoft.com/office/officeart/2005/8/layout/vList2"/>
    <dgm:cxn modelId="{625F687A-22ED-4182-BFA2-D251A0E8FCDE}" type="presOf" srcId="{6BAA563D-B676-4222-8D90-F9B54B63CF27}" destId="{EE17F90E-B04C-4010-860C-69BA811FD0D1}" srcOrd="0" destOrd="0" presId="urn:microsoft.com/office/officeart/2005/8/layout/vList2"/>
    <dgm:cxn modelId="{396F1904-A76E-42B6-B84F-909162325C10}" srcId="{C034DE8D-36A0-4531-9ED4-417F2EC9B5AC}" destId="{A7D88433-D48A-430B-A79D-E249C4683D45}" srcOrd="3" destOrd="0" parTransId="{3FF8E5B8-450E-49B5-8C23-6819324EDFAD}" sibTransId="{3D294E1F-43CC-4B21-AA05-AC8CFA62481E}"/>
    <dgm:cxn modelId="{3A4F94AC-F1A4-4FAB-865A-847DE042CB56}" type="presOf" srcId="{E7B0B326-F23F-471F-8422-939A7B7809A0}" destId="{26FA1538-F3BC-45F5-8090-5248F0C904CF}" srcOrd="0" destOrd="0" presId="urn:microsoft.com/office/officeart/2005/8/layout/vList2"/>
    <dgm:cxn modelId="{DFD34AD9-B70E-433B-AF62-D54F7276022D}" type="presOf" srcId="{C034DE8D-36A0-4531-9ED4-417F2EC9B5AC}" destId="{E29F54B6-D252-4B3B-BE83-73B1A565B835}" srcOrd="0" destOrd="0" presId="urn:microsoft.com/office/officeart/2005/8/layout/vList2"/>
    <dgm:cxn modelId="{5E096403-B035-4D42-BBC2-61569842EC40}" srcId="{C034DE8D-36A0-4531-9ED4-417F2EC9B5AC}" destId="{A829C421-A196-4E68-A8CF-90944A2260C7}" srcOrd="1" destOrd="0" parTransId="{64C26AE4-3D73-4EC1-861B-E04F12A1AECD}" sibTransId="{A2612C4D-A48B-48A8-A0F0-1F10AA38EFC0}"/>
    <dgm:cxn modelId="{C152E64C-5940-40E8-9EC6-5F62EB77F2E1}" type="presOf" srcId="{24EB816A-DFCA-4AD5-ACEE-23F8BB9D6276}" destId="{76B6E6D5-C349-4FDF-BBD7-68D8CCA00F66}" srcOrd="0" destOrd="0" presId="urn:microsoft.com/office/officeart/2005/8/layout/vList2"/>
    <dgm:cxn modelId="{8168CFA3-0F70-4720-A1BB-B837AA46CEA8}" srcId="{C034DE8D-36A0-4531-9ED4-417F2EC9B5AC}" destId="{819B73AE-7BE9-495D-8BAC-3E2FE1D442D8}" srcOrd="0" destOrd="0" parTransId="{34547FFD-491A-4168-832D-2C6F6DED78C5}" sibTransId="{E82EF0B7-6AEC-4436-B712-D7795FB366C9}"/>
    <dgm:cxn modelId="{1EF250C7-4FAA-407E-A00C-C13B8832E27B}" type="presOf" srcId="{A829C421-A196-4E68-A8CF-90944A2260C7}" destId="{775DE2A6-BD8F-4F76-B93C-CE3AE2A74914}" srcOrd="0" destOrd="0" presId="urn:microsoft.com/office/officeart/2005/8/layout/vList2"/>
    <dgm:cxn modelId="{F93C7A64-0B7E-44FA-8F74-A2F9DEF76A71}" srcId="{A829C421-A196-4E68-A8CF-90944A2260C7}" destId="{2793BA12-143B-439B-855B-CF5BC9D3476A}" srcOrd="0" destOrd="0" parTransId="{F3D9F1AD-BAEF-4BF5-8A92-A8785B30543D}" sibTransId="{D4163C28-66DD-4925-9971-E6A769322583}"/>
    <dgm:cxn modelId="{39669DE6-D8A4-49B9-BC1D-0B821288E0EE}" srcId="{A7D88433-D48A-430B-A79D-E249C4683D45}" destId="{E7B0B326-F23F-471F-8422-939A7B7809A0}" srcOrd="0" destOrd="0" parTransId="{3B077F43-A5B6-4EA5-A245-3EE1156268D1}" sibTransId="{6790C869-2151-45E8-82B5-D0C3F1FFCBC2}"/>
    <dgm:cxn modelId="{32D28C5F-69E6-4A7D-A777-D93E4B1B5F35}" srcId="{C034DE8D-36A0-4531-9ED4-417F2EC9B5AC}" destId="{0B70307F-73B6-4AFC-83EA-CD9577F26EBF}" srcOrd="4" destOrd="0" parTransId="{B994D892-ADCC-4A33-B5BC-7849E8A1792A}" sibTransId="{F46B82AC-432D-47C0-B02C-A39BCB36F9CE}"/>
    <dgm:cxn modelId="{B21A40C1-6A93-49C0-8B5D-734FDE9967F4}" type="presParOf" srcId="{E29F54B6-D252-4B3B-BE83-73B1A565B835}" destId="{E327033C-E3FF-439F-8A8B-F10D70D70DB4}" srcOrd="0" destOrd="0" presId="urn:microsoft.com/office/officeart/2005/8/layout/vList2"/>
    <dgm:cxn modelId="{336E0E19-EF9E-489B-BB0C-95CACB6ED2E1}" type="presParOf" srcId="{E29F54B6-D252-4B3B-BE83-73B1A565B835}" destId="{EE17F90E-B04C-4010-860C-69BA811FD0D1}" srcOrd="1" destOrd="0" presId="urn:microsoft.com/office/officeart/2005/8/layout/vList2"/>
    <dgm:cxn modelId="{22065818-EF66-457A-9578-834E457A3FE0}" type="presParOf" srcId="{E29F54B6-D252-4B3B-BE83-73B1A565B835}" destId="{775DE2A6-BD8F-4F76-B93C-CE3AE2A74914}" srcOrd="2" destOrd="0" presId="urn:microsoft.com/office/officeart/2005/8/layout/vList2"/>
    <dgm:cxn modelId="{F043C329-F07E-469A-9C1E-126B2FF3DEF6}" type="presParOf" srcId="{E29F54B6-D252-4B3B-BE83-73B1A565B835}" destId="{BF82689C-6A62-4558-A57A-1C0022BD247E}" srcOrd="3" destOrd="0" presId="urn:microsoft.com/office/officeart/2005/8/layout/vList2"/>
    <dgm:cxn modelId="{188A81B9-B134-49CA-99FB-1A1994B8415E}" type="presParOf" srcId="{E29F54B6-D252-4B3B-BE83-73B1A565B835}" destId="{76B6E6D5-C349-4FDF-BBD7-68D8CCA00F66}" srcOrd="4" destOrd="0" presId="urn:microsoft.com/office/officeart/2005/8/layout/vList2"/>
    <dgm:cxn modelId="{A58AC927-0E02-4945-9FA7-CFBF2BF5DFC3}" type="presParOf" srcId="{E29F54B6-D252-4B3B-BE83-73B1A565B835}" destId="{53393EB3-B788-48A6-B059-78309BCF6733}" srcOrd="5" destOrd="0" presId="urn:microsoft.com/office/officeart/2005/8/layout/vList2"/>
    <dgm:cxn modelId="{4DAF5925-72F6-4B88-8A54-832FE811DA45}" type="presParOf" srcId="{E29F54B6-D252-4B3B-BE83-73B1A565B835}" destId="{53A79F5F-642A-434E-B788-CF0C0A90F51E}" srcOrd="6" destOrd="0" presId="urn:microsoft.com/office/officeart/2005/8/layout/vList2"/>
    <dgm:cxn modelId="{283CE6FC-085D-4B70-BD63-6F2B56CAC1E4}" type="presParOf" srcId="{E29F54B6-D252-4B3B-BE83-73B1A565B835}" destId="{26FA1538-F3BC-45F5-8090-5248F0C904CF}" srcOrd="7" destOrd="0" presId="urn:microsoft.com/office/officeart/2005/8/layout/vList2"/>
    <dgm:cxn modelId="{23580DE0-E4C3-47AD-B81C-8CFE2EEC755A}" type="presParOf" srcId="{E29F54B6-D252-4B3B-BE83-73B1A565B835}" destId="{FF725859-8BBE-49B3-A317-D8D4B78598D2}" srcOrd="8" destOrd="0" presId="urn:microsoft.com/office/officeart/2005/8/layout/vList2"/>
    <dgm:cxn modelId="{499120A7-C0CA-4DCF-A2E7-D58A6BD05147}" type="presParOf" srcId="{E29F54B6-D252-4B3B-BE83-73B1A565B835}" destId="{CC705C5C-ABDF-4EB0-BB72-716A7BE0067E}" srcOrd="9" destOrd="0" presId="urn:microsoft.com/office/officeart/2005/8/layout/vList2"/>
    <dgm:cxn modelId="{42A122B4-B9F5-4DC7-BBB1-9963BFDDF1A7}" type="presParOf" srcId="{E29F54B6-D252-4B3B-BE83-73B1A565B835}" destId="{E368A04C-2FC6-4782-BBAE-A183C1814AA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77BAD6-D520-4EAD-B889-B2E00574D02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D2B777-7985-4325-8EE1-FE78AA0BAB8D}">
      <dgm:prSet/>
      <dgm:spPr/>
      <dgm:t>
        <a:bodyPr/>
        <a:lstStyle/>
        <a:p>
          <a:pPr rtl="0"/>
          <a:r>
            <a:rPr lang="en-US" smtClean="0"/>
            <a:t>Each production associated with a parser method.</a:t>
          </a:r>
          <a:endParaRPr lang="en-US"/>
        </a:p>
      </dgm:t>
    </dgm:pt>
    <dgm:pt modelId="{1737310D-E97E-4C6A-AE0E-58197B22E478}" type="parTrans" cxnId="{5ECB7FBB-CA0F-4B3C-9C0B-FE0E57A920C2}">
      <dgm:prSet/>
      <dgm:spPr/>
      <dgm:t>
        <a:bodyPr/>
        <a:lstStyle/>
        <a:p>
          <a:endParaRPr lang="en-US"/>
        </a:p>
      </dgm:t>
    </dgm:pt>
    <dgm:pt modelId="{7941C39E-5498-43B0-A11B-CBC7C4792029}" type="sibTrans" cxnId="{5ECB7FBB-CA0F-4B3C-9C0B-FE0E57A920C2}">
      <dgm:prSet/>
      <dgm:spPr/>
      <dgm:t>
        <a:bodyPr/>
        <a:lstStyle/>
        <a:p>
          <a:endParaRPr lang="en-US"/>
        </a:p>
      </dgm:t>
    </dgm:pt>
    <dgm:pt modelId="{6E9DDD1C-A6E7-41BD-B7DD-854E50C563D3}">
      <dgm:prSet/>
      <dgm:spPr/>
      <dgm:t>
        <a:bodyPr/>
        <a:lstStyle/>
        <a:p>
          <a:pPr rtl="0"/>
          <a:r>
            <a:rPr lang="en-US" smtClean="0"/>
            <a:t>Parser method returns object associated with LHS of production </a:t>
          </a:r>
          <a:r>
            <a:rPr lang="en-US" i="1" smtClean="0"/>
            <a:t>if a return value expected</a:t>
          </a:r>
          <a:r>
            <a:rPr lang="en-US" smtClean="0"/>
            <a:t>.</a:t>
          </a:r>
          <a:endParaRPr lang="en-US"/>
        </a:p>
      </dgm:t>
    </dgm:pt>
    <dgm:pt modelId="{E53B46FC-A40B-4DD2-8FA1-ADC45D7587F8}" type="parTrans" cxnId="{87E2C046-1F11-482A-AF7C-8321DD38D9F0}">
      <dgm:prSet/>
      <dgm:spPr/>
      <dgm:t>
        <a:bodyPr/>
        <a:lstStyle/>
        <a:p>
          <a:endParaRPr lang="en-US"/>
        </a:p>
      </dgm:t>
    </dgm:pt>
    <dgm:pt modelId="{D7A01DF5-F057-4889-BD0F-1DFDBE250AE1}" type="sibTrans" cxnId="{87E2C046-1F11-482A-AF7C-8321DD38D9F0}">
      <dgm:prSet/>
      <dgm:spPr/>
      <dgm:t>
        <a:bodyPr/>
        <a:lstStyle/>
        <a:p>
          <a:endParaRPr lang="en-US"/>
        </a:p>
      </dgm:t>
    </dgm:pt>
    <dgm:pt modelId="{7844A472-572E-448A-A42B-CA191FAE3879}">
      <dgm:prSet/>
      <dgm:spPr/>
      <dgm:t>
        <a:bodyPr/>
        <a:lstStyle/>
        <a:p>
          <a:pPr rtl="0"/>
          <a:r>
            <a:rPr lang="en-US" dirty="0" smtClean="0"/>
            <a:t>A parser method can recursively call parser methods to parse non-terminals in the associated production.</a:t>
          </a:r>
          <a:endParaRPr lang="en-US" dirty="0"/>
        </a:p>
      </dgm:t>
    </dgm:pt>
    <dgm:pt modelId="{CE05F18A-59CA-4D21-AA82-CB8D88E17BE1}" type="parTrans" cxnId="{6D1B66CA-8F95-40C5-B4B7-B8DF178C85E2}">
      <dgm:prSet/>
      <dgm:spPr/>
      <dgm:t>
        <a:bodyPr/>
        <a:lstStyle/>
        <a:p>
          <a:endParaRPr lang="en-US"/>
        </a:p>
      </dgm:t>
    </dgm:pt>
    <dgm:pt modelId="{7EA1220A-91CC-48C4-94FE-0FFB96ED5C14}" type="sibTrans" cxnId="{6D1B66CA-8F95-40C5-B4B7-B8DF178C85E2}">
      <dgm:prSet/>
      <dgm:spPr/>
      <dgm:t>
        <a:bodyPr/>
        <a:lstStyle/>
        <a:p>
          <a:endParaRPr lang="en-US"/>
        </a:p>
      </dgm:t>
    </dgm:pt>
    <dgm:pt modelId="{CD7E1890-EF7D-446C-B8E1-51D590D00CCC}">
      <dgm:prSet/>
      <dgm:spPr/>
      <dgm:t>
        <a:bodyPr/>
        <a:lstStyle/>
        <a:p>
          <a:pPr rtl="0"/>
          <a:r>
            <a:rPr lang="en-US" smtClean="0"/>
            <a:t>A parser method for some production rule can call parser methods for non-terminals in the production, thereby “recursively descending” into lower levels of the tree deriving the input. </a:t>
          </a:r>
          <a:endParaRPr lang="en-US"/>
        </a:p>
      </dgm:t>
    </dgm:pt>
    <dgm:pt modelId="{E9978B7D-86CB-466A-8BFD-5CDD66A077D5}" type="parTrans" cxnId="{7253B283-5011-41A9-811D-3B3F7BADCFFA}">
      <dgm:prSet/>
      <dgm:spPr/>
      <dgm:t>
        <a:bodyPr/>
        <a:lstStyle/>
        <a:p>
          <a:endParaRPr lang="en-US"/>
        </a:p>
      </dgm:t>
    </dgm:pt>
    <dgm:pt modelId="{3BD6B715-DE0A-4401-BF21-75116F084B84}" type="sibTrans" cxnId="{7253B283-5011-41A9-811D-3B3F7BADCFFA}">
      <dgm:prSet/>
      <dgm:spPr/>
      <dgm:t>
        <a:bodyPr/>
        <a:lstStyle/>
        <a:p>
          <a:endParaRPr lang="en-US"/>
        </a:p>
      </dgm:t>
    </dgm:pt>
    <dgm:pt modelId="{169EB354-06B8-4A08-9F91-66A47E45EBE9}">
      <dgm:prSet/>
      <dgm:spPr/>
      <dgm:t>
        <a:bodyPr/>
        <a:lstStyle/>
        <a:p>
          <a:pPr rtl="0"/>
          <a:r>
            <a:rPr lang="en-US" smtClean="0"/>
            <a:t>The first token in the unparsed input is consumed and used to choose between alternatives.</a:t>
          </a:r>
          <a:endParaRPr lang="en-US"/>
        </a:p>
      </dgm:t>
    </dgm:pt>
    <dgm:pt modelId="{E2C59056-6179-4FA1-BC0A-9712AD270C90}" type="parTrans" cxnId="{5A7D0F22-88B7-469E-9B1B-C8C67398D332}">
      <dgm:prSet/>
      <dgm:spPr/>
      <dgm:t>
        <a:bodyPr/>
        <a:lstStyle/>
        <a:p>
          <a:endParaRPr lang="en-US"/>
        </a:p>
      </dgm:t>
    </dgm:pt>
    <dgm:pt modelId="{7B57729C-97C1-4FB4-89DC-3F5AEDD7C66F}" type="sibTrans" cxnId="{5A7D0F22-88B7-469E-9B1B-C8C67398D332}">
      <dgm:prSet/>
      <dgm:spPr/>
      <dgm:t>
        <a:bodyPr/>
        <a:lstStyle/>
        <a:p>
          <a:endParaRPr lang="en-US"/>
        </a:p>
      </dgm:t>
    </dgm:pt>
    <dgm:pt modelId="{BFE101C5-2FE8-4460-8B71-4C0589CF37DC}">
      <dgm:prSet/>
      <dgm:spPr/>
      <dgm:t>
        <a:bodyPr/>
        <a:lstStyle/>
        <a:p>
          <a:pPr rtl="0"/>
          <a:r>
            <a:rPr lang="en-US" smtClean="0"/>
            <a:t>Such a parser called: recursive descent parser</a:t>
          </a:r>
          <a:endParaRPr lang="en-US"/>
        </a:p>
      </dgm:t>
    </dgm:pt>
    <dgm:pt modelId="{3726F615-3E0B-4B1D-9BCA-743EA6B5C823}" type="parTrans" cxnId="{506C9976-FE9E-4CDD-BEFD-1702930D1E93}">
      <dgm:prSet/>
      <dgm:spPr/>
      <dgm:t>
        <a:bodyPr/>
        <a:lstStyle/>
        <a:p>
          <a:endParaRPr lang="en-US"/>
        </a:p>
      </dgm:t>
    </dgm:pt>
    <dgm:pt modelId="{5C80BC1D-562F-41B5-9189-136657B97CDF}" type="sibTrans" cxnId="{506C9976-FE9E-4CDD-BEFD-1702930D1E93}">
      <dgm:prSet/>
      <dgm:spPr/>
      <dgm:t>
        <a:bodyPr/>
        <a:lstStyle/>
        <a:p>
          <a:endParaRPr lang="en-US"/>
        </a:p>
      </dgm:t>
    </dgm:pt>
    <dgm:pt modelId="{FB2A98B2-2726-4DA9-A735-7D4177C530B1}">
      <dgm:prSet/>
      <dgm:spPr/>
      <dgm:t>
        <a:bodyPr/>
        <a:lstStyle/>
        <a:p>
          <a:pPr rtl="0"/>
          <a:r>
            <a:rPr lang="en-US" smtClean="0"/>
            <a:t>Illustrates top-down programming, next level details handled by called methods.</a:t>
          </a:r>
          <a:endParaRPr lang="en-US"/>
        </a:p>
      </dgm:t>
    </dgm:pt>
    <dgm:pt modelId="{B73C7AF9-DB89-4C2D-BD56-854638B8F424}" type="parTrans" cxnId="{6663E652-51FC-47BC-B1CA-F0E94E00241F}">
      <dgm:prSet/>
      <dgm:spPr/>
      <dgm:t>
        <a:bodyPr/>
        <a:lstStyle/>
        <a:p>
          <a:endParaRPr lang="en-US"/>
        </a:p>
      </dgm:t>
    </dgm:pt>
    <dgm:pt modelId="{C41EAE77-43BE-4E88-B578-89A06CE2405A}" type="sibTrans" cxnId="{6663E652-51FC-47BC-B1CA-F0E94E00241F}">
      <dgm:prSet/>
      <dgm:spPr/>
      <dgm:t>
        <a:bodyPr/>
        <a:lstStyle/>
        <a:p>
          <a:endParaRPr lang="en-US"/>
        </a:p>
      </dgm:t>
    </dgm:pt>
    <dgm:pt modelId="{F1CCB4FC-E448-4EB3-A30F-66E6D7930513}" type="pres">
      <dgm:prSet presAssocID="{0877BAD6-D520-4EAD-B889-B2E00574D02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FD841B-CF5E-4188-A682-8E85B778AAE8}" type="pres">
      <dgm:prSet presAssocID="{A9D2B777-7985-4325-8EE1-FE78AA0BAB8D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305D13-0C2D-4598-8F6D-69BBB7AF994F}" type="pres">
      <dgm:prSet presAssocID="{7941C39E-5498-43B0-A11B-CBC7C4792029}" presName="spacer" presStyleCnt="0"/>
      <dgm:spPr/>
    </dgm:pt>
    <dgm:pt modelId="{2F2893CB-0340-42CB-8152-9F1A69C9A1C9}" type="pres">
      <dgm:prSet presAssocID="{6E9DDD1C-A6E7-41BD-B7DD-854E50C563D3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9B422E-DDDD-4256-AC98-DAF0C94EBC7D}" type="pres">
      <dgm:prSet presAssocID="{D7A01DF5-F057-4889-BD0F-1DFDBE250AE1}" presName="spacer" presStyleCnt="0"/>
      <dgm:spPr/>
    </dgm:pt>
    <dgm:pt modelId="{4F0BB78E-7ACC-4038-9E37-79B0BD4AD964}" type="pres">
      <dgm:prSet presAssocID="{7844A472-572E-448A-A42B-CA191FAE3879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C175DF-04B7-46B9-9628-B7946E0723B5}" type="pres">
      <dgm:prSet presAssocID="{7EA1220A-91CC-48C4-94FE-0FFB96ED5C14}" presName="spacer" presStyleCnt="0"/>
      <dgm:spPr/>
    </dgm:pt>
    <dgm:pt modelId="{41F8B5B2-E357-4B88-BB9A-A874F817690A}" type="pres">
      <dgm:prSet presAssocID="{CD7E1890-EF7D-446C-B8E1-51D590D00CCC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C94EB1-6FFA-4CD7-AB71-749F5D1095B6}" type="pres">
      <dgm:prSet presAssocID="{3BD6B715-DE0A-4401-BF21-75116F084B84}" presName="spacer" presStyleCnt="0"/>
      <dgm:spPr/>
    </dgm:pt>
    <dgm:pt modelId="{B2806766-1AE9-4D70-BB99-38544A2AD5DD}" type="pres">
      <dgm:prSet presAssocID="{169EB354-06B8-4A08-9F91-66A47E45EBE9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F3D760-621F-4700-A2D5-BB4B8D5C364D}" type="pres">
      <dgm:prSet presAssocID="{7B57729C-97C1-4FB4-89DC-3F5AEDD7C66F}" presName="spacer" presStyleCnt="0"/>
      <dgm:spPr/>
    </dgm:pt>
    <dgm:pt modelId="{F9A07A90-94E9-411E-A970-BD6977FBA401}" type="pres">
      <dgm:prSet presAssocID="{BFE101C5-2FE8-4460-8B71-4C0589CF37DC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DA33B0-4473-464C-A0EE-CDF4828E4912}" type="pres">
      <dgm:prSet presAssocID="{5C80BC1D-562F-41B5-9189-136657B97CDF}" presName="spacer" presStyleCnt="0"/>
      <dgm:spPr/>
    </dgm:pt>
    <dgm:pt modelId="{A1661CF8-CC75-40EE-82BC-9344BF0E0A0C}" type="pres">
      <dgm:prSet presAssocID="{FB2A98B2-2726-4DA9-A735-7D4177C530B1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169D3DB-0801-4151-A6A7-8510A3832A36}" type="presOf" srcId="{0877BAD6-D520-4EAD-B889-B2E00574D02A}" destId="{F1CCB4FC-E448-4EB3-A30F-66E6D7930513}" srcOrd="0" destOrd="0" presId="urn:microsoft.com/office/officeart/2005/8/layout/vList2"/>
    <dgm:cxn modelId="{6D1B66CA-8F95-40C5-B4B7-B8DF178C85E2}" srcId="{0877BAD6-D520-4EAD-B889-B2E00574D02A}" destId="{7844A472-572E-448A-A42B-CA191FAE3879}" srcOrd="2" destOrd="0" parTransId="{CE05F18A-59CA-4D21-AA82-CB8D88E17BE1}" sibTransId="{7EA1220A-91CC-48C4-94FE-0FFB96ED5C14}"/>
    <dgm:cxn modelId="{EA9B413A-D080-40BB-AD4E-F18C34D7C73D}" type="presOf" srcId="{6E9DDD1C-A6E7-41BD-B7DD-854E50C563D3}" destId="{2F2893CB-0340-42CB-8152-9F1A69C9A1C9}" srcOrd="0" destOrd="0" presId="urn:microsoft.com/office/officeart/2005/8/layout/vList2"/>
    <dgm:cxn modelId="{7253B283-5011-41A9-811D-3B3F7BADCFFA}" srcId="{0877BAD6-D520-4EAD-B889-B2E00574D02A}" destId="{CD7E1890-EF7D-446C-B8E1-51D590D00CCC}" srcOrd="3" destOrd="0" parTransId="{E9978B7D-86CB-466A-8BFD-5CDD66A077D5}" sibTransId="{3BD6B715-DE0A-4401-BF21-75116F084B84}"/>
    <dgm:cxn modelId="{E45CEE38-6C34-4DC1-AADE-6A7278742CFC}" type="presOf" srcId="{169EB354-06B8-4A08-9F91-66A47E45EBE9}" destId="{B2806766-1AE9-4D70-BB99-38544A2AD5DD}" srcOrd="0" destOrd="0" presId="urn:microsoft.com/office/officeart/2005/8/layout/vList2"/>
    <dgm:cxn modelId="{6663E652-51FC-47BC-B1CA-F0E94E00241F}" srcId="{0877BAD6-D520-4EAD-B889-B2E00574D02A}" destId="{FB2A98B2-2726-4DA9-A735-7D4177C530B1}" srcOrd="6" destOrd="0" parTransId="{B73C7AF9-DB89-4C2D-BD56-854638B8F424}" sibTransId="{C41EAE77-43BE-4E88-B578-89A06CE2405A}"/>
    <dgm:cxn modelId="{87E2C046-1F11-482A-AF7C-8321DD38D9F0}" srcId="{0877BAD6-D520-4EAD-B889-B2E00574D02A}" destId="{6E9DDD1C-A6E7-41BD-B7DD-854E50C563D3}" srcOrd="1" destOrd="0" parTransId="{E53B46FC-A40B-4DD2-8FA1-ADC45D7587F8}" sibTransId="{D7A01DF5-F057-4889-BD0F-1DFDBE250AE1}"/>
    <dgm:cxn modelId="{940C6579-0E2F-4220-A856-08843B6C3D98}" type="presOf" srcId="{7844A472-572E-448A-A42B-CA191FAE3879}" destId="{4F0BB78E-7ACC-4038-9E37-79B0BD4AD964}" srcOrd="0" destOrd="0" presId="urn:microsoft.com/office/officeart/2005/8/layout/vList2"/>
    <dgm:cxn modelId="{506C9976-FE9E-4CDD-BEFD-1702930D1E93}" srcId="{0877BAD6-D520-4EAD-B889-B2E00574D02A}" destId="{BFE101C5-2FE8-4460-8B71-4C0589CF37DC}" srcOrd="5" destOrd="0" parTransId="{3726F615-3E0B-4B1D-9BCA-743EA6B5C823}" sibTransId="{5C80BC1D-562F-41B5-9189-136657B97CDF}"/>
    <dgm:cxn modelId="{5ECB7FBB-CA0F-4B3C-9C0B-FE0E57A920C2}" srcId="{0877BAD6-D520-4EAD-B889-B2E00574D02A}" destId="{A9D2B777-7985-4325-8EE1-FE78AA0BAB8D}" srcOrd="0" destOrd="0" parTransId="{1737310D-E97E-4C6A-AE0E-58197B22E478}" sibTransId="{7941C39E-5498-43B0-A11B-CBC7C4792029}"/>
    <dgm:cxn modelId="{23D13B9D-2D43-459D-8E66-80200F0D3052}" type="presOf" srcId="{BFE101C5-2FE8-4460-8B71-4C0589CF37DC}" destId="{F9A07A90-94E9-411E-A970-BD6977FBA401}" srcOrd="0" destOrd="0" presId="urn:microsoft.com/office/officeart/2005/8/layout/vList2"/>
    <dgm:cxn modelId="{C8AC0565-9616-4AE1-93E7-E335000A35CC}" type="presOf" srcId="{CD7E1890-EF7D-446C-B8E1-51D590D00CCC}" destId="{41F8B5B2-E357-4B88-BB9A-A874F817690A}" srcOrd="0" destOrd="0" presId="urn:microsoft.com/office/officeart/2005/8/layout/vList2"/>
    <dgm:cxn modelId="{9732CD51-BA27-46C0-8C69-0299DB89C6F0}" type="presOf" srcId="{FB2A98B2-2726-4DA9-A735-7D4177C530B1}" destId="{A1661CF8-CC75-40EE-82BC-9344BF0E0A0C}" srcOrd="0" destOrd="0" presId="urn:microsoft.com/office/officeart/2005/8/layout/vList2"/>
    <dgm:cxn modelId="{E99963C9-C71E-4C48-A483-4AD772EDD416}" type="presOf" srcId="{A9D2B777-7985-4325-8EE1-FE78AA0BAB8D}" destId="{82FD841B-CF5E-4188-A682-8E85B778AAE8}" srcOrd="0" destOrd="0" presId="urn:microsoft.com/office/officeart/2005/8/layout/vList2"/>
    <dgm:cxn modelId="{5A7D0F22-88B7-469E-9B1B-C8C67398D332}" srcId="{0877BAD6-D520-4EAD-B889-B2E00574D02A}" destId="{169EB354-06B8-4A08-9F91-66A47E45EBE9}" srcOrd="4" destOrd="0" parTransId="{E2C59056-6179-4FA1-BC0A-9712AD270C90}" sibTransId="{7B57729C-97C1-4FB4-89DC-3F5AEDD7C66F}"/>
    <dgm:cxn modelId="{B4089D66-F926-4F14-9FB8-37A7C532A9F3}" type="presParOf" srcId="{F1CCB4FC-E448-4EB3-A30F-66E6D7930513}" destId="{82FD841B-CF5E-4188-A682-8E85B778AAE8}" srcOrd="0" destOrd="0" presId="urn:microsoft.com/office/officeart/2005/8/layout/vList2"/>
    <dgm:cxn modelId="{94C344C0-E3E1-47BF-837E-2E1C286BA80F}" type="presParOf" srcId="{F1CCB4FC-E448-4EB3-A30F-66E6D7930513}" destId="{40305D13-0C2D-4598-8F6D-69BBB7AF994F}" srcOrd="1" destOrd="0" presId="urn:microsoft.com/office/officeart/2005/8/layout/vList2"/>
    <dgm:cxn modelId="{2CA73A2B-C9D8-49D4-8167-6AE8AF3412DD}" type="presParOf" srcId="{F1CCB4FC-E448-4EB3-A30F-66E6D7930513}" destId="{2F2893CB-0340-42CB-8152-9F1A69C9A1C9}" srcOrd="2" destOrd="0" presId="urn:microsoft.com/office/officeart/2005/8/layout/vList2"/>
    <dgm:cxn modelId="{4FBF7926-B8DA-45BD-8072-FF93AE3F1DEB}" type="presParOf" srcId="{F1CCB4FC-E448-4EB3-A30F-66E6D7930513}" destId="{3B9B422E-DDDD-4256-AC98-DAF0C94EBC7D}" srcOrd="3" destOrd="0" presId="urn:microsoft.com/office/officeart/2005/8/layout/vList2"/>
    <dgm:cxn modelId="{430480A8-4FF6-4DAE-AE76-6BD23985C0C5}" type="presParOf" srcId="{F1CCB4FC-E448-4EB3-A30F-66E6D7930513}" destId="{4F0BB78E-7ACC-4038-9E37-79B0BD4AD964}" srcOrd="4" destOrd="0" presId="urn:microsoft.com/office/officeart/2005/8/layout/vList2"/>
    <dgm:cxn modelId="{FACBADF4-8D7E-416F-A83B-B7025A15C157}" type="presParOf" srcId="{F1CCB4FC-E448-4EB3-A30F-66E6D7930513}" destId="{0BC175DF-04B7-46B9-9628-B7946E0723B5}" srcOrd="5" destOrd="0" presId="urn:microsoft.com/office/officeart/2005/8/layout/vList2"/>
    <dgm:cxn modelId="{98E20C78-5BFF-46DB-9E4A-10892169554E}" type="presParOf" srcId="{F1CCB4FC-E448-4EB3-A30F-66E6D7930513}" destId="{41F8B5B2-E357-4B88-BB9A-A874F817690A}" srcOrd="6" destOrd="0" presId="urn:microsoft.com/office/officeart/2005/8/layout/vList2"/>
    <dgm:cxn modelId="{0340FD2A-2DA7-4D7F-8968-572B1D5A7A28}" type="presParOf" srcId="{F1CCB4FC-E448-4EB3-A30F-66E6D7930513}" destId="{50C94EB1-6FFA-4CD7-AB71-749F5D1095B6}" srcOrd="7" destOrd="0" presId="urn:microsoft.com/office/officeart/2005/8/layout/vList2"/>
    <dgm:cxn modelId="{2BC8FE7A-2E64-45DF-964C-E88BB067EF8D}" type="presParOf" srcId="{F1CCB4FC-E448-4EB3-A30F-66E6D7930513}" destId="{B2806766-1AE9-4D70-BB99-38544A2AD5DD}" srcOrd="8" destOrd="0" presId="urn:microsoft.com/office/officeart/2005/8/layout/vList2"/>
    <dgm:cxn modelId="{049E9FA3-F06E-4820-BAF9-80B917B4629E}" type="presParOf" srcId="{F1CCB4FC-E448-4EB3-A30F-66E6D7930513}" destId="{98F3D760-621F-4700-A2D5-BB4B8D5C364D}" srcOrd="9" destOrd="0" presId="urn:microsoft.com/office/officeart/2005/8/layout/vList2"/>
    <dgm:cxn modelId="{270CF115-B8B3-4DFF-B87E-2850875EDBD7}" type="presParOf" srcId="{F1CCB4FC-E448-4EB3-A30F-66E6D7930513}" destId="{F9A07A90-94E9-411E-A970-BD6977FBA401}" srcOrd="10" destOrd="0" presId="urn:microsoft.com/office/officeart/2005/8/layout/vList2"/>
    <dgm:cxn modelId="{6873F2BA-C915-4910-B802-F7392E366295}" type="presParOf" srcId="{F1CCB4FC-E448-4EB3-A30F-66E6D7930513}" destId="{25DA33B0-4473-464C-A0EE-CDF4828E4912}" srcOrd="11" destOrd="0" presId="urn:microsoft.com/office/officeart/2005/8/layout/vList2"/>
    <dgm:cxn modelId="{9805F338-E3E2-43BF-A7AB-341921F4E841}" type="presParOf" srcId="{F1CCB4FC-E448-4EB3-A30F-66E6D7930513}" destId="{A1661CF8-CC75-40EE-82BC-9344BF0E0A0C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78D02B-B583-4C01-B698-A4208E0BB136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3B29B8-EDD3-4768-BD67-53133538EE5D}">
      <dgm:prSet/>
      <dgm:spPr/>
      <dgm:t>
        <a:bodyPr/>
        <a:lstStyle/>
        <a:p>
          <a:pPr rtl="0"/>
          <a:r>
            <a:rPr lang="en-US" smtClean="0"/>
            <a:t>Precursor of some optional courses later</a:t>
          </a:r>
          <a:endParaRPr lang="en-US"/>
        </a:p>
      </dgm:t>
    </dgm:pt>
    <dgm:pt modelId="{7CD3F4B7-366B-4626-9963-32F323ED1247}" type="parTrans" cxnId="{3C3BCE9D-620A-49AC-A28A-00E697A76EEB}">
      <dgm:prSet/>
      <dgm:spPr/>
      <dgm:t>
        <a:bodyPr/>
        <a:lstStyle/>
        <a:p>
          <a:endParaRPr lang="en-US"/>
        </a:p>
      </dgm:t>
    </dgm:pt>
    <dgm:pt modelId="{0FF8D7BB-2793-4BBC-AF94-5385B5E534DC}" type="sibTrans" cxnId="{3C3BCE9D-620A-49AC-A28A-00E697A76EEB}">
      <dgm:prSet/>
      <dgm:spPr/>
      <dgm:t>
        <a:bodyPr/>
        <a:lstStyle/>
        <a:p>
          <a:endParaRPr lang="en-US"/>
        </a:p>
      </dgm:t>
    </dgm:pt>
    <dgm:pt modelId="{5AB30AA0-0BE6-42FA-AFBE-95029DB22B56}">
      <dgm:prSet/>
      <dgm:spPr/>
      <dgm:t>
        <a:bodyPr/>
        <a:lstStyle/>
        <a:p>
          <a:pPr rtl="0"/>
          <a:r>
            <a:rPr lang="en-US" smtClean="0"/>
            <a:t>compilers, automata theory</a:t>
          </a:r>
          <a:endParaRPr lang="en-US"/>
        </a:p>
      </dgm:t>
    </dgm:pt>
    <dgm:pt modelId="{D34A360F-6F86-4FE5-A52B-58C62EFDF67F}" type="parTrans" cxnId="{A8E5A3C7-9E39-4900-B2FB-1D3EC74B6810}">
      <dgm:prSet/>
      <dgm:spPr/>
      <dgm:t>
        <a:bodyPr/>
        <a:lstStyle/>
        <a:p>
          <a:endParaRPr lang="en-US"/>
        </a:p>
      </dgm:t>
    </dgm:pt>
    <dgm:pt modelId="{98C3C33E-8623-4808-9590-3285B29AAD00}" type="sibTrans" cxnId="{A8E5A3C7-9E39-4900-B2FB-1D3EC74B6810}">
      <dgm:prSet/>
      <dgm:spPr/>
      <dgm:t>
        <a:bodyPr/>
        <a:lstStyle/>
        <a:p>
          <a:endParaRPr lang="en-US"/>
        </a:p>
      </dgm:t>
    </dgm:pt>
    <dgm:pt modelId="{E93B4487-20BC-450D-8399-6DD00FE48651}">
      <dgm:prSet/>
      <dgm:spPr/>
      <dgm:t>
        <a:bodyPr/>
        <a:lstStyle/>
        <a:p>
          <a:pPr rtl="0"/>
          <a:r>
            <a:rPr lang="en-US" smtClean="0"/>
            <a:t>Understand the programming languages and program input</a:t>
          </a:r>
          <a:endParaRPr lang="en-US"/>
        </a:p>
      </dgm:t>
    </dgm:pt>
    <dgm:pt modelId="{1D412D05-AE41-4FED-92CC-DBCD36193BDB}" type="parTrans" cxnId="{B100A0FE-46BA-4919-8A93-C7C6F212C366}">
      <dgm:prSet/>
      <dgm:spPr/>
      <dgm:t>
        <a:bodyPr/>
        <a:lstStyle/>
        <a:p>
          <a:endParaRPr lang="en-US"/>
        </a:p>
      </dgm:t>
    </dgm:pt>
    <dgm:pt modelId="{1F308F86-8510-4453-82AC-00E54C9F4CCF}" type="sibTrans" cxnId="{B100A0FE-46BA-4919-8A93-C7C6F212C366}">
      <dgm:prSet/>
      <dgm:spPr/>
      <dgm:t>
        <a:bodyPr/>
        <a:lstStyle/>
        <a:p>
          <a:endParaRPr lang="en-US"/>
        </a:p>
      </dgm:t>
    </dgm:pt>
    <dgm:pt modelId="{E343AA94-BFD6-469D-BFFE-0E52DE86ED2D}">
      <dgm:prSet/>
      <dgm:spPr/>
      <dgm:t>
        <a:bodyPr/>
        <a:lstStyle/>
        <a:p>
          <a:pPr rtl="0"/>
          <a:r>
            <a:rPr lang="en-US" smtClean="0"/>
            <a:t>project</a:t>
          </a:r>
          <a:endParaRPr lang="en-US"/>
        </a:p>
      </dgm:t>
    </dgm:pt>
    <dgm:pt modelId="{088AEA01-31FD-48AB-A7B8-60D559E7C2A4}" type="parTrans" cxnId="{8672E9A3-5D2C-4D39-BB1B-08BA6F0AFEA7}">
      <dgm:prSet/>
      <dgm:spPr/>
      <dgm:t>
        <a:bodyPr/>
        <a:lstStyle/>
        <a:p>
          <a:endParaRPr lang="en-US"/>
        </a:p>
      </dgm:t>
    </dgm:pt>
    <dgm:pt modelId="{86DBE1AF-1108-475D-9095-EF3C33CE39C2}" type="sibTrans" cxnId="{8672E9A3-5D2C-4D39-BB1B-08BA6F0AFEA7}">
      <dgm:prSet/>
      <dgm:spPr/>
      <dgm:t>
        <a:bodyPr/>
        <a:lstStyle/>
        <a:p>
          <a:endParaRPr lang="en-US"/>
        </a:p>
      </dgm:t>
    </dgm:pt>
    <dgm:pt modelId="{C7AC5746-686E-4C69-BD3D-C58FFBDF002A}">
      <dgm:prSet/>
      <dgm:spPr/>
      <dgm:t>
        <a:bodyPr/>
        <a:lstStyle/>
        <a:p>
          <a:pPr rtl="0"/>
          <a:r>
            <a:rPr lang="en-US" dirty="0" smtClean="0"/>
            <a:t>Recursive descent is important pattern for programming</a:t>
          </a:r>
          <a:endParaRPr lang="en-US" dirty="0"/>
        </a:p>
      </dgm:t>
    </dgm:pt>
    <dgm:pt modelId="{84D430FA-53B5-4D0E-887F-1630791F6DFF}" type="parTrans" cxnId="{E5AE5EB7-C08C-47A1-A600-4B10BDBB5802}">
      <dgm:prSet/>
      <dgm:spPr/>
      <dgm:t>
        <a:bodyPr/>
        <a:lstStyle/>
        <a:p>
          <a:endParaRPr lang="en-US"/>
        </a:p>
      </dgm:t>
    </dgm:pt>
    <dgm:pt modelId="{B40F365F-8A55-4B71-80FC-D095DE2FE162}" type="sibTrans" cxnId="{E5AE5EB7-C08C-47A1-A600-4B10BDBB5802}">
      <dgm:prSet/>
      <dgm:spPr/>
      <dgm:t>
        <a:bodyPr/>
        <a:lstStyle/>
        <a:p>
          <a:endParaRPr lang="en-US"/>
        </a:p>
      </dgm:t>
    </dgm:pt>
    <dgm:pt modelId="{DE8C6265-C0C4-4A59-9F6F-D7B4F698FACB}">
      <dgm:prSet/>
      <dgm:spPr/>
      <dgm:t>
        <a:bodyPr/>
        <a:lstStyle/>
        <a:p>
          <a:pPr rtl="0"/>
          <a:r>
            <a:rPr lang="en-US" dirty="0" smtClean="0"/>
            <a:t>Recursion</a:t>
          </a:r>
          <a:endParaRPr lang="en-US" dirty="0"/>
        </a:p>
      </dgm:t>
    </dgm:pt>
    <dgm:pt modelId="{4F3AA7AE-5FC8-4575-86CA-57B5E67AFE15}" type="parTrans" cxnId="{5732F083-99BE-4C21-A378-A28031EA9592}">
      <dgm:prSet/>
      <dgm:spPr/>
    </dgm:pt>
    <dgm:pt modelId="{B91C43BC-FF5C-4702-AA16-CF5D51FBF18F}" type="sibTrans" cxnId="{5732F083-99BE-4C21-A378-A28031EA9592}">
      <dgm:prSet/>
      <dgm:spPr/>
    </dgm:pt>
    <dgm:pt modelId="{2DCE9BA4-63EA-4B47-B538-AFBA3A1D8CC7}" type="pres">
      <dgm:prSet presAssocID="{7578D02B-B583-4C01-B698-A4208E0BB13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EC5CCFC-04B6-4622-A6E4-E2359AEEBD80}" type="pres">
      <dgm:prSet presAssocID="{0E3B29B8-EDD3-4768-BD67-53133538EE5D}" presName="horFlow" presStyleCnt="0"/>
      <dgm:spPr/>
    </dgm:pt>
    <dgm:pt modelId="{0F83BDE8-34FD-4229-98FC-C0C50BAA76FF}" type="pres">
      <dgm:prSet presAssocID="{0E3B29B8-EDD3-4768-BD67-53133538EE5D}" presName="bigChev" presStyleLbl="node1" presStyleIdx="0" presStyleCnt="3"/>
      <dgm:spPr/>
      <dgm:t>
        <a:bodyPr/>
        <a:lstStyle/>
        <a:p>
          <a:endParaRPr lang="en-US"/>
        </a:p>
      </dgm:t>
    </dgm:pt>
    <dgm:pt modelId="{E1432AAE-E710-4E51-8C76-D2C6379E726A}" type="pres">
      <dgm:prSet presAssocID="{D34A360F-6F86-4FE5-A52B-58C62EFDF67F}" presName="parTrans" presStyleCnt="0"/>
      <dgm:spPr/>
    </dgm:pt>
    <dgm:pt modelId="{43F6FA73-0FBF-410D-85C2-DBE14A192A78}" type="pres">
      <dgm:prSet presAssocID="{5AB30AA0-0BE6-42FA-AFBE-95029DB22B56}" presName="node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EE0174-97D0-4AE8-8B30-AF0C84A8970E}" type="pres">
      <dgm:prSet presAssocID="{0E3B29B8-EDD3-4768-BD67-53133538EE5D}" presName="vSp" presStyleCnt="0"/>
      <dgm:spPr/>
    </dgm:pt>
    <dgm:pt modelId="{54A08AA5-F076-4A7E-9DAB-22225A154FFA}" type="pres">
      <dgm:prSet presAssocID="{E93B4487-20BC-450D-8399-6DD00FE48651}" presName="horFlow" presStyleCnt="0"/>
      <dgm:spPr/>
    </dgm:pt>
    <dgm:pt modelId="{AD8183D6-E8D8-48BA-A6DA-527C684A3FD4}" type="pres">
      <dgm:prSet presAssocID="{E93B4487-20BC-450D-8399-6DD00FE48651}" presName="bigChev" presStyleLbl="node1" presStyleIdx="1" presStyleCnt="3"/>
      <dgm:spPr/>
      <dgm:t>
        <a:bodyPr/>
        <a:lstStyle/>
        <a:p>
          <a:endParaRPr lang="en-US"/>
        </a:p>
      </dgm:t>
    </dgm:pt>
    <dgm:pt modelId="{258333F8-1AB3-4345-A68D-07B850482E72}" type="pres">
      <dgm:prSet presAssocID="{088AEA01-31FD-48AB-A7B8-60D559E7C2A4}" presName="parTrans" presStyleCnt="0"/>
      <dgm:spPr/>
    </dgm:pt>
    <dgm:pt modelId="{444B5E99-74F4-418D-8BF0-DFB295ABE8B4}" type="pres">
      <dgm:prSet presAssocID="{E343AA94-BFD6-469D-BFFE-0E52DE86ED2D}" presName="node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61658D-BCFB-436D-9021-9C94C29161B2}" type="pres">
      <dgm:prSet presAssocID="{E93B4487-20BC-450D-8399-6DD00FE48651}" presName="vSp" presStyleCnt="0"/>
      <dgm:spPr/>
    </dgm:pt>
    <dgm:pt modelId="{CDF52AAD-90A4-405A-BA44-050B43BD94E5}" type="pres">
      <dgm:prSet presAssocID="{C7AC5746-686E-4C69-BD3D-C58FFBDF002A}" presName="horFlow" presStyleCnt="0"/>
      <dgm:spPr/>
    </dgm:pt>
    <dgm:pt modelId="{DE0253A7-3AF9-4005-9562-F1B4F38C6F7C}" type="pres">
      <dgm:prSet presAssocID="{C7AC5746-686E-4C69-BD3D-C58FFBDF002A}" presName="bigChev" presStyleLbl="node1" presStyleIdx="2" presStyleCnt="3"/>
      <dgm:spPr/>
      <dgm:t>
        <a:bodyPr/>
        <a:lstStyle/>
        <a:p>
          <a:endParaRPr lang="en-US"/>
        </a:p>
      </dgm:t>
    </dgm:pt>
    <dgm:pt modelId="{6887F99A-3143-4DF7-88BD-A01B3CA71803}" type="pres">
      <dgm:prSet presAssocID="{4F3AA7AE-5FC8-4575-86CA-57B5E67AFE15}" presName="parTrans" presStyleCnt="0"/>
      <dgm:spPr/>
    </dgm:pt>
    <dgm:pt modelId="{322B3436-34E8-45A7-9A55-6FACD0CFE9E1}" type="pres">
      <dgm:prSet presAssocID="{DE8C6265-C0C4-4A59-9F6F-D7B4F698FACB}" presName="node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E5A3C7-9E39-4900-B2FB-1D3EC74B6810}" srcId="{0E3B29B8-EDD3-4768-BD67-53133538EE5D}" destId="{5AB30AA0-0BE6-42FA-AFBE-95029DB22B56}" srcOrd="0" destOrd="0" parTransId="{D34A360F-6F86-4FE5-A52B-58C62EFDF67F}" sibTransId="{98C3C33E-8623-4808-9590-3285B29AAD00}"/>
    <dgm:cxn modelId="{3EB707D4-488E-46D5-B475-4D971EB1A844}" type="presOf" srcId="{E93B4487-20BC-450D-8399-6DD00FE48651}" destId="{AD8183D6-E8D8-48BA-A6DA-527C684A3FD4}" srcOrd="0" destOrd="0" presId="urn:microsoft.com/office/officeart/2005/8/layout/lProcess3"/>
    <dgm:cxn modelId="{3C95F67B-BE0C-4423-9A40-5B3D98529817}" type="presOf" srcId="{7578D02B-B583-4C01-B698-A4208E0BB136}" destId="{2DCE9BA4-63EA-4B47-B538-AFBA3A1D8CC7}" srcOrd="0" destOrd="0" presId="urn:microsoft.com/office/officeart/2005/8/layout/lProcess3"/>
    <dgm:cxn modelId="{699A99EB-9D82-4B51-A594-F7F28B7E76E7}" type="presOf" srcId="{5AB30AA0-0BE6-42FA-AFBE-95029DB22B56}" destId="{43F6FA73-0FBF-410D-85C2-DBE14A192A78}" srcOrd="0" destOrd="0" presId="urn:microsoft.com/office/officeart/2005/8/layout/lProcess3"/>
    <dgm:cxn modelId="{5732F083-99BE-4C21-A378-A28031EA9592}" srcId="{C7AC5746-686E-4C69-BD3D-C58FFBDF002A}" destId="{DE8C6265-C0C4-4A59-9F6F-D7B4F698FACB}" srcOrd="0" destOrd="0" parTransId="{4F3AA7AE-5FC8-4575-86CA-57B5E67AFE15}" sibTransId="{B91C43BC-FF5C-4702-AA16-CF5D51FBF18F}"/>
    <dgm:cxn modelId="{BECA6011-A282-42A3-887A-7BE85A13116E}" type="presOf" srcId="{C7AC5746-686E-4C69-BD3D-C58FFBDF002A}" destId="{DE0253A7-3AF9-4005-9562-F1B4F38C6F7C}" srcOrd="0" destOrd="0" presId="urn:microsoft.com/office/officeart/2005/8/layout/lProcess3"/>
    <dgm:cxn modelId="{3C3BCE9D-620A-49AC-A28A-00E697A76EEB}" srcId="{7578D02B-B583-4C01-B698-A4208E0BB136}" destId="{0E3B29B8-EDD3-4768-BD67-53133538EE5D}" srcOrd="0" destOrd="0" parTransId="{7CD3F4B7-366B-4626-9963-32F323ED1247}" sibTransId="{0FF8D7BB-2793-4BBC-AF94-5385B5E534DC}"/>
    <dgm:cxn modelId="{E5AE5EB7-C08C-47A1-A600-4B10BDBB5802}" srcId="{7578D02B-B583-4C01-B698-A4208E0BB136}" destId="{C7AC5746-686E-4C69-BD3D-C58FFBDF002A}" srcOrd="2" destOrd="0" parTransId="{84D430FA-53B5-4D0E-887F-1630791F6DFF}" sibTransId="{B40F365F-8A55-4B71-80FC-D095DE2FE162}"/>
    <dgm:cxn modelId="{B100A0FE-46BA-4919-8A93-C7C6F212C366}" srcId="{7578D02B-B583-4C01-B698-A4208E0BB136}" destId="{E93B4487-20BC-450D-8399-6DD00FE48651}" srcOrd="1" destOrd="0" parTransId="{1D412D05-AE41-4FED-92CC-DBCD36193BDB}" sibTransId="{1F308F86-8510-4453-82AC-00E54C9F4CCF}"/>
    <dgm:cxn modelId="{3993F655-26DC-477C-8B66-D952590AC1A5}" type="presOf" srcId="{0E3B29B8-EDD3-4768-BD67-53133538EE5D}" destId="{0F83BDE8-34FD-4229-98FC-C0C50BAA76FF}" srcOrd="0" destOrd="0" presId="urn:microsoft.com/office/officeart/2005/8/layout/lProcess3"/>
    <dgm:cxn modelId="{8672E9A3-5D2C-4D39-BB1B-08BA6F0AFEA7}" srcId="{E93B4487-20BC-450D-8399-6DD00FE48651}" destId="{E343AA94-BFD6-469D-BFFE-0E52DE86ED2D}" srcOrd="0" destOrd="0" parTransId="{088AEA01-31FD-48AB-A7B8-60D559E7C2A4}" sibTransId="{86DBE1AF-1108-475D-9095-EF3C33CE39C2}"/>
    <dgm:cxn modelId="{5B064819-7295-40A2-822E-09AB9C8CC6E4}" type="presOf" srcId="{DE8C6265-C0C4-4A59-9F6F-D7B4F698FACB}" destId="{322B3436-34E8-45A7-9A55-6FACD0CFE9E1}" srcOrd="0" destOrd="0" presId="urn:microsoft.com/office/officeart/2005/8/layout/lProcess3"/>
    <dgm:cxn modelId="{DFA2C33D-FFD9-411C-BD8B-28E3D9CB5211}" type="presOf" srcId="{E343AA94-BFD6-469D-BFFE-0E52DE86ED2D}" destId="{444B5E99-74F4-418D-8BF0-DFB295ABE8B4}" srcOrd="0" destOrd="0" presId="urn:microsoft.com/office/officeart/2005/8/layout/lProcess3"/>
    <dgm:cxn modelId="{0B309040-B7D7-493C-BF5F-0DF18FD1DE35}" type="presParOf" srcId="{2DCE9BA4-63EA-4B47-B538-AFBA3A1D8CC7}" destId="{FEC5CCFC-04B6-4622-A6E4-E2359AEEBD80}" srcOrd="0" destOrd="0" presId="urn:microsoft.com/office/officeart/2005/8/layout/lProcess3"/>
    <dgm:cxn modelId="{8DB14E18-D331-4001-9084-A15811AF4531}" type="presParOf" srcId="{FEC5CCFC-04B6-4622-A6E4-E2359AEEBD80}" destId="{0F83BDE8-34FD-4229-98FC-C0C50BAA76FF}" srcOrd="0" destOrd="0" presId="urn:microsoft.com/office/officeart/2005/8/layout/lProcess3"/>
    <dgm:cxn modelId="{5207A64B-B5CC-4A98-ADC5-022A13B0F2CF}" type="presParOf" srcId="{FEC5CCFC-04B6-4622-A6E4-E2359AEEBD80}" destId="{E1432AAE-E710-4E51-8C76-D2C6379E726A}" srcOrd="1" destOrd="0" presId="urn:microsoft.com/office/officeart/2005/8/layout/lProcess3"/>
    <dgm:cxn modelId="{D7FDA436-2DE5-4C13-8539-1043284592A5}" type="presParOf" srcId="{FEC5CCFC-04B6-4622-A6E4-E2359AEEBD80}" destId="{43F6FA73-0FBF-410D-85C2-DBE14A192A78}" srcOrd="2" destOrd="0" presId="urn:microsoft.com/office/officeart/2005/8/layout/lProcess3"/>
    <dgm:cxn modelId="{56B7C114-8CD9-491A-AA4E-7C202E01BCCD}" type="presParOf" srcId="{2DCE9BA4-63EA-4B47-B538-AFBA3A1D8CC7}" destId="{D8EE0174-97D0-4AE8-8B30-AF0C84A8970E}" srcOrd="1" destOrd="0" presId="urn:microsoft.com/office/officeart/2005/8/layout/lProcess3"/>
    <dgm:cxn modelId="{62A0E1AE-D41C-4BC6-A932-67F23FB77E01}" type="presParOf" srcId="{2DCE9BA4-63EA-4B47-B538-AFBA3A1D8CC7}" destId="{54A08AA5-F076-4A7E-9DAB-22225A154FFA}" srcOrd="2" destOrd="0" presId="urn:microsoft.com/office/officeart/2005/8/layout/lProcess3"/>
    <dgm:cxn modelId="{E27C006B-C1FB-4362-8D3A-9FC73757CC3D}" type="presParOf" srcId="{54A08AA5-F076-4A7E-9DAB-22225A154FFA}" destId="{AD8183D6-E8D8-48BA-A6DA-527C684A3FD4}" srcOrd="0" destOrd="0" presId="urn:microsoft.com/office/officeart/2005/8/layout/lProcess3"/>
    <dgm:cxn modelId="{B11C021C-2118-487D-9FBF-633D0C7622E1}" type="presParOf" srcId="{54A08AA5-F076-4A7E-9DAB-22225A154FFA}" destId="{258333F8-1AB3-4345-A68D-07B850482E72}" srcOrd="1" destOrd="0" presId="urn:microsoft.com/office/officeart/2005/8/layout/lProcess3"/>
    <dgm:cxn modelId="{4B6EE722-FB41-41BA-9061-A03A217AE00C}" type="presParOf" srcId="{54A08AA5-F076-4A7E-9DAB-22225A154FFA}" destId="{444B5E99-74F4-418D-8BF0-DFB295ABE8B4}" srcOrd="2" destOrd="0" presId="urn:microsoft.com/office/officeart/2005/8/layout/lProcess3"/>
    <dgm:cxn modelId="{30139386-3099-4E59-B84D-FA7BCE3C04BE}" type="presParOf" srcId="{2DCE9BA4-63EA-4B47-B538-AFBA3A1D8CC7}" destId="{E361658D-BCFB-436D-9021-9C94C29161B2}" srcOrd="3" destOrd="0" presId="urn:microsoft.com/office/officeart/2005/8/layout/lProcess3"/>
    <dgm:cxn modelId="{7F484AE5-16D0-4BF9-86A6-F641D9B2146C}" type="presParOf" srcId="{2DCE9BA4-63EA-4B47-B538-AFBA3A1D8CC7}" destId="{CDF52AAD-90A4-405A-BA44-050B43BD94E5}" srcOrd="4" destOrd="0" presId="urn:microsoft.com/office/officeart/2005/8/layout/lProcess3"/>
    <dgm:cxn modelId="{57895DD4-F3CD-4052-BE81-09513B1AEF1E}" type="presParOf" srcId="{CDF52AAD-90A4-405A-BA44-050B43BD94E5}" destId="{DE0253A7-3AF9-4005-9562-F1B4F38C6F7C}" srcOrd="0" destOrd="0" presId="urn:microsoft.com/office/officeart/2005/8/layout/lProcess3"/>
    <dgm:cxn modelId="{40197F78-07A2-414C-B0BF-E57F4CB89CE9}" type="presParOf" srcId="{CDF52AAD-90A4-405A-BA44-050B43BD94E5}" destId="{6887F99A-3143-4DF7-88BD-A01B3CA71803}" srcOrd="1" destOrd="0" presId="urn:microsoft.com/office/officeart/2005/8/layout/lProcess3"/>
    <dgm:cxn modelId="{56E0E61B-635C-4559-9B0A-943E63B02628}" type="presParOf" srcId="{CDF52AAD-90A4-405A-BA44-050B43BD94E5}" destId="{322B3436-34E8-45A7-9A55-6FACD0CFE9E1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27033C-E3FF-439F-8A8B-F10D70D70DB4}">
      <dsp:nvSpPr>
        <dsp:cNvPr id="0" name=""/>
        <dsp:cNvSpPr/>
      </dsp:nvSpPr>
      <dsp:spPr>
        <a:xfrm>
          <a:off x="0" y="293999"/>
          <a:ext cx="8001000" cy="596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Root: A distinguished non-terminal in the grammar that is either </a:t>
          </a:r>
          <a:r>
            <a:rPr lang="en-US" sz="1500" kern="1200" smtClean="0"/>
            <a:t>explicitly marked or </a:t>
          </a:r>
          <a:r>
            <a:rPr lang="en-US" sz="1500" kern="1200" dirty="0" smtClean="0"/>
            <a:t>does not appear on the RHS</a:t>
          </a:r>
          <a:endParaRPr lang="en-US" sz="1500" kern="1200" dirty="0"/>
        </a:p>
      </dsp:txBody>
      <dsp:txXfrm>
        <a:off x="29128" y="323127"/>
        <a:ext cx="7942744" cy="538444"/>
      </dsp:txXfrm>
    </dsp:sp>
    <dsp:sp modelId="{EE17F90E-B04C-4010-860C-69BA811FD0D1}">
      <dsp:nvSpPr>
        <dsp:cNvPr id="0" name=""/>
        <dsp:cNvSpPr/>
      </dsp:nvSpPr>
      <dsp:spPr>
        <a:xfrm>
          <a:off x="0" y="890699"/>
          <a:ext cx="8001000" cy="248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32" tIns="19050" rIns="106680" bIns="1905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200" kern="1200" dirty="0" smtClean="0"/>
            <a:t>E.g. &lt;Course List&gt;, &lt;Sentence&gt;</a:t>
          </a:r>
          <a:endParaRPr lang="en-US" sz="1200" kern="1200" dirty="0"/>
        </a:p>
      </dsp:txBody>
      <dsp:txXfrm>
        <a:off x="0" y="890699"/>
        <a:ext cx="8001000" cy="248400"/>
      </dsp:txXfrm>
    </dsp:sp>
    <dsp:sp modelId="{775DE2A6-BD8F-4F76-B93C-CE3AE2A74914}">
      <dsp:nvSpPr>
        <dsp:cNvPr id="0" name=""/>
        <dsp:cNvSpPr/>
      </dsp:nvSpPr>
      <dsp:spPr>
        <a:xfrm>
          <a:off x="0" y="1139099"/>
          <a:ext cx="8001000" cy="596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smtClean="0"/>
            <a:t>Sentence: Any sequence of terminals</a:t>
          </a:r>
          <a:endParaRPr lang="en-US" sz="1500" kern="1200"/>
        </a:p>
      </dsp:txBody>
      <dsp:txXfrm>
        <a:off x="29128" y="1168227"/>
        <a:ext cx="7942744" cy="538444"/>
      </dsp:txXfrm>
    </dsp:sp>
    <dsp:sp modelId="{BF82689C-6A62-4558-A57A-1C0022BD247E}">
      <dsp:nvSpPr>
        <dsp:cNvPr id="0" name=""/>
        <dsp:cNvSpPr/>
      </dsp:nvSpPr>
      <dsp:spPr>
        <a:xfrm>
          <a:off x="0" y="1735799"/>
          <a:ext cx="8001000" cy="248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32" tIns="19050" rIns="106680" bIns="1905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200" kern="1200" smtClean="0"/>
            <a:t>E.g.: help offer, offer help, RC COMP 14 Intro. Prog. FC</a:t>
          </a:r>
          <a:endParaRPr lang="en-US" sz="1200" kern="1200"/>
        </a:p>
      </dsp:txBody>
      <dsp:txXfrm>
        <a:off x="0" y="1735799"/>
        <a:ext cx="8001000" cy="248400"/>
      </dsp:txXfrm>
    </dsp:sp>
    <dsp:sp modelId="{76B6E6D5-C349-4FDF-BBD7-68D8CCA00F66}">
      <dsp:nvSpPr>
        <dsp:cNvPr id="0" name=""/>
        <dsp:cNvSpPr/>
      </dsp:nvSpPr>
      <dsp:spPr>
        <a:xfrm>
          <a:off x="0" y="1984199"/>
          <a:ext cx="8001000" cy="596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smtClean="0"/>
            <a:t>Legal sentence: A sequence of terminals derived from the root using the grammar rules.</a:t>
          </a:r>
          <a:endParaRPr lang="en-US" sz="1500" kern="1200"/>
        </a:p>
      </dsp:txBody>
      <dsp:txXfrm>
        <a:off x="29128" y="2013327"/>
        <a:ext cx="7942744" cy="538444"/>
      </dsp:txXfrm>
    </dsp:sp>
    <dsp:sp modelId="{53393EB3-B788-48A6-B059-78309BCF6733}">
      <dsp:nvSpPr>
        <dsp:cNvPr id="0" name=""/>
        <dsp:cNvSpPr/>
      </dsp:nvSpPr>
      <dsp:spPr>
        <a:xfrm>
          <a:off x="0" y="2580899"/>
          <a:ext cx="8001000" cy="248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32" tIns="19050" rIns="106680" bIns="1905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200" kern="1200" smtClean="0"/>
            <a:t>E.g.: offer help, RC Intro. Prog. COMP 14 FS Random Thoughts</a:t>
          </a:r>
          <a:endParaRPr lang="en-US" sz="1200" kern="1200"/>
        </a:p>
      </dsp:txBody>
      <dsp:txXfrm>
        <a:off x="0" y="2580899"/>
        <a:ext cx="8001000" cy="248400"/>
      </dsp:txXfrm>
    </dsp:sp>
    <dsp:sp modelId="{53A79F5F-642A-434E-B788-CF0C0A90F51E}">
      <dsp:nvSpPr>
        <dsp:cNvPr id="0" name=""/>
        <dsp:cNvSpPr/>
      </dsp:nvSpPr>
      <dsp:spPr>
        <a:xfrm>
          <a:off x="0" y="2829299"/>
          <a:ext cx="8001000" cy="596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smtClean="0"/>
            <a:t>Legal phrase: A sequence of terminals derived from some non-terminal</a:t>
          </a:r>
          <a:endParaRPr lang="en-US" sz="1500" kern="1200"/>
        </a:p>
      </dsp:txBody>
      <dsp:txXfrm>
        <a:off x="29128" y="2858427"/>
        <a:ext cx="7942744" cy="538444"/>
      </dsp:txXfrm>
    </dsp:sp>
    <dsp:sp modelId="{26FA1538-F3BC-45F5-8090-5248F0C904CF}">
      <dsp:nvSpPr>
        <dsp:cNvPr id="0" name=""/>
        <dsp:cNvSpPr/>
      </dsp:nvSpPr>
      <dsp:spPr>
        <a:xfrm>
          <a:off x="0" y="3426000"/>
          <a:ext cx="8001000" cy="248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32" tIns="19050" rIns="106680" bIns="1905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200" kern="1200" smtClean="0"/>
            <a:t>E.g. RC Intro. Prog. COMP 14 </a:t>
          </a:r>
          <a:endParaRPr lang="en-US" sz="1200" kern="1200"/>
        </a:p>
      </dsp:txBody>
      <dsp:txXfrm>
        <a:off x="0" y="3426000"/>
        <a:ext cx="8001000" cy="248400"/>
      </dsp:txXfrm>
    </dsp:sp>
    <dsp:sp modelId="{FF725859-8BBE-49B3-A317-D8D4B78598D2}">
      <dsp:nvSpPr>
        <dsp:cNvPr id="0" name=""/>
        <dsp:cNvSpPr/>
      </dsp:nvSpPr>
      <dsp:spPr>
        <a:xfrm>
          <a:off x="0" y="3674400"/>
          <a:ext cx="8001000" cy="596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smtClean="0"/>
            <a:t>Language: The (possibly infinite) set of legal sentences</a:t>
          </a:r>
          <a:endParaRPr lang="en-US" sz="1500" kern="1200"/>
        </a:p>
      </dsp:txBody>
      <dsp:txXfrm>
        <a:off x="29128" y="3703528"/>
        <a:ext cx="7942744" cy="538444"/>
      </dsp:txXfrm>
    </dsp:sp>
    <dsp:sp modelId="{CC705C5C-ABDF-4EB0-BB72-716A7BE0067E}">
      <dsp:nvSpPr>
        <dsp:cNvPr id="0" name=""/>
        <dsp:cNvSpPr/>
      </dsp:nvSpPr>
      <dsp:spPr>
        <a:xfrm>
          <a:off x="0" y="4271100"/>
          <a:ext cx="8001000" cy="248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32" tIns="19050" rIns="106680" bIns="1905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200" kern="1200" smtClean="0"/>
            <a:t>E.g. {little boy, big boy, little girl, …}</a:t>
          </a:r>
          <a:endParaRPr lang="en-US" sz="1200" kern="1200"/>
        </a:p>
      </dsp:txBody>
      <dsp:txXfrm>
        <a:off x="0" y="4271100"/>
        <a:ext cx="8001000" cy="248400"/>
      </dsp:txXfrm>
    </dsp:sp>
    <dsp:sp modelId="{E368A04C-2FC6-4782-BBAE-A183C1814AA7}">
      <dsp:nvSpPr>
        <dsp:cNvPr id="0" name=""/>
        <dsp:cNvSpPr/>
      </dsp:nvSpPr>
      <dsp:spPr>
        <a:xfrm>
          <a:off x="0" y="4519500"/>
          <a:ext cx="8001000" cy="596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smtClean="0"/>
            <a:t>Parser: A program that recognizes a language (set of legal sentences), that is, can distinguish between a legal and illegal sentence and optionally produces a parse tree</a:t>
          </a:r>
          <a:endParaRPr lang="en-US" sz="1500" kern="1200"/>
        </a:p>
      </dsp:txBody>
      <dsp:txXfrm>
        <a:off x="29128" y="4548628"/>
        <a:ext cx="7942744" cy="5384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2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16DE78-5008-437C-8CAD-898EAF634683}" type="slidenum">
              <a:rPr lang="en-US"/>
              <a:pPr/>
              <a:t>3</a:t>
            </a:fld>
            <a:endParaRPr lang="en-US"/>
          </a:p>
        </p:txBody>
      </p:sp>
      <p:sp>
        <p:nvSpPr>
          <p:cNvPr id="65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81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348B7F-D554-4F8E-8276-E2738B7DBD85}" type="slidenum">
              <a:rPr lang="en-US"/>
              <a:pPr/>
              <a:t>14</a:t>
            </a:fld>
            <a:endParaRPr lang="en-US"/>
          </a:p>
        </p:txBody>
      </p:sp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02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348B7F-D554-4F8E-8276-E2738B7DBD85}" type="slidenum">
              <a:rPr lang="en-US"/>
              <a:pPr/>
              <a:t>15</a:t>
            </a:fld>
            <a:endParaRPr lang="en-US"/>
          </a:p>
        </p:txBody>
      </p:sp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93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B0304D-0853-4AB7-BA37-3E5108A04E98}" type="slidenum">
              <a:rPr lang="en-US"/>
              <a:pPr/>
              <a:t>17</a:t>
            </a:fld>
            <a:endParaRPr lang="en-US"/>
          </a:p>
        </p:txBody>
      </p:sp>
      <p:sp>
        <p:nvSpPr>
          <p:cNvPr id="75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8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147F10-4697-4050-BA89-4DA7CE337715}" type="slidenum">
              <a:rPr lang="en-US"/>
              <a:pPr/>
              <a:t>18</a:t>
            </a:fld>
            <a:endParaRPr lang="en-US"/>
          </a:p>
        </p:txBody>
      </p:sp>
      <p:sp>
        <p:nvSpPr>
          <p:cNvPr id="75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667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AEF52-8EFD-4A54-83BD-72E2A4A07602}" type="slidenum">
              <a:rPr lang="en-US"/>
              <a:pPr/>
              <a:t>19</a:t>
            </a:fld>
            <a:endParaRPr lang="en-US"/>
          </a:p>
        </p:txBody>
      </p:sp>
      <p:sp>
        <p:nvSpPr>
          <p:cNvPr id="75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63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B37D3A-3A56-4B8B-973C-304CFFC79D70}" type="slidenum">
              <a:rPr lang="en-US"/>
              <a:pPr/>
              <a:t>20</a:t>
            </a:fld>
            <a:endParaRPr lang="en-US"/>
          </a:p>
        </p:txBody>
      </p:sp>
      <p:sp>
        <p:nvSpPr>
          <p:cNvPr id="76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93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1450B7-2A55-44BD-9921-F7B18747968E}" type="slidenum">
              <a:rPr lang="en-US"/>
              <a:pPr/>
              <a:t>21</a:t>
            </a:fld>
            <a:endParaRPr lang="en-US"/>
          </a:p>
        </p:txBody>
      </p:sp>
      <p:sp>
        <p:nvSpPr>
          <p:cNvPr id="76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48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1450B7-2A55-44BD-9921-F7B18747968E}" type="slidenum">
              <a:rPr lang="en-US"/>
              <a:pPr/>
              <a:t>22</a:t>
            </a:fld>
            <a:endParaRPr lang="en-US"/>
          </a:p>
        </p:txBody>
      </p:sp>
      <p:sp>
        <p:nvSpPr>
          <p:cNvPr id="76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83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3D21AC-DC96-49F4-8F1A-DAB382CF9F92}" type="slidenum">
              <a:rPr lang="en-US"/>
              <a:pPr/>
              <a:t>23</a:t>
            </a:fld>
            <a:endParaRPr lang="en-US"/>
          </a:p>
        </p:txBody>
      </p:sp>
      <p:sp>
        <p:nvSpPr>
          <p:cNvPr id="77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03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B92788-9B4D-4F84-8AD2-63AA2F993192}" type="slidenum">
              <a:rPr lang="en-US"/>
              <a:pPr/>
              <a:t>24</a:t>
            </a:fld>
            <a:endParaRPr lang="en-US"/>
          </a:p>
        </p:txBody>
      </p:sp>
      <p:sp>
        <p:nvSpPr>
          <p:cNvPr id="77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09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3D1570-461D-47DD-8A17-BBED675E34FB}" type="slidenum">
              <a:rPr lang="en-US"/>
              <a:pPr/>
              <a:t>4</a:t>
            </a:fld>
            <a:endParaRPr lang="en-US"/>
          </a:p>
        </p:txBody>
      </p:sp>
      <p:sp>
        <p:nvSpPr>
          <p:cNvPr id="68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8795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5FFA08-96EB-4C80-8F99-845F15606600}" type="slidenum">
              <a:rPr lang="en-US"/>
              <a:pPr/>
              <a:t>26</a:t>
            </a:fld>
            <a:endParaRPr lang="en-US"/>
          </a:p>
        </p:txBody>
      </p:sp>
      <p:sp>
        <p:nvSpPr>
          <p:cNvPr id="81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581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5FFA08-96EB-4C80-8F99-845F15606600}" type="slidenum">
              <a:rPr lang="en-US"/>
              <a:pPr/>
              <a:t>27</a:t>
            </a:fld>
            <a:endParaRPr lang="en-US"/>
          </a:p>
        </p:txBody>
      </p:sp>
      <p:sp>
        <p:nvSpPr>
          <p:cNvPr id="81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65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16DE78-5008-437C-8CAD-898EAF634683}" type="slidenum">
              <a:rPr lang="en-US"/>
              <a:pPr/>
              <a:t>5</a:t>
            </a:fld>
            <a:endParaRPr lang="en-US"/>
          </a:p>
        </p:txBody>
      </p:sp>
      <p:sp>
        <p:nvSpPr>
          <p:cNvPr id="65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75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84F270-87DF-468E-B834-5411B43F379F}" type="slidenum">
              <a:rPr lang="en-US"/>
              <a:pPr/>
              <a:t>6</a:t>
            </a:fld>
            <a:endParaRPr lang="en-US"/>
          </a:p>
        </p:txBody>
      </p:sp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90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CD5873-A459-43D6-A464-1B0F613FD229}" type="slidenum">
              <a:rPr lang="en-US"/>
              <a:pPr/>
              <a:t>7</a:t>
            </a:fld>
            <a:endParaRPr lang="en-US"/>
          </a:p>
        </p:txBody>
      </p:sp>
      <p:sp>
        <p:nvSpPr>
          <p:cNvPr id="81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81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8F46A7-188C-4E4B-AC5A-9CAF377DE3AB}" type="slidenum">
              <a:rPr lang="en-US"/>
              <a:pPr/>
              <a:t>8</a:t>
            </a:fld>
            <a:endParaRPr lang="en-US"/>
          </a:p>
        </p:txBody>
      </p:sp>
      <p:sp>
        <p:nvSpPr>
          <p:cNvPr id="77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90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84F270-87DF-468E-B834-5411B43F379F}" type="slidenum">
              <a:rPr lang="en-US"/>
              <a:pPr/>
              <a:t>10</a:t>
            </a:fld>
            <a:endParaRPr lang="en-US"/>
          </a:p>
        </p:txBody>
      </p:sp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43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09A67D-C9AE-4E6A-94FC-06EB49783184}" type="slidenum">
              <a:rPr lang="en-US"/>
              <a:pPr/>
              <a:t>11</a:t>
            </a:fld>
            <a:endParaRPr lang="en-US"/>
          </a:p>
        </p:txBody>
      </p:sp>
      <p:sp>
        <p:nvSpPr>
          <p:cNvPr id="75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22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701E50-7A1D-469B-9CC9-062C1B36096D}" type="slidenum">
              <a:rPr lang="en-US"/>
              <a:pPr/>
              <a:t>12</a:t>
            </a:fld>
            <a:endParaRPr lang="en-US"/>
          </a:p>
        </p:txBody>
      </p:sp>
      <p:sp>
        <p:nvSpPr>
          <p:cNvPr id="80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27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7" Type="http://schemas.openxmlformats.org/officeDocument/2006/relationships/image" Target="../media/image2.png"/><Relationship Id="rId2" Type="http://schemas.microsoft.com/office/2007/relationships/media" Target="../media/media10.wm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7" Type="http://schemas.openxmlformats.org/officeDocument/2006/relationships/image" Target="../media/image2.png"/><Relationship Id="rId2" Type="http://schemas.microsoft.com/office/2007/relationships/media" Target="../media/media11.wm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9.xml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2" Type="http://schemas.microsoft.com/office/2007/relationships/media" Target="../media/media13.wm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2" Type="http://schemas.microsoft.com/office/2007/relationships/media" Target="../media/media14.wm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7" Type="http://schemas.openxmlformats.org/officeDocument/2006/relationships/image" Target="../media/image2.png"/><Relationship Id="rId2" Type="http://schemas.microsoft.com/office/2007/relationships/media" Target="../media/media15.wma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2" Type="http://schemas.microsoft.com/office/2007/relationships/media" Target="../media/media16.wm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2" Type="http://schemas.microsoft.com/office/2007/relationships/media" Target="../media/media18.wm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2" Type="http://schemas.microsoft.com/office/2007/relationships/media" Target="../media/media19.wm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ma"/><Relationship Id="rId2" Type="http://schemas.microsoft.com/office/2007/relationships/media" Target="../media/media20.wm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ma"/><Relationship Id="rId2" Type="http://schemas.microsoft.com/office/2007/relationships/media" Target="../media/media21.wm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ma"/><Relationship Id="rId2" Type="http://schemas.microsoft.com/office/2007/relationships/media" Target="../media/media22.wma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ma"/><Relationship Id="rId2" Type="http://schemas.microsoft.com/office/2007/relationships/media" Target="../media/media23.wma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ma"/><Relationship Id="rId2" Type="http://schemas.microsoft.com/office/2007/relationships/media" Target="../media/media24.wma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ma"/><Relationship Id="rId2" Type="http://schemas.microsoft.com/office/2007/relationships/media" Target="../media/media25.wma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0.xml"/><Relationship Id="rId9" Type="http://schemas.microsoft.com/office/2007/relationships/diagramDrawing" Target="../diagrams/drawing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1.xml"/><Relationship Id="rId9" Type="http://schemas.microsoft.com/office/2007/relationships/diagramDrawing" Target="../diagrams/drawin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7" Type="http://schemas.openxmlformats.org/officeDocument/2006/relationships/image" Target="../media/image2.png"/><Relationship Id="rId2" Type="http://schemas.microsoft.com/office/2007/relationships/media" Target="../media/media6.wm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2" Type="http://schemas.microsoft.com/office/2007/relationships/media" Target="../media/media7.wm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400800" cy="2286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Comp 401</a:t>
            </a:r>
            <a:br>
              <a:rPr lang="en-US" dirty="0" smtClean="0"/>
            </a:br>
            <a:r>
              <a:rPr lang="en-US" dirty="0" smtClean="0"/>
              <a:t>Grammars, Recursive Descent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0" y="3810000"/>
            <a:ext cx="6400800" cy="1371600"/>
          </a:xfrm>
          <a:prstGeom prst="rect">
            <a:avLst/>
          </a:prstGeom>
        </p:spPr>
        <p:txBody>
          <a:bodyPr vert="horz" anchor="ctr" anchorCtr="1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3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  <p:extLst>
    <p:ext uri="{3A86A75C-4F4B-4683-9AE1-C65F6400EC91}">
      <p14:laserTraceLst xmlns:p14="http://schemas.microsoft.com/office/powerpoint/2010/main">
        <p14:tracePtLst>
          <p14:tracePt t="1319" x="5991225" y="2214563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367" name="Picture 15"/>
          <p:cNvPicPr>
            <a:picLocks noChangeAspect="1" noChangeArrowheads="1"/>
          </p:cNvPicPr>
          <p:nvPr/>
        </p:nvPicPr>
        <p:blipFill>
          <a:blip r:embed="rId6" cstate="print"/>
          <a:srcRect l="25000" t="53125"/>
          <a:stretch>
            <a:fillRect/>
          </a:stretch>
        </p:blipFill>
        <p:spPr bwMode="auto">
          <a:xfrm>
            <a:off x="152400" y="2155917"/>
            <a:ext cx="9144000" cy="42878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74035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Filling Course List Interactively</a:t>
            </a:r>
          </a:p>
        </p:txBody>
      </p:sp>
      <p:sp>
        <p:nvSpPr>
          <p:cNvPr id="11" name="Text Box 52"/>
          <p:cNvSpPr txBox="1">
            <a:spLocks noChangeArrowheads="1"/>
          </p:cNvSpPr>
          <p:nvPr/>
        </p:nvSpPr>
        <p:spPr bwMode="auto">
          <a:xfrm>
            <a:off x="1132572" y="1108591"/>
            <a:ext cx="64770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Each program that processes input defines a grammar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360821" y="3181722"/>
            <a:ext cx="1066799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Arbitrary String</a:t>
            </a:r>
            <a:endParaRPr lang="en-US" dirty="0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H="1" flipV="1">
            <a:off x="1371600" y="2971799"/>
            <a:ext cx="1981200" cy="483207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8" name="Text Box 52"/>
          <p:cNvSpPr txBox="1">
            <a:spLocks noChangeArrowheads="1"/>
          </p:cNvSpPr>
          <p:nvPr/>
        </p:nvSpPr>
        <p:spPr bwMode="auto">
          <a:xfrm>
            <a:off x="3048000" y="1600200"/>
            <a:ext cx="22860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Terminals (Tokens)?</a:t>
            </a:r>
            <a:endParaRPr lang="en-US" dirty="0"/>
          </a:p>
        </p:txBody>
      </p:sp>
      <p:sp>
        <p:nvSpPr>
          <p:cNvPr id="19" name="Line 10"/>
          <p:cNvSpPr>
            <a:spLocks noChangeShapeType="1"/>
          </p:cNvSpPr>
          <p:nvPr/>
        </p:nvSpPr>
        <p:spPr bwMode="auto">
          <a:xfrm flipH="1">
            <a:off x="1905000" y="3455007"/>
            <a:ext cx="1447800" cy="323166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 flipH="1" flipV="1">
            <a:off x="697430" y="3188473"/>
            <a:ext cx="2655370" cy="26653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1828800" y="4163811"/>
            <a:ext cx="1066799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Arbitrary </a:t>
            </a:r>
            <a:r>
              <a:rPr lang="en-US" dirty="0" err="1" smtClean="0"/>
              <a:t>int</a:t>
            </a:r>
            <a:endParaRPr lang="en-US" dirty="0"/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 flipH="1" flipV="1">
            <a:off x="457199" y="3455005"/>
            <a:ext cx="1888957" cy="708806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3" name="Line 10"/>
          <p:cNvSpPr>
            <a:spLocks noChangeShapeType="1"/>
          </p:cNvSpPr>
          <p:nvPr/>
        </p:nvSpPr>
        <p:spPr bwMode="auto">
          <a:xfrm flipH="1">
            <a:off x="376187" y="2155916"/>
            <a:ext cx="995413" cy="549349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1401677" y="1784258"/>
            <a:ext cx="1066799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String “RC”</a:t>
            </a:r>
            <a:endParaRPr lang="en-US" dirty="0"/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304801" y="4322506"/>
            <a:ext cx="1066799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String “FS”</a:t>
            </a:r>
            <a:endParaRPr lang="en-US" dirty="0"/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 flipH="1" flipV="1">
            <a:off x="376187" y="3616589"/>
            <a:ext cx="385812" cy="683246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30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  <p:extLst>
    <p:ext uri="{3A86A75C-4F4B-4683-9AE1-C65F6400EC91}">
      <p14:laserTraceLst xmlns:p14="http://schemas.microsoft.com/office/powerpoint/2010/main">
        <p14:tracePtLst>
          <p14:tracePt t="3078" x="8867775" y="1044575"/>
          <p14:tracePt t="3743" x="8867775" y="1054100"/>
          <p14:tracePt t="3819" x="8732838" y="1044575"/>
          <p14:tracePt t="3885" x="8643938" y="1044575"/>
          <p14:tracePt t="3897" x="8439150" y="1036638"/>
          <p14:tracePt t="3917" x="8375650" y="1036638"/>
          <p14:tracePt t="3942" x="8215313" y="1036638"/>
          <p14:tracePt t="3975" x="7947025" y="1116013"/>
          <p14:tracePt t="3992" x="7804150" y="1179513"/>
          <p14:tracePt t="4010" x="7296150" y="1357313"/>
          <p14:tracePt t="4043" x="7072313" y="1446213"/>
          <p14:tracePt t="4054" x="6823075" y="1536700"/>
          <p14:tracePt t="4077" x="6510338" y="1643063"/>
          <p14:tracePt t="4110" x="6429375" y="1670050"/>
          <p14:tracePt t="4117" x="6170613" y="1776413"/>
          <p14:tracePt t="4144" x="5795963" y="1938338"/>
          <p14:tracePt t="4178" x="5680075" y="1973263"/>
          <p14:tracePt t="4181" x="5276850" y="2125663"/>
          <p14:tracePt t="4210" x="5000625" y="2224088"/>
          <p14:tracePt t="4244" x="4625975" y="2339975"/>
          <p14:tracePt t="4247" x="4518025" y="2374900"/>
          <p14:tracePt t="4277" x="3544888" y="2670175"/>
          <p14:tracePt t="4311" x="3429000" y="2697163"/>
          <p14:tracePt t="4321" x="3197225" y="2759075"/>
          <p14:tracePt t="4343" x="2884488" y="2857500"/>
          <p14:tracePt t="4377" x="2732088" y="2894013"/>
          <p14:tracePt t="4398" x="2419350" y="2955925"/>
          <p14:tracePt t="4415" x="2108200" y="3000375"/>
          <p14:tracePt t="4444" x="1857375" y="3017838"/>
          <p14:tracePt t="4478" x="1741488" y="3017838"/>
          <p14:tracePt t="4497" x="1687513" y="3017838"/>
          <p14:tracePt t="4511" x="1616075" y="3017838"/>
          <p14:tracePt t="4546" x="1608138" y="3017838"/>
          <p14:tracePt t="4556" x="1589088" y="3017838"/>
          <p14:tracePt t="4578" x="1411288" y="2884488"/>
          <p14:tracePt t="4612" x="1357313" y="2847975"/>
          <p14:tracePt t="4619" x="1214438" y="2795588"/>
          <p14:tracePt t="4645" x="1179513" y="2776538"/>
          <p14:tracePt t="4678" x="1179513" y="2768600"/>
          <p14:tracePt t="4687" x="1169988" y="2768600"/>
          <p14:tracePt t="4714" x="1089025" y="2759075"/>
          <p14:tracePt t="4746" x="874713" y="2705100"/>
          <p14:tracePt t="4778" x="768350" y="2670175"/>
          <p14:tracePt t="4795" x="750888" y="2660650"/>
          <p14:tracePt t="4812" x="741363" y="2660650"/>
          <p14:tracePt t="4845" x="704850" y="2660650"/>
          <p14:tracePt t="4857" x="687388" y="2679700"/>
          <p14:tracePt t="4879" x="652463" y="2714625"/>
          <p14:tracePt t="4912" x="633413" y="2732088"/>
          <p14:tracePt t="4919" x="608013" y="2795588"/>
          <p14:tracePt t="4946" x="561975" y="2867025"/>
          <p14:tracePt t="4979" x="561975" y="2874963"/>
          <p14:tracePt t="4982" x="527050" y="2928938"/>
          <p14:tracePt t="5013" x="509588" y="2973388"/>
          <p14:tracePt t="5047" x="509588" y="3036888"/>
          <p14:tracePt t="5079" x="509588" y="3089275"/>
          <p14:tracePt t="5095" x="517525" y="3108325"/>
          <p14:tracePt t="5113" x="527050" y="3205163"/>
          <p14:tracePt t="5146" x="544513" y="3295650"/>
          <p14:tracePt t="5158" x="554038" y="3330575"/>
          <p14:tracePt t="5180" x="588963" y="3411538"/>
          <p14:tracePt t="5213" x="608013" y="3446463"/>
          <p14:tracePt t="5224" x="625475" y="3473450"/>
          <p14:tracePt t="5247" x="696913" y="3598863"/>
          <p14:tracePt t="5280" x="750888" y="3652838"/>
          <p14:tracePt t="5284" x="776288" y="3697288"/>
          <p14:tracePt t="5314" x="965200" y="3867150"/>
          <p14:tracePt t="5348" x="982663" y="3894138"/>
          <p14:tracePt t="5357" x="1054100" y="3946525"/>
          <p14:tracePt t="5381" x="1133475" y="4010025"/>
          <p14:tracePt t="5413" x="1196975" y="4044950"/>
          <p14:tracePt t="5420" x="1312863" y="4108450"/>
          <p14:tracePt t="5448" x="1490663" y="4179888"/>
          <p14:tracePt t="5481" x="1608138" y="4214813"/>
          <p14:tracePt t="5502" x="1660525" y="4232275"/>
          <p14:tracePt t="5514" x="1741488" y="4251325"/>
          <p14:tracePt t="5547" x="1830388" y="4251325"/>
          <p14:tracePt t="5550" x="1911350" y="4251325"/>
          <p14:tracePt t="5582" x="2054225" y="4251325"/>
          <p14:tracePt t="5616" x="2179638" y="4232275"/>
          <p14:tracePt t="5648" x="2205038" y="4224338"/>
          <p14:tracePt t="5658" x="2295525" y="4197350"/>
          <p14:tracePt t="5681" x="2393950" y="4133850"/>
          <p14:tracePt t="5714" x="2446338" y="4108450"/>
          <p14:tracePt t="5720" x="2527300" y="4062413"/>
          <p14:tracePt t="5748" x="2598738" y="3990975"/>
          <p14:tracePt t="5781" x="2625725" y="3973513"/>
          <p14:tracePt t="5784" x="2697163" y="3875088"/>
          <p14:tracePt t="5816" x="2751138" y="3786188"/>
          <p14:tracePt t="5834" x="2768600" y="3732213"/>
          <p14:tracePt t="5849" x="2786063" y="3652838"/>
          <p14:tracePt t="5868" x="2795588" y="3598863"/>
          <p14:tracePt t="5882" x="2795588" y="3509963"/>
          <p14:tracePt t="5915" x="2803525" y="3482975"/>
          <p14:tracePt t="5926" x="2803525" y="3419475"/>
          <p14:tracePt t="5949" x="2803525" y="3384550"/>
          <p14:tracePt t="5966" x="2803525" y="3367088"/>
          <p14:tracePt t="5984" x="2803525" y="3330575"/>
          <p14:tracePt t="5999" x="2795588" y="3303588"/>
          <p14:tracePt t="6016" x="2776538" y="3276600"/>
          <p14:tracePt t="6034" x="2768600" y="3259138"/>
          <p14:tracePt t="6055" x="2751138" y="3241675"/>
          <p14:tracePt t="6066" x="2724150" y="3197225"/>
          <p14:tracePt t="6084" x="2705100" y="3179763"/>
          <p14:tracePt t="6100" x="2697163" y="3170238"/>
          <p14:tracePt t="6116" x="2687638" y="3160713"/>
          <p14:tracePt t="6133" x="2679700" y="3152775"/>
          <p14:tracePt t="6150" x="2670175" y="3143250"/>
          <p14:tracePt t="6167" x="2670175" y="3160713"/>
          <p14:tracePt t="8329" x="2679700" y="3160713"/>
          <p14:tracePt t="8485" x="2687638" y="3160713"/>
          <p14:tracePt t="8564" x="2705100" y="3160713"/>
          <p14:tracePt t="8583" x="2714625" y="3160713"/>
          <p14:tracePt t="8595" x="2768600" y="3160713"/>
          <p14:tracePt t="8615" x="2776538" y="3160713"/>
          <p14:tracePt t="8646" x="2795588" y="3160713"/>
          <p14:tracePt t="8673" x="2813050" y="3160713"/>
          <p14:tracePt t="8692" x="2830513" y="3160713"/>
          <p14:tracePt t="8704" x="2874963" y="3160713"/>
          <p14:tracePt t="8724" x="2894013" y="3160713"/>
          <p14:tracePt t="8736" x="2911475" y="3160713"/>
          <p14:tracePt t="8755" x="2938463" y="3179763"/>
          <p14:tracePt t="29579" x="2938463" y="3170238"/>
          <p14:tracePt t="29654" x="2938463" y="3160713"/>
          <p14:tracePt t="29665" x="2928938" y="3152775"/>
          <p14:tracePt t="29737" x="2894013" y="3116263"/>
          <p14:tracePt t="29748" x="2857500" y="3071813"/>
          <p14:tracePt t="29760" x="2840038" y="3062288"/>
          <p14:tracePt t="29772" x="2795588" y="3009900"/>
          <p14:tracePt t="29793" x="2759075" y="2982913"/>
          <p14:tracePt t="29823" x="2741613" y="2965450"/>
          <p14:tracePt t="29835" x="2697163" y="2928938"/>
          <p14:tracePt t="29854" x="2679700" y="2919413"/>
          <p14:tracePt t="29866" x="2652713" y="2901950"/>
          <p14:tracePt t="29885" x="2633663" y="2894013"/>
          <p14:tracePt t="29898" x="2589213" y="2867025"/>
          <p14:tracePt t="29918" x="2554288" y="2847975"/>
          <p14:tracePt t="29930" x="2419350" y="2768600"/>
          <p14:tracePt t="29949" x="2347913" y="2724150"/>
          <p14:tracePt t="29960" x="2259013" y="2660650"/>
          <p14:tracePt t="29979" x="2232025" y="2652713"/>
          <p14:tracePt t="29992" x="2152650" y="2608263"/>
          <p14:tracePt t="30011" x="2125663" y="2598738"/>
          <p14:tracePt t="30024" x="2009775" y="2571750"/>
          <p14:tracePt t="30045" x="1946275" y="2562225"/>
          <p14:tracePt t="30055" x="1839913" y="2554288"/>
          <p14:tracePt t="30072" x="1704975" y="2554288"/>
          <p14:tracePt t="30092" x="1679575" y="2554288"/>
          <p14:tracePt t="30105" x="1581150" y="2562225"/>
          <p14:tracePt t="30123" x="1536700" y="2581275"/>
          <p14:tracePt t="30138" x="1428750" y="2608263"/>
          <p14:tracePt t="30156" x="1411288" y="2625725"/>
          <p14:tracePt t="30172" x="1366838" y="2643188"/>
          <p14:tracePt t="30189" x="1285875" y="2697163"/>
          <p14:tracePt t="30205" x="1268413" y="2724150"/>
          <p14:tracePt t="30222" x="1214438" y="2768600"/>
          <p14:tracePt t="30239" x="1179513" y="2803525"/>
          <p14:tracePt t="30256" x="1116013" y="2874963"/>
          <p14:tracePt t="30272" x="1081088" y="2938463"/>
          <p14:tracePt t="30288" x="1036638" y="3027363"/>
          <p14:tracePt t="30304" x="1017588" y="3044825"/>
          <p14:tracePt t="30321" x="982663" y="3116263"/>
          <p14:tracePt t="30338" x="946150" y="3187700"/>
          <p14:tracePt t="30355" x="928688" y="3241675"/>
          <p14:tracePt t="30371" x="928688" y="3295650"/>
          <p14:tracePt t="30388" x="928688" y="3322638"/>
          <p14:tracePt t="30405" x="938213" y="3384550"/>
          <p14:tracePt t="30421" x="938213" y="3402013"/>
          <p14:tracePt t="30438" x="955675" y="3455988"/>
          <p14:tracePt t="30455" x="973138" y="3500438"/>
          <p14:tracePt t="30472" x="982663" y="3527425"/>
          <p14:tracePt t="30488" x="1009650" y="3554413"/>
          <p14:tracePt t="30505" x="1027113" y="3598863"/>
          <p14:tracePt t="30522" x="1054100" y="3625850"/>
          <p14:tracePt t="30539" x="1071563" y="3652838"/>
          <p14:tracePt t="30556" x="1081088" y="3670300"/>
          <p14:tracePt t="30572" x="1143000" y="3741738"/>
          <p14:tracePt t="30589" x="1187450" y="3776663"/>
          <p14:tracePt t="30605" x="1339850" y="3919538"/>
          <p14:tracePt t="30623" x="1465263" y="4000500"/>
          <p14:tracePt t="30639" x="1482725" y="4017963"/>
          <p14:tracePt t="30655" x="1581150" y="4081463"/>
          <p14:tracePt t="30673" x="1608138" y="4089400"/>
          <p14:tracePt t="30689" x="1697038" y="4133850"/>
          <p14:tracePt t="30706" x="1714500" y="4143375"/>
          <p14:tracePt t="30722" x="1768475" y="4179888"/>
          <p14:tracePt t="30739" x="1803400" y="4187825"/>
          <p14:tracePt t="30756" x="1866900" y="4205288"/>
          <p14:tracePt t="30773" x="1884363" y="4205288"/>
          <p14:tracePt t="30790" x="1965325" y="4214813"/>
          <p14:tracePt t="30806" x="1973263" y="4214813"/>
          <p14:tracePt t="30823" x="2054225" y="4214813"/>
          <p14:tracePt t="30840" x="2125663" y="4214813"/>
          <p14:tracePt t="30860" x="2152650" y="4197350"/>
          <p14:tracePt t="30873" x="2197100" y="4160838"/>
          <p14:tracePt t="30892" x="2232025" y="4125913"/>
          <p14:tracePt t="30906" x="2295525" y="3990975"/>
          <p14:tracePt t="30924" x="2312988" y="3929063"/>
          <p14:tracePt t="30940" x="2330450" y="3911600"/>
          <p14:tracePt t="30956" x="2347913" y="3840163"/>
          <p14:tracePt t="30974" x="2357438" y="3813175"/>
          <p14:tracePt t="30990" x="2374900" y="3768725"/>
          <p14:tracePt t="31007" x="2384425" y="3751263"/>
          <p14:tracePt t="31023" x="2411413" y="3697288"/>
          <p14:tracePt t="31040" x="2419350" y="3670300"/>
          <p14:tracePt t="31057" x="2428875" y="3652838"/>
          <p14:tracePt t="31073" x="2446338" y="3571875"/>
          <p14:tracePt t="31090" x="2465388" y="3500438"/>
          <p14:tracePt t="31107" x="2465388" y="3482975"/>
          <p14:tracePt t="31123" x="2473325" y="3384550"/>
          <p14:tracePt t="31140" x="2473325" y="3330575"/>
          <p14:tracePt t="31159" x="2473325" y="3303588"/>
          <p14:tracePt t="31174" x="2473325" y="3276600"/>
          <p14:tracePt t="31191" x="2473325" y="3259138"/>
          <p14:tracePt t="31207" x="2473325" y="3232150"/>
          <p14:tracePt t="31224" x="2473325" y="3214688"/>
          <p14:tracePt t="31241" x="2465388" y="3179763"/>
          <p14:tracePt t="31257" x="2465388" y="3160713"/>
          <p14:tracePt t="31274" x="2455863" y="3098800"/>
          <p14:tracePt t="31291" x="2446338" y="3089275"/>
          <p14:tracePt t="31311" x="2428875" y="3062288"/>
          <p14:tracePt t="31331" x="2419350" y="3044825"/>
          <p14:tracePt t="31358" x="2419350" y="3036888"/>
          <p14:tracePt t="31376" x="2401888" y="3027363"/>
          <p14:tracePt t="31395" x="2393950" y="3027363"/>
          <p14:tracePt t="31422" x="2393950" y="3017838"/>
          <p14:tracePt t="31441" x="2384425" y="3009900"/>
          <p14:tracePt t="31458" x="2374900" y="3000375"/>
          <p14:tracePt t="31486" x="2357438" y="2990850"/>
          <p14:tracePt t="31506" x="2357438" y="2982913"/>
          <p14:tracePt t="31518" x="2347913" y="2973388"/>
          <p14:tracePt t="31536" x="2339975" y="2973388"/>
          <p14:tracePt t="31695" x="2339975" y="2965450"/>
          <p14:tracePt t="31785" x="2330450" y="2965450"/>
          <p14:tracePt t="32261" x="2330450" y="2946400"/>
          <p14:tracePt t="32273" x="2322513" y="2946400"/>
          <p14:tracePt t="32291" x="2322513" y="2938463"/>
          <p14:tracePt t="32319" x="2312988" y="2938463"/>
          <p14:tracePt t="32460" x="2312988" y="2928938"/>
          <p14:tracePt t="32601" x="2322513" y="2928938"/>
          <p14:tracePt t="32841" x="2339975" y="2928938"/>
          <p14:tracePt t="32853" x="2401888" y="2946400"/>
          <p14:tracePt t="32872" x="2428875" y="2946400"/>
          <p14:tracePt t="32899" x="2482850" y="2955925"/>
          <p14:tracePt t="32918" x="2509838" y="2955925"/>
          <p14:tracePt t="32930" x="2554288" y="2965450"/>
          <p14:tracePt t="32951" x="2581275" y="2965450"/>
          <p14:tracePt t="32962" x="2633663" y="2965450"/>
          <p14:tracePt t="32981" x="2652713" y="2965450"/>
          <p14:tracePt t="32994" x="2714625" y="2973388"/>
          <p14:tracePt t="33013" x="2741613" y="2982913"/>
          <p14:tracePt t="33025" x="2822575" y="3000375"/>
          <p14:tracePt t="33045" x="2857500" y="3009900"/>
          <p14:tracePt t="33058" x="2919413" y="3017838"/>
          <p14:tracePt t="33078" x="2938463" y="3027363"/>
          <p14:tracePt t="33090" x="3000375" y="3036888"/>
          <p14:tracePt t="33109" x="3017838" y="3044825"/>
          <p14:tracePt t="33121" x="3071813" y="3044825"/>
          <p14:tracePt t="33142" x="3098800" y="3054350"/>
          <p14:tracePt t="33153" x="3160713" y="3054350"/>
          <p14:tracePt t="33172" x="3187700" y="3062288"/>
          <p14:tracePt t="33184" x="3259138" y="3062288"/>
          <p14:tracePt t="33204" x="3303588" y="3071813"/>
          <p14:tracePt t="33215" x="3394075" y="3071813"/>
          <p14:tracePt t="33234" x="3446463" y="3071813"/>
          <p14:tracePt t="33247" x="3554413" y="3071813"/>
          <p14:tracePt t="33264" x="3571875" y="3071813"/>
          <p14:tracePt t="33280" x="3652838" y="3071813"/>
          <p14:tracePt t="33297" x="3660775" y="3071813"/>
          <p14:tracePt t="33314" x="3687763" y="3071813"/>
          <p14:tracePt t="33332" x="3759200" y="3071813"/>
          <p14:tracePt t="33362" x="3786188" y="3071813"/>
          <p14:tracePt t="33371" x="3840163" y="3071813"/>
          <p14:tracePt t="33392" x="3857625" y="3081338"/>
          <p14:tracePt t="33404" x="3867150" y="3081338"/>
          <p14:tracePt t="33424" x="3875088" y="3081338"/>
          <p14:tracePt t="45828" x="3875088" y="3089275"/>
          <p14:tracePt t="46470" x="3857625" y="3098800"/>
          <p14:tracePt t="46481" x="3795713" y="3116263"/>
          <p14:tracePt t="46500" x="3633788" y="3152775"/>
          <p14:tracePt t="46521" x="3419475" y="3197225"/>
          <p14:tracePt t="46554" x="3367088" y="3205163"/>
          <p14:tracePt t="46562" x="3276600" y="3232150"/>
          <p14:tracePt t="46587" x="3071813" y="3322638"/>
          <p14:tracePt t="46619" x="2990850" y="3348038"/>
          <p14:tracePt t="46624" x="2813050" y="3419475"/>
          <p14:tracePt t="46654" x="2562225" y="3527425"/>
          <p14:tracePt t="46686" x="2384425" y="3589338"/>
          <p14:tracePt t="46693" x="2276475" y="3625850"/>
          <p14:tracePt t="46721" x="2044700" y="3670300"/>
          <p14:tracePt t="46753" x="1946275" y="3679825"/>
          <p14:tracePt t="46770" x="1857375" y="3697288"/>
          <p14:tracePt t="46796" x="1822450" y="3697288"/>
          <p14:tracePt t="46821" x="1704975" y="3705225"/>
          <p14:tracePt t="46853" x="1589088" y="3705225"/>
          <p14:tracePt t="46864" x="1554163" y="3705225"/>
          <p14:tracePt t="46888" x="1527175" y="3705225"/>
          <p14:tracePt t="46920" x="1517650" y="3705225"/>
          <p14:tracePt t="46929" x="1536700" y="3705225"/>
          <p14:tracePt t="47001" x="1554163" y="3705225"/>
          <p14:tracePt t="47021" x="1562100" y="3705225"/>
          <p14:tracePt t="47039" x="1633538" y="3679825"/>
          <p14:tracePt t="47072" x="1724025" y="3633788"/>
          <p14:tracePt t="47104" x="1776413" y="3589338"/>
          <p14:tracePt t="47113" x="1795463" y="3571875"/>
          <p14:tracePt t="47145" x="1830388" y="3509963"/>
          <p14:tracePt t="47172" x="1857375" y="3438525"/>
          <p14:tracePt t="47204" x="1893888" y="3384550"/>
          <p14:tracePt t="47235" x="1911350" y="3367088"/>
          <p14:tracePt t="47241" x="1911350" y="3357563"/>
          <p14:tracePt t="47272" x="1919288" y="3348038"/>
          <p14:tracePt t="47306" x="1919288" y="3330575"/>
          <p14:tracePt t="47317" x="1946275" y="3295650"/>
          <p14:tracePt t="47349" x="1955800" y="3259138"/>
          <p14:tracePt t="47372" x="1973263" y="3232150"/>
          <p14:tracePt t="47404" x="1982788" y="3179763"/>
          <p14:tracePt t="47436" x="2000250" y="3143250"/>
          <p14:tracePt t="47444" x="2036763" y="3062288"/>
          <p14:tracePt t="47476" x="2036763" y="3054350"/>
          <p14:tracePt t="47507" x="2027238" y="3054350"/>
          <p14:tracePt t="47683" x="2017713" y="3054350"/>
          <p14:tracePt t="47696" x="2009775" y="3062288"/>
          <p14:tracePt t="47758" x="2000250" y="3071813"/>
          <p14:tracePt t="47776" x="1973263" y="3108325"/>
          <p14:tracePt t="47810" x="1938338" y="3143250"/>
          <p14:tracePt t="47841" x="1893888" y="3179763"/>
          <p14:tracePt t="47873" x="1847850" y="3241675"/>
          <p14:tracePt t="47906" x="1839913" y="3241675"/>
          <p14:tracePt t="47914" x="1830388" y="3268663"/>
          <p14:tracePt t="47946" x="1812925" y="3295650"/>
          <p14:tracePt t="47974" x="1785938" y="3348038"/>
          <p14:tracePt t="48006" x="1758950" y="3384550"/>
          <p14:tracePt t="48039" x="1751013" y="3438525"/>
          <p14:tracePt t="48042" x="1741488" y="3482975"/>
          <p14:tracePt t="48074" x="1741488" y="3554413"/>
          <p14:tracePt t="48107" x="1741488" y="3571875"/>
          <p14:tracePt t="48122" x="1741488" y="3625850"/>
          <p14:tracePt t="48154" x="1741488" y="3652838"/>
          <p14:tracePt t="48186" x="1751013" y="3714750"/>
          <p14:tracePt t="48219" x="1751013" y="3724275"/>
          <p14:tracePt t="48243" x="1768475" y="3768725"/>
          <p14:tracePt t="48276" x="1776413" y="3776663"/>
          <p14:tracePt t="48342" x="1785938" y="3786188"/>
          <p14:tracePt t="48373" x="1785938" y="3803650"/>
          <p14:tracePt t="48385" x="1795463" y="3822700"/>
          <p14:tracePt t="48417" x="1812925" y="3848100"/>
          <p14:tracePt t="48443" x="1830388" y="3867150"/>
          <p14:tracePt t="48475" x="1830388" y="3875088"/>
          <p14:tracePt t="48507" x="1839913" y="3875088"/>
          <p14:tracePt t="48578" x="1847850" y="3875088"/>
          <p14:tracePt t="48745" x="1847850" y="3867150"/>
          <p14:tracePt t="48764" x="1847850" y="3848100"/>
          <p14:tracePt t="48824" x="1857375" y="3848100"/>
          <p14:tracePt t="106578" x="1866900" y="3848100"/>
          <p14:tracePt t="107532" x="1866900" y="3830638"/>
          <p14:tracePt t="107627" x="1866900" y="3822700"/>
          <p14:tracePt t="107638" x="1866900" y="3776663"/>
          <p14:tracePt t="107658" x="1857375" y="3732213"/>
          <p14:tracePt t="107688" x="1847850" y="3581400"/>
          <p14:tracePt t="107722" x="1847850" y="3527425"/>
          <p14:tracePt t="107754" x="1839913" y="3500438"/>
          <p14:tracePt t="107765" x="1839913" y="3438525"/>
          <p14:tracePt t="107788" x="1830388" y="3394075"/>
          <p14:tracePt t="107820" x="1822450" y="3375025"/>
          <p14:tracePt t="107828" x="1812925" y="3322638"/>
          <p14:tracePt t="107855" x="1812925" y="3286125"/>
          <p14:tracePt t="107887" x="1812925" y="3268663"/>
          <p14:tracePt t="107891" x="1812925" y="3214688"/>
          <p14:tracePt t="107922" x="1812925" y="3133725"/>
          <p14:tracePt t="107954" x="1812925" y="3081338"/>
          <p14:tracePt t="107958" x="1822450" y="3036888"/>
          <p14:tracePt t="107988" x="1847850" y="2847975"/>
          <p14:tracePt t="108021" x="1847850" y="2822575"/>
          <p14:tracePt t="108032" x="1857375" y="2768600"/>
          <p14:tracePt t="108055" x="1857375" y="2751138"/>
          <p14:tracePt t="108087" x="1857375" y="2741613"/>
          <p14:tracePt t="108091" x="1866900" y="2724150"/>
          <p14:tracePt t="108122" x="1874838" y="2705100"/>
          <p14:tracePt t="108154" x="1884363" y="2660650"/>
          <p14:tracePt t="108158" x="1901825" y="2616200"/>
          <p14:tracePt t="108190" x="1919288" y="2581275"/>
          <p14:tracePt t="108207" x="1919288" y="2554288"/>
          <p14:tracePt t="108222" x="1928813" y="2536825"/>
          <p14:tracePt t="108254" x="1928813" y="2527300"/>
          <p14:tracePt t="108256" x="1946275" y="2527300"/>
          <p14:tracePt t="120578" x="1938338" y="2527300"/>
          <p14:tracePt t="120640" x="1938338" y="2517775"/>
          <p14:tracePt t="120660" x="1919288" y="2500313"/>
          <p14:tracePt t="120721" x="1919288" y="2465388"/>
          <p14:tracePt t="120749" x="1911350" y="2401888"/>
          <p14:tracePt t="120769" x="1911350" y="2357438"/>
          <p14:tracePt t="120780" x="1901825" y="2276475"/>
          <p14:tracePt t="120799" x="1893888" y="2179638"/>
          <p14:tracePt t="120817" x="1884363" y="2133600"/>
          <p14:tracePt t="120830" x="1857375" y="2027238"/>
          <p14:tracePt t="120849" x="1839913" y="1982788"/>
          <p14:tracePt t="120861" x="1812925" y="1919288"/>
          <p14:tracePt t="120880" x="1803400" y="1893888"/>
          <p14:tracePt t="120892" x="1776413" y="1822450"/>
          <p14:tracePt t="120911" x="1768475" y="1812925"/>
          <p14:tracePt t="120923" x="1758950" y="1795463"/>
          <p14:tracePt t="120942" x="1714500" y="1758950"/>
          <p14:tracePt t="120976" x="1687513" y="1751013"/>
          <p14:tracePt t="120987" x="1633538" y="1741488"/>
          <p14:tracePt t="121007" x="1608138" y="1731963"/>
          <p14:tracePt t="121019" x="1589088" y="1731963"/>
          <p14:tracePt t="121031" x="1536700" y="1731963"/>
          <p14:tracePt t="121052" x="1419225" y="1741488"/>
          <p14:tracePt t="121069" x="1401763" y="1741488"/>
          <p14:tracePt t="121081" x="1322388" y="1768475"/>
          <p14:tracePt t="121099" x="1295400" y="1785938"/>
          <p14:tracePt t="121112" x="1214438" y="1822450"/>
          <p14:tracePt t="121131" x="1169988" y="1847850"/>
          <p14:tracePt t="121145" x="1071563" y="1901825"/>
          <p14:tracePt t="121163" x="1027113" y="1938338"/>
          <p14:tracePt t="121178" x="946150" y="1982788"/>
          <p14:tracePt t="121195" x="839788" y="2081213"/>
          <p14:tracePt t="121227" x="812800" y="2116138"/>
          <p14:tracePt t="121239" x="750888" y="2179638"/>
          <p14:tracePt t="121258" x="723900" y="2214563"/>
          <p14:tracePt t="121269" x="652463" y="2322513"/>
          <p14:tracePt t="121290" x="625475" y="2374900"/>
          <p14:tracePt t="121301" x="581025" y="2473325"/>
          <p14:tracePt t="121320" x="561975" y="2536825"/>
          <p14:tracePt t="121333" x="527050" y="2616200"/>
          <p14:tracePt t="121352" x="509588" y="2679700"/>
          <p14:tracePt t="121363" x="482600" y="2768600"/>
          <p14:tracePt t="121381" x="473075" y="2822575"/>
          <p14:tracePt t="121396" x="455613" y="2919413"/>
          <p14:tracePt t="121413" x="446088" y="2965450"/>
          <p14:tracePt t="121429" x="428625" y="3044825"/>
          <p14:tracePt t="121446" x="428625" y="3116263"/>
          <p14:tracePt t="121463" x="428625" y="3170238"/>
          <p14:tracePt t="121480" x="446088" y="3295650"/>
          <p14:tracePt t="121496" x="465138" y="3357563"/>
          <p14:tracePt t="121513" x="490538" y="3446463"/>
          <p14:tracePt t="121529" x="500063" y="3473450"/>
          <p14:tracePt t="121552" x="561975" y="3571875"/>
          <p14:tracePt t="121571" x="588963" y="3625850"/>
          <p14:tracePt t="121584" x="660400" y="3732213"/>
          <p14:tracePt t="121604" x="679450" y="3751263"/>
          <p14:tracePt t="121615" x="795338" y="3848100"/>
          <p14:tracePt t="121634" x="847725" y="3894138"/>
          <p14:tracePt t="121647" x="1036638" y="4027488"/>
          <p14:tracePt t="121665" x="1116013" y="4071938"/>
          <p14:tracePt t="121680" x="1250950" y="4152900"/>
          <p14:tracePt t="121696" x="1339850" y="4205288"/>
          <p14:tracePt t="121713" x="1509713" y="4276725"/>
          <p14:tracePt t="121730" x="1571625" y="4303713"/>
          <p14:tracePt t="121747" x="1679575" y="4348163"/>
          <p14:tracePt t="121764" x="1704975" y="4357688"/>
          <p14:tracePt t="121780" x="1847850" y="4402138"/>
          <p14:tracePt t="121797" x="1874838" y="4411663"/>
          <p14:tracePt t="121814" x="2036763" y="4446588"/>
          <p14:tracePt t="121830" x="2108200" y="4446588"/>
          <p14:tracePt t="121848" x="2152650" y="4456113"/>
          <p14:tracePt t="121865" x="2241550" y="4456113"/>
          <p14:tracePt t="121883" x="2286000" y="4446588"/>
          <p14:tracePt t="121897" x="2374900" y="4411663"/>
          <p14:tracePt t="121915" x="2455863" y="4367213"/>
          <p14:tracePt t="121934" x="2473325" y="4348163"/>
          <p14:tracePt t="121948" x="2509838" y="4313238"/>
          <p14:tracePt t="121964" x="2589213" y="4125913"/>
          <p14:tracePt t="121981" x="2670175" y="3875088"/>
          <p14:tracePt t="121997" x="2697163" y="3795713"/>
          <p14:tracePt t="122014" x="2714625" y="3608388"/>
          <p14:tracePt t="122031" x="2724150" y="3554413"/>
          <p14:tracePt t="122048" x="2751138" y="3455988"/>
          <p14:tracePt t="122064" x="2751138" y="3429000"/>
          <p14:tracePt t="122082" x="2759075" y="3357563"/>
          <p14:tracePt t="122098" x="2759075" y="3330575"/>
          <p14:tracePt t="122114" x="2759075" y="3232150"/>
          <p14:tracePt t="122131" x="2759075" y="3143250"/>
          <p14:tracePt t="122148" x="2751138" y="2946400"/>
          <p14:tracePt t="122165" x="2751138" y="2884488"/>
          <p14:tracePt t="122183" x="2751138" y="2847975"/>
          <p14:tracePt t="122198" x="2714625" y="2786063"/>
          <p14:tracePt t="122215" x="2714625" y="2751138"/>
          <p14:tracePt t="122231" x="2679700" y="2705100"/>
          <p14:tracePt t="122248" x="2625725" y="2652713"/>
          <p14:tracePt t="122265" x="2616200" y="2643188"/>
          <p14:tracePt t="122282" x="2562225" y="2598738"/>
          <p14:tracePt t="122298" x="2536825" y="2571750"/>
          <p14:tracePt t="122315" x="2517775" y="2562225"/>
          <p14:tracePt t="122332" x="2465388" y="2544763"/>
          <p14:tracePt t="122349" x="2428875" y="2527300"/>
          <p14:tracePt t="122366" x="2384425" y="2509838"/>
          <p14:tracePt t="122382" x="2357438" y="2509838"/>
          <p14:tracePt t="122399" x="2251075" y="2482850"/>
          <p14:tracePt t="122416" x="2179638" y="2473325"/>
          <p14:tracePt t="122434" x="2081213" y="2473325"/>
          <p14:tracePt t="122452" x="2044700" y="2473325"/>
          <p14:tracePt t="122465" x="1973263" y="2473325"/>
          <p14:tracePt t="122483" x="1919288" y="2473325"/>
          <p14:tracePt t="122499" x="1847850" y="2482850"/>
          <p14:tracePt t="122516" x="1822450" y="2490788"/>
          <p14:tracePt t="122532" x="1741488" y="2509838"/>
          <p14:tracePt t="122549" x="1687513" y="2517775"/>
          <p14:tracePt t="122566" x="1581150" y="2544763"/>
          <p14:tracePt t="122583" x="1536700" y="2554288"/>
          <p14:tracePt t="122599" x="1465263" y="2571750"/>
          <p14:tracePt t="122616" x="1366838" y="2589213"/>
          <p14:tracePt t="122633" x="1312863" y="2598738"/>
          <p14:tracePt t="122649" x="1223963" y="2616200"/>
          <p14:tracePt t="122666" x="1187450" y="2625725"/>
          <p14:tracePt t="122683" x="1062038" y="2652713"/>
          <p14:tracePt t="122700" x="1000125" y="2660650"/>
          <p14:tracePt t="122719" x="955675" y="2679700"/>
          <p14:tracePt t="122733" x="866775" y="2697163"/>
          <p14:tracePt t="122752" x="839788" y="2705100"/>
          <p14:tracePt t="122766" x="803275" y="2714625"/>
          <p14:tracePt t="122784" x="731838" y="2732088"/>
          <p14:tracePt t="122800" x="704850" y="2732088"/>
          <p14:tracePt t="122816" x="633413" y="2759075"/>
          <p14:tracePt t="122833" x="615950" y="2768600"/>
          <p14:tracePt t="122850" x="608013" y="2768600"/>
          <p14:tracePt t="122867" x="598488" y="2776538"/>
          <p14:tracePt t="122883" x="588963" y="2776538"/>
          <p14:tracePt t="122909" x="588963" y="2786063"/>
          <p14:tracePt t="122922" x="571500" y="2795588"/>
          <p14:tracePt t="122940" x="571500" y="2803525"/>
          <p14:tracePt t="122952" x="561975" y="2813050"/>
          <p14:tracePt t="122972" x="554038" y="2822575"/>
          <p14:tracePt t="122984" x="544513" y="2840038"/>
          <p14:tracePt t="123001" x="536575" y="2847975"/>
          <p14:tracePt t="123018" x="527050" y="2874963"/>
          <p14:tracePt t="123034" x="517525" y="2884488"/>
          <p14:tracePt t="123053" x="500063" y="2919413"/>
          <p14:tracePt t="123067" x="482600" y="2938463"/>
          <p14:tracePt t="123084" x="482600" y="2955925"/>
          <p14:tracePt t="123102" x="473075" y="2982913"/>
          <p14:tracePt t="123118" x="465138" y="3009900"/>
          <p14:tracePt t="123153" x="465138" y="3027363"/>
          <p14:tracePt t="123171" x="465138" y="3044825"/>
          <p14:tracePt t="123191" x="465138" y="3054350"/>
          <p14:tracePt t="123202" x="465138" y="3081338"/>
          <p14:tracePt t="123222" x="465138" y="3108325"/>
          <p14:tracePt t="123235" x="473075" y="3116263"/>
          <p14:tracePt t="123253" x="473075" y="3133725"/>
          <p14:tracePt t="123264" x="490538" y="3179763"/>
          <p14:tracePt t="123283" x="500063" y="3187700"/>
          <p14:tracePt t="123295" x="517525" y="3224213"/>
          <p14:tracePt t="123315" x="527050" y="3251200"/>
          <p14:tracePt t="123326" x="554038" y="3286125"/>
          <p14:tracePt t="123345" x="561975" y="3303588"/>
          <p14:tracePt t="123364" x="571500" y="3313113"/>
          <p14:tracePt t="123377" x="588963" y="3340100"/>
          <p14:tracePt t="123396" x="598488" y="3340100"/>
          <p14:tracePt t="123407" x="625475" y="3367088"/>
          <p14:tracePt t="123426" x="642938" y="3384550"/>
          <p14:tracePt t="123438" x="679450" y="3411538"/>
          <p14:tracePt t="123458" x="687388" y="3419475"/>
          <p14:tracePt t="123470" x="723900" y="3438525"/>
          <p14:tracePt t="123488" x="741363" y="3455988"/>
          <p14:tracePt t="123502" x="785813" y="3482975"/>
          <p14:tracePt t="123519" x="812800" y="3482975"/>
          <p14:tracePt t="123535" x="857250" y="3509963"/>
          <p14:tracePt t="123553" x="874713" y="3527425"/>
          <p14:tracePt t="123569" x="928688" y="3544888"/>
          <p14:tracePt t="123585" x="955675" y="3554413"/>
          <p14:tracePt t="123602" x="1017588" y="3581400"/>
          <p14:tracePt t="123619" x="1044575" y="3589338"/>
          <p14:tracePt t="123636" x="1098550" y="3608388"/>
          <p14:tracePt t="123652" x="1125538" y="3608388"/>
          <p14:tracePt t="123669" x="1169988" y="3625850"/>
          <p14:tracePt t="123686" x="1204913" y="3625850"/>
          <p14:tracePt t="123702" x="1295400" y="3643313"/>
          <p14:tracePt t="123720" x="1357313" y="3643313"/>
          <p14:tracePt t="123738" x="1384300" y="3643313"/>
          <p14:tracePt t="123757" x="1411288" y="3652838"/>
          <p14:tracePt t="123770" x="1428750" y="3652838"/>
          <p14:tracePt t="123788" x="1455738" y="3652838"/>
          <p14:tracePt t="123803" x="1509713" y="3652838"/>
          <p14:tracePt t="123820" x="1536700" y="3652838"/>
          <p14:tracePt t="123837" x="1598613" y="3652838"/>
          <p14:tracePt t="123853" x="1616075" y="3652838"/>
          <p14:tracePt t="123870" x="1679575" y="3633788"/>
          <p14:tracePt t="123886" x="1697038" y="3633788"/>
          <p14:tracePt t="123903" x="1741488" y="3616325"/>
          <p14:tracePt t="123920" x="1758950" y="3616325"/>
          <p14:tracePt t="123940" x="1776413" y="3608388"/>
          <p14:tracePt t="123964" x="1795463" y="3598863"/>
          <p14:tracePt t="123975" x="1822450" y="3598863"/>
          <p14:tracePt t="123987" x="1874838" y="3571875"/>
          <p14:tracePt t="124006" x="1901825" y="3562350"/>
          <p14:tracePt t="124020" x="1928813" y="3544888"/>
          <p14:tracePt t="124037" x="1982788" y="3527425"/>
          <p14:tracePt t="124056" x="2000250" y="3517900"/>
          <p14:tracePt t="124070" x="2054225" y="3490913"/>
          <p14:tracePt t="124087" x="2071688" y="3482975"/>
          <p14:tracePt t="124104" x="2125663" y="3455988"/>
          <p14:tracePt t="124120" x="2125663" y="3446463"/>
          <p14:tracePt t="124137" x="2152650" y="3438525"/>
          <p14:tracePt t="124154" x="2170113" y="3419475"/>
          <p14:tracePt t="124176" x="2179638" y="3411538"/>
          <p14:tracePt t="124195" x="2197100" y="3394075"/>
          <p14:tracePt t="124207" x="2224088" y="3367088"/>
          <p14:tracePt t="124226" x="2241550" y="3348038"/>
          <p14:tracePt t="124259" x="2251075" y="3340100"/>
          <p14:tracePt t="124272" x="2251075" y="3330575"/>
          <p14:tracePt t="124292" x="2251075" y="3322638"/>
          <p14:tracePt t="124322" x="2251075" y="3313113"/>
          <p14:tracePt t="124413" x="2251075" y="3303588"/>
          <p14:tracePt t="124431" x="2251075" y="3295650"/>
          <p14:tracePt t="124443" x="2251075" y="3276600"/>
          <p14:tracePt t="124461" x="2251075" y="3259138"/>
          <p14:tracePt t="124493" x="2251075" y="3251200"/>
          <p14:tracePt t="124604" x="2251075" y="3241675"/>
          <p14:tracePt t="124638" x="2251075" y="3232150"/>
          <p14:tracePt t="124664" x="2251075" y="3224213"/>
          <p14:tracePt t="124794" x="2251075" y="3214688"/>
          <p14:tracePt t="124871" x="2251075" y="3205163"/>
          <p14:tracePt t="125025" x="2251075" y="3197225"/>
          <p14:tracePt t="125339" x="2251075" y="3187700"/>
          <p14:tracePt t="125535" x="2251075" y="3170238"/>
          <p14:tracePt t="125579" x="2251075" y="3152775"/>
          <p14:tracePt t="125625" x="2251075" y="3143250"/>
          <p14:tracePt t="125676" x="2251075" y="3116263"/>
          <p14:tracePt t="125733" x="2251075" y="3108325"/>
          <p14:tracePt t="125752" x="2251075" y="3098800"/>
          <p14:tracePt t="125762" x="2251075" y="3089275"/>
          <p14:tracePt t="125782" x="2251075" y="3081338"/>
          <p14:tracePt t="125793" x="2251075" y="3062288"/>
          <p14:tracePt t="125813" x="2251075" y="3054350"/>
          <p14:tracePt t="125832" x="2251075" y="3044825"/>
          <p14:tracePt t="125844" x="2251075" y="3036888"/>
          <p14:tracePt t="125862" x="2251075" y="3027363"/>
          <p14:tracePt t="125874" x="2251075" y="3009900"/>
          <p14:tracePt t="125893" x="2251075" y="2990850"/>
          <p14:tracePt t="125922" x="2251075" y="2973388"/>
          <p14:tracePt t="125939" x="2251075" y="2965450"/>
          <p14:tracePt t="125951" x="2251075" y="2955925"/>
          <p14:tracePt t="125970" x="2251075" y="2946400"/>
          <p14:tracePt t="125989" x="2251075" y="2928938"/>
          <p14:tracePt t="126000" x="2251075" y="2911475"/>
          <p14:tracePt t="126020" x="2251075" y="2894013"/>
          <p14:tracePt t="126046" x="2251075" y="2874963"/>
          <p14:tracePt t="126099" x="2251075" y="2867025"/>
          <p14:tracePt t="126110" x="2251075" y="2857500"/>
          <p14:tracePt t="126172" x="2251075" y="2847975"/>
          <p14:tracePt t="126238" x="2259013" y="2847975"/>
          <p14:tracePt t="126648" x="2268538" y="2847975"/>
          <p14:tracePt t="126897" x="2276475" y="2847975"/>
          <p14:tracePt t="133078" x="2286000" y="2847975"/>
          <p14:tracePt t="133440" x="2295525" y="2847975"/>
          <p14:tracePt t="133466" x="2312988" y="2847975"/>
          <p14:tracePt t="133504" x="2322513" y="2847975"/>
          <p14:tracePt t="133514" x="2357438" y="2847975"/>
          <p14:tracePt t="133533" x="2374900" y="2847975"/>
          <p14:tracePt t="133550" x="2465388" y="2857500"/>
          <p14:tracePt t="133583" x="2517775" y="2857500"/>
          <p14:tracePt t="133596" x="2554288" y="2867025"/>
          <p14:tracePt t="133616" x="2813050" y="2894013"/>
          <p14:tracePt t="133650" x="3089275" y="2919413"/>
          <p14:tracePt t="133684" x="3179763" y="2938463"/>
          <p14:tracePt t="133688" x="3429000" y="2973388"/>
          <p14:tracePt t="133717" x="3875088" y="3017838"/>
          <p14:tracePt t="133751" x="4116388" y="3044825"/>
          <p14:tracePt t="133770" x="4179888" y="3044825"/>
          <p14:tracePt t="133784" x="4419600" y="3054350"/>
          <p14:tracePt t="133817" x="4625975" y="3081338"/>
          <p14:tracePt t="133833" x="4670425" y="3081338"/>
          <p14:tracePt t="133850" x="4956175" y="3098800"/>
          <p14:tracePt t="133884" x="5143500" y="3116263"/>
          <p14:tracePt t="133898" x="5286375" y="3125788"/>
          <p14:tracePt t="133931" x="5402263" y="3125788"/>
          <p14:tracePt t="133940" x="5545138" y="3133725"/>
          <p14:tracePt t="133973" x="5643563" y="3133725"/>
          <p14:tracePt t="134000" x="5724525" y="3133725"/>
          <p14:tracePt t="134033" x="5768975" y="3133725"/>
          <p14:tracePt t="134066" x="5776913" y="3133725"/>
          <p14:tracePt t="134069" x="5786438" y="3133725"/>
          <p14:tracePt t="134101" x="5768975" y="3133725"/>
          <p14:tracePt t="134444" x="5705475" y="3108325"/>
          <p14:tracePt t="134456" x="5537200" y="3036888"/>
          <p14:tracePt t="134476" x="5295900" y="2946400"/>
          <p14:tracePt t="134509" x="5268913" y="2946400"/>
          <p14:tracePt t="134535" x="5153025" y="2901950"/>
          <p14:tracePt t="134568" x="4751388" y="2884488"/>
          <p14:tracePt t="134603" x="4714875" y="2884488"/>
          <p14:tracePt t="134614" x="4562475" y="2874963"/>
          <p14:tracePt t="134646" x="4322763" y="2867025"/>
          <p14:tracePt t="134671" x="4081463" y="2840038"/>
          <p14:tracePt t="134704" x="3884613" y="2830513"/>
          <p14:tracePt t="134736" x="3625850" y="2813050"/>
          <p14:tracePt t="134770" x="3375025" y="2776538"/>
          <p14:tracePt t="134803" x="3232150" y="2759075"/>
          <p14:tracePt t="134808" x="3071813" y="2741613"/>
          <p14:tracePt t="134841" x="3044825" y="2732088"/>
          <p14:tracePt t="134871" x="3036888" y="2732088"/>
          <p14:tracePt t="134904" x="3000375" y="2732088"/>
          <p14:tracePt t="134937" x="2965450" y="2724150"/>
          <p14:tracePt t="134971" x="2874963" y="2705100"/>
          <p14:tracePt t="135004" x="2741613" y="2643188"/>
          <p14:tracePt t="135007" x="2562225" y="2554288"/>
          <p14:tracePt t="135039" x="2411413" y="2473325"/>
          <p14:tracePt t="135075" x="2366963" y="2446338"/>
          <p14:tracePt t="135108" x="2347913" y="2446338"/>
          <p14:tracePt t="135137" x="2339975" y="2446338"/>
          <p14:tracePt t="135170" x="2330450" y="2446338"/>
          <p14:tracePt t="135217" x="2322513" y="2446338"/>
          <p14:tracePt t="135242" x="2312988" y="2446338"/>
          <p14:tracePt t="135272" x="2295525" y="2446338"/>
          <p14:tracePt t="135304" x="2286000" y="2438400"/>
          <p14:tracePt t="135337" x="2268538" y="2428875"/>
          <p14:tracePt t="135342" x="2251075" y="2428875"/>
          <p14:tracePt t="151328" x="2251075" y="2419350"/>
          <p14:tracePt t="152829" x="2259013" y="2419350"/>
          <p14:tracePt t="152935" x="2268538" y="2419350"/>
          <p14:tracePt t="153224" x="2276475" y="2419350"/>
          <p14:tracePt t="153596" x="2286000" y="2419350"/>
          <p14:tracePt t="153920" x="2295525" y="2419350"/>
          <p14:tracePt t="154082" x="2295525" y="2428875"/>
          <p14:tracePt t="154206" x="2303463" y="2428875"/>
          <p14:tracePt t="154379" x="2312988" y="2428875"/>
          <p14:tracePt t="154645" x="2322513" y="2428875"/>
          <p14:tracePt t="154790" x="2330450" y="2428875"/>
          <p14:tracePt t="155087" x="2339975" y="2428875"/>
          <p14:tracePt t="158328" x="2347913" y="2428875"/>
          <p14:tracePt t="159312" x="2357438" y="2428875"/>
          <p14:tracePt t="159330" x="2374900" y="2428875"/>
          <p14:tracePt t="159362" x="2384425" y="2428875"/>
          <p14:tracePt t="159377" x="2419350" y="2428875"/>
          <p14:tracePt t="159410" x="2446338" y="2419350"/>
          <p14:tracePt t="159424" x="2465388" y="2419350"/>
          <p14:tracePt t="159444" x="2517775" y="2401888"/>
          <p14:tracePt t="159477" x="2571750" y="2393950"/>
          <p14:tracePt t="159490" x="2589213" y="2393950"/>
          <p14:tracePt t="159511" x="2660650" y="2384425"/>
          <p14:tracePt t="159545" x="2724150" y="2374900"/>
          <p14:tracePt t="159550" x="2741613" y="2366963"/>
          <p14:tracePt t="159578" x="2759075" y="2357438"/>
          <p14:tracePt t="159612" x="2741613" y="2357438"/>
          <p14:tracePt t="159737" x="2705100" y="2357438"/>
          <p14:tracePt t="159756" x="2687638" y="2357438"/>
          <p14:tracePt t="159767" x="2652713" y="2357438"/>
          <p14:tracePt t="159787" x="2633663" y="2357438"/>
          <p14:tracePt t="159811" x="2571750" y="2366963"/>
          <p14:tracePt t="159845" x="2527300" y="2374900"/>
          <p14:tracePt t="159850" x="2509838" y="2374900"/>
          <p14:tracePt t="159881" x="2446338" y="2393950"/>
          <p14:tracePt t="159914" x="2374900" y="2419350"/>
          <p14:tracePt t="159946" x="2295525" y="2455863"/>
          <p14:tracePt t="159979" x="2268538" y="2465388"/>
          <p14:tracePt t="159992" x="2251075" y="2465388"/>
          <p14:tracePt t="160012" x="2241550" y="2473325"/>
          <p14:tracePt t="160045" x="2214563" y="2482850"/>
          <p14:tracePt t="160054" x="2197100" y="2490788"/>
          <p14:tracePt t="160087" x="2160588" y="2500313"/>
          <p14:tracePt t="160112" x="2143125" y="2509838"/>
          <p14:tracePt t="160147" x="2133600" y="2509838"/>
          <p14:tracePt t="160159" x="2125663" y="2500313"/>
          <p14:tracePt t="160335" x="2125663" y="2490788"/>
          <p14:tracePt t="160362" x="2116138" y="2490788"/>
          <p14:tracePt t="160619" x="2108200" y="2490788"/>
          <p14:tracePt t="160652" x="2098675" y="2509838"/>
          <p14:tracePt t="160698" x="2089150" y="2509838"/>
          <p14:tracePt t="160710" x="2062163" y="2544763"/>
          <p14:tracePt t="160730" x="2044700" y="2571750"/>
          <p14:tracePt t="160748" x="2009775" y="2643188"/>
          <p14:tracePt t="160781" x="1982788" y="2714625"/>
          <p14:tracePt t="160793" x="1982788" y="2732088"/>
          <p14:tracePt t="160815" x="1928813" y="2840038"/>
          <p14:tracePt t="160848" x="1893888" y="2901950"/>
          <p14:tracePt t="160882" x="1893888" y="2911475"/>
          <p14:tracePt t="160886" x="1874838" y="2946400"/>
          <p14:tracePt t="160915" x="1830388" y="2990850"/>
          <p14:tracePt t="160949" x="1812925" y="3009900"/>
          <p14:tracePt t="160964" x="1795463" y="3036888"/>
          <p14:tracePt t="160982" x="1758950" y="3089275"/>
          <p14:tracePt t="161016" x="1741488" y="3108325"/>
          <p14:tracePt t="161049" x="1714500" y="3116263"/>
          <p14:tracePt t="161056" x="1704975" y="3133725"/>
          <p14:tracePt t="161082" x="1670050" y="3133725"/>
          <p14:tracePt t="161116" x="1660525" y="3133725"/>
          <p14:tracePt t="161124" x="1643063" y="3133725"/>
          <p14:tracePt t="161151" x="1633538" y="3133725"/>
          <p14:tracePt t="161182" x="1625600" y="3133725"/>
          <p14:tracePt t="161217" x="1616075" y="3133725"/>
          <p14:tracePt t="161229" x="1608138" y="3133725"/>
          <p14:tracePt t="161260" x="1589088" y="3125788"/>
          <p14:tracePt t="161283" x="1544638" y="3098800"/>
          <p14:tracePt t="161316" x="1544638" y="3089275"/>
          <p14:tracePt t="161328" x="1509713" y="3044825"/>
          <p14:tracePt t="161361" x="1500188" y="3036888"/>
          <p14:tracePt t="161383" x="1465263" y="2990850"/>
          <p14:tracePt t="161416" x="1438275" y="2955925"/>
          <p14:tracePt t="161420" x="1401763" y="2894013"/>
          <p14:tracePt t="161453" x="1366838" y="2847975"/>
          <p14:tracePt t="161484" x="1347788" y="2795588"/>
          <p14:tracePt t="161516" x="1322388" y="2768600"/>
          <p14:tracePt t="161550" x="1312863" y="2751138"/>
          <p14:tracePt t="161560" x="1303338" y="2732088"/>
          <p14:tracePt t="161593" x="1276350" y="2705100"/>
          <p14:tracePt t="161617" x="1268413" y="2687638"/>
          <p14:tracePt t="161651" x="1258888" y="2679700"/>
          <p14:tracePt t="161684" x="1250950" y="2670175"/>
          <p14:tracePt t="161716" x="1241425" y="2660650"/>
          <p14:tracePt t="161750" x="1231900" y="2652713"/>
          <p14:tracePt t="161753" x="1214438" y="2652713"/>
          <p14:tracePt t="161787" x="1179513" y="2652713"/>
          <p14:tracePt t="161818" x="1152525" y="2652713"/>
          <p14:tracePt t="161851" x="1133475" y="2652713"/>
          <p14:tracePt t="161884" x="1125538" y="2652713"/>
          <p14:tracePt t="161892" x="1081088" y="2670175"/>
          <p14:tracePt t="161925" x="1071563" y="2679700"/>
          <p14:tracePt t="161956" x="1054100" y="2697163"/>
          <p14:tracePt t="161988" x="1009650" y="2697163"/>
          <p14:tracePt t="162018" x="946150" y="2724150"/>
          <p14:tracePt t="162055" x="928688" y="2732088"/>
          <p14:tracePt t="162086" x="919163" y="2741613"/>
          <p14:tracePt t="162118" x="901700" y="2751138"/>
          <p14:tracePt t="162157" x="884238" y="2768600"/>
          <p14:tracePt t="162176" x="866775" y="2776538"/>
          <p14:tracePt t="162224" x="857250" y="2776538"/>
          <p14:tracePt t="162238" x="830263" y="2786063"/>
          <p14:tracePt t="162270" x="822325" y="2786063"/>
          <p14:tracePt t="162286" x="812800" y="2786063"/>
          <p14:tracePt t="162537" x="803275" y="2786063"/>
          <p14:tracePt t="162568" x="795338" y="2786063"/>
          <p14:tracePt t="162617" x="785813" y="2786063"/>
          <p14:tracePt t="162739" x="776288" y="2786063"/>
          <p14:tracePt t="162784" x="768350" y="2786063"/>
          <p14:tracePt t="162817" x="758825" y="2786063"/>
          <p14:tracePt t="162863" x="750888" y="2786063"/>
          <p14:tracePt t="162888" x="741363" y="2786063"/>
          <p14:tracePt t="162929" x="731838" y="2776538"/>
          <p14:tracePt t="162995" x="723900" y="2768600"/>
          <p14:tracePt t="163068" x="714375" y="2768600"/>
          <p14:tracePt t="163089" x="687388" y="2751138"/>
          <p14:tracePt t="163122" x="679450" y="2751138"/>
          <p14:tracePt t="163194" x="679450" y="2741613"/>
          <p14:tracePt t="163320" x="669925" y="2741613"/>
          <p14:tracePt t="163339" x="669925" y="2732088"/>
          <p14:tracePt t="164125" x="660400" y="2732088"/>
          <p14:tracePt t="164191" x="652463" y="2724150"/>
          <p14:tracePt t="164237" x="642938" y="2714625"/>
          <p14:tracePt t="164249" x="633413" y="2714625"/>
          <p14:tracePt t="164314" x="615950" y="2697163"/>
          <p14:tracePt t="164326" x="561975" y="2687638"/>
          <p14:tracePt t="164359" x="554038" y="2679700"/>
          <p14:tracePt t="164376" x="544513" y="2670175"/>
          <p14:tracePt t="164409" x="536575" y="2670175"/>
          <p14:tracePt t="164469" x="527050" y="2670175"/>
          <p14:tracePt t="164749" x="527050" y="2679700"/>
          <p14:tracePt t="165828" x="527050" y="2697163"/>
          <p14:tracePt t="166608" x="527050" y="2714625"/>
          <p14:tracePt t="166620" x="527050" y="2741613"/>
          <p14:tracePt t="166640" x="527050" y="2751138"/>
          <p14:tracePt t="166665" x="527050" y="2813050"/>
          <p14:tracePt t="166697" x="536575" y="2857500"/>
          <p14:tracePt t="166710" x="544513" y="2884488"/>
          <p14:tracePt t="166732" x="554038" y="2928938"/>
          <p14:tracePt t="166732" x="571500" y="2982913"/>
          <p14:tracePt t="166764" x="588963" y="3044825"/>
          <p14:tracePt t="166783" x="588963" y="3062288"/>
          <p14:tracePt t="166799" x="608013" y="3133725"/>
          <p14:tracePt t="166831" x="633413" y="3187700"/>
          <p14:tracePt t="166846" x="642938" y="3214688"/>
          <p14:tracePt t="166866" x="679450" y="3286125"/>
          <p14:tracePt t="166898" x="696913" y="3340100"/>
          <p14:tracePt t="166906" x="696913" y="3357563"/>
          <p14:tracePt t="166933" x="723900" y="3402013"/>
          <p14:tracePt t="166965" x="723900" y="3411538"/>
          <p14:tracePt t="166968" x="731838" y="3411538"/>
          <p14:tracePt t="167000" x="741363" y="3429000"/>
          <p14:tracePt t="167014" x="750888" y="3438525"/>
          <p14:tracePt t="167034" x="758825" y="3446463"/>
          <p14:tracePt t="167066" x="776288" y="3438525"/>
          <p14:tracePt t="167208" x="776288" y="3429000"/>
          <p14:tracePt t="167219" x="776288" y="3402013"/>
          <p14:tracePt t="167238" x="785813" y="3394075"/>
          <p14:tracePt t="167267" x="795338" y="3330575"/>
          <p14:tracePt t="167299" x="803275" y="3259138"/>
          <p14:tracePt t="167316" x="803275" y="3224213"/>
          <p14:tracePt t="167334" x="803275" y="3108325"/>
          <p14:tracePt t="167366" x="803275" y="3036888"/>
          <p14:tracePt t="167377" x="803275" y="3017838"/>
          <p14:tracePt t="167401" x="803275" y="2973388"/>
          <p14:tracePt t="167434" x="803275" y="2955925"/>
          <p14:tracePt t="167439" x="803275" y="2894013"/>
          <p14:tracePt t="167468" x="803275" y="2867025"/>
          <p14:tracePt t="167500" x="803275" y="2840038"/>
          <p14:tracePt t="167510" x="812800" y="2813050"/>
          <p14:tracePt t="167540" x="812800" y="2768600"/>
          <p14:tracePt t="167568" x="812800" y="2697163"/>
          <p14:tracePt t="167600" x="812800" y="2679700"/>
          <p14:tracePt t="167615" x="812800" y="2643188"/>
          <p14:tracePt t="167648" x="812800" y="2625725"/>
          <p14:tracePt t="167675" x="812800" y="2608263"/>
          <p14:tracePt t="167702" x="795338" y="2608263"/>
          <p14:tracePt t="167785" x="758825" y="2608263"/>
          <p14:tracePt t="167803" x="741363" y="2608263"/>
          <p14:tracePt t="167816" x="704850" y="2608263"/>
          <p14:tracePt t="167837" x="679450" y="2616200"/>
          <p14:tracePt t="167869" x="669925" y="2616200"/>
          <p14:tracePt t="167880" x="652463" y="2625725"/>
          <p14:tracePt t="167903" x="625475" y="2643188"/>
          <p14:tracePt t="167936" x="608013" y="2660650"/>
          <p14:tracePt t="167960" x="598488" y="2660650"/>
          <p14:tracePt t="167991" x="598488" y="2670175"/>
          <p14:tracePt t="168036" x="588963" y="2670175"/>
          <p14:tracePt t="169078" x="598488" y="2670175"/>
          <p14:tracePt t="169422" x="598488" y="2679700"/>
          <p14:tracePt t="169752" x="608013" y="2687638"/>
          <p14:tracePt t="169786" x="608013" y="2697163"/>
          <p14:tracePt t="169866" x="608013" y="2705100"/>
          <p14:tracePt t="169955" x="608013" y="2714625"/>
          <p14:tracePt t="170080" x="608013" y="2705100"/>
          <p14:tracePt t="170175" x="608013" y="2714625"/>
          <p14:tracePt t="170539" x="608013" y="2724150"/>
          <p14:tracePt t="170554" x="608013" y="2751138"/>
          <p14:tracePt t="170577" x="608013" y="2803525"/>
          <p14:tracePt t="170610" x="598488" y="2822575"/>
          <p14:tracePt t="170616" x="598488" y="2847975"/>
          <p14:tracePt t="170644" x="598488" y="2884488"/>
          <p14:tracePt t="170678" x="588963" y="2919413"/>
          <p14:tracePt t="170695" x="588963" y="2946400"/>
          <p14:tracePt t="170711" x="588963" y="2990850"/>
          <p14:tracePt t="170744" x="588963" y="3054350"/>
          <p14:tracePt t="170747" x="588963" y="3108325"/>
          <p14:tracePt t="170778" x="588963" y="3179763"/>
          <p14:tracePt t="170812" x="588963" y="3224213"/>
          <p14:tracePt t="170823" x="588963" y="3251200"/>
          <p14:tracePt t="170845" x="588963" y="3295650"/>
          <p14:tracePt t="170878" x="588963" y="3313113"/>
          <p14:tracePt t="170885" x="588963" y="3322638"/>
          <p14:tracePt t="170912" x="598488" y="3375025"/>
          <p14:tracePt t="170945" x="608013" y="3402013"/>
          <p14:tracePt t="170950" x="625475" y="3465513"/>
          <p14:tracePt t="170979" x="642938" y="3536950"/>
          <p14:tracePt t="171012" x="642938" y="3544888"/>
          <p14:tracePt t="171021" x="642938" y="3562350"/>
          <p14:tracePt t="171046" x="642938" y="3581400"/>
          <p14:tracePt t="171079" x="642938" y="3598863"/>
          <p14:tracePt t="171372" x="633413" y="3625850"/>
          <p14:tracePt t="171385" x="615950" y="3660775"/>
          <p14:tracePt t="171405" x="615950" y="3697288"/>
          <p14:tracePt t="171417" x="598488" y="3759200"/>
          <p14:tracePt t="171447" x="598488" y="3776663"/>
          <p14:tracePt t="171479" x="581025" y="3830638"/>
          <p14:tracePt t="171484" x="571500" y="3902075"/>
          <p14:tracePt t="171514" x="561975" y="3965575"/>
          <p14:tracePt t="171547" x="561975" y="3990975"/>
          <p14:tracePt t="171556" x="561975" y="4027488"/>
          <p14:tracePt t="171581" x="554038" y="4044950"/>
          <p14:tracePt t="171614" x="554038" y="4062413"/>
          <p14:tracePt t="171624" x="554038" y="4089400"/>
          <p14:tracePt t="171650" x="554038" y="4098925"/>
          <p14:tracePt t="171681" x="554038" y="4133850"/>
          <p14:tracePt t="171714" x="554038" y="4143375"/>
          <p14:tracePt t="171718" x="554038" y="4152900"/>
          <p14:tracePt t="171748" x="554038" y="4160838"/>
          <p14:tracePt t="171782" x="554038" y="4170363"/>
          <p14:tracePt t="172018" x="554038" y="4179888"/>
          <p14:tracePt t="172126" x="554038" y="4170363"/>
          <p14:tracePt t="172960" x="561975" y="4143375"/>
          <p14:tracePt t="172991" x="561975" y="4133850"/>
          <p14:tracePt t="173003" x="581025" y="4098925"/>
          <p14:tracePt t="173021" x="588963" y="4071938"/>
          <p14:tracePt t="173052" x="598488" y="4044950"/>
          <p14:tracePt t="173084" x="608013" y="4010025"/>
          <p14:tracePt t="173088" x="633413" y="3929063"/>
          <p14:tracePt t="173119" x="660400" y="3813175"/>
          <p14:tracePt t="173152" x="679450" y="3732213"/>
          <p14:tracePt t="173165" x="696913" y="3697288"/>
          <p14:tracePt t="173185" x="723900" y="3589338"/>
          <p14:tracePt t="173218" x="741363" y="3500438"/>
          <p14:tracePt t="173228" x="741363" y="3473450"/>
          <p14:tracePt t="173252" x="768350" y="3348038"/>
          <p14:tracePt t="173286" x="785813" y="3276600"/>
          <p14:tracePt t="173305" x="795338" y="3251200"/>
          <p14:tracePt t="173319" x="812800" y="3179763"/>
          <p14:tracePt t="173352" x="830263" y="3125788"/>
          <p14:tracePt t="173366" x="847725" y="3071813"/>
          <p14:tracePt t="173386" x="857250" y="3009900"/>
          <p14:tracePt t="173418" x="866775" y="2990850"/>
          <p14:tracePt t="173429" x="866775" y="2982913"/>
          <p14:tracePt t="173453" x="874713" y="2919413"/>
          <p14:tracePt t="173485" x="874713" y="2884488"/>
          <p14:tracePt t="173491" x="874713" y="2857500"/>
          <p14:tracePt t="173520" x="874713" y="2803525"/>
          <p14:tracePt t="173554" x="874713" y="2786063"/>
          <p14:tracePt t="173558" x="874713" y="2660650"/>
          <p14:tracePt t="173587" x="866775" y="2554288"/>
          <p14:tracePt t="173620" x="866775" y="2517775"/>
          <p14:tracePt t="173655" x="866775" y="2500313"/>
          <p14:tracePt t="173663" x="857250" y="2482850"/>
          <p14:tracePt t="173687" x="857250" y="2473325"/>
          <p14:tracePt t="173719" x="857250" y="2482850"/>
          <p14:tracePt t="173772" x="857250" y="2490788"/>
          <p14:tracePt t="173984" x="857250" y="2500313"/>
          <p14:tracePt t="174141" x="857250" y="2509838"/>
          <p14:tracePt t="174232" x="857250" y="2527300"/>
          <p14:tracePt t="174263" x="857250" y="2544763"/>
          <p14:tracePt t="174275" x="847725" y="2571750"/>
          <p14:tracePt t="174295" x="839788" y="2589213"/>
          <p14:tracePt t="174323" x="812800" y="2652713"/>
          <p14:tracePt t="174355" x="795338" y="2697163"/>
          <p14:tracePt t="174360" x="785813" y="2714625"/>
          <p14:tracePt t="174388" x="758825" y="2776538"/>
          <p14:tracePt t="174388" x="731838" y="2830513"/>
          <p14:tracePt t="174421" x="723900" y="2847975"/>
          <p14:tracePt t="174433" x="714375" y="2874963"/>
          <p14:tracePt t="174455" x="704850" y="2928938"/>
          <p14:tracePt t="174487" x="696913" y="2946400"/>
          <p14:tracePt t="174495" x="687388" y="2973388"/>
          <p14:tracePt t="174522" x="679450" y="3027363"/>
          <p14:tracePt t="174554" x="679450" y="3044825"/>
          <p14:tracePt t="174563" x="679450" y="3054350"/>
          <p14:tracePt t="174596" x="687388" y="3054350"/>
          <p14:tracePt t="174691" x="687388" y="3062288"/>
          <p14:tracePt t="174798" x="696913" y="3062288"/>
          <p14:tracePt t="174831" x="704850" y="3062288"/>
          <p14:tracePt t="174843" x="714375" y="3062288"/>
          <p14:tracePt t="174862" x="723900" y="3054350"/>
          <p14:tracePt t="174894" x="741363" y="3054350"/>
          <p14:tracePt t="174927" x="758825" y="3054350"/>
          <p14:tracePt t="175112" x="768350" y="3044825"/>
          <p14:tracePt t="175130" x="776288" y="3036888"/>
          <p14:tracePt t="175141" x="812800" y="3027363"/>
          <p14:tracePt t="175162" x="830263" y="3027363"/>
          <p14:tracePt t="175191" x="982663" y="3017838"/>
          <p14:tracePt t="175225" x="1000125" y="3017838"/>
          <p14:tracePt t="175235" x="1036638" y="3017838"/>
          <p14:tracePt t="175258" x="1062038" y="3017838"/>
          <p14:tracePt t="175275" x="1098550" y="3017838"/>
          <p14:tracePt t="175292" x="1125538" y="3017838"/>
          <p14:tracePt t="175308" x="1160463" y="3009900"/>
          <p14:tracePt t="175326" x="1204913" y="3000375"/>
          <p14:tracePt t="175359" x="1214438" y="3000375"/>
          <p14:tracePt t="175362" x="1223963" y="3000375"/>
          <p14:tracePt t="175362" x="1231900" y="3000375"/>
          <p14:tracePt t="175393" x="1241425" y="3000375"/>
          <p14:tracePt t="175412" x="1250950" y="3000375"/>
          <p14:tracePt t="175455" x="1258888" y="3000375"/>
          <p14:tracePt t="175472" x="1268413" y="3000375"/>
          <p14:tracePt t="175485" x="1285875" y="3000375"/>
          <p14:tracePt t="175504" x="1295400" y="3000375"/>
          <p14:tracePt t="175524" x="1303338" y="3000375"/>
          <p14:tracePt t="176578" x="1303338" y="3009900"/>
          <p14:tracePt t="177550" x="1312863" y="3009900"/>
          <p14:tracePt t="179078" x="1322388" y="3009900"/>
          <p14:tracePt t="179644" x="1322388" y="3017838"/>
          <p14:tracePt t="179669" x="1330325" y="3017838"/>
          <p14:tracePt t="180032" x="1330325" y="3027363"/>
          <p14:tracePt t="180156" x="1339850" y="3027363"/>
          <p14:tracePt t="180426" x="1339850" y="3036888"/>
          <p14:tracePt t="180773" x="1347788" y="3036888"/>
          <p14:tracePt t="180881" x="1357313" y="3036888"/>
          <p14:tracePt t="181067" x="1357313" y="3044825"/>
          <p14:tracePt t="181151" x="1357313" y="3036888"/>
          <p14:tracePt t="181746" x="1347788" y="3027363"/>
          <p14:tracePt t="181785" x="1339850" y="3009900"/>
          <p14:tracePt t="181824" x="1322388" y="2990850"/>
          <p14:tracePt t="181857" x="1312863" y="2973388"/>
          <p14:tracePt t="181869" x="1268413" y="2938463"/>
          <p14:tracePt t="181887" x="1268413" y="2928938"/>
          <p14:tracePt t="181900" x="1241425" y="2911475"/>
          <p14:tracePt t="181919" x="1241425" y="2901950"/>
          <p14:tracePt t="181952" x="1231900" y="2901950"/>
          <p14:tracePt t="181978" x="1223963" y="2894013"/>
          <p14:tracePt t="182044" x="1214438" y="2894013"/>
          <p14:tracePt t="182094" x="1204913" y="2894013"/>
          <p14:tracePt t="182151" x="1196975" y="2901950"/>
          <p14:tracePt t="182203" x="1187450" y="2911475"/>
          <p14:tracePt t="182215" x="1187450" y="2928938"/>
          <p14:tracePt t="182234" x="1179513" y="2946400"/>
          <p14:tracePt t="182264" x="1169988" y="2955925"/>
          <p14:tracePt t="182308" x="1169988" y="2965450"/>
          <p14:tracePt t="182327" x="1152525" y="3000375"/>
          <p14:tracePt t="182345" x="1143000" y="3000375"/>
          <p14:tracePt t="182372" x="1143000" y="3009900"/>
          <p14:tracePt t="182392" x="1133475" y="3009900"/>
          <p14:tracePt t="183328" x="1133475" y="3017838"/>
          <p14:tracePt t="183462" x="1133475" y="3027363"/>
          <p14:tracePt t="184074" x="1133475" y="3036888"/>
          <p14:tracePt t="184888" x="1125538" y="3036888"/>
          <p14:tracePt t="184907" x="1125538" y="3044825"/>
          <p14:tracePt t="184940" x="1116013" y="3054350"/>
          <p14:tracePt t="184971" x="1108075" y="3062288"/>
          <p14:tracePt t="185081" x="1098550" y="3062288"/>
          <p14:tracePt t="185107" x="1089025" y="3062288"/>
          <p14:tracePt t="185397" x="1081088" y="3062288"/>
          <p14:tracePt t="185409" x="1071563" y="3062288"/>
          <p14:tracePt t="185422" x="1071563" y="3054350"/>
          <p14:tracePt t="185441" x="1062038" y="3054350"/>
          <p14:tracePt t="185453" x="1054100" y="3054350"/>
          <p14:tracePt t="185473" x="1009650" y="3036888"/>
          <p14:tracePt t="185506" x="982663" y="3027363"/>
          <p14:tracePt t="185518" x="928688" y="3000375"/>
          <p14:tracePt t="185537" x="901700" y="2982913"/>
          <p14:tracePt t="185549" x="847725" y="2965450"/>
          <p14:tracePt t="185567" x="830263" y="2965450"/>
          <p14:tracePt t="185580" x="812800" y="2955925"/>
          <p14:tracePt t="185600" x="812800" y="2946400"/>
          <p14:tracePt t="185612" x="795338" y="2946400"/>
          <p14:tracePt t="185631" x="768350" y="2946400"/>
          <p14:tracePt t="185643" x="731838" y="2928938"/>
          <p14:tracePt t="185662" x="723900" y="2919413"/>
          <p14:tracePt t="185674" x="704850" y="2919413"/>
          <p14:tracePt t="185692" x="696913" y="2911475"/>
          <p14:tracePt t="185706" x="679450" y="2901950"/>
          <p14:tracePt t="185741" x="679450" y="2894013"/>
          <p14:tracePt t="185752" x="669925" y="2884488"/>
          <p14:tracePt t="185772" x="660400" y="2857500"/>
          <p14:tracePt t="185852" x="652463" y="2847975"/>
          <p14:tracePt t="185862" x="652463" y="2830513"/>
          <p14:tracePt t="185882" x="642938" y="2830513"/>
          <p14:tracePt t="185895" x="642938" y="2822575"/>
          <p14:tracePt t="185929" x="633413" y="2813050"/>
          <p14:tracePt t="185942" x="633413" y="2795588"/>
          <p14:tracePt t="185960" x="625475" y="2786063"/>
          <p14:tracePt t="185992" x="625475" y="2795588"/>
          <p14:tracePt t="186175" x="615950" y="2795588"/>
          <p14:tracePt t="186195" x="615950" y="2803525"/>
          <p14:tracePt t="186228" x="608013" y="2822575"/>
          <p14:tracePt t="186269" x="598488" y="2822575"/>
          <p14:tracePt t="186288" x="598488" y="2840038"/>
          <p14:tracePt t="186299" x="581025" y="2874963"/>
          <p14:tracePt t="186320" x="581025" y="2894013"/>
          <p14:tracePt t="186332" x="571500" y="2928938"/>
          <p14:tracePt t="186350" x="561975" y="2982913"/>
          <p14:tracePt t="186370" x="554038" y="2990850"/>
          <p14:tracePt t="186382" x="536575" y="3044825"/>
          <p14:tracePt t="186402" x="527050" y="3062288"/>
          <p14:tracePt t="186413" x="527050" y="3108325"/>
          <p14:tracePt t="186433" x="527050" y="3125788"/>
          <p14:tracePt t="186443" x="527050" y="3187700"/>
          <p14:tracePt t="186463" x="527050" y="3232150"/>
          <p14:tracePt t="186476" x="527050" y="3313113"/>
          <p14:tracePt t="186495" x="527050" y="3330575"/>
          <p14:tracePt t="186522" x="536575" y="3394075"/>
          <p14:tracePt t="186543" x="544513" y="3419475"/>
          <p14:tracePt t="186552" x="554038" y="3438525"/>
          <p14:tracePt t="186573" x="554038" y="3455988"/>
          <p14:tracePt t="186585" x="561975" y="3465513"/>
          <p14:tracePt t="186603" x="561975" y="3473450"/>
          <p14:tracePt t="186615" x="561975" y="3490913"/>
          <p14:tracePt t="186633" x="561975" y="3500438"/>
          <p14:tracePt t="186652" x="571500" y="3509963"/>
          <p14:tracePt t="186712" x="571500" y="3517900"/>
          <p14:tracePt t="186743" x="581025" y="3527425"/>
          <p14:tracePt t="186763" x="581025" y="3536950"/>
          <p14:tracePt t="186853" x="581025" y="3562350"/>
          <p14:tracePt t="186887" x="581025" y="3571875"/>
          <p14:tracePt t="186899" x="581025" y="3608388"/>
          <p14:tracePt t="186918" x="581025" y="3616325"/>
          <p14:tracePt t="186930" x="581025" y="3660775"/>
          <p14:tracePt t="186949" x="581025" y="3670300"/>
          <p14:tracePt t="186960" x="581025" y="3724275"/>
          <p14:tracePt t="186980" x="588963" y="3751263"/>
          <p14:tracePt t="186992" x="588963" y="3795713"/>
          <p14:tracePt t="187011" x="598488" y="3857625"/>
          <p14:tracePt t="187030" x="598488" y="3884613"/>
          <p14:tracePt t="187042" x="608013" y="3929063"/>
          <p14:tracePt t="187061" x="608013" y="3938588"/>
          <p14:tracePt t="187075" x="608013" y="3990975"/>
          <p14:tracePt t="187091" x="615950" y="4081463"/>
          <p14:tracePt t="187124" x="615950" y="4089400"/>
          <p14:tracePt t="187136" x="625475" y="4125913"/>
          <p14:tracePt t="187156" x="625475" y="4133850"/>
          <p14:tracePt t="187183" x="625475" y="4152900"/>
          <p14:tracePt t="187215" x="633413" y="4170363"/>
          <p14:tracePt t="187233" x="633413" y="4179888"/>
          <p14:tracePt t="187245" x="633413" y="4197350"/>
          <p14:tracePt t="187264" x="633413" y="4205288"/>
          <p14:tracePt t="187298" x="633413" y="4214813"/>
          <p14:tracePt t="188327" x="642938" y="4214813"/>
          <p14:tracePt t="189198" x="652463" y="4197350"/>
          <p14:tracePt t="189247" x="652463" y="4187825"/>
          <p14:tracePt t="189258" x="660400" y="4179888"/>
          <p14:tracePt t="189276" x="660400" y="4160838"/>
          <p14:tracePt t="189289" x="669925" y="4143375"/>
          <p14:tracePt t="189308" x="669925" y="4133850"/>
          <p14:tracePt t="189320" x="669925" y="4098925"/>
          <p14:tracePt t="189340" x="679450" y="4071938"/>
          <p14:tracePt t="189367" x="679450" y="4010025"/>
          <p14:tracePt t="189400" x="679450" y="3956050"/>
          <p14:tracePt t="189402" x="679450" y="3938588"/>
          <p14:tracePt t="189417" x="679450" y="3884613"/>
          <p14:tracePt t="189435" x="679450" y="3830638"/>
          <p14:tracePt t="189467" x="679450" y="3803650"/>
          <p14:tracePt t="189478" x="679450" y="3741738"/>
          <p14:tracePt t="189501" x="679450" y="3660775"/>
          <p14:tracePt t="189535" x="679450" y="3643313"/>
          <p14:tracePt t="189541" x="679450" y="3581400"/>
          <p14:tracePt t="189568" x="669925" y="3536950"/>
          <p14:tracePt t="189600" x="652463" y="3482975"/>
          <p14:tracePt t="189606" x="652463" y="3455988"/>
          <p14:tracePt t="189635" x="615950" y="3348038"/>
          <p14:tracePt t="189666" x="588963" y="3251200"/>
          <p14:tracePt t="189670" x="581025" y="3224213"/>
          <p14:tracePt t="189701" x="581025" y="3205163"/>
          <p14:tracePt t="189733" x="571500" y="3160713"/>
          <p14:tracePt t="189744" x="571500" y="3152775"/>
          <p14:tracePt t="189775" x="571500" y="3143250"/>
          <p14:tracePt t="189802" x="571500" y="3108325"/>
          <p14:tracePt t="189835" x="571500" y="3036888"/>
          <p14:tracePt t="189867" x="571500" y="3000375"/>
          <p14:tracePt t="189874" x="581025" y="2982913"/>
          <p14:tracePt t="189902" x="608013" y="2911475"/>
          <p14:tracePt t="189934" x="615950" y="2867025"/>
          <p14:tracePt t="189938" x="642938" y="2786063"/>
          <p14:tracePt t="189970" x="652463" y="2741613"/>
          <p14:tracePt t="190002" x="660400" y="2714625"/>
          <p14:tracePt t="190029" x="660400" y="2697163"/>
          <p14:tracePt t="190048" x="669925" y="2679700"/>
          <p14:tracePt t="190069" x="669925" y="2625725"/>
          <p14:tracePt t="190101" x="669925" y="2608263"/>
          <p14:tracePt t="190110" x="679450" y="2589213"/>
          <p14:tracePt t="190138" x="679450" y="2544763"/>
          <p14:tracePt t="190170" x="669925" y="2544763"/>
          <p14:tracePt t="190297" x="660400" y="2554288"/>
          <p14:tracePt t="190330" x="660400" y="2562225"/>
          <p14:tracePt t="190394" x="652463" y="2581275"/>
          <p14:tracePt t="190420" x="642938" y="2589213"/>
          <p14:tracePt t="190438" x="642938" y="2608263"/>
          <p14:tracePt t="190449" x="642938" y="2625725"/>
          <p14:tracePt t="190482" x="625475" y="2643188"/>
          <p14:tracePt t="190507" x="625475" y="2652713"/>
          <p14:tracePt t="190537" x="608013" y="2670175"/>
          <p14:tracePt t="190570" x="598488" y="2679700"/>
          <p14:tracePt t="190602" x="598488" y="2687638"/>
          <p14:tracePt t="190612" x="561975" y="2732088"/>
          <p14:tracePt t="190644" x="561975" y="2741613"/>
          <p14:tracePt t="190671" x="544513" y="2768600"/>
          <p14:tracePt t="190704" x="536575" y="2768600"/>
          <p14:tracePt t="190736" x="517525" y="2776538"/>
          <p14:tracePt t="190754" x="490538" y="2786063"/>
          <p14:tracePt t="190785" x="482600" y="2786063"/>
          <p14:tracePt t="190805" x="473075" y="2786063"/>
          <p14:tracePt t="191828" x="473075" y="2795588"/>
          <p14:tracePt t="192012" x="482600" y="2795588"/>
          <p14:tracePt t="192322" x="490538" y="2795588"/>
          <p14:tracePt t="192513" x="500063" y="2795588"/>
          <p14:tracePt t="192573" x="509588" y="2795588"/>
          <p14:tracePt t="192603" x="527050" y="2795588"/>
          <p14:tracePt t="192622" x="571500" y="2795588"/>
          <p14:tracePt t="192654" x="598488" y="2795588"/>
          <p14:tracePt t="192677" x="633413" y="2803525"/>
          <p14:tracePt t="192710" x="704850" y="2813050"/>
          <p14:tracePt t="192744" x="731838" y="2822575"/>
          <p14:tracePt t="192747" x="812800" y="2847975"/>
          <p14:tracePt t="192781" x="874713" y="2867025"/>
          <p14:tracePt t="192812" x="955675" y="2874963"/>
          <p14:tracePt t="192844" x="973138" y="2884488"/>
          <p14:tracePt t="192877" x="1000125" y="2894013"/>
          <p14:tracePt t="192881" x="1036638" y="2901950"/>
          <p14:tracePt t="192913" x="1116013" y="2911475"/>
          <p14:tracePt t="192945" x="1187450" y="2919413"/>
          <p14:tracePt t="192977" x="1258888" y="2928938"/>
          <p14:tracePt t="193011" x="1322388" y="2938463"/>
          <p14:tracePt t="193019" x="1401763" y="2946400"/>
          <p14:tracePt t="193054" x="1419225" y="2955925"/>
          <p14:tracePt t="193080" x="1527175" y="2965450"/>
          <p14:tracePt t="193113" x="1571625" y="2965450"/>
          <p14:tracePt t="193145" x="1589088" y="2965450"/>
          <p14:tracePt t="193154" x="1633538" y="2965450"/>
          <p14:tracePt t="193186" x="1670050" y="2955925"/>
          <p14:tracePt t="193212" x="1704975" y="2946400"/>
          <p14:tracePt t="193245" x="1741488" y="2938463"/>
          <p14:tracePt t="193278" x="1795463" y="2928938"/>
          <p14:tracePt t="193283" x="1847850" y="2919413"/>
          <p14:tracePt t="193315" x="1884363" y="2901950"/>
          <p14:tracePt t="193346" x="1911350" y="2894013"/>
          <p14:tracePt t="193378" x="1919288" y="2884488"/>
          <p14:tracePt t="193411" x="1919288" y="2874963"/>
          <p14:tracePt t="193441" x="1928813" y="2840038"/>
          <p14:tracePt t="193475" x="1928813" y="2822575"/>
          <p14:tracePt t="193487" x="1928813" y="2803525"/>
          <p14:tracePt t="193513" x="1919288" y="2776538"/>
          <p14:tracePt t="193546" x="1911350" y="2759075"/>
          <p14:tracePt t="193554" x="1911350" y="2751138"/>
          <p14:tracePt t="193580" x="1901825" y="2741613"/>
          <p14:tracePt t="193613" x="1866900" y="2714625"/>
          <p14:tracePt t="193632" x="1847850" y="2705100"/>
          <p14:tracePt t="193675" x="1830388" y="2697163"/>
          <p14:tracePt t="193694" x="1822450" y="2687638"/>
          <p14:tracePt t="193714" x="1795463" y="2687638"/>
          <p14:tracePt t="193746" x="1776413" y="2687638"/>
          <p14:tracePt t="193771" x="1758950" y="2687638"/>
          <p14:tracePt t="193786" x="1724025" y="2687638"/>
          <p14:tracePt t="193814" x="1670050" y="2687638"/>
          <p14:tracePt t="193847" x="1616075" y="2687638"/>
          <p14:tracePt t="193865" x="1608138" y="2679700"/>
          <p14:tracePt t="193881" x="1536700" y="2670175"/>
          <p14:tracePt t="193914" x="1500188" y="2660650"/>
          <p14:tracePt t="193927" x="1455738" y="2652713"/>
          <p14:tracePt t="193948" x="1401763" y="2643188"/>
          <p14:tracePt t="193981" x="1366838" y="2633663"/>
          <p14:tracePt t="194015" x="1347788" y="2633663"/>
          <p14:tracePt t="194019" x="1312863" y="2633663"/>
          <p14:tracePt t="194048" x="1285875" y="2625725"/>
          <p14:tracePt t="194082" x="1250950" y="2625725"/>
          <p14:tracePt t="194086" x="1204913" y="2625725"/>
          <p14:tracePt t="194116" x="1152525" y="2616200"/>
          <p14:tracePt t="194148" x="1125538" y="2616200"/>
          <p14:tracePt t="194182" x="1108075" y="2616200"/>
          <p14:tracePt t="194193" x="1081088" y="2616200"/>
          <p14:tracePt t="194215" x="1027113" y="2616200"/>
          <p14:tracePt t="194249" x="1009650" y="2616200"/>
          <p14:tracePt t="194257" x="982663" y="2625725"/>
          <p14:tracePt t="194282" x="955675" y="2633663"/>
          <p14:tracePt t="194315" x="946150" y="2643188"/>
          <p14:tracePt t="194318" x="893763" y="2670175"/>
          <p14:tracePt t="194350" x="857250" y="2679700"/>
          <p14:tracePt t="194382" x="795338" y="2705100"/>
          <p14:tracePt t="194416" x="776288" y="2705100"/>
          <p14:tracePt t="194432" x="776288" y="2714625"/>
          <p14:tracePt t="194458" x="758825" y="2724150"/>
          <p14:tracePt t="194484" x="731838" y="2732088"/>
          <p14:tracePt t="194516" x="714375" y="2741613"/>
          <p14:tracePt t="194550" x="714375" y="2751138"/>
          <p14:tracePt t="194601" x="704850" y="2751138"/>
          <p14:tracePt t="194633" x="704850" y="2759075"/>
          <p14:tracePt t="194682" x="696913" y="2759075"/>
          <p14:tracePt t="194694" x="687388" y="2768600"/>
          <p14:tracePt t="195073" x="679450" y="2768600"/>
          <p14:tracePt t="195407" x="679450" y="2776538"/>
          <p14:tracePt t="195498" x="669925" y="2776538"/>
          <p14:tracePt t="195517" x="669925" y="2786063"/>
          <p14:tracePt t="197828" x="669925" y="2795588"/>
          <p14:tracePt t="198223" x="679450" y="2803525"/>
          <p14:tracePt t="203328" x="679450" y="2813050"/>
          <p14:tracePt t="204302" x="687388" y="2822575"/>
          <p14:tracePt t="204320" x="687388" y="2830513"/>
          <p14:tracePt t="204332" x="696913" y="2840038"/>
          <p14:tracePt t="204352" x="696913" y="2847975"/>
          <p14:tracePt t="204399" x="696913" y="2857500"/>
          <p14:tracePt t="204432" x="714375" y="2867025"/>
          <p14:tracePt t="204472" x="723900" y="2874963"/>
          <p14:tracePt t="204492" x="723900" y="2884488"/>
          <p14:tracePt t="204513" x="731838" y="2894013"/>
          <p14:tracePt t="204588" x="731838" y="2901950"/>
          <p14:tracePt t="204806" x="731838" y="2911475"/>
          <p14:tracePt t="204818" x="731838" y="2938463"/>
          <p14:tracePt t="204837" x="723900" y="2955925"/>
          <p14:tracePt t="204850" x="704850" y="2982913"/>
          <p14:tracePt t="204881" x="687388" y="3027363"/>
          <p14:tracePt t="204914" x="679450" y="3071813"/>
          <p14:tracePt t="204918" x="679450" y="3089275"/>
          <p14:tracePt t="204948" x="669925" y="3160713"/>
          <p14:tracePt t="204981" x="669925" y="3179763"/>
          <p14:tracePt t="204993" x="652463" y="3214688"/>
          <p14:tracePt t="205015" x="642938" y="3286125"/>
          <p14:tracePt t="205048" x="642938" y="3303588"/>
          <p14:tracePt t="205054" x="633413" y="3340100"/>
          <p14:tracePt t="205085" x="633413" y="3348038"/>
          <p14:tracePt t="205115" x="633413" y="3340100"/>
          <p14:tracePt t="205392" x="633413" y="3330575"/>
          <p14:tracePt t="205590" x="633413" y="3322638"/>
          <p14:tracePt t="205656" x="642938" y="3322638"/>
          <p14:tracePt t="205705" x="642938" y="3313113"/>
          <p14:tracePt t="206314" x="642938" y="3303588"/>
          <p14:tracePt t="206459" x="633413" y="3313113"/>
          <p14:tracePt t="207009" x="625475" y="3313113"/>
          <p14:tracePt t="207024" x="615950" y="3322638"/>
          <p14:tracePt t="207042" x="615950" y="3330575"/>
          <p14:tracePt t="207055" x="588963" y="3348038"/>
          <p14:tracePt t="207087" x="581025" y="3357563"/>
          <p14:tracePt t="207119" x="561975" y="3367088"/>
          <p14:tracePt t="207157" x="561975" y="3375025"/>
          <p14:tracePt t="207197" x="554038" y="3375025"/>
          <p14:tracePt t="207258" x="554038" y="3367088"/>
          <p14:tracePt t="208090" x="554038" y="3357563"/>
          <p14:tracePt t="208108" x="554038" y="3340100"/>
          <p14:tracePt t="208124" x="554038" y="3322638"/>
          <p14:tracePt t="208157" x="561975" y="3295650"/>
          <p14:tracePt t="208170" x="588963" y="3268663"/>
          <p14:tracePt t="208191" x="633413" y="3214688"/>
          <p14:tracePt t="208223" x="652463" y="3197225"/>
          <p14:tracePt t="208232" x="696913" y="3143250"/>
          <p14:tracePt t="208258" x="768350" y="3036888"/>
          <p14:tracePt t="208292" x="795338" y="3000375"/>
          <p14:tracePt t="208295" x="830263" y="2938463"/>
          <p14:tracePt t="208324" x="884238" y="2857500"/>
          <p14:tracePt t="208357" x="901700" y="2813050"/>
          <p14:tracePt t="208364" x="938213" y="2751138"/>
          <p14:tracePt t="208392" x="973138" y="2625725"/>
          <p14:tracePt t="208424" x="982663" y="2562225"/>
          <p14:tracePt t="208439" x="982663" y="2544763"/>
          <p14:tracePt t="208458" x="982663" y="2482850"/>
          <p14:tracePt t="208492" x="973138" y="2446338"/>
          <p14:tracePt t="208500" x="973138" y="2428875"/>
          <p14:tracePt t="208531" x="938213" y="2411413"/>
          <p14:tracePt t="208565" x="919163" y="2401888"/>
          <p14:tracePt t="208592" x="874713" y="2393950"/>
          <p14:tracePt t="208624" x="830263" y="2374900"/>
          <p14:tracePt t="208628" x="803275" y="2366963"/>
          <p14:tracePt t="208659" x="758825" y="2366963"/>
          <p14:tracePt t="208692" x="714375" y="2366963"/>
          <p14:tracePt t="208707" x="652463" y="2374900"/>
          <p14:tracePt t="208726" x="571500" y="2393950"/>
          <p14:tracePt t="208759" x="536575" y="2401888"/>
          <p14:tracePt t="208769" x="509588" y="2401888"/>
          <p14:tracePt t="208793" x="438150" y="2438400"/>
          <p14:tracePt t="208826" x="401638" y="2482850"/>
          <p14:tracePt t="208859" x="357188" y="2536825"/>
          <p14:tracePt t="208863" x="312738" y="2581275"/>
          <p14:tracePt t="208893" x="268288" y="2670175"/>
          <p14:tracePt t="208926" x="258763" y="2705100"/>
          <p14:tracePt t="208942" x="258763" y="2724150"/>
          <p14:tracePt t="208960" x="250825" y="2830513"/>
          <p14:tracePt t="208993" x="258763" y="2901950"/>
          <p14:tracePt t="209004" x="258763" y="2938463"/>
          <p14:tracePt t="209035" x="258763" y="2965450"/>
          <p14:tracePt t="209060" x="285750" y="3054350"/>
          <p14:tracePt t="209093" x="295275" y="3071813"/>
          <p14:tracePt t="209097" x="303213" y="3081338"/>
          <p14:tracePt t="209127" x="303213" y="3089275"/>
          <p14:tracePt t="209159" x="303213" y="3098800"/>
          <p14:tracePt t="209174" x="312738" y="3098800"/>
          <p14:tracePt t="217328" x="312738" y="3089275"/>
          <p14:tracePt t="218264" x="322263" y="3081338"/>
          <p14:tracePt t="218275" x="357188" y="3062288"/>
          <p14:tracePt t="218294" x="366713" y="3054350"/>
          <p14:tracePt t="218322" x="393700" y="3054350"/>
          <p14:tracePt t="218342" x="428625" y="3044825"/>
          <p14:tracePt t="218372" x="554038" y="3027363"/>
          <p14:tracePt t="218405" x="598488" y="3000375"/>
          <p14:tracePt t="218422" x="633413" y="3000375"/>
          <p14:tracePt t="218439" x="669925" y="3000375"/>
          <p14:tracePt t="221578" x="669925" y="2990850"/>
          <p14:tracePt t="222555" x="669925" y="2982913"/>
          <p14:tracePt t="222588" x="669925" y="2973388"/>
          <p14:tracePt t="222804" x="669925" y="2955925"/>
          <p14:tracePt t="223107" x="669925" y="2946400"/>
          <p14:tracePt t="223213" x="669925" y="2938463"/>
          <p14:tracePt t="223264" x="669925" y="2928938"/>
          <p14:tracePt t="223276" x="669925" y="2919413"/>
          <p14:tracePt t="223312" x="669925" y="2911475"/>
          <p14:tracePt t="223480" x="669925" y="2901950"/>
          <p14:tracePt t="223499" x="669925" y="2894013"/>
          <p14:tracePt t="223605" x="669925" y="2884488"/>
          <p14:tracePt t="223795" x="679450" y="2884488"/>
          <p14:tracePt t="223814" x="687388" y="2884488"/>
          <p14:tracePt t="223841" x="696913" y="2884488"/>
          <p14:tracePt t="223894" x="704850" y="2884488"/>
          <p14:tracePt t="223986" x="687388" y="2874963"/>
          <p14:tracePt t="224190" x="679450" y="2874963"/>
          <p14:tracePt t="224202" x="660400" y="2874963"/>
          <p14:tracePt t="224235" x="642938" y="2874963"/>
          <p14:tracePt t="224254" x="625475" y="2874963"/>
          <p14:tracePt t="224265" x="588963" y="2857500"/>
          <p14:tracePt t="224286" x="571500" y="2857500"/>
          <p14:tracePt t="224298" x="536575" y="2840038"/>
          <p14:tracePt t="224317" x="500063" y="2840038"/>
          <p14:tracePt t="224329" x="446088" y="2830513"/>
          <p14:tracePt t="224348" x="428625" y="2830513"/>
          <p14:tracePt t="224360" x="384175" y="2822575"/>
          <p14:tracePt t="224378" x="374650" y="2822575"/>
          <p14:tracePt t="224390" x="322263" y="2822575"/>
          <p14:tracePt t="224409" x="276225" y="2822575"/>
          <p14:tracePt t="224428" x="250825" y="2822575"/>
          <p14:tracePt t="224440" x="204788" y="2822575"/>
          <p14:tracePt t="224458" x="179388" y="2822575"/>
          <p14:tracePt t="224484" x="187325" y="2822575"/>
          <p14:tracePt t="224583" x="196850" y="2822575"/>
          <p14:tracePt t="224594" x="231775" y="2822575"/>
          <p14:tracePt t="224612" x="295275" y="2830513"/>
          <p14:tracePt t="224631" x="303213" y="2840038"/>
          <p14:tracePt t="224642" x="357188" y="2847975"/>
          <p14:tracePt t="224662" x="374650" y="2847975"/>
          <p14:tracePt t="224674" x="419100" y="2857500"/>
          <p14:tracePt t="224692" x="446088" y="2867025"/>
          <p14:tracePt t="224705" x="490538" y="2884488"/>
          <p14:tracePt t="224725" x="517525" y="2894013"/>
          <p14:tracePt t="224757" x="536575" y="2894013"/>
          <p14:tracePt t="224768" x="544513" y="2901950"/>
          <p14:tracePt t="224802" x="554038" y="2901950"/>
          <p14:tracePt t="224867" x="554038" y="2894013"/>
          <p14:tracePt t="225199" x="554038" y="2884488"/>
          <p14:tracePt t="225624" x="554038" y="2874963"/>
          <p14:tracePt t="225732" x="561975" y="2874963"/>
          <p14:tracePt t="225979" x="571500" y="2884488"/>
          <p14:tracePt t="226079" x="581025" y="2884488"/>
          <p14:tracePt t="226105" x="588963" y="2894013"/>
          <p14:tracePt t="226151" x="598488" y="2894013"/>
          <p14:tracePt t="226203" x="598488" y="2901950"/>
          <p14:tracePt t="226215" x="608013" y="2911475"/>
          <p14:tracePt t="226246" x="615950" y="2911475"/>
          <p14:tracePt t="226297" x="615950" y="2919413"/>
          <p14:tracePt t="226402" x="625475" y="2919413"/>
          <p14:tracePt t="226552" x="633413" y="2938463"/>
          <p14:tracePt t="226752" x="642938" y="2938463"/>
          <p14:tracePt t="226764" x="642938" y="2946400"/>
          <p14:tracePt t="227054" x="642938" y="2955925"/>
          <p14:tracePt t="227099" x="642938" y="2965450"/>
          <p14:tracePt t="227144" x="642938" y="2973388"/>
          <p14:tracePt t="227163" x="642938" y="2982913"/>
          <p14:tracePt t="227175" x="642938" y="2990850"/>
          <p14:tracePt t="227211" x="642938" y="3009900"/>
          <p14:tracePt t="227222" x="642938" y="3027363"/>
          <p14:tracePt t="227242" x="642938" y="3044825"/>
          <p14:tracePt t="227254" x="642938" y="3081338"/>
          <p14:tracePt t="227273" x="642938" y="3098800"/>
          <p14:tracePt t="227286" x="642938" y="3108325"/>
          <p14:tracePt t="227299" x="642938" y="3125788"/>
          <p14:tracePt t="227316" x="652463" y="3152775"/>
          <p14:tracePt t="227335" x="652463" y="3179763"/>
          <p14:tracePt t="227363" x="652463" y="3205163"/>
          <p14:tracePt t="227382" x="660400" y="3232150"/>
          <p14:tracePt t="227408" x="660400" y="3241675"/>
          <p14:tracePt t="227455" x="660400" y="3251200"/>
          <p14:tracePt t="228232" x="660400" y="3259138"/>
          <p14:tracePt t="228290" x="660400" y="3268663"/>
          <p14:tracePt t="228310" x="660400" y="3286125"/>
          <p14:tracePt t="228342" x="660400" y="3303588"/>
          <p14:tracePt t="228369" x="660400" y="3330575"/>
          <p14:tracePt t="228419" x="660400" y="3340100"/>
          <p14:tracePt t="228431" x="660400" y="3348038"/>
          <p14:tracePt t="228464" x="660400" y="3357563"/>
          <p14:tracePt t="228574" x="660400" y="3367088"/>
          <p14:tracePt t="228640" x="669925" y="3367088"/>
          <p14:tracePt t="229095" x="669925" y="3375025"/>
          <p14:tracePt t="229380" x="679450" y="3375025"/>
          <p14:tracePt t="229865" x="696913" y="3394075"/>
          <p14:tracePt t="229882" x="704850" y="3394075"/>
          <p14:tracePt t="229894" x="723900" y="3419475"/>
          <p14:tracePt t="229913" x="731838" y="3429000"/>
          <p14:tracePt t="229943" x="750888" y="3438525"/>
          <p14:tracePt t="229957" x="768350" y="3465513"/>
          <p14:tracePt t="229975" x="785813" y="3473450"/>
          <p14:tracePt t="229987" x="812800" y="3509963"/>
          <p14:tracePt t="230006" x="830263" y="3517900"/>
          <p14:tracePt t="230019" x="866775" y="3571875"/>
          <p14:tracePt t="230037" x="884238" y="3581400"/>
          <p14:tracePt t="230049" x="893763" y="3598863"/>
          <p14:tracePt t="230083" x="938213" y="3633788"/>
          <p14:tracePt t="230101" x="946150" y="3652838"/>
          <p14:tracePt t="230113" x="990600" y="3679825"/>
          <p14:tracePt t="230132" x="1000125" y="3697288"/>
          <p14:tracePt t="230144" x="1036638" y="3732213"/>
          <p14:tracePt t="230164" x="1054100" y="3751263"/>
          <p14:tracePt t="230177" x="1098550" y="3786188"/>
          <p14:tracePt t="230195" x="1116013" y="3803650"/>
          <p14:tracePt t="230208" x="1169988" y="3848100"/>
          <p14:tracePt t="230226" x="1187450" y="3867150"/>
          <p14:tracePt t="230238" x="1214438" y="3894138"/>
          <p14:tracePt t="230257" x="1258888" y="3919538"/>
          <p14:tracePt t="230276" x="1276350" y="3946525"/>
          <p14:tracePt t="230288" x="1322388" y="3983038"/>
          <p14:tracePt t="230307" x="1347788" y="3990975"/>
          <p14:tracePt t="230319" x="1393825" y="4017963"/>
          <p14:tracePt t="230338" x="1428750" y="4044950"/>
          <p14:tracePt t="230350" x="1482725" y="4071938"/>
          <p14:tracePt t="230370" x="1509713" y="4098925"/>
          <p14:tracePt t="230382" x="1581150" y="4125913"/>
          <p14:tracePt t="230401" x="1608138" y="4143375"/>
          <p14:tracePt t="230415" x="1660525" y="4170363"/>
          <p14:tracePt t="230426" x="1731963" y="4214813"/>
          <p14:tracePt t="230447" x="1758950" y="4224338"/>
          <p14:tracePt t="230458" x="1785938" y="4241800"/>
          <p14:tracePt t="230478" x="1812925" y="4251325"/>
          <p14:tracePt t="230491" x="1857375" y="4268788"/>
          <p14:tracePt t="230509" x="1884363" y="4276725"/>
          <p14:tracePt t="230524" x="1938338" y="4303713"/>
          <p14:tracePt t="230541" x="1990725" y="4330700"/>
          <p14:tracePt t="230558" x="2017713" y="4340225"/>
          <p14:tracePt t="230575" x="2027238" y="4348163"/>
          <p14:tracePt t="230591" x="2036763" y="4348163"/>
          <p14:tracePt t="230608" x="2054225" y="4357688"/>
          <p14:tracePt t="230625" x="2062163" y="4357688"/>
          <p14:tracePt t="230641" x="2071688" y="4357688"/>
          <p14:tracePt t="230659" x="2089150" y="4357688"/>
          <p14:tracePt t="230675" x="2098675" y="4357688"/>
          <p14:tracePt t="230691" x="2116138" y="4357688"/>
          <p14:tracePt t="230709" x="2125663" y="4357688"/>
          <p14:tracePt t="230726" x="2133600" y="4340225"/>
          <p14:tracePt t="230746" x="2133600" y="4330700"/>
          <p14:tracePt t="230759" x="2143125" y="4313238"/>
          <p14:tracePt t="230778" x="2143125" y="4286250"/>
          <p14:tracePt t="230805" x="2143125" y="4276725"/>
          <p14:tracePt t="230826" x="2133600" y="4268788"/>
          <p14:tracePt t="230837" x="2133600" y="4259263"/>
          <p14:tracePt t="230864" x="2116138" y="4241800"/>
          <p14:tracePt t="230876" x="2108200" y="4232275"/>
          <p14:tracePt t="230888" x="2089150" y="4214813"/>
          <p14:tracePt t="230900" x="2062163" y="4179888"/>
          <p14:tracePt t="230919" x="2044700" y="4170363"/>
          <p14:tracePt t="230931" x="2000250" y="4125913"/>
          <p14:tracePt t="230950" x="1973263" y="4116388"/>
          <p14:tracePt t="230962" x="1938338" y="4081463"/>
          <p14:tracePt t="230982" x="1919288" y="4071938"/>
          <p14:tracePt t="230994" x="1866900" y="4044950"/>
          <p14:tracePt t="231013" x="1857375" y="4044950"/>
          <p14:tracePt t="231026" x="1795463" y="4027488"/>
          <p14:tracePt t="231044" x="1776413" y="4017963"/>
          <p14:tracePt t="231060" x="1704975" y="4000500"/>
          <p14:tracePt t="231077" x="1670050" y="3990975"/>
          <p14:tracePt t="231093" x="1608138" y="3973513"/>
          <p14:tracePt t="231111" x="1544638" y="3965575"/>
          <p14:tracePt t="231127" x="1509713" y="3965575"/>
          <p14:tracePt t="231143" x="1482725" y="3956050"/>
          <p14:tracePt t="231160" x="1465263" y="3946525"/>
          <p14:tracePt t="231177" x="1446213" y="3938588"/>
          <p14:tracePt t="231193" x="1393825" y="3929063"/>
          <p14:tracePt t="231210" x="1374775" y="3919538"/>
          <p14:tracePt t="231227" x="1357313" y="3911600"/>
          <p14:tracePt t="231244" x="1303338" y="3884613"/>
          <p14:tracePt t="231261" x="1258888" y="3857625"/>
          <p14:tracePt t="231280" x="1241425" y="3848100"/>
          <p14:tracePt t="231294" x="1196975" y="3822700"/>
          <p14:tracePt t="231312" x="1187450" y="3813175"/>
          <p14:tracePt t="231327" x="1143000" y="3786188"/>
          <p14:tracePt t="231345" x="1125538" y="3768725"/>
          <p14:tracePt t="231361" x="1108075" y="3759200"/>
          <p14:tracePt t="231378" x="1054100" y="3724275"/>
          <p14:tracePt t="231394" x="1000125" y="3697288"/>
          <p14:tracePt t="231411" x="990600" y="3687763"/>
          <p14:tracePt t="231427" x="955675" y="3670300"/>
          <p14:tracePt t="231444" x="938213" y="3652838"/>
          <p14:tracePt t="231461" x="893763" y="3633788"/>
          <p14:tracePt t="231478" x="866775" y="3616325"/>
          <p14:tracePt t="231494" x="822325" y="3581400"/>
          <p14:tracePt t="231511" x="795338" y="3571875"/>
          <p14:tracePt t="231528" x="768350" y="3554413"/>
          <p14:tracePt t="231545" x="741363" y="3536950"/>
          <p14:tracePt t="231574" x="723900" y="3536950"/>
          <p14:tracePt t="231592" x="723900" y="3527425"/>
          <p14:tracePt t="231606" x="704850" y="3517900"/>
          <p14:tracePt t="231625" x="696913" y="3517900"/>
          <p14:tracePt t="231652" x="687388" y="3509963"/>
          <p14:tracePt t="231662" x="669925" y="3500438"/>
          <p14:tracePt t="231689" x="660400" y="3500438"/>
          <p14:tracePt t="231702" x="642938" y="3500438"/>
          <p14:tracePt t="231752" x="633413" y="3500438"/>
          <p14:tracePt t="231765" x="615950" y="3500438"/>
          <p14:tracePt t="231784" x="608013" y="3500438"/>
          <p14:tracePt t="231796" x="581025" y="3509963"/>
          <p14:tracePt t="231814" x="571500" y="3517900"/>
          <p14:tracePt t="231826" x="554038" y="3517900"/>
          <p14:tracePt t="231845" x="536575" y="3527425"/>
          <p14:tracePt t="231857" x="517525" y="3544888"/>
          <p14:tracePt t="231876" x="509588" y="3544888"/>
          <p14:tracePt t="231889" x="490538" y="3562350"/>
          <p14:tracePt t="231908" x="473075" y="3562350"/>
          <p14:tracePt t="231921" x="455613" y="3589338"/>
          <p14:tracePt t="231940" x="438150" y="3589338"/>
          <p14:tracePt t="231951" x="419100" y="3616325"/>
          <p14:tracePt t="231970" x="401638" y="3625850"/>
          <p14:tracePt t="231989" x="384175" y="3643313"/>
          <p14:tracePt t="232001" x="374650" y="3643313"/>
          <p14:tracePt t="232015" x="366713" y="3652838"/>
          <p14:tracePt t="232034" x="357188" y="3660775"/>
          <p14:tracePt t="232046" x="339725" y="3679825"/>
          <p14:tracePt t="232065" x="312738" y="3697288"/>
          <p14:tracePt t="232084" x="303213" y="3705225"/>
          <p14:tracePt t="232096" x="295275" y="3714750"/>
          <p14:tracePt t="232114" x="285750" y="3724275"/>
          <p14:tracePt t="232130" x="268288" y="3741738"/>
          <p14:tracePt t="232146" x="268288" y="3759200"/>
          <p14:tracePt t="232163" x="250825" y="3795713"/>
          <p14:tracePt t="232180" x="250825" y="3803650"/>
          <p14:tracePt t="232196" x="231775" y="3848100"/>
          <p14:tracePt t="232213" x="223838" y="3867150"/>
          <p14:tracePt t="232239" x="223838" y="3884613"/>
          <p14:tracePt t="232250" x="223838" y="3902075"/>
          <p14:tracePt t="232270" x="223838" y="3919538"/>
          <p14:tracePt t="232282" x="231775" y="3956050"/>
          <p14:tracePt t="232302" x="241300" y="3983038"/>
          <p14:tracePt t="232314" x="258763" y="4017963"/>
          <p14:tracePt t="232331" x="295275" y="4081463"/>
          <p14:tracePt t="232350" x="303213" y="4108450"/>
          <p14:tracePt t="232364" x="330200" y="4143375"/>
          <p14:tracePt t="232381" x="347663" y="4170363"/>
          <p14:tracePt t="232397" x="366713" y="4205288"/>
          <p14:tracePt t="232414" x="411163" y="4241800"/>
          <p14:tracePt t="232455" x="455613" y="4276725"/>
          <p14:tracePt t="232474" x="473075" y="4276725"/>
          <p14:tracePt t="232486" x="509588" y="4303713"/>
          <p14:tracePt t="232505" x="536575" y="4322763"/>
          <p14:tracePt t="232517" x="598488" y="4348163"/>
          <p14:tracePt t="232535" x="660400" y="4375150"/>
          <p14:tracePt t="232555" x="679450" y="4394200"/>
          <p14:tracePt t="232567" x="768350" y="4411663"/>
          <p14:tracePt t="232585" x="812800" y="4429125"/>
          <p14:tracePt t="232598" x="893763" y="4465638"/>
          <p14:tracePt t="232617" x="928688" y="4465638"/>
          <p14:tracePt t="232629" x="973138" y="4473575"/>
          <p14:tracePt t="232648" x="1009650" y="4483100"/>
          <p14:tracePt t="232661" x="1081088" y="4491038"/>
          <p14:tracePt t="232680" x="1098550" y="4500563"/>
          <p14:tracePt t="232692" x="1160463" y="4510088"/>
          <p14:tracePt t="232710" x="1187450" y="4510088"/>
          <p14:tracePt t="232722" x="1196975" y="4510088"/>
          <p14:tracePt t="232742" x="1214438" y="4510088"/>
          <p14:tracePt t="232754" x="1268413" y="4510088"/>
          <p14:tracePt t="232773" x="1285875" y="4500563"/>
          <p14:tracePt t="232785" x="1303338" y="4491038"/>
          <p14:tracePt t="232804" x="1322388" y="4483100"/>
          <p14:tracePt t="232816" x="1347788" y="4465638"/>
          <p14:tracePt t="232835" x="1357313" y="4446588"/>
          <p14:tracePt t="232849" x="1384300" y="4419600"/>
          <p14:tracePt t="232866" x="1393825" y="4394200"/>
          <p14:tracePt t="232882" x="1411288" y="4367213"/>
          <p14:tracePt t="232899" x="1428750" y="4340225"/>
          <p14:tracePt t="232917" x="1428750" y="4330700"/>
          <p14:tracePt t="232932" x="1428750" y="4322763"/>
          <p14:tracePt t="232949" x="1438275" y="4276725"/>
          <p14:tracePt t="232966" x="1446213" y="4259263"/>
          <p14:tracePt t="232982" x="1455738" y="4214813"/>
          <p14:tracePt t="232999" x="1455738" y="4197350"/>
          <p14:tracePt t="233016" x="1473200" y="4152900"/>
          <p14:tracePt t="233032" x="1473200" y="4133850"/>
          <p14:tracePt t="233049" x="1490663" y="4089400"/>
          <p14:tracePt t="233066" x="1500188" y="4037013"/>
          <p14:tracePt t="233082" x="1509713" y="4017963"/>
          <p14:tracePt t="233099" x="1509713" y="3973513"/>
          <p14:tracePt t="233115" x="1509713" y="3929063"/>
          <p14:tracePt t="233134" x="1509713" y="3911600"/>
          <p14:tracePt t="233149" x="1509713" y="3867150"/>
          <p14:tracePt t="233166" x="1509713" y="3840163"/>
          <p14:tracePt t="233182" x="1500188" y="3786188"/>
          <p14:tracePt t="233199" x="1490663" y="3759200"/>
          <p14:tracePt t="233216" x="1482725" y="3741738"/>
          <p14:tracePt t="233236" x="1473200" y="3724275"/>
          <p14:tracePt t="233250" x="1455738" y="3705225"/>
          <p14:tracePt t="233266" x="1446213" y="3687763"/>
          <p14:tracePt t="233283" x="1428750" y="3670300"/>
          <p14:tracePt t="233300" x="1393825" y="3625850"/>
          <p14:tracePt t="233319" x="1366838" y="3616325"/>
          <p14:tracePt t="233339" x="1347788" y="3589338"/>
          <p14:tracePt t="233350" x="1312863" y="3571875"/>
          <p14:tracePt t="233370" x="1295400" y="3554413"/>
          <p14:tracePt t="233383" x="1241425" y="3536950"/>
          <p14:tracePt t="233403" x="1214438" y="3527425"/>
          <p14:tracePt t="233416" x="1160463" y="3517900"/>
          <p14:tracePt t="233434" x="1143000" y="3517900"/>
          <p14:tracePt t="233450" x="1081088" y="3500438"/>
          <p14:tracePt t="233467" x="1062038" y="3500438"/>
          <p14:tracePt t="233483" x="1009650" y="3482975"/>
          <p14:tracePt t="233500" x="982663" y="3482975"/>
          <p14:tracePt t="233517" x="938213" y="3473450"/>
          <p14:tracePt t="233533" x="928688" y="3473450"/>
          <p14:tracePt t="233550" x="874713" y="3473450"/>
          <p14:tracePt t="233567" x="839788" y="3473450"/>
          <p14:tracePt t="233584" x="758825" y="3473450"/>
          <p14:tracePt t="233601" x="696913" y="3473450"/>
          <p14:tracePt t="233618" x="633413" y="3473450"/>
          <p14:tracePt t="233637" x="625475" y="3473450"/>
          <p14:tracePt t="233650" x="571500" y="3482975"/>
          <p14:tracePt t="233668" x="544513" y="3490913"/>
          <p14:tracePt t="233684" x="490538" y="3509963"/>
          <p14:tracePt t="233701" x="438150" y="3517900"/>
          <p14:tracePt t="233718" x="419100" y="3517900"/>
          <p14:tracePt t="233734" x="384175" y="3527425"/>
          <p14:tracePt t="233751" x="384175" y="3536950"/>
          <p14:tracePt t="233767" x="366713" y="3536950"/>
          <p14:tracePt t="233785" x="347663" y="3544888"/>
          <p14:tracePt t="233801" x="339725" y="3562350"/>
          <p14:tracePt t="233818" x="330200" y="3562350"/>
          <p14:tracePt t="233835" x="312738" y="3581400"/>
          <p14:tracePt t="233855" x="295275" y="3616325"/>
          <p14:tracePt t="233873" x="285750" y="3625850"/>
          <p14:tracePt t="233885" x="276225" y="3652838"/>
          <p14:tracePt t="233904" x="268288" y="3670300"/>
          <p14:tracePt t="233918" x="258763" y="3697288"/>
          <p14:tracePt t="233935" x="258763" y="3705225"/>
          <p14:tracePt t="233951" x="258763" y="3724275"/>
          <p14:tracePt t="233968" x="258763" y="3759200"/>
          <p14:tracePt t="233985" x="258763" y="3776663"/>
          <p14:tracePt t="234001" x="268288" y="3795713"/>
          <p14:tracePt t="234024" x="276225" y="3813175"/>
          <p14:tracePt t="234036" x="285750" y="3822700"/>
          <p14:tracePt t="234053" x="285750" y="3840163"/>
          <p14:tracePt t="234069" x="303213" y="3884613"/>
          <p14:tracePt t="234085" x="312738" y="3894138"/>
          <p14:tracePt t="234102" x="330200" y="3938588"/>
          <p14:tracePt t="234119" x="339725" y="3956050"/>
          <p14:tracePt t="234135" x="366713" y="3990975"/>
          <p14:tracePt t="234153" x="374650" y="4010025"/>
          <p14:tracePt t="234170" x="401638" y="4037013"/>
          <p14:tracePt t="234189" x="419100" y="4054475"/>
          <p14:tracePt t="234202" x="455613" y="4081463"/>
          <p14:tracePt t="234222" x="473075" y="4098925"/>
          <p14:tracePt t="234236" x="509588" y="4125913"/>
          <p14:tracePt t="234252" x="527050" y="4143375"/>
          <p14:tracePt t="234269" x="581025" y="4179888"/>
          <p14:tracePt t="234286" x="598488" y="4187825"/>
          <p14:tracePt t="234302" x="652463" y="4224338"/>
          <p14:tracePt t="234319" x="660400" y="4232275"/>
          <p14:tracePt t="234336" x="714375" y="4259263"/>
          <p14:tracePt t="234353" x="731838" y="4268788"/>
          <p14:tracePt t="234370" x="776288" y="4295775"/>
          <p14:tracePt t="234387" x="795338" y="4295775"/>
          <p14:tracePt t="234403" x="822325" y="4303713"/>
          <p14:tracePt t="234420" x="839788" y="4313238"/>
          <p14:tracePt t="234436" x="847725" y="4313238"/>
          <p14:tracePt t="234453" x="874713" y="4313238"/>
          <p14:tracePt t="234471" x="893763" y="4313238"/>
          <p14:tracePt t="234486" x="919163" y="4313238"/>
          <p14:tracePt t="234503" x="928688" y="4313238"/>
          <p14:tracePt t="234520" x="946150" y="4313238"/>
          <p14:tracePt t="234536" x="973138" y="4313238"/>
          <p14:tracePt t="234553" x="1009650" y="4303713"/>
          <p14:tracePt t="234570" x="1017588" y="4303713"/>
          <p14:tracePt t="234587" x="1054100" y="4295775"/>
          <p14:tracePt t="234603" x="1081088" y="4286250"/>
          <p14:tracePt t="234620" x="1116013" y="4276725"/>
          <p14:tracePt t="234637" x="1152525" y="4276725"/>
          <p14:tracePt t="234657" x="1196975" y="4259263"/>
          <p14:tracePt t="234676" x="1204913" y="4251325"/>
          <p14:tracePt t="234688" x="1241425" y="4241800"/>
          <p14:tracePt t="234707" x="1268413" y="4232275"/>
          <p14:tracePt t="234720" x="1303338" y="4232275"/>
          <p14:tracePt t="234739" x="1330325" y="4214813"/>
          <p14:tracePt t="234763" x="1339850" y="4214813"/>
          <p14:tracePt t="234783" x="1339850" y="4205288"/>
          <p14:tracePt t="234818" x="1347788" y="4205288"/>
          <p14:tracePt t="234829" x="1357313" y="4205288"/>
          <p14:tracePt t="234862" x="1357313" y="41973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Analyzing Grammars</a:t>
            </a:r>
            <a:endParaRPr lang="en-US" dirty="0"/>
          </a:p>
        </p:txBody>
      </p:sp>
      <p:sp>
        <p:nvSpPr>
          <p:cNvPr id="74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819400"/>
            <a:ext cx="8001000" cy="28194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&lt;</a:t>
            </a:r>
            <a:r>
              <a:rPr lang="en-US" dirty="0" err="1"/>
              <a:t>CourseList</a:t>
            </a:r>
            <a:r>
              <a:rPr lang="en-US" dirty="0"/>
              <a:t>&gt; </a:t>
            </a:r>
            <a:r>
              <a:rPr lang="en-US" dirty="0">
                <a:sym typeface="Wingdings" pitchFamily="2" charset="2"/>
              </a:rPr>
              <a:t> &lt;Course&gt; </a:t>
            </a:r>
            <a:r>
              <a:rPr lang="en-US" dirty="0" smtClean="0">
                <a:sym typeface="Wingdings" pitchFamily="2" charset="2"/>
              </a:rPr>
              <a:t>*. </a:t>
            </a:r>
            <a:endParaRPr lang="en-US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&lt;Course&gt; </a:t>
            </a:r>
            <a:r>
              <a:rPr lang="en-US" dirty="0">
                <a:sym typeface="Wingdings" pitchFamily="2" charset="2"/>
              </a:rPr>
              <a:t> &lt;RC&gt; |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&lt;FS&gt;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>
                <a:sym typeface="Wingdings" pitchFamily="2" charset="2"/>
              </a:rPr>
              <a:t>&lt;RC&gt;  RC </a:t>
            </a:r>
            <a:r>
              <a:rPr lang="en-US" dirty="0" smtClean="0">
                <a:sym typeface="Wingdings" pitchFamily="2" charset="2"/>
              </a:rPr>
              <a:t>&lt;Title&gt; </a:t>
            </a:r>
            <a:r>
              <a:rPr lang="en-US" dirty="0">
                <a:sym typeface="Wingdings" pitchFamily="2" charset="2"/>
              </a:rPr>
              <a:t>&lt;Dept&gt; </a:t>
            </a:r>
            <a:r>
              <a:rPr lang="en-US" dirty="0" smtClean="0">
                <a:sym typeface="Wingdings" pitchFamily="2" charset="2"/>
              </a:rPr>
              <a:t>&lt;Number&gt;</a:t>
            </a:r>
            <a:endParaRPr lang="en-US" dirty="0">
              <a:sym typeface="Wingdings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>
                <a:sym typeface="Wingdings" pitchFamily="2" charset="2"/>
              </a:rPr>
              <a:t>&lt;FS&gt;   FS  &lt;Title&gt; &lt;Dept&gt;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>
                <a:sym typeface="Wingdings" pitchFamily="2" charset="2"/>
              </a:rPr>
              <a:t>&lt;Title&gt;  </a:t>
            </a:r>
            <a:r>
              <a:rPr lang="en-US" dirty="0" smtClean="0">
                <a:sym typeface="Wingdings" pitchFamily="2" charset="2"/>
              </a:rPr>
              <a:t>String</a:t>
            </a:r>
            <a:endParaRPr lang="en-US" dirty="0">
              <a:sym typeface="Wingdings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&lt;Dept&gt;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smtClean="0">
                <a:sym typeface="Wingdings" pitchFamily="2" charset="2"/>
              </a:rPr>
              <a:t>String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>
                <a:sym typeface="Wingdings" pitchFamily="2" charset="2"/>
              </a:rPr>
              <a:t>&lt;Number&gt;  Integer</a:t>
            </a:r>
            <a:endParaRPr lang="en-US" dirty="0"/>
          </a:p>
          <a:p>
            <a:pPr>
              <a:lnSpc>
                <a:spcPct val="90000"/>
              </a:lnSpc>
              <a:buFontTx/>
              <a:buNone/>
            </a:pPr>
            <a:endParaRPr lang="en-US" dirty="0"/>
          </a:p>
        </p:txBody>
      </p:sp>
      <p:sp>
        <p:nvSpPr>
          <p:cNvPr id="748550" name="Line 6"/>
          <p:cNvSpPr>
            <a:spLocks noChangeShapeType="1"/>
          </p:cNvSpPr>
          <p:nvPr/>
        </p:nvSpPr>
        <p:spPr bwMode="auto">
          <a:xfrm flipH="1">
            <a:off x="2438400" y="1931988"/>
            <a:ext cx="304800" cy="1447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>
              <a:solidFill>
                <a:schemeClr val="lt1"/>
              </a:solidFill>
            </a:endParaRPr>
          </a:p>
        </p:txBody>
      </p:sp>
      <p:sp>
        <p:nvSpPr>
          <p:cNvPr id="748551" name="Text Box 7"/>
          <p:cNvSpPr txBox="1">
            <a:spLocks noChangeArrowheads="1"/>
          </p:cNvSpPr>
          <p:nvPr/>
        </p:nvSpPr>
        <p:spPr bwMode="auto">
          <a:xfrm>
            <a:off x="1524000" y="1535112"/>
            <a:ext cx="2514600" cy="3698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Production/Rule</a:t>
            </a:r>
          </a:p>
        </p:txBody>
      </p:sp>
      <p:sp>
        <p:nvSpPr>
          <p:cNvPr id="748553" name="Text Box 9"/>
          <p:cNvSpPr txBox="1">
            <a:spLocks noChangeArrowheads="1"/>
          </p:cNvSpPr>
          <p:nvPr/>
        </p:nvSpPr>
        <p:spPr bwMode="auto">
          <a:xfrm>
            <a:off x="228600" y="2215356"/>
            <a:ext cx="838200" cy="3698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LHS</a:t>
            </a:r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572000" y="2286000"/>
            <a:ext cx="1676400" cy="1066800"/>
            <a:chOff x="3504" y="1440"/>
            <a:chExt cx="1056" cy="672"/>
          </a:xfrm>
        </p:grpSpPr>
        <p:sp>
          <p:nvSpPr>
            <p:cNvPr id="748552" name="Text Box 8"/>
            <p:cNvSpPr txBox="1">
              <a:spLocks noChangeArrowheads="1"/>
            </p:cNvSpPr>
            <p:nvPr/>
          </p:nvSpPr>
          <p:spPr bwMode="auto">
            <a:xfrm>
              <a:off x="3888" y="1440"/>
              <a:ext cx="672" cy="233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45720" rIns="45720" rtlCol="0" anchor="ctr">
              <a:noAutofit/>
            </a:bodyPr>
            <a:lstStyle>
              <a:defPPr>
                <a:defRPr lang="en-US"/>
              </a:defPPr>
              <a:lvl1pPr algn="ctr">
                <a:defRPr>
                  <a:latin typeface="Calibri" pitchFamily="34" charset="0"/>
                  <a:cs typeface="Calibri" pitchFamily="34" charset="0"/>
                </a:defRPr>
              </a:lvl1pPr>
            </a:lstStyle>
            <a:p>
              <a:r>
                <a:rPr lang="en-US" dirty="0"/>
                <a:t>RHS</a:t>
              </a:r>
            </a:p>
          </p:txBody>
        </p:sp>
        <p:sp>
          <p:nvSpPr>
            <p:cNvPr id="748556" name="Line 12"/>
            <p:cNvSpPr>
              <a:spLocks noChangeShapeType="1"/>
            </p:cNvSpPr>
            <p:nvPr/>
          </p:nvSpPr>
          <p:spPr bwMode="auto">
            <a:xfrm flipH="1">
              <a:off x="3504" y="1680"/>
              <a:ext cx="528" cy="432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8554" name="Text Box 10"/>
          <p:cNvSpPr txBox="1">
            <a:spLocks noChangeArrowheads="1"/>
          </p:cNvSpPr>
          <p:nvPr/>
        </p:nvSpPr>
        <p:spPr bwMode="auto">
          <a:xfrm>
            <a:off x="3200400" y="2133600"/>
            <a:ext cx="1828800" cy="3698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Alternation</a:t>
            </a:r>
          </a:p>
        </p:txBody>
      </p:sp>
      <p:sp>
        <p:nvSpPr>
          <p:cNvPr id="748557" name="Line 13"/>
          <p:cNvSpPr>
            <a:spLocks noChangeShapeType="1"/>
          </p:cNvSpPr>
          <p:nvPr/>
        </p:nvSpPr>
        <p:spPr bwMode="auto">
          <a:xfrm flipH="1">
            <a:off x="3581400" y="2514600"/>
            <a:ext cx="762000" cy="9144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2133600" y="3733800"/>
            <a:ext cx="5410200" cy="1589088"/>
            <a:chOff x="1584" y="2688"/>
            <a:chExt cx="3408" cy="1001"/>
          </a:xfrm>
        </p:grpSpPr>
        <p:sp>
          <p:nvSpPr>
            <p:cNvPr id="748558" name="Line 14"/>
            <p:cNvSpPr>
              <a:spLocks noChangeShapeType="1"/>
            </p:cNvSpPr>
            <p:nvPr/>
          </p:nvSpPr>
          <p:spPr bwMode="auto">
            <a:xfrm flipH="1" flipV="1">
              <a:off x="1776" y="2688"/>
              <a:ext cx="2688" cy="912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559" name="Line 15"/>
            <p:cNvSpPr>
              <a:spLocks noChangeShapeType="1"/>
            </p:cNvSpPr>
            <p:nvPr/>
          </p:nvSpPr>
          <p:spPr bwMode="auto">
            <a:xfrm flipH="1" flipV="1">
              <a:off x="1584" y="3024"/>
              <a:ext cx="2880" cy="576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560" name="Text Box 16"/>
            <p:cNvSpPr txBox="1">
              <a:spLocks noChangeArrowheads="1"/>
            </p:cNvSpPr>
            <p:nvPr/>
          </p:nvSpPr>
          <p:spPr bwMode="auto">
            <a:xfrm>
              <a:off x="4512" y="3456"/>
              <a:ext cx="480" cy="233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45720" rIns="45720" rtlCol="0" anchor="ctr">
              <a:noAutofit/>
            </a:bodyPr>
            <a:lstStyle>
              <a:defPPr>
                <a:defRPr lang="en-US"/>
              </a:defPPr>
              <a:lvl1pPr algn="ctr">
                <a:defRPr>
                  <a:latin typeface="Calibri" pitchFamily="34" charset="0"/>
                  <a:cs typeface="Calibri" pitchFamily="34" charset="0"/>
                </a:defRPr>
              </a:lvl1pPr>
            </a:lstStyle>
            <a:p>
              <a:r>
                <a:rPr lang="en-US" dirty="0"/>
                <a:t>First</a:t>
              </a:r>
            </a:p>
          </p:txBody>
        </p:sp>
      </p:grpSp>
      <p:sp>
        <p:nvSpPr>
          <p:cNvPr id="748561" name="Text Box 17"/>
          <p:cNvSpPr txBox="1">
            <a:spLocks noChangeArrowheads="1"/>
          </p:cNvSpPr>
          <p:nvPr/>
        </p:nvSpPr>
        <p:spPr bwMode="auto">
          <a:xfrm>
            <a:off x="2438400" y="6400800"/>
            <a:ext cx="57150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First will be used to decide on alternation</a:t>
            </a:r>
          </a:p>
        </p:txBody>
      </p:sp>
      <p:sp>
        <p:nvSpPr>
          <p:cNvPr id="748568" name="Line 24"/>
          <p:cNvSpPr>
            <a:spLocks noChangeShapeType="1"/>
          </p:cNvSpPr>
          <p:nvPr/>
        </p:nvSpPr>
        <p:spPr bwMode="auto">
          <a:xfrm flipH="1">
            <a:off x="4648200" y="1752600"/>
            <a:ext cx="838200" cy="12954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>
              <a:solidFill>
                <a:schemeClr val="lt1"/>
              </a:solidFill>
            </a:endParaRPr>
          </a:p>
        </p:txBody>
      </p:sp>
      <p:sp>
        <p:nvSpPr>
          <p:cNvPr id="748569" name="Text Box 25"/>
          <p:cNvSpPr txBox="1">
            <a:spLocks noChangeArrowheads="1"/>
          </p:cNvSpPr>
          <p:nvPr/>
        </p:nvSpPr>
        <p:spPr bwMode="auto">
          <a:xfrm>
            <a:off x="4838700" y="1392237"/>
            <a:ext cx="2476500" cy="3698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Repetition (0 or more)</a:t>
            </a:r>
            <a:endParaRPr lang="en-US" dirty="0"/>
          </a:p>
        </p:txBody>
      </p:sp>
      <p:pic>
        <p:nvPicPr>
          <p:cNvPr id="24" name="Picture 15"/>
          <p:cNvPicPr>
            <a:picLocks noChangeAspect="1" noChangeArrowheads="1"/>
          </p:cNvPicPr>
          <p:nvPr/>
        </p:nvPicPr>
        <p:blipFill>
          <a:blip r:embed="rId6" cstate="print"/>
          <a:srcRect l="25000" t="53125" r="58125" b="22717"/>
          <a:stretch>
            <a:fillRect/>
          </a:stretch>
        </p:blipFill>
        <p:spPr bwMode="auto">
          <a:xfrm>
            <a:off x="6629400" y="2133600"/>
            <a:ext cx="2057400" cy="2209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1219200" y="2170113"/>
            <a:ext cx="762000" cy="3698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Root</a:t>
            </a:r>
            <a:endParaRPr lang="en-US" dirty="0"/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 flipH="1">
            <a:off x="1447800" y="2600325"/>
            <a:ext cx="152400" cy="368144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8" name="Line 12"/>
          <p:cNvSpPr>
            <a:spLocks noChangeShapeType="1"/>
          </p:cNvSpPr>
          <p:nvPr/>
        </p:nvSpPr>
        <p:spPr bwMode="auto">
          <a:xfrm>
            <a:off x="647700" y="2584140"/>
            <a:ext cx="266700" cy="768659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92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48550" grpId="0" animBg="1"/>
      <p:bldP spid="748551" grpId="0" animBg="1"/>
      <p:bldP spid="748553" grpId="0" animBg="1"/>
      <p:bldP spid="748554" grpId="0" animBg="1"/>
      <p:bldP spid="748557" grpId="0" animBg="1"/>
      <p:bldP spid="748561" grpId="0" animBg="1"/>
      <p:bldP spid="748568" grpId="0" animBg="1"/>
      <p:bldP spid="748569" grpId="0" animBg="1"/>
      <p:bldP spid="26" grpId="0" animBg="1"/>
      <p:bldP spid="27" grpId="0" animBg="1"/>
      <p:bldP spid="28" grpId="0" animBg="1"/>
    </p:bldLst>
  </p:timing>
  <p:extLst>
    <p:ext uri="{3A86A75C-4F4B-4683-9AE1-C65F6400EC91}">
      <p14:laserTraceLst xmlns:p14="http://schemas.microsoft.com/office/powerpoint/2010/main">
        <p14:tracePtLst>
          <p14:tracePt t="1986" x="1366838" y="4197350"/>
          <p14:tracePt t="2446" x="1393825" y="4197350"/>
          <p14:tracePt t="2465" x="1411288" y="4214813"/>
          <p14:tracePt t="2477" x="1500188" y="4286250"/>
          <p14:tracePt t="2497" x="1581150" y="4340225"/>
          <p14:tracePt t="2522" x="2009775" y="4589463"/>
          <p14:tracePt t="2555" x="2446338" y="4830763"/>
          <p14:tracePt t="2559" x="2616200" y="4919663"/>
          <p14:tracePt t="2559" x="3071813" y="5116513"/>
          <p14:tracePt t="2590" x="3625850" y="5348288"/>
          <p14:tracePt t="2622" x="3919538" y="5438775"/>
          <p14:tracePt t="2635" x="4562475" y="5634038"/>
          <p14:tracePt t="2656" x="5303838" y="5840413"/>
          <p14:tracePt t="2688" x="5394325" y="5867400"/>
          <p14:tracePt t="2698" x="5875338" y="5973763"/>
          <p14:tracePt t="2731" x="6215063" y="6027738"/>
          <p14:tracePt t="2748" x="6340475" y="6045200"/>
          <p14:tracePt t="2773" x="6572250" y="6089650"/>
          <p14:tracePt t="2805" x="6751638" y="6108700"/>
          <p14:tracePt t="2837" x="6848475" y="6108700"/>
          <p14:tracePt t="2841" x="6884988" y="6108700"/>
          <p14:tracePt t="2873" x="7161213" y="6062663"/>
          <p14:tracePt t="2906" x="7331075" y="6000750"/>
          <p14:tracePt t="2939" x="7491413" y="5946775"/>
          <p14:tracePt t="2971" x="7527925" y="5929313"/>
          <p14:tracePt t="2978" x="7616825" y="5894388"/>
          <p14:tracePt t="3011" x="7705725" y="5840413"/>
          <p14:tracePt t="3040" x="7796213" y="5776913"/>
          <p14:tracePt t="3074" x="7885113" y="5732463"/>
          <p14:tracePt t="3106" x="7956550" y="5697538"/>
          <p14:tracePt t="3111" x="8108950" y="5626100"/>
          <p14:tracePt t="3144" x="8180388" y="5589588"/>
          <p14:tracePt t="3174" x="8474075" y="5465763"/>
          <p14:tracePt t="3207" x="8653463" y="5394325"/>
          <p14:tracePt t="3239" x="8715375" y="5367338"/>
          <p14:tracePt t="3248" x="8912225" y="5295900"/>
          <p14:tracePt t="3281" x="9010650" y="5241925"/>
          <p14:tracePt t="3307" x="9117013" y="5187950"/>
          <p14:tracePt t="3340" x="9134475" y="5170488"/>
          <p14:tracePt t="3372" x="9134475" y="5160963"/>
          <p14:tracePt t="3377" x="9134475" y="5153025"/>
          <p14:tracePt t="3909" x="9134475" y="5143500"/>
          <p14:tracePt t="3992" x="9117013" y="5143500"/>
          <p14:tracePt t="4003" x="9090025" y="5133975"/>
          <p14:tracePt t="4023" x="9037638" y="5116513"/>
          <p14:tracePt t="4056" x="9028113" y="5116513"/>
          <p14:tracePt t="4191" x="9018588" y="5116513"/>
          <p14:tracePt t="4473" x="9001125" y="5116513"/>
          <p14:tracePt t="4792" x="8956675" y="5108575"/>
          <p14:tracePt t="4803" x="8885238" y="5099050"/>
          <p14:tracePt t="4824" x="8813800" y="5072063"/>
          <p14:tracePt t="4857" x="8786813" y="5062538"/>
          <p14:tracePt t="4879" x="8589963" y="5018088"/>
          <p14:tracePt t="4912" x="8340725" y="4973638"/>
          <p14:tracePt t="4946" x="8215313" y="4946650"/>
          <p14:tracePt t="4949" x="8134350" y="4929188"/>
          <p14:tracePt t="4983" x="8108950" y="4929188"/>
          <p14:tracePt t="5013" x="8099425" y="4929188"/>
          <p14:tracePt t="5047" x="8089900" y="4929188"/>
          <p14:tracePt t="5104" x="8072438" y="4929188"/>
          <p14:tracePt t="5124" x="8062913" y="4929188"/>
          <p14:tracePt t="5146" x="8054975" y="4919663"/>
          <p14:tracePt t="5180" x="8045450" y="4919663"/>
          <p14:tracePt t="5213" x="8027988" y="4919663"/>
          <p14:tracePt t="5233" x="8018463" y="4919663"/>
          <p14:tracePt t="5266" x="8010525" y="4919663"/>
          <p14:tracePt t="5281" x="7983538" y="4919663"/>
          <p14:tracePt t="5327" x="7974013" y="4911725"/>
          <p14:tracePt t="5347" x="7947025" y="4902200"/>
          <p14:tracePt t="5381" x="7939088" y="4902200"/>
          <p14:tracePt t="5414" x="7929563" y="4902200"/>
          <p14:tracePt t="5469" x="7929563" y="4894263"/>
          <p14:tracePt t="5750" x="7920038" y="4884738"/>
          <p14:tracePt t="6064" x="7902575" y="4867275"/>
          <p14:tracePt t="6095" x="7894638" y="4867275"/>
          <p14:tracePt t="6106" x="7867650" y="4840288"/>
          <p14:tracePt t="6126" x="7796213" y="4822825"/>
          <p14:tracePt t="6159" x="7769225" y="4813300"/>
          <p14:tracePt t="6182" x="7616825" y="4724400"/>
          <p14:tracePt t="6215" x="7483475" y="4652963"/>
          <p14:tracePt t="6223" x="7419975" y="4608513"/>
          <p14:tracePt t="6249" x="7313613" y="4545013"/>
          <p14:tracePt t="6281" x="7224713" y="4500563"/>
          <p14:tracePt t="6285" x="6902450" y="4330700"/>
          <p14:tracePt t="6316" x="6626225" y="4179888"/>
          <p14:tracePt t="6348" x="6572250" y="4152900"/>
          <p14:tracePt t="6359" x="6456363" y="4089400"/>
          <p14:tracePt t="6383" x="6340475" y="4027488"/>
          <p14:tracePt t="6416" x="6259513" y="4000500"/>
          <p14:tracePt t="6421" x="6062663" y="3919538"/>
          <p14:tracePt t="6450" x="5795963" y="3822700"/>
          <p14:tracePt t="6482" x="5697538" y="3768725"/>
          <p14:tracePt t="6490" x="5653088" y="3759200"/>
          <p14:tracePt t="6516" x="5500688" y="3687763"/>
          <p14:tracePt t="6549" x="5313363" y="3589338"/>
          <p14:tracePt t="6554" x="5259388" y="3554413"/>
          <p14:tracePt t="6583" x="5089525" y="3446463"/>
          <p14:tracePt t="6615" x="4911725" y="3348038"/>
          <p14:tracePt t="6631" x="4840288" y="3295650"/>
          <p14:tracePt t="6650" x="4510088" y="3089275"/>
          <p14:tracePt t="6682" x="4303713" y="2965450"/>
          <p14:tracePt t="6693" x="4259263" y="2928938"/>
          <p14:tracePt t="6718" x="4133850" y="2847975"/>
          <p14:tracePt t="6750" x="4071938" y="2803525"/>
          <p14:tracePt t="6755" x="4037013" y="2776538"/>
          <p14:tracePt t="6784" x="4027488" y="2776538"/>
          <p14:tracePt t="6816" x="4027488" y="2786063"/>
          <p14:tracePt t="6956" x="4037013" y="2840038"/>
          <p14:tracePt t="6974" x="4044950" y="2847975"/>
          <p14:tracePt t="6986" x="4071938" y="2874963"/>
          <p14:tracePt t="7018" x="4071938" y="2894013"/>
          <p14:tracePt t="7025" x="4089400" y="2911475"/>
          <p14:tracePt t="7052" x="4160838" y="2965450"/>
          <p14:tracePt t="7083" x="4241800" y="3017838"/>
          <p14:tracePt t="7088" x="4276725" y="3044825"/>
          <p14:tracePt t="7118" x="4295775" y="3062288"/>
          <p14:tracePt t="7150" x="4313238" y="3062288"/>
          <p14:tracePt t="7160" x="4348163" y="3089275"/>
          <p14:tracePt t="7186" x="4384675" y="3108325"/>
          <p14:tracePt t="7218" x="4411663" y="3125788"/>
          <p14:tracePt t="7229" x="4411663" y="3133725"/>
          <p14:tracePt t="7252" x="4429125" y="3133725"/>
          <p14:tracePt t="7284" x="4429125" y="3143250"/>
          <p14:tracePt t="7305" x="4438650" y="3143250"/>
          <p14:tracePt t="7340" x="4438650" y="3152775"/>
          <p14:tracePt t="7608" x="4446588" y="3152775"/>
          <p14:tracePt t="7732" x="4446588" y="3160713"/>
          <p14:tracePt t="7856" x="4465638" y="3160713"/>
          <p14:tracePt t="8390" x="4483100" y="3160713"/>
          <p14:tracePt t="8448" x="4500563" y="3160713"/>
          <p14:tracePt t="8468" x="4527550" y="3170238"/>
          <p14:tracePt t="8479" x="4562475" y="3170238"/>
          <p14:tracePt t="8499" x="4589463" y="3179763"/>
          <p14:tracePt t="8523" x="4643438" y="3187700"/>
          <p14:tracePt t="8556" x="4670425" y="3187700"/>
          <p14:tracePt t="8561" x="4705350" y="3187700"/>
          <p14:tracePt t="8590" x="4759325" y="3187700"/>
          <p14:tracePt t="8623" x="4768850" y="3197225"/>
          <p14:tracePt t="8627" x="4830763" y="3197225"/>
          <p14:tracePt t="8657" x="4848225" y="3197225"/>
          <p14:tracePt t="8689" x="4875213" y="3197225"/>
          <p14:tracePt t="8703" x="4902200" y="3197225"/>
          <p14:tracePt t="8724" x="4946650" y="3197225"/>
          <p14:tracePt t="8758" x="4973638" y="3197225"/>
          <p14:tracePt t="8766" x="5000625" y="3197225"/>
          <p14:tracePt t="8791" x="5054600" y="3205163"/>
          <p14:tracePt t="8824" x="5072063" y="3205163"/>
          <p14:tracePt t="8828" x="5108575" y="3205163"/>
          <p14:tracePt t="8857" x="5153025" y="3214688"/>
          <p14:tracePt t="8894" x="5187950" y="3214688"/>
          <p14:tracePt t="8910" x="5205413" y="3214688"/>
          <p14:tracePt t="8925" x="5214938" y="3214688"/>
          <p14:tracePt t="8957" x="5232400" y="3224213"/>
          <p14:tracePt t="8961" x="5251450" y="3224213"/>
          <p14:tracePt t="8991" x="5259388" y="3224213"/>
          <p14:tracePt t="9024" x="5268913" y="3224213"/>
          <p14:tracePt t="9031" x="5276850" y="3232150"/>
          <p14:tracePt t="9058" x="5286375" y="3232150"/>
          <p14:tracePt t="9113" x="5295900" y="3232150"/>
          <p14:tracePt t="9209" x="5303838" y="3232150"/>
          <p14:tracePt t="9266" x="5313363" y="3232150"/>
          <p14:tracePt t="9457" x="5322888" y="3232150"/>
          <p14:tracePt t="9776" x="5286375" y="3232150"/>
          <p14:tracePt t="10199" x="5251450" y="3232150"/>
          <p14:tracePt t="10211" x="5187950" y="3241675"/>
          <p14:tracePt t="10231" x="5108575" y="3251200"/>
          <p14:tracePt t="10263" x="5000625" y="3268663"/>
          <p14:tracePt t="10295" x="4732338" y="3286125"/>
          <p14:tracePt t="10329" x="4670425" y="3295650"/>
          <p14:tracePt t="10337" x="4527550" y="3295650"/>
          <p14:tracePt t="10362" x="4394200" y="3295650"/>
          <p14:tracePt t="10396" x="4375150" y="3303588"/>
          <p14:tracePt t="10400" x="4295775" y="3303588"/>
          <p14:tracePt t="10429" x="4108450" y="3340100"/>
          <p14:tracePt t="10463" x="4010025" y="3348038"/>
          <p14:tracePt t="10481" x="3965575" y="3357563"/>
          <p14:tracePt t="10496" x="3938588" y="3367088"/>
          <p14:tracePt t="10529" x="3929063" y="3367088"/>
          <p14:tracePt t="10533" x="3867150" y="3375025"/>
          <p14:tracePt t="10562" x="3759200" y="3394075"/>
          <p14:tracePt t="10594" x="3687763" y="3411538"/>
          <p14:tracePt t="10608" x="3652838" y="3411538"/>
          <p14:tracePt t="10629" x="3554413" y="3429000"/>
          <p14:tracePt t="10662" x="3482975" y="3438525"/>
          <p14:tracePt t="10668" x="3455988" y="3446463"/>
          <p14:tracePt t="10696" x="3268663" y="3465513"/>
          <p14:tracePt t="10727" x="3251200" y="3465513"/>
          <p14:tracePt t="10730" x="3170238" y="3473450"/>
          <p14:tracePt t="10761" x="3098800" y="3473450"/>
          <p14:tracePt t="10779" x="3071813" y="3473450"/>
          <p14:tracePt t="10796" x="2990850" y="3473450"/>
          <p14:tracePt t="10829" x="2973388" y="3473450"/>
          <p14:tracePt t="10842" x="2946400" y="3473450"/>
          <p14:tracePt t="10863" x="2894013" y="3473450"/>
          <p14:tracePt t="10894" x="2857500" y="3473450"/>
          <p14:tracePt t="10903" x="2840038" y="3473450"/>
          <p14:tracePt t="10937" x="2830513" y="3473450"/>
          <p14:tracePt t="10970" x="2813050" y="3473450"/>
          <p14:tracePt t="10997" x="2768600" y="3473450"/>
          <p14:tracePt t="11028" x="2759075" y="3473450"/>
          <p14:tracePt t="11031" x="2751138" y="3473450"/>
          <p14:tracePt t="11064" x="2768600" y="3465513"/>
          <p14:tracePt t="11406" x="2803525" y="3455988"/>
          <p14:tracePt t="11425" x="2840038" y="3446463"/>
          <p14:tracePt t="11437" x="2901950" y="3438525"/>
          <p14:tracePt t="11465" x="2965450" y="3429000"/>
          <p14:tracePt t="11498" x="2990850" y="3429000"/>
          <p14:tracePt t="11501" x="3027363" y="3429000"/>
          <p14:tracePt t="11532" x="3098800" y="3419475"/>
          <p14:tracePt t="11532" x="3143250" y="3411538"/>
          <p14:tracePt t="11566" x="3160713" y="3411538"/>
          <p14:tracePt t="11578" x="3205163" y="3402013"/>
          <p14:tracePt t="11600" x="3295650" y="3394075"/>
          <p14:tracePt t="11633" x="3303588" y="3394075"/>
          <p14:tracePt t="11640" x="3357563" y="3394075"/>
          <p14:tracePt t="11666" x="3438525" y="3384550"/>
          <p14:tracePt t="11699" x="3500438" y="3384550"/>
          <p14:tracePt t="11724" x="3509963" y="3384550"/>
          <p14:tracePt t="11736" x="3517900" y="3384550"/>
          <p14:tracePt t="11766" x="3527425" y="3384550"/>
          <p14:tracePt t="12583" x="3544888" y="3384550"/>
          <p14:tracePt t="12613" x="3581400" y="3384550"/>
          <p14:tracePt t="12633" x="3589338" y="3394075"/>
          <p14:tracePt t="12646" x="3660775" y="3394075"/>
          <p14:tracePt t="12669" x="3714750" y="3394075"/>
          <p14:tracePt t="12702" x="3795713" y="3402013"/>
          <p14:tracePt t="12714" x="3822700" y="3402013"/>
          <p14:tracePt t="12736" x="3911600" y="3411538"/>
          <p14:tracePt t="12769" x="4000500" y="3429000"/>
          <p14:tracePt t="12776" x="4037013" y="3429000"/>
          <p14:tracePt t="12803" x="4125913" y="3438525"/>
          <p14:tracePt t="12836" x="4187825" y="3438525"/>
          <p14:tracePt t="12840" x="4214813" y="3446463"/>
          <p14:tracePt t="12869" x="4286250" y="3455988"/>
          <p14:tracePt t="12903" x="4322763" y="3455988"/>
          <p14:tracePt t="12914" x="4348163" y="3465513"/>
          <p14:tracePt t="12936" x="4402138" y="3473450"/>
          <p14:tracePt t="13986" x="4375150" y="3455988"/>
          <p14:tracePt t="14425" x="4348163" y="3446463"/>
          <p14:tracePt t="14444" x="4322763" y="3438525"/>
          <p14:tracePt t="14471" x="4295775" y="3429000"/>
          <p14:tracePt t="14491" x="4286250" y="3429000"/>
          <p14:tracePt t="14517" x="4259263" y="3419475"/>
          <p14:tracePt t="14541" x="4214813" y="3419475"/>
          <p14:tracePt t="14575" x="4205288" y="3419475"/>
          <p14:tracePt t="15736" x="4197350" y="3411538"/>
          <p14:tracePt t="16346" x="4179888" y="3411538"/>
          <p14:tracePt t="17038" x="4170363" y="3411538"/>
          <p14:tracePt t="17068" x="4160838" y="3411538"/>
          <p14:tracePt t="17080" x="4125913" y="3411538"/>
          <p14:tracePt t="17132" x="4116388" y="3411538"/>
          <p14:tracePt t="17144" x="4081463" y="3411538"/>
          <p14:tracePt t="17163" x="4062413" y="3411538"/>
          <p14:tracePt t="17182" x="4010025" y="3411538"/>
          <p14:tracePt t="17215" x="3956050" y="3411538"/>
          <p14:tracePt t="17225" x="3938588" y="3411538"/>
          <p14:tracePt t="17249" x="3822700" y="3402013"/>
          <p14:tracePt t="17281" x="3759200" y="3402013"/>
          <p14:tracePt t="17287" x="3741738" y="3402013"/>
          <p14:tracePt t="17316" x="3705225" y="3402013"/>
          <p14:tracePt t="17348" x="3652838" y="3402013"/>
          <p14:tracePt t="17352" x="3554413" y="3394075"/>
          <p14:tracePt t="17383" x="3482975" y="3384550"/>
          <p14:tracePt t="17415" x="3465513" y="3375025"/>
          <p14:tracePt t="17423" x="3419475" y="3367088"/>
          <p14:tracePt t="17449" x="3357563" y="3357563"/>
          <p14:tracePt t="17467" x="3340100" y="3348038"/>
          <p14:tracePt t="17484" x="3276600" y="3340100"/>
          <p14:tracePt t="17500" x="3214688" y="3340100"/>
          <p14:tracePt t="17518" x="3187700" y="3340100"/>
          <p14:tracePt t="17570" x="3143250" y="3330575"/>
          <p14:tracePt t="17584" x="3036888" y="3303588"/>
          <p14:tracePt t="17601" x="3000375" y="3303588"/>
          <p14:tracePt t="17617" x="2919413" y="3268663"/>
          <p14:tracePt t="17633" x="2894013" y="3268663"/>
          <p14:tracePt t="17650" x="2874963" y="3259138"/>
          <p14:tracePt t="17679" x="2857500" y="3251200"/>
          <p14:tracePt t="17698" x="2847975" y="3251200"/>
          <p14:tracePt t="17710" x="2803525" y="3251200"/>
          <p14:tracePt t="17729" x="2786063" y="3241675"/>
          <p14:tracePt t="17743" x="2759075" y="3241675"/>
          <p14:tracePt t="17760" x="2759075" y="3251200"/>
          <p14:tracePt t="17836" x="2759075" y="3259138"/>
          <p14:tracePt t="17897" x="2768600" y="3286125"/>
          <p14:tracePt t="17916" x="2795588" y="3295650"/>
          <p14:tracePt t="17929" x="2830513" y="3330575"/>
          <p14:tracePt t="17947" x="2847975" y="3340100"/>
          <p14:tracePt t="17959" x="2919413" y="3384550"/>
          <p14:tracePt t="17979" x="2973388" y="3411538"/>
          <p14:tracePt t="17990" x="3143250" y="3473450"/>
          <p14:tracePt t="18010" x="3160713" y="3482975"/>
          <p14:tracePt t="18021" x="3251200" y="3500438"/>
          <p14:tracePt t="18040" x="3268663" y="3509963"/>
          <p14:tracePt t="18059" x="3295650" y="3509963"/>
          <p14:tracePt t="18072" x="3322638" y="3517900"/>
          <p14:tracePt t="18091" x="3348038" y="3517900"/>
          <p14:tracePt t="18102" x="3411538" y="3517900"/>
          <p14:tracePt t="18122" x="3394075" y="3517900"/>
          <p14:tracePt t="18767" x="3384550" y="3517900"/>
          <p14:tracePt t="18779" x="3367088" y="3527425"/>
          <p14:tracePt t="18798" x="3330575" y="3544888"/>
          <p14:tracePt t="18812" x="3313113" y="3554413"/>
          <p14:tracePt t="18823" x="3241675" y="3581400"/>
          <p14:tracePt t="18842" x="3143250" y="3616325"/>
          <p14:tracePt t="18861" x="3081338" y="3633788"/>
          <p14:tracePt t="18873" x="2982913" y="3679825"/>
          <p14:tracePt t="18893" x="2946400" y="3687763"/>
          <p14:tracePt t="18908" x="2822575" y="3732213"/>
          <p14:tracePt t="18923" x="2776538" y="3751263"/>
          <p14:tracePt t="18938" x="2705100" y="3768725"/>
          <p14:tracePt t="18955" x="2660650" y="3786188"/>
          <p14:tracePt t="18971" x="2562225" y="3813175"/>
          <p14:tracePt t="18988" x="2544763" y="3822700"/>
          <p14:tracePt t="19005" x="2465388" y="3840163"/>
          <p14:tracePt t="19021" x="2438400" y="3857625"/>
          <p14:tracePt t="19038" x="2347913" y="3875088"/>
          <p14:tracePt t="19055" x="2276475" y="3894138"/>
          <p14:tracePt t="19072" x="2241550" y="3902075"/>
          <p14:tracePt t="19088" x="2170113" y="3919538"/>
          <p14:tracePt t="19105" x="2152650" y="3929063"/>
          <p14:tracePt t="19122" x="2062163" y="3946525"/>
          <p14:tracePt t="19139" x="1990725" y="3965575"/>
          <p14:tracePt t="19157" x="1911350" y="3983038"/>
          <p14:tracePt t="19176" x="1893888" y="3983038"/>
          <p14:tracePt t="19189" x="1839913" y="3983038"/>
          <p14:tracePt t="19205" x="1822450" y="3983038"/>
          <p14:tracePt t="19222" x="1785938" y="3983038"/>
          <p14:tracePt t="19245" x="1751013" y="3983038"/>
          <p14:tracePt t="19257" x="1731963" y="3983038"/>
          <p14:tracePt t="19272" x="1697038" y="3983038"/>
          <p14:tracePt t="19289" x="1633538" y="3973513"/>
          <p14:tracePt t="19306" x="1608138" y="3973513"/>
          <p14:tracePt t="19322" x="1589088" y="3965575"/>
          <p14:tracePt t="19339" x="1571625" y="3956050"/>
          <p14:tracePt t="19356" x="1562100" y="3956050"/>
          <p14:tracePt t="19376" x="1544638" y="3938588"/>
          <p14:tracePt t="19393" x="1536700" y="3929063"/>
          <p14:tracePt t="19406" x="1527175" y="3929063"/>
          <p14:tracePt t="19426" x="1517650" y="3919538"/>
          <p14:tracePt t="19457" x="1500188" y="3919538"/>
          <p14:tracePt t="19469" x="1482725" y="3902075"/>
          <p14:tracePt t="19488" x="1473200" y="3902075"/>
          <p14:tracePt t="19500" x="1438275" y="3884613"/>
          <p14:tracePt t="19520" x="1428750" y="3884613"/>
          <p14:tracePt t="19535" x="1411288" y="3875088"/>
          <p14:tracePt t="19551" x="1401763" y="3867150"/>
          <p14:tracePt t="19564" x="1366838" y="3857625"/>
          <p14:tracePt t="19584" x="1347788" y="3848100"/>
          <p14:tracePt t="19596" x="1303338" y="3813175"/>
          <p14:tracePt t="19615" x="1268413" y="3813175"/>
          <p14:tracePt t="19641" x="1258888" y="3803650"/>
          <p14:tracePt t="19661" x="1250950" y="3795713"/>
          <p14:tracePt t="19693" x="1241425" y="3795713"/>
          <p14:tracePt t="19850" x="1250950" y="3795713"/>
          <p14:tracePt t="20653" x="1268413" y="3795713"/>
          <p14:tracePt t="20664" x="1285875" y="3795713"/>
          <p14:tracePt t="20684" x="1303338" y="3795713"/>
          <p14:tracePt t="20695" x="1339850" y="3795713"/>
          <p14:tracePt t="20715" x="1357313" y="3795713"/>
          <p14:tracePt t="20727" x="1411288" y="3795713"/>
          <p14:tracePt t="20748" x="1438275" y="3795713"/>
          <p14:tracePt t="20760" x="1482725" y="3795713"/>
          <p14:tracePt t="20779" x="1509713" y="3803650"/>
          <p14:tracePt t="20791" x="1527175" y="3803650"/>
          <p14:tracePt t="20825" x="1544638" y="3803650"/>
          <p14:tracePt t="20838" x="1562100" y="3803650"/>
          <p14:tracePt t="20857" x="1589088" y="3813175"/>
          <p14:tracePt t="20869" x="1616075" y="3813175"/>
          <p14:tracePt t="20889" x="1633538" y="3813175"/>
          <p14:tracePt t="20900" x="1652588" y="3813175"/>
          <p14:tracePt t="20919" x="1670050" y="3822700"/>
          <p14:tracePt t="20931" x="1704975" y="3822700"/>
          <p14:tracePt t="20950" x="1751013" y="3830638"/>
          <p14:tracePt t="20977" x="1758950" y="3830638"/>
          <p14:tracePt t="21029" x="1768475" y="3840163"/>
          <p14:tracePt t="21041" x="1822450" y="3848100"/>
          <p14:tracePt t="21059" x="1839913" y="3848100"/>
          <p14:tracePt t="21071" x="1874838" y="3848100"/>
          <p14:tracePt t="21089" x="1884363" y="3848100"/>
          <p14:tracePt t="21101" x="1901825" y="3848100"/>
          <p14:tracePt t="21120" x="1946275" y="3857625"/>
          <p14:tracePt t="21140" x="1955800" y="3857625"/>
          <p14:tracePt t="21152" x="1982788" y="3867150"/>
          <p14:tracePt t="21171" x="2000250" y="3867150"/>
          <p14:tracePt t="21183" x="2017713" y="3875088"/>
          <p14:tracePt t="21202" x="2036763" y="3875088"/>
          <p14:tracePt t="21214" x="2062163" y="3884613"/>
          <p14:tracePt t="21233" x="2089150" y="3884613"/>
          <p14:tracePt t="21262" x="2116138" y="3884613"/>
          <p14:tracePt t="21280" x="2133600" y="3884613"/>
          <p14:tracePt t="21292" x="2160588" y="3884613"/>
          <p14:tracePt t="21312" x="2170113" y="3894138"/>
          <p14:tracePt t="21323" x="2197100" y="3894138"/>
          <p14:tracePt t="21342" x="2205038" y="3902075"/>
          <p14:tracePt t="21355" x="2241550" y="3902075"/>
          <p14:tracePt t="21374" x="2259013" y="3902075"/>
          <p14:tracePt t="21386" x="2286000" y="3902075"/>
          <p14:tracePt t="21405" x="2303463" y="3911600"/>
          <p14:tracePt t="21418" x="2312988" y="3911600"/>
          <p14:tracePt t="21436" x="2330450" y="3911600"/>
          <p14:tracePt t="21448" x="2347913" y="3919538"/>
          <p14:tracePt t="21485" x="2357438" y="3919538"/>
          <p14:tracePt t="22486" x="2366963" y="3919538"/>
          <p14:tracePt t="22896" x="2374900" y="3919538"/>
          <p14:tracePt t="22915" x="2384425" y="3919538"/>
          <p14:tracePt t="22945" x="2401888" y="3919538"/>
          <p14:tracePt t="22957" x="2411413" y="3911600"/>
          <p14:tracePt t="22991" x="2446338" y="3911600"/>
          <p14:tracePt t="23011" x="2465388" y="3911600"/>
          <p14:tracePt t="23023" x="2500313" y="3902075"/>
          <p14:tracePt t="23043" x="2517775" y="3902075"/>
          <p14:tracePt t="23055" x="2554288" y="3894138"/>
          <p14:tracePt t="23075" x="2571750" y="3894138"/>
          <p14:tracePt t="23086" x="2633663" y="3894138"/>
          <p14:tracePt t="23106" x="2670175" y="3894138"/>
          <p14:tracePt t="23118" x="2759075" y="3902075"/>
          <p14:tracePt t="23138" x="2776538" y="3902075"/>
          <p14:tracePt t="23151" x="2803525" y="3902075"/>
          <p14:tracePt t="23167" x="2874963" y="3911600"/>
          <p14:tracePt t="23184" x="2894013" y="3911600"/>
          <p14:tracePt t="23207" x="2911475" y="3911600"/>
          <p14:tracePt t="23218" x="2938463" y="3911600"/>
          <p14:tracePt t="23234" x="2965450" y="3911600"/>
          <p14:tracePt t="23251" x="3017838" y="3919538"/>
          <p14:tracePt t="23268" x="3027363" y="3919538"/>
          <p14:tracePt t="23284" x="3044825" y="3919538"/>
          <p14:tracePt t="23301" x="3054350" y="3919538"/>
          <p14:tracePt t="23318" x="3071813" y="3919538"/>
          <p14:tracePt t="23334" x="3081338" y="3919538"/>
          <p14:tracePt t="23573" x="3098800" y="3911600"/>
          <p14:tracePt t="23954" x="3108325" y="3911600"/>
          <p14:tracePt t="23966" x="3133725" y="3911600"/>
          <p14:tracePt t="23993" x="3170238" y="3911600"/>
          <p14:tracePt t="24005" x="3187700" y="3911600"/>
          <p14:tracePt t="24018" x="3214688" y="3911600"/>
          <p14:tracePt t="24031" x="3241675" y="3902075"/>
          <p14:tracePt t="24045" x="3322638" y="3902075"/>
          <p14:tracePt t="24062" x="3348038" y="3902075"/>
          <p14:tracePt t="24076" x="3402013" y="3894138"/>
          <p14:tracePt t="24094" x="3419475" y="3894138"/>
          <p14:tracePt t="24106" x="3490913" y="3894138"/>
          <p14:tracePt t="24125" x="3517900" y="3894138"/>
          <p14:tracePt t="24138" x="3581400" y="3894138"/>
          <p14:tracePt t="24156" x="3616325" y="3894138"/>
          <p14:tracePt t="24170" x="3679825" y="3894138"/>
          <p14:tracePt t="24187" x="3705225" y="3894138"/>
          <p14:tracePt t="24204" x="3768725" y="3894138"/>
          <p14:tracePt t="24220" x="3786188" y="3894138"/>
          <p14:tracePt t="24237" x="3795713" y="3894138"/>
          <p14:tracePt t="24254" x="3830638" y="3894138"/>
          <p14:tracePt t="24271" x="3857625" y="3894138"/>
          <p14:tracePt t="24287" x="3911600" y="3902075"/>
          <p14:tracePt t="24306" x="3938588" y="3902075"/>
          <p14:tracePt t="24323" x="3973513" y="3911600"/>
          <p14:tracePt t="24337" x="3990975" y="3911600"/>
          <p14:tracePt t="24357" x="4000500" y="3911600"/>
          <p14:tracePt t="24390" x="4010025" y="3911600"/>
          <p14:tracePt t="24435" x="4017963" y="3911600"/>
          <p14:tracePt t="24831" x="4027488" y="3911600"/>
          <p14:tracePt t="24881" x="4044950" y="3911600"/>
          <p14:tracePt t="24893" x="4089400" y="3911600"/>
          <p14:tracePt t="24912" x="4125913" y="3911600"/>
          <p14:tracePt t="24923" x="4224338" y="3911600"/>
          <p14:tracePt t="24943" x="4259263" y="3911600"/>
          <p14:tracePt t="24954" x="4384675" y="3919538"/>
          <p14:tracePt t="24976" x="4419600" y="3919538"/>
          <p14:tracePt t="24986" x="4510088" y="3929063"/>
          <p14:tracePt t="25007" x="4545013" y="3929063"/>
          <p14:tracePt t="25017" x="4652963" y="3929063"/>
          <p14:tracePt t="25036" x="4687888" y="3929063"/>
          <p14:tracePt t="25048" x="4786313" y="3938588"/>
          <p14:tracePt t="25067" x="4875213" y="3938588"/>
          <p14:tracePt t="25086" x="4911725" y="3946525"/>
          <p14:tracePt t="25098" x="5010150" y="3946525"/>
          <p14:tracePt t="25118" x="5045075" y="3946525"/>
          <p14:tracePt t="25130" x="5143500" y="3956050"/>
          <p14:tracePt t="25148" x="5180013" y="3956050"/>
          <p14:tracePt t="25160" x="5224463" y="3965575"/>
          <p14:tracePt t="25177" x="5251450" y="3965575"/>
          <p14:tracePt t="25190" x="5303838" y="3965575"/>
          <p14:tracePt t="25208" x="5322888" y="3973513"/>
          <p14:tracePt t="25227" x="5348288" y="3973513"/>
          <p14:tracePt t="25258" x="5375275" y="3973513"/>
          <p14:tracePt t="25271" x="5384800" y="3973513"/>
          <p14:tracePt t="25317" x="5394325" y="3973513"/>
          <p14:tracePt t="25399" x="5375275" y="3983038"/>
          <p14:tracePt t="26262" x="5367338" y="3983038"/>
          <p14:tracePt t="26275" x="5340350" y="3990975"/>
          <p14:tracePt t="26295" x="5313363" y="3990975"/>
          <p14:tracePt t="26307" x="5224463" y="4000500"/>
          <p14:tracePt t="26327" x="5170488" y="4000500"/>
          <p14:tracePt t="26338" x="5108575" y="4010025"/>
          <p14:tracePt t="26365" x="5081588" y="4017963"/>
          <p14:tracePt t="26377" x="5018088" y="4027488"/>
          <p14:tracePt t="26389" x="4965700" y="4037013"/>
          <p14:tracePt t="26401" x="4759325" y="4071938"/>
          <p14:tracePt t="26421" x="4643438" y="4081463"/>
          <p14:tracePt t="26433" x="4384675" y="4108450"/>
          <p14:tracePt t="26452" x="4295775" y="4116388"/>
          <p14:tracePt t="26464" x="4108450" y="4133850"/>
          <p14:tracePt t="26483" x="4027488" y="4133850"/>
          <p14:tracePt t="26495" x="3857625" y="4143375"/>
          <p14:tracePt t="26515" x="3840163" y="4152900"/>
          <p14:tracePt t="26527" x="3670300" y="4170363"/>
          <p14:tracePt t="26545" x="3455988" y="4214813"/>
          <p14:tracePt t="26563" x="3357563" y="4232275"/>
          <p14:tracePt t="26578" x="3143250" y="4268788"/>
          <p14:tracePt t="26595" x="3054350" y="4276725"/>
          <p14:tracePt t="26611" x="2884488" y="4303713"/>
          <p14:tracePt t="26628" x="2795588" y="4313238"/>
          <p14:tracePt t="26644" x="2687638" y="4330700"/>
          <p14:tracePt t="26661" x="2625725" y="4340225"/>
          <p14:tracePt t="26678" x="2428875" y="4367213"/>
          <p14:tracePt t="26694" x="2366963" y="4375150"/>
          <p14:tracePt t="26711" x="2232025" y="4384675"/>
          <p14:tracePt t="26728" x="2116138" y="4394200"/>
          <p14:tracePt t="26745" x="2081213" y="4394200"/>
          <p14:tracePt t="26761" x="1982788" y="4402138"/>
          <p14:tracePt t="26779" x="1946275" y="4402138"/>
          <p14:tracePt t="26798" x="1919288" y="4402138"/>
          <p14:tracePt t="26812" x="1893888" y="4394200"/>
          <p14:tracePt t="26830" x="1866900" y="4394200"/>
          <p14:tracePt t="26845" x="1822450" y="4384675"/>
          <p14:tracePt t="26862" x="1812925" y="4375150"/>
          <p14:tracePt t="26878" x="1803400" y="4375150"/>
          <p14:tracePt t="26895" x="1822450" y="4375150"/>
          <p14:tracePt t="26987" x="1847850" y="4367213"/>
          <p14:tracePt t="26999" x="1965325" y="4357688"/>
          <p14:tracePt t="27018" x="2036763" y="4348163"/>
          <p14:tracePt t="27031" x="2205038" y="4330700"/>
          <p14:tracePt t="27052" x="2295525" y="4322763"/>
          <p14:tracePt t="27063" x="2554288" y="4303713"/>
          <p14:tracePt t="27082" x="2652713" y="4295775"/>
          <p14:tracePt t="27094" x="2928938" y="4295775"/>
          <p14:tracePt t="27113" x="3027363" y="4295775"/>
          <p14:tracePt t="27125" x="3125788" y="4295775"/>
          <p14:tracePt t="27153" x="3152775" y="4295775"/>
          <p14:tracePt t="27165" x="3205163" y="4295775"/>
          <p14:tracePt t="27177" x="3295650" y="4295775"/>
          <p14:tracePt t="27189" x="3367088" y="4303713"/>
          <p14:tracePt t="27201" x="3517900" y="4303713"/>
          <p14:tracePt t="27221" x="3544888" y="4313238"/>
          <p14:tracePt t="27233" x="3608388" y="4313238"/>
          <p14:tracePt t="27253" x="3633788" y="4322763"/>
          <p14:tracePt t="27265" x="3643313" y="4322763"/>
          <p14:tracePt t="27297" x="3679825" y="4330700"/>
          <p14:tracePt t="27315" x="3705225" y="4340225"/>
          <p14:tracePt t="27327" x="3768725" y="4348163"/>
          <p14:tracePt t="27347" x="3840163" y="4357688"/>
          <p14:tracePt t="27380" x="3857625" y="4357688"/>
          <p14:tracePt t="27393" x="3919538" y="4357688"/>
          <p14:tracePt t="27411" x="3938588" y="4357688"/>
          <p14:tracePt t="27422" x="4027488" y="4357688"/>
          <p14:tracePt t="27440" x="4044950" y="4348163"/>
          <p14:tracePt t="27453" x="4098925" y="4348163"/>
          <p14:tracePt t="27472" x="4160838" y="4340225"/>
          <p14:tracePt t="27490" x="4170363" y="4340225"/>
          <p14:tracePt t="27502" x="4205288" y="4340225"/>
          <p14:tracePt t="27521" x="4214813" y="4340225"/>
          <p14:tracePt t="27555" x="4152900" y="4330700"/>
          <p14:tracePt t="28023" x="4098925" y="4330700"/>
          <p14:tracePt t="28034" x="3983038" y="4330700"/>
          <p14:tracePt t="28053" x="3867150" y="4330700"/>
          <p14:tracePt t="28073" x="3830638" y="4330700"/>
          <p14:tracePt t="28083" x="3697288" y="4348163"/>
          <p14:tracePt t="28105" x="3660775" y="4348163"/>
          <p14:tracePt t="28117" x="3608388" y="4357688"/>
          <p14:tracePt t="28128" x="3375025" y="4394200"/>
          <p14:tracePt t="28148" x="3116263" y="4419600"/>
          <p14:tracePt t="28166" x="3044825" y="4419600"/>
          <p14:tracePt t="28178" x="2857500" y="4438650"/>
          <p14:tracePt t="28199" x="2830513" y="4438650"/>
          <p14:tracePt t="28210" x="2741613" y="4446588"/>
          <p14:tracePt t="28230" x="2687638" y="4446588"/>
          <p14:tracePt t="28242" x="2571750" y="4465638"/>
          <p14:tracePt t="28262" x="2536825" y="4465638"/>
          <p14:tracePt t="28272" x="2411413" y="4473575"/>
          <p14:tracePt t="28292" x="2357438" y="4483100"/>
          <p14:tracePt t="28304" x="2295525" y="4483100"/>
          <p14:tracePt t="28323" x="2268538" y="4483100"/>
          <p14:tracePt t="28335" x="2214563" y="4491038"/>
          <p14:tracePt t="28354" x="2179638" y="4491038"/>
          <p14:tracePt t="28366" x="2108200" y="4518025"/>
          <p14:tracePt t="28385" x="2081213" y="4518025"/>
          <p14:tracePt t="28399" x="2054225" y="4527550"/>
          <p14:tracePt t="28417" x="2054225" y="4537075"/>
          <p14:tracePt t="28682" x="2062163" y="4537075"/>
          <p14:tracePt t="28733" x="2071688" y="4537075"/>
          <p14:tracePt t="28759" x="2081213" y="4537075"/>
          <p14:tracePt t="29481" x="2098675" y="4537075"/>
          <p14:tracePt t="29520" x="2108200" y="4537075"/>
          <p14:tracePt t="29533" x="2143125" y="4537075"/>
          <p14:tracePt t="29545" x="2205038" y="4554538"/>
          <p14:tracePt t="29563" x="2232025" y="4562475"/>
          <p14:tracePt t="29576" x="2295525" y="4589463"/>
          <p14:tracePt t="29595" x="2322513" y="4598988"/>
          <p14:tracePt t="29607" x="2384425" y="4616450"/>
          <p14:tracePt t="29626" x="2446338" y="4643438"/>
          <p14:tracePt t="29637" x="2562225" y="4679950"/>
          <p14:tracePt t="29656" x="2625725" y="4714875"/>
          <p14:tracePt t="29674" x="2652713" y="4714875"/>
          <p14:tracePt t="29687" x="2724150" y="4741863"/>
          <p14:tracePt t="29705" x="2751138" y="4751388"/>
          <p14:tracePt t="29720" x="2813050" y="4768850"/>
          <p14:tracePt t="29737" x="2840038" y="4776788"/>
          <p14:tracePt t="29754" x="2867025" y="4786313"/>
          <p14:tracePt t="29770" x="2919413" y="4795838"/>
          <p14:tracePt t="29802" x="2928938" y="4795838"/>
          <p14:tracePt t="29828" x="2946400" y="4795838"/>
          <p14:tracePt t="29846" x="2955925" y="4795838"/>
          <p14:tracePt t="29858" x="2965450" y="4795838"/>
          <p14:tracePt t="29878" x="2965450" y="4786313"/>
          <p14:tracePt t="29927" x="2973388" y="4776788"/>
          <p14:tracePt t="29969" x="2982913" y="4776788"/>
          <p14:tracePt t="30258" x="2982913" y="4768850"/>
          <p14:tracePt t="30557" x="2982913" y="4759325"/>
          <p14:tracePt t="30618" x="2982913" y="4751388"/>
          <p14:tracePt t="30664" x="2982913" y="4741863"/>
          <p14:tracePt t="31986" x="2990850" y="4741863"/>
          <p14:tracePt t="32155" x="2982913" y="4741863"/>
          <p14:tracePt t="32438" x="2965450" y="4741863"/>
          <p14:tracePt t="32456" x="2955925" y="4741863"/>
          <p14:tracePt t="32487" x="2928938" y="4741863"/>
          <p14:tracePt t="32499" x="2901950" y="4741863"/>
          <p14:tracePt t="32518" x="2894013" y="4741863"/>
          <p14:tracePt t="32546" x="2847975" y="4741863"/>
          <p14:tracePt t="32579" x="2822575" y="4741863"/>
          <p14:tracePt t="32582" x="2776538" y="4741863"/>
          <p14:tracePt t="32612" x="2724150" y="4741863"/>
          <p14:tracePt t="32644" x="2697163" y="4741863"/>
          <p14:tracePt t="32673" x="2687638" y="4741863"/>
          <p14:tracePt t="32691" x="2679700" y="4741863"/>
          <p14:tracePt t="32712" x="2581275" y="4741863"/>
          <p14:tracePt t="32745" x="2473325" y="4741863"/>
          <p14:tracePt t="32754" x="2446338" y="4741863"/>
          <p14:tracePt t="32779" x="2357438" y="4751388"/>
          <p14:tracePt t="32811" x="2339975" y="4759325"/>
          <p14:tracePt t="32814" x="2224088" y="4768850"/>
          <p14:tracePt t="32847" x="2152650" y="4786313"/>
          <p14:tracePt t="32865" x="2054225" y="4803775"/>
          <p14:tracePt t="32897" x="2009775" y="4813300"/>
          <p14:tracePt t="32929" x="2000250" y="4822825"/>
          <p14:tracePt t="32938" x="1946275" y="4830763"/>
          <p14:tracePt t="32970" x="1874838" y="4857750"/>
          <p14:tracePt t="32996" x="1847850" y="4875213"/>
          <p14:tracePt t="33029" x="1822450" y="4884738"/>
          <p14:tracePt t="33061" x="1776413" y="4902200"/>
          <p14:tracePt t="33069" x="1724025" y="4919663"/>
          <p14:tracePt t="33101" x="1704975" y="4929188"/>
          <p14:tracePt t="33131" x="1714500" y="4938713"/>
          <p14:tracePt t="33349" x="1724025" y="4938713"/>
          <p14:tracePt t="33455" x="1751013" y="4938713"/>
          <p14:tracePt t="33493" x="1768475" y="4938713"/>
          <p14:tracePt t="33505" x="1839913" y="4938713"/>
          <p14:tracePt t="33532" x="1928813" y="4938713"/>
          <p14:tracePt t="33568" x="2054225" y="4938713"/>
          <p14:tracePt t="33600" x="2259013" y="4946650"/>
          <p14:tracePt t="33633" x="2374900" y="4956175"/>
          <p14:tracePt t="33666" x="2473325" y="4956175"/>
          <p14:tracePt t="33699" x="2652713" y="4965700"/>
          <p14:tracePt t="33732" x="2822575" y="4991100"/>
          <p14:tracePt t="33743" x="2973388" y="5018088"/>
          <p14:tracePt t="33776" x="3071813" y="5027613"/>
          <p14:tracePt t="33799" x="3170238" y="5045075"/>
          <p14:tracePt t="33832" x="3268663" y="5054600"/>
          <p14:tracePt t="33866" x="3295650" y="5062538"/>
          <p14:tracePt t="33870" x="3375025" y="5081588"/>
          <p14:tracePt t="33903" x="3438525" y="5089525"/>
          <p14:tracePt t="33933" x="3500438" y="5108575"/>
          <p14:tracePt t="33966" x="3527425" y="5116513"/>
          <p14:tracePt t="33999" x="3544888" y="5116513"/>
          <p14:tracePt t="34042" x="3554413" y="5116513"/>
          <p14:tracePt t="34125" x="3554413" y="5108575"/>
          <p14:tracePt t="34167" x="3562350" y="5108575"/>
          <p14:tracePt t="34200" x="3562350" y="5099050"/>
          <p14:tracePt t="34251" x="3562350" y="5089525"/>
          <p14:tracePt t="34311" x="3562350" y="5081588"/>
          <p14:tracePt t="34359" x="3554413" y="5081588"/>
          <p14:tracePt t="34421" x="3527425" y="5072063"/>
          <p14:tracePt t="34451" x="3482975" y="5072063"/>
          <p14:tracePt t="34472" x="3446463" y="5072063"/>
          <p14:tracePt t="34505" x="3384550" y="5089525"/>
          <p14:tracePt t="34537" x="3295650" y="5133975"/>
          <p14:tracePt t="34570" x="3224213" y="5160963"/>
          <p14:tracePt t="34602" x="3143250" y="5197475"/>
          <p14:tracePt t="34602" x="3125788" y="5197475"/>
          <p14:tracePt t="34637" x="3000375" y="5232400"/>
          <p14:tracePt t="34669" x="2911475" y="5268913"/>
          <p14:tracePt t="34702" x="2830513" y="5303838"/>
          <p14:tracePt t="34735" x="2751138" y="5322888"/>
          <p14:tracePt t="34750" x="2643188" y="5348288"/>
          <p14:tracePt t="34783" x="2616200" y="5357813"/>
          <p14:tracePt t="34802" x="2509838" y="5384800"/>
          <p14:tracePt t="34835" x="2347913" y="5411788"/>
          <p14:tracePt t="34869" x="2322513" y="5419725"/>
          <p14:tracePt t="34874" x="2224088" y="5438775"/>
          <p14:tracePt t="34907" x="2116138" y="5456238"/>
          <p14:tracePt t="34937" x="2027238" y="5483225"/>
          <p14:tracePt t="34970" x="1938338" y="5500688"/>
          <p14:tracePt t="35003" x="1928813" y="5500688"/>
          <p14:tracePt t="35037" x="1901825" y="5510213"/>
          <p14:tracePt t="35051" x="1911350" y="5500688"/>
          <p14:tracePt t="35289" x="1919288" y="5500688"/>
          <p14:tracePt t="35315" x="1928813" y="5500688"/>
          <p14:tracePt t="35345" x="1938338" y="5500688"/>
          <p14:tracePt t="35363" x="1955800" y="5491163"/>
          <p14:tracePt t="35376" x="1982788" y="5483225"/>
          <p14:tracePt t="35404" x="2027238" y="5465763"/>
          <p14:tracePt t="35437" x="2044700" y="5465763"/>
          <p14:tracePt t="35446" x="2116138" y="5456238"/>
          <p14:tracePt t="35471" x="2179638" y="5456238"/>
          <p14:tracePt t="35505" x="2241550" y="5456238"/>
          <p14:tracePt t="35519" x="2330450" y="5456238"/>
          <p14:tracePt t="35539" x="2473325" y="5456238"/>
          <p14:tracePt t="35571" x="2589213" y="5456238"/>
          <p14:tracePt t="35605" x="2714625" y="5465763"/>
          <p14:tracePt t="35639" x="2751138" y="5465763"/>
          <p14:tracePt t="35644" x="2867025" y="5473700"/>
          <p14:tracePt t="35672" x="2982913" y="5483225"/>
          <p14:tracePt t="35706" x="3071813" y="5491163"/>
          <p14:tracePt t="35739" x="3160713" y="5491163"/>
          <p14:tracePt t="35772" x="3214688" y="5491163"/>
          <p14:tracePt t="35805" x="3232150" y="5500688"/>
          <p14:tracePt t="35816" x="3259138" y="5500688"/>
          <p14:tracePt t="35839" x="3322638" y="5510213"/>
          <p14:tracePt t="35871" x="3348038" y="5510213"/>
          <p14:tracePt t="35879" x="3384550" y="5510213"/>
          <p14:tracePt t="35905" x="3411538" y="5510213"/>
          <p14:tracePt t="35940" x="3446463" y="5510213"/>
          <p14:tracePt t="35955" x="3465513" y="5510213"/>
          <p14:tracePt t="35992" x="3473450" y="5510213"/>
          <p14:tracePt t="36018" x="3482975" y="5510213"/>
          <p14:tracePt t="36099" x="3490913" y="5510213"/>
          <p14:tracePt t="36356" x="3500438" y="5510213"/>
          <p14:tracePt t="36743" x="3509963" y="5510213"/>
          <p14:tracePt t="39486" x="3509963" y="5500688"/>
          <p14:tracePt t="39536" x="3517900" y="5500688"/>
          <p14:tracePt t="40092" x="3527425" y="5500688"/>
          <p14:tracePt t="40160" x="3544888" y="5500688"/>
          <p14:tracePt t="40205" x="3562350" y="5500688"/>
          <p14:tracePt t="40216" x="3589338" y="5500688"/>
          <p14:tracePt t="40236" x="3616325" y="5510213"/>
          <p14:tracePt t="40251" x="3687763" y="5527675"/>
          <p14:tracePt t="40283" x="3751263" y="5545138"/>
          <p14:tracePt t="40298" x="3822700" y="5562600"/>
          <p14:tracePt t="40319" x="3875088" y="5581650"/>
          <p14:tracePt t="40351" x="3894138" y="5581650"/>
          <p14:tracePt t="40360" x="3956050" y="5599113"/>
          <p14:tracePt t="40386" x="4027488" y="5616575"/>
          <p14:tracePt t="40418" x="4054475" y="5626100"/>
          <p14:tracePt t="40422" x="4108450" y="5643563"/>
          <p14:tracePt t="40452" x="4205288" y="5661025"/>
          <p14:tracePt t="40486" x="4268788" y="5670550"/>
          <p14:tracePt t="40503" x="4276725" y="5680075"/>
          <p14:tracePt t="40519" x="4313238" y="5688013"/>
          <p14:tracePt t="40551" x="4330700" y="5688013"/>
          <p14:tracePt t="40562" x="4375150" y="5697538"/>
          <p14:tracePt t="40586" x="4419600" y="5705475"/>
          <p14:tracePt t="40620" x="4483100" y="5715000"/>
          <p14:tracePt t="40630" x="4500563" y="5724525"/>
          <p14:tracePt t="40654" x="4581525" y="5741988"/>
          <p14:tracePt t="40686" x="4652963" y="5751513"/>
          <p14:tracePt t="40693" x="4679950" y="5759450"/>
          <p14:tracePt t="40719" x="4759325" y="5776913"/>
          <p14:tracePt t="40751" x="4830763" y="5786438"/>
          <p14:tracePt t="40758" x="4857750" y="5795963"/>
          <p14:tracePt t="40786" x="4983163" y="5813425"/>
          <p14:tracePt t="40818" x="5045075" y="5822950"/>
          <p14:tracePt t="40833" x="5072063" y="5830888"/>
          <p14:tracePt t="40853" x="5205413" y="5857875"/>
          <p14:tracePt t="40884" x="5232400" y="5867400"/>
          <p14:tracePt t="40895" x="5303838" y="5884863"/>
          <p14:tracePt t="40920" x="5394325" y="5902325"/>
          <p14:tracePt t="40952" x="5419725" y="5911850"/>
          <p14:tracePt t="40956" x="5473700" y="5929313"/>
          <p14:tracePt t="40987" x="5554663" y="5946775"/>
          <p14:tracePt t="41019" x="5608638" y="5956300"/>
          <p14:tracePt t="41039" x="5634038" y="5965825"/>
          <p14:tracePt t="41054" x="5705475" y="5983288"/>
          <p14:tracePt t="41087" x="5768975" y="5991225"/>
          <p14:tracePt t="41103" x="5786438" y="6000750"/>
          <p14:tracePt t="41121" x="5867400" y="6027738"/>
          <p14:tracePt t="41153" x="5919788" y="6037263"/>
          <p14:tracePt t="41165" x="5946775" y="6037263"/>
          <p14:tracePt t="41188" x="6018213" y="6054725"/>
          <p14:tracePt t="41221" x="6081713" y="6062663"/>
          <p14:tracePt t="41227" x="6099175" y="6072188"/>
          <p14:tracePt t="41254" x="6170613" y="6089650"/>
          <p14:tracePt t="41286" x="6232525" y="6099175"/>
          <p14:tracePt t="41291" x="6296025" y="6116638"/>
          <p14:tracePt t="41323" x="6323013" y="6116638"/>
          <p14:tracePt t="41355" x="6429375" y="6143625"/>
          <p14:tracePt t="41388" x="6446838" y="6153150"/>
          <p14:tracePt t="41398" x="6510338" y="6161088"/>
          <p14:tracePt t="41422" x="6554788" y="6161088"/>
          <p14:tracePt t="41453" x="6599238" y="6161088"/>
          <p14:tracePt t="41463" x="6616700" y="6170613"/>
          <p14:tracePt t="41489" x="6680200" y="6180138"/>
          <p14:tracePt t="41522" x="6759575" y="6205538"/>
          <p14:tracePt t="41556" x="6796088" y="6205538"/>
          <p14:tracePt t="41574" x="6804025" y="6205538"/>
          <p14:tracePt t="41589" x="6848475" y="6215063"/>
          <p14:tracePt t="41621" x="6858000" y="6224588"/>
          <p14:tracePt t="41631" x="6894513" y="6224588"/>
          <p14:tracePt t="41656" x="6938963" y="6232525"/>
          <p14:tracePt t="41687" x="6956425" y="6242050"/>
          <p14:tracePt t="41699" x="6973888" y="6251575"/>
          <p14:tracePt t="41723" x="7018338" y="6251575"/>
          <p14:tracePt t="41754" x="7054850" y="6259513"/>
          <p14:tracePt t="41762" x="7062788" y="6269038"/>
          <p14:tracePt t="41790" x="7126288" y="6276975"/>
          <p14:tracePt t="41823" x="7188200" y="6296025"/>
          <p14:tracePt t="41855" x="7232650" y="6303963"/>
          <p14:tracePt t="41871" x="7259638" y="6313488"/>
          <p14:tracePt t="41904" x="7269163" y="6323013"/>
          <p14:tracePt t="41924" x="7304088" y="6323013"/>
          <p14:tracePt t="41956" x="7323138" y="6330950"/>
          <p14:tracePt t="41964" x="7331075" y="6330950"/>
          <p14:tracePt t="41990" x="7348538" y="6340475"/>
          <p14:tracePt t="42022" x="7358063" y="6340475"/>
          <p14:tracePt t="42045" x="7367588" y="6340475"/>
          <p14:tracePt t="42057" x="7385050" y="6348413"/>
          <p14:tracePt t="42089" x="7394575" y="6348413"/>
          <p14:tracePt t="42106" x="7402513" y="6348413"/>
          <p14:tracePt t="42153" x="7402513" y="6357938"/>
          <p14:tracePt t="42174" x="7412038" y="6357938"/>
          <p14:tracePt t="42191" x="7419975" y="6357938"/>
          <p14:tracePt t="42223" x="7429500" y="6357938"/>
          <p14:tracePt t="42312" x="7439025" y="6357938"/>
          <p14:tracePt t="42421" x="7446963" y="6357938"/>
          <p14:tracePt t="42470" x="7456488" y="6357938"/>
          <p14:tracePt t="42544" x="7456488" y="6367463"/>
          <p14:tracePt t="42563" x="7466013" y="6367463"/>
          <p14:tracePt t="42623" x="7473950" y="6367463"/>
          <p14:tracePt t="42735" x="7483475" y="6367463"/>
          <p14:tracePt t="42784" x="7491413" y="6367463"/>
          <p14:tracePt t="42932" x="7500938" y="6367463"/>
          <p14:tracePt t="42987" x="7510463" y="6367463"/>
          <p14:tracePt t="43037" x="7510463" y="6375400"/>
          <p14:tracePt t="43049" x="7518400" y="6375400"/>
          <p14:tracePt t="43067" x="7527925" y="6375400"/>
          <p14:tracePt t="43161" x="7537450" y="6375400"/>
          <p14:tracePt t="43303" x="7545388" y="6384925"/>
          <p14:tracePt t="43585" x="7554913" y="6384925"/>
          <p14:tracePt t="43886" x="7562850" y="6384925"/>
          <p14:tracePt t="53236" x="7562850" y="6394450"/>
          <p14:tracePt t="54212" x="7537450" y="6394450"/>
          <p14:tracePt t="54290" x="7518400" y="6402388"/>
          <p14:tracePt t="54301" x="7466013" y="6419850"/>
          <p14:tracePt t="54328" x="7429500" y="6429375"/>
          <p14:tracePt t="54345" x="7304088" y="6438900"/>
          <p14:tracePt t="54361" x="7224713" y="6438900"/>
          <p14:tracePt t="54379" x="7037388" y="6446838"/>
          <p14:tracePt t="54394" x="6786563" y="6446838"/>
          <p14:tracePt t="54426" x="6634163" y="6456363"/>
          <p14:tracePt t="54433" x="6599238" y="6456363"/>
          <p14:tracePt t="54461" x="6456363" y="6456363"/>
          <p14:tracePt t="54478" x="6384925" y="6465888"/>
          <p14:tracePt t="54495" x="6330950" y="6465888"/>
          <p14:tracePt t="54511" x="6251575" y="6465888"/>
          <p14:tracePt t="54528" x="6215063" y="6473825"/>
          <p14:tracePt t="54545" x="6161088" y="6473825"/>
          <p14:tracePt t="54561" x="6062663" y="6473825"/>
          <p14:tracePt t="54578" x="6000750" y="6465888"/>
          <p14:tracePt t="54595" x="5857875" y="6429375"/>
          <p14:tracePt t="54612" x="5795963" y="6411913"/>
          <p14:tracePt t="54629" x="5643563" y="6357938"/>
          <p14:tracePt t="54646" x="5589588" y="6330950"/>
          <p14:tracePt t="54662" x="5446713" y="6276975"/>
          <p14:tracePt t="54678" x="5375275" y="6242050"/>
          <p14:tracePt t="54695" x="5205413" y="6126163"/>
          <p14:tracePt t="54712" x="4965700" y="5938838"/>
          <p14:tracePt t="54729" x="4857750" y="5840413"/>
          <p14:tracePt t="54749" x="4822825" y="5813425"/>
          <p14:tracePt t="54762" x="4697413" y="5661025"/>
          <p14:tracePt t="54780" x="4660900" y="5634038"/>
          <p14:tracePt t="54807" x="4589463" y="5554663"/>
          <p14:tracePt t="54826" x="4581525" y="5527675"/>
          <p14:tracePt t="54838" x="4545013" y="5500688"/>
          <p14:tracePt t="54857" x="4537075" y="5483225"/>
          <p14:tracePt t="54869" x="4518025" y="5446713"/>
          <p14:tracePt t="54888" x="4527550" y="5438775"/>
          <p14:tracePt t="54935" x="4562475" y="5419725"/>
          <p14:tracePt t="54947" x="4687888" y="5384800"/>
          <p14:tracePt t="54966" x="4759325" y="5375275"/>
          <p14:tracePt t="54978" x="4884738" y="5367338"/>
          <p14:tracePt t="54996" x="4938713" y="5357813"/>
          <p14:tracePt t="55008" x="5037138" y="5348288"/>
          <p14:tracePt t="55027" x="5241925" y="5340350"/>
          <p14:tracePt t="55047" x="5357813" y="5340350"/>
          <p14:tracePt t="55058" x="5715000" y="5375275"/>
          <p14:tracePt t="55078" x="5822950" y="5394325"/>
          <p14:tracePt t="55089" x="5973763" y="5402263"/>
          <p14:tracePt t="55108" x="6000750" y="5402263"/>
          <p14:tracePt t="55119" x="6108700" y="5402263"/>
          <p14:tracePt t="55138" x="6188075" y="5402263"/>
          <p14:tracePt t="55150" x="6296025" y="5402263"/>
          <p14:tracePt t="55168" x="6429375" y="5394325"/>
          <p14:tracePt t="55188" x="6456363" y="5394325"/>
          <p14:tracePt t="55199" x="6500813" y="5384800"/>
          <p14:tracePt t="55218" x="6527800" y="5375275"/>
          <p14:tracePt t="55245" x="6554788" y="5367338"/>
          <p14:tracePt t="87487" x="6572250" y="5384800"/>
          <p14:tracePt t="87905" x="6572250" y="5394325"/>
          <p14:tracePt t="87917" x="6589713" y="5411788"/>
          <p14:tracePt t="87936" x="6589713" y="5419725"/>
          <p14:tracePt t="87996" x="6589713" y="5438775"/>
          <p14:tracePt t="88015" x="6581775" y="5438775"/>
          <p14:tracePt t="88041" x="6562725" y="5456238"/>
          <p14:tracePt t="88061" x="6537325" y="5473700"/>
          <p14:tracePt t="88094" x="6527800" y="5491163"/>
          <p14:tracePt t="88106" x="6473825" y="5518150"/>
          <p14:tracePt t="88125" x="6446838" y="5537200"/>
          <p14:tracePt t="88137" x="6357938" y="5572125"/>
          <p14:tracePt t="88157" x="6313488" y="5589588"/>
          <p14:tracePt t="88169" x="6242050" y="5608638"/>
          <p14:tracePt t="88188" x="6215063" y="5608638"/>
          <p14:tracePt t="88200" x="6062663" y="5634038"/>
          <p14:tracePt t="88220" x="5983288" y="5643563"/>
          <p14:tracePt t="88233" x="5840413" y="5643563"/>
          <p14:tracePt t="88251" x="5759450" y="5643563"/>
          <p14:tracePt t="88266" x="5572125" y="5626100"/>
          <p14:tracePt t="88282" x="5500688" y="5608638"/>
          <p14:tracePt t="88298" x="5340350" y="5562600"/>
          <p14:tracePt t="88315" x="5295900" y="5554663"/>
          <p14:tracePt t="88331" x="5197475" y="5518150"/>
          <p14:tracePt t="88348" x="5143500" y="5500688"/>
          <p14:tracePt t="88366" x="4983163" y="5429250"/>
          <p14:tracePt t="88381" x="4911725" y="5402263"/>
          <p14:tracePt t="88398" x="4759325" y="5313363"/>
          <p14:tracePt t="88415" x="4714875" y="5286375"/>
          <p14:tracePt t="88431" x="4598988" y="5224463"/>
          <p14:tracePt t="88448" x="4419600" y="5108575"/>
          <p14:tracePt t="88482" x="4286250" y="5027613"/>
          <p14:tracePt t="88517" x="4089400" y="4919663"/>
          <p14:tracePt t="88549" x="3983038" y="4867275"/>
          <p14:tracePt t="88582" x="3902075" y="4813300"/>
          <p14:tracePt t="88614" x="3857625" y="4803775"/>
          <p14:tracePt t="88624" x="3751263" y="4741863"/>
          <p14:tracePt t="88648" x="3536950" y="4598988"/>
          <p14:tracePt t="88681" x="3465513" y="4562475"/>
          <p14:tracePt t="88699" x="3286125" y="4456113"/>
          <p14:tracePt t="88732" x="3125788" y="4367213"/>
          <p14:tracePt t="88739" x="3062288" y="4322763"/>
          <p14:tracePt t="88766" x="2840038" y="4170363"/>
          <p14:tracePt t="88799" x="2741613" y="4116388"/>
          <p14:tracePt t="88815" x="2741613" y="4098925"/>
          <p14:tracePt t="88843" x="2687638" y="4054475"/>
          <p14:tracePt t="88866" x="2536825" y="3973513"/>
          <p14:tracePt t="88899" x="2500313" y="3946525"/>
          <p14:tracePt t="88906" x="2419350" y="3894138"/>
          <p14:tracePt t="88933" x="2322513" y="3840163"/>
          <p14:tracePt t="88933" x="2303463" y="3830638"/>
          <p14:tracePt t="88968" x="2303463" y="3822700"/>
          <p14:tracePt t="88986" x="2303463" y="3813175"/>
          <p14:tracePt t="89095" x="2303463" y="3803650"/>
          <p14:tracePt t="89125" x="2303463" y="3795713"/>
          <p14:tracePt t="89144" x="2303463" y="3786188"/>
          <p14:tracePt t="89178" x="2312988" y="3776663"/>
          <p14:tracePt t="89225" x="2322513" y="3776663"/>
          <p14:tracePt t="89251" x="2339975" y="3776663"/>
          <p14:tracePt t="89269" x="2384425" y="3776663"/>
          <p14:tracePt t="89301" x="2411413" y="3776663"/>
          <p14:tracePt t="89334" x="2419350" y="3786188"/>
          <p14:tracePt t="89347" x="2438400" y="3786188"/>
          <p14:tracePt t="89367" x="2455863" y="3786188"/>
          <p14:tracePt t="89399" x="2473325" y="3786188"/>
          <p14:tracePt t="89430" x="2482850" y="3786188"/>
          <p14:tracePt t="89504" x="2482850" y="3776663"/>
          <p14:tracePt t="89554" x="2490788" y="3768725"/>
          <p14:tracePt t="89741" x="2490788" y="3759200"/>
          <p14:tracePt t="89866" x="2490788" y="3751263"/>
          <p14:tracePt t="89884" x="2490788" y="3741738"/>
          <p14:tracePt t="89918" x="2482850" y="3741738"/>
          <p14:tracePt t="89951" x="2473325" y="3741738"/>
          <p14:tracePt t="89996" x="2465388" y="3741738"/>
          <p14:tracePt t="90030" x="2446338" y="3741738"/>
          <p14:tracePt t="90037" x="2428875" y="3741738"/>
          <p14:tracePt t="90070" x="2384425" y="3751263"/>
          <p14:tracePt t="90103" x="2357438" y="3759200"/>
          <p14:tracePt t="90120" x="2322513" y="3768725"/>
          <p14:tracePt t="90154" x="2312988" y="3776663"/>
          <p14:tracePt t="90170" x="2276475" y="3803650"/>
          <p14:tracePt t="90203" x="2259013" y="3822700"/>
          <p14:tracePt t="90236" x="2251075" y="3830638"/>
          <p14:tracePt t="90244" x="2241550" y="3840163"/>
          <p14:tracePt t="90277" x="2232025" y="3848100"/>
          <p14:tracePt t="90304" x="2224088" y="3857625"/>
          <p14:tracePt t="90337" x="2251075" y="3857625"/>
          <p14:tracePt t="90468" x="2276475" y="3857625"/>
          <p14:tracePt t="90479" x="2312988" y="3867150"/>
          <p14:tracePt t="90504" x="2330450" y="3867150"/>
          <p14:tracePt t="90537" x="2384425" y="3875088"/>
          <p14:tracePt t="90571" x="2687638" y="3902075"/>
          <p14:tracePt t="90576" x="3241675" y="3919538"/>
          <p14:tracePt t="90609" x="3367088" y="3884613"/>
          <p14:tracePt t="90639" x="3429000" y="3830638"/>
          <p14:tracePt t="90672" x="3643313" y="3714750"/>
          <p14:tracePt t="90705" x="3973513" y="3633788"/>
          <p14:tracePt t="90738" x="4187825" y="3598863"/>
          <p14:tracePt t="90771" x="4251325" y="3598863"/>
          <p14:tracePt t="90780" x="4268788" y="3598863"/>
          <p14:tracePt t="90813" x="4322763" y="3598863"/>
          <p14:tracePt t="90839" x="4438650" y="3598863"/>
          <p14:tracePt t="90872" x="4518025" y="3598863"/>
          <p14:tracePt t="90907" x="4581525" y="3598863"/>
          <p14:tracePt t="90922" x="4867275" y="3589338"/>
          <p14:tracePt t="90955" x="4973638" y="3589338"/>
          <p14:tracePt t="90973" x="5251450" y="3544888"/>
          <p14:tracePt t="91007" x="5375275" y="3500438"/>
          <p14:tracePt t="91042" x="5419725" y="3482975"/>
          <p14:tracePt t="91075" x="5419725" y="3473450"/>
          <p14:tracePt t="91124" x="5411788" y="3465513"/>
          <p14:tracePt t="91191" x="5402263" y="3465513"/>
          <p14:tracePt t="91316" x="5394325" y="3465513"/>
          <p14:tracePt t="91381" x="5367338" y="3465513"/>
          <p14:tracePt t="91425" x="5357813" y="3465513"/>
          <p14:tracePt t="91437" x="5303838" y="3465513"/>
          <p14:tracePt t="91471" x="5259388" y="3465513"/>
          <p14:tracePt t="91488" x="5180013" y="3465513"/>
          <p14:tracePt t="91521" x="5116513" y="3465513"/>
          <p14:tracePt t="91541" x="4973638" y="3473450"/>
          <p14:tracePt t="91574" x="4822825" y="3490913"/>
          <p14:tracePt t="91608" x="4732338" y="3509963"/>
          <p14:tracePt t="91613" x="4554538" y="3536950"/>
          <p14:tracePt t="91647" x="4491038" y="3554413"/>
          <p14:tracePt t="91675" x="4357688" y="3581400"/>
          <p14:tracePt t="91709" x="4259263" y="3625850"/>
          <p14:tracePt t="91742" x="4241800" y="3633788"/>
          <p14:tracePt t="91775" x="4232275" y="3633788"/>
          <p14:tracePt t="91808" x="4224338" y="3633788"/>
          <p14:tracePt t="91813" x="4224338" y="3643313"/>
          <p14:tracePt t="91846" x="4232275" y="3643313"/>
          <p14:tracePt t="91955" x="4276725" y="3643313"/>
          <p14:tracePt t="91974" x="4357688" y="3633788"/>
          <p14:tracePt t="92008" x="4411663" y="3625850"/>
          <p14:tracePt t="92019" x="4483100" y="3608388"/>
          <p14:tracePt t="92052" x="4537075" y="3581400"/>
          <p14:tracePt t="92076" x="4616450" y="3536950"/>
          <p14:tracePt t="92109" x="4670425" y="3509963"/>
          <p14:tracePt t="92143" x="4679950" y="3490913"/>
          <p14:tracePt t="92159" x="4697413" y="3465513"/>
          <p14:tracePt t="92192" x="4714875" y="3438525"/>
          <p14:tracePt t="92210" x="4751388" y="3367088"/>
          <p14:tracePt t="92243" x="4776788" y="3295650"/>
          <p14:tracePt t="92276" x="4786313" y="3276600"/>
          <p14:tracePt t="92290" x="4803775" y="3232150"/>
          <p14:tracePt t="92323" x="4803775" y="3214688"/>
          <p14:tracePt t="92343" x="4830763" y="3170238"/>
          <p14:tracePt t="92376" x="4867275" y="3116263"/>
          <p14:tracePt t="92409" x="4867275" y="3108325"/>
          <p14:tracePt t="92632" x="4857750" y="3108325"/>
          <p14:tracePt t="92759" x="4848225" y="3108325"/>
          <p14:tracePt t="93104" x="4840288" y="3108325"/>
          <p14:tracePt t="93467" x="4830763" y="3116263"/>
          <p14:tracePt t="93501" x="4813300" y="3125788"/>
          <p14:tracePt t="93514" x="4776788" y="3170238"/>
          <p14:tracePt t="93533" x="4741863" y="3187700"/>
          <p14:tracePt t="93548" x="4643438" y="3268663"/>
          <p14:tracePt t="93581" x="4554538" y="3322638"/>
          <p14:tracePt t="93614" x="4367213" y="3402013"/>
          <p14:tracePt t="93648" x="4251325" y="3455988"/>
          <p14:tracePt t="93681" x="4152900" y="3482975"/>
          <p14:tracePt t="93688" x="4108450" y="3500438"/>
          <p14:tracePt t="93714" x="3911600" y="3571875"/>
          <p14:tracePt t="93748" x="3830638" y="3608388"/>
          <p14:tracePt t="93753" x="3813175" y="3616325"/>
          <p14:tracePt t="93781" x="3616325" y="3687763"/>
          <p14:tracePt t="93816" x="3562350" y="3705225"/>
          <p14:tracePt t="93826" x="3473450" y="3724275"/>
          <p14:tracePt t="93848" x="3375025" y="3741738"/>
          <p14:tracePt t="93880" x="3340100" y="3751263"/>
          <p14:tracePt t="93888" x="3276600" y="3759200"/>
          <p14:tracePt t="93915" x="3179763" y="3768725"/>
          <p14:tracePt t="93948" x="3125788" y="3776663"/>
          <p14:tracePt t="93956" x="3089275" y="3776663"/>
          <p14:tracePt t="93982" x="3044825" y="3786188"/>
          <p14:tracePt t="94015" x="2990850" y="3795713"/>
          <p14:tracePt t="94050" x="2982913" y="3795713"/>
          <p14:tracePt t="94063" x="2938463" y="3803650"/>
          <p14:tracePt t="94082" x="2874963" y="3813175"/>
          <p14:tracePt t="94115" x="2803525" y="3822700"/>
          <p14:tracePt t="94149" x="2776538" y="3822700"/>
          <p14:tracePt t="94156" x="2724150" y="3830638"/>
          <p14:tracePt t="94182" x="2697163" y="3830638"/>
          <p14:tracePt t="94216" x="2670175" y="3840163"/>
          <p14:tracePt t="94220" x="2625725" y="3840163"/>
          <p14:tracePt t="94249" x="2581275" y="3840163"/>
          <p14:tracePt t="94282" x="2581275" y="3830638"/>
          <p14:tracePt t="94333" x="2562225" y="3822700"/>
          <p14:tracePt t="94360" x="2544763" y="3813175"/>
          <p14:tracePt t="94387" x="2544763" y="3803650"/>
          <p14:tracePt t="94399" x="2536825" y="3795713"/>
          <p14:tracePt t="94416" x="2527300" y="3795713"/>
          <p14:tracePt t="94449" x="2517775" y="3776663"/>
          <p14:tracePt t="94460" x="2509838" y="3768725"/>
          <p14:tracePt t="94483" x="2490788" y="3741738"/>
          <p14:tracePt t="94516" x="2490788" y="3724275"/>
          <p14:tracePt t="94521" x="2482850" y="3714750"/>
          <p14:tracePt t="94553" x="2473325" y="3705225"/>
          <p14:tracePt t="94583" x="2465388" y="3679825"/>
          <p14:tracePt t="94617" x="2465388" y="3670300"/>
          <p14:tracePt t="94650" x="2465388" y="3660775"/>
          <p14:tracePt t="94693" x="2465388" y="3670300"/>
          <p14:tracePt t="94916" x="2465388" y="3687763"/>
          <p14:tracePt t="94961" x="2473325" y="3705225"/>
          <p14:tracePt t="94975" x="2473325" y="3724275"/>
          <p14:tracePt t="94995" x="2482850" y="3732213"/>
          <p14:tracePt t="95018" x="2482850" y="3759200"/>
          <p14:tracePt t="95052" x="2482850" y="3776663"/>
          <p14:tracePt t="95060" x="2482850" y="3795713"/>
          <p14:tracePt t="95089" x="2482850" y="3803650"/>
          <p14:tracePt t="95118" x="2490788" y="3848100"/>
          <p14:tracePt t="95151" x="2490788" y="3857625"/>
          <p14:tracePt t="95178" x="2490788" y="3875088"/>
          <p14:tracePt t="95196" x="2500313" y="3894138"/>
          <p14:tracePt t="95219" x="2509838" y="3938588"/>
          <p14:tracePt t="95251" x="2509838" y="3956050"/>
          <p14:tracePt t="95260" x="2517775" y="3973513"/>
          <p14:tracePt t="95291" x="2517775" y="3983038"/>
          <p14:tracePt t="95319" x="2527300" y="4010025"/>
          <p14:tracePt t="95352" x="2527300" y="4027488"/>
          <p14:tracePt t="95386" x="2527300" y="4044950"/>
          <p14:tracePt t="95390" x="2536825" y="4062413"/>
          <p14:tracePt t="95419" x="2544763" y="4116388"/>
          <p14:tracePt t="95453" x="2544763" y="4125913"/>
          <p14:tracePt t="95461" x="2544763" y="4133850"/>
          <p14:tracePt t="95491" x="2544763" y="4143375"/>
          <p14:tracePt t="95520" x="2544763" y="4152900"/>
          <p14:tracePt t="95553" x="2544763" y="4179888"/>
          <p14:tracePt t="95586" x="2544763" y="4197350"/>
          <p14:tracePt t="95601" x="2554288" y="4214813"/>
          <p14:tracePt t="95654" x="2554288" y="4224338"/>
          <p14:tracePt t="95666" x="2554288" y="4232275"/>
          <p14:tracePt t="95696" x="2554288" y="4241800"/>
          <p14:tracePt t="95777" x="2554288" y="4232275"/>
          <p14:tracePt t="100487" x="2554288" y="4224338"/>
          <p14:tracePt t="101389" x="2554288" y="4214813"/>
          <p14:tracePt t="101456" x="2554288" y="4205288"/>
          <p14:tracePt t="101467" x="2554288" y="4197350"/>
          <p14:tracePt t="101515" x="2554288" y="4187825"/>
          <p14:tracePt t="101536" x="2554288" y="4179888"/>
          <p14:tracePt t="101561" x="2544763" y="4133850"/>
          <p14:tracePt t="101579" x="2544763" y="4125913"/>
          <p14:tracePt t="101604" x="2527300" y="4098925"/>
          <p14:tracePt t="101638" x="2527300" y="4081463"/>
          <p14:tracePt t="101642" x="2517775" y="4062413"/>
          <p14:tracePt t="101674" x="2517775" y="4044950"/>
          <p14:tracePt t="101705" x="2500313" y="3983038"/>
          <p14:tracePt t="101738" x="2473325" y="3902075"/>
          <p14:tracePt t="101772" x="2438400" y="3803650"/>
          <p14:tracePt t="101805" x="2428875" y="3786188"/>
          <p14:tracePt t="101812" x="2428875" y="3776663"/>
          <p14:tracePt t="101839" x="2428875" y="3768725"/>
          <p14:tracePt t="102050" x="2428875" y="3759200"/>
          <p14:tracePt t="102067" x="2419350" y="3759200"/>
          <p14:tracePt t="103237" x="2428875" y="3759200"/>
          <p14:tracePt t="103875" x="2438400" y="3759200"/>
          <p14:tracePt t="103910" x="2446338" y="3759200"/>
          <p14:tracePt t="103945" x="2465388" y="3759200"/>
          <p14:tracePt t="103996" x="2446338" y="3759200"/>
          <p14:tracePt t="104190" x="2438400" y="3759200"/>
          <p14:tracePt t="104201" x="2428875" y="3759200"/>
          <p14:tracePt t="104220" x="2419350" y="3759200"/>
          <p14:tracePt t="104267" x="2419350" y="3768725"/>
          <p14:tracePt t="142737" x="2419350" y="3776663"/>
          <p14:tracePt t="143307" x="2411413" y="3776663"/>
          <p14:tracePt t="143319" x="2419350" y="3786188"/>
          <p14:tracePt t="143400" x="2438400" y="3786188"/>
          <p14:tracePt t="143412" x="2473325" y="3786188"/>
          <p14:tracePt t="143433" x="2490788" y="3795713"/>
          <p14:tracePt t="143444" x="2509838" y="3795713"/>
          <p14:tracePt t="143456" x="2589213" y="3813175"/>
          <p14:tracePt t="143476" x="2687638" y="3822700"/>
          <p14:tracePt t="143494" x="2724150" y="3830638"/>
          <p14:tracePt t="143522" x="2803525" y="3840163"/>
          <p14:tracePt t="143541" x="2822575" y="3840163"/>
          <p14:tracePt t="143556" x="2822575" y="3848100"/>
          <p14:tracePt t="143573" x="2840038" y="3848100"/>
          <p14:tracePt t="143585" x="2884488" y="3848100"/>
          <p14:tracePt t="143603" x="2911475" y="3848100"/>
          <p14:tracePt t="143615" x="2982913" y="3848100"/>
          <p14:tracePt t="143634" x="3009900" y="3848100"/>
          <p14:tracePt t="143648" x="3044825" y="3848100"/>
          <p14:tracePt t="143666" x="3133725" y="3848100"/>
          <p14:tracePt t="143699" x="3152775" y="3848100"/>
          <p14:tracePt t="143711" x="3170238" y="3840163"/>
          <p14:tracePt t="143729" x="3197225" y="3830638"/>
          <p14:tracePt t="143740" x="3205163" y="3822700"/>
          <p14:tracePt t="143760" x="3232150" y="3795713"/>
          <p14:tracePt t="143788" x="3241675" y="3732213"/>
          <p14:tracePt t="143807" x="3241675" y="3705225"/>
          <p14:tracePt t="143819" x="3241675" y="3660775"/>
          <p14:tracePt t="143839" x="3251200" y="3643313"/>
          <p14:tracePt t="143851" x="3259138" y="3625850"/>
          <p14:tracePt t="143870" x="3259138" y="3616325"/>
          <p14:tracePt t="143882" x="3268663" y="3589338"/>
          <p14:tracePt t="143902" x="3268663" y="3581400"/>
          <p14:tracePt t="143930" x="3268663" y="3571875"/>
          <p14:tracePt t="143950" x="3268663" y="3562350"/>
          <p14:tracePt t="144013" x="3268663" y="3554413"/>
          <p14:tracePt t="144043" x="3259138" y="3554413"/>
          <p14:tracePt t="144171" x="3259138" y="3544888"/>
          <p14:tracePt t="144196" x="3251200" y="3536950"/>
          <p14:tracePt t="144216" x="3251200" y="3527425"/>
          <p14:tracePt t="145487" x="3251200" y="3536950"/>
          <p14:tracePt t="146069" x="3232150" y="3536950"/>
          <p14:tracePt t="146089" x="3197225" y="3536950"/>
          <p14:tracePt t="146102" x="3108325" y="3536950"/>
          <p14:tracePt t="146122" x="2509838" y="3438525"/>
          <p14:tracePt t="146158" x="2419350" y="3419475"/>
          <p14:tracePt t="146163" x="2241550" y="3367088"/>
          <p14:tracePt t="146182" x="2214563" y="3357563"/>
          <p14:tracePt t="146194" x="2143125" y="3348038"/>
          <p14:tracePt t="146214" x="2081213" y="3340100"/>
          <p14:tracePt t="146240" x="2062163" y="3340100"/>
          <p14:tracePt t="146259" x="2027238" y="3340100"/>
          <p14:tracePt t="146305" x="2009775" y="3340100"/>
          <p14:tracePt t="146317" x="1965325" y="3340100"/>
          <p14:tracePt t="146336" x="1911350" y="3340100"/>
          <p14:tracePt t="146357" x="1866900" y="3340100"/>
          <p14:tracePt t="146390" x="1847850" y="3348038"/>
          <p14:tracePt t="146423" x="1785938" y="3429000"/>
          <p14:tracePt t="146457" x="1785938" y="3446463"/>
          <p14:tracePt t="146490" x="1768475" y="3482975"/>
          <p14:tracePt t="146525" x="1768475" y="3490913"/>
          <p14:tracePt t="146543" x="1758950" y="3490913"/>
          <p14:tracePt t="157737" x="1751013" y="3490913"/>
          <p14:tracePt t="158257" x="1751013" y="3482975"/>
          <p14:tracePt t="158283" x="1751013" y="3473450"/>
          <p14:tracePt t="158302" x="1731963" y="3419475"/>
          <p14:tracePt t="158333" x="1724025" y="3402013"/>
          <p14:tracePt t="158345" x="1704975" y="3357563"/>
          <p14:tracePt t="158376" x="1652588" y="3125788"/>
          <p14:tracePt t="158409" x="1608138" y="3000375"/>
          <p14:tracePt t="158426" x="1589088" y="2955925"/>
          <p14:tracePt t="158442" x="1562100" y="2919413"/>
          <p14:tracePt t="158476" x="1562100" y="2901950"/>
          <p14:tracePt t="158502" x="1562100" y="2884488"/>
          <p14:tracePt t="158521" x="1562100" y="2874963"/>
          <p14:tracePt t="158549" x="1581150" y="2867025"/>
          <p14:tracePt t="158583" x="1589088" y="2867025"/>
          <p14:tracePt t="158614" x="1598613" y="2867025"/>
          <p14:tracePt t="158790" x="1598613" y="2874963"/>
          <p14:tracePt t="159590" x="1608138" y="2874963"/>
          <p14:tracePt t="161737" x="1608138" y="2884488"/>
          <p14:tracePt t="161811" x="1616075" y="2884488"/>
          <p14:tracePt t="161885" x="1625600" y="2901950"/>
          <p14:tracePt t="161904" x="1633538" y="2911475"/>
          <p14:tracePt t="161920" x="1660525" y="2946400"/>
          <p14:tracePt t="161952" x="1697038" y="2973388"/>
          <p14:tracePt t="161966" x="1704975" y="2990850"/>
          <p14:tracePt t="161986" x="1758950" y="3044825"/>
          <p14:tracePt t="162020" x="1803400" y="3081338"/>
          <p14:tracePt t="162028" x="1822450" y="3098800"/>
          <p14:tracePt t="162053" x="1911350" y="3160713"/>
          <p14:tracePt t="162086" x="1982788" y="3197225"/>
          <p14:tracePt t="162090" x="1990725" y="3214688"/>
          <p14:tracePt t="162120" x="2125663" y="3295650"/>
          <p14:tracePt t="162154" x="2187575" y="3330575"/>
          <p14:tracePt t="162170" x="2224088" y="3348038"/>
          <p14:tracePt t="162187" x="2303463" y="3384550"/>
          <p14:tracePt t="162220" x="2357438" y="3411538"/>
          <p14:tracePt t="162232" x="2374900" y="3419475"/>
          <p14:tracePt t="162256" x="2455863" y="3455988"/>
          <p14:tracePt t="162288" x="2527300" y="3482975"/>
          <p14:tracePt t="162321" x="2608263" y="3509963"/>
          <p14:tracePt t="162354" x="2660650" y="3527425"/>
          <p14:tracePt t="162358" x="2751138" y="3554413"/>
          <p14:tracePt t="162388" x="2840038" y="3581400"/>
          <p14:tracePt t="162422" x="2911475" y="3598863"/>
          <p14:tracePt t="162455" x="2982913" y="3625850"/>
          <p14:tracePt t="162489" x="3098800" y="3660775"/>
          <p14:tracePt t="162523" x="3116263" y="3660775"/>
          <p14:tracePt t="162556" x="3179763" y="3679825"/>
          <p14:tracePt t="162589" x="3214688" y="3679825"/>
          <p14:tracePt t="162622" x="3268663" y="3687763"/>
          <p14:tracePt t="162639" x="3286125" y="3697288"/>
          <p14:tracePt t="162655" x="3375025" y="3705225"/>
          <p14:tracePt t="162689" x="3411538" y="3705225"/>
          <p14:tracePt t="162720" x="3429000" y="3705225"/>
          <p14:tracePt t="162732" x="3446463" y="3714750"/>
          <p14:tracePt t="162755" x="3500438" y="3714750"/>
          <p14:tracePt t="162789" x="3509963" y="3714750"/>
          <p14:tracePt t="162794" x="3554413" y="3714750"/>
          <p14:tracePt t="162822" x="3598863" y="3724275"/>
          <p14:tracePt t="162857" x="3633788" y="3724275"/>
          <p14:tracePt t="162873" x="3670300" y="3724275"/>
          <p14:tracePt t="162893" x="3697288" y="3724275"/>
          <p14:tracePt t="162923" x="3732213" y="3724275"/>
          <p14:tracePt t="162957" x="3759200" y="3724275"/>
          <p14:tracePt t="162990" x="3768725" y="3724275"/>
          <p14:tracePt t="163022" x="3795713" y="3724275"/>
          <p14:tracePt t="163036" x="3822700" y="3724275"/>
          <p14:tracePt t="163065" x="3830638" y="3724275"/>
          <p14:tracePt t="163139" x="3840163" y="3724275"/>
          <p14:tracePt t="163237" x="3848100" y="3724275"/>
          <p14:tracePt t="163286" x="3857625" y="3724275"/>
          <p14:tracePt t="163567" x="3867150" y="3724275"/>
          <p14:tracePt t="163847" x="3875088" y="3724275"/>
          <p14:tracePt t="163995" x="3875088" y="3705225"/>
          <p14:tracePt t="164036" x="3884613" y="3705225"/>
          <p14:tracePt t="164104" x="3884613" y="3697288"/>
          <p14:tracePt t="164130" x="3894138" y="3697288"/>
          <p14:tracePt t="164149" x="3902075" y="3679825"/>
          <p14:tracePt t="164161" x="3946525" y="3670300"/>
          <p14:tracePt t="164194" x="4017963" y="3633788"/>
          <p14:tracePt t="164227" x="4081463" y="3581400"/>
          <p14:tracePt t="164260" x="4170363" y="3536950"/>
          <p14:tracePt t="164294" x="4187825" y="3527425"/>
          <p14:tracePt t="164304" x="4214813" y="3509963"/>
          <p14:tracePt t="164327" x="4295775" y="3500438"/>
          <p14:tracePt t="164361" x="4313238" y="3490913"/>
          <p14:tracePt t="164394" x="4330700" y="3490913"/>
          <p14:tracePt t="164398" x="4357688" y="3482975"/>
          <p14:tracePt t="164427" x="4419600" y="3473450"/>
          <p14:tracePt t="164462" x="4446588" y="3473450"/>
          <p14:tracePt t="164479" x="4446588" y="3465513"/>
          <p14:tracePt t="164511" x="4438650" y="3465513"/>
          <p14:tracePt t="164592" x="4429125" y="3465513"/>
          <p14:tracePt t="164604" x="4394200" y="3446463"/>
          <p14:tracePt t="164628" x="4348163" y="3429000"/>
          <p14:tracePt t="164661" x="4330700" y="3419475"/>
          <p14:tracePt t="164695" x="4303713" y="3402013"/>
          <p14:tracePt t="164700" x="4295775" y="3394075"/>
          <p14:tracePt t="164728" x="4241800" y="3357563"/>
          <p14:tracePt t="164762" x="4205288" y="3340100"/>
          <p14:tracePt t="164766" x="4197350" y="3340100"/>
          <p14:tracePt t="164795" x="4098925" y="3303588"/>
          <p14:tracePt t="164828" x="4081463" y="3295650"/>
          <p14:tracePt t="164838" x="4027488" y="3276600"/>
          <p14:tracePt t="164861" x="3965575" y="3259138"/>
          <p14:tracePt t="164894" x="3946525" y="3251200"/>
          <p14:tracePt t="164927" x="3929063" y="3241675"/>
          <p14:tracePt t="164933" x="3911600" y="3241675"/>
          <p14:tracePt t="164979" x="3902075" y="3224213"/>
          <p14:tracePt t="164999" x="3884613" y="3205163"/>
          <p14:tracePt t="165028" x="3848100" y="3152775"/>
          <p14:tracePt t="165062" x="3848100" y="3143250"/>
          <p14:tracePt t="165076" x="3840163" y="3143250"/>
          <p14:tracePt t="165106" x="3840163" y="3133725"/>
          <p14:tracePt t="165168" x="3840163" y="3125788"/>
          <p14:tracePt t="165283" x="3830638" y="3125788"/>
          <p14:tracePt t="165358" x="3830638" y="3116263"/>
          <p14:tracePt t="176735" x="3822700" y="3108325"/>
          <p14:tracePt t="177480" x="3803650" y="3108325"/>
          <p14:tracePt t="177492" x="3776663" y="3089275"/>
          <p14:tracePt t="177512" x="3751263" y="3081338"/>
          <p14:tracePt t="177546" x="3732213" y="3071813"/>
          <p14:tracePt t="177565" x="3633788" y="3036888"/>
          <p14:tracePt t="177598" x="3517900" y="2990850"/>
          <p14:tracePt t="177631" x="3490913" y="2973388"/>
          <p14:tracePt t="177635" x="3446463" y="2955925"/>
          <p14:tracePt t="177668" x="3419475" y="2946400"/>
          <p14:tracePt t="177699" x="3286125" y="2901950"/>
          <p14:tracePt t="177733" x="3205163" y="2874963"/>
          <p14:tracePt t="177766" x="3143250" y="2857500"/>
          <p14:tracePt t="177789" x="3071813" y="2840038"/>
          <p14:tracePt t="177823" x="3027363" y="2830513"/>
          <p14:tracePt t="177841" x="3017838" y="2830513"/>
          <p14:tracePt t="177853" x="3000375" y="2830513"/>
          <p14:tracePt t="177884" x="2982913" y="2830513"/>
          <p14:tracePt t="177916" x="2955925" y="2830513"/>
          <p14:tracePt t="177920" x="2946400" y="2830513"/>
          <p14:tracePt t="178031" x="2938463" y="2830513"/>
          <p14:tracePt t="199236" x="2919413" y="2813050"/>
          <p14:tracePt t="199841" x="2911475" y="2813050"/>
          <p14:tracePt t="199854" x="2901950" y="2813050"/>
          <p14:tracePt t="199895" x="2901950" y="2840038"/>
          <p14:tracePt t="199914" x="2874963" y="2857500"/>
          <p14:tracePt t="199928" x="2795588" y="2928938"/>
          <p14:tracePt t="199946" x="2732088" y="2946400"/>
          <p14:tracePt t="199957" x="2625725" y="2973388"/>
          <p14:tracePt t="199977" x="2562225" y="2973388"/>
          <p14:tracePt t="200005" x="2544763" y="2973388"/>
          <p14:tracePt t="200022" x="2517775" y="2973388"/>
          <p14:tracePt t="200042" x="2509838" y="2982913"/>
          <p14:tracePt t="200054" x="2428875" y="3036888"/>
          <p14:tracePt t="200073" x="2393950" y="3071813"/>
          <p14:tracePt t="200086" x="2286000" y="3179763"/>
          <p14:tracePt t="200105" x="2224088" y="3251200"/>
          <p14:tracePt t="200117" x="2170113" y="3330575"/>
          <p14:tracePt t="200135" x="2143125" y="3348038"/>
          <p14:tracePt t="200151" x="2133600" y="3375025"/>
          <p14:tracePt t="200168" x="2108200" y="3411538"/>
          <p14:tracePt t="200193" x="2098675" y="3411538"/>
          <p14:tracePt t="200211" x="2089150" y="3429000"/>
          <p14:tracePt t="200230" x="2081213" y="3429000"/>
          <p14:tracePt t="200241" x="2044700" y="3465513"/>
          <p14:tracePt t="200260" x="2009775" y="3473450"/>
          <p14:tracePt t="200272" x="1946275" y="3482975"/>
          <p14:tracePt t="200293" x="1928813" y="3490913"/>
          <p14:tracePt t="200305" x="1884363" y="3509963"/>
          <p14:tracePt t="200325" x="1812925" y="3527425"/>
          <p14:tracePt t="200353" x="1776413" y="3544888"/>
          <p14:tracePt t="200369" x="1758950" y="3544888"/>
          <p14:tracePt t="200381" x="1697038" y="3554413"/>
          <p14:tracePt t="200400" x="1643063" y="3562350"/>
          <p14:tracePt t="200418" x="1625600" y="3562350"/>
          <p14:tracePt t="200430" x="1598613" y="3562350"/>
          <p14:tracePt t="200449" x="1589088" y="3554413"/>
          <p14:tracePt t="200591" x="1589088" y="3544888"/>
          <p14:tracePt t="200665" x="1589088" y="3536950"/>
          <p14:tracePt t="200839" x="1589088" y="3527425"/>
          <p14:tracePt t="201986" x="1589088" y="3517900"/>
          <p14:tracePt t="202141" x="1598613" y="3509963"/>
          <p14:tracePt t="202160" x="1598613" y="3473450"/>
          <p14:tracePt t="202179" x="1598613" y="3446463"/>
          <p14:tracePt t="202191" x="1598613" y="3402013"/>
          <p14:tracePt t="202218" x="1598613" y="3384550"/>
          <p14:tracePt t="202229" x="1598613" y="3357563"/>
          <p14:tracePt t="202242" x="1598613" y="3330575"/>
          <p14:tracePt t="202257" x="1598613" y="3295650"/>
          <p14:tracePt t="202275" x="1598613" y="3276600"/>
          <p14:tracePt t="202290" x="1598613" y="3268663"/>
          <p14:tracePt t="202307" x="1598613" y="3251200"/>
          <p14:tracePt t="202326" x="1598613" y="3214688"/>
          <p14:tracePt t="202358" x="1598613" y="3170238"/>
          <p14:tracePt t="202391" x="1598613" y="3116263"/>
          <p14:tracePt t="202397" x="1598613" y="3108325"/>
          <p14:tracePt t="202409" x="1598613" y="3062288"/>
          <p14:tracePt t="202427" x="1598613" y="3027363"/>
          <p14:tracePt t="202446" x="1598613" y="3009900"/>
          <p14:tracePt t="202459" x="1598613" y="2990850"/>
          <p14:tracePt t="202478" x="1608138" y="2990850"/>
          <p14:tracePt t="202603" x="1616075" y="2990850"/>
          <p14:tracePt t="207736" x="1616075" y="2982913"/>
          <p14:tracePt t="208563" x="1625600" y="2982913"/>
          <p14:tracePt t="208670" x="1633538" y="2982913"/>
          <p14:tracePt t="208703" x="1643063" y="2973388"/>
          <p14:tracePt t="208715" x="1660525" y="2973388"/>
          <p14:tracePt t="208734" x="1679575" y="2973388"/>
          <p14:tracePt t="208760" x="1731963" y="2973388"/>
          <p14:tracePt t="208793" x="1776413" y="2973388"/>
          <p14:tracePt t="208797" x="1785938" y="2973388"/>
          <p14:tracePt t="208827" x="1857375" y="2973388"/>
          <p14:tracePt t="208860" x="1901825" y="2973388"/>
          <p14:tracePt t="208864" x="1965325" y="2982913"/>
          <p14:tracePt t="208894" x="2036763" y="2982913"/>
          <p14:tracePt t="208927" x="2044700" y="2982913"/>
          <p14:tracePt t="208933" x="2098675" y="2982913"/>
          <p14:tracePt t="208960" x="2179638" y="2982913"/>
          <p14:tracePt t="208994" x="2312988" y="2990850"/>
          <p14:tracePt t="209028" x="2339975" y="2990850"/>
          <p14:tracePt t="209047" x="2347913" y="2990850"/>
          <p14:tracePt t="209061" x="2401888" y="3000375"/>
          <p14:tracePt t="209094" x="2428875" y="3000375"/>
          <p14:tracePt t="209098" x="2465388" y="3009900"/>
          <p14:tracePt t="209127" x="2473325" y="3009900"/>
          <p14:tracePt t="209161" x="2482850" y="3009900"/>
          <p14:tracePt t="209168" x="2509838" y="3009900"/>
          <p14:tracePt t="209196" x="2517775" y="3017838"/>
          <p14:tracePt t="209228" x="2527300" y="3017838"/>
          <p14:tracePt t="209261" x="2536825" y="3017838"/>
          <p14:tracePt t="209313" x="2527300" y="3009900"/>
          <p14:tracePt t="209910" x="2517775" y="3009900"/>
          <p14:tracePt t="209955" x="2509838" y="3009900"/>
          <p14:tracePt t="209987" x="2482850" y="3000375"/>
          <p14:tracePt t="210021" x="2446338" y="3000375"/>
          <p14:tracePt t="210040" x="2428875" y="3000375"/>
          <p14:tracePt t="210070" x="2419350" y="3000375"/>
          <p14:tracePt t="210082" x="2411413" y="3000375"/>
          <p14:tracePt t="210102" x="2401888" y="3000375"/>
          <p14:tracePt t="210177" x="2374900" y="3000375"/>
          <p14:tracePt t="210226" x="2366963" y="3000375"/>
          <p14:tracePt t="210259" x="2357438" y="3000375"/>
          <p14:tracePt t="210318" x="2347913" y="3000375"/>
          <p14:tracePt t="210350" x="2339975" y="3000375"/>
          <p14:tracePt t="210432" x="2330450" y="3000375"/>
          <p14:tracePt t="210492" x="2322513" y="3000375"/>
          <p14:tracePt t="210731" x="2322513" y="2990850"/>
          <p14:tracePt t="211985" x="2322513" y="2982913"/>
          <p14:tracePt t="212986" x="2312988" y="2982913"/>
          <p14:tracePt t="215236" x="2312988" y="2990850"/>
          <p14:tracePt t="216058" x="2312988" y="3000375"/>
          <p14:tracePt t="217986" x="2312988" y="3009900"/>
          <p14:tracePt t="218006" x="2322513" y="3009900"/>
          <p14:tracePt t="218589" x="2322513" y="3000375"/>
          <p14:tracePt t="218655" x="2322513" y="2990850"/>
          <p14:tracePt t="218699" x="2330450" y="2990850"/>
          <p14:tracePt t="219500" x="2339975" y="2990850"/>
          <p14:tracePt t="219662" x="2347913" y="2990850"/>
          <p14:tracePt t="220191" x="2357438" y="2990850"/>
          <p14:tracePt t="220747" x="2366963" y="2990850"/>
          <p14:tracePt t="220904" x="2366963" y="3000375"/>
          <p14:tracePt t="221044" x="2374900" y="3000375"/>
          <p14:tracePt t="222236" x="2384425" y="3000375"/>
          <p14:tracePt t="222315" x="2393950" y="3000375"/>
          <p14:tracePt t="222736" x="2401888" y="3000375"/>
          <p14:tracePt t="222898" x="2401888" y="3009900"/>
          <p14:tracePt t="225986" x="2401888" y="3000375"/>
          <p14:tracePt t="226483" x="2393950" y="3000375"/>
          <p14:tracePt t="226494" x="2401888" y="3000375"/>
          <p14:tracePt t="226729" x="2411413" y="3000375"/>
          <p14:tracePt t="226749" x="2428875" y="3009900"/>
          <p14:tracePt t="226776" x="2465388" y="3036888"/>
          <p14:tracePt t="226795" x="2473325" y="3036888"/>
          <p14:tracePt t="226815" x="2490788" y="3044825"/>
          <p14:tracePt t="226847" x="2536825" y="3071813"/>
          <p14:tracePt t="226881" x="2571750" y="3098800"/>
          <p14:tracePt t="226892" x="2598738" y="3116263"/>
          <p14:tracePt t="226914" x="2697163" y="3170238"/>
          <p14:tracePt t="226948" x="2768600" y="3214688"/>
          <p14:tracePt t="226981" x="2830513" y="3232150"/>
          <p14:tracePt t="226986" x="2847975" y="3241675"/>
          <p14:tracePt t="227015" x="2919413" y="3286125"/>
          <p14:tracePt t="227015" x="2938463" y="3295650"/>
          <p14:tracePt t="227050" x="2946400" y="3303588"/>
          <p14:tracePt t="227061" x="2990850" y="3322638"/>
          <p14:tracePt t="227082" x="3009900" y="3322638"/>
          <p14:tracePt t="227115" x="3000375" y="3322638"/>
          <p14:tracePt t="227186" x="3000375" y="3313113"/>
          <p14:tracePt t="227235" x="2990850" y="3313113"/>
          <p14:tracePt t="227247" x="2982913" y="3303588"/>
          <p14:tracePt t="227266" x="2965450" y="3295650"/>
          <p14:tracePt t="227282" x="2938463" y="3276600"/>
          <p14:tracePt t="227315" x="2894013" y="3259138"/>
          <p14:tracePt t="227319" x="2822575" y="3232150"/>
          <p14:tracePt t="227349" x="2724150" y="3205163"/>
          <p14:tracePt t="227385" x="2598738" y="3179763"/>
          <p14:tracePt t="227416" x="2455863" y="3133725"/>
          <p14:tracePt t="227449" x="2384425" y="3098800"/>
          <p14:tracePt t="227458" x="2357438" y="3098800"/>
          <p14:tracePt t="227483" x="2232025" y="3054350"/>
          <p14:tracePt t="227516" x="2160588" y="3036888"/>
          <p14:tracePt t="227520" x="2125663" y="3017838"/>
          <p14:tracePt t="227550" x="2027238" y="2982913"/>
          <p14:tracePt t="227583" x="1946275" y="2955925"/>
          <p14:tracePt t="227598" x="1928813" y="2946400"/>
          <p14:tracePt t="227616" x="1830388" y="2911475"/>
          <p14:tracePt t="227651" x="1768475" y="2884488"/>
          <p14:tracePt t="227661" x="1731963" y="2874963"/>
          <p14:tracePt t="227683" x="1687513" y="2857500"/>
          <p14:tracePt t="227717" x="1670050" y="2847975"/>
          <p14:tracePt t="227750" x="1670050" y="2857500"/>
          <p14:tracePt t="227897" x="1670050" y="2867025"/>
          <p14:tracePt t="228985" x="1679575" y="2874963"/>
          <p14:tracePt t="229958" x="1687513" y="2874963"/>
          <p14:tracePt t="230064" x="1687513" y="2884488"/>
          <p14:tracePt t="230083" x="1697038" y="2894013"/>
          <p14:tracePt t="230128" x="1697038" y="2901950"/>
          <p14:tracePt t="230140" x="1704975" y="2911475"/>
          <p14:tracePt t="230172" x="1714500" y="2919413"/>
          <p14:tracePt t="230249" x="1714500" y="2928938"/>
          <p14:tracePt t="230268" x="1714500" y="2938463"/>
          <p14:tracePt t="230348" x="1724025" y="2965450"/>
          <p14:tracePt t="230381" x="1731963" y="2973388"/>
          <p14:tracePt t="230407" x="1731963" y="2982913"/>
          <p14:tracePt t="230426" x="1731963" y="2990850"/>
          <p14:tracePt t="230444" x="1731963" y="3000375"/>
          <p14:tracePt t="230539" x="1731963" y="3009900"/>
          <p14:tracePt t="230613" x="1741488" y="3009900"/>
          <p14:tracePt t="231448" x="1741488" y="3017838"/>
          <p14:tracePt t="231561" x="1731963" y="3027363"/>
          <p14:tracePt t="231812" x="1724025" y="3027363"/>
          <p14:tracePt t="231853" x="1714500" y="3027363"/>
          <p14:tracePt t="232986" x="1731963" y="3027363"/>
          <p14:tracePt t="233918" x="1741488" y="3027363"/>
          <p14:tracePt t="233945" x="1758950" y="3027363"/>
          <p14:tracePt t="233964" x="1776413" y="3036888"/>
          <p14:tracePt t="233976" x="1803400" y="3036888"/>
          <p14:tracePt t="234002" x="1830388" y="3036888"/>
          <p14:tracePt t="234020" x="1893888" y="3044825"/>
          <p14:tracePt t="234053" x="1938338" y="3062288"/>
          <p14:tracePt t="234057" x="1973263" y="3071813"/>
          <p14:tracePt t="234070" x="2036763" y="3081338"/>
          <p14:tracePt t="234089" x="2143125" y="3108325"/>
          <p14:tracePt t="234120" x="2241550" y="3133725"/>
          <p14:tracePt t="234154" x="2347913" y="3152775"/>
          <p14:tracePt t="234187" x="2509838" y="3187700"/>
          <p14:tracePt t="234220" x="2652713" y="3224213"/>
          <p14:tracePt t="234254" x="2705100" y="3232150"/>
          <p14:tracePt t="234259" x="2840038" y="3268663"/>
          <p14:tracePt t="234287" x="3009900" y="3313113"/>
          <p14:tracePt t="234320" x="3214688" y="3367088"/>
          <p14:tracePt t="234355" x="3465513" y="3429000"/>
          <p14:tracePt t="234387" x="3705225" y="3500438"/>
          <p14:tracePt t="234422" x="3884613" y="3544888"/>
          <p14:tracePt t="234436" x="3946525" y="3562350"/>
          <p14:tracePt t="234454" x="4152900" y="3625850"/>
          <p14:tracePt t="234488" x="4241800" y="3670300"/>
          <p14:tracePt t="234499" x="4313238" y="3687763"/>
          <p14:tracePt t="234521" x="4438650" y="3724275"/>
          <p14:tracePt t="234556" x="4545013" y="3759200"/>
          <p14:tracePt t="234565" x="4581525" y="3768725"/>
          <p14:tracePt t="234588" x="4687888" y="3813175"/>
          <p14:tracePt t="234621" x="4759325" y="3848100"/>
          <p14:tracePt t="234638" x="4875213" y="3884613"/>
          <p14:tracePt t="234672" x="5081588" y="3946525"/>
          <p14:tracePt t="234706" x="5116513" y="3965575"/>
          <p14:tracePt t="234738" x="5170488" y="3983038"/>
          <p14:tracePt t="234772" x="5187950" y="3983038"/>
          <p14:tracePt t="234781" x="5197475" y="3983038"/>
          <p14:tracePt t="234814" x="5197475" y="3990975"/>
          <p14:tracePt t="234839" x="5205413" y="3990975"/>
          <p14:tracePt t="234871" x="5214938" y="3990975"/>
          <p14:tracePt t="234935" x="5214938" y="3973513"/>
          <p14:tracePt t="234954" x="5214938" y="3965575"/>
          <p14:tracePt t="234972" x="5205413" y="3946525"/>
          <p14:tracePt t="235005" x="5205413" y="3938588"/>
          <p14:tracePt t="235039" x="5205413" y="3919538"/>
          <p14:tracePt t="235066" x="5197475" y="3911600"/>
          <p14:tracePt t="235100" x="5197475" y="3902075"/>
          <p14:tracePt t="235160" x="5197475" y="3894138"/>
          <p14:tracePt t="235268" x="5197475" y="3884613"/>
          <p14:tracePt t="235443" x="5197475" y="3875088"/>
          <p14:tracePt t="236085" x="5197475" y="3857625"/>
          <p14:tracePt t="236384" x="5170488" y="3848100"/>
          <p14:tracePt t="236397" x="5116513" y="3830638"/>
          <p14:tracePt t="236416" x="5045075" y="3813175"/>
          <p14:tracePt t="236450" x="4884738" y="3786188"/>
          <p14:tracePt t="236479" x="4714875" y="3776663"/>
          <p14:tracePt t="236513" x="4589463" y="3776663"/>
          <p14:tracePt t="236546" x="4446588" y="3786188"/>
          <p14:tracePt t="236579" x="4241800" y="3786188"/>
          <p14:tracePt t="236610" x="4071938" y="3786188"/>
          <p14:tracePt t="236644" x="3946525" y="3768725"/>
          <p14:tracePt t="236677" x="3848100" y="3768725"/>
          <p14:tracePt t="236684" x="3643313" y="3759200"/>
          <p14:tracePt t="236718" x="3598863" y="3759200"/>
          <p14:tracePt t="236744" x="3411538" y="3741738"/>
          <p14:tracePt t="236779" x="3241675" y="3724275"/>
          <p14:tracePt t="236811" x="3071813" y="3697288"/>
          <p14:tracePt t="236845" x="2938463" y="3670300"/>
          <p14:tracePt t="236877" x="2884488" y="3660775"/>
          <p14:tracePt t="236884" x="2724150" y="3625850"/>
          <p14:tracePt t="236915" x="2322513" y="3482975"/>
          <p14:tracePt t="236944" x="2125663" y="3402013"/>
          <p14:tracePt t="236976" x="2009775" y="3367088"/>
          <p14:tracePt t="237009" x="2000250" y="3357563"/>
          <p14:tracePt t="237013" x="1973263" y="3357563"/>
          <p14:tracePt t="237046" x="1946275" y="3357563"/>
          <p14:tracePt t="237078" x="1946275" y="3348038"/>
          <p14:tracePt t="237109" x="1928813" y="3348038"/>
          <p14:tracePt t="237142" x="1919288" y="3340100"/>
          <p14:tracePt t="237151" x="1822450" y="3313113"/>
          <p14:tracePt t="237184" x="1758950" y="3295650"/>
          <p14:tracePt t="237212" x="1704975" y="3276600"/>
          <p14:tracePt t="237244" x="1670050" y="3276600"/>
          <p14:tracePt t="237250" x="1660525" y="3276600"/>
          <p14:tracePt t="237297" x="1660525" y="3286125"/>
          <p14:tracePt t="237343" x="1670050" y="3295650"/>
          <p14:tracePt t="237362" x="1679575" y="3303588"/>
          <p14:tracePt t="237379" x="1724025" y="3340100"/>
          <p14:tracePt t="237412" x="1731963" y="3340100"/>
          <p14:tracePt t="237425" x="1731963" y="3348038"/>
          <p14:tracePt t="237464" x="1741488" y="3348038"/>
          <p14:tracePt t="237497" x="1768475" y="3375025"/>
          <p14:tracePt t="237516" x="1776413" y="3375025"/>
          <p14:tracePt t="237546" x="1893888" y="3438525"/>
          <p14:tracePt t="237580" x="1919288" y="3455988"/>
          <p14:tracePt t="237591" x="1965325" y="3482975"/>
          <p14:tracePt t="237613" x="1973263" y="3482975"/>
          <p14:tracePt t="237647" x="1982788" y="3473450"/>
          <p14:tracePt t="238208" x="2000250" y="3455988"/>
          <p14:tracePt t="238219" x="2071688" y="3429000"/>
          <p14:tracePt t="238238" x="2108200" y="3411538"/>
          <p14:tracePt t="238250" x="2251075" y="3348038"/>
          <p14:tracePt t="238282" x="2446338" y="3286125"/>
          <p14:tracePt t="238302" x="2517775" y="3268663"/>
          <p14:tracePt t="238315" x="2840038" y="3205163"/>
          <p14:tracePt t="238348" x="3054350" y="3170238"/>
          <p14:tracePt t="238364" x="3125788" y="3160713"/>
          <p14:tracePt t="238382" x="3286125" y="3143250"/>
          <p14:tracePt t="238413" x="3375025" y="3133725"/>
          <p14:tracePt t="238427" x="3402013" y="3125788"/>
          <p14:tracePt t="238449" x="3509963" y="3116263"/>
          <p14:tracePt t="238482" x="3608388" y="3108325"/>
          <p14:tracePt t="238492" x="3633788" y="3108325"/>
          <p14:tracePt t="238516" x="3705225" y="3108325"/>
          <p14:tracePt t="238548" x="3741738" y="3108325"/>
          <p14:tracePt t="238571" x="3759200" y="3108325"/>
          <p14:tracePt t="238583" x="3830638" y="3108325"/>
          <p14:tracePt t="238616" x="3875088" y="3108325"/>
          <p14:tracePt t="238634" x="3894138" y="3108325"/>
          <p14:tracePt t="238696" x="3902075" y="3098800"/>
          <p14:tracePt t="238708" x="3919538" y="3089275"/>
          <p14:tracePt t="238727" x="3938588" y="3089275"/>
          <p14:tracePt t="238755" x="3946525" y="3089275"/>
          <p14:tracePt t="238784" x="3956050" y="3089275"/>
          <p14:tracePt t="238823" x="3956050" y="3081338"/>
          <p14:tracePt t="239070" x="3965575" y="3081338"/>
          <p14:tracePt t="239185" x="3973513" y="3081338"/>
          <p14:tracePt t="239529" x="3973513" y="3071813"/>
          <p14:tracePt t="239605" x="3983038" y="3071813"/>
          <p14:tracePt t="239794" x="3990975" y="3071813"/>
          <p14:tracePt t="239861" x="4000500" y="307181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Grammar-based Concepts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50978646"/>
              </p:ext>
            </p:extLst>
          </p:nvPr>
        </p:nvGraphicFramePr>
        <p:xfrm>
          <a:off x="533400" y="1295400"/>
          <a:ext cx="80010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59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953" x="4000500" y="3081338"/>
          <p14:tracePt t="4306" x="4000500" y="3089275"/>
          <p14:tracePt t="4317" x="3983038" y="3116263"/>
          <p14:tracePt t="4344" x="3884613" y="3286125"/>
          <p14:tracePt t="4377" x="3732213" y="3446463"/>
          <p14:tracePt t="4411" x="3571875" y="3589338"/>
          <p14:tracePt t="4444" x="3446463" y="3732213"/>
          <p14:tracePt t="4478" x="3295650" y="3867150"/>
          <p14:tracePt t="4512" x="3062288" y="4062413"/>
          <p14:tracePt t="4548" x="2874963" y="4205288"/>
          <p14:tracePt t="4582" x="2759075" y="4295775"/>
          <p14:tracePt t="4611" x="2660650" y="4367213"/>
          <p14:tracePt t="4646" x="2482850" y="4491038"/>
          <p14:tracePt t="4678" x="2401888" y="4554538"/>
          <p14:tracePt t="4711" x="2339975" y="4608513"/>
          <p14:tracePt t="4744" x="2295525" y="4652963"/>
          <p14:tracePt t="4755" x="2251075" y="4714875"/>
          <p14:tracePt t="4788" x="2224088" y="4768850"/>
          <p14:tracePt t="4812" x="2133600" y="4848225"/>
          <p14:tracePt t="4845" x="2027238" y="4929188"/>
          <p14:tracePt t="4879" x="1955800" y="4973638"/>
          <p14:tracePt t="4912" x="1893888" y="5045075"/>
          <p14:tracePt t="4947" x="1839913" y="5108575"/>
          <p14:tracePt t="4981" x="1830388" y="5116513"/>
          <p14:tracePt t="5012" x="1822450" y="5126038"/>
          <p14:tracePt t="5047" x="1795463" y="5143500"/>
          <p14:tracePt t="5079" x="1704975" y="5160963"/>
          <p14:tracePt t="5112" x="1633538" y="5187950"/>
          <p14:tracePt t="5146" x="1616075" y="5197475"/>
          <p14:tracePt t="5150" x="1598613" y="5214938"/>
          <p14:tracePt t="5210" x="1589088" y="5241925"/>
          <p14:tracePt t="5229" x="1581150" y="5259388"/>
          <p14:tracePt t="5262" x="1571625" y="5268913"/>
          <p14:tracePt t="5293" x="1554163" y="5268913"/>
          <p14:tracePt t="5327" x="1527175" y="5276850"/>
          <p14:tracePt t="5347" x="1455738" y="5295900"/>
          <p14:tracePt t="5379" x="1401763" y="5313363"/>
          <p14:tracePt t="5412" x="1374775" y="5322888"/>
          <p14:tracePt t="5417" x="1366838" y="5322888"/>
          <p14:tracePt t="5449" x="1357313" y="5322888"/>
          <p14:tracePt t="5480" x="1347788" y="5322888"/>
          <p14:tracePt t="5591" x="1357313" y="5322888"/>
          <p14:tracePt t="6001" x="1374775" y="5322888"/>
          <p14:tracePt t="6013" x="1438275" y="5322888"/>
          <p14:tracePt t="6032" x="1527175" y="5322888"/>
          <p14:tracePt t="6067" x="1554163" y="5322888"/>
          <p14:tracePt t="6082" x="1643063" y="5313363"/>
          <p14:tracePt t="6113" x="1795463" y="5303838"/>
          <p14:tracePt t="6146" x="2000250" y="5303838"/>
          <p14:tracePt t="6156" x="2295525" y="5348288"/>
          <p14:tracePt t="6189" x="2455863" y="5367338"/>
          <p14:tracePt t="6216" x="2571750" y="5384800"/>
          <p14:tracePt t="6248" x="2732088" y="5394325"/>
          <p14:tracePt t="6280" x="2822575" y="5394325"/>
          <p14:tracePt t="6299" x="2857500" y="5394325"/>
          <p14:tracePt t="6316" x="2973388" y="5402263"/>
          <p14:tracePt t="6348" x="3027363" y="5402263"/>
          <p14:tracePt t="6361" x="3054350" y="5402263"/>
          <p14:tracePt t="6383" x="3143250" y="5411788"/>
          <p14:tracePt t="6416" x="3187700" y="5411788"/>
          <p14:tracePt t="6423" x="3214688" y="5411788"/>
          <p14:tracePt t="6449" x="3259138" y="5402263"/>
          <p14:tracePt t="6482" x="3276600" y="5402263"/>
          <p14:tracePt t="6487" x="3303588" y="5402263"/>
          <p14:tracePt t="6516" x="3402013" y="5394325"/>
          <p14:tracePt t="6550" x="3419475" y="5394325"/>
          <p14:tracePt t="6599" x="3446463" y="5394325"/>
          <p14:tracePt t="6625" x="3455988" y="5394325"/>
          <p14:tracePt t="6643" x="3482975" y="5394325"/>
          <p14:tracePt t="6675" x="3509963" y="5394325"/>
          <p14:tracePt t="6707" x="3517900" y="5394325"/>
          <p14:tracePt t="6756" x="3527425" y="5394325"/>
          <p14:tracePt t="6782" x="3536950" y="5394325"/>
          <p14:tracePt t="6801" x="3544888" y="5394325"/>
          <p14:tracePt t="11953" x="3536950" y="5384800"/>
          <p14:tracePt t="12316" x="3527425" y="5384800"/>
          <p14:tracePt t="12353" x="3527425" y="5375275"/>
          <p14:tracePt t="12382" x="3527425" y="5367338"/>
          <p14:tracePt t="12427" x="3527425" y="5348288"/>
          <p14:tracePt t="12446" x="3536950" y="5340350"/>
          <p14:tracePt t="12457" x="3554413" y="5313363"/>
          <p14:tracePt t="12477" x="3571875" y="5295900"/>
          <p14:tracePt t="12501" x="3768725" y="5133975"/>
          <p14:tracePt t="12539" x="3830638" y="5081588"/>
          <p14:tracePt t="12557" x="3894138" y="5045075"/>
          <p14:tracePt t="12570" x="3919538" y="5018088"/>
          <p14:tracePt t="12601" x="4027488" y="4973638"/>
          <p14:tracePt t="12633" x="4108450" y="4938713"/>
          <p14:tracePt t="12638" x="4224338" y="4875213"/>
          <p14:tracePt t="12669" x="4295775" y="4822825"/>
          <p14:tracePt t="12702" x="4322763" y="4803775"/>
          <p14:tracePt t="12709" x="4429125" y="4660900"/>
          <p14:tracePt t="12736" x="4589463" y="4402138"/>
          <p14:tracePt t="12769" x="4643438" y="4322763"/>
          <p14:tracePt t="12773" x="4732338" y="4170363"/>
          <p14:tracePt t="12802" x="4822825" y="4010025"/>
          <p14:tracePt t="12834" x="4867275" y="3938588"/>
          <p14:tracePt t="12851" x="4875213" y="3911600"/>
          <p14:tracePt t="12871" x="4894263" y="3894138"/>
          <p14:tracePt t="12902" x="4938713" y="3813175"/>
          <p14:tracePt t="12937" x="4956175" y="3795713"/>
          <p14:tracePt t="12947" x="4965700" y="3768725"/>
          <p14:tracePt t="12969" x="4973638" y="3759200"/>
          <p14:tracePt t="13002" x="5000625" y="3741738"/>
          <p14:tracePt t="13025" x="5010150" y="3732213"/>
          <p14:tracePt t="13038" x="5054600" y="3714750"/>
          <p14:tracePt t="13069" x="5099050" y="3697288"/>
          <p14:tracePt t="13101" x="5108575" y="3697288"/>
          <p14:tracePt t="13120" x="5133975" y="3697288"/>
          <p14:tracePt t="13152" x="5143500" y="3697288"/>
          <p14:tracePt t="13169" x="5170488" y="3697288"/>
          <p14:tracePt t="13203" x="5180013" y="3697288"/>
          <p14:tracePt t="13216" x="5180013" y="3705225"/>
          <p14:tracePt t="13236" x="5224463" y="3714750"/>
          <p14:tracePt t="13270" x="5276850" y="3732213"/>
          <p14:tracePt t="13303" x="5313363" y="3741738"/>
          <p14:tracePt t="13307" x="5330825" y="3741738"/>
          <p14:tracePt t="13336" x="5419725" y="3741738"/>
          <p14:tracePt t="13369" x="5473700" y="3741738"/>
          <p14:tracePt t="13387" x="5500688" y="3741738"/>
          <p14:tracePt t="13403" x="5589588" y="3741738"/>
          <p14:tracePt t="13435" x="5670550" y="3741738"/>
          <p14:tracePt t="13449" x="5732463" y="3741738"/>
          <p14:tracePt t="13470" x="5919788" y="3741738"/>
          <p14:tracePt t="13501" x="6000750" y="3741738"/>
          <p14:tracePt t="13511" x="6089650" y="3741738"/>
          <p14:tracePt t="13537" x="6242050" y="3751263"/>
          <p14:tracePt t="13570" x="6276975" y="3751263"/>
          <p14:tracePt t="13575" x="6313488" y="3751263"/>
          <p14:tracePt t="13604" x="6491288" y="3759200"/>
          <p14:tracePt t="13637" x="6626225" y="3751263"/>
          <p14:tracePt t="13670" x="6661150" y="3751263"/>
          <p14:tracePt t="13695" x="6688138" y="3751263"/>
          <p14:tracePt t="13706" x="6759575" y="3751263"/>
          <p14:tracePt t="13737" x="6848475" y="3751263"/>
          <p14:tracePt t="13769" x="6894513" y="3751263"/>
          <p14:tracePt t="13776" x="6929438" y="3751263"/>
          <p14:tracePt t="13804" x="6911975" y="3751263"/>
          <p14:tracePt t="13877" x="6894513" y="3751263"/>
          <p14:tracePt t="13889" x="6867525" y="3751263"/>
          <p14:tracePt t="13905" x="6796088" y="3741738"/>
          <p14:tracePt t="13937" x="6680200" y="3741738"/>
          <p14:tracePt t="13953" x="6491288" y="3776663"/>
          <p14:tracePt t="13972" x="6170613" y="3795713"/>
          <p14:tracePt t="14004" x="6089650" y="3803650"/>
          <p14:tracePt t="14015" x="5983288" y="3813175"/>
          <p14:tracePt t="14038" x="5867400" y="3822700"/>
          <p14:tracePt t="14071" x="5661025" y="3840163"/>
          <p14:tracePt t="14077" x="5562600" y="3857625"/>
          <p14:tracePt t="14105" x="5197475" y="3911600"/>
          <p14:tracePt t="14137" x="4983163" y="3973513"/>
          <p14:tracePt t="14140" x="4776788" y="4037013"/>
          <p14:tracePt t="14172" x="4527550" y="4116388"/>
          <p14:tracePt t="14206" x="4446588" y="4143375"/>
          <p14:tracePt t="14216" x="4303713" y="4205288"/>
          <p14:tracePt t="14239" x="4062413" y="4286250"/>
          <p14:tracePt t="14274" x="3929063" y="4330700"/>
          <p14:tracePt t="14306" x="3867150" y="4357688"/>
          <p14:tracePt t="14339" x="3759200" y="4394200"/>
          <p14:tracePt t="14371" x="3687763" y="4402138"/>
          <p14:tracePt t="14377" x="3625850" y="4411663"/>
          <p14:tracePt t="14406" x="3500438" y="4438650"/>
          <p14:tracePt t="14437" x="3375025" y="4446588"/>
          <p14:tracePt t="14441" x="3313113" y="4456113"/>
          <p14:tracePt t="14473" x="3241675" y="4456113"/>
          <p14:tracePt t="14479" x="3152775" y="4456113"/>
          <p14:tracePt t="14506" x="3044825" y="4465638"/>
          <p14:tracePt t="14539" x="3017838" y="4465638"/>
          <p14:tracePt t="14546" x="2973388" y="4473575"/>
          <p14:tracePt t="14573" x="2884488" y="4500563"/>
          <p14:tracePt t="14605" x="2867025" y="4500563"/>
          <p14:tracePt t="14609" x="2840038" y="4510088"/>
          <p14:tracePt t="14640" x="2803525" y="4527550"/>
          <p14:tracePt t="14673" x="2759075" y="4554538"/>
          <p14:tracePt t="14688" x="2751138" y="4554538"/>
          <p14:tracePt t="14720" x="2759075" y="4554538"/>
          <p14:tracePt t="14988" x="2759075" y="4545013"/>
          <p14:tracePt t="15038" x="2768600" y="4545013"/>
          <p14:tracePt t="22453" x="2776538" y="4554538"/>
          <p14:tracePt t="23191" x="2786063" y="4572000"/>
          <p14:tracePt t="23249" x="2786063" y="4581525"/>
          <p14:tracePt t="23307" x="2786063" y="4598988"/>
          <p14:tracePt t="23340" x="2786063" y="4616450"/>
          <p14:tracePt t="23352" x="2786063" y="4670425"/>
          <p14:tracePt t="23372" x="2795588" y="4697413"/>
          <p14:tracePt t="23400" x="2803525" y="4776788"/>
          <p14:tracePt t="23434" x="2830513" y="4867275"/>
          <p14:tracePt t="23467" x="2867025" y="4938713"/>
          <p14:tracePt t="23500" x="2874963" y="4965700"/>
          <p14:tracePt t="23508" x="2901950" y="5018088"/>
          <p14:tracePt t="23536" x="2938463" y="5089525"/>
          <p14:tracePt t="23568" x="2965450" y="5160963"/>
          <p14:tracePt t="23601" x="3027363" y="5232400"/>
          <p14:tracePt t="23634" x="3089275" y="5295900"/>
          <p14:tracePt t="23668" x="3125788" y="5322888"/>
          <p14:tracePt t="23683" x="3133725" y="5330825"/>
          <p14:tracePt t="23702" x="3224213" y="5394325"/>
          <p14:tracePt t="23735" x="3232150" y="5411788"/>
          <p14:tracePt t="23746" x="3286125" y="5438775"/>
          <p14:tracePt t="23769" x="3313113" y="5465763"/>
          <p14:tracePt t="23802" x="3322638" y="5465763"/>
          <p14:tracePt t="23823" x="3340100" y="5465763"/>
          <p14:tracePt t="23842" x="3348038" y="5473700"/>
          <p14:tracePt t="23868" x="3367088" y="5483225"/>
          <p14:tracePt t="23901" x="3384550" y="5483225"/>
          <p14:tracePt t="23936" x="3402013" y="5483225"/>
          <p14:tracePt t="23948" x="3438525" y="5483225"/>
          <p14:tracePt t="23976" x="3473450" y="5483225"/>
          <p14:tracePt t="24002" x="3544888" y="5473700"/>
          <p14:tracePt t="24036" x="3571875" y="5465763"/>
          <p14:tracePt t="24042" x="3652838" y="5456238"/>
          <p14:tracePt t="24069" x="3679825" y="5456238"/>
          <p14:tracePt t="24086" x="3741738" y="5456238"/>
          <p14:tracePt t="24102" x="3768725" y="5456238"/>
          <p14:tracePt t="24119" x="3822700" y="5446713"/>
          <p14:tracePt t="24137" x="3929063" y="5446713"/>
          <p14:tracePt t="24170" x="4010025" y="5438775"/>
          <p14:tracePt t="24203" x="4081463" y="5438775"/>
          <p14:tracePt t="24220" x="4098925" y="5438775"/>
          <p14:tracePt t="24230" x="4152900" y="5438775"/>
          <p14:tracePt t="24249" x="4205288" y="5429250"/>
          <p14:tracePt t="24262" x="4268788" y="5429250"/>
          <p14:tracePt t="24281" x="4303713" y="5429250"/>
          <p14:tracePt t="24294" x="4384675" y="5419725"/>
          <p14:tracePt t="24313" x="4411663" y="5419725"/>
          <p14:tracePt t="24326" x="4491038" y="5419725"/>
          <p14:tracePt t="24344" x="4589463" y="5419725"/>
          <p14:tracePt t="24363" x="4652963" y="5419725"/>
          <p14:tracePt t="24376" x="4705350" y="5419725"/>
          <p14:tracePt t="24388" x="4776788" y="5419725"/>
          <p14:tracePt t="24407" x="4813300" y="5419725"/>
          <p14:tracePt t="24421" x="4867275" y="5429250"/>
          <p14:tracePt t="24439" x="4894263" y="5429250"/>
          <p14:tracePt t="24455" x="4946650" y="5438775"/>
          <p14:tracePt t="24470" x="4973638" y="5438775"/>
          <p14:tracePt t="24486" x="5010150" y="5446713"/>
          <p14:tracePt t="24503" x="5018088" y="5446713"/>
          <p14:tracePt t="24560" x="5027613" y="5446713"/>
          <p14:tracePt t="24660" x="5027613" y="5438775"/>
          <p14:tracePt t="25104" x="5000625" y="5438775"/>
          <p14:tracePt t="26198" x="4991100" y="5438775"/>
          <p14:tracePt t="26210" x="4938713" y="5438775"/>
          <p14:tracePt t="26228" x="4795838" y="5438775"/>
          <p14:tracePt t="26248" x="4724400" y="5438775"/>
          <p14:tracePt t="26260" x="4537075" y="5438775"/>
          <p14:tracePt t="26279" x="4473575" y="5438775"/>
          <p14:tracePt t="26290" x="4340225" y="5438775"/>
          <p14:tracePt t="26310" x="4286250" y="5438775"/>
          <p14:tracePt t="26322" x="4232275" y="5438775"/>
          <p14:tracePt t="26350" x="4179888" y="5446713"/>
          <p14:tracePt t="26361" x="4098925" y="5456238"/>
          <p14:tracePt t="26373" x="4054475" y="5465763"/>
          <p14:tracePt t="26385" x="3857625" y="5491163"/>
          <p14:tracePt t="26405" x="3822700" y="5491163"/>
          <p14:tracePt t="26416" x="3697288" y="5518150"/>
          <p14:tracePt t="26436" x="3679825" y="5518150"/>
          <p14:tracePt t="26448" x="3589338" y="5537200"/>
          <p14:tracePt t="26467" x="3527425" y="5554663"/>
          <p14:tracePt t="26479" x="3419475" y="5572125"/>
          <p14:tracePt t="26497" x="3367088" y="5589588"/>
          <p14:tracePt t="26510" x="3251200" y="5616575"/>
          <p14:tracePt t="26530" x="3197225" y="5634038"/>
          <p14:tracePt t="26546" x="3089275" y="5661025"/>
          <p14:tracePt t="26561" x="3062288" y="5661025"/>
          <p14:tracePt t="26577" x="2946400" y="5688013"/>
          <p14:tracePt t="26593" x="2847975" y="5715000"/>
          <p14:tracePt t="26610" x="2776538" y="5741988"/>
          <p14:tracePt t="26627" x="2643188" y="5786438"/>
          <p14:tracePt t="26643" x="2581275" y="5803900"/>
          <p14:tracePt t="26660" x="2482850" y="5857875"/>
          <p14:tracePt t="26677" x="2428875" y="5875338"/>
          <p14:tracePt t="26693" x="2339975" y="5911850"/>
          <p14:tracePt t="26710" x="2286000" y="5929313"/>
          <p14:tracePt t="26727" x="2205038" y="5983288"/>
          <p14:tracePt t="26744" x="2170113" y="5991225"/>
          <p14:tracePt t="26760" x="2036763" y="6054725"/>
          <p14:tracePt t="26778" x="1955800" y="6089650"/>
          <p14:tracePt t="26797" x="1919288" y="6116638"/>
          <p14:tracePt t="26810" x="1857375" y="6153150"/>
          <p14:tracePt t="26828" x="1847850" y="6161088"/>
          <p14:tracePt t="26844" x="1785938" y="6197600"/>
          <p14:tracePt t="26860" x="1731963" y="6232525"/>
          <p14:tracePt t="26878" x="1714500" y="6242050"/>
          <p14:tracePt t="26894" x="1697038" y="6259513"/>
          <p14:tracePt t="26911" x="1679575" y="6259513"/>
          <p14:tracePt t="26927" x="1625600" y="6296025"/>
          <p14:tracePt t="26944" x="1598613" y="6303963"/>
          <p14:tracePt t="26961" x="1562100" y="6330950"/>
          <p14:tracePt t="26978" x="1536700" y="6340475"/>
          <p14:tracePt t="26994" x="1509713" y="6357938"/>
          <p14:tracePt t="27011" x="1482725" y="6367463"/>
          <p14:tracePt t="27028" x="1473200" y="6375400"/>
          <p14:tracePt t="27046" x="1455738" y="6384925"/>
          <p14:tracePt t="27062" x="1446213" y="6394450"/>
          <p14:tracePt t="27095" x="1438275" y="6394450"/>
          <p14:tracePt t="27203" x="1428750" y="6384925"/>
          <p14:tracePt t="27359" x="1428750" y="6375400"/>
          <p14:tracePt t="27377" x="1428750" y="6357938"/>
          <p14:tracePt t="27409" x="1428750" y="6340475"/>
          <p14:tracePt t="27442" x="1428750" y="6330950"/>
          <p14:tracePt t="27454" x="1428750" y="6323013"/>
          <p14:tracePt t="27472" x="1428750" y="6313488"/>
          <p14:tracePt t="27485" x="1428750" y="6296025"/>
          <p14:tracePt t="27505" x="1428750" y="6286500"/>
          <p14:tracePt t="27535" x="1428750" y="6276975"/>
          <p14:tracePt t="27562" x="1428750" y="6269038"/>
          <p14:tracePt t="27582" x="1428750" y="6259513"/>
          <p14:tracePt t="27647" x="1428750" y="6251575"/>
          <p14:tracePt t="27658" x="1428750" y="6232525"/>
          <p14:tracePt t="27678" x="1428750" y="6215063"/>
          <p14:tracePt t="27689" x="1438275" y="6197600"/>
          <p14:tracePt t="27708" x="1438275" y="6188075"/>
          <p14:tracePt t="27720" x="1438275" y="6180138"/>
          <p14:tracePt t="27751" x="1438275" y="617061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Parser Input </a:t>
            </a:r>
            <a:r>
              <a:rPr lang="en-US" smtClean="0"/>
              <a:t>and Output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53061" y="3314700"/>
            <a:ext cx="26670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Parser</a:t>
            </a:r>
          </a:p>
        </p:txBody>
      </p:sp>
      <p:sp>
        <p:nvSpPr>
          <p:cNvPr id="6" name="Rectangle 5"/>
          <p:cNvSpPr/>
          <p:nvPr/>
        </p:nvSpPr>
        <p:spPr>
          <a:xfrm>
            <a:off x="2777266" y="1295400"/>
            <a:ext cx="26670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Scanner</a:t>
            </a:r>
          </a:p>
        </p:txBody>
      </p:sp>
      <p:sp>
        <p:nvSpPr>
          <p:cNvPr id="7" name="Rectangle 6"/>
          <p:cNvSpPr/>
          <p:nvPr/>
        </p:nvSpPr>
        <p:spPr>
          <a:xfrm>
            <a:off x="2777266" y="5334000"/>
            <a:ext cx="26670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Parse Tree Processor </a:t>
            </a: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(Interpreter, Compiler, …)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045323" y="2209800"/>
            <a:ext cx="0" cy="11049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045323" y="4229100"/>
            <a:ext cx="0" cy="11049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lowchart: Data 11"/>
          <p:cNvSpPr/>
          <p:nvPr/>
        </p:nvSpPr>
        <p:spPr>
          <a:xfrm>
            <a:off x="4110766" y="2571750"/>
            <a:ext cx="1600200" cy="381000"/>
          </a:xfrm>
          <a:prstGeom prst="flowChartInputOutp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Tokens</a:t>
            </a:r>
            <a:endParaRPr lang="en-US" dirty="0"/>
          </a:p>
        </p:txBody>
      </p:sp>
      <p:sp>
        <p:nvSpPr>
          <p:cNvPr id="13" name="Flowchart: Data 12"/>
          <p:cNvSpPr/>
          <p:nvPr/>
        </p:nvSpPr>
        <p:spPr>
          <a:xfrm>
            <a:off x="4259580" y="4591050"/>
            <a:ext cx="1451386" cy="590550"/>
          </a:xfrm>
          <a:prstGeom prst="flowChartInputOutp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Parse Tree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6474975"/>
      </p:ext>
    </p:extLst>
  </p:cSld>
  <p:clrMapOvr>
    <a:masterClrMapping/>
  </p:clrMapOvr>
  <p:transition advTm="1342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Scanning vs. Parsing</a:t>
            </a:r>
            <a:endParaRPr lang="en-US" sz="2400" dirty="0"/>
          </a:p>
        </p:txBody>
      </p:sp>
      <p:sp>
        <p:nvSpPr>
          <p:cNvPr id="210976" name="Line 32"/>
          <p:cNvSpPr>
            <a:spLocks noChangeShapeType="1"/>
          </p:cNvSpPr>
          <p:nvPr/>
        </p:nvSpPr>
        <p:spPr bwMode="auto">
          <a:xfrm>
            <a:off x="5666438" y="1524000"/>
            <a:ext cx="0" cy="60960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Rectangle 18"/>
          <p:cNvSpPr>
            <a:spLocks noChangeArrowheads="1"/>
          </p:cNvSpPr>
          <p:nvPr/>
        </p:nvSpPr>
        <p:spPr bwMode="auto">
          <a:xfrm>
            <a:off x="262765" y="1143000"/>
            <a:ext cx="314139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40" name="Rectangle 18"/>
          <p:cNvSpPr>
            <a:spLocks noChangeArrowheads="1"/>
          </p:cNvSpPr>
          <p:nvPr/>
        </p:nvSpPr>
        <p:spPr bwMode="auto">
          <a:xfrm>
            <a:off x="551690" y="1143000"/>
            <a:ext cx="314139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805504" y="1143000"/>
            <a:ext cx="314139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3" name="Rectangle 18"/>
          <p:cNvSpPr>
            <a:spLocks noChangeArrowheads="1"/>
          </p:cNvSpPr>
          <p:nvPr/>
        </p:nvSpPr>
        <p:spPr bwMode="auto">
          <a:xfrm>
            <a:off x="1110304" y="1143000"/>
            <a:ext cx="314139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44" name="Rectangle 18"/>
          <p:cNvSpPr>
            <a:spLocks noChangeArrowheads="1"/>
          </p:cNvSpPr>
          <p:nvPr/>
        </p:nvSpPr>
        <p:spPr bwMode="auto">
          <a:xfrm>
            <a:off x="1415104" y="1143000"/>
            <a:ext cx="314139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45" name="Rectangle 18"/>
          <p:cNvSpPr>
            <a:spLocks noChangeArrowheads="1"/>
          </p:cNvSpPr>
          <p:nvPr/>
        </p:nvSpPr>
        <p:spPr bwMode="auto">
          <a:xfrm>
            <a:off x="1704029" y="1143000"/>
            <a:ext cx="314139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46" name="Rectangle 18"/>
          <p:cNvSpPr>
            <a:spLocks noChangeArrowheads="1"/>
          </p:cNvSpPr>
          <p:nvPr/>
        </p:nvSpPr>
        <p:spPr bwMode="auto">
          <a:xfrm>
            <a:off x="1957843" y="1143000"/>
            <a:ext cx="314139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47" name="Rectangle 18"/>
          <p:cNvSpPr>
            <a:spLocks noChangeArrowheads="1"/>
          </p:cNvSpPr>
          <p:nvPr/>
        </p:nvSpPr>
        <p:spPr bwMode="auto">
          <a:xfrm>
            <a:off x="2262643" y="1143000"/>
            <a:ext cx="314139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48" name="Rectangle 18"/>
          <p:cNvSpPr>
            <a:spLocks noChangeArrowheads="1"/>
          </p:cNvSpPr>
          <p:nvPr/>
        </p:nvSpPr>
        <p:spPr bwMode="auto">
          <a:xfrm>
            <a:off x="2558104" y="1143000"/>
            <a:ext cx="314139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49" name="Rectangle 18"/>
          <p:cNvSpPr>
            <a:spLocks noChangeArrowheads="1"/>
          </p:cNvSpPr>
          <p:nvPr/>
        </p:nvSpPr>
        <p:spPr bwMode="auto">
          <a:xfrm>
            <a:off x="2847029" y="1143000"/>
            <a:ext cx="314139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dirty="0" err="1" smtClean="0"/>
              <a:t>i</a:t>
            </a:r>
            <a:endParaRPr lang="en-US" dirty="0"/>
          </a:p>
        </p:txBody>
      </p:sp>
      <p:sp>
        <p:nvSpPr>
          <p:cNvPr id="50" name="Rectangle 18"/>
          <p:cNvSpPr>
            <a:spLocks noChangeArrowheads="1"/>
          </p:cNvSpPr>
          <p:nvPr/>
        </p:nvSpPr>
        <p:spPr bwMode="auto">
          <a:xfrm>
            <a:off x="3444487" y="1143000"/>
            <a:ext cx="314139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51" name="Rectangle 18"/>
          <p:cNvSpPr>
            <a:spLocks noChangeArrowheads="1"/>
          </p:cNvSpPr>
          <p:nvPr/>
        </p:nvSpPr>
        <p:spPr bwMode="auto">
          <a:xfrm>
            <a:off x="3749287" y="1143000"/>
            <a:ext cx="314139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52" name="Rectangle 18"/>
          <p:cNvSpPr>
            <a:spLocks noChangeArrowheads="1"/>
          </p:cNvSpPr>
          <p:nvPr/>
        </p:nvSpPr>
        <p:spPr bwMode="auto">
          <a:xfrm>
            <a:off x="4054087" y="1143000"/>
            <a:ext cx="314139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53" name="Rectangle 18"/>
          <p:cNvSpPr>
            <a:spLocks noChangeArrowheads="1"/>
          </p:cNvSpPr>
          <p:nvPr/>
        </p:nvSpPr>
        <p:spPr bwMode="auto">
          <a:xfrm>
            <a:off x="4343012" y="1143000"/>
            <a:ext cx="314139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dirty="0" smtClean="0"/>
              <a:t>u</a:t>
            </a:r>
            <a:endParaRPr lang="en-US" dirty="0"/>
          </a:p>
        </p:txBody>
      </p:sp>
      <p:sp>
        <p:nvSpPr>
          <p:cNvPr id="54" name="Rectangle 18"/>
          <p:cNvSpPr>
            <a:spLocks noChangeArrowheads="1"/>
          </p:cNvSpPr>
          <p:nvPr/>
        </p:nvSpPr>
        <p:spPr bwMode="auto">
          <a:xfrm>
            <a:off x="4596826" y="1143000"/>
            <a:ext cx="314139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55" name="Rectangle 18"/>
          <p:cNvSpPr>
            <a:spLocks noChangeArrowheads="1"/>
          </p:cNvSpPr>
          <p:nvPr/>
        </p:nvSpPr>
        <p:spPr bwMode="auto">
          <a:xfrm>
            <a:off x="4901626" y="1143000"/>
            <a:ext cx="314139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56" name="Rectangle 18"/>
          <p:cNvSpPr>
            <a:spLocks noChangeArrowheads="1"/>
          </p:cNvSpPr>
          <p:nvPr/>
        </p:nvSpPr>
        <p:spPr bwMode="auto">
          <a:xfrm>
            <a:off x="5220444" y="1143000"/>
            <a:ext cx="314139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57" name="Rectangle 18"/>
          <p:cNvSpPr>
            <a:spLocks noChangeArrowheads="1"/>
          </p:cNvSpPr>
          <p:nvPr/>
        </p:nvSpPr>
        <p:spPr bwMode="auto">
          <a:xfrm>
            <a:off x="5509369" y="1143000"/>
            <a:ext cx="314139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58" name="Rectangle 18"/>
          <p:cNvSpPr>
            <a:spLocks noChangeArrowheads="1"/>
          </p:cNvSpPr>
          <p:nvPr/>
        </p:nvSpPr>
        <p:spPr bwMode="auto">
          <a:xfrm>
            <a:off x="5763183" y="1143000"/>
            <a:ext cx="314139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59" name="Rectangle 18"/>
          <p:cNvSpPr>
            <a:spLocks noChangeArrowheads="1"/>
          </p:cNvSpPr>
          <p:nvPr/>
        </p:nvSpPr>
        <p:spPr bwMode="auto">
          <a:xfrm>
            <a:off x="6067983" y="1143000"/>
            <a:ext cx="314139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60" name="Rectangle 18"/>
          <p:cNvSpPr>
            <a:spLocks noChangeArrowheads="1"/>
          </p:cNvSpPr>
          <p:nvPr/>
        </p:nvSpPr>
        <p:spPr bwMode="auto">
          <a:xfrm>
            <a:off x="6372783" y="1143000"/>
            <a:ext cx="314139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61" name="Rectangle 18"/>
          <p:cNvSpPr>
            <a:spLocks noChangeArrowheads="1"/>
          </p:cNvSpPr>
          <p:nvPr/>
        </p:nvSpPr>
        <p:spPr bwMode="auto">
          <a:xfrm>
            <a:off x="6705600" y="1143000"/>
            <a:ext cx="314139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62" name="Rectangle 18"/>
          <p:cNvSpPr>
            <a:spLocks noChangeArrowheads="1"/>
          </p:cNvSpPr>
          <p:nvPr/>
        </p:nvSpPr>
        <p:spPr bwMode="auto">
          <a:xfrm>
            <a:off x="6978092" y="1143000"/>
            <a:ext cx="314139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63" name="Rectangle 18"/>
          <p:cNvSpPr>
            <a:spLocks noChangeArrowheads="1"/>
          </p:cNvSpPr>
          <p:nvPr/>
        </p:nvSpPr>
        <p:spPr bwMode="auto">
          <a:xfrm>
            <a:off x="7264214" y="1143000"/>
            <a:ext cx="314139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64" name="Rectangle 18"/>
          <p:cNvSpPr>
            <a:spLocks noChangeArrowheads="1"/>
          </p:cNvSpPr>
          <p:nvPr/>
        </p:nvSpPr>
        <p:spPr bwMode="auto">
          <a:xfrm>
            <a:off x="7578353" y="1143000"/>
            <a:ext cx="314139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65" name="Rectangle 18"/>
          <p:cNvSpPr>
            <a:spLocks noChangeArrowheads="1"/>
          </p:cNvSpPr>
          <p:nvPr/>
        </p:nvSpPr>
        <p:spPr bwMode="auto">
          <a:xfrm>
            <a:off x="3161168" y="1143000"/>
            <a:ext cx="314139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66" name="Rectangle 18"/>
          <p:cNvSpPr>
            <a:spLocks noChangeArrowheads="1"/>
          </p:cNvSpPr>
          <p:nvPr/>
        </p:nvSpPr>
        <p:spPr bwMode="auto">
          <a:xfrm>
            <a:off x="228600" y="2537193"/>
            <a:ext cx="637229" cy="3810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play</a:t>
            </a:r>
            <a:endParaRPr lang="en-US" dirty="0"/>
          </a:p>
        </p:txBody>
      </p:sp>
      <p:sp>
        <p:nvSpPr>
          <p:cNvPr id="92" name="Rectangle 18"/>
          <p:cNvSpPr>
            <a:spLocks noChangeArrowheads="1"/>
          </p:cNvSpPr>
          <p:nvPr/>
        </p:nvSpPr>
        <p:spPr bwMode="auto">
          <a:xfrm>
            <a:off x="865829" y="2537193"/>
            <a:ext cx="838200" cy="3810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tennis</a:t>
            </a:r>
            <a:endParaRPr lang="en-US" dirty="0"/>
          </a:p>
        </p:txBody>
      </p:sp>
      <p:sp>
        <p:nvSpPr>
          <p:cNvPr id="93" name="Rectangle 18"/>
          <p:cNvSpPr>
            <a:spLocks noChangeArrowheads="1"/>
          </p:cNvSpPr>
          <p:nvPr/>
        </p:nvSpPr>
        <p:spPr bwMode="auto">
          <a:xfrm>
            <a:off x="1676400" y="2537193"/>
            <a:ext cx="838200" cy="3810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study</a:t>
            </a:r>
            <a:endParaRPr lang="en-US" dirty="0"/>
          </a:p>
        </p:txBody>
      </p:sp>
      <p:sp>
        <p:nvSpPr>
          <p:cNvPr id="95" name="Line 32"/>
          <p:cNvSpPr>
            <a:spLocks noChangeShapeType="1"/>
          </p:cNvSpPr>
          <p:nvPr/>
        </p:nvSpPr>
        <p:spPr bwMode="auto">
          <a:xfrm>
            <a:off x="1695987" y="2918193"/>
            <a:ext cx="0" cy="60960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Rectangle 18"/>
          <p:cNvSpPr>
            <a:spLocks noChangeArrowheads="1"/>
          </p:cNvSpPr>
          <p:nvPr/>
        </p:nvSpPr>
        <p:spPr bwMode="auto">
          <a:xfrm>
            <a:off x="3802192" y="3375393"/>
            <a:ext cx="1575321" cy="381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dirty="0" smtClean="0"/>
              <a:t>Sentence list</a:t>
            </a:r>
            <a:endParaRPr lang="en-US" dirty="0"/>
          </a:p>
        </p:txBody>
      </p:sp>
      <p:sp>
        <p:nvSpPr>
          <p:cNvPr id="97" name="Rectangle 18"/>
          <p:cNvSpPr>
            <a:spLocks noChangeArrowheads="1"/>
          </p:cNvSpPr>
          <p:nvPr/>
        </p:nvSpPr>
        <p:spPr bwMode="auto">
          <a:xfrm>
            <a:off x="2169118" y="4137393"/>
            <a:ext cx="2511489" cy="381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dirty="0" smtClean="0"/>
              <a:t>Imperative Sentence</a:t>
            </a:r>
            <a:endParaRPr lang="en-US" dirty="0"/>
          </a:p>
        </p:txBody>
      </p:sp>
      <p:sp>
        <p:nvSpPr>
          <p:cNvPr id="99" name="Rectangle 18"/>
          <p:cNvSpPr>
            <a:spLocks noChangeArrowheads="1"/>
          </p:cNvSpPr>
          <p:nvPr/>
        </p:nvSpPr>
        <p:spPr bwMode="auto">
          <a:xfrm>
            <a:off x="1685890" y="5004168"/>
            <a:ext cx="1827147" cy="381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dirty="0" smtClean="0"/>
              <a:t>Transitive verb</a:t>
            </a:r>
            <a:endParaRPr lang="en-US" dirty="0"/>
          </a:p>
        </p:txBody>
      </p:sp>
      <p:sp>
        <p:nvSpPr>
          <p:cNvPr id="100" name="Rectangle 18"/>
          <p:cNvSpPr>
            <a:spLocks noChangeArrowheads="1"/>
          </p:cNvSpPr>
          <p:nvPr/>
        </p:nvSpPr>
        <p:spPr bwMode="auto">
          <a:xfrm>
            <a:off x="3746289" y="4975593"/>
            <a:ext cx="817860" cy="381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101" name="Rectangle 18"/>
          <p:cNvSpPr>
            <a:spLocks noChangeArrowheads="1"/>
          </p:cNvSpPr>
          <p:nvPr/>
        </p:nvSpPr>
        <p:spPr bwMode="auto">
          <a:xfrm>
            <a:off x="2419712" y="5775693"/>
            <a:ext cx="697006" cy="3810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play</a:t>
            </a:r>
            <a:endParaRPr lang="en-US" dirty="0"/>
          </a:p>
        </p:txBody>
      </p:sp>
      <p:sp>
        <p:nvSpPr>
          <p:cNvPr id="102" name="Rectangle 18"/>
          <p:cNvSpPr>
            <a:spLocks noChangeArrowheads="1"/>
          </p:cNvSpPr>
          <p:nvPr/>
        </p:nvSpPr>
        <p:spPr bwMode="auto">
          <a:xfrm>
            <a:off x="3750034" y="5775693"/>
            <a:ext cx="907117" cy="3810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tennis</a:t>
            </a:r>
            <a:endParaRPr lang="en-US" dirty="0"/>
          </a:p>
        </p:txBody>
      </p:sp>
      <p:sp>
        <p:nvSpPr>
          <p:cNvPr id="103" name="Line 14"/>
          <p:cNvSpPr>
            <a:spLocks noChangeShapeType="1"/>
          </p:cNvSpPr>
          <p:nvPr/>
        </p:nvSpPr>
        <p:spPr bwMode="auto">
          <a:xfrm flipH="1">
            <a:off x="3666382" y="3756393"/>
            <a:ext cx="986462" cy="3810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04" name="Line 14"/>
          <p:cNvSpPr>
            <a:spLocks noChangeShapeType="1"/>
          </p:cNvSpPr>
          <p:nvPr/>
        </p:nvSpPr>
        <p:spPr bwMode="auto">
          <a:xfrm flipH="1">
            <a:off x="2816855" y="4518393"/>
            <a:ext cx="0" cy="457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05" name="Line 14"/>
          <p:cNvSpPr>
            <a:spLocks noChangeShapeType="1"/>
          </p:cNvSpPr>
          <p:nvPr/>
        </p:nvSpPr>
        <p:spPr bwMode="auto">
          <a:xfrm flipH="1">
            <a:off x="4063426" y="4537443"/>
            <a:ext cx="0" cy="457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06" name="Line 14"/>
          <p:cNvSpPr>
            <a:spLocks noChangeShapeType="1"/>
          </p:cNvSpPr>
          <p:nvPr/>
        </p:nvSpPr>
        <p:spPr bwMode="auto">
          <a:xfrm flipH="1">
            <a:off x="2765670" y="5356593"/>
            <a:ext cx="0" cy="457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07" name="Line 14"/>
          <p:cNvSpPr>
            <a:spLocks noChangeShapeType="1"/>
          </p:cNvSpPr>
          <p:nvPr/>
        </p:nvSpPr>
        <p:spPr bwMode="auto">
          <a:xfrm flipH="1">
            <a:off x="4063426" y="5318493"/>
            <a:ext cx="0" cy="457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08" name="Text Box 16"/>
          <p:cNvSpPr txBox="1">
            <a:spLocks noChangeArrowheads="1"/>
          </p:cNvSpPr>
          <p:nvPr/>
        </p:nvSpPr>
        <p:spPr bwMode="auto">
          <a:xfrm>
            <a:off x="2280293" y="1760169"/>
            <a:ext cx="1923299" cy="3698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</a:t>
            </a:r>
            <a:r>
              <a:rPr lang="en-US" dirty="0" smtClean="0"/>
              <a:t>onsumed Input</a:t>
            </a:r>
            <a:endParaRPr lang="en-US" dirty="0"/>
          </a:p>
        </p:txBody>
      </p:sp>
      <p:sp>
        <p:nvSpPr>
          <p:cNvPr id="109" name="Text Box 16"/>
          <p:cNvSpPr txBox="1">
            <a:spLocks noChangeArrowheads="1"/>
          </p:cNvSpPr>
          <p:nvPr/>
        </p:nvSpPr>
        <p:spPr bwMode="auto">
          <a:xfrm>
            <a:off x="5968449" y="1763712"/>
            <a:ext cx="1923299" cy="3698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Unconsumed Input</a:t>
            </a:r>
            <a:endParaRPr lang="en-US" dirty="0"/>
          </a:p>
        </p:txBody>
      </p:sp>
      <p:sp>
        <p:nvSpPr>
          <p:cNvPr id="110" name="Text Box 16"/>
          <p:cNvSpPr txBox="1">
            <a:spLocks noChangeArrowheads="1"/>
          </p:cNvSpPr>
          <p:nvPr/>
        </p:nvSpPr>
        <p:spPr bwMode="auto">
          <a:xfrm>
            <a:off x="274008" y="3016221"/>
            <a:ext cx="1298166" cy="5659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</a:t>
            </a:r>
            <a:r>
              <a:rPr lang="en-US" dirty="0" smtClean="0"/>
              <a:t>onsumed Tokens</a:t>
            </a:r>
            <a:endParaRPr lang="en-US" dirty="0"/>
          </a:p>
        </p:txBody>
      </p:sp>
      <p:sp>
        <p:nvSpPr>
          <p:cNvPr id="111" name="Text Box 16"/>
          <p:cNvSpPr txBox="1">
            <a:spLocks noChangeArrowheads="1"/>
          </p:cNvSpPr>
          <p:nvPr/>
        </p:nvSpPr>
        <p:spPr bwMode="auto">
          <a:xfrm>
            <a:off x="1819330" y="3016221"/>
            <a:ext cx="1390539" cy="5659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Unconsumed Tokens</a:t>
            </a:r>
            <a:endParaRPr lang="en-US" dirty="0"/>
          </a:p>
        </p:txBody>
      </p:sp>
      <p:sp>
        <p:nvSpPr>
          <p:cNvPr id="112" name="Text Box 16"/>
          <p:cNvSpPr txBox="1">
            <a:spLocks noChangeArrowheads="1"/>
          </p:cNvSpPr>
          <p:nvPr/>
        </p:nvSpPr>
        <p:spPr bwMode="auto">
          <a:xfrm>
            <a:off x="2691835" y="609600"/>
            <a:ext cx="3581400" cy="3698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Input Stream: Scanner Input</a:t>
            </a:r>
            <a:endParaRPr lang="en-US" dirty="0"/>
          </a:p>
        </p:txBody>
      </p:sp>
      <p:sp>
        <p:nvSpPr>
          <p:cNvPr id="113" name="Text Box 16"/>
          <p:cNvSpPr txBox="1">
            <a:spLocks noChangeArrowheads="1"/>
          </p:cNvSpPr>
          <p:nvPr/>
        </p:nvSpPr>
        <p:spPr bwMode="auto">
          <a:xfrm>
            <a:off x="3318236" y="2575293"/>
            <a:ext cx="4573511" cy="3698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Token Stream: Scanner Input, Parser Input</a:t>
            </a:r>
            <a:endParaRPr lang="en-US" dirty="0"/>
          </a:p>
        </p:txBody>
      </p:sp>
      <p:sp>
        <p:nvSpPr>
          <p:cNvPr id="114" name="Text Box 16"/>
          <p:cNvSpPr txBox="1">
            <a:spLocks noChangeArrowheads="1"/>
          </p:cNvSpPr>
          <p:nvPr/>
        </p:nvSpPr>
        <p:spPr bwMode="auto">
          <a:xfrm>
            <a:off x="5509369" y="4154004"/>
            <a:ext cx="2610234" cy="3698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Parse Tree: parser output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8022485"/>
      </p:ext>
    </p:extLst>
  </p:cSld>
  <p:clrMapOvr>
    <a:masterClrMapping/>
  </p:clrMapOvr>
  <p:transition advTm="1517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0976" grpId="0" animBg="1"/>
      <p:bldP spid="66" grpId="0" animBg="1"/>
      <p:bldP spid="92" grpId="0" animBg="1"/>
      <p:bldP spid="93" grpId="0" animBg="1"/>
      <p:bldP spid="95" grpId="0" animBg="1"/>
      <p:bldP spid="96" grpId="0" animBg="1"/>
      <p:bldP spid="97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3" grpId="0" animBg="1"/>
      <p:bldP spid="114" grpId="0" animBg="1"/>
    </p:bldLst>
  </p:timing>
  <p:extLst mod="1">
    <p:ext uri="{3A86A75C-4F4B-4683-9AE1-C65F6400EC91}">
      <p14:laserTraceLst xmlns:p14="http://schemas.microsoft.com/office/powerpoint/2010/main">
        <p14:tracePtLst>
          <p14:tracePt t="3977" x="1438275" y="6161088"/>
          <p14:tracePt t="4270" x="1438275" y="6153150"/>
          <p14:tracePt t="4281" x="1438275" y="6143625"/>
          <p14:tracePt t="4306" x="1446213" y="6134100"/>
          <p14:tracePt t="4339" x="1465263" y="6116638"/>
          <p14:tracePt t="4372" x="1536700" y="6027738"/>
          <p14:tracePt t="4407" x="1598613" y="5929313"/>
          <p14:tracePt t="4439" x="1660525" y="5840413"/>
          <p14:tracePt t="4473" x="1724025" y="5732463"/>
          <p14:tracePt t="4506" x="1893888" y="5429250"/>
          <p14:tracePt t="4540" x="2214563" y="4768850"/>
          <p14:tracePt t="4573" x="2366963" y="4446588"/>
          <p14:tracePt t="4607" x="2465388" y="4232275"/>
          <p14:tracePt t="4640" x="2589213" y="4000500"/>
          <p14:tracePt t="4675" x="2697163" y="3822700"/>
          <p14:tracePt t="4707" x="2803525" y="3652838"/>
          <p14:tracePt t="4740" x="2946400" y="3402013"/>
          <p14:tracePt t="4774" x="3125788" y="3143250"/>
          <p14:tracePt t="4807" x="3232150" y="2955925"/>
          <p14:tracePt t="4841" x="3384550" y="2714625"/>
          <p14:tracePt t="4875" x="3465513" y="2554288"/>
          <p14:tracePt t="4907" x="3536950" y="2411413"/>
          <p14:tracePt t="4941" x="3633788" y="2241550"/>
          <p14:tracePt t="4974" x="3724275" y="2044700"/>
          <p14:tracePt t="5008" x="3714750" y="2036763"/>
          <p14:tracePt t="5067" x="3687763" y="2027238"/>
          <p14:tracePt t="5080" x="3616325" y="2017713"/>
          <p14:tracePt t="5108" x="3517900" y="2017713"/>
          <p14:tracePt t="5142" x="3232150" y="2000250"/>
          <p14:tracePt t="5175" x="2830513" y="1911350"/>
          <p14:tracePt t="5208" x="2366963" y="1812925"/>
          <p14:tracePt t="5243" x="2205038" y="1795463"/>
          <p14:tracePt t="5275" x="2009775" y="1785938"/>
          <p14:tracePt t="5309" x="1901825" y="1776413"/>
          <p14:tracePt t="5342" x="1822450" y="1758950"/>
          <p14:tracePt t="5375" x="1527175" y="1679575"/>
          <p14:tracePt t="5409" x="1160463" y="1571625"/>
          <p14:tracePt t="5443" x="1017588" y="1527175"/>
          <p14:tracePt t="5476" x="847725" y="1446213"/>
          <p14:tracePt t="5510" x="768350" y="1438275"/>
          <p14:tracePt t="5546" x="723900" y="1438275"/>
          <p14:tracePt t="5576" x="714375" y="1438275"/>
          <p14:tracePt t="5609" x="687388" y="1438275"/>
          <p14:tracePt t="5643" x="660400" y="1438275"/>
          <p14:tracePt t="5676" x="625475" y="1428750"/>
          <p14:tracePt t="5710" x="615950" y="1428750"/>
          <p14:tracePt t="5743" x="608013" y="1428750"/>
          <p14:tracePt t="5777" x="615950" y="1428750"/>
          <p14:tracePt t="5869" x="625475" y="1428750"/>
          <p14:tracePt t="5887" x="633413" y="1428750"/>
          <p14:tracePt t="5900" x="642938" y="1438275"/>
          <p14:tracePt t="5929" x="669925" y="1438275"/>
          <p14:tracePt t="5949" x="679450" y="1438275"/>
          <p14:tracePt t="5960" x="723900" y="1446213"/>
          <p14:tracePt t="5980" x="731838" y="1446213"/>
          <p14:tracePt t="5991" x="785813" y="1446213"/>
          <p14:tracePt t="6012" x="803275" y="1446213"/>
          <p14:tracePt t="6023" x="857250" y="1446213"/>
          <p14:tracePt t="6044" x="874713" y="1446213"/>
          <p14:tracePt t="6055" x="938213" y="1455738"/>
          <p14:tracePt t="6073" x="973138" y="1455738"/>
          <p14:tracePt t="6085" x="1036638" y="1455738"/>
          <p14:tracePt t="6105" x="1071563" y="1455738"/>
          <p14:tracePt t="6117" x="1133475" y="1455738"/>
          <p14:tracePt t="6135" x="1204913" y="1455738"/>
          <p14:tracePt t="6154" x="1223963" y="1455738"/>
          <p14:tracePt t="6167" x="1285875" y="1455738"/>
          <p14:tracePt t="6186" x="1312863" y="1455738"/>
          <p14:tracePt t="6197" x="1401763" y="1455738"/>
          <p14:tracePt t="6216" x="1446213" y="1455738"/>
          <p14:tracePt t="6228" x="1562100" y="1465263"/>
          <p14:tracePt t="6246" x="1616075" y="1465263"/>
          <p14:tracePt t="6260" x="1724025" y="1473200"/>
          <p14:tracePt t="6278" x="1847850" y="1473200"/>
          <p14:tracePt t="6295" x="1893888" y="1473200"/>
          <p14:tracePt t="6310" x="1982788" y="1482725"/>
          <p14:tracePt t="6327" x="2017713" y="1482725"/>
          <p14:tracePt t="6345" x="2071688" y="1482725"/>
          <p14:tracePt t="6361" x="2179638" y="1482725"/>
          <p14:tracePt t="6378" x="2276475" y="1490663"/>
          <p14:tracePt t="6395" x="2303463" y="1490663"/>
          <p14:tracePt t="6412" x="2401888" y="1490663"/>
          <p14:tracePt t="6428" x="2428875" y="1490663"/>
          <p14:tracePt t="6448" x="2509838" y="1490663"/>
          <p14:tracePt t="6467" x="2536825" y="1490663"/>
          <p14:tracePt t="6479" x="2643188" y="1500188"/>
          <p14:tracePt t="6499" x="2679700" y="1500188"/>
          <p14:tracePt t="6512" x="2768600" y="1509713"/>
          <p14:tracePt t="6529" x="2874963" y="1509713"/>
          <p14:tracePt t="6547" x="2919413" y="1509713"/>
          <p14:tracePt t="6561" x="2990850" y="1509713"/>
          <p14:tracePt t="6579" x="3027363" y="1509713"/>
          <p14:tracePt t="6595" x="3116263" y="1517650"/>
          <p14:tracePt t="6612" x="3152775" y="1517650"/>
          <p14:tracePt t="6629" x="3232150" y="1517650"/>
          <p14:tracePt t="6646" x="3276600" y="1517650"/>
          <p14:tracePt t="6662" x="3357563" y="1517650"/>
          <p14:tracePt t="6679" x="3402013" y="1527175"/>
          <p14:tracePt t="6696" x="3473450" y="1527175"/>
          <p14:tracePt t="6712" x="3581400" y="1527175"/>
          <p14:tracePt t="6729" x="3608388" y="1527175"/>
          <p14:tracePt t="6746" x="3697288" y="1527175"/>
          <p14:tracePt t="6763" x="3724275" y="1536700"/>
          <p14:tracePt t="6779" x="3867150" y="1536700"/>
          <p14:tracePt t="6796" x="3965575" y="1544638"/>
          <p14:tracePt t="6814" x="3990975" y="1544638"/>
          <p14:tracePt t="6829" x="4071938" y="1544638"/>
          <p14:tracePt t="6846" x="4108450" y="1544638"/>
          <p14:tracePt t="6863" x="4214813" y="1554163"/>
          <p14:tracePt t="6880" x="4259263" y="1554163"/>
          <p14:tracePt t="6896" x="4330700" y="1554163"/>
          <p14:tracePt t="6913" x="4429125" y="1554163"/>
          <p14:tracePt t="6930" x="4465638" y="1554163"/>
          <p14:tracePt t="6946" x="4554538" y="1554163"/>
          <p14:tracePt t="6963" x="4589463" y="1554163"/>
          <p14:tracePt t="6980" x="4697413" y="1554163"/>
          <p14:tracePt t="6997" x="4714875" y="1554163"/>
          <p14:tracePt t="7013" x="4840288" y="1554163"/>
          <p14:tracePt t="7030" x="4929188" y="1554163"/>
          <p14:tracePt t="7048" x="4956175" y="1554163"/>
          <p14:tracePt t="7064" x="5037138" y="1554163"/>
          <p14:tracePt t="7080" x="5153025" y="1554163"/>
          <p14:tracePt t="7098" x="5187950" y="1554163"/>
          <p14:tracePt t="7114" x="5286375" y="1554163"/>
          <p14:tracePt t="7130" x="5322888" y="1554163"/>
          <p14:tracePt t="7147" x="5419725" y="1554163"/>
          <p14:tracePt t="7164" x="5465763" y="1554163"/>
          <p14:tracePt t="7180" x="5562600" y="1554163"/>
          <p14:tracePt t="7197" x="5608638" y="1554163"/>
          <p14:tracePt t="7214" x="5697538" y="1554163"/>
          <p14:tracePt t="7231" x="5759450" y="1562100"/>
          <p14:tracePt t="7248" x="5848350" y="1562100"/>
          <p14:tracePt t="7267" x="5946775" y="1562100"/>
          <p14:tracePt t="7287" x="5983288" y="1562100"/>
          <p14:tracePt t="7298" x="6081713" y="1562100"/>
          <p14:tracePt t="7316" x="6116638" y="1571625"/>
          <p14:tracePt t="7331" x="6215063" y="1571625"/>
          <p14:tracePt t="7348" x="6259513" y="1571625"/>
          <p14:tracePt t="7364" x="6348413" y="1571625"/>
          <p14:tracePt t="7381" x="6375400" y="1571625"/>
          <p14:tracePt t="7398" x="6456363" y="1571625"/>
          <p14:tracePt t="7414" x="6491288" y="1571625"/>
          <p14:tracePt t="7431" x="6589713" y="1571625"/>
          <p14:tracePt t="7448" x="6608763" y="1571625"/>
          <p14:tracePt t="7465" x="6688138" y="1571625"/>
          <p14:tracePt t="7481" x="6769100" y="1571625"/>
          <p14:tracePt t="7498" x="6796088" y="1581150"/>
          <p14:tracePt t="7515" x="6884988" y="1581150"/>
          <p14:tracePt t="7532" x="6911975" y="1581150"/>
          <p14:tracePt t="7548" x="7037388" y="1589088"/>
          <p14:tracePt t="7565" x="7126288" y="1589088"/>
          <p14:tracePt t="7583" x="7161213" y="1589088"/>
          <p14:tracePt t="7598" x="7188200" y="1589088"/>
          <p14:tracePt t="7615" x="7215188" y="1589088"/>
          <p14:tracePt t="7632" x="7269163" y="1589088"/>
          <p14:tracePt t="7649" x="7358063" y="1598613"/>
          <p14:tracePt t="7665" x="7375525" y="1598613"/>
          <p14:tracePt t="7682" x="7439025" y="1598613"/>
          <p14:tracePt t="7699" x="7473950" y="1598613"/>
          <p14:tracePt t="7715" x="7545388" y="1616075"/>
          <p14:tracePt t="7732" x="7572375" y="1616075"/>
          <p14:tracePt t="7749" x="7643813" y="1616075"/>
          <p14:tracePt t="7766" x="7670800" y="1616075"/>
          <p14:tracePt t="7782" x="7724775" y="1616075"/>
          <p14:tracePt t="7799" x="7759700" y="1616075"/>
          <p14:tracePt t="7816" x="7867650" y="1625600"/>
          <p14:tracePt t="7833" x="7920038" y="1625600"/>
          <p14:tracePt t="7849" x="7991475" y="1643063"/>
          <p14:tracePt t="7868" x="8018463" y="1643063"/>
          <p14:tracePt t="7883" x="8081963" y="1643063"/>
          <p14:tracePt t="7900" x="8099425" y="1643063"/>
          <p14:tracePt t="7916" x="8170863" y="1643063"/>
          <p14:tracePt t="7933" x="8197850" y="1643063"/>
          <p14:tracePt t="7949" x="8259763" y="1643063"/>
          <p14:tracePt t="7966" x="8277225" y="1652588"/>
          <p14:tracePt t="7983" x="8304213" y="1652588"/>
          <p14:tracePt t="8000" x="8323263" y="1652588"/>
          <p14:tracePt t="8019" x="8331200" y="1652588"/>
          <p14:tracePt t="8194" x="8331200" y="1660525"/>
          <p14:tracePt t="8226" x="8340725" y="1670050"/>
          <p14:tracePt t="8830" x="8348663" y="1670050"/>
          <p14:tracePt t="8968" x="8358188" y="1679575"/>
          <p14:tracePt t="9406" x="8367713" y="1679575"/>
          <p14:tracePt t="9796" x="8375650" y="1679575"/>
          <p14:tracePt t="11728" x="8375650" y="1687513"/>
          <p14:tracePt t="12978" x="8375650" y="1697038"/>
          <p14:tracePt t="18478" x="8375650" y="1704975"/>
          <p14:tracePt t="18555" x="8367713" y="1731963"/>
          <p14:tracePt t="18572" x="8358188" y="1731963"/>
          <p14:tracePt t="18583" x="8348663" y="1751013"/>
          <p14:tracePt t="18604" x="8331200" y="1758950"/>
          <p14:tracePt t="18615" x="8277225" y="1785938"/>
          <p14:tracePt t="18634" x="8099425" y="1839913"/>
          <p14:tracePt t="18653" x="8010525" y="1866900"/>
          <p14:tracePt t="18665" x="7688263" y="1946275"/>
          <p14:tracePt t="18684" x="7545388" y="1982788"/>
          <p14:tracePt t="18696" x="7081838" y="2071688"/>
          <p14:tracePt t="18716" x="6929438" y="2108200"/>
          <p14:tracePt t="18727" x="6491288" y="2197100"/>
          <p14:tracePt t="18747" x="6348413" y="2224088"/>
          <p14:tracePt t="18760" x="5884863" y="2312988"/>
          <p14:tracePt t="18779" x="5759450" y="2347913"/>
          <p14:tracePt t="18790" x="5330825" y="2438400"/>
          <p14:tracePt t="18811" x="5187950" y="2455863"/>
          <p14:tracePt t="18821" x="4660900" y="2536825"/>
          <p14:tracePt t="18841" x="4491038" y="2554288"/>
          <p14:tracePt t="18853" x="3990975" y="2608263"/>
          <p14:tracePt t="18873" x="3803650" y="2633663"/>
          <p14:tracePt t="18884" x="3251200" y="2705100"/>
          <p14:tracePt t="18903" x="3054350" y="2751138"/>
          <p14:tracePt t="18916" x="2544763" y="2822575"/>
          <p14:tracePt t="18935" x="2419350" y="2840038"/>
          <p14:tracePt t="18949" x="2089150" y="2884488"/>
          <p14:tracePt t="18966" x="2000250" y="2894013"/>
          <p14:tracePt t="18983" x="1776413" y="2894013"/>
          <p14:tracePt t="18999" x="1679575" y="2894013"/>
          <p14:tracePt t="19017" x="1465263" y="2894013"/>
          <p14:tracePt t="19033" x="1411288" y="2894013"/>
          <p14:tracePt t="19050" x="1347788" y="2884488"/>
          <p14:tracePt t="19066" x="1330325" y="2874963"/>
          <p14:tracePt t="19083" x="1250950" y="2867025"/>
          <p14:tracePt t="19100" x="1160463" y="2857500"/>
          <p14:tracePt t="19116" x="1081088" y="2857500"/>
          <p14:tracePt t="19134" x="973138" y="2867025"/>
          <p14:tracePt t="19153" x="965200" y="2874963"/>
          <p14:tracePt t="19279" x="955675" y="2874963"/>
          <p14:tracePt t="19290" x="946150" y="2874963"/>
          <p14:tracePt t="19323" x="938213" y="2874963"/>
          <p14:tracePt t="19504" x="928688" y="2874963"/>
          <p14:tracePt t="20271" x="928688" y="2867025"/>
          <p14:tracePt t="20898" x="938213" y="2867025"/>
          <p14:tracePt t="20928" x="965200" y="2857500"/>
          <p14:tracePt t="20949" x="982663" y="2847975"/>
          <p14:tracePt t="20960" x="1017588" y="2847975"/>
          <p14:tracePt t="20979" x="1036638" y="2847975"/>
          <p14:tracePt t="20992" x="1089025" y="2847975"/>
          <p14:tracePt t="21010" x="1116013" y="2847975"/>
          <p14:tracePt t="21022" x="1204913" y="2847975"/>
          <p14:tracePt t="21040" x="1241425" y="2847975"/>
          <p14:tracePt t="21056" x="1303338" y="2857500"/>
          <p14:tracePt t="21074" x="1330325" y="2857500"/>
          <p14:tracePt t="21089" x="1393825" y="2857500"/>
          <p14:tracePt t="21106" x="1411288" y="2857500"/>
          <p14:tracePt t="21122" x="1438275" y="2867025"/>
          <p14:tracePt t="21139" x="1446213" y="2867025"/>
          <p14:tracePt t="21156" x="1465263" y="2867025"/>
          <p14:tracePt t="21173" x="1482725" y="2867025"/>
          <p14:tracePt t="21256" x="1509713" y="2867025"/>
          <p14:tracePt t="21275" x="1527175" y="2867025"/>
          <p14:tracePt t="21287" x="1562100" y="2867025"/>
          <p14:tracePt t="21306" x="1581150" y="2867025"/>
          <p14:tracePt t="21319" x="1633538" y="2867025"/>
          <p14:tracePt t="21336" x="1687513" y="2867025"/>
          <p14:tracePt t="21356" x="1714500" y="2867025"/>
          <p14:tracePt t="21367" x="1785938" y="2867025"/>
          <p14:tracePt t="21387" x="1839913" y="2867025"/>
          <p14:tracePt t="21399" x="1946275" y="2867025"/>
          <p14:tracePt t="21418" x="1990725" y="2874963"/>
          <p14:tracePt t="21430" x="2036763" y="2874963"/>
          <p14:tracePt t="21448" x="2062163" y="2874963"/>
          <p14:tracePt t="21460" x="2133600" y="2884488"/>
          <p14:tracePt t="21479" x="2152650" y="2884488"/>
          <p14:tracePt t="21491" x="2205038" y="2884488"/>
          <p14:tracePt t="21511" x="2241550" y="2884488"/>
          <p14:tracePt t="21554" x="2259013" y="2884488"/>
          <p14:tracePt t="21574" x="2295525" y="2894013"/>
          <p14:tracePt t="21606" x="2330450" y="2894013"/>
          <p14:tracePt t="21633" x="2347913" y="2894013"/>
          <p14:tracePt t="21652" x="2357438" y="2894013"/>
          <p14:tracePt t="21698" x="2366963" y="2894013"/>
          <p14:tracePt t="21779" x="2374900" y="2894013"/>
          <p14:tracePt t="21994" x="2384425" y="2894013"/>
          <p14:tracePt t="22127" x="2393950" y="2894013"/>
          <p14:tracePt t="22437" x="2401888" y="2894013"/>
          <p14:tracePt t="22627" x="2411413" y="2894013"/>
          <p14:tracePt t="22719" x="2411413" y="2901950"/>
          <p14:tracePt t="41227" x="2411413" y="2894013"/>
          <p14:tracePt t="41427" x="2411413" y="2874963"/>
          <p14:tracePt t="41447" x="2411413" y="2857500"/>
          <p14:tracePt t="41458" x="2411413" y="2822575"/>
          <p14:tracePt t="41486" x="2419350" y="2768600"/>
          <p14:tracePt t="41517" x="2438400" y="2705100"/>
          <p14:tracePt t="41551" x="2473325" y="2625725"/>
          <p14:tracePt t="41590" x="2482850" y="2598738"/>
          <p14:tracePt t="41617" x="2482850" y="2581275"/>
          <p14:tracePt t="41650" x="2482850" y="2562225"/>
          <p14:tracePt t="41684" x="2455863" y="2509838"/>
          <p14:tracePt t="41696" x="2259013" y="2330450"/>
          <p14:tracePt t="41730" x="2143125" y="2224088"/>
          <p14:tracePt t="41751" x="2108200" y="2197100"/>
          <p14:tracePt t="41785" x="2098675" y="2197100"/>
          <p14:tracePt t="41849" x="2089150" y="2259013"/>
          <p14:tracePt t="41884" x="2071688" y="2339975"/>
          <p14:tracePt t="41919" x="2108200" y="2571750"/>
          <p14:tracePt t="41952" x="2133600" y="2643188"/>
          <p14:tracePt t="41989" x="2179638" y="2786063"/>
          <p14:tracePt t="42018" x="2232025" y="2901950"/>
          <p14:tracePt t="42052" x="2330450" y="3009900"/>
          <p14:tracePt t="42085" x="2411413" y="3125788"/>
          <p14:tracePt t="42119" x="2446338" y="3152775"/>
          <p14:tracePt t="42152" x="2562225" y="3268663"/>
          <p14:tracePt t="42186" x="2652713" y="3348038"/>
          <p14:tracePt t="42218" x="2741613" y="3438525"/>
          <p14:tracePt t="42253" x="3009900" y="3652838"/>
          <p14:tracePt t="42285" x="3125788" y="3732213"/>
          <p14:tracePt t="42320" x="3241675" y="3803650"/>
          <p14:tracePt t="42354" x="3303588" y="3830638"/>
          <p14:tracePt t="42390" x="3402013" y="3867150"/>
          <p14:tracePt t="42419" x="3544888" y="3929063"/>
          <p14:tracePt t="42456" x="3625850" y="3965575"/>
          <p14:tracePt t="42486" x="3813175" y="4037013"/>
          <p14:tracePt t="42523" x="3956050" y="4081463"/>
          <p14:tracePt t="42555" x="4098925" y="4125913"/>
          <p14:tracePt t="42593" x="4251325" y="4170363"/>
          <p14:tracePt t="42620" x="4384675" y="4205288"/>
          <p14:tracePt t="42657" x="4473575" y="4241800"/>
          <p14:tracePt t="42687" x="4660900" y="4303713"/>
          <p14:tracePt t="42723" x="5072063" y="4429125"/>
          <p14:tracePt t="42755" x="5180013" y="4465638"/>
          <p14:tracePt t="42791" x="5313363" y="4500563"/>
          <p14:tracePt t="42821" x="5608638" y="4562475"/>
          <p14:tracePt t="42857" x="5803900" y="4589463"/>
          <p14:tracePt t="42888" x="5973763" y="4625975"/>
          <p14:tracePt t="42924" x="6089650" y="4652963"/>
          <p14:tracePt t="42955" x="6180138" y="4670425"/>
          <p14:tracePt t="42991" x="6340475" y="4697413"/>
          <p14:tracePt t="43021" x="6465888" y="4705350"/>
          <p14:tracePt t="43058" x="6589713" y="4741863"/>
          <p14:tracePt t="43088" x="6742113" y="4751388"/>
          <p14:tracePt t="43125" x="6804025" y="4751388"/>
          <p14:tracePt t="43155" x="6867525" y="4751388"/>
          <p14:tracePt t="43191" x="6946900" y="4732338"/>
          <p14:tracePt t="43222" x="6965950" y="4724400"/>
          <p14:tracePt t="43260" x="6991350" y="4705350"/>
          <p14:tracePt t="43289" x="7037388" y="4697413"/>
          <p14:tracePt t="43325" x="7081838" y="4679950"/>
          <p14:tracePt t="43356" x="7143750" y="4670425"/>
          <p14:tracePt t="43392" x="7188200" y="4670425"/>
          <p14:tracePt t="43423" x="7304088" y="4670425"/>
          <p14:tracePt t="43459" x="7323138" y="4670425"/>
          <p14:tracePt t="43490" x="7340600" y="4670425"/>
          <p14:tracePt t="43526" x="7348538" y="4670425"/>
          <p14:tracePt t="43557" x="7358063" y="4670425"/>
          <p14:tracePt t="43597" x="7375525" y="4670425"/>
          <p14:tracePt t="43623" x="7412038" y="4679950"/>
          <p14:tracePt t="43659" x="7456488" y="4697413"/>
          <p14:tracePt t="43690" x="7500938" y="4705350"/>
          <p14:tracePt t="43727" x="7527925" y="4705350"/>
          <p14:tracePt t="43758" x="7537450" y="4705350"/>
          <p14:tracePt t="43815" x="7537450" y="4697413"/>
          <p14:tracePt t="44649" x="7527925" y="4697413"/>
          <p14:tracePt t="44760" x="7500938" y="4697413"/>
          <p14:tracePt t="44779" x="7473950" y="4687888"/>
          <p14:tracePt t="44793" x="7394575" y="4660900"/>
          <p14:tracePt t="44827" x="7304088" y="4616450"/>
          <p14:tracePt t="44860" x="7161213" y="4554538"/>
          <p14:tracePt t="44894" x="7072313" y="4518025"/>
          <p14:tracePt t="44927" x="7000875" y="4500563"/>
          <p14:tracePt t="44961" x="6902450" y="4491038"/>
          <p14:tracePt t="44996" x="6759575" y="4473575"/>
          <p14:tracePt t="45027" x="6411913" y="4367213"/>
          <p14:tracePt t="45061" x="6161088" y="4286250"/>
          <p14:tracePt t="45094" x="5983288" y="4232275"/>
          <p14:tracePt t="45127" x="5813425" y="4160838"/>
          <p14:tracePt t="45142" x="5724525" y="4116388"/>
          <p14:tracePt t="45160" x="5446713" y="3983038"/>
          <p14:tracePt t="45194" x="5197475" y="3857625"/>
          <p14:tracePt t="45228" x="4965700" y="3732213"/>
          <p14:tracePt t="45261" x="4572000" y="3554413"/>
          <p14:tracePt t="45295" x="4276725" y="3402013"/>
          <p14:tracePt t="45328" x="3956050" y="3251200"/>
          <p14:tracePt t="45361" x="3616325" y="3143250"/>
          <p14:tracePt t="45396" x="3330575" y="3054350"/>
          <p14:tracePt t="45428" x="3054350" y="2990850"/>
          <p14:tracePt t="45462" x="2786063" y="2955925"/>
          <p14:tracePt t="45495" x="2500313" y="2928938"/>
          <p14:tracePt t="45529" x="2160588" y="2911475"/>
          <p14:tracePt t="45562" x="1758950" y="2867025"/>
          <p14:tracePt t="45595" x="1312863" y="2795588"/>
          <p14:tracePt t="45629" x="1098550" y="2776538"/>
          <p14:tracePt t="45662" x="1036638" y="2776538"/>
          <p14:tracePt t="45696" x="928688" y="2768600"/>
          <p14:tracePt t="45729" x="822325" y="2768600"/>
          <p14:tracePt t="45762" x="795338" y="2768600"/>
          <p14:tracePt t="45796" x="741363" y="2776538"/>
          <p14:tracePt t="45830" x="687388" y="2795588"/>
          <p14:tracePt t="45863" x="679450" y="2795588"/>
          <p14:tracePt t="45896" x="669925" y="2795588"/>
          <p14:tracePt t="45929" x="687388" y="2803525"/>
          <p14:tracePt t="45963" x="696913" y="2813050"/>
          <p14:tracePt t="45996" x="704850" y="2813050"/>
          <p14:tracePt t="46030" x="785813" y="2840038"/>
          <p14:tracePt t="46063" x="938213" y="2884488"/>
          <p14:tracePt t="46097" x="973138" y="2884488"/>
          <p14:tracePt t="46130" x="1071563" y="2884488"/>
          <p14:tracePt t="46164" x="1374775" y="2884488"/>
          <p14:tracePt t="46197" x="1509713" y="2884488"/>
          <p14:tracePt t="46230" x="1589088" y="2884488"/>
          <p14:tracePt t="46264" x="1785938" y="2884488"/>
          <p14:tracePt t="46298" x="2054225" y="2901950"/>
          <p14:tracePt t="46331" x="2428875" y="2973388"/>
          <p14:tracePt t="46364" x="2776538" y="3062288"/>
          <p14:tracePt t="46398" x="2928938" y="3098800"/>
          <p14:tracePt t="46431" x="3089275" y="3133725"/>
          <p14:tracePt t="46464" x="3232150" y="3179763"/>
          <p14:tracePt t="46498" x="3446463" y="3232150"/>
          <p14:tracePt t="46532" x="3581400" y="3268663"/>
          <p14:tracePt t="46565" x="3795713" y="3313113"/>
          <p14:tracePt t="46598" x="4205288" y="3384550"/>
          <p14:tracePt t="46632" x="4402138" y="3429000"/>
          <p14:tracePt t="46665" x="4545013" y="3455988"/>
          <p14:tracePt t="46699" x="4616450" y="3482975"/>
          <p14:tracePt t="46732" x="4705350" y="3527425"/>
          <p14:tracePt t="46765" x="4741863" y="3536950"/>
          <p14:tracePt t="46799" x="4741863" y="3544888"/>
          <p14:tracePt t="46832" x="4751388" y="3544888"/>
          <p14:tracePt t="46892" x="4759325" y="3544888"/>
          <p14:tracePt t="46933" x="4759325" y="3554413"/>
          <p14:tracePt t="47181" x="4741863" y="3554413"/>
          <p14:tracePt t="47750" x="4714875" y="3554413"/>
          <p14:tracePt t="47763" x="4670425" y="3562350"/>
          <p14:tracePt t="47783" x="4660900" y="3571875"/>
          <p14:tracePt t="47802" x="4598988" y="3589338"/>
          <p14:tracePt t="47836" x="4500563" y="3625850"/>
          <p14:tracePt t="47870" x="4446588" y="3652838"/>
          <p14:tracePt t="47903" x="4286250" y="3714750"/>
          <p14:tracePt t="47936" x="4054475" y="3776663"/>
          <p14:tracePt t="47969" x="3875088" y="3813175"/>
          <p14:tracePt t="48004" x="3822700" y="3822700"/>
          <p14:tracePt t="48037" x="3697288" y="3857625"/>
          <p14:tracePt t="48070" x="3473450" y="3973513"/>
          <p14:tracePt t="48103" x="3357563" y="4054475"/>
          <p14:tracePt t="48136" x="3322638" y="4071938"/>
          <p14:tracePt t="48143" x="3241675" y="4133850"/>
          <p14:tracePt t="48170" x="3214688" y="4160838"/>
          <p14:tracePt t="48203" x="3133725" y="4241800"/>
          <p14:tracePt t="48238" x="3089275" y="4295775"/>
          <p14:tracePt t="48270" x="3071813" y="4322763"/>
          <p14:tracePt t="48304" x="3044825" y="4367213"/>
          <p14:tracePt t="48337" x="3027363" y="4384675"/>
          <p14:tracePt t="48370" x="3017838" y="4402138"/>
          <p14:tracePt t="48404" x="3000375" y="4411663"/>
          <p14:tracePt t="48437" x="2990850" y="4419600"/>
          <p14:tracePt t="48471" x="2982913" y="4429125"/>
          <p14:tracePt t="48504" x="2946400" y="4465638"/>
          <p14:tracePt t="48538" x="2928938" y="4483100"/>
          <p14:tracePt t="48571" x="2874963" y="4527550"/>
          <p14:tracePt t="48604" x="2822575" y="4581525"/>
          <p14:tracePt t="48638" x="2741613" y="4670425"/>
          <p14:tracePt t="48671" x="2697163" y="4741863"/>
          <p14:tracePt t="48705" x="2660650" y="4830763"/>
          <p14:tracePt t="48739" x="2633663" y="4911725"/>
          <p14:tracePt t="48772" x="2625725" y="4956175"/>
          <p14:tracePt t="48805" x="2589213" y="5018088"/>
          <p14:tracePt t="48839" x="2581275" y="5072063"/>
          <p14:tracePt t="48872" x="2571750" y="5108575"/>
          <p14:tracePt t="48905" x="2562225" y="5133975"/>
          <p14:tracePt t="48939" x="2562225" y="5143500"/>
          <p14:tracePt t="48972" x="2562225" y="5153025"/>
          <p14:tracePt t="49005" x="2562225" y="5160963"/>
          <p14:tracePt t="49040" x="2562225" y="5170488"/>
          <p14:tracePt t="49072" x="2554288" y="5170488"/>
          <p14:tracePt t="49106" x="2554288" y="5180013"/>
          <p14:tracePt t="49139" x="2554288" y="5187950"/>
          <p14:tracePt t="49173" x="2554288" y="5197475"/>
          <p14:tracePt t="49206" x="2554288" y="5224463"/>
          <p14:tracePt t="49240" x="2589213" y="5259388"/>
          <p14:tracePt t="49274" x="2768600" y="5375275"/>
          <p14:tracePt t="49306" x="2928938" y="5438775"/>
          <p14:tracePt t="49340" x="3027363" y="5473700"/>
          <p14:tracePt t="49373" x="3276600" y="5545138"/>
          <p14:tracePt t="49407" x="3616325" y="5599113"/>
          <p14:tracePt t="49440" x="4027488" y="5643563"/>
          <p14:tracePt t="49474" x="4394200" y="5680075"/>
          <p14:tracePt t="49507" x="4795838" y="5724525"/>
          <p14:tracePt t="49541" x="5010150" y="5741988"/>
          <p14:tracePt t="49574" x="5153025" y="5741988"/>
          <p14:tracePt t="49607" x="5170488" y="5741988"/>
          <p14:tracePt t="49641" x="5187950" y="5741988"/>
          <p14:tracePt t="49674" x="5214938" y="5741988"/>
          <p14:tracePt t="49708" x="5224463" y="5741988"/>
          <p14:tracePt t="49741" x="5224463" y="5751513"/>
          <p14:tracePt t="50072" x="5205413" y="5759450"/>
          <p14:tracePt t="50328" x="5197475" y="5759450"/>
          <p14:tracePt t="50469" x="5187950" y="5759450"/>
          <p14:tracePt t="50499" x="5180013" y="5759450"/>
          <p14:tracePt t="50511" x="5160963" y="5759450"/>
          <p14:tracePt t="50545" x="5099050" y="5759450"/>
          <p14:tracePt t="50577" x="5027613" y="5759450"/>
          <p14:tracePt t="50611" x="4938713" y="5768975"/>
          <p14:tracePt t="50644" x="4741863" y="5813425"/>
          <p14:tracePt t="50678" x="4581525" y="5840413"/>
          <p14:tracePt t="50711" x="4402138" y="5875338"/>
          <p14:tracePt t="50745" x="4241800" y="5919788"/>
          <p14:tracePt t="50761" x="4152900" y="5956300"/>
          <p14:tracePt t="50778" x="3902075" y="6027738"/>
          <p14:tracePt t="50795" x="3875088" y="6037263"/>
          <p14:tracePt t="50822" x="3786188" y="6062663"/>
          <p14:tracePt t="50846" x="3633788" y="6108700"/>
          <p14:tracePt t="50879" x="3581400" y="6126163"/>
          <p14:tracePt t="50895" x="3465513" y="6153150"/>
          <p14:tracePt t="50912" x="3429000" y="6170613"/>
          <p14:tracePt t="50928" x="3402013" y="6188075"/>
          <p14:tracePt t="50945" x="3384550" y="6197600"/>
          <p14:tracePt t="50962" x="3367088" y="6197600"/>
          <p14:tracePt t="50979" x="3367088" y="6224588"/>
          <p14:tracePt t="51050" x="3394075" y="6242050"/>
          <p14:tracePt t="51082" x="3402013" y="6251575"/>
          <p14:tracePt t="51093" x="3473450" y="6276975"/>
          <p14:tracePt t="51111" x="3509963" y="6286500"/>
          <p14:tracePt t="51123" x="3652838" y="6313488"/>
          <p14:tracePt t="51142" x="3714750" y="6330950"/>
          <p14:tracePt t="51153" x="3813175" y="6357938"/>
          <p14:tracePt t="51173" x="3911600" y="6375400"/>
          <p14:tracePt t="51192" x="3956050" y="6384925"/>
          <p14:tracePt t="51204" x="4081463" y="6402388"/>
          <p14:tracePt t="51223" x="4143375" y="6411913"/>
          <p14:tracePt t="51235" x="4259263" y="6419850"/>
          <p14:tracePt t="51254" x="4322763" y="6419850"/>
          <p14:tracePt t="51267" x="4419600" y="6429375"/>
          <p14:tracePt t="51287" x="4473575" y="6429375"/>
          <p14:tracePt t="51299" x="4500563" y="6429375"/>
          <p14:tracePt t="51313" x="4608513" y="6429375"/>
          <p14:tracePt t="51331" x="4652963" y="6429375"/>
          <p14:tracePt t="51346" x="4776788" y="6402388"/>
          <p14:tracePt t="51364" x="4840288" y="6375400"/>
          <p14:tracePt t="51380" x="4919663" y="6296025"/>
          <p14:tracePt t="51396" x="4983163" y="6224588"/>
          <p14:tracePt t="51413" x="5170488" y="5938838"/>
          <p14:tracePt t="51431" x="5419725" y="5545138"/>
          <p14:tracePt t="51448" x="5465763" y="5446713"/>
          <p14:tracePt t="51464" x="5626100" y="5153025"/>
          <p14:tracePt t="51481" x="5680075" y="5037138"/>
          <p14:tracePt t="51498" x="5732463" y="4867275"/>
          <p14:tracePt t="51515" x="5751513" y="4822825"/>
          <p14:tracePt t="51531" x="5786438" y="4660900"/>
          <p14:tracePt t="51548" x="5795963" y="4643438"/>
          <p14:tracePt t="51565" x="5822950" y="4419600"/>
          <p14:tracePt t="51581" x="5840413" y="4322763"/>
          <p14:tracePt t="51598" x="5848350" y="4205288"/>
          <p14:tracePt t="51615" x="5848350" y="4133850"/>
          <p14:tracePt t="51632" x="5848350" y="3990975"/>
          <p14:tracePt t="51648" x="5813425" y="3803650"/>
          <p14:tracePt t="51666" x="5803900" y="3768725"/>
          <p14:tracePt t="51682" x="5786438" y="3714750"/>
          <p14:tracePt t="51698" x="5751513" y="3643313"/>
          <p14:tracePt t="51715" x="5732463" y="3625850"/>
          <p14:tracePt t="51732" x="5670550" y="3571875"/>
          <p14:tracePt t="51749" x="5608638" y="3527425"/>
          <p14:tracePt t="51765" x="5456238" y="3446463"/>
          <p14:tracePt t="51782" x="5411788" y="3429000"/>
          <p14:tracePt t="51799" x="5286375" y="3394075"/>
          <p14:tracePt t="51815" x="5224463" y="3357563"/>
          <p14:tracePt t="51832" x="4946650" y="3295650"/>
          <p14:tracePt t="51849" x="4705350" y="3268663"/>
          <p14:tracePt t="51867" x="4616450" y="3259138"/>
          <p14:tracePt t="51882" x="4446588" y="3259138"/>
          <p14:tracePt t="51899" x="4179888" y="3259138"/>
          <p14:tracePt t="51917" x="4081463" y="3268663"/>
          <p14:tracePt t="51933" x="3813175" y="3295650"/>
          <p14:tracePt t="51949" x="3705225" y="3313113"/>
          <p14:tracePt t="51966" x="3419475" y="3357563"/>
          <p14:tracePt t="51983" x="3322638" y="3375025"/>
          <p14:tracePt t="51999" x="3017838" y="3446463"/>
          <p14:tracePt t="52016" x="2919413" y="3465513"/>
          <p14:tracePt t="52033" x="2660650" y="3562350"/>
          <p14:tracePt t="52050" x="2589213" y="3589338"/>
          <p14:tracePt t="52066" x="2366963" y="3697288"/>
          <p14:tracePt t="52085" x="2268538" y="3768725"/>
          <p14:tracePt t="52105" x="2241550" y="3795713"/>
          <p14:tracePt t="52116" x="2160588" y="3875088"/>
          <p14:tracePt t="52135" x="2116138" y="3919538"/>
          <p14:tracePt t="52150" x="2071688" y="4017963"/>
          <p14:tracePt t="52167" x="2054225" y="4037013"/>
          <p14:tracePt t="52183" x="2017713" y="4116388"/>
          <p14:tracePt t="52200" x="2000250" y="4160838"/>
          <p14:tracePt t="52217" x="1965325" y="4268788"/>
          <p14:tracePt t="52234" x="1946275" y="4313238"/>
          <p14:tracePt t="52250" x="1938338" y="4402138"/>
          <p14:tracePt t="52267" x="1938338" y="4419600"/>
          <p14:tracePt t="52284" x="1938338" y="4518025"/>
          <p14:tracePt t="52300" x="1938338" y="4554538"/>
          <p14:tracePt t="52317" x="1965325" y="4714875"/>
          <p14:tracePt t="52335" x="2009775" y="4813300"/>
          <p14:tracePt t="52354" x="2009775" y="4848225"/>
          <p14:tracePt t="52367" x="2044700" y="4894263"/>
          <p14:tracePt t="52392" x="2062163" y="4919663"/>
          <p14:tracePt t="52404" x="2098675" y="4965700"/>
          <p14:tracePt t="52417" x="2197100" y="5089525"/>
          <p14:tracePt t="52435" x="2241550" y="5133975"/>
          <p14:tracePt t="52451" x="2374900" y="5259388"/>
          <p14:tracePt t="52467" x="2419350" y="5303838"/>
          <p14:tracePt t="52484" x="2490788" y="5375275"/>
          <p14:tracePt t="52501" x="2517775" y="5411788"/>
          <p14:tracePt t="52517" x="2616200" y="5491163"/>
          <p14:tracePt t="52535" x="2670175" y="5537200"/>
          <p14:tracePt t="52551" x="2776538" y="5616575"/>
          <p14:tracePt t="52568" x="2803525" y="5653088"/>
          <p14:tracePt t="52585" x="2965450" y="5751513"/>
          <p14:tracePt t="52601" x="2990850" y="5776913"/>
          <p14:tracePt t="52618" x="3125788" y="5848350"/>
          <p14:tracePt t="52635" x="3205163" y="5884863"/>
          <p14:tracePt t="52654" x="3241675" y="5902325"/>
          <p14:tracePt t="52668" x="3322638" y="5929313"/>
          <p14:tracePt t="52685" x="3384550" y="5965825"/>
          <p14:tracePt t="52701" x="3482975" y="5991225"/>
          <p14:tracePt t="52718" x="3554413" y="6010275"/>
          <p14:tracePt t="52735" x="3687763" y="6045200"/>
          <p14:tracePt t="52751" x="3741738" y="6054725"/>
          <p14:tracePt t="52768" x="3830638" y="6072188"/>
          <p14:tracePt t="52785" x="3884613" y="6081713"/>
          <p14:tracePt t="52802" x="4000500" y="6099175"/>
          <p14:tracePt t="52819" x="4054475" y="6108700"/>
          <p14:tracePt t="52835" x="4170363" y="6134100"/>
          <p14:tracePt t="52852" x="4214813" y="6143625"/>
          <p14:tracePt t="52869" x="4375150" y="6170613"/>
          <p14:tracePt t="52887" x="4456113" y="6180138"/>
          <p14:tracePt t="52905" x="4465638" y="6180138"/>
          <p14:tracePt t="52919" x="4510088" y="6180138"/>
          <p14:tracePt t="52938" x="4537075" y="6180138"/>
          <p14:tracePt t="52952" x="4554538" y="6180138"/>
          <p14:tracePt t="52969" x="4589463" y="6180138"/>
          <p14:tracePt t="52986" x="4608513" y="6188075"/>
          <p14:tracePt t="56228" x="4608513" y="6197600"/>
          <p14:tracePt t="56507" x="4608513" y="6215063"/>
          <p14:tracePt t="56616" x="4616450" y="6215063"/>
          <p14:tracePt t="56696" x="4625975" y="6197600"/>
          <p14:tracePt t="56708" x="4643438" y="6170613"/>
          <p14:tracePt t="56720" x="4670425" y="6108700"/>
          <p14:tracePt t="56740" x="4687888" y="6062663"/>
          <p14:tracePt t="56752" x="4732338" y="5956300"/>
          <p14:tracePt t="56773" x="4751388" y="5911850"/>
          <p14:tracePt t="56784" x="4768850" y="5795963"/>
          <p14:tracePt t="56804" x="4776788" y="5759450"/>
          <p14:tracePt t="56816" x="4795838" y="5634038"/>
          <p14:tracePt t="56836" x="4795838" y="5554663"/>
          <p14:tracePt t="56848" x="4795838" y="5330825"/>
          <p14:tracePt t="56867" x="4795838" y="5224463"/>
          <p14:tracePt t="56881" x="4795838" y="4929188"/>
          <p14:tracePt t="56898" x="4795838" y="4840288"/>
          <p14:tracePt t="56914" x="4795838" y="4581525"/>
          <p14:tracePt t="56931" x="4795838" y="4545013"/>
          <p14:tracePt t="56948" x="4776788" y="4303713"/>
          <p14:tracePt t="56964" x="4768850" y="4214813"/>
          <p14:tracePt t="56981" x="4741863" y="3938588"/>
          <p14:tracePt t="56998" x="4732338" y="3840163"/>
          <p14:tracePt t="57015" x="4724400" y="3732213"/>
          <p14:tracePt t="57031" x="4714875" y="3705225"/>
          <p14:tracePt t="57048" x="4705350" y="3616325"/>
          <p14:tracePt t="57065" x="4687888" y="3527425"/>
          <p14:tracePt t="57082" x="4643438" y="3224213"/>
          <p14:tracePt t="57098" x="4625975" y="3098800"/>
          <p14:tracePt t="57115" x="4598988" y="2911475"/>
          <p14:tracePt t="57131" x="4581525" y="2768600"/>
          <p14:tracePt t="57165" x="4554538" y="2438400"/>
          <p14:tracePt t="57184" x="4527550" y="2303463"/>
          <p14:tracePt t="57195" x="4518025" y="2179638"/>
          <p14:tracePt t="57209" x="4473575" y="1803400"/>
          <p14:tracePt t="57226" x="4465638" y="1731963"/>
          <p14:tracePt t="57238" x="4446588" y="1643063"/>
          <p14:tracePt t="57259" x="4438650" y="1608138"/>
          <p14:tracePt t="57271" x="4429125" y="1517650"/>
          <p14:tracePt t="57291" x="4419600" y="1500188"/>
          <p14:tracePt t="57304" x="4411663" y="1438275"/>
          <p14:tracePt t="57323" x="4411663" y="1411288"/>
          <p14:tracePt t="57334" x="4411663" y="1419225"/>
          <p14:tracePt t="57352" x="4411663" y="1428750"/>
          <p14:tracePt t="57365" x="4411663" y="1438275"/>
          <p14:tracePt t="57493" x="4402138" y="1438275"/>
          <p14:tracePt t="57714" x="4384675" y="1455738"/>
          <p14:tracePt t="57726" x="4322763" y="1482725"/>
          <p14:tracePt t="57744" x="4241800" y="1536700"/>
          <p14:tracePt t="57764" x="4187825" y="1562100"/>
          <p14:tracePt t="57776" x="4037013" y="1660525"/>
          <p14:tracePt t="57795" x="3946525" y="1704975"/>
          <p14:tracePt t="57807" x="3724275" y="1830388"/>
          <p14:tracePt t="57826" x="3643313" y="1866900"/>
          <p14:tracePt t="57839" x="3384550" y="2000250"/>
          <p14:tracePt t="57860" x="3259138" y="2071688"/>
          <p14:tracePt t="57872" x="3170238" y="2108200"/>
          <p14:tracePt t="57883" x="2894013" y="2251075"/>
          <p14:tracePt t="57902" x="2803525" y="2295525"/>
          <p14:tracePt t="57916" x="2705100" y="2347913"/>
          <p14:tracePt t="57941" x="2625725" y="2384425"/>
          <p14:tracePt t="57956" x="2571750" y="2419350"/>
          <p14:tracePt t="57967" x="2500313" y="2465388"/>
          <p14:tracePt t="57984" x="2339975" y="2544763"/>
          <p14:tracePt t="58001" x="2312988" y="2562225"/>
          <p14:tracePt t="58017" x="2251075" y="2625725"/>
          <p14:tracePt t="58034" x="2179638" y="2670175"/>
          <p14:tracePt t="58050" x="2170113" y="2679700"/>
          <p14:tracePt t="58067" x="2143125" y="2705100"/>
          <p14:tracePt t="58084" x="2116138" y="2724150"/>
          <p14:tracePt t="58101" x="2089150" y="2751138"/>
          <p14:tracePt t="58117" x="2062163" y="2768600"/>
          <p14:tracePt t="58134" x="2017713" y="2803525"/>
          <p14:tracePt t="58151" x="1982788" y="2840038"/>
          <p14:tracePt t="58167" x="1911350" y="2911475"/>
          <p14:tracePt t="58184" x="1857375" y="2955925"/>
          <p14:tracePt t="58201" x="1803400" y="3000375"/>
          <p14:tracePt t="58219" x="1768475" y="3036888"/>
          <p14:tracePt t="58251" x="1768475" y="3027363"/>
          <p14:tracePt t="58502" x="1768475" y="3017838"/>
          <p14:tracePt t="58534" x="1785938" y="3017838"/>
          <p14:tracePt t="58686" x="1847850" y="3027363"/>
          <p14:tracePt t="58704" x="1911350" y="3044825"/>
          <p14:tracePt t="58732" x="2116138" y="3116263"/>
          <p14:tracePt t="58751" x="2438400" y="3214688"/>
          <p14:tracePt t="58769" x="2554288" y="3259138"/>
          <p14:tracePt t="58782" x="2874963" y="3357563"/>
          <p14:tracePt t="58800" x="3027363" y="3402013"/>
          <p14:tracePt t="58812" x="3429000" y="3544888"/>
          <p14:tracePt t="58833" x="3544888" y="3581400"/>
          <p14:tracePt t="58844" x="3884613" y="3697288"/>
          <p14:tracePt t="58864" x="4017963" y="3741738"/>
          <p14:tracePt t="58876" x="4394200" y="3857625"/>
          <p14:tracePt t="58896" x="4491038" y="3894138"/>
          <p14:tracePt t="58909" x="4589463" y="3919538"/>
          <p14:tracePt t="58921" x="4803775" y="3983038"/>
          <p14:tracePt t="58940" x="4840288" y="3990975"/>
          <p14:tracePt t="58953" x="5000625" y="4037013"/>
          <p14:tracePt t="58971" x="5062538" y="4044950"/>
          <p14:tracePt t="58987" x="5126038" y="4062413"/>
          <p14:tracePt t="59003" x="5197475" y="4081463"/>
          <p14:tracePt t="59022" x="5205413" y="4081463"/>
          <p14:tracePt t="59050" x="5214938" y="4081463"/>
          <p14:tracePt t="59068" x="5224463" y="4081463"/>
          <p14:tracePt t="59081" x="5259388" y="4062413"/>
          <p14:tracePt t="59100" x="5268913" y="4062413"/>
          <p14:tracePt t="59112" x="5276850" y="4062413"/>
          <p14:tracePt t="59131" x="5276850" y="4044950"/>
          <p14:tracePt t="59143" x="5286375" y="4044950"/>
          <p14:tracePt t="59162" x="5286375" y="4027488"/>
          <p14:tracePt t="59188" x="5268913" y="3990975"/>
          <p14:tracePt t="59209" x="5259388" y="3983038"/>
          <p14:tracePt t="59222" x="5232400" y="3956050"/>
          <p14:tracePt t="59242" x="5224463" y="3946525"/>
          <p14:tracePt t="59255" x="5214938" y="3938588"/>
          <p14:tracePt t="59267" x="5170488" y="3902075"/>
          <p14:tracePt t="59288" x="5153025" y="3884613"/>
          <p14:tracePt t="59299" x="5081588" y="3822700"/>
          <p14:tracePt t="59318" x="5054600" y="3795713"/>
          <p14:tracePt t="59330" x="4973638" y="3732213"/>
          <p14:tracePt t="59350" x="4938713" y="3705225"/>
          <p14:tracePt t="59363" x="4840288" y="3633788"/>
          <p14:tracePt t="59383" x="4786313" y="3608388"/>
          <p14:tracePt t="59394" x="4633913" y="3536950"/>
          <p14:tracePt t="59413" x="4581525" y="3509963"/>
          <p14:tracePt t="59425" x="4483100" y="3482975"/>
          <p14:tracePt t="59446" x="4446588" y="3473450"/>
          <p14:tracePt t="59457" x="4259263" y="3465513"/>
          <p14:tracePt t="59476" x="4214813" y="3465513"/>
          <p14:tracePt t="59488" x="4010025" y="3465513"/>
          <p14:tracePt t="59507" x="3911600" y="3465513"/>
          <p14:tracePt t="59534" x="3705225" y="3490913"/>
          <p14:tracePt t="59553" x="3616325" y="3500438"/>
          <p14:tracePt t="59565" x="3402013" y="3536950"/>
          <p14:tracePt t="59585" x="3295650" y="3562350"/>
          <p14:tracePt t="59596" x="3062288" y="3633788"/>
          <p14:tracePt t="59615" x="2732088" y="3751263"/>
          <p14:tracePt t="59634" x="2652713" y="3776663"/>
          <p14:tracePt t="59646" x="2473325" y="3857625"/>
          <p14:tracePt t="59665" x="2393950" y="3902075"/>
          <p14:tracePt t="59677" x="2170113" y="4017963"/>
          <p14:tracePt t="59696" x="2089150" y="4071938"/>
          <p14:tracePt t="59708" x="1874838" y="4197350"/>
          <p14:tracePt t="59729" x="1803400" y="4251325"/>
          <p14:tracePt t="59740" x="1697038" y="4330700"/>
          <p14:tracePt t="59759" x="1670050" y="4357688"/>
          <p14:tracePt t="59772" x="1643063" y="4375150"/>
          <p14:tracePt t="59790" x="1598613" y="4438650"/>
          <p14:tracePt t="59806" x="1554163" y="4527550"/>
          <p14:tracePt t="59823" x="1527175" y="4589463"/>
          <p14:tracePt t="59839" x="1500188" y="4652963"/>
          <p14:tracePt t="59856" x="1500188" y="4741863"/>
          <p14:tracePt t="59873" x="1500188" y="4776788"/>
          <p14:tracePt t="59889" x="1554163" y="4956175"/>
          <p14:tracePt t="59906" x="1581150" y="5027613"/>
          <p14:tracePt t="59923" x="1704975" y="5232400"/>
          <p14:tracePt t="59939" x="1758950" y="5286375"/>
          <p14:tracePt t="59956" x="1847850" y="5429250"/>
          <p14:tracePt t="59973" x="1884363" y="5473700"/>
          <p14:tracePt t="59990" x="1982788" y="5599113"/>
          <p14:tracePt t="60006" x="2044700" y="5661025"/>
          <p14:tracePt t="60026" x="2089150" y="5705475"/>
          <p14:tracePt t="60040" x="2251075" y="5830888"/>
          <p14:tracePt t="60057" x="2330450" y="5884863"/>
          <p14:tracePt t="60073" x="2554288" y="6018213"/>
          <p14:tracePt t="60090" x="2643188" y="6054725"/>
          <p14:tracePt t="60107" x="2901950" y="6161088"/>
          <p14:tracePt t="60123" x="2990850" y="6188075"/>
          <p14:tracePt t="60140" x="3268663" y="6286500"/>
          <p14:tracePt t="60157" x="3357563" y="6313488"/>
          <p14:tracePt t="60173" x="3608388" y="6411913"/>
          <p14:tracePt t="60190" x="3697288" y="6446838"/>
          <p14:tracePt t="60207" x="3956050" y="6527800"/>
          <p14:tracePt t="60224" x="4037013" y="6562725"/>
          <p14:tracePt t="60240" x="4340225" y="6670675"/>
          <p14:tracePt t="60257" x="4483100" y="6724650"/>
          <p14:tracePt t="60277" x="4554538" y="6742113"/>
          <p14:tracePt t="60290" x="4687888" y="6786563"/>
          <p14:tracePt t="60309" x="4741863" y="6804025"/>
          <p14:tracePt t="60335" x="4822825" y="6831013"/>
          <p14:tracePt t="60354" x="4857750" y="6848475"/>
          <p14:tracePt t="60366" x="4919663" y="6848475"/>
          <p14:tracePt t="60386" x="5000625" y="6848475"/>
          <p14:tracePt t="60420" x="5037138" y="6848475"/>
          <p14:tracePt t="60451" x="5045075" y="6848475"/>
          <p14:tracePt t="60462" x="5062538" y="6848475"/>
          <p14:tracePt t="60483" x="5072063" y="6848475"/>
          <p14:tracePt t="60493" x="5099050" y="6848475"/>
          <p14:tracePt t="60512" x="5126038" y="6848475"/>
          <p14:tracePt t="60525" x="5160963" y="6848475"/>
          <p14:tracePt t="60544" x="5197475" y="6848475"/>
          <p14:tracePt t="60577" x="5205413" y="6848475"/>
          <p14:tracePt t="60589" x="5224463" y="6848475"/>
          <p14:tracePt t="60608" x="5232400" y="6848475"/>
          <p14:tracePt t="60620" x="5241925" y="6848475"/>
          <p14:tracePt t="60638" x="5259388" y="6848475"/>
          <p14:tracePt t="60650" x="5268913" y="6848475"/>
          <p14:tracePt t="60670" x="5276850" y="6848475"/>
          <p14:tracePt t="62727" x="5286375" y="6848475"/>
          <p14:tracePt t="63978" x="5295900" y="6848475"/>
          <p14:tracePt t="64650" x="5303838" y="6848475"/>
          <p14:tracePt t="64849" x="5313363" y="6848475"/>
          <p14:tracePt t="66478" x="5322888" y="6848475"/>
          <p14:tracePt t="70478" x="5330825" y="6840538"/>
          <p14:tracePt t="71184" x="5340350" y="6786563"/>
          <p14:tracePt t="71204" x="5348288" y="6742113"/>
          <p14:tracePt t="71215" x="5402263" y="6616700"/>
          <p14:tracePt t="71241" x="5500688" y="6438900"/>
          <p14:tracePt t="71274" x="5626100" y="6215063"/>
          <p14:tracePt t="71308" x="5697538" y="6116638"/>
          <p14:tracePt t="71342" x="5759450" y="6045200"/>
          <p14:tracePt t="71376" x="5830888" y="5956300"/>
          <p14:tracePt t="71408" x="5911850" y="5867400"/>
          <p14:tracePt t="71441" x="6010275" y="5795963"/>
          <p14:tracePt t="71475" x="6153150" y="5697538"/>
          <p14:tracePt t="71508" x="6276975" y="5616575"/>
          <p14:tracePt t="71542" x="6518275" y="5340350"/>
          <p14:tracePt t="71576" x="6715125" y="5045075"/>
          <p14:tracePt t="71608" x="6823075" y="4786313"/>
          <p14:tracePt t="71645" x="6867525" y="4643438"/>
          <p14:tracePt t="71675" x="6884988" y="4456113"/>
          <p14:tracePt t="71712" x="6894513" y="4160838"/>
          <p14:tracePt t="71742" x="6911975" y="3884613"/>
          <p14:tracePt t="71779" x="6911975" y="3608388"/>
          <p14:tracePt t="71809" x="6911975" y="3429000"/>
          <p14:tracePt t="71846" x="6911975" y="3313113"/>
          <p14:tracePt t="71876" x="6911975" y="3125788"/>
          <p14:tracePt t="71913" x="6911975" y="2965450"/>
          <p14:tracePt t="71943" x="6902450" y="2840038"/>
          <p14:tracePt t="71980" x="6902450" y="2705100"/>
          <p14:tracePt t="72010" x="6902450" y="2598738"/>
          <p14:tracePt t="72010" x="6902450" y="2581275"/>
          <p14:tracePt t="72047" x="6902450" y="2527300"/>
          <p14:tracePt t="72077" x="6894513" y="2446338"/>
          <p14:tracePt t="72114" x="6894513" y="2419350"/>
          <p14:tracePt t="72143" x="6894513" y="2411413"/>
          <p14:tracePt t="93228" x="6884988" y="2411413"/>
          <p14:tracePt t="93748" x="6875463" y="2411413"/>
          <p14:tracePt t="93794" x="6867525" y="2401888"/>
          <p14:tracePt t="93823" x="6823075" y="2401888"/>
          <p14:tracePt t="93843" x="6759575" y="2401888"/>
          <p14:tracePt t="93854" x="6608763" y="2401888"/>
          <p14:tracePt t="93875" x="6330950" y="2411413"/>
          <p14:tracePt t="93909" x="6045200" y="2357438"/>
          <p14:tracePt t="93942" x="5688013" y="2312988"/>
          <p14:tracePt t="93976" x="5187950" y="2286000"/>
          <p14:tracePt t="94010" x="4625975" y="2286000"/>
          <p14:tracePt t="94044" x="4017963" y="2303463"/>
          <p14:tracePt t="94076" x="3330575" y="2286000"/>
          <p14:tracePt t="94110" x="3044825" y="2286000"/>
          <p14:tracePt t="94143" x="2616200" y="2303463"/>
          <p14:tracePt t="94176" x="2187575" y="2347913"/>
          <p14:tracePt t="94210" x="1830388" y="2401888"/>
          <p14:tracePt t="94244" x="1490663" y="2446338"/>
          <p14:tracePt t="94277" x="1017588" y="2509838"/>
          <p14:tracePt t="94311" x="874713" y="2536825"/>
          <p14:tracePt t="94344" x="866775" y="2544763"/>
          <p14:tracePt t="94377" x="839788" y="2554288"/>
          <p14:tracePt t="94410" x="839788" y="2571750"/>
          <p14:tracePt t="94454" x="857250" y="2616200"/>
          <p14:tracePt t="94478" x="874713" y="2652713"/>
          <p14:tracePt t="94511" x="884238" y="2660650"/>
          <p14:tracePt t="94546" x="901700" y="2670175"/>
          <p14:tracePt t="94578" x="1125538" y="2751138"/>
          <p14:tracePt t="94611" x="1196975" y="2768600"/>
          <p14:tracePt t="94647" x="1303338" y="2776538"/>
          <p14:tracePt t="94678" x="1500188" y="2786063"/>
          <p14:tracePt t="94711" x="1874838" y="2776538"/>
          <p14:tracePt t="94744" x="2214563" y="2759075"/>
          <p14:tracePt t="94778" x="2465388" y="2724150"/>
          <p14:tracePt t="94778" x="2554288" y="2714625"/>
          <p14:tracePt t="94812" x="2928938" y="2643188"/>
          <p14:tracePt t="94845" x="3375025" y="2536825"/>
          <p14:tracePt t="94878" x="4027488" y="2384425"/>
          <p14:tracePt t="94913" x="4232275" y="2322513"/>
          <p14:tracePt t="94945" x="4491038" y="2232025"/>
          <p14:tracePt t="94979" x="4732338" y="2133600"/>
          <p14:tracePt t="95012" x="4822825" y="2071688"/>
          <p14:tracePt t="95046" x="4919663" y="1965325"/>
          <p14:tracePt t="95079" x="5089525" y="1785938"/>
          <p14:tracePt t="95112" x="5268913" y="1643063"/>
          <p14:tracePt t="95112" x="5402263" y="1581150"/>
          <p14:tracePt t="95146" x="5500688" y="1527175"/>
          <p14:tracePt t="95179" x="5626100" y="1490663"/>
          <p14:tracePt t="95213" x="5697538" y="1490663"/>
          <p14:tracePt t="95251" x="5732463" y="1500188"/>
          <p14:tracePt t="95280" x="5830888" y="1517650"/>
          <p14:tracePt t="95313" x="5965825" y="1544638"/>
          <p14:tracePt t="95346" x="6215063" y="1581150"/>
          <p14:tracePt t="95380" x="6330950" y="1598613"/>
          <p14:tracePt t="95414" x="6446838" y="1598613"/>
          <p14:tracePt t="95447" x="6562725" y="1571625"/>
          <p14:tracePt t="95481" x="6661150" y="1544638"/>
          <p14:tracePt t="95513" x="6786563" y="1527175"/>
          <p14:tracePt t="95547" x="6875463" y="1517650"/>
          <p14:tracePt t="95581" x="6938963" y="1517650"/>
          <p14:tracePt t="95614" x="7018338" y="1517650"/>
          <p14:tracePt t="95647" x="7116763" y="1527175"/>
          <p14:tracePt t="95681" x="7205663" y="1536700"/>
          <p14:tracePt t="95714" x="7215188" y="1536700"/>
          <p14:tracePt t="95747" x="7224713" y="1536700"/>
          <p14:tracePt t="95820" x="7232650" y="1536700"/>
          <p14:tracePt t="95850" x="7242175" y="1536700"/>
          <p14:tracePt t="95919" x="7251700" y="1536700"/>
          <p14:tracePt t="96306" x="7242175" y="1536700"/>
          <p14:tracePt t="97121" x="7232650" y="1536700"/>
          <p14:tracePt t="97143" x="7215188" y="1544638"/>
          <p14:tracePt t="97155" x="7116763" y="1562100"/>
          <p14:tracePt t="97185" x="6661150" y="1643063"/>
          <p14:tracePt t="97220" x="6473825" y="1687513"/>
          <p14:tracePt t="97253" x="6232525" y="1768475"/>
          <p14:tracePt t="97286" x="5822950" y="2000250"/>
          <p14:tracePt t="97319" x="5197475" y="2330450"/>
          <p14:tracePt t="97353" x="4724400" y="2536825"/>
          <p14:tracePt t="97386" x="4375150" y="2687638"/>
          <p14:tracePt t="97420" x="4010025" y="2813050"/>
          <p14:tracePt t="97454" x="3608388" y="2965450"/>
          <p14:tracePt t="97487" x="3000375" y="3205163"/>
          <p14:tracePt t="97521" x="2705100" y="3295650"/>
          <p14:tracePt t="97555" x="2428875" y="3357563"/>
          <p14:tracePt t="97586" x="2160588" y="3419475"/>
          <p14:tracePt t="97619" x="2089150" y="3429000"/>
          <p14:tracePt t="97627" x="1857375" y="3465513"/>
          <p14:tracePt t="97653" x="1731963" y="3490913"/>
          <p14:tracePt t="97688" x="1581150" y="3517900"/>
          <p14:tracePt t="97720" x="1303338" y="3544888"/>
          <p14:tracePt t="97754" x="1054100" y="3571875"/>
          <p14:tracePt t="97787" x="1036638" y="3581400"/>
          <p14:tracePt t="97821" x="1062038" y="3581400"/>
          <p14:tracePt t="97878" x="1152525" y="3581400"/>
          <p14:tracePt t="97897" x="1214438" y="3581400"/>
          <p14:tracePt t="97920" x="1295400" y="3581400"/>
          <p14:tracePt t="97937" x="1322388" y="3581400"/>
          <p14:tracePt t="97954" x="1411288" y="3581400"/>
          <p14:tracePt t="97971" x="1536700" y="3581400"/>
          <p14:tracePt t="97990" x="1724025" y="3571875"/>
          <p14:tracePt t="98022" x="1795463" y="3571875"/>
          <p14:tracePt t="98055" x="1911350" y="3527425"/>
          <p14:tracePt t="98088" x="2054225" y="3482975"/>
          <p14:tracePt t="98122" x="2071688" y="3473450"/>
          <p14:tracePt t="98156" x="2071688" y="3465513"/>
          <p14:tracePt t="98188" x="2081213" y="3446463"/>
          <p14:tracePt t="98222" x="2125663" y="3375025"/>
          <p14:tracePt t="98255" x="2197100" y="3276600"/>
          <p14:tracePt t="98289" x="2224088" y="3214688"/>
          <p14:tracePt t="98322" x="2251075" y="3170238"/>
          <p14:tracePt t="98355" x="2251075" y="3152775"/>
          <p14:tracePt t="98389" x="2251075" y="3143250"/>
          <p14:tracePt t="98397" x="2251075" y="3116263"/>
          <p14:tracePt t="98424" x="2251075" y="3071813"/>
          <p14:tracePt t="98456" x="2241550" y="3009900"/>
          <p14:tracePt t="98489" x="2241550" y="3000375"/>
          <p14:tracePt t="98523" x="2241550" y="2990850"/>
          <p14:tracePt t="98557" x="2241550" y="2946400"/>
          <p14:tracePt t="98590" x="2232025" y="2928938"/>
          <p14:tracePt t="98624" x="2232025" y="2919413"/>
          <p14:tracePt t="98656" x="2224088" y="2919413"/>
          <p14:tracePt t="98700" x="2224088" y="2911475"/>
          <p14:tracePt t="98723" x="2214563" y="2911475"/>
          <p14:tracePt t="98774" x="2214563" y="2901950"/>
          <p14:tracePt t="98792" x="2214563" y="2894013"/>
          <p14:tracePt t="98827" x="2197100" y="2874963"/>
          <p14:tracePt t="98858" x="2187575" y="2867025"/>
          <p14:tracePt t="99011" x="2187575" y="2857500"/>
          <p14:tracePt t="99235" x="2179638" y="2857500"/>
          <p14:tracePt t="99392" x="2179638" y="2867025"/>
          <p14:tracePt t="99889" x="2187575" y="2867025"/>
          <p14:tracePt t="99907" x="2197100" y="2867025"/>
          <p14:tracePt t="99927" x="2197100" y="2874963"/>
          <p14:tracePt t="100051" x="2197100" y="2867025"/>
          <p14:tracePt t="100581" x="2187575" y="2857500"/>
          <p14:tracePt t="100600" x="2179638" y="2847975"/>
          <p14:tracePt t="102728" x="2179638" y="2840038"/>
          <p14:tracePt t="102737" x="2179638" y="2830513"/>
          <p14:tracePt t="102861" x="2179638" y="2822575"/>
          <p14:tracePt t="103018" x="2179638" y="2813050"/>
          <p14:tracePt t="103636" x="2197100" y="2813050"/>
          <p14:tracePt t="103681" x="2214563" y="2813050"/>
          <p14:tracePt t="103692" x="2241550" y="2813050"/>
          <p14:tracePt t="103712" x="2251075" y="2813050"/>
          <p14:tracePt t="103738" x="2303463" y="2813050"/>
          <p14:tracePt t="103773" x="2446338" y="2803525"/>
          <p14:tracePt t="103806" x="2517775" y="2795588"/>
          <p14:tracePt t="103839" x="2598738" y="2795588"/>
          <p14:tracePt t="103872" x="2679700" y="2795588"/>
          <p14:tracePt t="103906" x="2759075" y="2786063"/>
          <p14:tracePt t="103939" x="2776538" y="2786063"/>
          <p14:tracePt t="103972" x="2822575" y="2776538"/>
          <p14:tracePt t="104006" x="2847975" y="2768600"/>
          <p14:tracePt t="104040" x="2847975" y="2759075"/>
          <p14:tracePt t="104106" x="2847975" y="2751138"/>
          <p14:tracePt t="104181" x="2830513" y="2751138"/>
          <p14:tracePt t="104199" x="2822575" y="2751138"/>
          <p14:tracePt t="104211" x="2795588" y="2751138"/>
          <p14:tracePt t="104240" x="2751138" y="2741613"/>
          <p14:tracePt t="104274" x="2714625" y="2732088"/>
          <p14:tracePt t="104307" x="2660650" y="2732088"/>
          <p14:tracePt t="104340" x="2589213" y="2714625"/>
          <p14:tracePt t="104375" x="2517775" y="2697163"/>
          <p14:tracePt t="104407" x="2473325" y="2687638"/>
          <p14:tracePt t="104441" x="2438400" y="2679700"/>
          <p14:tracePt t="104475" x="2366963" y="2660650"/>
          <p14:tracePt t="104508" x="2295525" y="2643188"/>
          <p14:tracePt t="104541" x="2259013" y="2625725"/>
          <p14:tracePt t="104574" x="2187575" y="2616200"/>
          <p14:tracePt t="104607" x="2089150" y="2589213"/>
          <p14:tracePt t="104642" x="2071688" y="2589213"/>
          <p14:tracePt t="104651" x="2027238" y="2571750"/>
          <p14:tracePt t="104674" x="1955800" y="2544763"/>
          <p14:tracePt t="104708" x="1928813" y="2536825"/>
          <p14:tracePt t="104742" x="1911350" y="2536825"/>
          <p14:tracePt t="104775" x="1893888" y="2536825"/>
          <p14:tracePt t="104808" x="1822450" y="2536825"/>
          <p14:tracePt t="104843" x="1751013" y="2527300"/>
          <p14:tracePt t="104875" x="1704975" y="2527300"/>
          <p14:tracePt t="104909" x="1670050" y="2536825"/>
          <p14:tracePt t="104943" x="1652588" y="2544763"/>
          <p14:tracePt t="104975" x="1643063" y="2554288"/>
          <p14:tracePt t="105030" x="1633538" y="2554288"/>
          <p14:tracePt t="105050" x="1625600" y="2554288"/>
          <p14:tracePt t="105138" x="1625600" y="2562225"/>
          <p14:tracePt t="105549" x="1625600" y="2571750"/>
          <p14:tracePt t="105823" x="1625600" y="2581275"/>
          <p14:tracePt t="106356" x="1625600" y="2589213"/>
          <p14:tracePt t="106387" x="1625600" y="2598738"/>
          <p14:tracePt t="106414" x="1608138" y="2608263"/>
          <p14:tracePt t="106460" x="1598613" y="2633663"/>
          <p14:tracePt t="106479" x="1581150" y="2643188"/>
          <p14:tracePt t="106490" x="1571625" y="2687638"/>
          <p14:tracePt t="106514" x="1544638" y="2714625"/>
          <p14:tracePt t="106547" x="1527175" y="2759075"/>
          <p14:tracePt t="106581" x="1509713" y="2822575"/>
          <p14:tracePt t="106614" x="1500188" y="2919413"/>
          <p14:tracePt t="106648" x="1490663" y="2982913"/>
          <p14:tracePt t="106681" x="1482725" y="3044825"/>
          <p14:tracePt t="106715" x="1482725" y="3081338"/>
          <p14:tracePt t="106748" x="1473200" y="3152775"/>
          <p14:tracePt t="106781" x="1465263" y="3205163"/>
          <p14:tracePt t="106815" x="1465263" y="3251200"/>
          <p14:tracePt t="106848" x="1465263" y="3286125"/>
          <p14:tracePt t="106881" x="1465263" y="3348038"/>
          <p14:tracePt t="106915" x="1465263" y="3384550"/>
          <p14:tracePt t="106948" x="1500188" y="3482975"/>
          <p14:tracePt t="106982" x="1517650" y="3527425"/>
          <p14:tracePt t="107015" x="1562100" y="3581400"/>
          <p14:tracePt t="107049" x="1625600" y="3633788"/>
          <p14:tracePt t="107082" x="1687513" y="3670300"/>
          <p14:tracePt t="107115" x="1812925" y="3705225"/>
          <p14:tracePt t="107149" x="1893888" y="3714750"/>
          <p14:tracePt t="107182" x="1973263" y="3714750"/>
          <p14:tracePt t="107216" x="2170113" y="3687763"/>
          <p14:tracePt t="107250" x="2303463" y="3643313"/>
          <p14:tracePt t="107284" x="2411413" y="3589338"/>
          <p14:tracePt t="107316" x="2517775" y="3536950"/>
          <p14:tracePt t="107349" x="2625725" y="3490913"/>
          <p14:tracePt t="107383" x="2714625" y="3455988"/>
          <p14:tracePt t="107416" x="2768600" y="3429000"/>
          <p14:tracePt t="107450" x="2822575" y="3367088"/>
          <p14:tracePt t="107485" x="2857500" y="3313113"/>
          <p14:tracePt t="107517" x="2884488" y="3259138"/>
          <p14:tracePt t="107551" x="2884488" y="3224213"/>
          <p14:tracePt t="107584" x="2874963" y="3133725"/>
          <p14:tracePt t="107617" x="2857500" y="3116263"/>
          <p14:tracePt t="107650" x="2840038" y="3081338"/>
          <p14:tracePt t="107689" x="2813050" y="3054350"/>
          <p14:tracePt t="107717" x="2768600" y="3009900"/>
          <p14:tracePt t="107750" x="2687638" y="2946400"/>
          <p14:tracePt t="107783" x="2616200" y="2901950"/>
          <p14:tracePt t="107817" x="2527300" y="2867025"/>
          <p14:tracePt t="107830" x="2482850" y="2857500"/>
          <p14:tracePt t="107850" x="2322513" y="2830513"/>
          <p14:tracePt t="107884" x="2295525" y="2822575"/>
          <p14:tracePt t="107917" x="2197100" y="2822575"/>
          <p14:tracePt t="107951" x="2125663" y="2822575"/>
          <p14:tracePt t="107985" x="2071688" y="2822575"/>
          <p14:tracePt t="108018" x="1990725" y="2830513"/>
          <p14:tracePt t="108018" x="1938338" y="2840038"/>
          <p14:tracePt t="108052" x="1857375" y="2840038"/>
          <p14:tracePt t="108085" x="1812925" y="2847975"/>
          <p14:tracePt t="108118" x="1751013" y="2874963"/>
          <p14:tracePt t="108151" x="1679575" y="2894013"/>
          <p14:tracePt t="108185" x="1608138" y="2901950"/>
          <p14:tracePt t="108220" x="1544638" y="2919413"/>
          <p14:tracePt t="108252" x="1473200" y="2946400"/>
          <p14:tracePt t="108285" x="1446213" y="2965450"/>
          <p14:tracePt t="108319" x="1438275" y="2965450"/>
          <p14:tracePt t="108352" x="1428750" y="2982913"/>
          <p14:tracePt t="108385" x="1419225" y="3000375"/>
          <p14:tracePt t="108419" x="1419225" y="3017838"/>
          <p14:tracePt t="108454" x="1428750" y="3054350"/>
          <p14:tracePt t="108486" x="1473200" y="3116263"/>
          <p14:tracePt t="108519" x="1500188" y="3133725"/>
          <p14:tracePt t="108571" x="1509713" y="3143250"/>
          <p14:tracePt t="108583" x="1536700" y="3160713"/>
          <p14:tracePt t="108602" x="1554163" y="3160713"/>
          <p14:tracePt t="108620" x="1616075" y="3179763"/>
          <p14:tracePt t="108654" x="1687513" y="3187700"/>
          <p14:tracePt t="108689" x="1731963" y="3187700"/>
          <p14:tracePt t="108720" x="1795463" y="3187700"/>
          <p14:tracePt t="108754" x="1893888" y="3187700"/>
          <p14:tracePt t="108787" x="2036763" y="3187700"/>
          <p14:tracePt t="108821" x="2116138" y="3187700"/>
          <p14:tracePt t="108854" x="2170113" y="3187700"/>
          <p14:tracePt t="108887" x="2241550" y="3187700"/>
          <p14:tracePt t="108920" x="2295525" y="3187700"/>
          <p14:tracePt t="108954" x="2357438" y="3187700"/>
          <p14:tracePt t="108988" x="2482850" y="3187700"/>
          <p14:tracePt t="109021" x="2571750" y="3187700"/>
          <p14:tracePt t="109055" x="2633663" y="3179763"/>
          <p14:tracePt t="109088" x="2714625" y="3179763"/>
          <p14:tracePt t="109121" x="2776538" y="3179763"/>
          <p14:tracePt t="109154" x="2822575" y="3170238"/>
          <p14:tracePt t="109188" x="2840038" y="3170238"/>
          <p14:tracePt t="109221" x="2847975" y="3170238"/>
          <p14:tracePt t="109255" x="2857500" y="3160713"/>
          <p14:tracePt t="109288" x="2857500" y="3143250"/>
          <p14:tracePt t="109321" x="2847975" y="3089275"/>
          <p14:tracePt t="109355" x="2813050" y="3044825"/>
          <p14:tracePt t="109388" x="2795588" y="3027363"/>
          <p14:tracePt t="109406" x="2786063" y="3009900"/>
          <p14:tracePt t="109431" x="2768600" y="3009900"/>
          <p14:tracePt t="109451" x="2759075" y="2990850"/>
          <p14:tracePt t="109464" x="2751138" y="2990850"/>
          <p14:tracePt t="109491" x="2732088" y="2973388"/>
          <p14:tracePt t="109522" x="2714625" y="2973388"/>
          <p14:tracePt t="109539" x="2697163" y="2965450"/>
          <p14:tracePt t="109559" x="2679700" y="2965450"/>
          <p14:tracePt t="109572" x="2652713" y="2946400"/>
          <p14:tracePt t="109591" x="2633663" y="2938463"/>
          <p14:tracePt t="109606" x="2598738" y="2938463"/>
          <p14:tracePt t="109623" x="2581275" y="2928938"/>
          <p14:tracePt t="109639" x="2544763" y="2919413"/>
          <p14:tracePt t="109656" x="2500313" y="2911475"/>
          <p14:tracePt t="109687" x="2490788" y="2911475"/>
          <p14:tracePt t="109699" x="2482850" y="2911475"/>
          <p14:tracePt t="109718" x="2465388" y="2911475"/>
          <p14:tracePt t="109730" x="2446338" y="2911475"/>
          <p14:tracePt t="109750" x="2428875" y="2919413"/>
          <p14:tracePt t="109782" x="2411413" y="2919413"/>
          <p14:tracePt t="109794" x="2401888" y="2928938"/>
          <p14:tracePt t="109807" x="2393950" y="2928938"/>
          <p14:tracePt t="109826" x="2374900" y="2946400"/>
          <p14:tracePt t="109859" x="2357438" y="2946400"/>
          <p14:tracePt t="109870" x="2339975" y="2955925"/>
          <p14:tracePt t="109890" x="2322513" y="2965450"/>
          <p14:tracePt t="109917" x="2303463" y="2973388"/>
          <p14:tracePt t="109937" x="2295525" y="2982913"/>
          <p14:tracePt t="109949" x="2268538" y="2982913"/>
          <p14:tracePt t="109968" x="2251075" y="2990850"/>
          <p14:tracePt t="109980" x="2214563" y="3009900"/>
          <p14:tracePt t="109998" x="2197100" y="3017838"/>
          <p14:tracePt t="110018" x="2179638" y="3017838"/>
          <p14:tracePt t="110029" x="2152650" y="3027363"/>
          <p14:tracePt t="110049" x="2143125" y="3036888"/>
          <p14:tracePt t="110060" x="2108200" y="3044825"/>
          <p14:tracePt t="110079" x="2081213" y="3044825"/>
          <p14:tracePt t="110091" x="2044700" y="3062288"/>
          <p14:tracePt t="110111" x="2036763" y="3062288"/>
          <p14:tracePt t="110124" x="1990725" y="3081338"/>
          <p14:tracePt t="110143" x="1973263" y="3089275"/>
          <p14:tracePt t="110157" x="1938338" y="3098800"/>
          <p14:tracePt t="110174" x="1928813" y="3098800"/>
          <p14:tracePt t="110191" x="1884363" y="3116263"/>
          <p14:tracePt t="110208" x="1874838" y="3125788"/>
          <p14:tracePt t="110224" x="1839913" y="3133725"/>
          <p14:tracePt t="110241" x="1812925" y="3133725"/>
          <p14:tracePt t="110258" x="1803400" y="3143250"/>
          <p14:tracePt t="110285" x="1795463" y="3152775"/>
          <p14:tracePt t="110297" x="1751013" y="3160713"/>
          <p14:tracePt t="110315" x="1741488" y="3160713"/>
          <p14:tracePt t="110327" x="1714500" y="3170238"/>
          <p14:tracePt t="110346" x="1697038" y="3170238"/>
          <p14:tracePt t="110358" x="1687513" y="3179763"/>
          <p14:tracePt t="110377" x="1679575" y="3179763"/>
          <p14:tracePt t="110391" x="1670050" y="3179763"/>
          <p14:tracePt t="110421" x="1660525" y="3179763"/>
          <p14:tracePt t="110452" x="1625600" y="3179763"/>
          <p14:tracePt t="110471" x="1616075" y="3179763"/>
          <p14:tracePt t="110483" x="1608138" y="3179763"/>
          <p14:tracePt t="110502" x="1581150" y="3170238"/>
          <p14:tracePt t="110535" x="1571625" y="3170238"/>
          <p14:tracePt t="110548" x="1562100" y="3170238"/>
          <p14:tracePt t="110567" x="1554163" y="3170238"/>
          <p14:tracePt t="110579" x="1544638" y="3170238"/>
          <p14:tracePt t="110611" x="1536700" y="3170238"/>
          <p14:tracePt t="110660" x="1527175" y="3170238"/>
          <p14:tracePt t="110767" x="1517650" y="3170238"/>
          <p14:tracePt t="110866" x="1517650" y="3160713"/>
          <p14:tracePt t="110907" x="1509713" y="3160713"/>
          <p14:tracePt t="110975" x="1500188" y="3160713"/>
          <p14:tracePt t="111024" x="1490663" y="3160713"/>
          <p14:tracePt t="111149" x="1490663" y="3152775"/>
          <p14:tracePt t="111255" x="1482725" y="3152775"/>
          <p14:tracePt t="111305" x="1473200" y="3152775"/>
          <p14:tracePt t="111465" x="1465263" y="3152775"/>
          <p14:tracePt t="111603" x="1455738" y="3152775"/>
          <p14:tracePt t="111810" x="1446213" y="3152775"/>
          <p14:tracePt t="111967" x="1438275" y="3152775"/>
          <p14:tracePt t="112264" x="1428750" y="3152775"/>
          <p14:tracePt t="112564" x="1428750" y="31432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Parse Tree?</a:t>
            </a:r>
            <a:endParaRPr lang="en-US" sz="2400" dirty="0"/>
          </a:p>
        </p:txBody>
      </p:sp>
      <p:sp>
        <p:nvSpPr>
          <p:cNvPr id="96" name="Rectangle 18"/>
          <p:cNvSpPr>
            <a:spLocks noChangeArrowheads="1"/>
          </p:cNvSpPr>
          <p:nvPr/>
        </p:nvSpPr>
        <p:spPr bwMode="auto">
          <a:xfrm>
            <a:off x="3340394" y="2057400"/>
            <a:ext cx="1575321" cy="381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dirty="0" smtClean="0"/>
              <a:t>Course list</a:t>
            </a:r>
            <a:endParaRPr lang="en-US" dirty="0"/>
          </a:p>
        </p:txBody>
      </p:sp>
      <p:sp>
        <p:nvSpPr>
          <p:cNvPr id="97" name="Rectangle 18"/>
          <p:cNvSpPr>
            <a:spLocks noChangeArrowheads="1"/>
          </p:cNvSpPr>
          <p:nvPr/>
        </p:nvSpPr>
        <p:spPr bwMode="auto">
          <a:xfrm>
            <a:off x="1703417" y="2867023"/>
            <a:ext cx="2034474" cy="3864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dirty="0" err="1" smtClean="0"/>
              <a:t>ARegularCourse</a:t>
            </a:r>
            <a:endParaRPr lang="en-US" dirty="0"/>
          </a:p>
        </p:txBody>
      </p:sp>
      <p:sp>
        <p:nvSpPr>
          <p:cNvPr id="99" name="Rectangle 18"/>
          <p:cNvSpPr>
            <a:spLocks noChangeArrowheads="1"/>
          </p:cNvSpPr>
          <p:nvPr/>
        </p:nvSpPr>
        <p:spPr bwMode="auto">
          <a:xfrm>
            <a:off x="743171" y="3710722"/>
            <a:ext cx="990600" cy="381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0" name="Rectangle 18"/>
          <p:cNvSpPr>
            <a:spLocks noChangeArrowheads="1"/>
          </p:cNvSpPr>
          <p:nvPr/>
        </p:nvSpPr>
        <p:spPr bwMode="auto">
          <a:xfrm>
            <a:off x="2222288" y="3733800"/>
            <a:ext cx="817860" cy="381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dirty="0" err="1" smtClean="0"/>
              <a:t>Dept</a:t>
            </a:r>
            <a:endParaRPr lang="en-US" dirty="0"/>
          </a:p>
        </p:txBody>
      </p:sp>
      <p:sp>
        <p:nvSpPr>
          <p:cNvPr id="101" name="Rectangle 18"/>
          <p:cNvSpPr>
            <a:spLocks noChangeArrowheads="1"/>
          </p:cNvSpPr>
          <p:nvPr/>
        </p:nvSpPr>
        <p:spPr bwMode="auto">
          <a:xfrm>
            <a:off x="540882" y="4510821"/>
            <a:ext cx="1424284" cy="388571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Intro. </a:t>
            </a:r>
            <a:r>
              <a:rPr lang="en-US" dirty="0" err="1" smtClean="0"/>
              <a:t>Prog</a:t>
            </a:r>
            <a:endParaRPr lang="en-US" dirty="0"/>
          </a:p>
        </p:txBody>
      </p:sp>
      <p:sp>
        <p:nvSpPr>
          <p:cNvPr id="102" name="Rectangle 18"/>
          <p:cNvSpPr>
            <a:spLocks noChangeArrowheads="1"/>
          </p:cNvSpPr>
          <p:nvPr/>
        </p:nvSpPr>
        <p:spPr bwMode="auto">
          <a:xfrm>
            <a:off x="2226033" y="4533900"/>
            <a:ext cx="907117" cy="3810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COMP</a:t>
            </a:r>
            <a:endParaRPr lang="en-US" dirty="0"/>
          </a:p>
        </p:txBody>
      </p:sp>
      <p:sp>
        <p:nvSpPr>
          <p:cNvPr id="103" name="Line 14"/>
          <p:cNvSpPr>
            <a:spLocks noChangeShapeType="1"/>
          </p:cNvSpPr>
          <p:nvPr/>
        </p:nvSpPr>
        <p:spPr bwMode="auto">
          <a:xfrm flipH="1">
            <a:off x="2631218" y="2447921"/>
            <a:ext cx="1651575" cy="3810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04" name="Line 14"/>
          <p:cNvSpPr>
            <a:spLocks noChangeShapeType="1"/>
          </p:cNvSpPr>
          <p:nvPr/>
        </p:nvSpPr>
        <p:spPr bwMode="auto">
          <a:xfrm flipH="1">
            <a:off x="1390907" y="3295650"/>
            <a:ext cx="1148518" cy="415072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05" name="Line 14"/>
          <p:cNvSpPr>
            <a:spLocks noChangeShapeType="1"/>
          </p:cNvSpPr>
          <p:nvPr/>
        </p:nvSpPr>
        <p:spPr bwMode="auto">
          <a:xfrm flipH="1">
            <a:off x="2539425" y="3295650"/>
            <a:ext cx="0" cy="457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06" name="Line 14"/>
          <p:cNvSpPr>
            <a:spLocks noChangeShapeType="1"/>
          </p:cNvSpPr>
          <p:nvPr/>
        </p:nvSpPr>
        <p:spPr bwMode="auto">
          <a:xfrm flipH="1">
            <a:off x="1330023" y="4061193"/>
            <a:ext cx="0" cy="457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07" name="Line 14"/>
          <p:cNvSpPr>
            <a:spLocks noChangeShapeType="1"/>
          </p:cNvSpPr>
          <p:nvPr/>
        </p:nvSpPr>
        <p:spPr bwMode="auto">
          <a:xfrm flipH="1">
            <a:off x="2612813" y="4114800"/>
            <a:ext cx="0" cy="457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7" name="Rectangle 18"/>
          <p:cNvSpPr>
            <a:spLocks noChangeArrowheads="1"/>
          </p:cNvSpPr>
          <p:nvPr/>
        </p:nvSpPr>
        <p:spPr bwMode="auto">
          <a:xfrm>
            <a:off x="3276599" y="3733800"/>
            <a:ext cx="1066800" cy="381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dirty="0" smtClean="0"/>
              <a:t>Number</a:t>
            </a:r>
            <a:endParaRPr lang="en-US" dirty="0"/>
          </a:p>
        </p:txBody>
      </p:sp>
      <p:pic>
        <p:nvPicPr>
          <p:cNvPr id="68" name="Picture 15"/>
          <p:cNvPicPr>
            <a:picLocks noChangeAspect="1" noChangeArrowheads="1"/>
          </p:cNvPicPr>
          <p:nvPr/>
        </p:nvPicPr>
        <p:blipFill>
          <a:blip r:embed="rId6" cstate="print"/>
          <a:srcRect l="25000" t="53125" r="58125" b="22717"/>
          <a:stretch>
            <a:fillRect/>
          </a:stretch>
        </p:blipFill>
        <p:spPr bwMode="auto">
          <a:xfrm>
            <a:off x="6477000" y="557211"/>
            <a:ext cx="2057400" cy="2209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69" name="Rectangle 18"/>
          <p:cNvSpPr>
            <a:spLocks noChangeArrowheads="1"/>
          </p:cNvSpPr>
          <p:nvPr/>
        </p:nvSpPr>
        <p:spPr bwMode="auto">
          <a:xfrm>
            <a:off x="3578969" y="4518393"/>
            <a:ext cx="549086" cy="3810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70" name="Line 14"/>
          <p:cNvSpPr>
            <a:spLocks noChangeShapeType="1"/>
          </p:cNvSpPr>
          <p:nvPr/>
        </p:nvSpPr>
        <p:spPr bwMode="auto">
          <a:xfrm flipH="1">
            <a:off x="3809999" y="4114800"/>
            <a:ext cx="0" cy="457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1" name="Line 14"/>
          <p:cNvSpPr>
            <a:spLocks noChangeShapeType="1"/>
          </p:cNvSpPr>
          <p:nvPr/>
        </p:nvSpPr>
        <p:spPr bwMode="auto">
          <a:xfrm>
            <a:off x="4267200" y="2438400"/>
            <a:ext cx="1971773" cy="42862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2" name="Rectangle 18"/>
          <p:cNvSpPr>
            <a:spLocks noChangeArrowheads="1"/>
          </p:cNvSpPr>
          <p:nvPr/>
        </p:nvSpPr>
        <p:spPr bwMode="auto">
          <a:xfrm>
            <a:off x="5209530" y="2867023"/>
            <a:ext cx="2362200" cy="3864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dirty="0" err="1" smtClean="0"/>
              <a:t>AFreshmanSeminar</a:t>
            </a:r>
            <a:endParaRPr lang="en-US" dirty="0"/>
          </a:p>
        </p:txBody>
      </p:sp>
      <p:sp>
        <p:nvSpPr>
          <p:cNvPr id="74" name="Rectangle 18"/>
          <p:cNvSpPr>
            <a:spLocks noChangeArrowheads="1"/>
          </p:cNvSpPr>
          <p:nvPr/>
        </p:nvSpPr>
        <p:spPr bwMode="auto">
          <a:xfrm>
            <a:off x="5205205" y="3727818"/>
            <a:ext cx="735432" cy="381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5" name="Rectangle 18"/>
          <p:cNvSpPr>
            <a:spLocks noChangeArrowheads="1"/>
          </p:cNvSpPr>
          <p:nvPr/>
        </p:nvSpPr>
        <p:spPr bwMode="auto">
          <a:xfrm>
            <a:off x="7162800" y="3727818"/>
            <a:ext cx="817860" cy="381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dirty="0" err="1" smtClean="0"/>
              <a:t>Dept</a:t>
            </a:r>
            <a:endParaRPr lang="en-US" dirty="0"/>
          </a:p>
        </p:txBody>
      </p:sp>
      <p:sp>
        <p:nvSpPr>
          <p:cNvPr id="76" name="Rectangle 18"/>
          <p:cNvSpPr>
            <a:spLocks noChangeArrowheads="1"/>
          </p:cNvSpPr>
          <p:nvPr/>
        </p:nvSpPr>
        <p:spPr bwMode="auto">
          <a:xfrm>
            <a:off x="4449745" y="4533900"/>
            <a:ext cx="2129788" cy="365493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Random Thoughts</a:t>
            </a:r>
            <a:endParaRPr lang="en-US" dirty="0"/>
          </a:p>
        </p:txBody>
      </p:sp>
      <p:sp>
        <p:nvSpPr>
          <p:cNvPr id="77" name="Rectangle 18"/>
          <p:cNvSpPr>
            <a:spLocks noChangeArrowheads="1"/>
          </p:cNvSpPr>
          <p:nvPr/>
        </p:nvSpPr>
        <p:spPr bwMode="auto">
          <a:xfrm>
            <a:off x="7162800" y="4533900"/>
            <a:ext cx="907117" cy="381000"/>
          </a:xfrm>
          <a:prstGeom prst="rect">
            <a:avLst/>
          </a:prstGeom>
          <a:solidFill>
            <a:srgbClr val="95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COMP</a:t>
            </a:r>
            <a:endParaRPr lang="en-US" dirty="0"/>
          </a:p>
        </p:txBody>
      </p:sp>
      <p:sp>
        <p:nvSpPr>
          <p:cNvPr id="78" name="Line 14"/>
          <p:cNvSpPr>
            <a:spLocks noChangeShapeType="1"/>
          </p:cNvSpPr>
          <p:nvPr/>
        </p:nvSpPr>
        <p:spPr bwMode="auto">
          <a:xfrm flipH="1">
            <a:off x="5627304" y="3282098"/>
            <a:ext cx="849696" cy="451702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9" name="Line 14"/>
          <p:cNvSpPr>
            <a:spLocks noChangeShapeType="1"/>
          </p:cNvSpPr>
          <p:nvPr/>
        </p:nvSpPr>
        <p:spPr bwMode="auto">
          <a:xfrm>
            <a:off x="6477000" y="3295650"/>
            <a:ext cx="914400" cy="415072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0" name="Line 14"/>
          <p:cNvSpPr>
            <a:spLocks noChangeShapeType="1"/>
          </p:cNvSpPr>
          <p:nvPr/>
        </p:nvSpPr>
        <p:spPr bwMode="auto">
          <a:xfrm flipH="1">
            <a:off x="5572921" y="4108818"/>
            <a:ext cx="0" cy="457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1" name="Line 14"/>
          <p:cNvSpPr>
            <a:spLocks noChangeShapeType="1"/>
          </p:cNvSpPr>
          <p:nvPr/>
        </p:nvSpPr>
        <p:spPr bwMode="auto">
          <a:xfrm flipH="1">
            <a:off x="7505700" y="4108818"/>
            <a:ext cx="0" cy="457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2" name="Line 14"/>
          <p:cNvSpPr>
            <a:spLocks noChangeShapeType="1"/>
          </p:cNvSpPr>
          <p:nvPr/>
        </p:nvSpPr>
        <p:spPr bwMode="auto">
          <a:xfrm>
            <a:off x="2612813" y="3329722"/>
            <a:ext cx="1174386" cy="457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4013302"/>
      </p:ext>
    </p:extLst>
  </p:cSld>
  <p:clrMapOvr>
    <a:masterClrMapping/>
  </p:clrMapOvr>
  <p:transition advTm="698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6" grpId="0" animBg="1"/>
      <p:bldP spid="97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67" grpId="0" animBg="1"/>
      <p:bldP spid="69" grpId="0" animBg="1"/>
      <p:bldP spid="70" grpId="0" animBg="1"/>
      <p:bldP spid="71" grpId="0" animBg="1"/>
      <p:bldP spid="72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  <p:extLst mod="1">
    <p:ext uri="{3A86A75C-4F4B-4683-9AE1-C65F6400EC91}">
      <p14:laserTraceLst xmlns:p14="http://schemas.microsoft.com/office/powerpoint/2010/main">
        <p14:tracePtLst>
          <p14:tracePt t="3092" x="1428750" y="3152775"/>
          <p14:tracePt t="3164" x="1428750" y="3160713"/>
          <p14:tracePt t="3239" x="1438275" y="3160713"/>
          <p14:tracePt t="3347" x="1455738" y="3160713"/>
          <p14:tracePt t="3379" x="1473200" y="3160713"/>
          <p14:tracePt t="3397" x="1509713" y="3170238"/>
          <p14:tracePt t="3410" x="1633538" y="3187700"/>
          <p14:tracePt t="3429" x="1990725" y="3276600"/>
          <p14:tracePt t="3462" x="2562225" y="3384550"/>
          <p14:tracePt t="3496" x="3446463" y="3598863"/>
          <p14:tracePt t="3529" x="4054475" y="3732213"/>
          <p14:tracePt t="3541" x="4751388" y="3830638"/>
          <p14:tracePt t="3574" x="4919663" y="3857625"/>
          <p14:tracePt t="3594" x="5473700" y="3884613"/>
          <p14:tracePt t="3628" x="6126163" y="3875088"/>
          <p14:tracePt t="3662" x="7224713" y="3840163"/>
          <p14:tracePt t="3696" x="7796213" y="3822700"/>
          <p14:tracePt t="3729" x="8447088" y="3776663"/>
          <p14:tracePt t="3763" x="8974138" y="3652838"/>
          <p14:tracePt t="3795" x="9134475" y="3544888"/>
          <p14:tracePt t="3830" x="9134475" y="3527425"/>
          <p14:tracePt t="3862" x="9134475" y="3322638"/>
          <p14:tracePt t="3898" x="9134475" y="3071813"/>
          <p14:tracePt t="3929" x="9117013" y="2867025"/>
          <p14:tracePt t="3963" x="9045575" y="2598738"/>
          <p14:tracePt t="3996" x="9001125" y="2482850"/>
          <p14:tracePt t="4030" x="8974138" y="2455863"/>
          <p14:tracePt t="4065" x="8966200" y="2438400"/>
          <p14:tracePt t="4069" x="8867775" y="2357438"/>
          <p14:tracePt t="4103" x="8796338" y="2295525"/>
          <p14:tracePt t="4130" x="8680450" y="2197100"/>
          <p14:tracePt t="4163" x="8582025" y="2116138"/>
          <p14:tracePt t="4195" x="8501063" y="2036763"/>
          <p14:tracePt t="4201" x="8439150" y="1965325"/>
          <p14:tracePt t="4234" x="8348663" y="1893888"/>
          <p14:tracePt t="4263" x="8313738" y="1874838"/>
          <p14:tracePt t="4295" x="8197850" y="1803400"/>
          <p14:tracePt t="4329" x="8188325" y="1803400"/>
          <p14:tracePt t="4338" x="8170863" y="1803400"/>
          <p14:tracePt t="4371" x="8161338" y="1803400"/>
          <p14:tracePt t="4416" x="8143875" y="1803400"/>
          <p14:tracePt t="4449" x="8108950" y="1803400"/>
          <p14:tracePt t="4468" x="8062913" y="1803400"/>
          <p14:tracePt t="4500" x="8027988" y="1803400"/>
          <p14:tracePt t="4532" x="7983538" y="1803400"/>
          <p14:tracePt t="4565" x="7966075" y="1795463"/>
          <p14:tracePt t="4598" x="7929563" y="1776413"/>
          <p14:tracePt t="4631" x="7894638" y="1768475"/>
          <p14:tracePt t="4665" x="7867650" y="1751013"/>
          <p14:tracePt t="4670" x="7858125" y="1751013"/>
          <p14:tracePt t="4702" x="7858125" y="1741488"/>
          <p14:tracePt t="4751" x="7840663" y="1724025"/>
          <p14:tracePt t="4785" x="7831138" y="1724025"/>
          <p14:tracePt t="4799" x="7823200" y="1714500"/>
          <p14:tracePt t="4832" x="7813675" y="1714500"/>
          <p14:tracePt t="4866" x="7813675" y="1704975"/>
          <p14:tracePt t="4890" x="7813675" y="1714500"/>
          <p14:tracePt t="6843" x="7804150" y="1714500"/>
          <p14:tracePt t="7516" x="7804150" y="1704975"/>
          <p14:tracePt t="7560" x="7804150" y="1697038"/>
          <p14:tracePt t="7876" x="7796213" y="1679575"/>
          <p14:tracePt t="7895" x="7786688" y="1670050"/>
          <p14:tracePt t="8510" x="7786688" y="1660525"/>
          <p14:tracePt t="8541" x="7786688" y="1652588"/>
          <p14:tracePt t="8646" x="7786688" y="1643063"/>
          <p14:tracePt t="8666" x="7777163" y="1625600"/>
          <p14:tracePt t="8678" x="7769225" y="1589088"/>
          <p14:tracePt t="8711" x="7759700" y="1544638"/>
          <p14:tracePt t="8745" x="7751763" y="1500188"/>
          <p14:tracePt t="8779" x="7742238" y="1455738"/>
          <p14:tracePt t="8811" x="7724775" y="1401763"/>
          <p14:tracePt t="8845" x="7715250" y="1357313"/>
          <p14:tracePt t="8878" x="7715250" y="1347788"/>
          <p14:tracePt t="8917" x="7715250" y="1339850"/>
          <p14:tracePt t="9123" x="7705725" y="1330325"/>
          <p14:tracePt t="9717" x="7705725" y="1322388"/>
          <p14:tracePt t="9923" x="7705725" y="1312863"/>
          <p14:tracePt t="9969" x="7705725" y="1303338"/>
          <p14:tracePt t="10161" x="7705725" y="1295400"/>
          <p14:tracePt t="10253" x="7705725" y="1285875"/>
          <p14:tracePt t="10333" x="7705725" y="1276350"/>
          <p14:tracePt t="10425" x="7705725" y="1285875"/>
          <p14:tracePt t="11183" x="7697788" y="1285875"/>
          <p14:tracePt t="11522" x="7688263" y="1276350"/>
          <p14:tracePt t="11541" x="7670800" y="1258888"/>
          <p14:tracePt t="11573" x="7670800" y="1241425"/>
          <p14:tracePt t="11586" x="7626350" y="1187450"/>
          <p14:tracePt t="11620" x="7608888" y="1133475"/>
          <p14:tracePt t="11655" x="7599363" y="1125538"/>
          <p14:tracePt t="11664" x="7599363" y="1116013"/>
          <p14:tracePt t="11697" x="7599363" y="1108075"/>
          <p14:tracePt t="11720" x="7581900" y="1108075"/>
          <p14:tracePt t="11758" x="7581900" y="1098550"/>
          <p14:tracePt t="11787" x="7562850" y="1089025"/>
          <p14:tracePt t="11822" x="7527925" y="1062038"/>
          <p14:tracePt t="11826" x="7500938" y="1054100"/>
          <p14:tracePt t="11854" x="7483475" y="1044575"/>
          <p14:tracePt t="11887" x="7473950" y="1044575"/>
          <p14:tracePt t="11901" x="7446963" y="1044575"/>
          <p14:tracePt t="11934" x="7429500" y="1036638"/>
          <p14:tracePt t="11954" x="7394575" y="1027113"/>
          <p14:tracePt t="11987" x="7348538" y="1000125"/>
          <p14:tracePt t="11997" x="7340600" y="990600"/>
          <p14:tracePt t="12021" x="7331075" y="990600"/>
          <p14:tracePt t="12054" x="7323138" y="982663"/>
          <p14:tracePt t="12062" x="7304088" y="973138"/>
          <p14:tracePt t="12088" x="7269163" y="965200"/>
          <p14:tracePt t="12120" x="7242175" y="946150"/>
          <p14:tracePt t="12155" x="7232650" y="946150"/>
          <p14:tracePt t="12187" x="7205663" y="938213"/>
          <p14:tracePt t="12191" x="7180263" y="928688"/>
          <p14:tracePt t="12221" x="7126288" y="928688"/>
          <p14:tracePt t="12254" x="7116763" y="928688"/>
          <p14:tracePt t="12287" x="7089775" y="946150"/>
          <p14:tracePt t="12321" x="7037388" y="982663"/>
          <p14:tracePt t="12355" x="6991350" y="1017588"/>
          <p14:tracePt t="12388" x="6956425" y="1054100"/>
          <p14:tracePt t="12421" x="6919913" y="1108075"/>
          <p14:tracePt t="12425" x="6894513" y="1143000"/>
          <p14:tracePt t="12455" x="6831013" y="1250950"/>
          <p14:tracePt t="12488" x="6804025" y="1322388"/>
          <p14:tracePt t="12522" x="6796088" y="1347788"/>
          <p14:tracePt t="12555" x="6777038" y="1419225"/>
          <p14:tracePt t="12588" x="6769100" y="1527175"/>
          <p14:tracePt t="12620" x="6769100" y="1562100"/>
          <p14:tracePt t="12622" x="6769100" y="1660525"/>
          <p14:tracePt t="12655" x="6769100" y="1731963"/>
          <p14:tracePt t="12672" x="6769100" y="1758950"/>
          <p14:tracePt t="12688" x="6777038" y="1893888"/>
          <p14:tracePt t="12720" x="6796088" y="1990725"/>
          <p14:tracePt t="12734" x="6796088" y="2017713"/>
          <p14:tracePt t="12755" x="6831013" y="2143125"/>
          <p14:tracePt t="12788" x="6858000" y="2214563"/>
          <p14:tracePt t="12796" x="6875463" y="2295525"/>
          <p14:tracePt t="12822" x="6902450" y="2357438"/>
          <p14:tracePt t="12855" x="6919913" y="2401888"/>
          <p14:tracePt t="12858" x="6965950" y="2473325"/>
          <p14:tracePt t="12889" x="7027863" y="2571750"/>
          <p14:tracePt t="12922" x="7062788" y="2633663"/>
          <p14:tracePt t="12941" x="7081838" y="2652713"/>
          <p14:tracePt t="12956" x="7126288" y="2705100"/>
          <p14:tracePt t="12990" x="7161213" y="2751138"/>
          <p14:tracePt t="13003" x="7180263" y="2768600"/>
          <p14:tracePt t="13023" x="7251700" y="2822575"/>
          <p14:tracePt t="13056" x="7304088" y="2867025"/>
          <p14:tracePt t="13067" x="7331075" y="2874963"/>
          <p14:tracePt t="13089" x="7402513" y="2911475"/>
          <p14:tracePt t="13089" x="7419975" y="2911475"/>
          <p14:tracePt t="13124" x="7473950" y="2919413"/>
          <p14:tracePt t="13142" x="7510463" y="2928938"/>
          <p14:tracePt t="13161" x="7537450" y="2928938"/>
          <p14:tracePt t="13190" x="7581900" y="2928938"/>
          <p14:tracePt t="13223" x="7697788" y="2928938"/>
          <p14:tracePt t="13257" x="7751763" y="2911475"/>
          <p14:tracePt t="13281" x="7804150" y="2884488"/>
          <p14:tracePt t="13300" x="7813675" y="2884488"/>
          <p14:tracePt t="13323" x="7840663" y="2857500"/>
          <p14:tracePt t="13357" x="7858125" y="2840038"/>
          <p14:tracePt t="13364" x="7885113" y="2830513"/>
          <p14:tracePt t="13390" x="7929563" y="2786063"/>
          <p14:tracePt t="13424" x="7983538" y="2741613"/>
          <p14:tracePt t="13428" x="8001000" y="2732088"/>
          <p14:tracePt t="13457" x="8062913" y="2660650"/>
          <p14:tracePt t="13489" x="8099425" y="2616200"/>
          <p14:tracePt t="13493" x="8143875" y="2562225"/>
          <p14:tracePt t="13524" x="8170863" y="2517775"/>
          <p14:tracePt t="13556" x="8197850" y="2482850"/>
          <p14:tracePt t="13566" x="8215313" y="2455863"/>
          <p14:tracePt t="13591" x="8277225" y="2322513"/>
          <p14:tracePt t="13623" x="8286750" y="2303463"/>
          <p14:tracePt t="13629" x="8313738" y="2251075"/>
          <p14:tracePt t="13658" x="8323263" y="2224088"/>
          <p14:tracePt t="13692" x="8323263" y="2214563"/>
          <p14:tracePt t="13727" x="8313738" y="2214563"/>
          <p14:tracePt t="13830" x="8296275" y="2205038"/>
          <p14:tracePt t="13849" x="8277225" y="2205038"/>
          <p14:tracePt t="13869" x="8269288" y="2205038"/>
          <p14:tracePt t="13892" x="8205788" y="2205038"/>
          <p14:tracePt t="13924" x="8188325" y="2205038"/>
          <p14:tracePt t="13963" x="8180388" y="2205038"/>
          <p14:tracePt t="13975" x="8170863" y="2205038"/>
          <p14:tracePt t="13993" x="8161338" y="2205038"/>
          <p14:tracePt t="14025" x="8153400" y="2205038"/>
          <p14:tracePt t="14054" x="8143875" y="2205038"/>
          <p14:tracePt t="14072" x="8134350" y="2205038"/>
          <p14:tracePt t="14092" x="8126413" y="2205038"/>
          <p14:tracePt t="14197" x="8116888" y="2205038"/>
          <p14:tracePt t="14703" x="8099425" y="2205038"/>
          <p14:tracePt t="14715" x="8054975" y="2205038"/>
          <p14:tracePt t="14729" x="7894638" y="2205038"/>
          <p14:tracePt t="14763" x="7724775" y="2214563"/>
          <p14:tracePt t="14795" x="7527925" y="2214563"/>
          <p14:tracePt t="14829" x="7205663" y="2197100"/>
          <p14:tracePt t="14863" x="6919913" y="2197100"/>
          <p14:tracePt t="14895" x="6697663" y="2197100"/>
          <p14:tracePt t="14929" x="6581775" y="2197100"/>
          <p14:tracePt t="14962" x="6384925" y="2197100"/>
          <p14:tracePt t="14996" x="6276975" y="2205038"/>
          <p14:tracePt t="15029" x="6143625" y="2205038"/>
          <p14:tracePt t="15065" x="6045200" y="2205038"/>
          <p14:tracePt t="15097" x="5848350" y="2197100"/>
          <p14:tracePt t="15129" x="5313363" y="2179638"/>
          <p14:tracePt t="15163" x="5116513" y="2160588"/>
          <p14:tracePt t="15196" x="5045075" y="2160588"/>
          <p14:tracePt t="15230" x="4938713" y="2160588"/>
          <p14:tracePt t="15230" x="4884738" y="2160588"/>
          <p14:tracePt t="15264" x="4714875" y="2170113"/>
          <p14:tracePt t="15297" x="4625975" y="2187575"/>
          <p14:tracePt t="15333" x="4572000" y="2205038"/>
          <p14:tracePt t="15363" x="4518025" y="2214563"/>
          <p14:tracePt t="15397" x="4419600" y="2232025"/>
          <p14:tracePt t="15430" x="4375150" y="2251075"/>
          <p14:tracePt t="15464" x="4367213" y="2251075"/>
          <p14:tracePt t="16255" x="4357688" y="2251075"/>
          <p14:tracePt t="16299" x="4330700" y="2259013"/>
          <p14:tracePt t="16319" x="4313238" y="2259013"/>
          <p14:tracePt t="16333" x="4251325" y="2295525"/>
          <p14:tracePt t="16366" x="4187825" y="2312988"/>
          <p14:tracePt t="16400" x="4089400" y="2366963"/>
          <p14:tracePt t="16433" x="3938588" y="2419350"/>
          <p14:tracePt t="16467" x="3813175" y="2473325"/>
          <p14:tracePt t="16500" x="3759200" y="2490788"/>
          <p14:tracePt t="16534" x="3652838" y="2536825"/>
          <p14:tracePt t="16567" x="3544888" y="2589213"/>
          <p14:tracePt t="16601" x="3429000" y="2643188"/>
          <p14:tracePt t="16601" x="3357563" y="2679700"/>
          <p14:tracePt t="16636" x="3330575" y="2697163"/>
          <p14:tracePt t="16651" x="3259138" y="2732088"/>
          <p14:tracePt t="16667" x="3232150" y="2751138"/>
          <p14:tracePt t="16684" x="3179763" y="2786063"/>
          <p14:tracePt t="16701" x="3125788" y="2822575"/>
          <p14:tracePt t="16734" x="3108325" y="2840038"/>
          <p14:tracePt t="16756" x="3071813" y="2867025"/>
          <p14:tracePt t="16776" x="3062288" y="2884488"/>
          <p14:tracePt t="16789" x="3017838" y="2911475"/>
          <p14:tracePt t="16809" x="3017838" y="2919413"/>
          <p14:tracePt t="16821" x="3000375" y="2928938"/>
          <p14:tracePt t="16835" x="2990850" y="2946400"/>
          <p14:tracePt t="16853" x="2973388" y="2955925"/>
          <p14:tracePt t="16868" x="2955925" y="2973388"/>
          <p14:tracePt t="16885" x="2938463" y="2990850"/>
          <p14:tracePt t="16902" x="2919413" y="3009900"/>
          <p14:tracePt t="16918" x="2901950" y="3027363"/>
          <p14:tracePt t="16935" x="2894013" y="3036888"/>
          <p14:tracePt t="16952" x="2884488" y="3044825"/>
          <p14:tracePt t="16968" x="2874963" y="3044825"/>
          <p14:tracePt t="16985" x="2857500" y="3081338"/>
          <p14:tracePt t="17002" x="2847975" y="3081338"/>
          <p14:tracePt t="17018" x="2840038" y="3089275"/>
          <p14:tracePt t="17043" x="2830513" y="3108325"/>
          <p14:tracePt t="17106" x="2830513" y="3116263"/>
          <p14:tracePt t="17198" x="2830513" y="3125788"/>
          <p14:tracePt t="17608" x="2840038" y="3133725"/>
          <p14:tracePt t="17825" x="2847975" y="3133725"/>
          <p14:tracePt t="17845" x="2857500" y="3133725"/>
          <p14:tracePt t="17876" x="2867025" y="3133725"/>
          <p14:tracePt t="17924" x="2884488" y="3143250"/>
          <p14:tracePt t="17964" x="2901950" y="3152775"/>
          <p14:tracePt t="18001" x="2911475" y="3152775"/>
          <p14:tracePt t="18028" x="2919413" y="3152775"/>
          <p14:tracePt t="18047" x="2938463" y="3160713"/>
          <p14:tracePt t="18086" x="2946400" y="3160713"/>
          <p14:tracePt t="18112" x="2955925" y="3160713"/>
          <p14:tracePt t="18160" x="2965450" y="3170238"/>
          <p14:tracePt t="18185" x="2973388" y="3170238"/>
          <p14:tracePt t="18284" x="2982913" y="3170238"/>
          <p14:tracePt t="18334" x="2990850" y="3170238"/>
          <p14:tracePt t="18441" x="3000375" y="3170238"/>
          <p14:tracePt t="18519" x="3009900" y="3170238"/>
          <p14:tracePt t="18578" x="3027363" y="3170238"/>
          <p14:tracePt t="18614" x="3036888" y="3170238"/>
          <p14:tracePt t="18625" x="3062288" y="3170238"/>
          <p14:tracePt t="18645" x="3081338" y="3170238"/>
          <p14:tracePt t="18657" x="3133725" y="3170238"/>
          <p14:tracePt t="18677" x="3160713" y="3170238"/>
          <p14:tracePt t="18689" x="3224213" y="3170238"/>
          <p14:tracePt t="18709" x="3251200" y="3170238"/>
          <p14:tracePt t="18721" x="3330575" y="3170238"/>
          <p14:tracePt t="18741" x="3357563" y="3170238"/>
          <p14:tracePt t="18754" x="3473450" y="3170238"/>
          <p14:tracePt t="18772" x="3536950" y="3170238"/>
          <p14:tracePt t="18785" x="3724275" y="3187700"/>
          <p14:tracePt t="18804" x="3795713" y="3197225"/>
          <p14:tracePt t="18816" x="3875088" y="3214688"/>
          <p14:tracePt t="18828" x="4027488" y="3224213"/>
          <p14:tracePt t="18849" x="4098925" y="3224213"/>
          <p14:tracePt t="18897" x="4116388" y="3224213"/>
          <p14:tracePt t="18908" x="4170363" y="3224213"/>
          <p14:tracePt t="18929" x="4187825" y="3224213"/>
          <p14:tracePt t="18941" x="4251325" y="3224213"/>
          <p14:tracePt t="18960" x="4276725" y="3224213"/>
          <p14:tracePt t="18971" x="4340225" y="3224213"/>
          <p14:tracePt t="18991" x="4357688" y="3224213"/>
          <p14:tracePt t="19004" x="4419600" y="3214688"/>
          <p14:tracePt t="19022" x="4446588" y="3214688"/>
          <p14:tracePt t="19035" x="4500563" y="3214688"/>
          <p14:tracePt t="19055" x="4527550" y="3214688"/>
          <p14:tracePt t="19066" x="4581525" y="3205163"/>
          <p14:tracePt t="19085" x="4598988" y="3205163"/>
          <p14:tracePt t="19097" x="4643438" y="3197225"/>
          <p14:tracePt t="19116" x="4652963" y="3197225"/>
          <p14:tracePt t="19128" x="4687888" y="3179763"/>
          <p14:tracePt t="19147" x="4697413" y="3179763"/>
          <p14:tracePt t="19160" x="4705350" y="3179763"/>
          <p14:tracePt t="19178" x="4714875" y="3179763"/>
          <p14:tracePt t="19197" x="4714875" y="3170238"/>
          <p14:tracePt t="19209" x="4732338" y="3160713"/>
          <p14:tracePt t="19229" x="4732338" y="3152775"/>
          <p14:tracePt t="19242" x="4759325" y="3116263"/>
          <p14:tracePt t="19260" x="4759325" y="3089275"/>
          <p14:tracePt t="19275" x="4776788" y="3054350"/>
          <p14:tracePt t="19294" x="4776788" y="3036888"/>
          <p14:tracePt t="19309" x="4786313" y="2990850"/>
          <p14:tracePt t="19325" x="4786313" y="2965450"/>
          <p14:tracePt t="19342" x="4786313" y="2919413"/>
          <p14:tracePt t="19359" x="4786313" y="2874963"/>
          <p14:tracePt t="19380" x="4786313" y="2857500"/>
          <p14:tracePt t="19399" x="4786313" y="2840038"/>
          <p14:tracePt t="19411" x="4786313" y="2795588"/>
          <p14:tracePt t="19433" x="4786313" y="2768600"/>
          <p14:tracePt t="19444" x="4786313" y="2714625"/>
          <p14:tracePt t="19461" x="4776788" y="2687638"/>
          <p14:tracePt t="19476" x="4776788" y="2670175"/>
          <p14:tracePt t="19495" x="4776788" y="2652713"/>
          <p14:tracePt t="19509" x="4759325" y="2571750"/>
          <p14:tracePt t="19526" x="4741863" y="2500313"/>
          <p14:tracePt t="19544" x="4687888" y="2322513"/>
          <p14:tracePt t="19560" x="4679950" y="2268538"/>
          <p14:tracePt t="19576" x="4660900" y="2224088"/>
          <p14:tracePt t="19593" x="4652963" y="2214563"/>
          <p14:tracePt t="19623" x="4643438" y="2214563"/>
          <p14:tracePt t="19701" x="4633913" y="2214563"/>
          <p14:tracePt t="19743" x="4625975" y="2214563"/>
          <p14:tracePt t="19771" x="4608513" y="2232025"/>
          <p14:tracePt t="19793" x="4598988" y="2251075"/>
          <p14:tracePt t="19803" x="4572000" y="2276475"/>
          <p14:tracePt t="19821" x="4545013" y="2322513"/>
          <p14:tracePt t="19842" x="4537075" y="2339975"/>
          <p14:tracePt t="19852" x="4518025" y="2374900"/>
          <p14:tracePt t="19872" x="4500563" y="2401888"/>
          <p14:tracePt t="19884" x="4473575" y="2455863"/>
          <p14:tracePt t="19904" x="4465638" y="2490788"/>
          <p14:tracePt t="19916" x="4438650" y="2571750"/>
          <p14:tracePt t="19935" x="4429125" y="2616200"/>
          <p14:tracePt t="19947" x="4411663" y="2687638"/>
          <p14:tracePt t="19967" x="4411663" y="2724150"/>
          <p14:tracePt t="19978" x="4402138" y="2786063"/>
          <p14:tracePt t="19997" x="4394200" y="2795588"/>
          <p14:tracePt t="20012" x="4384675" y="2830513"/>
          <p14:tracePt t="20029" x="4384675" y="2847975"/>
          <p14:tracePt t="20054" x="4384675" y="2857500"/>
          <p14:tracePt t="20087" x="4375150" y="2857500"/>
          <p14:tracePt t="20187" x="4367213" y="2857500"/>
          <p14:tracePt t="20211" x="4330700" y="2857500"/>
          <p14:tracePt t="20232" x="4276725" y="2867025"/>
          <p14:tracePt t="20243" x="4160838" y="2874963"/>
          <p14:tracePt t="20263" x="4108450" y="2884488"/>
          <p14:tracePt t="20275" x="3983038" y="2911475"/>
          <p14:tracePt t="20295" x="3965575" y="2919413"/>
          <p14:tracePt t="20306" x="3894138" y="2938463"/>
          <p14:tracePt t="20326" x="3867150" y="2946400"/>
          <p14:tracePt t="20338" x="3795713" y="2965450"/>
          <p14:tracePt t="20357" x="3768725" y="2973388"/>
          <p14:tracePt t="20368" x="3687763" y="2990850"/>
          <p14:tracePt t="20388" x="3670300" y="3000375"/>
          <p14:tracePt t="20400" x="3608388" y="3017838"/>
          <p14:tracePt t="20420" x="3554413" y="3036888"/>
          <p14:tracePt t="20439" x="3517900" y="3044825"/>
          <p14:tracePt t="20466" x="3438525" y="3062288"/>
          <p14:tracePt t="20484" x="3419475" y="3071813"/>
          <p14:tracePt t="20496" x="3384550" y="3089275"/>
          <p14:tracePt t="20517" x="3367088" y="3098800"/>
          <p14:tracePt t="20529" x="3303588" y="3116263"/>
          <p14:tracePt t="20548" x="3276600" y="3125788"/>
          <p14:tracePt t="20560" x="3214688" y="3133725"/>
          <p14:tracePt t="20579" x="3187700" y="3143250"/>
          <p14:tracePt t="20592" x="3152775" y="3143250"/>
          <p14:tracePt t="20611" x="3116263" y="3143250"/>
          <p14:tracePt t="20636" x="3108325" y="3143250"/>
          <p14:tracePt t="20843" x="3108325" y="3133725"/>
          <p14:tracePt t="21409" x="3098800" y="3133725"/>
          <p14:tracePt t="22591" x="3108325" y="3133725"/>
          <p14:tracePt t="22845" x="3125788" y="3133725"/>
          <p14:tracePt t="22894" x="3152775" y="3133725"/>
          <p14:tracePt t="22936" x="3187700" y="3133725"/>
          <p14:tracePt t="22964" x="3224213" y="3133725"/>
          <p14:tracePt t="22981" x="3259138" y="3143250"/>
          <p14:tracePt t="23001" x="3286125" y="3143250"/>
          <p14:tracePt t="23013" x="3295650" y="3143250"/>
          <p14:tracePt t="23025" x="3348038" y="3152775"/>
          <p14:tracePt t="23044" x="3394075" y="3160713"/>
          <p14:tracePt t="23058" x="3482975" y="3179763"/>
          <p14:tracePt t="23079" x="3509963" y="3179763"/>
          <p14:tracePt t="23092" x="3581400" y="3197225"/>
          <p14:tracePt t="23111" x="3608388" y="3197225"/>
          <p14:tracePt t="23123" x="3741738" y="3214688"/>
          <p14:tracePt t="23141" x="3795713" y="3224213"/>
          <p14:tracePt t="23154" x="3911600" y="3232150"/>
          <p14:tracePt t="23171" x="3956050" y="3241675"/>
          <p14:tracePt t="23186" x="4071938" y="3251200"/>
          <p14:tracePt t="23203" x="4143375" y="3251200"/>
          <p14:tracePt t="23220" x="4313238" y="3268663"/>
          <p14:tracePt t="23237" x="4340225" y="3268663"/>
          <p14:tracePt t="23254" x="4465638" y="3268663"/>
          <p14:tracePt t="23270" x="4527550" y="3268663"/>
          <p14:tracePt t="23287" x="4714875" y="3259138"/>
          <p14:tracePt t="23303" x="4786313" y="3259138"/>
          <p14:tracePt t="23320" x="4991100" y="3259138"/>
          <p14:tracePt t="23337" x="5054600" y="3251200"/>
          <p14:tracePt t="23354" x="5241925" y="3251200"/>
          <p14:tracePt t="23371" x="5313363" y="3251200"/>
          <p14:tracePt t="23387" x="5616575" y="3251200"/>
          <p14:tracePt t="23404" x="5822950" y="3251200"/>
          <p14:tracePt t="23423" x="5875338" y="3259138"/>
          <p14:tracePt t="23437" x="6054725" y="3259138"/>
          <p14:tracePt t="23454" x="6089650" y="3268663"/>
          <p14:tracePt t="23471" x="6205538" y="3268663"/>
          <p14:tracePt t="23487" x="6242050" y="3268663"/>
          <p14:tracePt t="23504" x="6394450" y="3268663"/>
          <p14:tracePt t="23521" x="6419850" y="3268663"/>
          <p14:tracePt t="23538" x="6562725" y="3276600"/>
          <p14:tracePt t="23554" x="6589713" y="3276600"/>
          <p14:tracePt t="23571" x="6670675" y="3286125"/>
          <p14:tracePt t="23588" x="6697663" y="3286125"/>
          <p14:tracePt t="23604" x="6769100" y="3286125"/>
          <p14:tracePt t="23621" x="6777038" y="3286125"/>
          <p14:tracePt t="23640" x="6831013" y="3286125"/>
          <p14:tracePt t="23659" x="6858000" y="3286125"/>
          <p14:tracePt t="23672" x="6884988" y="3286125"/>
          <p14:tracePt t="23689" x="6911975" y="3286125"/>
          <p14:tracePt t="23723" x="6929438" y="3286125"/>
          <p14:tracePt t="23750" x="6919913" y="3286125"/>
          <p14:tracePt t="23849" x="6911975" y="3286125"/>
          <p14:tracePt t="23861" x="6894513" y="3286125"/>
          <p14:tracePt t="23880" x="6858000" y="3286125"/>
          <p14:tracePt t="23911" x="6831013" y="3295650"/>
          <p14:tracePt t="23923" x="6697663" y="3295650"/>
          <p14:tracePt t="23941" x="6643688" y="3303588"/>
          <p14:tracePt t="23954" x="6527800" y="3313113"/>
          <p14:tracePt t="23974" x="6483350" y="3322638"/>
          <p14:tracePt t="23986" x="6402388" y="3330575"/>
          <p14:tracePt t="24005" x="6357938" y="3340100"/>
          <p14:tracePt t="24017" x="6205538" y="3357563"/>
          <p14:tracePt t="24036" x="6108700" y="3367088"/>
          <p14:tracePt t="24048" x="5894388" y="3394075"/>
          <p14:tracePt t="24069" x="5813425" y="3394075"/>
          <p14:tracePt t="24080" x="5626100" y="3419475"/>
          <p14:tracePt t="24100" x="5589588" y="3419475"/>
          <p14:tracePt t="24112" x="5465763" y="3429000"/>
          <p14:tracePt t="24132" x="5367338" y="3429000"/>
          <p14:tracePt t="24144" x="5214938" y="3429000"/>
          <p14:tracePt t="24163" x="5143500" y="3429000"/>
          <p14:tracePt t="24176" x="5027613" y="3429000"/>
          <p14:tracePt t="24195" x="4965700" y="3438525"/>
          <p14:tracePt t="24207" x="4875213" y="3438525"/>
          <p14:tracePt t="24226" x="4822825" y="3438525"/>
          <p14:tracePt t="24240" x="4697413" y="3438525"/>
          <p14:tracePt t="24259" x="4633913" y="3438525"/>
          <p14:tracePt t="24274" x="4581525" y="3438525"/>
          <p14:tracePt t="24290" x="4483100" y="3438525"/>
          <p14:tracePt t="24307" x="4456113" y="3438525"/>
          <p14:tracePt t="24323" x="4375150" y="3429000"/>
          <p14:tracePt t="24340" x="4340225" y="3429000"/>
          <p14:tracePt t="24357" x="4322763" y="3429000"/>
          <p14:tracePt t="24373" x="4268788" y="3429000"/>
          <p14:tracePt t="24390" x="4214813" y="3429000"/>
          <p14:tracePt t="24409" x="4197350" y="3429000"/>
          <p14:tracePt t="24437" x="4179888" y="3419475"/>
          <p14:tracePt t="24448" x="4152900" y="3411538"/>
          <p14:tracePt t="24459" x="4125913" y="3402013"/>
          <p14:tracePt t="24474" x="4062413" y="3384550"/>
          <p14:tracePt t="24492" x="4037013" y="3367088"/>
          <p14:tracePt t="24508" x="4000500" y="3348038"/>
          <p14:tracePt t="24524" x="3946525" y="3322638"/>
          <p14:tracePt t="24555" x="3919538" y="3313113"/>
          <p14:tracePt t="24567" x="3848100" y="3276600"/>
          <p14:tracePt t="24587" x="3813175" y="3259138"/>
          <p14:tracePt t="24598" x="3759200" y="3232150"/>
          <p14:tracePt t="24617" x="3732213" y="3224213"/>
          <p14:tracePt t="24629" x="3679825" y="3187700"/>
          <p14:tracePt t="24649" x="3643313" y="3160713"/>
          <p14:tracePt t="24662" x="3581400" y="3125788"/>
          <p14:tracePt t="24680" x="3544888" y="3108325"/>
          <p14:tracePt t="24692" x="3482975" y="3062288"/>
          <p14:tracePt t="24712" x="3455988" y="3044825"/>
          <p14:tracePt t="24725" x="3446463" y="3044825"/>
          <p14:tracePt t="24743" x="3438525" y="3036888"/>
          <p14:tracePt t="24758" x="3438525" y="3027363"/>
          <p14:tracePt t="24916" x="3429000" y="3027363"/>
          <p14:tracePt t="24950" x="3419475" y="3027363"/>
          <p14:tracePt t="24976" x="3402013" y="3027363"/>
          <p14:tracePt t="24995" x="3394075" y="3027363"/>
          <p14:tracePt t="25007" x="3348038" y="3027363"/>
          <p14:tracePt t="25027" x="3340100" y="3027363"/>
          <p14:tracePt t="25037" x="3313113" y="3017838"/>
          <p14:tracePt t="25057" x="3303588" y="3017838"/>
          <p14:tracePt t="25076" x="3286125" y="3017838"/>
          <p14:tracePt t="25087" x="3259138" y="3017838"/>
          <p14:tracePt t="25106" x="3251200" y="3017838"/>
          <p14:tracePt t="25118" x="3224213" y="3017838"/>
          <p14:tracePt t="25137" x="3205163" y="3017838"/>
          <p14:tracePt t="25150" x="3197225" y="3017838"/>
          <p14:tracePt t="25169" x="3187700" y="3017838"/>
          <p14:tracePt t="25182" x="3179763" y="3017838"/>
          <p14:tracePt t="25262" x="3179763" y="3027363"/>
          <p14:tracePt t="25295" x="3170238" y="3027363"/>
          <p14:tracePt t="25307" x="3160713" y="3027363"/>
          <p14:tracePt t="25340" x="3152775" y="3027363"/>
          <p14:tracePt t="25352" x="3143250" y="3027363"/>
          <p14:tracePt t="25433" x="3133725" y="3027363"/>
          <p14:tracePt t="25452" x="3133725" y="3036888"/>
          <p14:tracePt t="25496" x="3125788" y="3036888"/>
          <p14:tracePt t="25546" x="3125788" y="3044825"/>
          <p14:tracePt t="25621" x="3152775" y="3044825"/>
          <p14:tracePt t="25814" x="3179763" y="3036888"/>
          <p14:tracePt t="25825" x="3313113" y="3036888"/>
          <p14:tracePt t="25846" x="3394075" y="3036888"/>
          <p14:tracePt t="25858" x="3589338" y="3000375"/>
          <p14:tracePt t="25877" x="3679825" y="2990850"/>
          <p14:tracePt t="25889" x="3759200" y="2982913"/>
          <p14:tracePt t="25901" x="4027488" y="2955925"/>
          <p14:tracePt t="25922" x="4160838" y="2946400"/>
          <p14:tracePt t="25934" x="4473575" y="2919413"/>
          <p14:tracePt t="25953" x="4581525" y="2919413"/>
          <p14:tracePt t="25966" x="4884738" y="2901950"/>
          <p14:tracePt t="25986" x="4965700" y="2901950"/>
          <p14:tracePt t="26012" x="5187950" y="2894013"/>
          <p14:tracePt t="26032" x="5259388" y="2894013"/>
          <p14:tracePt t="26044" x="5384800" y="2884488"/>
          <p14:tracePt t="26065" x="5446713" y="2884488"/>
          <p14:tracePt t="26075" x="5572125" y="2884488"/>
          <p14:tracePt t="26094" x="5608638" y="2884488"/>
          <p14:tracePt t="26106" x="5776913" y="2894013"/>
          <p14:tracePt t="26125" x="5946775" y="2894013"/>
          <p14:tracePt t="26144" x="5991225" y="2901950"/>
          <p14:tracePt t="26156" x="6072188" y="2901950"/>
          <p14:tracePt t="26176" x="6108700" y="2911475"/>
          <p14:tracePt t="26188" x="6170613" y="2919413"/>
          <p14:tracePt t="26207" x="6188075" y="2919413"/>
          <p14:tracePt t="26218" x="6224588" y="2938463"/>
          <p14:tracePt t="26238" x="6242050" y="2938463"/>
          <p14:tracePt t="26250" x="6323013" y="2965450"/>
          <p14:tracePt t="26270" x="6348413" y="2982913"/>
          <p14:tracePt t="26281" x="6384925" y="2990850"/>
          <p14:tracePt t="26301" x="6394450" y="3000375"/>
          <p14:tracePt t="26342" x="6411913" y="3009900"/>
          <p14:tracePt t="26376" x="6402388" y="3009900"/>
          <p14:tracePt t="26475" x="6402388" y="3017838"/>
          <p14:tracePt t="26515" x="6402388" y="3027363"/>
          <p14:tracePt t="26568" x="6394450" y="3027363"/>
          <p14:tracePt t="26616" x="6394450" y="3036888"/>
          <p14:tracePt t="26628" x="6375400" y="3044825"/>
          <p14:tracePt t="26915" x="6375400" y="3054350"/>
          <p14:tracePt t="26927" x="6367463" y="3054350"/>
          <p14:tracePt t="26940" x="6348413" y="3054350"/>
          <p14:tracePt t="26971" x="6323013" y="3062288"/>
          <p14:tracePt t="26990" x="6286500" y="3071813"/>
          <p14:tracePt t="27002" x="6188075" y="3071813"/>
          <p14:tracePt t="27021" x="6126163" y="3071813"/>
          <p14:tracePt t="27040" x="6108700" y="3071813"/>
          <p14:tracePt t="27052" x="6081713" y="3071813"/>
          <p14:tracePt t="27071" x="6062663" y="3071813"/>
          <p14:tracePt t="27083" x="6010275" y="3071813"/>
          <p14:tracePt t="27102" x="5965825" y="3071813"/>
          <p14:tracePt t="27115" x="5830888" y="3071813"/>
          <p14:tracePt t="27134" x="5776913" y="3062288"/>
          <p14:tracePt t="27146" x="5680075" y="3054350"/>
          <p14:tracePt t="27166" x="5653088" y="3054350"/>
          <p14:tracePt t="27177" x="5581650" y="3044825"/>
          <p14:tracePt t="27196" x="5562600" y="3036888"/>
          <p14:tracePt t="27209" x="5510213" y="3017838"/>
          <p14:tracePt t="27229" x="5491163" y="3017838"/>
          <p14:tracePt t="27241" x="5473700" y="3000375"/>
          <p14:tracePt t="27261" x="5456238" y="2982913"/>
          <p14:tracePt t="27274" x="5438775" y="2955925"/>
          <p14:tracePt t="27286" x="5402263" y="2901950"/>
          <p14:tracePt t="27306" x="5394325" y="2867025"/>
          <p14:tracePt t="27319" x="5357813" y="2795588"/>
          <p14:tracePt t="27338" x="5348288" y="2759075"/>
          <p14:tracePt t="27351" x="5330825" y="2697163"/>
          <p14:tracePt t="27371" x="5313363" y="2643188"/>
          <p14:tracePt t="27398" x="5295900" y="2571750"/>
          <p14:tracePt t="27417" x="5286375" y="2527300"/>
          <p14:tracePt t="27429" x="5241925" y="2419350"/>
          <p14:tracePt t="27449" x="5232400" y="2357438"/>
          <p14:tracePt t="27462" x="5214938" y="2241550"/>
          <p14:tracePt t="27480" x="5205413" y="2205038"/>
          <p14:tracePt t="27492" x="5180013" y="2089150"/>
          <p14:tracePt t="27511" x="5170488" y="2054225"/>
          <p14:tracePt t="27522" x="5153025" y="1965325"/>
          <p14:tracePt t="27540" x="5143500" y="1928813"/>
          <p14:tracePt t="27553" x="5126038" y="1857375"/>
          <p14:tracePt t="27573" x="5126038" y="1839913"/>
          <p14:tracePt t="27585" x="5116513" y="1822450"/>
          <p14:tracePt t="27611" x="5108575" y="1812925"/>
          <p14:tracePt t="27622" x="5099050" y="1785938"/>
          <p14:tracePt t="27634" x="5099050" y="1768475"/>
          <p14:tracePt t="27650" x="5072063" y="1724025"/>
          <p14:tracePt t="27668" x="5062538" y="1704975"/>
          <p14:tracePt t="27684" x="5037138" y="1670050"/>
          <p14:tracePt t="27701" x="5018088" y="1643063"/>
          <p14:tracePt t="27717" x="4956175" y="1589088"/>
          <p14:tracePt t="27734" x="4929188" y="1562100"/>
          <p14:tracePt t="27751" x="4848225" y="1490663"/>
          <p14:tracePt t="27767" x="4813300" y="1455738"/>
          <p14:tracePt t="27784" x="4751388" y="1411288"/>
          <p14:tracePt t="27801" x="4687888" y="1366838"/>
          <p14:tracePt t="27818" x="4572000" y="1285875"/>
          <p14:tracePt t="27834" x="4518025" y="1250950"/>
          <p14:tracePt t="27851" x="4340225" y="1133475"/>
          <p14:tracePt t="27868" x="4241800" y="1071563"/>
          <p14:tracePt t="27888" x="4205288" y="1062038"/>
          <p14:tracePt t="27901" x="4089400" y="1000125"/>
          <p14:tracePt t="27919" x="4017963" y="965200"/>
          <p14:tracePt t="27935" x="3848100" y="893763"/>
          <p14:tracePt t="27951" x="3759200" y="857250"/>
          <p14:tracePt t="27968" x="3660775" y="803275"/>
          <p14:tracePt t="27985" x="3589338" y="785813"/>
          <p14:tracePt t="28002" x="3482975" y="731838"/>
          <p14:tracePt t="28018" x="3429000" y="714375"/>
          <p14:tracePt t="28035" x="3232150" y="669925"/>
          <p14:tracePt t="28054" x="3170238" y="652463"/>
          <p14:tracePt t="28069" x="2990850" y="615950"/>
          <p14:tracePt t="28085" x="2946400" y="598488"/>
          <p14:tracePt t="28102" x="2830513" y="571500"/>
          <p14:tracePt t="28118" x="2768600" y="561975"/>
          <p14:tracePt t="28135" x="2652713" y="536575"/>
          <p14:tracePt t="28152" x="2589213" y="536575"/>
          <p14:tracePt t="28169" x="2446338" y="536575"/>
          <p14:tracePt t="28185" x="2357438" y="554038"/>
          <p14:tracePt t="28203" x="2303463" y="561975"/>
          <p14:tracePt t="28219" x="2187575" y="581025"/>
          <p14:tracePt t="28235" x="2125663" y="588963"/>
          <p14:tracePt t="28252" x="2000250" y="615950"/>
          <p14:tracePt t="28269" x="1946275" y="633413"/>
          <p14:tracePt t="28286" x="1822450" y="669925"/>
          <p14:tracePt t="28302" x="1768475" y="687388"/>
          <p14:tracePt t="28319" x="1652588" y="723900"/>
          <p14:tracePt t="28336" x="1608138" y="741363"/>
          <p14:tracePt t="28352" x="1401763" y="830263"/>
          <p14:tracePt t="28370" x="1347788" y="857250"/>
          <p14:tracePt t="28397" x="1295400" y="884238"/>
          <p14:tracePt t="28410" x="1241425" y="901700"/>
          <p14:tracePt t="28421" x="1187450" y="928688"/>
          <p14:tracePt t="28436" x="1036638" y="1009650"/>
          <p14:tracePt t="28453" x="938213" y="1071563"/>
          <p14:tracePt t="28470" x="884238" y="1098550"/>
          <p14:tracePt t="28486" x="741363" y="1179513"/>
          <p14:tracePt t="28503" x="696913" y="1204913"/>
          <p14:tracePt t="28520" x="561975" y="1285875"/>
          <p14:tracePt t="28536" x="536575" y="1312863"/>
          <p14:tracePt t="28553" x="438150" y="1384300"/>
          <p14:tracePt t="28570" x="411163" y="1411288"/>
          <p14:tracePt t="28586" x="330200" y="1473200"/>
          <p14:tracePt t="28603" x="312738" y="1500188"/>
          <p14:tracePt t="28620" x="179388" y="1643063"/>
          <p14:tracePt t="28637" x="133350" y="1714500"/>
          <p14:tracePt t="28657" x="107950" y="1758950"/>
          <p14:tracePt t="28670" x="53975" y="1847850"/>
          <p14:tracePt t="28688" x="53975" y="1874838"/>
          <p14:tracePt t="28704" x="17463" y="1973263"/>
          <p14:tracePt t="28720" x="9525" y="2017713"/>
          <p14:tracePt t="28737" x="0" y="2098675"/>
          <p14:tracePt t="28754" x="0" y="2125663"/>
          <p14:tracePt t="28770" x="0" y="2232025"/>
          <p14:tracePt t="28787" x="0" y="2303463"/>
          <p14:tracePt t="28804" x="36513" y="2446338"/>
          <p14:tracePt t="28821" x="53975" y="2509838"/>
          <p14:tracePt t="28837" x="98425" y="2643188"/>
          <p14:tracePt t="28854" x="115888" y="2714625"/>
          <p14:tracePt t="28871" x="169863" y="2847975"/>
          <p14:tracePt t="28887" x="196850" y="2911475"/>
          <p14:tracePt t="28904" x="250825" y="3027363"/>
          <p14:tracePt t="28921" x="330200" y="3160713"/>
          <p14:tracePt t="28938" x="428625" y="3268663"/>
          <p14:tracePt t="28956" x="500063" y="3330575"/>
          <p14:tracePt t="28971" x="768350" y="3544888"/>
          <p14:tracePt t="28988" x="857250" y="3608388"/>
          <p14:tracePt t="29004" x="1196975" y="3795713"/>
          <p14:tracePt t="29021" x="1339850" y="3884613"/>
          <p14:tracePt t="29038" x="1751013" y="4098925"/>
          <p14:tracePt t="29055" x="1893888" y="4170363"/>
          <p14:tracePt t="29072" x="2276475" y="4375150"/>
          <p14:tracePt t="29087" x="2446338" y="4456113"/>
          <p14:tracePt t="29104" x="2884488" y="4687888"/>
          <p14:tracePt t="29121" x="3062288" y="4768850"/>
          <p14:tracePt t="29137" x="3527425" y="4991100"/>
          <p14:tracePt t="29154" x="3687763" y="5062538"/>
          <p14:tracePt t="29172" x="3840163" y="5108575"/>
          <p14:tracePt t="29188" x="3956050" y="5160963"/>
          <p14:tracePt t="29205" x="4232275" y="5259388"/>
          <p14:tracePt t="29221" x="4679950" y="5429250"/>
          <p14:tracePt t="29240" x="4867275" y="5491163"/>
          <p14:tracePt t="29255" x="5286375" y="5634038"/>
          <p14:tracePt t="29272" x="5438775" y="5680075"/>
          <p14:tracePt t="29288" x="5911850" y="5803900"/>
          <p14:tracePt t="29305" x="6062663" y="5848350"/>
          <p14:tracePt t="29322" x="6527800" y="5973763"/>
          <p14:tracePt t="29339" x="6670675" y="6010275"/>
          <p14:tracePt t="29355" x="7089775" y="6116638"/>
          <p14:tracePt t="29372" x="7205663" y="6143625"/>
          <p14:tracePt t="29388" x="7313613" y="6170613"/>
          <p14:tracePt t="29405" x="7581900" y="6188075"/>
          <p14:tracePt t="29422" x="7697788" y="6215063"/>
          <p14:tracePt t="29439" x="7920038" y="6215063"/>
          <p14:tracePt t="29456" x="8215313" y="6197600"/>
          <p14:tracePt t="29474" x="8313738" y="6188075"/>
          <p14:tracePt t="29489" x="8599488" y="6134100"/>
          <p14:tracePt t="29506" x="8680450" y="6108700"/>
          <p14:tracePt t="29522" x="8929688" y="6027738"/>
          <p14:tracePt t="29539" x="9028113" y="5991225"/>
          <p14:tracePt t="29556" x="9134475" y="5911850"/>
          <p14:tracePt t="29573" x="9134475" y="5884863"/>
          <p14:tracePt t="29589" x="9134475" y="5813425"/>
          <p14:tracePt t="29606" x="9134475" y="5795963"/>
          <p14:tracePt t="29623" x="9134475" y="5688013"/>
          <p14:tracePt t="29639" x="9134475" y="5643563"/>
          <p14:tracePt t="29656" x="9134475" y="5491163"/>
          <p14:tracePt t="29673" x="9134475" y="5438775"/>
          <p14:tracePt t="29690" x="9134475" y="5214938"/>
          <p14:tracePt t="29706" x="9134475" y="5037138"/>
          <p14:tracePt t="29725" x="9134475" y="5010150"/>
          <p14:tracePt t="29740" x="9134475" y="4902200"/>
          <p14:tracePt t="29757" x="9134475" y="4813300"/>
          <p14:tracePt t="29773" x="9134475" y="4589463"/>
          <p14:tracePt t="29790" x="9109075" y="4491038"/>
          <p14:tracePt t="29806" x="9090025" y="4268788"/>
          <p14:tracePt t="29824" x="9055100" y="4160838"/>
          <p14:tracePt t="29840" x="9010650" y="4000500"/>
          <p14:tracePt t="29857" x="8983663" y="3929063"/>
          <p14:tracePt t="29873" x="8902700" y="3724275"/>
          <p14:tracePt t="29890" x="8875713" y="3633788"/>
          <p14:tracePt t="29907" x="8769350" y="3411538"/>
          <p14:tracePt t="29923" x="8732838" y="3322638"/>
          <p14:tracePt t="29940" x="8634413" y="3133725"/>
          <p14:tracePt t="29957" x="8555038" y="3009900"/>
          <p14:tracePt t="29992" x="8491538" y="2938463"/>
          <p14:tracePt t="30010" x="8456613" y="2874963"/>
          <p14:tracePt t="30022" x="8402638" y="2822575"/>
          <p14:tracePt t="30042" x="8375650" y="2786063"/>
          <p14:tracePt t="30054" x="8304213" y="2724150"/>
          <p14:tracePt t="30074" x="8296275" y="2705100"/>
          <p14:tracePt t="30086" x="8242300" y="2660650"/>
          <p14:tracePt t="30105" x="8232775" y="2643188"/>
          <p14:tracePt t="30117" x="8215313" y="2625725"/>
          <p14:tracePt t="30136" x="8205788" y="2616200"/>
          <p14:tracePt t="30162" x="8197850" y="2616200"/>
          <p14:tracePt t="30196" x="8188325" y="2616200"/>
          <p14:tracePt t="30230" x="8188325" y="2608263"/>
          <p14:tracePt t="30309" x="8188325" y="2598738"/>
          <p14:tracePt t="30336" x="8188325" y="2581275"/>
          <p14:tracePt t="30355" x="8197850" y="2562225"/>
          <p14:tracePt t="30367" x="8232775" y="2509838"/>
          <p14:tracePt t="30386" x="8251825" y="2465388"/>
          <p14:tracePt t="30399" x="8286750" y="2384425"/>
          <p14:tracePt t="30417" x="8296275" y="2330450"/>
          <p14:tracePt t="30429" x="8313738" y="2268538"/>
          <p14:tracePt t="30448" x="8323263" y="2241550"/>
          <p14:tracePt t="30460" x="8331200" y="2179638"/>
          <p14:tracePt t="30480" x="8331200" y="2152650"/>
          <p14:tracePt t="30493" x="8331200" y="2125663"/>
          <p14:tracePt t="30511" x="8331200" y="2081213"/>
          <p14:tracePt t="30538" x="8313738" y="2027238"/>
          <p14:tracePt t="30558" x="8296275" y="1982788"/>
          <p14:tracePt t="30576" x="8277225" y="1965325"/>
          <p14:tracePt t="30588" x="8242300" y="1911350"/>
          <p14:tracePt t="30607" x="8215313" y="1901825"/>
          <p14:tracePt t="30620" x="8170863" y="1847850"/>
          <p14:tracePt t="30639" x="8153400" y="1839913"/>
          <p14:tracePt t="30650" x="8108950" y="1785938"/>
          <p14:tracePt t="30670" x="8089900" y="1768475"/>
          <p14:tracePt t="30682" x="8054975" y="1724025"/>
          <p14:tracePt t="30701" x="8027988" y="1697038"/>
          <p14:tracePt t="30712" x="7991475" y="1633538"/>
          <p14:tracePt t="30732" x="7974013" y="1616075"/>
          <p14:tracePt t="30744" x="7956550" y="1571625"/>
          <p14:tracePt t="30771" x="7939088" y="1517650"/>
          <p14:tracePt t="30783" x="7920038" y="1482725"/>
          <p14:tracePt t="30796" x="7902575" y="1438275"/>
          <p14:tracePt t="30810" x="7848600" y="1322388"/>
          <p14:tracePt t="30844" x="7831138" y="1276350"/>
          <p14:tracePt t="30858" x="7813675" y="1250950"/>
          <p14:tracePt t="30876" x="7769225" y="1179513"/>
          <p14:tracePt t="30893" x="7759700" y="1169988"/>
          <p14:tracePt t="30917" x="7742238" y="1152525"/>
          <p14:tracePt t="30943" x="7705725" y="1143000"/>
          <p14:tracePt t="30976" x="7688263" y="1133475"/>
          <p14:tracePt t="30979" x="7599363" y="1125538"/>
          <p14:tracePt t="31010" x="7500938" y="1098550"/>
          <p14:tracePt t="31044" x="7456488" y="1089025"/>
          <p14:tracePt t="31060" x="7429500" y="1081088"/>
          <p14:tracePt t="31080" x="7375525" y="1081088"/>
          <p14:tracePt t="31110" x="7340600" y="1098550"/>
          <p14:tracePt t="31127" x="7304088" y="1125538"/>
          <p14:tracePt t="31161" x="7242175" y="1196975"/>
          <p14:tracePt t="31194" x="7215188" y="1231900"/>
          <p14:tracePt t="31199" x="7188200" y="1295400"/>
          <p14:tracePt t="31227" x="7143750" y="1366838"/>
          <p14:tracePt t="31260" x="7116763" y="1411288"/>
          <p14:tracePt t="31282" x="7108825" y="1411288"/>
          <p14:tracePt t="31295" x="7108825" y="1419225"/>
          <p14:tracePt t="31328" x="7099300" y="1428750"/>
          <p14:tracePt t="31358" x="7089775" y="1428750"/>
          <p14:tracePt t="31441" x="7081838" y="1438275"/>
          <p14:tracePt t="31532" x="7072313" y="143827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Parser Nature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53061" y="3314700"/>
            <a:ext cx="26670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Parser</a:t>
            </a:r>
          </a:p>
        </p:txBody>
      </p:sp>
      <p:sp>
        <p:nvSpPr>
          <p:cNvPr id="6" name="Rectangle 5"/>
          <p:cNvSpPr/>
          <p:nvPr/>
        </p:nvSpPr>
        <p:spPr>
          <a:xfrm>
            <a:off x="2777266" y="1295400"/>
            <a:ext cx="26670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Scanner</a:t>
            </a:r>
          </a:p>
        </p:txBody>
      </p:sp>
      <p:sp>
        <p:nvSpPr>
          <p:cNvPr id="7" name="Rectangle 6"/>
          <p:cNvSpPr/>
          <p:nvPr/>
        </p:nvSpPr>
        <p:spPr>
          <a:xfrm>
            <a:off x="2777266" y="5334000"/>
            <a:ext cx="26670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Parse Tree Processor </a:t>
            </a: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(Interpreter, Compiler, …)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045323" y="2209800"/>
            <a:ext cx="0" cy="11049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045323" y="4229100"/>
            <a:ext cx="0" cy="11049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lowchart: Data 11"/>
          <p:cNvSpPr/>
          <p:nvPr/>
        </p:nvSpPr>
        <p:spPr>
          <a:xfrm>
            <a:off x="4110766" y="2571750"/>
            <a:ext cx="1600200" cy="381000"/>
          </a:xfrm>
          <a:prstGeom prst="flowChartInputOutp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Tokens</a:t>
            </a:r>
            <a:endParaRPr lang="en-US" dirty="0"/>
          </a:p>
        </p:txBody>
      </p:sp>
      <p:sp>
        <p:nvSpPr>
          <p:cNvPr id="13" name="Flowchart: Data 12"/>
          <p:cNvSpPr/>
          <p:nvPr/>
        </p:nvSpPr>
        <p:spPr>
          <a:xfrm>
            <a:off x="4259580" y="4591050"/>
            <a:ext cx="1451386" cy="590550"/>
          </a:xfrm>
          <a:prstGeom prst="flowChartInputOutp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Parse Tree</a:t>
            </a:r>
            <a:endParaRPr lang="en-US" dirty="0"/>
          </a:p>
        </p:txBody>
      </p:sp>
      <p:sp>
        <p:nvSpPr>
          <p:cNvPr id="10" name="Text Box 43"/>
          <p:cNvSpPr txBox="1">
            <a:spLocks noChangeArrowheads="1"/>
          </p:cNvSpPr>
          <p:nvPr/>
        </p:nvSpPr>
        <p:spPr bwMode="auto">
          <a:xfrm>
            <a:off x="5630944" y="3334092"/>
            <a:ext cx="3124200" cy="8756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Will scan on demand rather than store in an array before parsing</a:t>
            </a:r>
            <a:endParaRPr lang="en-US" dirty="0"/>
          </a:p>
        </p:txBody>
      </p:sp>
      <p:sp>
        <p:nvSpPr>
          <p:cNvPr id="14" name="Text Box 43"/>
          <p:cNvSpPr txBox="1">
            <a:spLocks noChangeArrowheads="1"/>
          </p:cNvSpPr>
          <p:nvPr/>
        </p:nvSpPr>
        <p:spPr bwMode="auto">
          <a:xfrm>
            <a:off x="5630944" y="1306987"/>
            <a:ext cx="3124200" cy="1001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err="1" smtClean="0"/>
              <a:t>readString</a:t>
            </a:r>
            <a:r>
              <a:rPr lang="en-US" dirty="0" smtClean="0"/>
              <a:t>() and </a:t>
            </a:r>
            <a:r>
              <a:rPr lang="en-US" dirty="0" err="1" smtClean="0"/>
              <a:t>readInt</a:t>
            </a:r>
            <a:r>
              <a:rPr lang="en-US" dirty="0" smtClean="0"/>
              <a:t>() will be used to produce </a:t>
            </a:r>
            <a:r>
              <a:rPr lang="en-US" dirty="0" err="1" smtClean="0"/>
              <a:t>toksns</a:t>
            </a:r>
            <a:endParaRPr lang="en-US" dirty="0"/>
          </a:p>
        </p:txBody>
      </p:sp>
      <p:sp>
        <p:nvSpPr>
          <p:cNvPr id="15" name="Text Box 43"/>
          <p:cNvSpPr txBox="1">
            <a:spLocks noChangeArrowheads="1"/>
          </p:cNvSpPr>
          <p:nvPr/>
        </p:nvSpPr>
        <p:spPr bwMode="auto">
          <a:xfrm>
            <a:off x="5710966" y="5029200"/>
            <a:ext cx="3124200" cy="1001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Will learn general rules on how </a:t>
            </a:r>
            <a:r>
              <a:rPr lang="en-US" smtClean="0"/>
              <a:t>to write a parser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7110695"/>
      </p:ext>
    </p:extLst>
  </p:cSld>
  <p:clrMapOvr>
    <a:masterClrMapping/>
  </p:clrMapOvr>
  <p:transition advTm="531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 animBg="1"/>
    </p:bldLst>
  </p:timing>
  <p:extLst>
    <p:ext uri="{3A86A75C-4F4B-4683-9AE1-C65F6400EC91}">
      <p14:laserTraceLst xmlns:p14="http://schemas.microsoft.com/office/powerpoint/2010/main">
        <p14:tracePtLst>
          <p14:tracePt t="15607" x="7072313" y="1446213"/>
          <p14:tracePt t="16530" x="7072313" y="1465263"/>
          <p14:tracePt t="16549" x="7072313" y="1473200"/>
          <p14:tracePt t="16561" x="7089775" y="1509713"/>
          <p14:tracePt t="16581" x="7099300" y="1527175"/>
          <p14:tracePt t="16613" x="7108825" y="1554163"/>
          <p14:tracePt t="16644" x="7126288" y="1571625"/>
          <p14:tracePt t="16657" x="7134225" y="1581150"/>
          <p14:tracePt t="16683" x="7161213" y="1616075"/>
          <p14:tracePt t="16712" x="7224713" y="1687513"/>
          <p14:tracePt t="16744" x="7277100" y="1751013"/>
          <p14:tracePt t="16752" x="7286625" y="1768475"/>
          <p14:tracePt t="16779" x="7385050" y="1874838"/>
          <p14:tracePt t="16814" x="7394575" y="1893888"/>
          <p14:tracePt t="16825" x="7419975" y="1911350"/>
          <p14:tracePt t="16846" x="7419975" y="1919288"/>
          <p14:tracePt t="16880" x="7429500" y="1919288"/>
          <p14:tracePt t="16904" x="7439025" y="1919288"/>
          <p14:tracePt t="16923" x="7439025" y="1928813"/>
          <p14:tracePt t="16946" x="7446963" y="1946275"/>
          <p14:tracePt t="25106" x="7439025" y="1946275"/>
          <p14:tracePt t="25284" x="7429500" y="1946275"/>
          <p14:tracePt t="25317" x="7429500" y="1938338"/>
          <p14:tracePt t="25398" x="7429500" y="1928813"/>
          <p14:tracePt t="25412" x="7429500" y="1919288"/>
          <p14:tracePt t="25444" x="7439025" y="1893888"/>
          <p14:tracePt t="25462" x="7439025" y="1884363"/>
          <p14:tracePt t="25474" x="7456488" y="1866900"/>
          <p14:tracePt t="25506" x="7473950" y="1857375"/>
          <p14:tracePt t="25525" x="7510463" y="1839913"/>
          <p14:tracePt t="25557" x="7527925" y="1839913"/>
          <p14:tracePt t="25569" x="7545388" y="1839913"/>
          <p14:tracePt t="25581" x="7581900" y="1822450"/>
          <p14:tracePt t="25605" x="7634288" y="1795463"/>
          <p14:tracePt t="25637" x="7643813" y="1795463"/>
          <p14:tracePt t="25647" x="7661275" y="1785938"/>
          <p14:tracePt t="25697" x="7670800" y="1776413"/>
          <p14:tracePt t="25709" x="7680325" y="1776413"/>
          <p14:tracePt t="25729" x="7688263" y="1776413"/>
          <p14:tracePt t="25740" x="7697788" y="1768475"/>
          <p14:tracePt t="25758" x="7705725" y="1768475"/>
          <p14:tracePt t="25772" x="7715250" y="1758950"/>
          <p14:tracePt t="25790" x="7724775" y="1758950"/>
          <p14:tracePt t="25804" x="7742238" y="1758950"/>
          <p14:tracePt t="25849" x="7769225" y="1758950"/>
          <p14:tracePt t="25869" x="7777163" y="1758950"/>
          <p14:tracePt t="25934" x="7786688" y="1758950"/>
          <p14:tracePt t="26372" x="7796213" y="1776413"/>
          <p14:tracePt t="26390" x="7813675" y="1795463"/>
          <p14:tracePt t="26403" x="7831138" y="1812925"/>
          <p14:tracePt t="26423" x="7848600" y="1822450"/>
          <p14:tracePt t="26457" x="7858125" y="1830388"/>
          <p14:tracePt t="26469" x="7867650" y="1839913"/>
          <p14:tracePt t="26481" x="7885113" y="1847850"/>
          <p14:tracePt t="26501" x="7885113" y="1857375"/>
          <p14:tracePt t="26513" x="7902575" y="1866900"/>
          <p14:tracePt t="26530" x="7920038" y="1874838"/>
          <p14:tracePt t="26559" x="7939088" y="1893888"/>
          <p14:tracePt t="26626" x="7947025" y="1893888"/>
          <p14:tracePt t="26687" x="7956550" y="1893888"/>
          <p14:tracePt t="26765" x="7956550" y="1901825"/>
          <p14:tracePt t="26776" x="7966075" y="1901825"/>
          <p14:tracePt t="27081" x="7966075" y="1911350"/>
          <p14:tracePt t="27375" x="7966075" y="191928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4000"/>
              <a:t>Main class: Previous Main method</a:t>
            </a:r>
          </a:p>
        </p:txBody>
      </p:sp>
      <p:sp>
        <p:nvSpPr>
          <p:cNvPr id="751619" name="Text Box 3"/>
          <p:cNvSpPr txBox="1">
            <a:spLocks noChangeArrowheads="1"/>
          </p:cNvSpPr>
          <p:nvPr/>
        </p:nvSpPr>
        <p:spPr bwMode="auto">
          <a:xfrm>
            <a:off x="304800" y="1143000"/>
            <a:ext cx="7772400" cy="163121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2000" b="1" dirty="0"/>
              <a:t>public</a:t>
            </a:r>
            <a:r>
              <a:rPr lang="en-US" sz="2000" dirty="0"/>
              <a:t> </a:t>
            </a:r>
            <a:r>
              <a:rPr lang="en-US" sz="2000" b="1" dirty="0"/>
              <a:t>class</a:t>
            </a:r>
            <a:r>
              <a:rPr lang="en-US" sz="2000" dirty="0"/>
              <a:t> </a:t>
            </a:r>
            <a:r>
              <a:rPr lang="en-US" sz="2000" dirty="0" err="1"/>
              <a:t>ACourseDisplayer</a:t>
            </a:r>
            <a:r>
              <a:rPr lang="en-US" sz="2000" dirty="0"/>
              <a:t>	{</a:t>
            </a:r>
          </a:p>
          <a:p>
            <a:pPr algn="l"/>
            <a:r>
              <a:rPr lang="en-US" sz="2000" dirty="0"/>
              <a:t>	</a:t>
            </a:r>
            <a:r>
              <a:rPr lang="en-US" sz="2000" b="1" dirty="0"/>
              <a:t>public</a:t>
            </a:r>
            <a:r>
              <a:rPr lang="en-US" sz="2000" dirty="0"/>
              <a:t> </a:t>
            </a:r>
            <a:r>
              <a:rPr lang="en-US" sz="2000" b="1" dirty="0"/>
              <a:t>static</a:t>
            </a:r>
            <a:r>
              <a:rPr lang="en-US" sz="2000" dirty="0"/>
              <a:t> </a:t>
            </a:r>
            <a:r>
              <a:rPr lang="en-US" sz="2000" b="1" dirty="0"/>
              <a:t>void</a:t>
            </a:r>
            <a:r>
              <a:rPr lang="en-US" sz="2000" dirty="0"/>
              <a:t> main(String[] </a:t>
            </a:r>
            <a:r>
              <a:rPr lang="en-US" sz="2000" dirty="0" err="1"/>
              <a:t>args</a:t>
            </a:r>
            <a:r>
              <a:rPr lang="en-US" sz="2000" dirty="0" smtClean="0"/>
              <a:t>){</a:t>
            </a:r>
            <a:endParaRPr lang="en-US" sz="2000" dirty="0"/>
          </a:p>
          <a:p>
            <a:pPr algn="l"/>
            <a:r>
              <a:rPr lang="en-US" sz="2000" dirty="0"/>
              <a:t>		</a:t>
            </a:r>
            <a:r>
              <a:rPr lang="en-US" sz="2000" dirty="0" err="1"/>
              <a:t>fillCourses</a:t>
            </a:r>
            <a:r>
              <a:rPr lang="en-US" sz="2000" dirty="0" smtClean="0"/>
              <a:t>(); </a:t>
            </a:r>
            <a:endParaRPr lang="en-US" sz="2000" dirty="0"/>
          </a:p>
          <a:p>
            <a:pPr algn="l"/>
            <a:r>
              <a:rPr lang="en-US" sz="2000" dirty="0"/>
              <a:t>		</a:t>
            </a:r>
            <a:r>
              <a:rPr lang="en-US" sz="2000" b="1" dirty="0" smtClean="0"/>
              <a:t>….</a:t>
            </a:r>
            <a:endParaRPr lang="en-US" sz="2000" dirty="0"/>
          </a:p>
          <a:p>
            <a:pPr algn="l"/>
            <a:r>
              <a:rPr lang="en-US" sz="2000" dirty="0"/>
              <a:t>	}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3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70" x="7966075" y="1928813"/>
          <p14:tracePt t="2937" x="7966075" y="1946275"/>
          <p14:tracePt t="2969" x="7974013" y="1946275"/>
          <p14:tracePt t="2995" x="7974013" y="1955800"/>
          <p14:tracePt t="3015" x="7956550" y="1965325"/>
          <p14:tracePt t="3048" x="7947025" y="1973263"/>
          <p14:tracePt t="3060" x="7929563" y="1973263"/>
          <p14:tracePt t="3078" x="7902575" y="1973263"/>
          <p14:tracePt t="3090" x="7858125" y="1973263"/>
          <p14:tracePt t="3109" x="7813675" y="1973263"/>
          <p14:tracePt t="3127" x="7786688" y="1973263"/>
          <p14:tracePt t="3139" x="7724775" y="1973263"/>
          <p14:tracePt t="3158" x="7680325" y="1965325"/>
          <p14:tracePt t="3169" x="7599363" y="1946275"/>
          <p14:tracePt t="3188" x="7562850" y="1938338"/>
          <p14:tracePt t="3200" x="7483475" y="1928813"/>
          <p14:tracePt t="3219" x="7419975" y="1911350"/>
          <p14:tracePt t="3239" x="7394575" y="1901825"/>
          <p14:tracePt t="3250" x="7304088" y="1893888"/>
          <p14:tracePt t="3269" x="7269163" y="1884363"/>
          <p14:tracePt t="3283" x="7188200" y="1874838"/>
          <p14:tracePt t="3300" x="7161213" y="1866900"/>
          <p14:tracePt t="3316" x="7089775" y="1857375"/>
          <p14:tracePt t="3332" x="7062788" y="1857375"/>
          <p14:tracePt t="3349" x="6983413" y="1839913"/>
          <p14:tracePt t="3366" x="6965950" y="1839913"/>
          <p14:tracePt t="3382" x="6902450" y="1830388"/>
          <p14:tracePt t="3399" x="6840538" y="1822450"/>
          <p14:tracePt t="3416" x="6804025" y="1812925"/>
          <p14:tracePt t="3432" x="6742113" y="1795463"/>
          <p14:tracePt t="3449" x="6715125" y="1795463"/>
          <p14:tracePt t="3466" x="6670675" y="1776413"/>
          <p14:tracePt t="3483" x="6616700" y="1768475"/>
          <p14:tracePt t="3501" x="6581775" y="1758950"/>
          <p14:tracePt t="3520" x="6572250" y="1758950"/>
          <p14:tracePt t="3533" x="6562725" y="1758950"/>
          <p14:tracePt t="3551" x="6562725" y="1751013"/>
          <p14:tracePt t="4466" x="6554788" y="1751013"/>
          <p14:tracePt t="4717" x="6554788" y="1741488"/>
          <p14:tracePt t="4807" x="6554788" y="1731963"/>
          <p14:tracePt t="5031" x="6554788" y="1724025"/>
          <p14:tracePt t="5187" x="6554788" y="1714500"/>
          <p14:tracePt t="5231" x="6554788" y="1704975"/>
          <p14:tracePt t="5258" x="6562725" y="1679575"/>
          <p14:tracePt t="5296" x="6562725" y="1670050"/>
          <p14:tracePt t="5308" x="6562725" y="1652588"/>
          <p14:tracePt t="5328" x="6562725" y="1643063"/>
          <p14:tracePt t="5418" x="6562725" y="1633538"/>
          <p14:tracePt t="5484" x="6572250" y="1633538"/>
          <p14:tracePt t="5534" x="6572250" y="1625600"/>
          <p14:tracePt t="5559" x="6572250" y="1616075"/>
          <p14:tracePt t="5577" x="6581775" y="1616075"/>
          <p14:tracePt t="5589" x="6581775" y="1608138"/>
          <p14:tracePt t="5658" x="6581775" y="1598613"/>
          <p14:tracePt t="5765" x="6581775" y="1589088"/>
          <p14:tracePt t="5831" x="6589713" y="1589088"/>
          <p14:tracePt t="5890" x="6589713" y="1581150"/>
          <p14:tracePt t="5910" x="6589713" y="1571625"/>
          <p14:tracePt t="5984" x="6589713" y="1562100"/>
          <p14:tracePt t="6047" x="6589713" y="1554163"/>
          <p14:tracePt t="6092" x="6581775" y="1554163"/>
          <p14:tracePt t="8597" x="6572250" y="1554163"/>
          <p14:tracePt t="8724" x="6572250" y="1544638"/>
          <p14:tracePt t="8814" x="6562725" y="1536700"/>
          <p14:tracePt t="8929" x="6562725" y="1527175"/>
          <p14:tracePt t="8941" x="6554788" y="1500188"/>
          <p14:tracePt t="8960" x="6545263" y="1500188"/>
          <p14:tracePt t="9020" x="6527800" y="1500188"/>
          <p14:tracePt t="9033" x="6491288" y="1500188"/>
          <p14:tracePt t="9055" x="6483350" y="1500188"/>
          <p14:tracePt t="9066" x="6446838" y="1500188"/>
          <p14:tracePt t="9083" x="6419850" y="1500188"/>
          <p14:tracePt t="9095" x="6357938" y="1500188"/>
          <p14:tracePt t="9115" x="6323013" y="1500188"/>
          <p14:tracePt t="9126" x="6205538" y="1509713"/>
          <p14:tracePt t="9145" x="6054725" y="1562100"/>
          <p14:tracePt t="9165" x="5991225" y="1581150"/>
          <p14:tracePt t="9177" x="5929313" y="1598613"/>
          <p14:tracePt t="9204" x="5875338" y="1616075"/>
          <p14:tracePt t="9217" x="5822950" y="1625600"/>
          <p14:tracePt t="9228" x="5795963" y="1633538"/>
          <p14:tracePt t="9239" x="5670550" y="1643063"/>
          <p14:tracePt t="9259" x="5599113" y="1660525"/>
          <p14:tracePt t="9270" x="5465763" y="1670050"/>
          <p14:tracePt t="9289" x="5411788" y="1679575"/>
          <p14:tracePt t="9301" x="5340350" y="1687513"/>
          <p14:tracePt t="9320" x="5313363" y="1697038"/>
          <p14:tracePt t="9333" x="5251450" y="1704975"/>
          <p14:tracePt t="9351" x="5241925" y="1704975"/>
          <p14:tracePt t="9366" x="5170488" y="1714500"/>
          <p14:tracePt t="9384" x="5153025" y="1714500"/>
          <p14:tracePt t="9400" x="5099050" y="1724025"/>
          <p14:tracePt t="9417" x="5072063" y="1724025"/>
          <p14:tracePt t="9433" x="5010150" y="1724025"/>
          <p14:tracePt t="9450" x="4983163" y="1731963"/>
          <p14:tracePt t="9467" x="4919663" y="1741488"/>
          <p14:tracePt t="9486" x="4902200" y="1741488"/>
          <p14:tracePt t="9501" x="4867275" y="1751013"/>
          <p14:tracePt t="9517" x="4848225" y="1751013"/>
          <p14:tracePt t="9534" x="4759325" y="1758950"/>
          <p14:tracePt t="9551" x="4679950" y="1758950"/>
          <p14:tracePt t="9570" x="4660900" y="1758950"/>
          <p14:tracePt t="9584" x="4608513" y="1758950"/>
          <p14:tracePt t="9601" x="4598988" y="1758950"/>
          <p14:tracePt t="9620" x="4589463" y="1758950"/>
          <p14:tracePt t="9635" x="4554538" y="1758950"/>
          <p14:tracePt t="9667" x="4545013" y="1758950"/>
          <p14:tracePt t="9678" x="4537075" y="1758950"/>
          <p14:tracePt t="9698" x="4527550" y="1758950"/>
          <p14:tracePt t="9710" x="4518025" y="1758950"/>
          <p14:tracePt t="9740" x="4518025" y="1768475"/>
          <p14:tracePt t="9856" x="4510088" y="1768475"/>
          <p14:tracePt t="10071" x="4500563" y="1768475"/>
          <p14:tracePt t="10139" x="4491038" y="1768475"/>
          <p14:tracePt t="10171" x="4483100" y="1768475"/>
          <p14:tracePt t="10231" x="4473575" y="1768475"/>
          <p14:tracePt t="10327" x="4465638" y="1768475"/>
          <p14:tracePt t="10642" x="4465638" y="1758950"/>
          <p14:tracePt t="10862" x="4456113" y="1758950"/>
          <p14:tracePt t="10954" x="4446588" y="1751013"/>
          <p14:tracePt t="10971" x="4438650" y="1751013"/>
          <p14:tracePt t="11046" x="4429125" y="1751013"/>
          <p14:tracePt t="11111" x="4402138" y="1751013"/>
          <p14:tracePt t="11157" x="4394200" y="1751013"/>
          <p14:tracePt t="11175" x="4384675" y="1751013"/>
          <p14:tracePt t="11186" x="4375150" y="1751013"/>
          <p14:tracePt t="11206" x="4367213" y="1751013"/>
          <p14:tracePt t="11253" x="4357688" y="1751013"/>
          <p14:tracePt t="11286" x="4348163" y="1751013"/>
          <p14:tracePt t="11298" x="4340225" y="1751013"/>
          <p14:tracePt t="11330" x="4322763" y="1751013"/>
          <p14:tracePt t="11364" x="4313238" y="1751013"/>
          <p14:tracePt t="11375" x="4303713" y="1751013"/>
          <p14:tracePt t="11475" x="4295775" y="1751013"/>
          <p14:tracePt t="11520" x="4286250" y="1751013"/>
          <p14:tracePt t="11612" x="4276725" y="1751013"/>
          <p14:tracePt t="11694" x="4268788" y="1751013"/>
          <p14:tracePt t="11706" x="4259263" y="1751013"/>
          <p14:tracePt t="11726" x="4251325" y="1751013"/>
          <p14:tracePt t="11736" x="4232275" y="1751013"/>
          <p14:tracePt t="11755" x="4205288" y="1751013"/>
          <p14:tracePt t="11767" x="4179888" y="1758950"/>
          <p14:tracePt t="11788" x="4160838" y="1768475"/>
          <p14:tracePt t="11800" x="4116388" y="1776413"/>
          <p14:tracePt t="11821" x="4081463" y="1785938"/>
          <p14:tracePt t="11832" x="4000500" y="1822450"/>
          <p14:tracePt t="11852" x="3956050" y="1822450"/>
          <p14:tracePt t="11863" x="3902075" y="1830388"/>
          <p14:tracePt t="11882" x="3875088" y="1839913"/>
          <p14:tracePt t="11894" x="3822700" y="1857375"/>
          <p14:tracePt t="11913" x="3786188" y="1874838"/>
          <p14:tracePt t="11926" x="3697288" y="1893888"/>
          <p14:tracePt t="11944" x="3670300" y="1911350"/>
          <p14:tracePt t="11958" x="3598863" y="1928813"/>
          <p14:tracePt t="11976" x="3571875" y="1938338"/>
          <p14:tracePt t="11992" x="3509963" y="1955800"/>
          <p14:tracePt t="12009" x="3490913" y="1955800"/>
          <p14:tracePt t="12025" x="3446463" y="1973263"/>
          <p14:tracePt t="12045" x="3429000" y="1982788"/>
          <p14:tracePt t="12058" x="3402013" y="1990725"/>
          <p14:tracePt t="12075" x="3348038" y="2000250"/>
          <p14:tracePt t="12092" x="3340100" y="2000250"/>
          <p14:tracePt t="12115" x="3330575" y="2000250"/>
          <p14:tracePt t="12180" x="3322638" y="2000250"/>
          <p14:tracePt t="12479" x="3303588" y="2009775"/>
          <p14:tracePt t="12586" x="3286125" y="2017713"/>
          <p14:tracePt t="12604" x="3276600" y="2027238"/>
          <p14:tracePt t="12618" x="3232150" y="2036763"/>
          <p14:tracePt t="12636" x="3224213" y="2036763"/>
          <p14:tracePt t="12649" x="3179763" y="2062163"/>
          <p14:tracePt t="12670" x="3160713" y="2071688"/>
          <p14:tracePt t="12680" x="3125788" y="2098675"/>
          <p14:tracePt t="12699" x="3098800" y="2116138"/>
          <p14:tracePt t="12713" x="3054350" y="2143125"/>
          <p14:tracePt t="12732" x="3036888" y="2160588"/>
          <p14:tracePt t="12745" x="3000375" y="2187575"/>
          <p14:tracePt t="12764" x="2982913" y="2197100"/>
          <p14:tracePt t="12777" x="2973388" y="2214563"/>
          <p14:tracePt t="12788" x="2938463" y="2232025"/>
          <p14:tracePt t="12808" x="2919413" y="2251075"/>
          <p14:tracePt t="12820" x="2874963" y="2286000"/>
          <p14:tracePt t="12839" x="2830513" y="2322513"/>
          <p14:tracePt t="12858" x="2813050" y="2330450"/>
          <p14:tracePt t="12870" x="2768600" y="2374900"/>
          <p14:tracePt t="12889" x="2741613" y="2384425"/>
          <p14:tracePt t="12901" x="2714625" y="2411413"/>
          <p14:tracePt t="12921" x="2697163" y="2419350"/>
          <p14:tracePt t="12933" x="2670175" y="2438400"/>
          <p14:tracePt t="12951" x="2652713" y="2446338"/>
          <p14:tracePt t="12998" x="2660650" y="2446338"/>
          <p14:tracePt t="13152" x="2687638" y="2446338"/>
          <p14:tracePt t="13172" x="2697163" y="2446338"/>
          <p14:tracePt t="13184" x="2741613" y="2446338"/>
          <p14:tracePt t="13202" x="2759075" y="2446338"/>
          <p14:tracePt t="13214" x="2830513" y="2446338"/>
          <p14:tracePt t="13232" x="2847975" y="2446338"/>
          <p14:tracePt t="13244" x="2901950" y="2446338"/>
          <p14:tracePt t="13263" x="2965450" y="2455863"/>
          <p14:tracePt t="13281" x="2990850" y="2455863"/>
          <p14:tracePt t="13294" x="3017838" y="2455863"/>
          <p14:tracePt t="13314" x="3027363" y="2455863"/>
          <p14:tracePt t="13325" x="3062288" y="2455863"/>
          <p14:tracePt t="13358" x="3071813" y="2455863"/>
          <p14:tracePt t="13405" x="3062288" y="2455863"/>
          <p14:tracePt t="14195" x="3044825" y="2455863"/>
          <p14:tracePt t="14206" x="2965450" y="2446338"/>
          <p14:tracePt t="14225" x="2919413" y="2438400"/>
          <p14:tracePt t="14237" x="2840038" y="2428875"/>
          <p14:tracePt t="14257" x="2813050" y="2419350"/>
          <p14:tracePt t="14269" x="2776538" y="2419350"/>
          <p14:tracePt t="14289" x="2768600" y="2419350"/>
          <p14:tracePt t="14301" x="2724150" y="2411413"/>
          <p14:tracePt t="14320" x="2697163" y="2411413"/>
          <p14:tracePt t="14333" x="2633663" y="2411413"/>
          <p14:tracePt t="14351" x="2616200" y="2411413"/>
          <p14:tracePt t="14365" x="2554288" y="2401888"/>
          <p14:tracePt t="14382" x="2536825" y="2401888"/>
          <p14:tracePt t="14399" x="2482850" y="2393950"/>
          <p14:tracePt t="14416" x="2465388" y="2384425"/>
          <p14:tracePt t="14432" x="2438400" y="2384425"/>
          <p14:tracePt t="14449" x="2438400" y="2374900"/>
          <p14:tracePt t="14476" x="2428875" y="2374900"/>
          <p14:tracePt t="14647" x="2438400" y="2374900"/>
          <p14:tracePt t="14835" x="2446338" y="2374900"/>
          <p14:tracePt t="14855" x="2465388" y="2374900"/>
          <p14:tracePt t="14886" x="2473325" y="2374900"/>
          <p14:tracePt t="14974" x="2482850" y="2374900"/>
          <p14:tracePt t="15165" x="2500313" y="2374900"/>
          <p14:tracePt t="15702" x="2509838" y="2374900"/>
          <p14:tracePt t="15714" x="2544763" y="2347913"/>
          <p14:tracePt t="15733" x="2562225" y="2339975"/>
          <p14:tracePt t="15745" x="2633663" y="2322513"/>
          <p14:tracePt t="15764" x="2670175" y="2303463"/>
          <p14:tracePt t="15775" x="2759075" y="2268538"/>
          <p14:tracePt t="15796" x="2786063" y="2268538"/>
          <p14:tracePt t="15807" x="2840038" y="2251075"/>
          <p14:tracePt t="15826" x="2847975" y="2241550"/>
          <p14:tracePt t="15838" x="2894013" y="2224088"/>
          <p14:tracePt t="15857" x="2965450" y="2197100"/>
          <p14:tracePt t="15876" x="2982913" y="2187575"/>
          <p14:tracePt t="15888" x="3027363" y="2160588"/>
          <p14:tracePt t="15907" x="3054350" y="2152650"/>
          <p14:tracePt t="15920" x="3098800" y="2133600"/>
          <p14:tracePt t="15939" x="3098800" y="2125663"/>
          <p14:tracePt t="15953" x="3108325" y="2125663"/>
          <p14:tracePt t="15970" x="3116263" y="2125663"/>
          <p14:tracePt t="16061" x="3116263" y="2116138"/>
          <p14:tracePt t="16269" x="3116263" y="2125663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/>
              <a:t>Main class: New Main method</a:t>
            </a:r>
          </a:p>
        </p:txBody>
      </p:sp>
      <p:sp>
        <p:nvSpPr>
          <p:cNvPr id="753667" name="Text Box 3"/>
          <p:cNvSpPr txBox="1">
            <a:spLocks noChangeArrowheads="1"/>
          </p:cNvSpPr>
          <p:nvPr/>
        </p:nvSpPr>
        <p:spPr bwMode="auto">
          <a:xfrm>
            <a:off x="304800" y="1143000"/>
            <a:ext cx="8839200" cy="163121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/>
            <a:r>
              <a:rPr lang="en-US" sz="2000" b="1" dirty="0"/>
              <a:t>public</a:t>
            </a:r>
            <a:r>
              <a:rPr lang="en-US" sz="2000" dirty="0"/>
              <a:t> </a:t>
            </a:r>
            <a:r>
              <a:rPr lang="en-US" sz="2000" b="1" dirty="0"/>
              <a:t>class</a:t>
            </a:r>
            <a:r>
              <a:rPr lang="en-US" sz="2000" dirty="0"/>
              <a:t> </a:t>
            </a:r>
            <a:r>
              <a:rPr lang="en-US" sz="2000" dirty="0" err="1"/>
              <a:t>ACourseDisplayer</a:t>
            </a:r>
            <a:r>
              <a:rPr lang="en-US" sz="2000" dirty="0"/>
              <a:t>	{</a:t>
            </a:r>
          </a:p>
          <a:p>
            <a:pPr algn="l"/>
            <a:r>
              <a:rPr lang="en-US" sz="2000" dirty="0"/>
              <a:t>	</a:t>
            </a:r>
            <a:r>
              <a:rPr lang="en-US" sz="2000" b="1" dirty="0"/>
              <a:t>public</a:t>
            </a:r>
            <a:r>
              <a:rPr lang="en-US" sz="2000" dirty="0"/>
              <a:t> </a:t>
            </a:r>
            <a:r>
              <a:rPr lang="en-US" sz="2000" b="1" dirty="0"/>
              <a:t>static</a:t>
            </a:r>
            <a:r>
              <a:rPr lang="en-US" sz="2000" dirty="0"/>
              <a:t> </a:t>
            </a:r>
            <a:r>
              <a:rPr lang="en-US" sz="2000" b="1" dirty="0"/>
              <a:t>void</a:t>
            </a:r>
            <a:r>
              <a:rPr lang="en-US" sz="2000" dirty="0"/>
              <a:t> main(String[] </a:t>
            </a:r>
            <a:r>
              <a:rPr lang="en-US" sz="2000" dirty="0" err="1"/>
              <a:t>args</a:t>
            </a:r>
            <a:r>
              <a:rPr lang="en-US" sz="2000" dirty="0"/>
              <a:t>)	{</a:t>
            </a:r>
          </a:p>
          <a:p>
            <a:pPr algn="l"/>
            <a:r>
              <a:rPr lang="en-US" sz="2000" dirty="0"/>
              <a:t>		</a:t>
            </a:r>
            <a:r>
              <a:rPr lang="en-US" sz="2000" dirty="0" err="1"/>
              <a:t>fillCoursesInteractively</a:t>
            </a:r>
            <a:r>
              <a:rPr lang="en-US" sz="2000" dirty="0" smtClean="0"/>
              <a:t>(); // parser method</a:t>
            </a:r>
            <a:endParaRPr lang="en-US" sz="2000" dirty="0"/>
          </a:p>
          <a:p>
            <a:pPr algn="l"/>
            <a:r>
              <a:rPr lang="en-US" sz="2000" dirty="0"/>
              <a:t>		</a:t>
            </a:r>
            <a:r>
              <a:rPr lang="en-US" sz="2000" b="1" dirty="0" smtClean="0"/>
              <a:t>…</a:t>
            </a:r>
            <a:r>
              <a:rPr lang="en-US" sz="2000" dirty="0"/>
              <a:t>	</a:t>
            </a:r>
          </a:p>
          <a:p>
            <a:pPr algn="l"/>
            <a:r>
              <a:rPr lang="en-US" sz="2000" dirty="0"/>
              <a:t>	}</a:t>
            </a:r>
          </a:p>
        </p:txBody>
      </p:sp>
      <p:sp>
        <p:nvSpPr>
          <p:cNvPr id="753668" name="Rectangle 4"/>
          <p:cNvSpPr>
            <a:spLocks noChangeArrowheads="1"/>
          </p:cNvSpPr>
          <p:nvPr/>
        </p:nvSpPr>
        <p:spPr bwMode="auto">
          <a:xfrm>
            <a:off x="2057400" y="1828800"/>
            <a:ext cx="2971800" cy="381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81000" y="2895600"/>
            <a:ext cx="8001000" cy="2819400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CourseList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&lt;Course&gt; *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&lt;Course&gt;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&lt;RC&gt; |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&lt;FS&gt;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&lt;RC&gt;  RC &lt;Title&gt; &lt;Dept&gt; &lt;Number&gt;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&lt;FS&gt;   FS  &lt;Title&gt; &lt;Dept&gt;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&lt;Title&gt;  &lt;String&gt;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&lt;Dept&gt;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&lt;String&gt;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73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53668" grpId="0" animBg="1"/>
    </p:bldLst>
  </p:timing>
  <p:extLst>
    <p:ext uri="{3A86A75C-4F4B-4683-9AE1-C65F6400EC91}">
      <p14:laserTraceLst xmlns:p14="http://schemas.microsoft.com/office/powerpoint/2010/main">
        <p14:tracePtLst>
          <p14:tracePt t="997" x="3125788" y="2125663"/>
          <p14:tracePt t="1770" x="3133725" y="2133600"/>
          <p14:tracePt t="1787" x="3160713" y="2133600"/>
          <p14:tracePt t="1815" x="3214688" y="2125663"/>
          <p14:tracePt t="1833" x="3241675" y="2116138"/>
          <p14:tracePt t="1845" x="3322638" y="2098675"/>
          <p14:tracePt t="1864" x="3357563" y="2098675"/>
          <p14:tracePt t="1876" x="3438525" y="2098675"/>
          <p14:tracePt t="1895" x="3527425" y="2098675"/>
          <p14:tracePt t="1906" x="3724275" y="2125663"/>
          <p14:tracePt t="1925" x="3911600" y="2152650"/>
          <p14:tracePt t="1945" x="3946525" y="2160588"/>
          <p14:tracePt t="1957" x="4000500" y="2170113"/>
          <p14:tracePt t="1970" x="4133850" y="2187575"/>
          <p14:tracePt t="1988" x="4232275" y="2205038"/>
          <p14:tracePt t="2009" x="4259263" y="2205038"/>
          <p14:tracePt t="2019" x="4330700" y="2205038"/>
          <p14:tracePt t="2040" x="4357688" y="2214563"/>
          <p14:tracePt t="2052" x="4419600" y="2214563"/>
          <p14:tracePt t="2071" x="4446588" y="2214563"/>
          <p14:tracePt t="2085" x="4473575" y="2224088"/>
          <p14:tracePt t="2094" x="4518025" y="2224088"/>
          <p14:tracePt t="2113" x="4554538" y="2224088"/>
          <p14:tracePt t="2133" x="4554538" y="2232025"/>
          <p14:tracePt t="2160" x="4562475" y="2232025"/>
          <p14:tracePt t="2179" x="4572000" y="2232025"/>
          <p14:tracePt t="2467" x="4572000" y="2224088"/>
          <p14:tracePt t="3496" x="4589463" y="2224088"/>
          <p14:tracePt t="4269" x="4598988" y="2224088"/>
          <p14:tracePt t="4280" x="4643438" y="2224088"/>
          <p14:tracePt t="4301" x="4660900" y="2224088"/>
          <p14:tracePt t="4317" x="4741863" y="2224088"/>
          <p14:tracePt t="4349" x="4813300" y="2214563"/>
          <p14:tracePt t="4383" x="4875213" y="2214563"/>
          <p14:tracePt t="4395" x="4902200" y="2214563"/>
          <p14:tracePt t="4416" x="5018088" y="2214563"/>
          <p14:tracePt t="4449" x="5089525" y="2214563"/>
          <p14:tracePt t="4459" x="5116513" y="2214563"/>
          <p14:tracePt t="4483" x="5187950" y="2214563"/>
          <p14:tracePt t="4515" x="5259388" y="2214563"/>
          <p14:tracePt t="4520" x="5286375" y="2214563"/>
          <p14:tracePt t="4550" x="5429250" y="2214563"/>
          <p14:tracePt t="4583" x="5483225" y="2214563"/>
          <p14:tracePt t="4601" x="5510213" y="2214563"/>
          <p14:tracePt t="4616" x="5589588" y="2214563"/>
          <p14:tracePt t="4648" x="5661025" y="2214563"/>
          <p14:tracePt t="4663" x="5680075" y="2214563"/>
          <p14:tracePt t="4684" x="5759450" y="2214563"/>
          <p14:tracePt t="4715" x="5822950" y="2214563"/>
          <p14:tracePt t="4726" x="5848350" y="2214563"/>
          <p14:tracePt t="4750" x="5929313" y="2214563"/>
          <p14:tracePt t="4784" x="5983288" y="2214563"/>
          <p14:tracePt t="4788" x="6081713" y="2224088"/>
          <p14:tracePt t="4824" x="6116638" y="2224088"/>
          <p14:tracePt t="4851" x="6134100" y="2224088"/>
          <p14:tracePt t="4883" x="6180138" y="2224088"/>
          <p14:tracePt t="4914" x="6224588" y="2224088"/>
          <p14:tracePt t="4925" x="6242050" y="2224088"/>
          <p14:tracePt t="4958" x="6259513" y="2224088"/>
          <p14:tracePt t="4985" x="6296025" y="2224088"/>
          <p14:tracePt t="5017" x="6323013" y="2224088"/>
          <p14:tracePt t="5049" x="6348413" y="2224088"/>
          <p14:tracePt t="5056" x="6375400" y="2224088"/>
          <p14:tracePt t="5088" x="6394450" y="2224088"/>
          <p14:tracePt t="5118" x="6402388" y="2224088"/>
          <p14:tracePt t="5150" x="6411913" y="2224088"/>
          <p14:tracePt t="5182" x="6419850" y="2224088"/>
          <p14:tracePt t="5210" x="6411913" y="2224088"/>
          <p14:tracePt t="5492" x="6402388" y="2224088"/>
          <p14:tracePt t="5524" x="6384925" y="2224088"/>
          <p14:tracePt t="5544" x="6357938" y="2224088"/>
          <p14:tracePt t="5576" x="6348413" y="2224088"/>
          <p14:tracePt t="5587" x="6313488" y="2214563"/>
          <p14:tracePt t="5619" x="6269038" y="2214563"/>
          <p14:tracePt t="5651" x="6242050" y="2214563"/>
          <p14:tracePt t="5668" x="6197600" y="2214563"/>
          <p14:tracePt t="5702" x="6180138" y="2214563"/>
          <p14:tracePt t="5720" x="6108700" y="2214563"/>
          <p14:tracePt t="5751" x="6062663" y="2205038"/>
          <p14:tracePt t="5784" x="6045200" y="2205038"/>
          <p14:tracePt t="5794" x="6000750" y="2187575"/>
          <p14:tracePt t="5826" x="5973763" y="2187575"/>
          <p14:tracePt t="5854" x="5884863" y="2179638"/>
          <p14:tracePt t="5886" x="5715000" y="2125663"/>
          <p14:tracePt t="5919" x="5688013" y="2116138"/>
          <p14:tracePt t="5936" x="5626100" y="2098675"/>
          <p14:tracePt t="5969" x="5608638" y="2098675"/>
          <p14:tracePt t="5987" x="5537200" y="2081213"/>
          <p14:tracePt t="6020" x="5465763" y="2062163"/>
          <p14:tracePt t="6052" x="5419725" y="2044700"/>
          <p14:tracePt t="6062" x="5340350" y="2027238"/>
          <p14:tracePt t="6094" x="5241925" y="1982788"/>
          <p14:tracePt t="6121" x="5180013" y="1946275"/>
          <p14:tracePt t="6154" x="5170488" y="1946275"/>
          <p14:tracePt t="6185" x="5170488" y="1955800"/>
          <p14:tracePt t="6505" x="5170488" y="1965325"/>
          <p14:tracePt t="6594" x="5180013" y="1965325"/>
          <p14:tracePt t="6627" x="5187950" y="1965325"/>
          <p14:tracePt t="6767" x="5187950" y="1973263"/>
          <p14:tracePt t="6834" x="5187950" y="1982788"/>
          <p14:tracePt t="7491" x="5197475" y="1982788"/>
          <p14:tracePt t="7540" x="5197475" y="1990725"/>
          <p14:tracePt t="7572" x="5197475" y="2009775"/>
          <p14:tracePt t="7591" x="5197475" y="2062163"/>
          <p14:tracePt t="7623" x="5205413" y="2133600"/>
          <p14:tracePt t="7655" x="5205413" y="2160588"/>
          <p14:tracePt t="7660" x="5205413" y="2241550"/>
          <p14:tracePt t="7691" x="5180013" y="2401888"/>
          <p14:tracePt t="7724" x="5170488" y="2482850"/>
          <p14:tracePt t="7729" x="5143500" y="2598738"/>
          <p14:tracePt t="7760" x="5116513" y="2687638"/>
          <p14:tracePt t="7791" x="5099050" y="2714625"/>
          <p14:tracePt t="7802" x="5072063" y="2795588"/>
          <p14:tracePt t="7825" x="5000625" y="2928938"/>
          <p14:tracePt t="7857" x="4991100" y="2955925"/>
          <p14:tracePt t="7866" x="4938713" y="3044825"/>
          <p14:tracePt t="7893" x="4884738" y="3152775"/>
          <p14:tracePt t="7925" x="4867275" y="3179763"/>
          <p14:tracePt t="7928" x="4776788" y="3276600"/>
          <p14:tracePt t="7959" x="4732338" y="3340100"/>
          <p14:tracePt t="7978" x="4714875" y="3367088"/>
          <p14:tracePt t="7993" x="4652963" y="3429000"/>
          <p14:tracePt t="8024" x="4643438" y="3446463"/>
          <p14:tracePt t="8039" x="4625975" y="3473450"/>
          <p14:tracePt t="8061" x="4616450" y="3473450"/>
          <p14:tracePt t="8092" x="4616450" y="3455988"/>
          <p14:tracePt t="8227" x="4616450" y="3429000"/>
          <p14:tracePt t="8246" x="4616450" y="3419475"/>
          <p14:tracePt t="8261" x="4625975" y="3394075"/>
          <p14:tracePt t="8294" x="4633913" y="3348038"/>
          <p14:tracePt t="8297" x="4652963" y="3295650"/>
          <p14:tracePt t="8329" x="4660900" y="3224213"/>
          <p14:tracePt t="8360" x="4670425" y="3205163"/>
          <p14:tracePt t="8369" x="4679950" y="3160713"/>
          <p14:tracePt t="8395" x="4679950" y="3081338"/>
          <p14:tracePt t="8427" x="4679950" y="3062288"/>
          <p14:tracePt t="8432" x="4679950" y="3036888"/>
          <p14:tracePt t="8462" x="4679950" y="2965450"/>
          <p14:tracePt t="8494" x="4670425" y="2946400"/>
          <p14:tracePt t="8497" x="4660900" y="2901950"/>
          <p14:tracePt t="8529" x="4643438" y="2874963"/>
          <p14:tracePt t="8546" x="4633913" y="2867025"/>
          <p14:tracePt t="8562" x="4589463" y="2803525"/>
          <p14:tracePt t="8594" x="4545013" y="2768600"/>
          <p14:tracePt t="8607" x="4527550" y="2741613"/>
          <p14:tracePt t="8629" x="4465638" y="2687638"/>
          <p14:tracePt t="8661" x="4456113" y="2679700"/>
          <p14:tracePt t="8669" x="4411663" y="2643188"/>
          <p14:tracePt t="8696" x="4330700" y="2608263"/>
          <p14:tracePt t="8727" x="4313238" y="2589213"/>
          <p14:tracePt t="8731" x="4214813" y="2544763"/>
          <p14:tracePt t="8764" x="4133850" y="2500313"/>
          <p14:tracePt t="8780" x="4108450" y="2500313"/>
          <p14:tracePt t="8796" x="4000500" y="2455863"/>
          <p14:tracePt t="8827" x="3938588" y="2438400"/>
          <p14:tracePt t="8845" x="3902075" y="2428875"/>
          <p14:tracePt t="8863" x="3732213" y="2384425"/>
          <p14:tracePt t="8896" x="3633788" y="2374900"/>
          <p14:tracePt t="8906" x="3608388" y="2374900"/>
          <p14:tracePt t="8930" x="3554413" y="2366963"/>
          <p14:tracePt t="8962" x="3500438" y="2366963"/>
          <p14:tracePt t="8971" x="3455988" y="2366963"/>
          <p14:tracePt t="8997" x="3313113" y="2366963"/>
          <p14:tracePt t="9028" x="3214688" y="2374900"/>
          <p14:tracePt t="9037" x="3170238" y="2384425"/>
          <p14:tracePt t="9064" x="2874963" y="2419350"/>
          <p14:tracePt t="9097" x="2822575" y="2428875"/>
          <p14:tracePt t="9107" x="2714625" y="2455863"/>
          <p14:tracePt t="9129" x="2589213" y="2490788"/>
          <p14:tracePt t="9161" x="2517775" y="2509838"/>
          <p14:tracePt t="9169" x="2411413" y="2544763"/>
          <p14:tracePt t="9196" x="2241550" y="2589213"/>
          <p14:tracePt t="9229" x="2205038" y="2608263"/>
          <p14:tracePt t="9232" x="2062163" y="2633663"/>
          <p14:tracePt t="9264" x="1946275" y="2679700"/>
          <p14:tracePt t="9269" x="1901825" y="2697163"/>
          <p14:tracePt t="9297" x="1714500" y="2759075"/>
          <p14:tracePt t="9329" x="1652588" y="2795588"/>
          <p14:tracePt t="9333" x="1509713" y="2884488"/>
          <p14:tracePt t="9364" x="1411288" y="2955925"/>
          <p14:tracePt t="9396" x="1366838" y="3000375"/>
          <p14:tracePt t="9406" x="1322388" y="3044825"/>
          <p14:tracePt t="9430" x="1223963" y="3143250"/>
          <p14:tracePt t="9462" x="1187450" y="3205163"/>
          <p14:tracePt t="9467" x="1133475" y="3276600"/>
          <p14:tracePt t="9498" x="1054100" y="3429000"/>
          <p14:tracePt t="9531" x="1017588" y="3509963"/>
          <p14:tracePt t="9549" x="1009650" y="3581400"/>
          <p14:tracePt t="9571" x="1009650" y="3633788"/>
          <p14:tracePt t="9599" x="1017588" y="3724275"/>
          <p14:tracePt t="9631" x="1027113" y="3803650"/>
          <p14:tracePt t="9647" x="1027113" y="3822700"/>
          <p14:tracePt t="9665" x="1071563" y="3956050"/>
          <p14:tracePt t="9697" x="1098550" y="4044950"/>
          <p14:tracePt t="9708" x="1116013" y="4089400"/>
          <p14:tracePt t="9737" x="1143000" y="4160838"/>
          <p14:tracePt t="9766" x="1196975" y="4286250"/>
          <p14:tracePt t="9798" x="1250950" y="4375150"/>
          <p14:tracePt t="9804" x="1285875" y="4429125"/>
          <p14:tracePt t="9832" x="1374775" y="4545013"/>
          <p14:tracePt t="9864" x="1482725" y="4652963"/>
          <p14:tracePt t="9867" x="1687513" y="4822825"/>
          <p14:tracePt t="9900" x="1731963" y="4857750"/>
          <p14:tracePt t="9909" x="1884363" y="4965700"/>
          <p14:tracePt t="9933" x="2089150" y="5099050"/>
          <p14:tracePt t="9965" x="2152650" y="5126038"/>
          <p14:tracePt t="9971" x="2330450" y="5224463"/>
          <p14:tracePt t="10000" x="2616200" y="5357813"/>
          <p14:tracePt t="10031" x="2857500" y="5483225"/>
          <p14:tracePt t="10040" x="2938463" y="5518150"/>
          <p14:tracePt t="10067" x="3276600" y="5680075"/>
          <p14:tracePt t="10099" x="3536950" y="5768975"/>
          <p14:tracePt t="10104" x="3608388" y="5803900"/>
          <p14:tracePt t="10133" x="3894138" y="5884863"/>
          <p14:tracePt t="10165" x="4108450" y="5929313"/>
          <p14:tracePt t="10168" x="4419600" y="5991225"/>
          <p14:tracePt t="10199" x="4500563" y="6010275"/>
          <p14:tracePt t="10210" x="4679950" y="6027738"/>
          <p14:tracePt t="10234" x="4894263" y="6054725"/>
          <p14:tracePt t="10265" x="4938713" y="6054725"/>
          <p14:tracePt t="10271" x="5089525" y="6045200"/>
          <p14:tracePt t="10301" x="5330825" y="5983288"/>
          <p14:tracePt t="10333" x="5402263" y="5956300"/>
          <p14:tracePt t="10336" x="5562600" y="5867400"/>
          <p14:tracePt t="10368" x="5715000" y="5688013"/>
          <p14:tracePt t="10385" x="5768975" y="5608638"/>
          <p14:tracePt t="10401" x="5973763" y="5268913"/>
          <p14:tracePt t="10434" x="6081713" y="5054600"/>
          <p14:tracePt t="10447" x="6116638" y="4983163"/>
          <p14:tracePt t="10469" x="6269038" y="4616450"/>
          <p14:tracePt t="10501" x="6286500" y="4537075"/>
          <p14:tracePt t="10519" x="6303963" y="4500563"/>
          <p14:tracePt t="10537" x="6330950" y="4384675"/>
          <p14:tracePt t="10569" x="6394450" y="4116388"/>
          <p14:tracePt t="10601" x="6394450" y="3973513"/>
          <p14:tracePt t="10606" x="6402388" y="3884613"/>
          <p14:tracePt t="10606" x="6402388" y="3776663"/>
          <p14:tracePt t="10636" x="6340475" y="3536950"/>
          <p14:tracePt t="10669" x="6323013" y="3446463"/>
          <p14:tracePt t="10680" x="6269038" y="3313113"/>
          <p14:tracePt t="10702" x="6188075" y="3143250"/>
          <p14:tracePt t="10734" x="6161088" y="3089275"/>
          <p14:tracePt t="10742" x="6081713" y="2955925"/>
          <p14:tracePt t="10768" x="5991225" y="2847975"/>
          <p14:tracePt t="10800" x="5965825" y="2813050"/>
          <p14:tracePt t="10806" x="5894388" y="2751138"/>
          <p14:tracePt t="10835" x="5759450" y="2616200"/>
          <p14:tracePt t="10870" x="5688013" y="2562225"/>
          <p14:tracePt t="10888" x="5634038" y="2527300"/>
          <p14:tracePt t="10903" x="5527675" y="2473325"/>
          <p14:tracePt t="10937" x="5438775" y="2428875"/>
          <p14:tracePt t="10952" x="5402263" y="2411413"/>
          <p14:tracePt t="10970" x="5268913" y="2374900"/>
          <p14:tracePt t="11002" x="5180013" y="2366963"/>
          <p14:tracePt t="11014" x="5143500" y="2357438"/>
          <p14:tracePt t="11037" x="5027613" y="2347913"/>
          <p14:tracePt t="11069" x="4991100" y="2347913"/>
          <p14:tracePt t="11072" x="4902200" y="2347913"/>
          <p14:tracePt t="11103" x="4741863" y="2347913"/>
          <p14:tracePt t="11136" x="4625975" y="2357438"/>
          <p14:tracePt t="11140" x="4572000" y="2366963"/>
          <p14:tracePt t="11170" x="4446588" y="2393950"/>
          <p14:tracePt t="11203" x="4348163" y="2419350"/>
          <p14:tracePt t="11206" x="4205288" y="2438400"/>
          <p14:tracePt t="11237" x="4081463" y="2465388"/>
          <p14:tracePt t="11269" x="4037013" y="2473325"/>
          <p14:tracePt t="11277" x="4017963" y="2473325"/>
          <p14:tracePt t="11304" x="3973513" y="2482850"/>
          <p14:tracePt t="11337" x="3946525" y="2490788"/>
          <p14:tracePt t="11340" x="3857625" y="2509838"/>
          <p14:tracePt t="11371" x="3751263" y="2536825"/>
          <p14:tracePt t="11403" x="3679825" y="2562225"/>
          <p14:tracePt t="11407" x="3608388" y="2589213"/>
          <p14:tracePt t="11438" x="3536950" y="2616200"/>
          <p14:tracePt t="11470" x="3517900" y="2625725"/>
          <p14:tracePt t="11480" x="3500438" y="2633663"/>
          <p14:tracePt t="11505" x="3490913" y="2633663"/>
          <p14:tracePt t="11537" x="3482975" y="2652713"/>
          <p14:tracePt t="11562" x="3455988" y="2670175"/>
          <p14:tracePt t="11580" x="3446463" y="2679700"/>
          <p14:tracePt t="11605" x="3419475" y="2697163"/>
          <p14:tracePt t="11637" x="3411538" y="2705100"/>
          <p14:tracePt t="11645" x="3402013" y="2705100"/>
          <p14:tracePt t="11672" x="3384550" y="2724150"/>
          <p14:tracePt t="11704" x="3384550" y="2732088"/>
          <p14:tracePt t="11707" x="3348038" y="2751138"/>
          <p14:tracePt t="11739" x="3348038" y="2768600"/>
          <p14:tracePt t="11771" x="3322638" y="2786063"/>
          <p14:tracePt t="11784" x="3313113" y="2795588"/>
          <p14:tracePt t="11806" x="3303588" y="2803525"/>
          <p14:tracePt t="11838" x="3295650" y="2813050"/>
          <p14:tracePt t="11842" x="3295650" y="2822575"/>
          <p14:tracePt t="11872" x="3286125" y="2822575"/>
          <p14:tracePt t="11906" x="3286125" y="2830513"/>
          <p14:tracePt t="11925" x="3295650" y="2840038"/>
          <p14:tracePt t="12018" x="3340100" y="2840038"/>
          <p14:tracePt t="12053" x="3367088" y="2840038"/>
          <p14:tracePt t="12066" x="3411538" y="2840038"/>
          <p14:tracePt t="12091" x="3438525" y="2840038"/>
          <p14:tracePt t="12106" x="3482975" y="2840038"/>
          <p14:tracePt t="12139" x="3536950" y="2840038"/>
          <p14:tracePt t="12145" x="3562350" y="2840038"/>
          <p14:tracePt t="12173" x="3741738" y="2822575"/>
          <p14:tracePt t="12207" x="3768725" y="2813050"/>
          <p14:tracePt t="12218" x="3822700" y="2795588"/>
          <p14:tracePt t="12240" x="3929063" y="2776538"/>
          <p14:tracePt t="12272" x="3990975" y="2768600"/>
          <p14:tracePt t="12287" x="4027488" y="2759075"/>
          <p14:tracePt t="12307" x="4143375" y="2751138"/>
          <p14:tracePt t="12339" x="4197350" y="2732088"/>
          <p14:tracePt t="12351" x="4241800" y="2724150"/>
          <p14:tracePt t="12374" x="4303713" y="2687638"/>
          <p14:tracePt t="12406" x="4348163" y="2660650"/>
          <p14:tracePt t="12411" x="4375150" y="2660650"/>
          <p14:tracePt t="12441" x="4456113" y="2608263"/>
          <p14:tracePt t="12473" x="4510088" y="2571750"/>
          <p14:tracePt t="12476" x="4581525" y="2527300"/>
          <p14:tracePt t="12509" x="4598988" y="2509838"/>
          <p14:tracePt t="12518" x="4652963" y="2482850"/>
          <p14:tracePt t="12542" x="4759325" y="2428875"/>
          <p14:tracePt t="12575" x="4776788" y="2419350"/>
          <p14:tracePt t="12581" x="4822825" y="2393950"/>
          <p14:tracePt t="12608" x="4884738" y="2374900"/>
          <p14:tracePt t="12640" x="4902200" y="2357438"/>
          <p14:tracePt t="12645" x="4929188" y="2347913"/>
          <p14:tracePt t="12675" x="4991100" y="2322513"/>
          <p14:tracePt t="12708" x="5010150" y="2322513"/>
          <p14:tracePt t="12744" x="5018088" y="2312988"/>
          <p14:tracePt t="12770" x="5027613" y="2312988"/>
          <p14:tracePt t="12946" x="5027613" y="2303463"/>
          <p14:tracePt t="122997" x="5018088" y="2295525"/>
          <p14:tracePt t="123155" x="5018088" y="2286000"/>
          <p14:tracePt t="123165" x="5010150" y="2276475"/>
          <p14:tracePt t="123232" x="5010150" y="2268538"/>
          <p14:tracePt t="123244" x="5000625" y="2259013"/>
          <p14:tracePt t="123280" x="4991100" y="2251075"/>
          <p14:tracePt t="123308" x="4956175" y="2224088"/>
          <p14:tracePt t="123340" x="4946650" y="2214563"/>
          <p14:tracePt t="123358" x="4938713" y="2205038"/>
          <p14:tracePt t="123375" x="4894263" y="2179638"/>
          <p14:tracePt t="123407" x="4884738" y="2179638"/>
          <p14:tracePt t="123420" x="4884738" y="2170113"/>
          <p14:tracePt t="123442" x="4830763" y="2160588"/>
          <p14:tracePt t="123473" x="4751388" y="2160588"/>
          <p14:tracePt t="123482" x="4724400" y="2160588"/>
          <p14:tracePt t="123508" x="4589463" y="2179638"/>
          <p14:tracePt t="123539" x="4491038" y="2179638"/>
          <p14:tracePt t="123544" x="4438650" y="2179638"/>
          <p14:tracePt t="123576" x="4367213" y="2179638"/>
          <p14:tracePt t="123607" x="4303713" y="2197100"/>
          <p14:tracePt t="123633" x="4224338" y="2205038"/>
          <p14:tracePt t="123644" x="4081463" y="2259013"/>
          <p14:tracePt t="123675" x="3946525" y="2330450"/>
          <p14:tracePt t="123707" x="3919538" y="2366963"/>
          <p14:tracePt t="123714" x="3813175" y="2446338"/>
          <p14:tracePt t="123743" x="3633788" y="2608263"/>
          <p14:tracePt t="123776" x="3509963" y="2705100"/>
          <p14:tracePt t="123782" x="3482975" y="2732088"/>
          <p14:tracePt t="123810" x="3340100" y="2847975"/>
          <p14:tracePt t="123841" x="3197225" y="2946400"/>
          <p14:tracePt t="123844" x="2840038" y="3143250"/>
          <p14:tracePt t="123876" x="2633663" y="3232150"/>
          <p14:tracePt t="123893" x="2571750" y="3268663"/>
          <p14:tracePt t="123910" x="2357438" y="3367088"/>
          <p14:tracePt t="123942" x="2152650" y="3465513"/>
          <p14:tracePt t="123955" x="2116138" y="3482975"/>
          <p14:tracePt t="123976" x="1938338" y="3589338"/>
          <p14:tracePt t="124008" x="1839913" y="3643313"/>
          <p14:tracePt t="124016" x="1758950" y="3697288"/>
          <p14:tracePt t="124047" x="1670050" y="3724275"/>
          <p14:tracePt t="124079" x="1670050" y="3732213"/>
          <p14:tracePt t="124098" x="1652588" y="3732213"/>
          <p14:tracePt t="124189" x="1625600" y="3724275"/>
          <p14:tracePt t="124208" x="1616075" y="3724275"/>
          <p14:tracePt t="124220" x="1608138" y="3714750"/>
          <p14:tracePt t="124238" x="1589088" y="3714750"/>
          <p14:tracePt t="124250" x="1571625" y="3697288"/>
          <p14:tracePt t="124270" x="1562100" y="3687763"/>
          <p14:tracePt t="124281" x="1554163" y="3670300"/>
          <p14:tracePt t="124300" x="1544638" y="3670300"/>
          <p14:tracePt t="124312" x="1536700" y="3660775"/>
          <p14:tracePt t="124332" x="1527175" y="3660775"/>
          <p14:tracePt t="124374" x="1509713" y="3633788"/>
          <p14:tracePt t="124394" x="1509713" y="3616325"/>
          <p14:tracePt t="124423" x="1509713" y="3625850"/>
          <p14:tracePt t="124583" x="1509713" y="3633788"/>
          <p14:tracePt t="124616" x="1500188" y="3633788"/>
          <p14:tracePt t="124868" x="1490663" y="3643313"/>
          <p14:tracePt t="124881" x="1428750" y="3679825"/>
          <p14:tracePt t="124898" x="1419225" y="3687763"/>
          <p14:tracePt t="124912" x="1366838" y="3724275"/>
          <p14:tracePt t="124929" x="1347788" y="3741738"/>
          <p14:tracePt t="124941" x="1322388" y="3776663"/>
          <p14:tracePt t="124960" x="1312863" y="3795713"/>
          <p14:tracePt t="124973" x="1276350" y="3840163"/>
          <p14:tracePt t="124992" x="1268413" y="3848100"/>
          <p14:tracePt t="125004" x="1223963" y="3884613"/>
          <p14:tracePt t="125023" x="1204913" y="3902075"/>
          <p14:tracePt t="125038" x="1169988" y="3929063"/>
          <p14:tracePt t="125055" x="1160463" y="3938588"/>
          <p14:tracePt t="125112" x="1152525" y="3946525"/>
          <p14:tracePt t="125132" x="1152525" y="3956050"/>
          <p14:tracePt t="125603" x="1143000" y="3983038"/>
          <p14:tracePt t="125620" x="1143000" y="4010025"/>
          <p14:tracePt t="125633" x="1133475" y="4062413"/>
          <p14:tracePt t="125654" x="1125538" y="4089400"/>
          <p14:tracePt t="125664" x="1108075" y="4143375"/>
          <p14:tracePt t="125684" x="1108075" y="4170363"/>
          <p14:tracePt t="125696" x="1098550" y="4224338"/>
          <p14:tracePt t="125715" x="1098550" y="4232275"/>
          <p14:tracePt t="125726" x="1098550" y="4241800"/>
          <p14:tracePt t="125746" x="1089025" y="4259263"/>
          <p14:tracePt t="125758" x="1081088" y="4295775"/>
          <p14:tracePt t="125779" x="1081088" y="4313238"/>
          <p14:tracePt t="125791" x="1081088" y="4367213"/>
          <p14:tracePt t="125811" x="1081088" y="4384675"/>
          <p14:tracePt t="125823" x="1081088" y="4394200"/>
          <p14:tracePt t="127747" x="1089025" y="4384675"/>
          <p14:tracePt t="127963" x="1098550" y="4375150"/>
          <p14:tracePt t="127975" x="1108075" y="4348163"/>
          <p14:tracePt t="127994" x="1125538" y="4330700"/>
          <p14:tracePt t="128012" x="1133475" y="4322763"/>
          <p14:tracePt t="128025" x="1152525" y="4303713"/>
          <p14:tracePt t="128043" x="1169988" y="4276725"/>
          <p14:tracePt t="128075" x="1179513" y="4259263"/>
          <p14:tracePt t="128086" x="1204913" y="4232275"/>
          <p14:tracePt t="128106" x="1223963" y="4214813"/>
          <p14:tracePt t="128117" x="1258888" y="4179888"/>
          <p14:tracePt t="128136" x="1276350" y="4160838"/>
          <p14:tracePt t="128147" x="1322388" y="4116388"/>
          <p14:tracePt t="128166" x="1330325" y="4098925"/>
          <p14:tracePt t="128179" x="1366838" y="4027488"/>
          <p14:tracePt t="128198" x="1401763" y="3938588"/>
          <p14:tracePt t="128217" x="1411288" y="3902075"/>
          <p14:tracePt t="128229" x="1438275" y="3822700"/>
          <p14:tracePt t="128249" x="1446213" y="3803650"/>
          <p14:tracePt t="128260" x="1465263" y="3776663"/>
          <p14:tracePt t="128280" x="1465263" y="3759200"/>
          <p14:tracePt t="128310" x="1465263" y="3751263"/>
          <p14:tracePt t="128323" x="1482725" y="3724275"/>
          <p14:tracePt t="128342" x="1490663" y="3714750"/>
          <p14:tracePt t="128375" x="1490663" y="3705225"/>
          <p14:tracePt t="128432" x="1500188" y="3679825"/>
          <p14:tracePt t="128452" x="1509713" y="3660775"/>
          <p14:tracePt t="128463" x="1509713" y="3652838"/>
          <p14:tracePt t="128483" x="1509713" y="3633788"/>
          <p14:tracePt t="128496" x="1509713" y="3625850"/>
          <p14:tracePt t="128576" x="1517650" y="3625850"/>
          <p14:tracePt t="128780" x="1517650" y="3616325"/>
          <p14:tracePt t="128798" x="1517650" y="3608388"/>
          <p14:tracePt t="128830" x="1517650" y="3598863"/>
          <p14:tracePt t="128876" x="1527175" y="3598863"/>
          <p14:tracePt t="128956" x="1527175" y="3589338"/>
          <p14:tracePt t="129046" x="1527175" y="3581400"/>
          <p14:tracePt t="129077" x="1536700" y="3581400"/>
          <p14:tracePt t="131247" x="1527175" y="3581400"/>
          <p14:tracePt t="131278" x="1517650" y="3581400"/>
          <p14:tracePt t="131308" x="1490663" y="3589338"/>
          <p14:tracePt t="131328" x="1482725" y="3598863"/>
          <p14:tracePt t="131338" x="1428750" y="3616325"/>
          <p14:tracePt t="131358" x="1384300" y="3633788"/>
          <p14:tracePt t="131377" x="1366838" y="3643313"/>
          <p14:tracePt t="131389" x="1330325" y="3660775"/>
          <p14:tracePt t="131408" x="1312863" y="3670300"/>
          <p14:tracePt t="131421" x="1276350" y="3687763"/>
          <p14:tracePt t="131439" x="1258888" y="3697288"/>
          <p14:tracePt t="131451" x="1223963" y="3724275"/>
          <p14:tracePt t="131470" x="1187450" y="3732213"/>
          <p14:tracePt t="131496" x="1187450" y="3741738"/>
          <p14:tracePt t="131516" x="1187450" y="3751263"/>
          <p14:tracePt t="131660" x="1179513" y="3751263"/>
          <p14:tracePt t="131700" x="1187450" y="3741738"/>
          <p14:tracePt t="131859" x="1204913" y="3732213"/>
          <p14:tracePt t="131878" x="1223963" y="3724275"/>
          <p14:tracePt t="131906" x="1241425" y="3705225"/>
          <p14:tracePt t="131925" x="1250950" y="3697288"/>
          <p14:tracePt t="131936" x="1295400" y="3670300"/>
          <p14:tracePt t="131956" x="1303338" y="3652838"/>
          <p14:tracePt t="131968" x="1357313" y="3616325"/>
          <p14:tracePt t="131986" x="1401763" y="3581400"/>
          <p14:tracePt t="132006" x="1446213" y="3544888"/>
          <p14:tracePt t="132031" x="1455738" y="3536950"/>
          <p14:tracePt t="132050" x="1465263" y="3527425"/>
          <p14:tracePt t="132061" x="1490663" y="3509963"/>
          <p14:tracePt t="132081" x="1500188" y="3500438"/>
          <p14:tracePt t="132093" x="1517650" y="3490913"/>
          <p14:tracePt t="132111" x="1509713" y="3490913"/>
          <p14:tracePt t="132520" x="1509713" y="3500438"/>
          <p14:tracePt t="132554" x="1500188" y="3509963"/>
          <p14:tracePt t="132566" x="1490663" y="3509963"/>
          <p14:tracePt t="132586" x="1482725" y="3517900"/>
          <p14:tracePt t="132597" x="1473200" y="3527425"/>
          <p14:tracePt t="132618" x="1465263" y="3544888"/>
          <p14:tracePt t="132630" x="1428750" y="3581400"/>
          <p14:tracePt t="132650" x="1419225" y="3598863"/>
          <p14:tracePt t="132662" x="1384300" y="3625850"/>
          <p14:tracePt t="132680" x="1374775" y="3633788"/>
          <p14:tracePt t="132693" x="1347788" y="3660775"/>
          <p14:tracePt t="132711" x="1330325" y="3687763"/>
          <p14:tracePt t="132739" x="1285875" y="3732213"/>
          <p14:tracePt t="132760" x="1276350" y="3751263"/>
          <p14:tracePt t="132773" x="1241425" y="3795713"/>
          <p14:tracePt t="132791" x="1223963" y="3822700"/>
          <p14:tracePt t="132804" x="1204913" y="3840163"/>
          <p14:tracePt t="132822" x="1196975" y="3857625"/>
          <p14:tracePt t="132837" x="1179513" y="3884613"/>
          <p14:tracePt t="132854" x="1179513" y="3894138"/>
          <p14:tracePt t="132868" x="1152525" y="3929063"/>
          <p14:tracePt t="132885" x="1143000" y="3946525"/>
          <p14:tracePt t="132897" x="1125538" y="3965575"/>
          <p14:tracePt t="132915" x="1125538" y="3973513"/>
          <p14:tracePt t="132927" x="1116013" y="3983038"/>
          <p14:tracePt t="132946" x="1108075" y="3990975"/>
          <p14:tracePt t="133010" x="1108075" y="4000500"/>
          <p14:tracePt t="133021" x="1098550" y="4000500"/>
          <p14:tracePt t="133997" x="1108075" y="3990975"/>
          <p14:tracePt t="134204" x="1116013" y="3983038"/>
          <p14:tracePt t="134216" x="1125538" y="3965575"/>
          <p14:tracePt t="134236" x="1133475" y="3965575"/>
          <p14:tracePt t="134247" x="1143000" y="3938588"/>
          <p14:tracePt t="134266" x="1160463" y="3929063"/>
          <p14:tracePt t="134278" x="1179513" y="3902075"/>
          <p14:tracePt t="134297" x="1214438" y="3867150"/>
          <p14:tracePt t="134316" x="1223963" y="3848100"/>
          <p14:tracePt t="134328" x="1250950" y="3822700"/>
          <p14:tracePt t="134347" x="1258888" y="3803650"/>
          <p14:tracePt t="134359" x="1295400" y="3768725"/>
          <p14:tracePt t="134377" x="1322388" y="3724275"/>
          <p14:tracePt t="134406" x="1357313" y="3679825"/>
          <p14:tracePt t="134426" x="1366838" y="3670300"/>
          <p14:tracePt t="134437" x="1401763" y="3616325"/>
          <p14:tracePt t="134457" x="1411288" y="3598863"/>
          <p14:tracePt t="134469" x="1446213" y="3544888"/>
          <p14:tracePt t="134488" x="1455738" y="3544888"/>
          <p14:tracePt t="134537" x="1465263" y="3544888"/>
          <p14:tracePt t="135747" x="1473200" y="3544888"/>
          <p14:tracePt t="137097" x="1482725" y="3544888"/>
          <p14:tracePt t="138497" x="1482725" y="3554413"/>
          <p14:tracePt t="138556" x="1482725" y="3562350"/>
          <p14:tracePt t="138684" x="1482725" y="3571875"/>
          <p14:tracePt t="138702" x="1482725" y="3581400"/>
          <p14:tracePt t="138714" x="1482725" y="3598863"/>
          <p14:tracePt t="138732" x="1473200" y="3608388"/>
          <p14:tracePt t="138760" x="1473200" y="3643313"/>
          <p14:tracePt t="138780" x="1465263" y="3643313"/>
          <p14:tracePt t="138791" x="1455738" y="3679825"/>
          <p14:tracePt t="138812" x="1455738" y="3697288"/>
          <p14:tracePt t="138823" x="1438275" y="3751263"/>
          <p14:tracePt t="138843" x="1428750" y="3768725"/>
          <p14:tracePt t="138856" x="1401763" y="3803650"/>
          <p14:tracePt t="138875" x="1401763" y="3822700"/>
          <p14:tracePt t="138887" x="1374775" y="3875088"/>
          <p14:tracePt t="138907" x="1357313" y="3911600"/>
          <p14:tracePt t="138938" x="1347788" y="3938588"/>
          <p14:tracePt t="138951" x="1322388" y="4010025"/>
          <p14:tracePt t="138969" x="1312863" y="4017963"/>
          <p14:tracePt t="138981" x="1295400" y="4081463"/>
          <p14:tracePt t="138999" x="1276350" y="4143375"/>
          <p14:tracePt t="139034" x="1268413" y="4160838"/>
          <p14:tracePt t="139046" x="1268413" y="4187825"/>
          <p14:tracePt t="139059" x="1268413" y="4197350"/>
          <p14:tracePt t="139078" x="1268413" y="4205288"/>
          <p14:tracePt t="139126" x="1268413" y="4214813"/>
          <p14:tracePt t="139151" x="1258888" y="4224338"/>
          <p14:tracePt t="139171" x="1250950" y="4232275"/>
          <p14:tracePt t="139184" x="1250950" y="4251325"/>
          <p14:tracePt t="139202" x="1250950" y="4241800"/>
          <p14:tracePt t="139451" x="1258888" y="4224338"/>
          <p14:tracePt t="139471" x="1258888" y="4214813"/>
          <p14:tracePt t="139484" x="1258888" y="4205288"/>
          <p14:tracePt t="139502" x="1258888" y="4197350"/>
          <p14:tracePt t="139624" x="1276350" y="4170363"/>
          <p14:tracePt t="139643" x="1276350" y="4152900"/>
          <p14:tracePt t="139655" x="1285875" y="4125913"/>
          <p14:tracePt t="139675" x="1285875" y="4116388"/>
          <p14:tracePt t="139702" x="1295400" y="4116388"/>
          <p14:tracePt t="139752" x="1295400" y="4108450"/>
          <p14:tracePt t="139771" x="1295400" y="4098925"/>
          <p14:tracePt t="139860" x="1295400" y="4089400"/>
          <p14:tracePt t="139912" x="1285875" y="4089400"/>
          <p14:tracePt t="140600" x="1276350" y="4089400"/>
          <p14:tracePt t="140620" x="1268413" y="4089400"/>
          <p14:tracePt t="141997" x="1258888" y="4089400"/>
          <p14:tracePt t="142299" x="1250950" y="4089400"/>
          <p14:tracePt t="142347" x="1241425" y="4089400"/>
          <p14:tracePt t="142373" x="1223963" y="4089400"/>
          <p14:tracePt t="142392" x="1196975" y="4089400"/>
          <p14:tracePt t="142409" x="1169988" y="4089400"/>
          <p14:tracePt t="142441" x="1160463" y="4089400"/>
          <p14:tracePt t="142452" x="1152525" y="4089400"/>
          <p14:tracePt t="142488" x="1143000" y="4089400"/>
          <p14:tracePt t="142522" x="1133475" y="4089400"/>
          <p14:tracePt t="142534" x="1116013" y="4089400"/>
          <p14:tracePt t="142565" x="1108075" y="4089400"/>
          <p14:tracePt t="142615" x="1098550" y="4089400"/>
          <p14:tracePt t="142662" x="1089025" y="4089400"/>
          <p14:tracePt t="142741" x="1081088" y="4089400"/>
          <p14:tracePt t="142785" x="1081088" y="4098925"/>
          <p14:tracePt t="143495" x="1081088" y="4125913"/>
          <p14:tracePt t="143521" x="1081088" y="4143375"/>
          <p14:tracePt t="143537" x="1081088" y="4160838"/>
          <p14:tracePt t="143553" x="1081088" y="4179888"/>
          <p14:tracePt t="143572" x="1081088" y="4197350"/>
          <p14:tracePt t="143603" x="1071563" y="4214813"/>
          <p14:tracePt t="143648" x="1071563" y="4241800"/>
          <p14:tracePt t="143666" x="1071563" y="4259263"/>
          <p14:tracePt t="143678" x="1071563" y="4303713"/>
          <p14:tracePt t="143697" x="1071563" y="4330700"/>
          <p14:tracePt t="143716" x="1071563" y="4348163"/>
          <p14:tracePt t="143760" x="1071563" y="4357688"/>
          <p14:tracePt t="143778" x="1071563" y="4367213"/>
          <p14:tracePt t="143790" x="1071563" y="4375150"/>
          <p14:tracePt t="143821" x="1071563" y="4394200"/>
          <p14:tracePt t="143840" x="1071563" y="4429125"/>
          <p14:tracePt t="143869" x="1071563" y="4465638"/>
          <p14:tracePt t="143889" x="1071563" y="4483100"/>
          <p14:tracePt t="143900" x="1071563" y="4500563"/>
          <p14:tracePt t="143919" x="1071563" y="4510088"/>
          <p14:tracePt t="144718" x="1071563" y="4518025"/>
          <p14:tracePt t="144748" x="1071563" y="4527550"/>
          <p14:tracePt t="145747" x="1081088" y="4527550"/>
          <p14:tracePt t="145902" x="1098550" y="4527550"/>
          <p14:tracePt t="145932" x="1108075" y="4518025"/>
          <p14:tracePt t="145945" x="1143000" y="4510088"/>
          <p14:tracePt t="145964" x="1160463" y="4510088"/>
          <p14:tracePt t="145977" x="1214438" y="4500563"/>
          <p14:tracePt t="145994" x="1250950" y="4500563"/>
          <p14:tracePt t="146006" x="1339850" y="4500563"/>
          <p14:tracePt t="146026" x="1366838" y="4500563"/>
          <p14:tracePt t="146038" x="1419225" y="4500563"/>
          <p14:tracePt t="146057" x="1438275" y="4500563"/>
          <p14:tracePt t="146069" x="1465263" y="4500563"/>
          <p14:tracePt t="146087" x="1490663" y="4491038"/>
          <p14:tracePt t="146099" x="1544638" y="4491038"/>
          <p14:tracePt t="146119" x="1562100" y="4483100"/>
          <p14:tracePt t="146131" x="1608138" y="4473575"/>
          <p14:tracePt t="146150" x="1660525" y="4456113"/>
          <p14:tracePt t="146168" x="1687513" y="4446588"/>
          <p14:tracePt t="146180" x="1704975" y="4438650"/>
          <p14:tracePt t="146198" x="1714500" y="4429125"/>
          <p14:tracePt t="146211" x="1751013" y="4419600"/>
          <p14:tracePt t="146230" x="1758950" y="4411663"/>
          <p14:tracePt t="146244" x="1776413" y="4402138"/>
          <p14:tracePt t="146261" x="1795463" y="4394200"/>
          <p14:tracePt t="146277" x="1803400" y="4394200"/>
          <p14:tracePt t="146303" x="1803400" y="4384675"/>
          <p14:tracePt t="146322" x="1822450" y="4367213"/>
          <p14:tracePt t="146356" x="1839913" y="4357688"/>
          <p14:tracePt t="146386" x="1857375" y="4340225"/>
          <p14:tracePt t="146415" x="1866900" y="4330700"/>
          <p14:tracePt t="146435" x="1866900" y="4322763"/>
          <p14:tracePt t="146446" x="1884363" y="4303713"/>
          <p14:tracePt t="146465" x="1893888" y="4303713"/>
          <p14:tracePt t="146498" x="1893888" y="4295775"/>
          <p14:tracePt t="146510" x="1901825" y="4286250"/>
          <p14:tracePt t="146542" x="1911350" y="4268788"/>
          <p14:tracePt t="146560" x="1911350" y="4259263"/>
          <p14:tracePt t="146591" x="1911350" y="4232275"/>
          <p14:tracePt t="146623" x="1893888" y="4197350"/>
          <p14:tracePt t="146636" x="1839913" y="4125913"/>
          <p14:tracePt t="146662" x="1822450" y="4098925"/>
          <p14:tracePt t="146674" x="1803400" y="4081463"/>
          <p14:tracePt t="146686" x="1795463" y="4071938"/>
          <p14:tracePt t="146697" x="1785938" y="4062413"/>
          <p14:tracePt t="146717" x="1731963" y="4017963"/>
          <p14:tracePt t="146750" x="1714500" y="4000500"/>
          <p14:tracePt t="146761" x="1652588" y="3965575"/>
          <p14:tracePt t="146781" x="1643063" y="3946525"/>
          <p14:tracePt t="146792" x="1633538" y="3946525"/>
          <p14:tracePt t="146840" x="1616075" y="3919538"/>
          <p14:tracePt t="146859" x="1589088" y="3884613"/>
          <p14:tracePt t="146871" x="1554163" y="3803650"/>
          <p14:tracePt t="146890" x="1536700" y="3776663"/>
          <p14:tracePt t="146902" x="1517650" y="3732213"/>
          <p14:tracePt t="146921" x="1509713" y="3724275"/>
          <p14:tracePt t="146932" x="1509713" y="3705225"/>
          <p14:tracePt t="146951" x="1500188" y="3687763"/>
          <p14:tracePt t="146964" x="1490663" y="3633788"/>
          <p14:tracePt t="146982" x="1473200" y="3589338"/>
          <p14:tracePt t="147001" x="1473200" y="3581400"/>
          <p14:tracePt t="147013" x="1465263" y="3571875"/>
          <p14:tracePt t="147036" x="1465263" y="3554413"/>
          <p14:tracePt t="147060" x="1465263" y="3536950"/>
          <p14:tracePt t="147080" x="1465263" y="3527425"/>
          <p14:tracePt t="147090" x="1446213" y="3482975"/>
          <p14:tracePt t="147111" x="1438275" y="3473450"/>
          <p14:tracePt t="147137" x="1438275" y="3465513"/>
          <p14:tracePt t="147203" x="1438275" y="3455988"/>
          <p14:tracePt t="147267" x="1438275" y="3446463"/>
          <p14:tracePt t="147343" x="1438275" y="3438525"/>
          <p14:tracePt t="148497" x="1438275" y="3429000"/>
          <p14:tracePt t="149997" x="1438275" y="3419475"/>
          <p14:tracePt t="150395" x="1438275" y="3411538"/>
          <p14:tracePt t="150428" x="1438275" y="3402013"/>
          <p14:tracePt t="150472" x="1446213" y="3402013"/>
          <p14:tracePt t="150491" x="1455738" y="3402013"/>
          <p14:tracePt t="150507" x="1490663" y="3402013"/>
          <p14:tracePt t="150539" x="1517650" y="3402013"/>
          <p14:tracePt t="150553" x="1536700" y="3402013"/>
          <p14:tracePt t="150574" x="1581150" y="3402013"/>
          <p14:tracePt t="150605" x="1633538" y="3411538"/>
          <p14:tracePt t="150616" x="1652588" y="3411538"/>
          <p14:tracePt t="150640" x="1687513" y="3411538"/>
          <p14:tracePt t="150672" x="1704975" y="3411538"/>
          <p14:tracePt t="150677" x="1731963" y="3419475"/>
          <p14:tracePt t="150707" x="1866900" y="3429000"/>
          <p14:tracePt t="150740" x="1928813" y="3438525"/>
          <p14:tracePt t="150757" x="1955800" y="3438525"/>
          <p14:tracePt t="150774" x="2027238" y="3455988"/>
          <p14:tracePt t="150806" x="2089150" y="3465513"/>
          <p14:tracePt t="150818" x="2108200" y="3473450"/>
          <p14:tracePt t="150841" x="2214563" y="3500438"/>
          <p14:tracePt t="150872" x="2232025" y="3509963"/>
          <p14:tracePt t="150891" x="2322513" y="3517900"/>
          <p14:tracePt t="150924" x="2366963" y="3517900"/>
          <p14:tracePt t="150956" x="2411413" y="3527425"/>
          <p14:tracePt t="150960" x="2428875" y="3536950"/>
          <p14:tracePt t="150991" x="2438400" y="3536950"/>
          <p14:tracePt t="151022" x="2446338" y="3536950"/>
          <p14:tracePt t="151055" x="2446338" y="3544888"/>
          <p14:tracePt t="151086" x="2455863" y="3544888"/>
          <p14:tracePt t="151103" x="2465388" y="3544888"/>
          <p14:tracePt t="151152" x="2473325" y="3544888"/>
          <p14:tracePt t="151527" x="2482850" y="3544888"/>
          <p14:tracePt t="151634" x="2482850" y="3536950"/>
          <p14:tracePt t="152656" x="2473325" y="3536950"/>
          <p14:tracePt t="152925" x="2473325" y="3527425"/>
          <p14:tracePt t="154247" x="2465388" y="3527425"/>
          <p14:tracePt t="154701" x="2473325" y="3527425"/>
          <p14:tracePt t="155723" x="2473325" y="3536950"/>
          <p14:tracePt t="155756" x="2482850" y="3544888"/>
          <p14:tracePt t="156057" x="2490788" y="3554413"/>
          <p14:tracePt t="156290" x="2500313" y="3554413"/>
          <p14:tracePt t="156555" x="2509838" y="3562350"/>
          <p14:tracePt t="156670" x="2517775" y="3562350"/>
          <p14:tracePt t="157048" x="2517775" y="3571875"/>
          <p14:tracePt t="157089" x="2527300" y="3571875"/>
          <p14:tracePt t="157263" x="2527300" y="3581400"/>
          <p14:tracePt t="157282" x="2509838" y="3598863"/>
          <p14:tracePt t="157671" x="2490788" y="3625850"/>
          <p14:tracePt t="157689" x="2473325" y="3652838"/>
          <p14:tracePt t="157700" x="2446338" y="3732213"/>
          <p14:tracePt t="157720" x="2438400" y="3751263"/>
          <p14:tracePt t="157745" x="2419350" y="3795713"/>
          <p14:tracePt t="157777" x="2419350" y="3803650"/>
          <p14:tracePt t="157786" x="2419350" y="3822700"/>
          <p14:tracePt t="157812" x="2384425" y="3894138"/>
          <p14:tracePt t="157844" x="2366963" y="3938588"/>
          <p14:tracePt t="157848" x="2357438" y="3956050"/>
          <p14:tracePt t="157879" x="2339975" y="3973513"/>
          <p14:tracePt t="157905" x="2330450" y="3973513"/>
          <p14:tracePt t="157984" x="2312988" y="3990975"/>
          <p14:tracePt t="158037" x="2295525" y="4010025"/>
          <p14:tracePt t="158081" x="2295525" y="4017963"/>
          <p14:tracePt t="158094" x="2286000" y="4017963"/>
          <p14:tracePt t="158114" x="2268538" y="4037013"/>
          <p14:tracePt t="158145" x="2232025" y="4044950"/>
          <p14:tracePt t="158162" x="2232025" y="4054475"/>
          <p14:tracePt t="158180" x="2214563" y="4054475"/>
          <p14:tracePt t="158211" x="2197100" y="4054475"/>
          <p14:tracePt t="158282" x="2179638" y="4054475"/>
          <p14:tracePt t="158300" x="2179638" y="4044950"/>
          <p14:tracePt t="158319" x="2170113" y="4044950"/>
          <p14:tracePt t="158366" x="2160588" y="4037013"/>
          <p14:tracePt t="158381" x="2125663" y="4000500"/>
          <p14:tracePt t="158412" x="2108200" y="3973513"/>
          <p14:tracePt t="158416" x="2089150" y="3946525"/>
          <p14:tracePt t="158447" x="2081213" y="3946525"/>
          <p14:tracePt t="158473" x="2062163" y="3919538"/>
          <p14:tracePt t="158492" x="2054225" y="3911600"/>
          <p14:tracePt t="158514" x="2044700" y="3894138"/>
          <p14:tracePt t="158547" x="2044700" y="3884613"/>
          <p14:tracePt t="158583" x="2044700" y="3857625"/>
          <p14:tracePt t="158601" x="2054225" y="3840163"/>
          <p14:tracePt t="158615" x="2062163" y="3776663"/>
          <p14:tracePt t="158646" x="2089150" y="3724275"/>
          <p14:tracePt t="158662" x="2116138" y="3687763"/>
          <p14:tracePt t="158682" x="2160588" y="3625850"/>
          <p14:tracePt t="158713" x="2214563" y="3589338"/>
          <p14:tracePt t="158739" x="2330450" y="3571875"/>
          <p14:tracePt t="158758" x="2347913" y="3562350"/>
          <p14:tracePt t="158782" x="2428875" y="3562350"/>
          <p14:tracePt t="158814" x="2473325" y="3562350"/>
          <p14:tracePt t="158819" x="2517775" y="3544888"/>
          <p14:tracePt t="158849" x="2581275" y="3544888"/>
          <p14:tracePt t="158882" x="2589213" y="3544888"/>
          <p14:tracePt t="158963" x="2581275" y="3544888"/>
          <p14:tracePt t="159040" x="2571750" y="3536950"/>
          <p14:tracePt t="159051" x="2581275" y="3536950"/>
          <p14:tracePt t="160997" x="2589213" y="3536950"/>
          <p14:tracePt t="161790" x="2589213" y="3544888"/>
          <p14:tracePt t="161857" x="2598738" y="3544888"/>
          <p14:tracePt t="162030" x="2598738" y="3554413"/>
          <p14:tracePt t="162138" x="2598738" y="3562350"/>
          <p14:tracePt t="162989" x="2608263" y="3562350"/>
          <p14:tracePt t="163001" x="2616200" y="3562350"/>
          <p14:tracePt t="163725" x="2616200" y="3571875"/>
          <p14:tracePt t="163866" x="2616200" y="3581400"/>
          <p14:tracePt t="164292" x="2625725" y="3581400"/>
          <p14:tracePt t="164304" x="2625725" y="3589338"/>
          <p14:tracePt t="164323" x="2625725" y="3608388"/>
          <p14:tracePt t="164467" x="2633663" y="3608388"/>
          <p14:tracePt t="166497" x="2643188" y="3616325"/>
          <p14:tracePt t="166712" x="2652713" y="3625850"/>
          <p14:tracePt t="167502" x="2652713" y="3633788"/>
          <p14:tracePt t="167875" x="2652713" y="3643313"/>
          <p14:tracePt t="167998" x="2660650" y="3643313"/>
          <p14:tracePt t="168016" x="2660650" y="3652838"/>
          <p14:tracePt t="168302" x="2670175" y="3652838"/>
          <p14:tracePt t="168326" x="2670175" y="3660775"/>
          <p14:tracePt t="168616" x="2670175" y="3670300"/>
          <p14:tracePt t="168976" x="2679700" y="3670300"/>
          <p14:tracePt t="169045" x="2679700" y="3679825"/>
          <p14:tracePt t="179247" x="2660650" y="3679825"/>
          <p14:tracePt t="179652" x="2643188" y="3679825"/>
          <p14:tracePt t="179664" x="2581275" y="3679825"/>
          <p14:tracePt t="179682" x="2473325" y="3679825"/>
          <p14:tracePt t="179716" x="2357438" y="3679825"/>
          <p14:tracePt t="179746" x="2224088" y="3679825"/>
          <p14:tracePt t="179779" x="2089150" y="3670300"/>
          <p14:tracePt t="179811" x="2062163" y="3670300"/>
          <p14:tracePt t="179819" x="1982788" y="3660775"/>
          <p14:tracePt t="179852" x="1946275" y="3660775"/>
          <p14:tracePt t="179879" x="1857375" y="3660775"/>
          <p14:tracePt t="179911" x="1776413" y="3660775"/>
          <p14:tracePt t="179943" x="1751013" y="3660775"/>
          <p14:tracePt t="179959" x="1704975" y="3660775"/>
          <p14:tracePt t="179991" x="1660525" y="3660775"/>
          <p14:tracePt t="180013" x="1616075" y="3652838"/>
          <p14:tracePt t="180044" x="1589088" y="3643313"/>
          <p14:tracePt t="180077" x="1581150" y="3643313"/>
          <p14:tracePt t="180139" x="1581150" y="3633788"/>
          <p14:tracePt t="180166" x="1581150" y="3616325"/>
          <p14:tracePt t="180197" x="1581150" y="3608388"/>
          <p14:tracePt t="181497" x="1581150" y="3598863"/>
          <p14:tracePt t="181520" x="1581150" y="3581400"/>
          <p14:tracePt t="181548" x="1581150" y="3571875"/>
          <p14:tracePt t="181560" x="1581150" y="3581400"/>
          <p14:tracePt t="181711" x="1581150" y="3589338"/>
          <p14:tracePt t="181722" x="1589088" y="3598863"/>
          <p14:tracePt t="181741" x="1598613" y="3616325"/>
          <p14:tracePt t="181753" x="1625600" y="3652838"/>
          <p14:tracePt t="181786" x="1652588" y="3679825"/>
          <p14:tracePt t="181802" x="1714500" y="3732213"/>
          <p14:tracePt t="181822" x="1812925" y="3830638"/>
          <p14:tracePt t="181852" x="1911350" y="3919538"/>
          <p14:tracePt t="181885" x="1955800" y="3965575"/>
          <p14:tracePt t="181897" x="2017713" y="4010025"/>
          <p14:tracePt t="181918" x="2081213" y="4037013"/>
          <p14:tracePt t="181951" x="2098675" y="4054475"/>
          <p14:tracePt t="181958" x="2152650" y="4071938"/>
          <p14:tracePt t="181985" x="2241550" y="4116388"/>
          <p14:tracePt t="182018" x="2259013" y="4125913"/>
          <p14:tracePt t="182021" x="2330450" y="4152900"/>
          <p14:tracePt t="182056" x="2384425" y="4160838"/>
          <p14:tracePt t="182085" x="2500313" y="4197350"/>
          <p14:tracePt t="182118" x="2598738" y="4232275"/>
          <p14:tracePt t="182120" x="2697163" y="4259263"/>
          <p14:tracePt t="182153" x="2714625" y="4259263"/>
          <p14:tracePt t="182185" x="2732088" y="4259263"/>
          <p14:tracePt t="182196" x="2786063" y="4259263"/>
          <p14:tracePt t="182219" x="2822575" y="4259263"/>
          <p14:tracePt t="182251" x="2830513" y="4259263"/>
          <p14:tracePt t="182271" x="2840038" y="4259263"/>
          <p14:tracePt t="182353" x="2847975" y="4259263"/>
          <p14:tracePt t="182387" x="2847975" y="4251325"/>
          <p14:tracePt t="182432" x="2857500" y="4251325"/>
          <p14:tracePt t="182478" x="2857500" y="4241800"/>
          <p14:tracePt t="182515" x="2867025" y="4232275"/>
          <p14:tracePt t="182540" x="2874963" y="4224338"/>
          <p14:tracePt t="182589" x="2874963" y="4214813"/>
          <p14:tracePt t="182620" x="2894013" y="4187825"/>
          <p14:tracePt t="182639" x="2894013" y="4170363"/>
          <p14:tracePt t="182670" x="2894013" y="4160838"/>
          <p14:tracePt t="182781" x="2901950" y="4160838"/>
          <p14:tracePt t="182793" x="2901950" y="4152900"/>
          <p14:tracePt t="182812" x="2901950" y="4143375"/>
          <p14:tracePt t="182824" x="2901950" y="4133850"/>
          <p14:tracePt t="182922" x="2901950" y="4125913"/>
          <p14:tracePt t="183143" x="2901950" y="4116388"/>
          <p14:tracePt t="183156" x="2901950" y="4108450"/>
          <p14:tracePt t="183218" x="2901950" y="4098925"/>
          <p14:tracePt t="183499" x="2901950" y="4089400"/>
          <p14:tracePt t="183815" x="2901950" y="4081463"/>
          <p14:tracePt t="183976" x="2911475" y="4081463"/>
          <p14:tracePt t="184116" x="2919413" y="4081463"/>
          <p14:tracePt t="184416" x="2928938" y="4081463"/>
          <p14:tracePt t="184554" x="2938463" y="4081463"/>
          <p14:tracePt t="184902" x="2946400" y="4081463"/>
          <p14:tracePt t="185181" x="2955925" y="4081463"/>
          <p14:tracePt t="185339" x="2955925" y="4089400"/>
          <p14:tracePt t="185421" x="2946400" y="4089400"/>
          <p14:tracePt t="185842" x="2938463" y="4089400"/>
          <p14:tracePt t="185906" x="2938463" y="4098925"/>
          <p14:tracePt t="185940" x="2928938" y="4098925"/>
          <p14:tracePt t="185966" x="2919413" y="4098925"/>
          <p14:tracePt t="185985" x="2911475" y="4098925"/>
          <p14:tracePt t="186016" x="2911475" y="4108450"/>
          <p14:tracePt t="186048" x="2901950" y="4108450"/>
          <p14:tracePt t="186065" x="2884488" y="4116388"/>
          <p14:tracePt t="186114" x="2874963" y="4116388"/>
          <p14:tracePt t="186127" x="2847975" y="4116388"/>
          <p14:tracePt t="186144" x="2830513" y="4116388"/>
          <p14:tracePt t="186155" x="2803525" y="4116388"/>
          <p14:tracePt t="186175" x="2786063" y="4116388"/>
          <p14:tracePt t="186186" x="2759075" y="4116388"/>
          <p14:tracePt t="186204" x="2751138" y="4116388"/>
          <p14:tracePt t="186216" x="2714625" y="4116388"/>
          <p14:tracePt t="186236" x="2697163" y="4116388"/>
          <p14:tracePt t="186263" x="2679700" y="4116388"/>
          <p14:tracePt t="186282" x="2652713" y="4116388"/>
          <p14:tracePt t="186301" x="2633663" y="4108450"/>
          <p14:tracePt t="186315" x="2625725" y="4108450"/>
          <p14:tracePt t="186333" x="2608263" y="4108450"/>
          <p14:tracePt t="186345" x="2571750" y="4108450"/>
          <p14:tracePt t="186363" x="2562225" y="4108450"/>
          <p14:tracePt t="186376" x="2544763" y="4116388"/>
          <p14:tracePt t="186394" x="2527300" y="4116388"/>
          <p14:tracePt t="186441" x="2517775" y="4116388"/>
          <p14:tracePt t="186489" x="2509838" y="4116388"/>
          <p14:tracePt t="186539" x="2490788" y="4116388"/>
          <p14:tracePt t="186565" x="2482850" y="4116388"/>
          <p14:tracePt t="186597" x="2473325" y="4116388"/>
          <p14:tracePt t="186609" x="2465388" y="4116388"/>
          <p14:tracePt t="186642" x="2455863" y="4116388"/>
          <p14:tracePt t="186661" x="2428875" y="4116388"/>
          <p14:tracePt t="186674" x="2393950" y="4116388"/>
          <p14:tracePt t="186694" x="2366963" y="4116388"/>
          <p14:tracePt t="186706" x="2347913" y="4116388"/>
          <p14:tracePt t="186725" x="2339975" y="4116388"/>
          <p14:tracePt t="186736" x="2295525" y="4116388"/>
          <p14:tracePt t="186756" x="2276475" y="4116388"/>
          <p14:tracePt t="186767" x="2224088" y="4133850"/>
          <p14:tracePt t="186786" x="2205038" y="4143375"/>
          <p14:tracePt t="186799" x="2143125" y="4152900"/>
          <p14:tracePt t="186819" x="2133600" y="4152900"/>
          <p14:tracePt t="186830" x="2081213" y="4160838"/>
          <p14:tracePt t="186849" x="2054225" y="4160838"/>
          <p14:tracePt t="186861" x="2000250" y="4179888"/>
          <p14:tracePt t="186879" x="1938338" y="4197350"/>
          <p14:tracePt t="186898" x="1911350" y="4205288"/>
          <p14:tracePt t="186910" x="1866900" y="4224338"/>
          <p14:tracePt t="186928" x="1839913" y="4232275"/>
          <p14:tracePt t="186940" x="1822450" y="4251325"/>
          <p14:tracePt t="186960" x="1803400" y="4251325"/>
          <p14:tracePt t="186973" x="1803400" y="4259263"/>
          <p14:tracePt t="187073" x="1795463" y="4259263"/>
          <p14:tracePt t="187097" x="1785938" y="4259263"/>
          <p14:tracePt t="187117" x="1785938" y="4268788"/>
          <p14:tracePt t="187165" x="1776413" y="4268788"/>
          <p14:tracePt t="187191" x="1776413" y="4276725"/>
          <p14:tracePt t="187211" x="1768475" y="4286250"/>
          <p14:tracePt t="187223" x="1751013" y="4322763"/>
          <p14:tracePt t="187242" x="1751013" y="4330700"/>
          <p14:tracePt t="187255" x="1731963" y="4348163"/>
          <p14:tracePt t="187273" x="1731963" y="4367213"/>
          <p14:tracePt t="187286" x="1724025" y="4384675"/>
          <p14:tracePt t="187324" x="1724025" y="4394200"/>
          <p14:tracePt t="187350" x="1714500" y="4394200"/>
          <p14:tracePt t="187481" x="1714500" y="4402138"/>
          <p14:tracePt t="187492" x="1714500" y="4411663"/>
          <p14:tracePt t="187526" x="1714500" y="4419600"/>
          <p14:tracePt t="187655" x="1704975" y="4419600"/>
          <p14:tracePt t="187858" x="1714500" y="4438650"/>
          <p14:tracePt t="188499" x="1731963" y="4446588"/>
          <p14:tracePt t="188517" x="1751013" y="4456113"/>
          <p14:tracePt t="188529" x="1758950" y="4465638"/>
          <p14:tracePt t="188549" x="1768475" y="4465638"/>
          <p14:tracePt t="188559" x="1776413" y="4473575"/>
          <p14:tracePt t="188578" x="1785938" y="4473575"/>
          <p14:tracePt t="188660" x="1803400" y="4473575"/>
          <p14:tracePt t="188691" x="1812925" y="4473575"/>
          <p14:tracePt t="188818" x="1812925" y="4483100"/>
          <p14:tracePt t="188925" x="1822450" y="4483100"/>
          <p14:tracePt t="188958" x="1830388" y="4483100"/>
          <p14:tracePt t="189174" x="1839913" y="4483100"/>
          <p14:tracePt t="189240" x="1847850" y="4483100"/>
          <p14:tracePt t="189253" x="1857375" y="4456113"/>
          <p14:tracePt t="189272" x="1874838" y="4438650"/>
          <p14:tracePt t="189283" x="1893888" y="4411663"/>
          <p14:tracePt t="189303" x="1901825" y="4384675"/>
          <p14:tracePt t="189315" x="1938338" y="4322763"/>
          <p14:tracePt t="189335" x="1955800" y="4295775"/>
          <p14:tracePt t="189346" x="1990725" y="4232275"/>
          <p14:tracePt t="189366" x="2017713" y="4187825"/>
          <p14:tracePt t="189377" x="2062163" y="4108450"/>
          <p14:tracePt t="189396" x="2071688" y="4089400"/>
          <p14:tracePt t="189408" x="2089150" y="4071938"/>
          <p14:tracePt t="189436" x="2089150" y="4062413"/>
          <p14:tracePt t="189447" x="2098675" y="4054475"/>
          <p14:tracePt t="189459" x="2116138" y="4027488"/>
          <p14:tracePt t="189475" x="2160588" y="3983038"/>
          <p14:tracePt t="189491" x="2179638" y="3965575"/>
          <p14:tracePt t="189507" x="2205038" y="3919538"/>
          <p14:tracePt t="189525" x="2232025" y="3884613"/>
          <p14:tracePt t="189542" x="2286000" y="3822700"/>
          <p14:tracePt t="189557" x="2322513" y="3768725"/>
          <p14:tracePt t="189574" x="2330450" y="3751263"/>
          <p14:tracePt t="189591" x="2357438" y="3697288"/>
          <p14:tracePt t="189607" x="2374900" y="3679825"/>
          <p14:tracePt t="189625" x="2366963" y="3652838"/>
          <p14:tracePt t="189727" x="2347913" y="3633788"/>
          <p14:tracePt t="189740" x="2330450" y="3608388"/>
          <p14:tracePt t="189759" x="2322513" y="3589338"/>
          <p14:tracePt t="189772" x="2312988" y="3571875"/>
          <p14:tracePt t="189791" x="2276475" y="3554413"/>
          <p14:tracePt t="189836" x="2268538" y="3544888"/>
          <p14:tracePt t="189847" x="2251075" y="3536950"/>
          <p14:tracePt t="189866" x="2232025" y="3527425"/>
          <p14:tracePt t="189886" x="2214563" y="3509963"/>
          <p14:tracePt t="189911" x="2197100" y="3509963"/>
          <p14:tracePt t="189930" x="2187575" y="3500438"/>
          <p14:tracePt t="189943" x="2152650" y="3482975"/>
          <p14:tracePt t="189962" x="2125663" y="3482975"/>
          <p14:tracePt t="189976" x="2071688" y="3465513"/>
          <p14:tracePt t="189994" x="2044700" y="3465513"/>
          <p14:tracePt t="190021" x="2000250" y="3446463"/>
          <p14:tracePt t="190039" x="1982788" y="3438525"/>
          <p14:tracePt t="190052" x="1965325" y="3429000"/>
          <p14:tracePt t="190071" x="1946275" y="3429000"/>
          <p14:tracePt t="190089" x="1946275" y="3419475"/>
          <p14:tracePt t="190100" x="1919288" y="3411538"/>
          <p14:tracePt t="190119" x="1901825" y="3394075"/>
          <p14:tracePt t="190132" x="1893888" y="3375025"/>
          <p14:tracePt t="190151" x="1884363" y="3357563"/>
          <p14:tracePt t="190164" x="1874838" y="3348038"/>
          <p14:tracePt t="190182" x="1874838" y="3340100"/>
          <p14:tracePt t="190195" x="1874838" y="3330575"/>
          <p14:tracePt t="190278" x="1866900" y="3322638"/>
          <p14:tracePt t="190338" x="1866900" y="3313113"/>
          <p14:tracePt t="190371" x="1866900" y="3303588"/>
          <p14:tracePt t="190405" x="1866900" y="3295650"/>
          <p14:tracePt t="190685" x="1866900" y="328612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Interactive </a:t>
            </a:r>
            <a:r>
              <a:rPr lang="en-US" dirty="0" smtClean="0"/>
              <a:t>Filling: Recursive Descent</a:t>
            </a:r>
            <a:endParaRPr lang="en-US" dirty="0"/>
          </a:p>
        </p:txBody>
      </p:sp>
      <p:sp>
        <p:nvSpPr>
          <p:cNvPr id="755715" name="Text Box 3"/>
          <p:cNvSpPr txBox="1">
            <a:spLocks noChangeArrowheads="1"/>
          </p:cNvSpPr>
          <p:nvPr/>
        </p:nvSpPr>
        <p:spPr bwMode="auto">
          <a:xfrm>
            <a:off x="0" y="1219200"/>
            <a:ext cx="8839200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/>
            <a:r>
              <a:rPr lang="en-US" b="1" dirty="0"/>
              <a:t>static</a:t>
            </a:r>
            <a:r>
              <a:rPr lang="en-US" dirty="0"/>
              <a:t> </a:t>
            </a:r>
            <a:r>
              <a:rPr lang="en-US" b="1" dirty="0"/>
              <a:t>void</a:t>
            </a:r>
            <a:r>
              <a:rPr lang="en-US" dirty="0"/>
              <a:t> </a:t>
            </a:r>
            <a:r>
              <a:rPr lang="en-US" dirty="0" err="1"/>
              <a:t>fillCoursesInteractively</a:t>
            </a:r>
            <a:r>
              <a:rPr lang="en-US" dirty="0"/>
              <a:t>() {</a:t>
            </a:r>
          </a:p>
          <a:p>
            <a:pPr algn="l"/>
            <a:r>
              <a:rPr lang="en-US" dirty="0"/>
              <a:t>         </a:t>
            </a:r>
            <a:r>
              <a:rPr lang="en-US" dirty="0" err="1" smtClean="0"/>
              <a:t>System.out.println</a:t>
            </a:r>
            <a:r>
              <a:rPr lang="en-US" dirty="0"/>
              <a:t>("Please enter course info, terminating with a period:");</a:t>
            </a:r>
          </a:p>
          <a:p>
            <a:pPr algn="l"/>
            <a:r>
              <a:rPr lang="en-US" dirty="0" smtClean="0"/>
              <a:t>         courses </a:t>
            </a:r>
            <a:r>
              <a:rPr lang="en-US" dirty="0"/>
              <a:t>= (</a:t>
            </a:r>
            <a:r>
              <a:rPr lang="en-US" b="1" dirty="0"/>
              <a:t>new</a:t>
            </a:r>
            <a:r>
              <a:rPr lang="en-US" dirty="0"/>
              <a:t> </a:t>
            </a:r>
            <a:r>
              <a:rPr lang="en-US" dirty="0" err="1"/>
              <a:t>ACourseParser</a:t>
            </a:r>
            <a:r>
              <a:rPr lang="en-US" dirty="0"/>
              <a:t>()).</a:t>
            </a:r>
            <a:r>
              <a:rPr lang="en-US" dirty="0" err="1"/>
              <a:t>parseCourseList</a:t>
            </a:r>
            <a:r>
              <a:rPr lang="en-US" dirty="0"/>
              <a:t>();</a:t>
            </a:r>
          </a:p>
          <a:p>
            <a:pPr algn="l"/>
            <a:r>
              <a:rPr lang="en-US" dirty="0"/>
              <a:t>}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81000" y="2743200"/>
            <a:ext cx="8001000" cy="2819400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CourseList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&lt;Course&gt; * 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&lt;Course&gt;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&lt;RC&gt; |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&lt;FS&gt;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&lt;RC&gt;  RC &lt;Title&gt; &lt;Dept&gt; &lt;Number&gt;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&lt;FS&gt;   FS  &lt;Title&gt; &lt;Dept&gt;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&lt;Title&gt;  &lt;String&gt;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&lt;Dept&gt;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&lt;String&gt;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ight Arrow 8"/>
          <p:cNvSpPr/>
          <p:nvPr/>
        </p:nvSpPr>
        <p:spPr>
          <a:xfrm rot="19206022" flipH="1">
            <a:off x="688489" y="1787363"/>
            <a:ext cx="2237575" cy="44795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parseCourseList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10" name="Right Arrow 9"/>
          <p:cNvSpPr/>
          <p:nvPr/>
        </p:nvSpPr>
        <p:spPr>
          <a:xfrm rot="19206022" flipH="1">
            <a:off x="937428" y="2599566"/>
            <a:ext cx="1759605" cy="44795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parseCourse</a:t>
            </a:r>
            <a:r>
              <a:rPr lang="en-US" sz="1600" dirty="0" smtClean="0"/>
              <a:t> ()</a:t>
            </a:r>
            <a:endParaRPr lang="en-US" sz="1600" dirty="0"/>
          </a:p>
        </p:txBody>
      </p:sp>
      <p:sp>
        <p:nvSpPr>
          <p:cNvPr id="11" name="Right Arrow 10"/>
          <p:cNvSpPr/>
          <p:nvPr/>
        </p:nvSpPr>
        <p:spPr>
          <a:xfrm rot="20709849" flipH="1">
            <a:off x="3909261" y="2415094"/>
            <a:ext cx="2057021" cy="44795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Call </a:t>
            </a:r>
            <a:r>
              <a:rPr lang="en-US" sz="1400" dirty="0" err="1" smtClean="0"/>
              <a:t>parseCourse</a:t>
            </a:r>
            <a:r>
              <a:rPr lang="en-US" sz="1400" dirty="0" smtClean="0"/>
              <a:t> ()</a:t>
            </a:r>
            <a:endParaRPr lang="en-US" sz="1400" dirty="0"/>
          </a:p>
        </p:txBody>
      </p:sp>
      <p:sp>
        <p:nvSpPr>
          <p:cNvPr id="12" name="Right Arrow 11"/>
          <p:cNvSpPr/>
          <p:nvPr/>
        </p:nvSpPr>
        <p:spPr>
          <a:xfrm rot="19206022" flipH="1">
            <a:off x="1015323" y="2770062"/>
            <a:ext cx="2596100" cy="622702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parseRegularCourse</a:t>
            </a:r>
            <a:r>
              <a:rPr lang="en-US" sz="1600" dirty="0" smtClean="0"/>
              <a:t> ()</a:t>
            </a:r>
            <a:endParaRPr lang="en-US" sz="1600" dirty="0"/>
          </a:p>
        </p:txBody>
      </p:sp>
      <p:sp>
        <p:nvSpPr>
          <p:cNvPr id="13" name="Right Arrow 12"/>
          <p:cNvSpPr/>
          <p:nvPr/>
        </p:nvSpPr>
        <p:spPr>
          <a:xfrm rot="1675095" flipH="1">
            <a:off x="684642" y="4733206"/>
            <a:ext cx="2908096" cy="622702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parseFreshmanSeminar</a:t>
            </a:r>
            <a:r>
              <a:rPr lang="en-US" sz="1600" dirty="0" smtClean="0"/>
              <a:t> ()</a:t>
            </a:r>
            <a:endParaRPr lang="en-US" sz="1600" dirty="0"/>
          </a:p>
        </p:txBody>
      </p:sp>
      <p:sp>
        <p:nvSpPr>
          <p:cNvPr id="14" name="Right Arrow 13"/>
          <p:cNvSpPr/>
          <p:nvPr/>
        </p:nvSpPr>
        <p:spPr>
          <a:xfrm rot="20709849" flipH="1">
            <a:off x="4274567" y="2843264"/>
            <a:ext cx="2998560" cy="44795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Call </a:t>
            </a:r>
            <a:r>
              <a:rPr lang="en-US" sz="1400" dirty="0" err="1" smtClean="0"/>
              <a:t>parseFreshmanSemninar</a:t>
            </a:r>
            <a:r>
              <a:rPr lang="en-US" sz="1400" dirty="0" smtClean="0"/>
              <a:t> ()</a:t>
            </a:r>
            <a:endParaRPr lang="en-US" sz="1400" dirty="0"/>
          </a:p>
        </p:txBody>
      </p:sp>
      <p:sp>
        <p:nvSpPr>
          <p:cNvPr id="15" name="Right Arrow 14"/>
          <p:cNvSpPr/>
          <p:nvPr/>
        </p:nvSpPr>
        <p:spPr>
          <a:xfrm rot="1248948" flipH="1">
            <a:off x="2969793" y="3974877"/>
            <a:ext cx="2594812" cy="44795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Call </a:t>
            </a:r>
            <a:r>
              <a:rPr lang="en-US" sz="1400" dirty="0" err="1" smtClean="0"/>
              <a:t>parseRegularCourse</a:t>
            </a:r>
            <a:r>
              <a:rPr lang="en-US" sz="1400" dirty="0" smtClean="0"/>
              <a:t> ()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3298914" y="4835062"/>
            <a:ext cx="2534773" cy="11890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non terminal NT define a method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parseNT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 that returns a node in the parse tree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016248" y="4343401"/>
            <a:ext cx="2518151" cy="21796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NT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on the LHS and NT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on the RHS of a production then parseNT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 calls parseNT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  to get a child node in is return value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14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  <p:extLst>
    <p:ext uri="{3A86A75C-4F4B-4683-9AE1-C65F6400EC91}">
      <p14:laserTraceLst xmlns:p14="http://schemas.microsoft.com/office/powerpoint/2010/main">
        <p14:tracePtLst>
          <p14:tracePt t="16955" x="1866900" y="3295650"/>
          <p14:tracePt t="16973" x="1857375" y="3303588"/>
          <p14:tracePt t="17130" x="1857375" y="3313113"/>
          <p14:tracePt t="17142" x="1857375" y="3322638"/>
          <p14:tracePt t="17174" x="1866900" y="3322638"/>
          <p14:tracePt t="17249" x="1901825" y="3340100"/>
          <p14:tracePt t="17269" x="1928813" y="3367088"/>
          <p14:tracePt t="17281" x="2054225" y="3465513"/>
          <p14:tracePt t="17299" x="2098675" y="3490913"/>
          <p14:tracePt t="17311" x="2197100" y="3562350"/>
          <p14:tracePt t="17330" x="2241550" y="3589338"/>
          <p14:tracePt t="17342" x="2419350" y="3697288"/>
          <p14:tracePt t="17360" x="2473325" y="3724275"/>
          <p14:tracePt t="17374" x="2643188" y="3822700"/>
          <p14:tracePt t="17392" x="2697163" y="3848100"/>
          <p14:tracePt t="17404" x="2919413" y="3973513"/>
          <p14:tracePt t="17423" x="2938463" y="3983038"/>
          <p14:tracePt t="17436" x="3062288" y="4054475"/>
          <p14:tracePt t="17456" x="3089275" y="4071938"/>
          <p14:tracePt t="17468" x="3241675" y="4133850"/>
          <p14:tracePt t="17487" x="3330575" y="4179888"/>
          <p14:tracePt t="17499" x="3527425" y="4251325"/>
          <p14:tracePt t="17518" x="3616325" y="4276725"/>
          <p14:tracePt t="17531" x="3652838" y="4295775"/>
          <p14:tracePt t="17557" x="3670300" y="4313238"/>
          <p14:tracePt t="17569" x="3697288" y="4313238"/>
          <p14:tracePt t="17581" x="3724275" y="4330700"/>
          <p14:tracePt t="17595" x="3919538" y="4384675"/>
          <p14:tracePt t="17613" x="4027488" y="4411663"/>
          <p14:tracePt t="17629" x="4402138" y="4527550"/>
          <p14:tracePt t="17646" x="4537075" y="4572000"/>
          <p14:tracePt t="17662" x="4803775" y="4643438"/>
          <p14:tracePt t="17679" x="4894263" y="4679950"/>
          <p14:tracePt t="17696" x="5180013" y="4732338"/>
          <p14:tracePt t="17712" x="5276850" y="4759325"/>
          <p14:tracePt t="17729" x="5581650" y="4830763"/>
          <p14:tracePt t="17746" x="5697538" y="4848225"/>
          <p14:tracePt t="17763" x="5983288" y="4919663"/>
          <p14:tracePt t="17779" x="6045200" y="4938713"/>
          <p14:tracePt t="17796" x="6188075" y="4965700"/>
          <p14:tracePt t="17813" x="6251575" y="4983163"/>
          <p14:tracePt t="17829" x="6384925" y="5018088"/>
          <p14:tracePt t="17847" x="6456363" y="5027613"/>
          <p14:tracePt t="17863" x="6562725" y="5037138"/>
          <p14:tracePt t="17880" x="6616700" y="5045075"/>
          <p14:tracePt t="17896" x="6724650" y="5062538"/>
          <p14:tracePt t="17913" x="6777038" y="5081588"/>
          <p14:tracePt t="17930" x="6875463" y="5099050"/>
          <p14:tracePt t="17947" x="6902450" y="5108575"/>
          <p14:tracePt t="17964" x="6983413" y="5133975"/>
          <p14:tracePt t="17980" x="7000875" y="5143500"/>
          <p14:tracePt t="17997" x="7072313" y="5170488"/>
          <p14:tracePt t="18013" x="7081838" y="5180013"/>
          <p14:tracePt t="18030" x="7099300" y="5180013"/>
          <p14:tracePt t="18047" x="7108825" y="5180013"/>
          <p14:tracePt t="18131" x="7116763" y="5170488"/>
          <p14:tracePt t="18998" x="7126288" y="5170488"/>
          <p14:tracePt t="19009" x="7134225" y="5170488"/>
          <p14:tracePt t="19091" x="7153275" y="5160963"/>
          <p14:tracePt t="19128" x="7153275" y="5153025"/>
          <p14:tracePt t="19169" x="7170738" y="5153025"/>
          <p14:tracePt t="19194" x="7188200" y="5153025"/>
          <p14:tracePt t="19214" x="7205663" y="5153025"/>
          <p14:tracePt t="19234" x="7224713" y="5143500"/>
          <p14:tracePt t="19244" x="7251700" y="5143500"/>
          <p14:tracePt t="19264" x="7286625" y="5133975"/>
          <p14:tracePt t="19289" x="7296150" y="5133975"/>
          <p14:tracePt t="19309" x="7340600" y="5133975"/>
          <p14:tracePt t="19327" x="7367588" y="5133975"/>
          <p14:tracePt t="19339" x="7429500" y="5133975"/>
          <p14:tracePt t="19358" x="7446963" y="5133975"/>
          <p14:tracePt t="19370" x="7466013" y="5126038"/>
          <p14:tracePt t="19389" x="7473950" y="5126038"/>
          <p14:tracePt t="19401" x="7500938" y="5126038"/>
          <p14:tracePt t="19420" x="7518400" y="5126038"/>
          <p14:tracePt t="19432" x="7572375" y="5126038"/>
          <p14:tracePt t="19451" x="7589838" y="5126038"/>
          <p14:tracePt t="19497" x="7589838" y="5116513"/>
          <p14:tracePt t="20206" x="7581900" y="5108575"/>
          <p14:tracePt t="20363" x="7572375" y="5099050"/>
          <p14:tracePt t="20376" x="7518400" y="5072063"/>
          <p14:tracePt t="20395" x="7518400" y="5062538"/>
          <p14:tracePt t="20406" x="7500938" y="5062538"/>
          <p14:tracePt t="20426" x="7466013" y="5054600"/>
          <p14:tracePt t="20458" x="7466013" y="5045075"/>
          <p14:tracePt t="20470" x="7439025" y="5037138"/>
          <p14:tracePt t="20490" x="7419975" y="5037138"/>
          <p14:tracePt t="20502" x="7375525" y="5037138"/>
          <p14:tracePt t="20521" x="7375525" y="5027613"/>
          <p14:tracePt t="20532" x="7358063" y="5027613"/>
          <p14:tracePt t="20551" x="7348538" y="5027613"/>
          <p14:tracePt t="20564" x="7296150" y="5010150"/>
          <p14:tracePt t="20584" x="7269163" y="5000625"/>
          <p14:tracePt t="20594" x="7205663" y="4983163"/>
          <p14:tracePt t="20614" x="7153275" y="4973638"/>
          <p14:tracePt t="20627" x="7099300" y="4956175"/>
          <p14:tracePt t="20644" x="7037388" y="4946650"/>
          <p14:tracePt t="20664" x="7010400" y="4938713"/>
          <p14:tracePt t="20703" x="6956425" y="4929188"/>
          <p14:tracePt t="20715" x="6929438" y="4919663"/>
          <p14:tracePt t="20727" x="6902450" y="4911725"/>
          <p14:tracePt t="20739" x="6858000" y="4894263"/>
          <p14:tracePt t="20758" x="6848475" y="4894263"/>
          <p14:tracePt t="20772" x="6831013" y="4884738"/>
          <p14:tracePt t="20789" x="6823075" y="4884738"/>
          <p14:tracePt t="20832" x="6813550" y="4884738"/>
          <p14:tracePt t="20883" x="6813550" y="4875213"/>
          <p14:tracePt t="21059" x="6813550" y="4867275"/>
          <p14:tracePt t="21180" x="6804025" y="4867275"/>
          <p14:tracePt t="21246" x="6804025" y="4857750"/>
          <p14:tracePt t="21273" x="6796088" y="4857750"/>
          <p14:tracePt t="21291" x="6796088" y="4848225"/>
          <p14:tracePt t="21304" x="6804025" y="4848225"/>
          <p14:tracePt t="21559" x="6823075" y="4848225"/>
          <p14:tracePt t="21570" x="6884988" y="4848225"/>
          <p14:tracePt t="21591" x="6919913" y="4857750"/>
          <p14:tracePt t="21604" x="7045325" y="4902200"/>
          <p14:tracePt t="21624" x="7099300" y="4911725"/>
          <p14:tracePt t="21636" x="7180263" y="4929188"/>
          <p14:tracePt t="21648" x="7277100" y="4946650"/>
          <p14:tracePt t="21667" x="7304088" y="4946650"/>
          <p14:tracePt t="21679" x="7367588" y="4946650"/>
          <p14:tracePt t="21698" x="7419975" y="4946650"/>
          <p14:tracePt t="21710" x="7500938" y="4946650"/>
          <p14:tracePt t="21729" x="7545388" y="4946650"/>
          <p14:tracePt t="21742" x="7626350" y="4946650"/>
          <p14:tracePt t="21761" x="7643813" y="4946650"/>
          <p14:tracePt t="21775" x="7705725" y="4946650"/>
          <p14:tracePt t="21792" x="7724775" y="4946650"/>
          <p14:tracePt t="21809" x="7759700" y="4938713"/>
          <p14:tracePt t="21826" x="7777163" y="4938713"/>
          <p14:tracePt t="21842" x="7848600" y="4938713"/>
          <p14:tracePt t="21859" x="7875588" y="4938713"/>
          <p14:tracePt t="21876" x="7920038" y="4938713"/>
          <p14:tracePt t="21892" x="7939088" y="4938713"/>
          <p14:tracePt t="21909" x="8001000" y="4938713"/>
          <p14:tracePt t="21926" x="8027988" y="4938713"/>
          <p14:tracePt t="21942" x="8054975" y="4946650"/>
          <p14:tracePt t="21959" x="8081963" y="4946650"/>
          <p14:tracePt t="21976" x="8143875" y="4956175"/>
          <p14:tracePt t="21993" x="8197850" y="4956175"/>
          <p14:tracePt t="22011" x="8232775" y="4956175"/>
          <p14:tracePt t="22031" x="8242300" y="4956175"/>
          <p14:tracePt t="22043" x="8259763" y="4956175"/>
          <p14:tracePt t="22062" x="8286750" y="4956175"/>
          <p14:tracePt t="22076" x="8296275" y="4956175"/>
          <p14:tracePt t="22093" x="8251825" y="4956175"/>
          <p14:tracePt t="22344" x="8197850" y="4956175"/>
          <p14:tracePt t="22357" x="8018463" y="4983163"/>
          <p14:tracePt t="22376" x="7939088" y="4991100"/>
          <p14:tracePt t="22388" x="7823200" y="5018088"/>
          <p14:tracePt t="22406" x="7804150" y="5018088"/>
          <p14:tracePt t="22418" x="7732713" y="5037138"/>
          <p14:tracePt t="22437" x="7697788" y="5045075"/>
          <p14:tracePt t="22449" x="7572375" y="5062538"/>
          <p14:tracePt t="22469" x="7483475" y="5089525"/>
          <p14:tracePt t="22481" x="7269163" y="5126038"/>
          <p14:tracePt t="22500" x="7197725" y="5133975"/>
          <p14:tracePt t="22512" x="7099300" y="5153025"/>
          <p14:tracePt t="22531" x="7081838" y="5153025"/>
          <p14:tracePt t="22547" x="7018338" y="5160963"/>
          <p14:tracePt t="22562" x="6973888" y="5170488"/>
          <p14:tracePt t="22581" x="6946900" y="5170488"/>
          <p14:tracePt t="22594" x="6894513" y="5170488"/>
          <p14:tracePt t="22612" x="6875463" y="5180013"/>
          <p14:tracePt t="22639" x="6867525" y="5180013"/>
          <p14:tracePt t="22687" x="6848475" y="5180013"/>
          <p14:tracePt t="22705" x="6840538" y="5180013"/>
          <p14:tracePt t="22811" x="6831013" y="5180013"/>
          <p14:tracePt t="22830" x="6823075" y="5180013"/>
          <p14:tracePt t="22927" x="6831013" y="5180013"/>
          <p14:tracePt t="23020" x="6840538" y="5180013"/>
          <p14:tracePt t="23032" x="6858000" y="5180013"/>
          <p14:tracePt t="23059" x="6884988" y="5180013"/>
          <p14:tracePt t="23071" x="6902450" y="5180013"/>
          <p14:tracePt t="23083" x="6929438" y="5180013"/>
          <p14:tracePt t="23096" x="6973888" y="5180013"/>
          <p14:tracePt t="23115" x="7010400" y="5180013"/>
          <p14:tracePt t="23129" x="7062788" y="5180013"/>
          <p14:tracePt t="23146" x="7126288" y="5180013"/>
          <p14:tracePt t="23163" x="7161213" y="5180013"/>
          <p14:tracePt t="23179" x="7251700" y="5180013"/>
          <p14:tracePt t="23196" x="7277100" y="5180013"/>
          <p14:tracePt t="23213" x="7348538" y="5180013"/>
          <p14:tracePt t="23230" x="7367588" y="5180013"/>
          <p14:tracePt t="23246" x="7429500" y="5180013"/>
          <p14:tracePt t="23263" x="7456488" y="5180013"/>
          <p14:tracePt t="23280" x="7510463" y="5180013"/>
          <p14:tracePt t="23296" x="7537450" y="5180013"/>
          <p14:tracePt t="23313" x="7616825" y="5180013"/>
          <p14:tracePt t="23330" x="7680325" y="5180013"/>
          <p14:tracePt t="23347" x="7742238" y="5180013"/>
          <p14:tracePt t="23367" x="7759700" y="5180013"/>
          <p14:tracePt t="23380" x="7823200" y="5180013"/>
          <p14:tracePt t="23399" x="7840663" y="5180013"/>
          <p14:tracePt t="23413" x="7858125" y="5180013"/>
          <p14:tracePt t="23430" x="7885113" y="5180013"/>
          <p14:tracePt t="23447" x="7902575" y="5180013"/>
          <p14:tracePt t="23471" x="7912100" y="5180013"/>
          <p14:tracePt t="23504" x="7920038" y="5180013"/>
          <p14:tracePt t="23523" x="7947025" y="5180013"/>
          <p14:tracePt t="23537" x="7966075" y="5180013"/>
          <p14:tracePt t="23556" x="7974013" y="5180013"/>
          <p14:tracePt t="23567" x="7991475" y="5180013"/>
          <p14:tracePt t="23584" x="8001000" y="5180013"/>
          <p14:tracePt t="23598" x="8010525" y="5180013"/>
          <p14:tracePt t="23787" x="8001000" y="5180013"/>
          <p14:tracePt t="24046" x="7983538" y="5187950"/>
          <p14:tracePt t="24076" x="7974013" y="5187950"/>
          <p14:tracePt t="24087" x="7966075" y="5197475"/>
          <p14:tracePt t="24099" x="7920038" y="5197475"/>
          <p14:tracePt t="24118" x="7894638" y="5205413"/>
          <p14:tracePt t="24130" x="7848600" y="5224463"/>
          <p14:tracePt t="24150" x="7831138" y="5241925"/>
          <p14:tracePt t="24162" x="7759700" y="5259388"/>
          <p14:tracePt t="24183" x="7732713" y="5286375"/>
          <p14:tracePt t="24193" x="7661275" y="5322888"/>
          <p14:tracePt t="24212" x="7608888" y="5357813"/>
          <p14:tracePt t="24231" x="7589838" y="5375275"/>
          <p14:tracePt t="24243" x="7537450" y="5411788"/>
          <p14:tracePt t="24264" x="7518400" y="5429250"/>
          <p14:tracePt t="24274" x="7466013" y="5465763"/>
          <p14:tracePt t="24294" x="7439025" y="5483225"/>
          <p14:tracePt t="24305" x="7419975" y="5500688"/>
          <p14:tracePt t="24325" x="7412038" y="5510213"/>
          <p14:tracePt t="24337" x="7402513" y="5510213"/>
          <p14:tracePt t="24355" x="7358063" y="5554663"/>
          <p14:tracePt t="24388" x="7348538" y="5562600"/>
          <p14:tracePt t="24400" x="7313613" y="5589588"/>
          <p14:tracePt t="24420" x="7304088" y="5608638"/>
          <p14:tracePt t="24446" x="7286625" y="5616575"/>
          <p14:tracePt t="24466" x="7277100" y="5626100"/>
          <p14:tracePt t="24477" x="7232650" y="5661025"/>
          <p14:tracePt t="24496" x="7224713" y="5670550"/>
          <p14:tracePt t="24508" x="7188200" y="5697538"/>
          <p14:tracePt t="24528" x="7180263" y="5705475"/>
          <p14:tracePt t="24540" x="7170738" y="5724525"/>
          <p14:tracePt t="24558" x="7153275" y="5732463"/>
          <p14:tracePt t="24577" x="7153275" y="5741988"/>
          <p14:tracePt t="24604" x="7143750" y="5741988"/>
          <p14:tracePt t="24629" x="7134225" y="5741988"/>
          <p14:tracePt t="24729" x="7134225" y="5732463"/>
          <p14:tracePt t="24986" x="7134225" y="5724525"/>
          <p14:tracePt t="24998" x="7134225" y="5715000"/>
          <p14:tracePt t="25017" x="7143750" y="5715000"/>
          <p14:tracePt t="25045" x="7161213" y="5705475"/>
          <p14:tracePt t="25063" x="7180263" y="5688013"/>
          <p14:tracePt t="25075" x="7205663" y="5680075"/>
          <p14:tracePt t="25095" x="7224713" y="5670550"/>
          <p14:tracePt t="25107" x="7296150" y="5670550"/>
          <p14:tracePt t="25125" x="7304088" y="5661025"/>
          <p14:tracePt t="25138" x="7358063" y="5653088"/>
          <p14:tracePt t="25157" x="7385050" y="5653088"/>
          <p14:tracePt t="25184" x="7402513" y="5653088"/>
          <p14:tracePt t="25204" x="7412038" y="5653088"/>
          <p14:tracePt t="25237" x="7419975" y="5643563"/>
          <p14:tracePt t="25248" x="7439025" y="5643563"/>
          <p14:tracePt t="25267" x="7456488" y="5643563"/>
          <p14:tracePt t="25279" x="7483475" y="5643563"/>
          <p14:tracePt t="25298" x="7491413" y="5643563"/>
          <p14:tracePt t="26454" x="7491413" y="5634038"/>
          <p14:tracePt t="27298" x="7483475" y="5634038"/>
          <p14:tracePt t="27595" x="7473950" y="5634038"/>
          <p14:tracePt t="27607" x="7456488" y="5634038"/>
          <p14:tracePt t="27627" x="7446963" y="5634038"/>
          <p14:tracePt t="27638" x="7429500" y="5634038"/>
          <p14:tracePt t="27656" x="7419975" y="5634038"/>
          <p14:tracePt t="27668" x="7412038" y="5643563"/>
          <p14:tracePt t="27687" x="7385050" y="5653088"/>
          <p14:tracePt t="27700" x="7358063" y="5661025"/>
          <p14:tracePt t="27718" x="7348538" y="5670550"/>
          <p14:tracePt t="27731" x="7331075" y="5680075"/>
          <p14:tracePt t="27750" x="7323138" y="5688013"/>
          <p14:tracePt t="27762" x="7304088" y="5697538"/>
          <p14:tracePt t="27782" x="7251700" y="5705475"/>
          <p14:tracePt t="27808" x="7143750" y="5732463"/>
          <p14:tracePt t="27828" x="7054850" y="5759450"/>
          <p14:tracePt t="27848" x="7027863" y="5759450"/>
          <p14:tracePt t="27861" x="6973888" y="5768975"/>
          <p14:tracePt t="27879" x="6946900" y="5776913"/>
          <p14:tracePt t="27892" x="6902450" y="5786438"/>
          <p14:tracePt t="27922" x="6848475" y="5803900"/>
          <p14:tracePt t="27939" x="6796088" y="5830888"/>
          <p14:tracePt t="27973" x="6759575" y="5857875"/>
          <p14:tracePt t="27999" x="6724650" y="5875338"/>
          <p14:tracePt t="28019" x="6697663" y="5875338"/>
          <p14:tracePt t="28046" x="6697663" y="5884863"/>
          <p14:tracePt t="28144" x="6705600" y="5867400"/>
          <p14:tracePt t="28382" x="6724650" y="5867400"/>
          <p14:tracePt t="28394" x="6751638" y="5857875"/>
          <p14:tracePt t="28412" x="6759575" y="5857875"/>
          <p14:tracePt t="28443" x="6769100" y="5857875"/>
          <p14:tracePt t="28455" x="6786563" y="5857875"/>
          <p14:tracePt t="28474" x="6796088" y="5857875"/>
          <p14:tracePt t="28505" x="6813550" y="5857875"/>
          <p14:tracePt t="28534" x="6823075" y="5857875"/>
          <p14:tracePt t="28680" x="6831013" y="5857875"/>
          <p14:tracePt t="28691" x="6840538" y="5848350"/>
          <p14:tracePt t="28713" x="6848475" y="5848350"/>
          <p14:tracePt t="28821" x="6858000" y="5848350"/>
          <p14:tracePt t="28862" x="6884988" y="5867400"/>
          <p14:tracePt t="28881" x="6911975" y="5894388"/>
          <p14:tracePt t="28901" x="6919913" y="5894388"/>
          <p14:tracePt t="28913" x="6938963" y="5902325"/>
          <p14:tracePt t="28931" x="6946900" y="5911850"/>
          <p14:tracePt t="28958" x="6946900" y="5919788"/>
          <p14:tracePt t="28994" x="6956425" y="5919788"/>
          <p14:tracePt t="29020" x="6965950" y="5919788"/>
          <p14:tracePt t="29184" x="6973888" y="5919788"/>
          <p14:tracePt t="29214" x="6983413" y="5919788"/>
          <p14:tracePt t="29291" x="7000875" y="5919788"/>
          <p14:tracePt t="29322" x="7010400" y="5919788"/>
          <p14:tracePt t="29349" x="7010400" y="5929313"/>
          <p14:tracePt t="29368" x="7018338" y="5929313"/>
          <p14:tracePt t="29387" x="7027863" y="5929313"/>
          <p14:tracePt t="29446" x="7027863" y="5919788"/>
          <p14:tracePt t="29467" x="7037388" y="5919788"/>
          <p14:tracePt t="29493" x="7045325" y="5919788"/>
          <p14:tracePt t="29540" x="7062788" y="5919788"/>
          <p14:tracePt t="29559" x="7072313" y="5919788"/>
          <p14:tracePt t="29607" x="7081838" y="5919788"/>
          <p14:tracePt t="29731" x="7081838" y="5911850"/>
          <p14:tracePt t="30064" x="7089775" y="5911850"/>
          <p14:tracePt t="30088" x="7099300" y="5911850"/>
          <p14:tracePt t="30489" x="7099300" y="590232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Inheritance </a:t>
            </a:r>
            <a:r>
              <a:rPr lang="en-US" smtClean="0"/>
              <a:t>Abstract Classes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14280"/>
      </p:ext>
    </p:extLst>
  </p:cSld>
  <p:clrMapOvr>
    <a:masterClrMapping/>
  </p:clrMapOvr>
  <p:transition advTm="2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1128" x="6018213" y="2214563"/>
          <p14:tracePt t="1293" x="6126163" y="2214563"/>
          <p14:tracePt t="1310" x="6215063" y="2214563"/>
          <p14:tracePt t="1324" x="6473825" y="2205038"/>
          <p14:tracePt t="1342" x="6581775" y="2205038"/>
          <p14:tracePt t="1354" x="6875463" y="2187575"/>
          <p14:tracePt t="1373" x="7000875" y="2179638"/>
          <p14:tracePt t="1386" x="7367588" y="2170113"/>
          <p14:tracePt t="1405" x="7518400" y="2170113"/>
          <p14:tracePt t="1415" x="7966075" y="2152650"/>
          <p14:tracePt t="1435" x="8062913" y="2143125"/>
          <p14:tracePt t="1447" x="8323263" y="2125663"/>
          <p14:tracePt t="1467" x="8348663" y="2125663"/>
          <p14:tracePt t="1479" x="8394700" y="2116138"/>
          <p14:tracePt t="1497" x="8402638" y="2116138"/>
          <p14:tracePt t="1557" x="8402638" y="2108200"/>
          <p14:tracePt t="1604" x="8412163" y="2108200"/>
          <p14:tracePt t="1655" x="8420100" y="2098675"/>
          <p14:tracePt t="1667" x="8447088" y="2089150"/>
          <p14:tracePt t="1687" x="8483600" y="2081213"/>
          <p14:tracePt t="1699" x="8582025" y="2054225"/>
          <p14:tracePt t="1718" x="8634413" y="2036763"/>
          <p14:tracePt t="1745" x="8653463" y="2036763"/>
          <p14:tracePt t="1765" x="8653463" y="2027238"/>
          <p14:tracePt t="1784" x="8670925" y="2027238"/>
          <p14:tracePt t="1795" x="8796338" y="2009775"/>
          <p14:tracePt t="1814" x="8902700" y="2000250"/>
          <p14:tracePt t="1826" x="9109075" y="1973263"/>
          <p14:tracePt t="1845" x="9134475" y="1973263"/>
          <p14:tracePt t="1857" x="9126538" y="1973263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/>
              <a:t>Processing Course Sequence</a:t>
            </a:r>
          </a:p>
        </p:txBody>
      </p:sp>
      <p:sp>
        <p:nvSpPr>
          <p:cNvPr id="762883" name="Text Box 3"/>
          <p:cNvSpPr txBox="1">
            <a:spLocks noChangeArrowheads="1"/>
          </p:cNvSpPr>
          <p:nvPr/>
        </p:nvSpPr>
        <p:spPr bwMode="auto">
          <a:xfrm>
            <a:off x="304800" y="1219200"/>
            <a:ext cx="8229600" cy="532453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2000" b="1" dirty="0"/>
              <a:t>package</a:t>
            </a:r>
            <a:r>
              <a:rPr lang="en-US" sz="2000" dirty="0"/>
              <a:t> courses</a:t>
            </a:r>
            <a:r>
              <a:rPr lang="en-US" sz="2000" dirty="0" smtClean="0"/>
              <a:t>;</a:t>
            </a:r>
          </a:p>
          <a:p>
            <a:pPr algn="l"/>
            <a:r>
              <a:rPr lang="en-US" sz="2000" b="1" dirty="0" smtClean="0"/>
              <a:t>import</a:t>
            </a:r>
            <a:r>
              <a:rPr lang="en-US" sz="2000" dirty="0" smtClean="0"/>
              <a:t> </a:t>
            </a:r>
            <a:r>
              <a:rPr lang="en-US" sz="2000" dirty="0" err="1"/>
              <a:t>collections.CourseList</a:t>
            </a:r>
            <a:r>
              <a:rPr lang="en-US" sz="2000" dirty="0"/>
              <a:t>;</a:t>
            </a:r>
          </a:p>
          <a:p>
            <a:pPr algn="l"/>
            <a:r>
              <a:rPr lang="en-US" sz="2000" b="1" dirty="0"/>
              <a:t>import</a:t>
            </a:r>
            <a:r>
              <a:rPr lang="en-US" sz="2000" dirty="0"/>
              <a:t> </a:t>
            </a:r>
            <a:r>
              <a:rPr lang="en-US" sz="2000" dirty="0" err="1"/>
              <a:t>collections.ACourseList</a:t>
            </a:r>
            <a:r>
              <a:rPr lang="en-US" sz="2000" dirty="0"/>
              <a:t>;</a:t>
            </a:r>
          </a:p>
          <a:p>
            <a:pPr algn="l"/>
            <a:r>
              <a:rPr lang="en-US" sz="2000" b="1" dirty="0"/>
              <a:t>public</a:t>
            </a:r>
            <a:r>
              <a:rPr lang="en-US" sz="2000" dirty="0"/>
              <a:t> </a:t>
            </a:r>
            <a:r>
              <a:rPr lang="en-US" sz="2000" b="1" dirty="0"/>
              <a:t>class</a:t>
            </a:r>
            <a:r>
              <a:rPr lang="en-US" sz="2000" dirty="0"/>
              <a:t> </a:t>
            </a:r>
            <a:r>
              <a:rPr lang="en-US" sz="2000" dirty="0" err="1"/>
              <a:t>ACourseParser</a:t>
            </a:r>
            <a:r>
              <a:rPr lang="en-US" sz="2000" dirty="0"/>
              <a:t> </a:t>
            </a:r>
            <a:r>
              <a:rPr lang="en-US" sz="2000" b="1" dirty="0"/>
              <a:t>implements</a:t>
            </a:r>
            <a:r>
              <a:rPr lang="en-US" sz="2000" dirty="0"/>
              <a:t> </a:t>
            </a:r>
            <a:r>
              <a:rPr lang="en-US" sz="2000" dirty="0" err="1"/>
              <a:t>CourseParser</a:t>
            </a:r>
            <a:r>
              <a:rPr lang="en-US" sz="2000" dirty="0"/>
              <a:t> {</a:t>
            </a:r>
          </a:p>
          <a:p>
            <a:pPr algn="l"/>
            <a:r>
              <a:rPr lang="en-US" sz="2000" dirty="0"/>
              <a:t>   //&lt;</a:t>
            </a:r>
            <a:r>
              <a:rPr lang="en-US" sz="2000" dirty="0" err="1"/>
              <a:t>CourseList</a:t>
            </a:r>
            <a:r>
              <a:rPr lang="en-US" sz="2000" dirty="0"/>
              <a:t>&gt; </a:t>
            </a:r>
            <a:r>
              <a:rPr lang="en-US" sz="2000" dirty="0">
                <a:sym typeface="Wingdings" pitchFamily="2" charset="2"/>
              </a:rPr>
              <a:t> &lt;Course&gt;*</a:t>
            </a:r>
            <a:endParaRPr lang="en-US" sz="2000" dirty="0"/>
          </a:p>
          <a:p>
            <a:pPr algn="l"/>
            <a:r>
              <a:rPr lang="en-US" sz="2000" dirty="0"/>
              <a:t>    </a:t>
            </a:r>
            <a:r>
              <a:rPr lang="en-US" sz="2000" b="1" dirty="0"/>
              <a:t>public</a:t>
            </a:r>
            <a:r>
              <a:rPr lang="en-US" sz="2000" dirty="0"/>
              <a:t> </a:t>
            </a:r>
            <a:r>
              <a:rPr lang="en-US" sz="2000" dirty="0" err="1"/>
              <a:t>CourseList</a:t>
            </a:r>
            <a:r>
              <a:rPr lang="en-US" sz="2000" dirty="0"/>
              <a:t> </a:t>
            </a:r>
            <a:r>
              <a:rPr lang="en-US" sz="2000" dirty="0" err="1"/>
              <a:t>parseCourseList</a:t>
            </a:r>
            <a:r>
              <a:rPr lang="en-US" sz="2000" dirty="0"/>
              <a:t>() {</a:t>
            </a:r>
          </a:p>
          <a:p>
            <a:pPr algn="l"/>
            <a:r>
              <a:rPr lang="en-US" sz="2000" dirty="0"/>
              <a:t>       </a:t>
            </a:r>
            <a:r>
              <a:rPr lang="en-US" sz="2000" dirty="0" err="1"/>
              <a:t>CourseList</a:t>
            </a:r>
            <a:r>
              <a:rPr lang="en-US" sz="2000" dirty="0"/>
              <a:t> </a:t>
            </a:r>
            <a:r>
              <a:rPr lang="en-US" sz="2000" dirty="0" err="1"/>
              <a:t>courseList</a:t>
            </a:r>
            <a:r>
              <a:rPr lang="en-US" sz="2000" dirty="0"/>
              <a:t> = </a:t>
            </a:r>
            <a:r>
              <a:rPr lang="en-US" sz="2000" b="1" dirty="0"/>
              <a:t>new</a:t>
            </a:r>
            <a:r>
              <a:rPr lang="en-US" sz="2000" dirty="0"/>
              <a:t> </a:t>
            </a:r>
            <a:r>
              <a:rPr lang="en-US" sz="2000" dirty="0" err="1"/>
              <a:t>ACourseList</a:t>
            </a:r>
            <a:r>
              <a:rPr lang="en-US" sz="2000" dirty="0"/>
              <a:t>();</a:t>
            </a:r>
          </a:p>
          <a:p>
            <a:pPr algn="l"/>
            <a:r>
              <a:rPr lang="en-US" sz="2000" dirty="0"/>
              <a:t>       String </a:t>
            </a:r>
            <a:r>
              <a:rPr lang="en-US" sz="2000" dirty="0" err="1"/>
              <a:t>nextToken</a:t>
            </a:r>
            <a:r>
              <a:rPr lang="en-US" sz="2000" dirty="0"/>
              <a:t>;</a:t>
            </a:r>
          </a:p>
          <a:p>
            <a:pPr algn="l"/>
            <a:r>
              <a:rPr lang="en-US" sz="2000" dirty="0"/>
              <a:t>       </a:t>
            </a:r>
            <a:r>
              <a:rPr lang="en-US" sz="2000" b="1" dirty="0"/>
              <a:t>while</a:t>
            </a:r>
            <a:r>
              <a:rPr lang="en-US" sz="2000" dirty="0"/>
              <a:t> (</a:t>
            </a:r>
            <a:r>
              <a:rPr lang="en-US" sz="2000" b="1" dirty="0"/>
              <a:t>true</a:t>
            </a:r>
            <a:r>
              <a:rPr lang="en-US" sz="2000" dirty="0"/>
              <a:t>) {</a:t>
            </a:r>
          </a:p>
          <a:p>
            <a:pPr algn="l"/>
            <a:r>
              <a:rPr lang="en-US" sz="2000" dirty="0"/>
              <a:t>	 </a:t>
            </a:r>
            <a:r>
              <a:rPr lang="en-US" sz="2000" dirty="0" err="1"/>
              <a:t>nextToken</a:t>
            </a:r>
            <a:r>
              <a:rPr lang="en-US" sz="2000" dirty="0"/>
              <a:t> = </a:t>
            </a:r>
            <a:r>
              <a:rPr lang="en-US" sz="2000" dirty="0" err="1"/>
              <a:t>readString</a:t>
            </a:r>
            <a:r>
              <a:rPr lang="en-US" sz="2000" dirty="0"/>
              <a:t>();</a:t>
            </a:r>
          </a:p>
          <a:p>
            <a:pPr algn="l"/>
            <a:r>
              <a:rPr lang="en-US" sz="2000" dirty="0"/>
              <a:t>	 </a:t>
            </a:r>
            <a:r>
              <a:rPr lang="en-US" sz="2000" b="1" dirty="0"/>
              <a:t>if</a:t>
            </a:r>
            <a:r>
              <a:rPr lang="en-US" sz="2000" dirty="0"/>
              <a:t> (</a:t>
            </a:r>
            <a:r>
              <a:rPr lang="en-US" sz="2000" dirty="0" err="1"/>
              <a:t>nextToken.equals</a:t>
            </a:r>
            <a:r>
              <a:rPr lang="en-US" sz="2000" dirty="0"/>
              <a:t>("."))</a:t>
            </a:r>
          </a:p>
          <a:p>
            <a:pPr algn="l"/>
            <a:r>
              <a:rPr lang="en-US" sz="2000" dirty="0"/>
              <a:t>	 	</a:t>
            </a:r>
            <a:r>
              <a:rPr lang="en-US" sz="2000" b="1" dirty="0"/>
              <a:t>break</a:t>
            </a:r>
            <a:r>
              <a:rPr lang="en-US" sz="2000" dirty="0"/>
              <a:t>;</a:t>
            </a:r>
          </a:p>
          <a:p>
            <a:pPr algn="l"/>
            <a:r>
              <a:rPr lang="en-US" sz="2000" dirty="0"/>
              <a:t>	 </a:t>
            </a:r>
            <a:r>
              <a:rPr lang="en-US" sz="2000" b="1" dirty="0"/>
              <a:t>else</a:t>
            </a:r>
          </a:p>
          <a:p>
            <a:pPr algn="l"/>
            <a:r>
              <a:rPr lang="en-US" sz="2000" dirty="0"/>
              <a:t> 	               </a:t>
            </a:r>
            <a:r>
              <a:rPr lang="en-US" sz="2000" dirty="0" err="1"/>
              <a:t>courseList.addElement</a:t>
            </a:r>
            <a:r>
              <a:rPr lang="en-US" sz="2000" dirty="0"/>
              <a:t>(</a:t>
            </a:r>
            <a:r>
              <a:rPr lang="en-US" sz="2000" dirty="0" err="1"/>
              <a:t>parseCourse</a:t>
            </a:r>
            <a:r>
              <a:rPr lang="en-US" sz="2000" dirty="0"/>
              <a:t>(</a:t>
            </a:r>
            <a:r>
              <a:rPr lang="en-US" sz="2000" dirty="0" err="1"/>
              <a:t>nextToken</a:t>
            </a:r>
            <a:r>
              <a:rPr lang="en-US" sz="2000" dirty="0"/>
              <a:t>));</a:t>
            </a:r>
          </a:p>
          <a:p>
            <a:pPr algn="l"/>
            <a:r>
              <a:rPr lang="en-US" sz="2000" dirty="0"/>
              <a:t>       }</a:t>
            </a:r>
          </a:p>
          <a:p>
            <a:pPr algn="l"/>
            <a:r>
              <a:rPr lang="en-US" sz="2000" dirty="0"/>
              <a:t>       </a:t>
            </a:r>
            <a:r>
              <a:rPr lang="en-US" sz="2000" b="1" dirty="0"/>
              <a:t>return</a:t>
            </a:r>
            <a:r>
              <a:rPr lang="en-US" sz="2000" dirty="0"/>
              <a:t> </a:t>
            </a:r>
            <a:r>
              <a:rPr lang="en-US" sz="2000" dirty="0" err="1"/>
              <a:t>courseList</a:t>
            </a:r>
            <a:r>
              <a:rPr lang="en-US" sz="2000" dirty="0"/>
              <a:t>;</a:t>
            </a:r>
          </a:p>
          <a:p>
            <a:pPr algn="l"/>
            <a:r>
              <a:rPr lang="en-US" sz="2000" dirty="0"/>
              <a:t>   }</a:t>
            </a:r>
          </a:p>
        </p:txBody>
      </p:sp>
      <p:sp>
        <p:nvSpPr>
          <p:cNvPr id="5" name="Right Arrow 4"/>
          <p:cNvSpPr/>
          <p:nvPr/>
        </p:nvSpPr>
        <p:spPr>
          <a:xfrm rot="18789533" flipH="1">
            <a:off x="3814887" y="4108536"/>
            <a:ext cx="2450133" cy="44795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Building return value</a:t>
            </a:r>
            <a:endParaRPr lang="en-US" sz="1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57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1982" x="7099300" y="5911850"/>
          <p14:tracePt t="2407" x="7099300" y="5902325"/>
          <p14:tracePt t="2535" x="7089775" y="5894388"/>
          <p14:tracePt t="2547" x="7072313" y="5884863"/>
          <p14:tracePt t="2566" x="7054850" y="5867400"/>
          <p14:tracePt t="2598" x="7045325" y="5857875"/>
          <p14:tracePt t="2722" x="7037388" y="5848350"/>
          <p14:tracePt t="2734" x="7027863" y="5848350"/>
          <p14:tracePt t="2758" x="7010400" y="5848350"/>
          <p14:tracePt t="2790" x="6902450" y="5848350"/>
          <p14:tracePt t="2822" x="6688138" y="5894388"/>
          <p14:tracePt t="2834" x="6491288" y="5956300"/>
          <p14:tracePt t="2866" x="6446838" y="5973763"/>
          <p14:tracePt t="2891" x="6296025" y="6018213"/>
          <p14:tracePt t="2923" x="5983288" y="6054725"/>
          <p14:tracePt t="2955" x="5741988" y="6054725"/>
          <p14:tracePt t="2959" x="5456238" y="6054725"/>
          <p14:tracePt t="2990" x="5133975" y="6037263"/>
          <p14:tracePt t="3022" x="4679950" y="5991225"/>
          <p14:tracePt t="3041" x="4160838" y="5867400"/>
          <p14:tracePt t="3073" x="4098925" y="5848350"/>
          <p14:tracePt t="3092" x="3884613" y="5776913"/>
          <p14:tracePt t="3124" x="3751263" y="5680075"/>
          <p14:tracePt t="3156" x="3544888" y="5537200"/>
          <p14:tracePt t="3163" x="3295650" y="5330825"/>
          <p14:tracePt t="3195" x="3133725" y="5160963"/>
          <p14:tracePt t="3226" x="3062288" y="5072063"/>
          <p14:tracePt t="3258" x="3000375" y="4965700"/>
          <p14:tracePt t="3290" x="2965450" y="4867275"/>
          <p14:tracePt t="3305" x="2928938" y="4724400"/>
          <p14:tracePt t="3337" x="2919413" y="4697413"/>
          <p14:tracePt t="3359" x="2919413" y="4581525"/>
          <p14:tracePt t="3392" x="2911475" y="4500563"/>
          <p14:tracePt t="3424" x="2919413" y="4465638"/>
          <p14:tracePt t="3447" x="2946400" y="4402138"/>
          <p14:tracePt t="3479" x="2965450" y="4375150"/>
          <p14:tracePt t="3493" x="3017838" y="4224338"/>
          <p14:tracePt t="3525" x="3054350" y="4089400"/>
          <p14:tracePt t="3557" x="3071813" y="3973513"/>
          <p14:tracePt t="3571" x="3098800" y="3830638"/>
          <p14:tracePt t="3603" x="3108325" y="3813175"/>
          <p14:tracePt t="3626" x="3125788" y="3732213"/>
          <p14:tracePt t="3658" x="3143250" y="3687763"/>
          <p14:tracePt t="3689" x="3143250" y="3670300"/>
          <p14:tracePt t="3696" x="3152775" y="3670300"/>
          <p14:tracePt t="3740" x="3160713" y="3652838"/>
          <p14:tracePt t="3760" x="3197225" y="3633788"/>
          <p14:tracePt t="3792" x="3214688" y="3608388"/>
          <p14:tracePt t="3823" x="3232150" y="3598863"/>
          <p14:tracePt t="3839" x="3259138" y="3544888"/>
          <p14:tracePt t="3870" x="3268663" y="3527425"/>
          <p14:tracePt t="3894" x="3295650" y="3490913"/>
          <p14:tracePt t="3925" x="3295650" y="3473450"/>
          <p14:tracePt t="3956" x="3357563" y="3438525"/>
          <p14:tracePt t="3966" x="3438525" y="3394075"/>
          <p14:tracePt t="3998" x="3571875" y="3384550"/>
          <p14:tracePt t="4028" x="3616325" y="3384550"/>
          <p14:tracePt t="4060" x="3625850" y="3375025"/>
          <p14:tracePt t="4092" x="3643313" y="3375025"/>
          <p14:tracePt t="4104" x="3697288" y="3357563"/>
          <p14:tracePt t="4136" x="3732213" y="3348038"/>
          <p14:tracePt t="4161" x="3822700" y="3330575"/>
          <p14:tracePt t="4193" x="3867150" y="3313113"/>
          <p14:tracePt t="4225" x="3884613" y="3313113"/>
          <p14:tracePt t="4235" x="3894138" y="3303588"/>
          <p14:tracePt t="4267" x="3911600" y="3286125"/>
          <p14:tracePt t="4296" x="3911600" y="3276600"/>
          <p14:tracePt t="4403" x="3902075" y="3276600"/>
          <p14:tracePt t="4420" x="3894138" y="3276600"/>
          <p14:tracePt t="4451" x="3884613" y="3276600"/>
          <p14:tracePt t="4514" x="3884613" y="3268663"/>
          <p14:tracePt t="4675" x="3875088" y="3268663"/>
          <p14:tracePt t="4701" x="3875088" y="3259138"/>
          <p14:tracePt t="4956" x="3875088" y="3251200"/>
          <p14:tracePt t="4968" x="3875088" y="3241675"/>
          <p14:tracePt t="4995" x="3875088" y="3224213"/>
          <p14:tracePt t="5028" x="3875088" y="3214688"/>
          <p14:tracePt t="5079" x="3875088" y="3197225"/>
          <p14:tracePt t="5220" x="3884613" y="3197225"/>
          <p14:tracePt t="5238" x="3884613" y="3179763"/>
          <p14:tracePt t="5264" x="3894138" y="3179763"/>
          <p14:tracePt t="5297" x="3894138" y="3170238"/>
          <p14:tracePt t="5315" x="3911600" y="3170238"/>
          <p14:tracePt t="5348" x="3919538" y="3170238"/>
          <p14:tracePt t="5365" x="3938588" y="3170238"/>
          <p14:tracePt t="5397" x="3946525" y="3170238"/>
          <p14:tracePt t="5409" x="3956050" y="3152775"/>
          <p14:tracePt t="5445" x="3973513" y="3143250"/>
          <p14:tracePt t="5470" x="3973513" y="3133725"/>
          <p14:tracePt t="5499" x="3983038" y="3133725"/>
          <p14:tracePt t="5535" x="3983038" y="3125788"/>
          <p14:tracePt t="5676" x="3990975" y="3125788"/>
          <p14:tracePt t="5915" x="4000500" y="3125788"/>
          <p14:tracePt t="5945" x="4000500" y="3116263"/>
          <p14:tracePt t="5957" x="4010025" y="3108325"/>
          <p14:tracePt t="5976" x="4017963" y="3108325"/>
          <p14:tracePt t="6005" x="4027488" y="3098800"/>
          <p14:tracePt t="6082" x="4037013" y="3098800"/>
          <p14:tracePt t="6129" x="4044950" y="3089275"/>
          <p14:tracePt t="6148" x="4062413" y="3089275"/>
          <p14:tracePt t="6181" x="4108450" y="3089275"/>
          <p14:tracePt t="6214" x="4116388" y="3089275"/>
          <p14:tracePt t="6303" x="4116388" y="3081338"/>
          <p14:tracePt t="6322" x="4116388" y="3071813"/>
          <p14:tracePt t="6354" x="4125913" y="3071813"/>
          <p14:tracePt t="6368" x="4133850" y="3071813"/>
          <p14:tracePt t="6413" x="4143375" y="3071813"/>
          <p14:tracePt t="6432" x="4143375" y="3062288"/>
          <p14:tracePt t="6444" x="4160838" y="3062288"/>
          <p14:tracePt t="6469" x="4187825" y="3062288"/>
          <p14:tracePt t="6500" x="4197350" y="3054350"/>
          <p14:tracePt t="6506" x="4205288" y="3054350"/>
          <p14:tracePt t="6537" x="4214813" y="3054350"/>
          <p14:tracePt t="6620" x="4224338" y="3054350"/>
          <p14:tracePt t="6654" x="4232275" y="3054350"/>
          <p14:tracePt t="6699" x="4241800" y="3054350"/>
          <p14:tracePt t="6746" x="4251325" y="3054350"/>
          <p14:tracePt t="6811" x="4259263" y="3054350"/>
          <p14:tracePt t="7109" x="4251325" y="3054350"/>
          <p14:tracePt t="7325" x="4241800" y="3054350"/>
          <p14:tracePt t="7393" x="4251325" y="3054350"/>
          <p14:tracePt t="8155" x="4251325" y="3062288"/>
          <p14:tracePt t="8167" x="4259263" y="3062288"/>
          <p14:tracePt t="8178" x="4268788" y="3062288"/>
          <p14:tracePt t="8272" x="4286250" y="3062288"/>
          <p14:tracePt t="8297" x="4322763" y="3071813"/>
          <p14:tracePt t="8316" x="4357688" y="3071813"/>
          <p14:tracePt t="8341" x="4419600" y="3081338"/>
          <p14:tracePt t="8375" x="4438650" y="3081338"/>
          <p14:tracePt t="8380" x="4465638" y="3081338"/>
          <p14:tracePt t="8416" x="4491038" y="3081338"/>
          <p14:tracePt t="8442" x="4554538" y="3081338"/>
          <p14:tracePt t="8474" x="4572000" y="3081338"/>
          <p14:tracePt t="8490" x="4608513" y="3081338"/>
          <p14:tracePt t="8509" x="4633913" y="3081338"/>
          <p14:tracePt t="8542" x="4652963" y="3081338"/>
          <p14:tracePt t="8551" x="4660900" y="3081338"/>
          <p14:tracePt t="8575" x="4643438" y="3081338"/>
          <p14:tracePt t="8805" x="4633913" y="3081338"/>
          <p14:tracePt t="8824" x="4625975" y="3081338"/>
          <p14:tracePt t="8842" x="4616450" y="3089275"/>
          <p14:tracePt t="8881" x="4581525" y="3089275"/>
          <p14:tracePt t="8899" x="4545013" y="3089275"/>
          <p14:tracePt t="8911" x="4510088" y="3081338"/>
          <p14:tracePt t="8943" x="4456113" y="3081338"/>
          <p14:tracePt t="8975" x="4419600" y="3071813"/>
          <p14:tracePt t="8981" x="4394200" y="3062288"/>
          <p14:tracePt t="9009" x="4241800" y="3054350"/>
          <p14:tracePt t="9043" x="4214813" y="3054350"/>
          <p14:tracePt t="9053" x="4179888" y="3054350"/>
          <p14:tracePt t="9076" x="4108450" y="3062288"/>
          <p14:tracePt t="9107" x="4071938" y="3062288"/>
          <p14:tracePt t="9122" x="4044950" y="3062288"/>
          <p14:tracePt t="9144" x="4010025" y="3062288"/>
          <p14:tracePt t="9175" x="3983038" y="3071813"/>
          <p14:tracePt t="9183" x="3965575" y="3071813"/>
          <p14:tracePt t="9210" x="3919538" y="3089275"/>
          <p14:tracePt t="9244" x="3902075" y="3098800"/>
          <p14:tracePt t="9246" x="3884613" y="3098800"/>
          <p14:tracePt t="9277" x="3875088" y="3098800"/>
          <p14:tracePt t="9356" x="3857625" y="3108325"/>
          <p14:tracePt t="9466" x="3830638" y="3108325"/>
          <p14:tracePt t="9497" x="3822700" y="3108325"/>
          <p14:tracePt t="9509" x="3741738" y="3108325"/>
          <p14:tracePt t="9527" x="3670300" y="3089275"/>
          <p14:tracePt t="9545" x="3419475" y="3036888"/>
          <p14:tracePt t="9578" x="3411538" y="3036888"/>
          <p14:tracePt t="9589" x="3375025" y="3027363"/>
          <p14:tracePt t="9612" x="3268663" y="3009900"/>
          <p14:tracePt t="9643" x="3179763" y="3000375"/>
          <p14:tracePt t="9650" x="2990850" y="2973388"/>
          <p14:tracePt t="9678" x="2751138" y="2946400"/>
          <p14:tracePt t="9709" x="2732088" y="2946400"/>
          <p14:tracePt t="9727" x="2705100" y="2946400"/>
          <p14:tracePt t="9745" x="2616200" y="2938463"/>
          <p14:tracePt t="9777" x="2500313" y="2928938"/>
          <p14:tracePt t="9781" x="2455863" y="2919413"/>
          <p14:tracePt t="9812" x="2446338" y="2919413"/>
          <p14:tracePt t="9843" x="2411413" y="2919413"/>
          <p14:tracePt t="9875" x="2401888" y="2919413"/>
          <p14:tracePt t="9886" x="2357438" y="2928938"/>
          <p14:tracePt t="9912" x="2339975" y="2938463"/>
          <p14:tracePt t="9944" x="2330450" y="2946400"/>
          <p14:tracePt t="9954" x="2322513" y="2955925"/>
          <p14:tracePt t="10003" x="2312988" y="2955925"/>
          <p14:tracePt t="10013" x="2312988" y="2965450"/>
          <p14:tracePt t="10044" x="2312988" y="2973388"/>
          <p14:tracePt t="10091" x="2312988" y="2982913"/>
          <p14:tracePt t="10142" x="2312988" y="2990850"/>
          <p14:tracePt t="10265" x="2339975" y="3009900"/>
          <p14:tracePt t="10283" x="2347913" y="3009900"/>
          <p14:tracePt t="10314" x="2357438" y="3009900"/>
          <p14:tracePt t="10332" x="2366963" y="3009900"/>
          <p14:tracePt t="10347" x="2428875" y="3000375"/>
          <p14:tracePt t="10379" x="2490788" y="3000375"/>
          <p14:tracePt t="10395" x="2536825" y="2990850"/>
          <p14:tracePt t="10415" x="2581275" y="2990850"/>
          <p14:tracePt t="10447" x="2608263" y="2990850"/>
          <p14:tracePt t="10456" x="2625725" y="2990850"/>
          <p14:tracePt t="10481" x="2751138" y="2990850"/>
          <p14:tracePt t="10512" x="2867025" y="2990850"/>
          <p14:tracePt t="10516" x="2990850" y="2990850"/>
          <p14:tracePt t="10548" x="3044825" y="2990850"/>
          <p14:tracePt t="10565" x="3098800" y="2982913"/>
          <p14:tracePt t="10581" x="3197225" y="2973388"/>
          <p14:tracePt t="10613" x="3367088" y="2965450"/>
          <p14:tracePt t="10616" x="3544888" y="2955925"/>
          <p14:tracePt t="10648" x="3633788" y="2955925"/>
          <p14:tracePt t="10681" x="3660775" y="2955925"/>
          <p14:tracePt t="10689" x="3724275" y="2955925"/>
          <p14:tracePt t="10715" x="3795713" y="2955925"/>
          <p14:tracePt t="10746" x="3822700" y="2955925"/>
          <p14:tracePt t="10751" x="3894138" y="2955925"/>
          <p14:tracePt t="10782" x="3983038" y="2955925"/>
          <p14:tracePt t="10816" x="4037013" y="2955925"/>
          <p14:tracePt t="10847" x="4062413" y="2955925"/>
          <p14:tracePt t="10850" x="4108450" y="2955925"/>
          <p14:tracePt t="10882" x="4125913" y="2955925"/>
          <p14:tracePt t="10893" x="4133850" y="2955925"/>
          <p14:tracePt t="10928" x="4143375" y="2955925"/>
          <p14:tracePt t="10949" x="4160838" y="2973388"/>
          <p14:tracePt t="11194" x="4214813" y="2982913"/>
          <p14:tracePt t="11212" x="4232275" y="2982913"/>
          <p14:tracePt t="11225" x="4241800" y="2990850"/>
          <p14:tracePt t="11250" x="4268788" y="2990850"/>
          <p14:tracePt t="11281" x="4286250" y="2990850"/>
          <p14:tracePt t="11285" x="4303713" y="2990850"/>
          <p14:tracePt t="11317" x="4357688" y="2990850"/>
          <p14:tracePt t="11350" x="4375150" y="2990850"/>
          <p14:tracePt t="11363" x="4348163" y="2982913"/>
          <p14:tracePt t="11555" x="4303713" y="2955925"/>
          <p14:tracePt t="11575" x="4286250" y="2946400"/>
          <p14:tracePt t="11586" x="4232275" y="2911475"/>
          <p14:tracePt t="11618" x="4170363" y="2884488"/>
          <p14:tracePt t="11635" x="4143375" y="2874963"/>
          <p14:tracePt t="11651" x="4062413" y="2847975"/>
          <p14:tracePt t="11684" x="4027488" y="2840038"/>
          <p14:tracePt t="11697" x="4010025" y="2840038"/>
          <p14:tracePt t="11718" x="3919538" y="2857500"/>
          <p14:tracePt t="11750" x="3894138" y="2867025"/>
          <p14:tracePt t="11758" x="3830638" y="2884488"/>
          <p14:tracePt t="11785" x="3759200" y="2911475"/>
          <p14:tracePt t="11818" x="3751263" y="2911475"/>
          <p14:tracePt t="11820" x="3751263" y="2919413"/>
          <p14:tracePt t="11852" x="3741738" y="2928938"/>
          <p14:tracePt t="11884" x="3732213" y="2946400"/>
          <p14:tracePt t="11887" x="3732213" y="2965450"/>
          <p14:tracePt t="11918" x="3732213" y="3000375"/>
          <p14:tracePt t="11935" x="3741738" y="3009900"/>
          <p14:tracePt t="11952" x="3768725" y="3054350"/>
          <p14:tracePt t="11984" x="3786188" y="3081338"/>
          <p14:tracePt t="11997" x="3803650" y="3089275"/>
          <p14:tracePt t="12025" x="3830638" y="3098800"/>
          <p14:tracePt t="12053" x="3911600" y="3108325"/>
          <p14:tracePt t="12085" x="3965575" y="3108325"/>
          <p14:tracePt t="12103" x="4027488" y="3108325"/>
          <p14:tracePt t="12121" x="4133850" y="3116263"/>
          <p14:tracePt t="12156" x="4143375" y="3116263"/>
          <p14:tracePt t="12186" x="4224338" y="3116263"/>
          <p14:tracePt t="12219" x="4268788" y="3116263"/>
          <p14:tracePt t="12221" x="4295775" y="3108325"/>
          <p14:tracePt t="12253" x="4303713" y="3098800"/>
          <p14:tracePt t="12263" x="4322763" y="3081338"/>
          <p14:tracePt t="12286" x="4367213" y="3071813"/>
          <p14:tracePt t="12318" x="4367213" y="3062288"/>
          <p14:tracePt t="12321" x="4367213" y="3054350"/>
          <p14:tracePt t="12371" x="4367213" y="3044825"/>
          <p14:tracePt t="12421" x="4348163" y="3044825"/>
          <p14:tracePt t="13047" x="4313238" y="3036888"/>
          <p14:tracePt t="13067" x="4276725" y="3017838"/>
          <p14:tracePt t="13078" x="4232275" y="3000375"/>
          <p14:tracePt t="13099" x="4205288" y="2990850"/>
          <p14:tracePt t="13110" x="4152900" y="2973388"/>
          <p14:tracePt t="13128" x="4098925" y="2955925"/>
          <p14:tracePt t="13140" x="3990975" y="2938463"/>
          <p14:tracePt t="13159" x="3938588" y="2928938"/>
          <p14:tracePt t="13173" x="3857625" y="2928938"/>
          <p14:tracePt t="13191" x="3830638" y="2928938"/>
          <p14:tracePt t="13206" x="3759200" y="2919413"/>
          <p14:tracePt t="13223" x="3697288" y="2919413"/>
          <p14:tracePt t="13239" x="3589338" y="2911475"/>
          <p14:tracePt t="13256" x="3429000" y="2894013"/>
          <p14:tracePt t="13273" x="3394075" y="2884488"/>
          <p14:tracePt t="13290" x="3340100" y="2884488"/>
          <p14:tracePt t="13306" x="3241675" y="2874963"/>
          <p14:tracePt t="13323" x="3133725" y="2867025"/>
          <p14:tracePt t="13340" x="3081338" y="2857500"/>
          <p14:tracePt t="13356" x="3017838" y="2857500"/>
          <p14:tracePt t="13373" x="2982913" y="2857500"/>
          <p14:tracePt t="13390" x="2911475" y="2857500"/>
          <p14:tracePt t="13407" x="2867025" y="2857500"/>
          <p14:tracePt t="13423" x="2768600" y="2867025"/>
          <p14:tracePt t="13440" x="2705100" y="2867025"/>
          <p14:tracePt t="13457" x="2679700" y="2867025"/>
          <p14:tracePt t="13473" x="2608263" y="2867025"/>
          <p14:tracePt t="13490" x="2544763" y="2867025"/>
          <p14:tracePt t="13507" x="2527300" y="2867025"/>
          <p14:tracePt t="13524" x="2455863" y="2867025"/>
          <p14:tracePt t="13541" x="2419350" y="2867025"/>
          <p14:tracePt t="13557" x="2357438" y="2874963"/>
          <p14:tracePt t="13575" x="2339975" y="2874963"/>
          <p14:tracePt t="13590" x="2286000" y="2874963"/>
          <p14:tracePt t="13607" x="2268538" y="2874963"/>
          <p14:tracePt t="13624" x="2197100" y="2874963"/>
          <p14:tracePt t="13641" x="2170113" y="2874963"/>
          <p14:tracePt t="13657" x="2089150" y="2874963"/>
          <p14:tracePt t="13674" x="2062163" y="2867025"/>
          <p14:tracePt t="13691" x="2044700" y="2867025"/>
          <p14:tracePt t="13709" x="2036763" y="2867025"/>
          <p14:tracePt t="13757" x="2017713" y="2867025"/>
          <p14:tracePt t="13786" x="2009775" y="2867025"/>
          <p14:tracePt t="13806" x="1982788" y="2857500"/>
          <p14:tracePt t="13817" x="1973263" y="2857500"/>
          <p14:tracePt t="13879" x="1965325" y="2857500"/>
          <p14:tracePt t="13945" x="1928813" y="2830513"/>
          <p14:tracePt t="13978" x="1919288" y="2822575"/>
          <p14:tracePt t="14005" x="1928813" y="2813050"/>
          <p14:tracePt t="14070" x="1946275" y="2803525"/>
          <p14:tracePt t="14088" x="1955800" y="2803525"/>
          <p14:tracePt t="14100" x="2009775" y="2803525"/>
          <p14:tracePt t="14119" x="2044700" y="2803525"/>
          <p14:tracePt t="14131" x="2125663" y="2803525"/>
          <p14:tracePt t="14149" x="2152650" y="2803525"/>
          <p14:tracePt t="14161" x="2214563" y="2803525"/>
          <p14:tracePt t="14180" x="2241550" y="2803525"/>
          <p14:tracePt t="14198" x="2276475" y="2803525"/>
          <p14:tracePt t="14210" x="2366963" y="2803525"/>
          <p14:tracePt t="14229" x="2393950" y="2813050"/>
          <p14:tracePt t="14243" x="2455863" y="2813050"/>
          <p14:tracePt t="14261" x="2482850" y="2813050"/>
          <p14:tracePt t="14276" x="2536825" y="2813050"/>
          <p14:tracePt t="14295" x="2562225" y="2813050"/>
          <p14:tracePt t="14309" x="2608263" y="2813050"/>
          <p14:tracePt t="14326" x="2633663" y="2813050"/>
          <p14:tracePt t="14343" x="2660650" y="2813050"/>
          <p14:tracePt t="14360" x="2687638" y="2813050"/>
          <p14:tracePt t="14376" x="2759075" y="2813050"/>
          <p14:tracePt t="14393" x="2776538" y="2813050"/>
          <p14:tracePt t="14409" x="2847975" y="2813050"/>
          <p14:tracePt t="14426" x="2894013" y="2813050"/>
          <p14:tracePt t="14446" x="2938463" y="2803525"/>
          <p14:tracePt t="14466" x="2955925" y="2803525"/>
          <p14:tracePt t="14527" x="2973388" y="2803525"/>
          <p14:tracePt t="14539" x="2982913" y="2803525"/>
          <p14:tracePt t="14558" x="2990850" y="2803525"/>
          <p14:tracePt t="14571" x="3009900" y="2803525"/>
          <p14:tracePt t="14589" x="3017838" y="2803525"/>
          <p14:tracePt t="14603" x="3027363" y="2803525"/>
          <p14:tracePt t="14793" x="3036888" y="2803525"/>
          <p14:tracePt t="14949" x="3044825" y="2803525"/>
          <p14:tracePt t="15247" x="3054350" y="2803525"/>
          <p14:tracePt t="15535" x="3027363" y="2795588"/>
          <p14:tracePt t="15645" x="3000375" y="2786063"/>
          <p14:tracePt t="15657" x="2919413" y="2776538"/>
          <p14:tracePt t="15677" x="2894013" y="2768600"/>
          <p14:tracePt t="15689" x="2867025" y="2768600"/>
          <p14:tracePt t="15701" x="2795588" y="2759075"/>
          <p14:tracePt t="15721" x="2697163" y="2741613"/>
          <p14:tracePt t="15739" x="2625725" y="2732088"/>
          <p14:tracePt t="15751" x="2473325" y="2714625"/>
          <p14:tracePt t="15770" x="2393950" y="2697163"/>
          <p14:tracePt t="15783" x="2259013" y="2670175"/>
          <p14:tracePt t="15803" x="2232025" y="2670175"/>
          <p14:tracePt t="15815" x="2224088" y="2670175"/>
          <p14:tracePt t="15830" x="2187575" y="2670175"/>
          <p14:tracePt t="15847" x="2143125" y="2670175"/>
          <p14:tracePt t="15865" x="2116138" y="2670175"/>
          <p14:tracePt t="15881" x="2054225" y="2670175"/>
          <p14:tracePt t="15897" x="2036763" y="2670175"/>
          <p14:tracePt t="15914" x="1955800" y="2679700"/>
          <p14:tracePt t="15931" x="1928813" y="2687638"/>
          <p14:tracePt t="15947" x="1884363" y="2705100"/>
          <p14:tracePt t="15964" x="1866900" y="2714625"/>
          <p14:tracePt t="15981" x="1822450" y="2724150"/>
          <p14:tracePt t="15998" x="1795463" y="2732088"/>
          <p14:tracePt t="16015" x="1731963" y="2741613"/>
          <p14:tracePt t="16031" x="1704975" y="2741613"/>
          <p14:tracePt t="16048" x="1652588" y="2751138"/>
          <p14:tracePt t="16065" x="1616075" y="2751138"/>
          <p14:tracePt t="16087" x="1589088" y="2751138"/>
          <p14:tracePt t="16099" x="1562100" y="2751138"/>
          <p14:tracePt t="16114" x="1509713" y="2751138"/>
          <p14:tracePt t="16130" x="1438275" y="2751138"/>
          <p14:tracePt t="16148" x="1411288" y="2751138"/>
          <p14:tracePt t="16164" x="1347788" y="2759075"/>
          <p14:tracePt t="16181" x="1330325" y="2759075"/>
          <p14:tracePt t="16197" x="1276350" y="2759075"/>
          <p14:tracePt t="16214" x="1250950" y="2759075"/>
          <p14:tracePt t="16231" x="1223963" y="2768600"/>
          <p14:tracePt t="16247" x="1152525" y="2768600"/>
          <p14:tracePt t="16264" x="1116013" y="2768600"/>
          <p14:tracePt t="16281" x="990600" y="2768600"/>
          <p14:tracePt t="16297" x="928688" y="2759075"/>
          <p14:tracePt t="16314" x="830263" y="2741613"/>
          <p14:tracePt t="16332" x="822325" y="2732088"/>
          <p14:tracePt t="16349" x="812800" y="2732088"/>
          <p14:tracePt t="16384" x="803275" y="2732088"/>
          <p14:tracePt t="16408" x="803275" y="2724150"/>
          <p14:tracePt t="16631" x="812800" y="2724150"/>
          <p14:tracePt t="16665" x="812800" y="2714625"/>
          <p14:tracePt t="16677" x="857250" y="2705100"/>
          <p14:tracePt t="16697" x="866775" y="2705100"/>
          <p14:tracePt t="16709" x="965200" y="2714625"/>
          <p14:tracePt t="16729" x="1017588" y="2724150"/>
          <p14:tracePt t="16742" x="1036638" y="2724150"/>
          <p14:tracePt t="16754" x="1071563" y="2732088"/>
          <p14:tracePt t="16775" x="1081088" y="2732088"/>
          <p14:tracePt t="16788" x="1125538" y="2732088"/>
          <p14:tracePt t="16809" x="1152525" y="2741613"/>
          <p14:tracePt t="16820" x="1169988" y="2741613"/>
          <p14:tracePt t="16834" x="1196975" y="2741613"/>
          <p14:tracePt t="16858" x="1204913" y="2741613"/>
          <p14:tracePt t="16870" x="1231900" y="2741613"/>
          <p14:tracePt t="16884" x="1285875" y="2741613"/>
          <p14:tracePt t="16901" x="1312863" y="2741613"/>
          <p14:tracePt t="16916" x="1374775" y="2741613"/>
          <p14:tracePt t="16934" x="1393825" y="2741613"/>
          <p14:tracePt t="16949" x="1455738" y="2741613"/>
          <p14:tracePt t="16966" x="1490663" y="2741613"/>
          <p14:tracePt t="16983" x="1562100" y="2741613"/>
          <p14:tracePt t="17000" x="1598613" y="2751138"/>
          <p14:tracePt t="17016" x="1660525" y="2751138"/>
          <p14:tracePt t="17033" x="1687513" y="2751138"/>
          <p14:tracePt t="17050" x="1751013" y="2751138"/>
          <p14:tracePt t="17067" x="1785938" y="2751138"/>
          <p14:tracePt t="17083" x="1893888" y="2751138"/>
          <p14:tracePt t="17101" x="1982788" y="2751138"/>
          <p14:tracePt t="17119" x="2017713" y="2751138"/>
          <p14:tracePt t="17133" x="2116138" y="2751138"/>
          <p14:tracePt t="17150" x="2214563" y="2751138"/>
          <p14:tracePt t="17169" x="2241550" y="2751138"/>
          <p14:tracePt t="17184" x="2286000" y="2751138"/>
          <p14:tracePt t="17200" x="2384425" y="2751138"/>
          <p14:tracePt t="17217" x="2455863" y="2741613"/>
          <p14:tracePt t="17234" x="2473325" y="2741613"/>
          <p14:tracePt t="17250" x="2527300" y="2741613"/>
          <p14:tracePt t="17267" x="2562225" y="2741613"/>
          <p14:tracePt t="17284" x="2625725" y="2732088"/>
          <p14:tracePt t="17301" x="2652713" y="2732088"/>
          <p14:tracePt t="17317" x="2714625" y="2724150"/>
          <p14:tracePt t="17334" x="2732088" y="2724150"/>
          <p14:tracePt t="17351" x="2786063" y="2724150"/>
          <p14:tracePt t="17367" x="2803525" y="2714625"/>
          <p14:tracePt t="17384" x="2857500" y="2714625"/>
          <p14:tracePt t="17401" x="2901950" y="2714625"/>
          <p14:tracePt t="17418" x="2965450" y="2705100"/>
          <p14:tracePt t="17435" x="3036888" y="2705100"/>
          <p14:tracePt t="17452" x="3062288" y="2705100"/>
          <p14:tracePt t="17468" x="3116263" y="2697163"/>
          <p14:tracePt t="17484" x="3143250" y="2697163"/>
          <p14:tracePt t="17501" x="3197225" y="2697163"/>
          <p14:tracePt t="17518" x="3251200" y="2697163"/>
          <p14:tracePt t="17544" x="3268663" y="2697163"/>
          <p14:tracePt t="17556" x="3330575" y="2697163"/>
          <p14:tracePt t="17576" x="3357563" y="2697163"/>
          <p14:tracePt t="17588" x="3402013" y="2697163"/>
          <p14:tracePt t="17609" x="3429000" y="2697163"/>
          <p14:tracePt t="17620" x="3446463" y="2697163"/>
          <p14:tracePt t="17647" x="3455988" y="2697163"/>
          <p14:tracePt t="17659" x="3482975" y="2697163"/>
          <p14:tracePt t="17672" x="3509963" y="2697163"/>
          <p14:tracePt t="17685" x="3562350" y="2697163"/>
          <p14:tracePt t="17703" x="3589338" y="2697163"/>
          <p14:tracePt t="17719" x="3643313" y="2697163"/>
          <p14:tracePt t="17735" x="3670300" y="2705100"/>
          <p14:tracePt t="17752" x="3714750" y="2705100"/>
          <p14:tracePt t="17769" x="3741738" y="2705100"/>
          <p14:tracePt t="17785" x="3795713" y="2705100"/>
          <p14:tracePt t="17802" x="3803650" y="2705100"/>
          <p14:tracePt t="17819" x="3822700" y="2705100"/>
          <p14:tracePt t="17836" x="3830638" y="2705100"/>
          <p14:tracePt t="17921" x="3840163" y="2705100"/>
          <p14:tracePt t="17965" x="3848100" y="2705100"/>
          <p14:tracePt t="22232" x="3830638" y="2714625"/>
          <p14:tracePt t="22828" x="3830638" y="2724150"/>
          <p14:tracePt t="22840" x="3803650" y="2751138"/>
          <p14:tracePt t="22860" x="3795713" y="2776538"/>
          <p14:tracePt t="22872" x="3768725" y="2795588"/>
          <p14:tracePt t="22890" x="3741738" y="2830513"/>
          <p14:tracePt t="22903" x="3633788" y="2894013"/>
          <p14:tracePt t="22920" x="3571875" y="2919413"/>
          <p14:tracePt t="22934" x="3482975" y="2955925"/>
          <p14:tracePt t="22953" x="3455988" y="2973388"/>
          <p14:tracePt t="22964" x="3375025" y="3009900"/>
          <p14:tracePt t="22984" x="3357563" y="3027363"/>
          <p14:tracePt t="22996" x="3268663" y="3062288"/>
          <p14:tracePt t="23016" x="3232150" y="3071813"/>
          <p14:tracePt t="23029" x="3170238" y="3116263"/>
          <p14:tracePt t="23047" x="3143250" y="3125788"/>
          <p14:tracePt t="23059" x="3098800" y="3152775"/>
          <p14:tracePt t="23078" x="3062288" y="3170238"/>
          <p14:tracePt t="23091" x="3009900" y="3205163"/>
          <p14:tracePt t="23110" x="2990850" y="3214688"/>
          <p14:tracePt t="23122" x="2938463" y="3241675"/>
          <p14:tracePt t="23140" x="2919413" y="3259138"/>
          <p14:tracePt t="23152" x="2901950" y="3268663"/>
          <p14:tracePt t="23178" x="2857500" y="3295650"/>
          <p14:tracePt t="23205" x="2857500" y="3303588"/>
          <p14:tracePt t="23269" x="2847975" y="3303588"/>
          <p14:tracePt t="23282" x="2847975" y="3313113"/>
          <p14:tracePt t="23426" x="2857500" y="3313113"/>
          <p14:tracePt t="23765" x="2884488" y="3313113"/>
          <p14:tracePt t="23784" x="2901950" y="3322638"/>
          <p14:tracePt t="23796" x="2982913" y="3340100"/>
          <p14:tracePt t="23815" x="3044825" y="3348038"/>
          <p14:tracePt t="23827" x="3125788" y="3375025"/>
          <p14:tracePt t="23845" x="3197225" y="3394075"/>
          <p14:tracePt t="23865" x="3224213" y="3402013"/>
          <p14:tracePt t="23877" x="3251200" y="3411538"/>
          <p14:tracePt t="23897" x="3259138" y="3419475"/>
          <p14:tracePt t="23908" x="3276600" y="3419475"/>
          <p14:tracePt t="23927" x="3286125" y="3419475"/>
          <p14:tracePt t="23939" x="3303588" y="3419475"/>
          <p14:tracePt t="23965" x="3330575" y="3411538"/>
          <p14:tracePt t="23977" x="3348038" y="3402013"/>
          <p14:tracePt t="23990" x="3375025" y="3402013"/>
          <p14:tracePt t="24004" x="3411538" y="3402013"/>
          <p14:tracePt t="24023" x="3419475" y="3402013"/>
          <p14:tracePt t="24048" x="3419475" y="3394075"/>
          <p14:tracePt t="24081" x="3419475" y="3384550"/>
          <p14:tracePt t="24125" x="3419475" y="3375025"/>
          <p14:tracePt t="24204" x="3419475" y="3367088"/>
          <p14:tracePt t="24546" x="3419475" y="3357563"/>
          <p14:tracePt t="24568" x="3411538" y="3357563"/>
          <p14:tracePt t="24587" x="3402013" y="3348038"/>
          <p14:tracePt t="24619" x="3394075" y="3330575"/>
          <p14:tracePt t="24725" x="3384550" y="3330575"/>
          <p14:tracePt t="24752" x="3367088" y="3322638"/>
          <p14:tracePt t="24809" x="3357563" y="3313113"/>
          <p14:tracePt t="24821" x="3348038" y="3313113"/>
          <p14:tracePt t="24833" x="3313113" y="3303588"/>
          <p14:tracePt t="24852" x="3286125" y="3286125"/>
          <p14:tracePt t="24870" x="3276600" y="3286125"/>
          <p14:tracePt t="24898" x="3241675" y="3286125"/>
          <p14:tracePt t="24917" x="3224213" y="3286125"/>
          <p14:tracePt t="24929" x="3160713" y="3286125"/>
          <p14:tracePt t="24948" x="3143250" y="3276600"/>
          <p14:tracePt t="24960" x="3125788" y="3276600"/>
          <p14:tracePt t="24979" x="3108325" y="3268663"/>
          <p14:tracePt t="24992" x="3054350" y="3251200"/>
          <p14:tracePt t="25009" x="3017838" y="3232150"/>
          <p14:tracePt t="25022" x="2911475" y="3187700"/>
          <p14:tracePt t="25043" x="2822575" y="3160713"/>
          <p14:tracePt t="25060" x="2803525" y="3152775"/>
          <p14:tracePt t="25072" x="2759075" y="3125788"/>
          <p14:tracePt t="25093" x="2732088" y="3116263"/>
          <p14:tracePt t="25105" x="2724150" y="3108325"/>
          <p14:tracePt t="25118" x="2697163" y="3098800"/>
          <p14:tracePt t="25137" x="2679700" y="3081338"/>
          <p14:tracePt t="25149" x="2652713" y="3081338"/>
          <p14:tracePt t="25168" x="2652713" y="3071813"/>
          <p14:tracePt t="25179" x="2633663" y="3062288"/>
          <p14:tracePt t="25228" x="2598738" y="3054350"/>
          <p14:tracePt t="25246" x="2589213" y="3044825"/>
          <p14:tracePt t="25259" x="2536825" y="3017838"/>
          <p14:tracePt t="25278" x="2517775" y="3009900"/>
          <p14:tracePt t="25292" x="2500313" y="2990850"/>
          <p14:tracePt t="25309" x="2465388" y="2973388"/>
          <p14:tracePt t="25345" x="2455863" y="2955925"/>
          <p14:tracePt t="25356" x="2446338" y="2955925"/>
          <p14:tracePt t="25368" x="2428875" y="2946400"/>
          <p14:tracePt t="25387" x="2428875" y="2938463"/>
          <p14:tracePt t="25406" x="2419350" y="2938463"/>
          <p14:tracePt t="25417" x="2411413" y="2938463"/>
          <p14:tracePt t="25467" x="2411413" y="2928938"/>
          <p14:tracePt t="25515" x="2401888" y="2928938"/>
          <p14:tracePt t="25816" x="2401888" y="2919413"/>
          <p14:tracePt t="25923" x="2393950" y="2919413"/>
          <p14:tracePt t="26155" x="2393950" y="2928938"/>
          <p14:tracePt t="26185" x="2384425" y="2955925"/>
          <p14:tracePt t="26205" x="2384425" y="2965450"/>
          <p14:tracePt t="26236" x="2384425" y="2973388"/>
          <p14:tracePt t="26248" x="2374900" y="2982913"/>
          <p14:tracePt t="26268" x="2374900" y="3000375"/>
          <p14:tracePt t="26280" x="2357438" y="3017838"/>
          <p14:tracePt t="26299" x="2357438" y="3027363"/>
          <p14:tracePt t="26312" x="2357438" y="3036888"/>
          <p14:tracePt t="26337" x="2347913" y="3044825"/>
          <p14:tracePt t="26350" x="2347913" y="3054350"/>
          <p14:tracePt t="26363" x="2330450" y="3071813"/>
          <p14:tracePt t="26395" x="2322513" y="3071813"/>
          <p14:tracePt t="26408" x="2312988" y="3089275"/>
          <p14:tracePt t="26428" x="2303463" y="3089275"/>
          <p14:tracePt t="26474" x="2303463" y="3098800"/>
          <p14:tracePt t="26500" x="2295525" y="3116263"/>
          <p14:tracePt t="26567" x="2295525" y="3125788"/>
          <p14:tracePt t="26580" x="2295525" y="3143250"/>
          <p14:tracePt t="26598" x="2295525" y="3152775"/>
          <p14:tracePt t="26610" x="2303463" y="3160713"/>
          <p14:tracePt t="26629" x="2312988" y="3179763"/>
          <p14:tracePt t="26647" x="2312988" y="3187700"/>
          <p14:tracePt t="26659" x="2339975" y="3214688"/>
          <p14:tracePt t="26679" x="2347913" y="3224213"/>
          <p14:tracePt t="26690" x="2411413" y="3259138"/>
          <p14:tracePt t="26710" x="2428875" y="3268663"/>
          <p14:tracePt t="26724" x="2438400" y="3268663"/>
          <p14:tracePt t="26740" x="2455863" y="3276600"/>
          <p14:tracePt t="26753" x="2465388" y="3286125"/>
          <p14:tracePt t="26771" x="2482850" y="3286125"/>
          <p14:tracePt t="26783" x="2544763" y="3303588"/>
          <p14:tracePt t="26802" x="2581275" y="3313113"/>
          <p14:tracePt t="26814" x="2670175" y="3340100"/>
          <p14:tracePt t="26834" x="2687638" y="3348038"/>
          <p14:tracePt t="26846" x="2751138" y="3367088"/>
          <p14:tracePt t="26865" x="2776538" y="3367088"/>
          <p14:tracePt t="26879" x="2840038" y="3384550"/>
          <p14:tracePt t="26897" x="2867025" y="3394075"/>
          <p14:tracePt t="26913" x="2938463" y="3402013"/>
          <p14:tracePt t="26930" x="3000375" y="3419475"/>
          <p14:tracePt t="26946" x="3036888" y="3419475"/>
          <p14:tracePt t="26963" x="3054350" y="3429000"/>
          <p14:tracePt t="26980" x="3062288" y="3429000"/>
          <p14:tracePt t="27038" x="3071813" y="3438525"/>
          <p14:tracePt t="27056" x="3089275" y="3446463"/>
          <p14:tracePt t="27067" x="3098800" y="3446463"/>
          <p14:tracePt t="27087" x="3108325" y="3446463"/>
          <p14:tracePt t="27099" x="3125788" y="3446463"/>
          <p14:tracePt t="27125" x="3133725" y="3446463"/>
          <p14:tracePt t="27208" x="3143250" y="3446463"/>
          <p14:tracePt t="27227" x="3152775" y="3446463"/>
          <p14:tracePt t="27240" x="3179763" y="3446463"/>
          <p14:tracePt t="27258" x="3187700" y="3446463"/>
          <p14:tracePt t="27293" x="3197225" y="3446463"/>
          <p14:tracePt t="27338" x="3205163" y="3446463"/>
          <p14:tracePt t="27400" x="3214688" y="3446463"/>
          <p14:tracePt t="27474" x="3214688" y="3438525"/>
          <p14:tracePt t="27494" x="3224213" y="3429000"/>
          <p14:tracePt t="27543" x="3232150" y="3429000"/>
          <p14:tracePt t="27574" x="3232150" y="3419475"/>
          <p14:tracePt t="27637" x="3241675" y="3419475"/>
          <p14:tracePt t="27650" x="3251200" y="3419475"/>
          <p14:tracePt t="27715" x="3259138" y="3419475"/>
          <p14:tracePt t="27727" x="3259138" y="3411538"/>
          <p14:tracePt t="27746" x="3268663" y="3411538"/>
          <p14:tracePt t="27774" x="3286125" y="3411538"/>
          <p14:tracePt t="27807" x="3295650" y="3411538"/>
          <p14:tracePt t="27826" x="3313113" y="3402013"/>
          <p14:tracePt t="27838" x="3330575" y="3402013"/>
          <p14:tracePt t="27858" x="3348038" y="3394075"/>
          <p14:tracePt t="27870" x="3394075" y="3384550"/>
          <p14:tracePt t="27889" x="3402013" y="3384550"/>
          <p14:tracePt t="27916" x="3438525" y="3375025"/>
          <p14:tracePt t="27935" x="3446463" y="3367088"/>
          <p14:tracePt t="27947" x="3509963" y="3357563"/>
          <p14:tracePt t="27968" x="3527425" y="3357563"/>
          <p14:tracePt t="27980" x="3544888" y="3357563"/>
          <p14:tracePt t="27993" x="3608388" y="3357563"/>
          <p14:tracePt t="28013" x="3643313" y="3357563"/>
          <p14:tracePt t="28024" x="3714750" y="3348038"/>
          <p14:tracePt t="28044" x="3741738" y="3348038"/>
          <p14:tracePt t="28057" x="3813175" y="3348038"/>
          <p14:tracePt t="28074" x="3894138" y="3348038"/>
          <p14:tracePt t="28094" x="3911600" y="3348038"/>
          <p14:tracePt t="28106" x="3973513" y="3348038"/>
          <p14:tracePt t="28125" x="4000500" y="3348038"/>
          <p14:tracePt t="28138" x="4054475" y="3348038"/>
          <p14:tracePt t="28156" x="4081463" y="3348038"/>
          <p14:tracePt t="28168" x="4133850" y="3348038"/>
          <p14:tracePt t="28187" x="4160838" y="3348038"/>
          <p14:tracePt t="28200" x="4224338" y="3348038"/>
          <p14:tracePt t="28217" x="4251325" y="3348038"/>
          <p14:tracePt t="28234" x="4313238" y="3348038"/>
          <p14:tracePt t="28250" x="4340225" y="3340100"/>
          <p14:tracePt t="28267" x="4402138" y="3340100"/>
          <p14:tracePt t="28284" x="4419600" y="3340100"/>
          <p14:tracePt t="28300" x="4483100" y="3340100"/>
          <p14:tracePt t="28317" x="4510088" y="3330575"/>
          <p14:tracePt t="28334" x="4581525" y="3330575"/>
          <p14:tracePt t="28351" x="4608513" y="3330575"/>
          <p14:tracePt t="28367" x="4660900" y="3330575"/>
          <p14:tracePt t="28384" x="4687888" y="3330575"/>
          <p14:tracePt t="28401" x="4751388" y="3330575"/>
          <p14:tracePt t="28417" x="4768850" y="3330575"/>
          <p14:tracePt t="28434" x="4857750" y="3330575"/>
          <p14:tracePt t="28451" x="4911725" y="3330575"/>
          <p14:tracePt t="28470" x="4929188" y="3330575"/>
          <p14:tracePt t="28486" x="4973638" y="3330575"/>
          <p14:tracePt t="28504" x="5000625" y="3330575"/>
          <p14:tracePt t="28518" x="5045075" y="3322638"/>
          <p14:tracePt t="28534" x="5062538" y="3322638"/>
          <p14:tracePt t="28550" x="5108575" y="3313113"/>
          <p14:tracePt t="28567" x="5116513" y="3313113"/>
          <p14:tracePt t="28584" x="5170488" y="3303588"/>
          <p14:tracePt t="28601" x="5214938" y="3303588"/>
          <p14:tracePt t="28622" x="5224463" y="3303588"/>
          <p14:tracePt t="28642" x="5251450" y="3303588"/>
          <p14:tracePt t="28653" x="5259388" y="3303588"/>
          <p14:tracePt t="28674" x="5268913" y="3303588"/>
          <p14:tracePt t="28747" x="5259388" y="3303588"/>
          <p14:tracePt t="29146" x="5241925" y="3303588"/>
          <p14:tracePt t="29178" x="5232400" y="3303588"/>
          <p14:tracePt t="29189" x="5205413" y="3303588"/>
          <p14:tracePt t="29209" x="5187950" y="3303588"/>
          <p14:tracePt t="29222" x="5116513" y="3313113"/>
          <p14:tracePt t="29240" x="5089525" y="3313113"/>
          <p14:tracePt t="29254" x="5037138" y="3322638"/>
          <p14:tracePt t="29274" x="5027613" y="3322638"/>
          <p14:tracePt t="29284" x="4965700" y="3330575"/>
          <p14:tracePt t="29304" x="4946650" y="3340100"/>
          <p14:tracePt t="29316" x="4848225" y="3357563"/>
          <p14:tracePt t="29337" x="4776788" y="3375025"/>
          <p14:tracePt t="29348" x="4714875" y="3384550"/>
          <p14:tracePt t="29360" x="4581525" y="3394075"/>
          <p14:tracePt t="29378" x="4491038" y="3411538"/>
          <p14:tracePt t="29398" x="4465638" y="3419475"/>
          <p14:tracePt t="29410" x="4384675" y="3429000"/>
          <p14:tracePt t="29430" x="4348163" y="3438525"/>
          <p14:tracePt t="29442" x="4303713" y="3446463"/>
          <p14:tracePt t="29454" x="4187825" y="3465513"/>
          <p14:tracePt t="29474" x="4133850" y="3473450"/>
          <p14:tracePt t="29500" x="4098925" y="3482975"/>
          <p14:tracePt t="29513" x="4062413" y="3482975"/>
          <p14:tracePt t="29525" x="4037013" y="3490913"/>
          <p14:tracePt t="29538" x="3956050" y="3509963"/>
          <p14:tracePt t="29556" x="3813175" y="3527425"/>
          <p14:tracePt t="29588" x="3795713" y="3527425"/>
          <p14:tracePt t="29599" x="3768725" y="3536950"/>
          <p14:tracePt t="29621" x="3705225" y="3544888"/>
          <p14:tracePt t="29638" x="3643313" y="3554413"/>
          <p14:tracePt t="29655" x="3562350" y="3571875"/>
          <p14:tracePt t="29687" x="3517900" y="3571875"/>
          <p14:tracePt t="29694" x="3419475" y="3581400"/>
          <p14:tracePt t="29725" x="3340100" y="3581400"/>
          <p14:tracePt t="29756" x="3268663" y="3589338"/>
          <p14:tracePt t="29774" x="3224213" y="3589338"/>
          <p14:tracePt t="29788" x="3125788" y="3589338"/>
          <p14:tracePt t="29805" x="3089275" y="3589338"/>
          <p14:tracePt t="29822" x="3009900" y="3589338"/>
          <p14:tracePt t="29838" x="2965450" y="3589338"/>
          <p14:tracePt t="29855" x="2938463" y="3589338"/>
          <p14:tracePt t="29872" x="2884488" y="3589338"/>
          <p14:tracePt t="29888" x="2867025" y="3589338"/>
          <p14:tracePt t="29905" x="2803525" y="3589338"/>
          <p14:tracePt t="29922" x="2776538" y="3589338"/>
          <p14:tracePt t="29939" x="2724150" y="3589338"/>
          <p14:tracePt t="29955" x="2697163" y="3589338"/>
          <p14:tracePt t="29972" x="2652713" y="3589338"/>
          <p14:tracePt t="29989" x="2608263" y="3589338"/>
          <p14:tracePt t="30008" x="2589213" y="3589338"/>
          <p14:tracePt t="30023" x="2571750" y="3589338"/>
          <p14:tracePt t="30075" x="2562225" y="3598863"/>
          <p14:tracePt t="30086" x="2544763" y="3608388"/>
          <p14:tracePt t="30099" x="2517775" y="3608388"/>
          <p14:tracePt t="30123" x="2465388" y="3616325"/>
          <p14:tracePt t="30153" x="2455863" y="3616325"/>
          <p14:tracePt t="30164" x="2428875" y="3616325"/>
          <p14:tracePt t="30183" x="2411413" y="3625850"/>
          <p14:tracePt t="30195" x="2374900" y="3633788"/>
          <p14:tracePt t="30223" x="2259013" y="3643313"/>
          <p14:tracePt t="30256" x="2214563" y="3643313"/>
          <p14:tracePt t="30259" x="2152650" y="3643313"/>
          <p14:tracePt t="30290" x="2098675" y="3643313"/>
          <p14:tracePt t="30322" x="2044700" y="3643313"/>
          <p14:tracePt t="30335" x="2009775" y="3643313"/>
          <p14:tracePt t="30357" x="1938338" y="3643313"/>
          <p14:tracePt t="30389" x="1928813" y="3652838"/>
          <p14:tracePt t="30397" x="1901825" y="3660775"/>
          <p14:tracePt t="30424" x="1884363" y="3670300"/>
          <p14:tracePt t="30457" x="1857375" y="3670300"/>
          <p14:tracePt t="30483" x="1839913" y="3679825"/>
          <p14:tracePt t="30495" x="1830388" y="3687763"/>
          <p14:tracePt t="30524" x="1812925" y="3697288"/>
          <p14:tracePt t="30557" x="1795463" y="3705225"/>
          <p14:tracePt t="30559" x="1776413" y="3714750"/>
          <p14:tracePt t="30592" x="1758950" y="3732213"/>
          <p14:tracePt t="30625" x="1741488" y="3741738"/>
          <p14:tracePt t="30641" x="1741488" y="3751263"/>
          <p14:tracePt t="30674" x="1731963" y="3751263"/>
          <p14:tracePt t="30680" x="1724025" y="3759200"/>
          <p14:tracePt t="30708" x="1724025" y="3768725"/>
          <p14:tracePt t="30764" x="1724025" y="3776663"/>
          <p14:tracePt t="30796" x="1724025" y="3786188"/>
          <p14:tracePt t="30824" x="1724025" y="3795713"/>
          <p14:tracePt t="30844" x="1724025" y="3803650"/>
          <p14:tracePt t="30869" x="1724025" y="3822700"/>
          <p14:tracePt t="30888" x="1724025" y="3830638"/>
          <p14:tracePt t="30920" x="1724025" y="3840163"/>
          <p14:tracePt t="30942" x="1724025" y="3848100"/>
          <p14:tracePt t="30998" x="1724025" y="3884613"/>
          <p14:tracePt t="31031" x="1731963" y="3894138"/>
          <p14:tracePt t="31071" x="1731963" y="3902075"/>
          <p14:tracePt t="31082" x="1731963" y="3911600"/>
          <p14:tracePt t="31096" x="1741488" y="3919538"/>
          <p14:tracePt t="31108" x="1751013" y="3938588"/>
          <p14:tracePt t="31140" x="1758950" y="3956050"/>
          <p14:tracePt t="31156" x="1768475" y="3965575"/>
          <p14:tracePt t="31175" x="1803400" y="4000500"/>
          <p14:tracePt t="31207" x="1866900" y="4062413"/>
          <p14:tracePt t="31238" x="1874838" y="4062413"/>
          <p14:tracePt t="31248" x="1919288" y="4108450"/>
          <p14:tracePt t="31280" x="1965325" y="4116388"/>
          <p14:tracePt t="31309" x="2036763" y="4160838"/>
          <p14:tracePt t="31341" x="2108200" y="4179888"/>
          <p14:tracePt t="31373" x="2133600" y="4187825"/>
          <p14:tracePt t="31376" x="2179638" y="4205288"/>
          <p14:tracePt t="31408" x="2259013" y="4224338"/>
          <p14:tracePt t="31440" x="2276475" y="4224338"/>
          <p14:tracePt t="31452" x="2357438" y="4241800"/>
          <p14:tracePt t="31484" x="2411413" y="4251325"/>
          <p14:tracePt t="31509" x="2490788" y="4268788"/>
          <p14:tracePt t="31541" x="2554288" y="4268788"/>
          <p14:tracePt t="31573" x="2571750" y="4268788"/>
          <p14:tracePt t="31576" x="2633663" y="4268788"/>
          <p14:tracePt t="31607" x="2724150" y="4268788"/>
          <p14:tracePt t="31638" x="2776538" y="4268788"/>
          <p14:tracePt t="31645" x="2857500" y="4268788"/>
          <p14:tracePt t="31677" x="2919413" y="4268788"/>
          <p14:tracePt t="31709" x="2946400" y="4268788"/>
          <p14:tracePt t="31719" x="3009900" y="4259263"/>
          <p14:tracePt t="31752" x="3081338" y="4241800"/>
          <p14:tracePt t="31777" x="3116263" y="4232275"/>
          <p14:tracePt t="31809" x="3224213" y="4197350"/>
          <p14:tracePt t="31841" x="3251200" y="4187825"/>
          <p14:tracePt t="31876" x="3303588" y="4143375"/>
          <p14:tracePt t="31908" x="3348038" y="4116388"/>
          <p14:tracePt t="31927" x="3394075" y="4071938"/>
          <p14:tracePt t="31958" x="3411538" y="4054475"/>
          <p14:tracePt t="31978" x="3419475" y="4054475"/>
          <p14:tracePt t="32052" x="3419475" y="4044950"/>
          <p14:tracePt t="32063" x="3419475" y="4037013"/>
          <p14:tracePt t="32113" x="3419475" y="4027488"/>
          <p14:tracePt t="32416" x="3411538" y="4027488"/>
          <p14:tracePt t="32599" x="3394075" y="4027488"/>
          <p14:tracePt t="32619" x="3384550" y="4037013"/>
          <p14:tracePt t="32630" x="3357563" y="4037013"/>
          <p14:tracePt t="32663" x="3340100" y="4037013"/>
          <p14:tracePt t="32680" x="3303588" y="4037013"/>
          <p14:tracePt t="32712" x="3160713" y="4062413"/>
          <p14:tracePt t="32745" x="3133725" y="4071938"/>
          <p14:tracePt t="32756" x="3081338" y="4089400"/>
          <p14:tracePt t="32786" x="2965450" y="4116388"/>
          <p14:tracePt t="32814" x="2867025" y="4133850"/>
          <p14:tracePt t="32845" x="2813050" y="4160838"/>
          <p14:tracePt t="32877" x="2795588" y="4170363"/>
          <p14:tracePt t="32884" x="2768600" y="4170363"/>
          <p14:tracePt t="32915" x="2732088" y="4187825"/>
          <p14:tracePt t="32946" x="2679700" y="4214813"/>
          <p14:tracePt t="32949" x="2670175" y="4224338"/>
          <p14:tracePt t="32982" x="2643188" y="4232275"/>
          <p14:tracePt t="33014" x="2625725" y="4241800"/>
          <p14:tracePt t="33024" x="2608263" y="4241800"/>
          <p14:tracePt t="33055" x="2608263" y="4251325"/>
          <p14:tracePt t="33184" x="2608263" y="4259263"/>
          <p14:tracePt t="33196" x="2608263" y="4268788"/>
          <p14:tracePt t="37232" x="2598738" y="4259263"/>
          <p14:tracePt t="37363" x="2608263" y="4259263"/>
          <p14:tracePt t="37478" x="2608263" y="4251325"/>
          <p14:tracePt t="37504" x="2616200" y="4251325"/>
          <p14:tracePt t="37524" x="2633663" y="4241800"/>
          <p14:tracePt t="37551" x="2670175" y="4232275"/>
          <p14:tracePt t="37570" x="2679700" y="4232275"/>
          <p14:tracePt t="37595" x="2741613" y="4232275"/>
          <p14:tracePt t="37627" x="2759075" y="4232275"/>
          <p14:tracePt t="37634" x="2776538" y="4232275"/>
          <p14:tracePt t="37662" x="2857500" y="4232275"/>
          <p14:tracePt t="37695" x="2901950" y="4232275"/>
          <p14:tracePt t="37698" x="2990850" y="4241800"/>
          <p14:tracePt t="37729" x="3081338" y="4241800"/>
          <p14:tracePt t="37761" x="3098800" y="4241800"/>
          <p14:tracePt t="37772" x="3125788" y="4241800"/>
          <p14:tracePt t="37796" x="3232150" y="4259263"/>
          <p14:tracePt t="37827" x="3268663" y="4268788"/>
          <p14:tracePt t="37835" x="3394075" y="4286250"/>
          <p14:tracePt t="37863" x="3482975" y="4313238"/>
          <p14:tracePt t="37894" x="3517900" y="4313238"/>
          <p14:tracePt t="37897" x="3562350" y="4330700"/>
          <p14:tracePt t="37929" x="3616325" y="4330700"/>
          <p14:tracePt t="37945" x="3705225" y="4340225"/>
          <p14:tracePt t="37964" x="3741738" y="4340225"/>
          <p14:tracePt t="37996" x="3759200" y="4340225"/>
          <p14:tracePt t="38045" x="3768725" y="4340225"/>
          <p14:tracePt t="39732" x="3776663" y="4340225"/>
          <p14:tracePt t="40367" x="3786188" y="4340225"/>
          <p14:tracePt t="40694" x="3795713" y="4340225"/>
          <p14:tracePt t="41250" x="3803650" y="4340225"/>
          <p14:tracePt t="41626" x="3813175" y="4340225"/>
          <p14:tracePt t="41767" x="3822700" y="4340225"/>
          <p14:tracePt t="42475" x="3813175" y="4330700"/>
          <p14:tracePt t="42627" x="3786188" y="4313238"/>
          <p14:tracePt t="42646" x="3759200" y="4313238"/>
          <p14:tracePt t="42658" x="3732213" y="4313238"/>
          <p14:tracePt t="42677" x="3724275" y="4313238"/>
          <p14:tracePt t="42709" x="3705225" y="4313238"/>
          <p14:tracePt t="42740" x="3679825" y="4322763"/>
          <p14:tracePt t="42761" x="3660775" y="4330700"/>
          <p14:tracePt t="42777" x="3608388" y="4348163"/>
          <p14:tracePt t="42810" x="3598863" y="4357688"/>
          <p14:tracePt t="42817" x="3562350" y="4375150"/>
          <p14:tracePt t="42844" x="3482975" y="4411663"/>
          <p14:tracePt t="42876" x="3455988" y="4419600"/>
          <p14:tracePt t="42879" x="3402013" y="4446588"/>
          <p14:tracePt t="42911" x="3348038" y="4473575"/>
          <p14:tracePt t="42943" x="3330575" y="4491038"/>
          <p14:tracePt t="42948" x="3295650" y="4510088"/>
          <p14:tracePt t="42978" x="3214688" y="4562475"/>
          <p14:tracePt t="43010" x="3133725" y="4589463"/>
          <p14:tracePt t="43014" x="3062288" y="4625975"/>
          <p14:tracePt t="43047" x="2990850" y="4652963"/>
          <p14:tracePt t="43078" x="2928938" y="4687888"/>
          <p14:tracePt t="43110" x="2901950" y="4697413"/>
          <p14:tracePt t="43116" x="2874963" y="4705350"/>
          <p14:tracePt t="43145" x="2803525" y="4759325"/>
          <p14:tracePt t="43179" x="2776538" y="4776788"/>
          <p14:tracePt t="43196" x="2724150" y="4803775"/>
          <p14:tracePt t="43216" x="2705100" y="4803775"/>
          <p14:tracePt t="43245" x="2633663" y="4830763"/>
          <p14:tracePt t="43278" x="2633663" y="4840288"/>
          <p14:tracePt t="43289" x="2625725" y="4840288"/>
          <p14:tracePt t="43322" x="2616200" y="4840288"/>
          <p14:tracePt t="43413" x="2608263" y="4830763"/>
          <p14:tracePt t="43433" x="2608263" y="4822825"/>
          <p14:tracePt t="43513" x="2616200" y="4822825"/>
          <p14:tracePt t="43523" x="2660650" y="4803775"/>
          <p14:tracePt t="43546" x="2741613" y="4786313"/>
          <p14:tracePt t="43579" x="2803525" y="4776788"/>
          <p14:tracePt t="43591" x="2840038" y="4776788"/>
          <p14:tracePt t="43613" x="2965450" y="4759325"/>
          <p14:tracePt t="43645" x="3081338" y="4751388"/>
          <p14:tracePt t="43654" x="3125788" y="4751388"/>
          <p14:tracePt t="43680" x="3251200" y="4751388"/>
          <p14:tracePt t="43712" x="3276600" y="4751388"/>
          <p14:tracePt t="43723" x="3322638" y="4751388"/>
          <p14:tracePt t="43747" x="3411538" y="4751388"/>
          <p14:tracePt t="43781" x="3429000" y="4751388"/>
          <p14:tracePt t="43792" x="3490913" y="4741863"/>
          <p14:tracePt t="43814" x="3536950" y="4741863"/>
          <p14:tracePt t="43847" x="3544888" y="4741863"/>
          <p14:tracePt t="43855" x="3581400" y="4741863"/>
          <p14:tracePt t="43880" x="3660775" y="4741863"/>
          <p14:tracePt t="43913" x="3687763" y="4732338"/>
          <p14:tracePt t="43919" x="3724275" y="4732338"/>
          <p14:tracePt t="43947" x="3803650" y="4732338"/>
          <p14:tracePt t="43981" x="3830638" y="4732338"/>
          <p14:tracePt t="43984" x="3911600" y="4732338"/>
          <p14:tracePt t="44015" x="3990975" y="4724400"/>
          <p14:tracePt t="44047" x="4044950" y="4714875"/>
          <p14:tracePt t="44064" x="4054475" y="4714875"/>
          <p14:tracePt t="44081" x="4125913" y="4705350"/>
          <p14:tracePt t="44114" x="4160838" y="4705350"/>
          <p14:tracePt t="44125" x="4170363" y="4697413"/>
          <p14:tracePt t="44148" x="4187825" y="4697413"/>
          <p14:tracePt t="44179" x="4214813" y="4687888"/>
          <p14:tracePt t="44189" x="4224338" y="4687888"/>
          <p14:tracePt t="44216" x="4259263" y="4670425"/>
          <p14:tracePt t="44247" x="4295775" y="4652963"/>
          <p14:tracePt t="44252" x="4303713" y="4652963"/>
          <p14:tracePt t="44282" x="4322763" y="4652963"/>
          <p14:tracePt t="44314" x="4330700" y="4643438"/>
          <p14:tracePt t="44325" x="4330700" y="4633913"/>
          <p14:tracePt t="44787" x="4313238" y="4625975"/>
          <p14:tracePt t="44813" x="4303713" y="4616450"/>
          <p14:tracePt t="44844" x="4295775" y="4616450"/>
          <p14:tracePt t="44864" x="4276725" y="4608513"/>
          <p14:tracePt t="44884" x="4268788" y="4598988"/>
          <p14:tracePt t="44915" x="4259263" y="4598988"/>
          <p14:tracePt t="44923" x="4241800" y="4598988"/>
          <p14:tracePt t="44974" x="4232275" y="4589463"/>
          <p14:tracePt t="44987" x="4197350" y="4589463"/>
          <p14:tracePt t="45017" x="4187825" y="4589463"/>
          <p14:tracePt t="45050" x="4179888" y="4589463"/>
          <p14:tracePt t="45148" x="4170363" y="4589463"/>
          <p14:tracePt t="45319" x="4160838" y="4589463"/>
          <p14:tracePt t="45353" x="4160838" y="4581525"/>
          <p14:tracePt t="45527" x="4160838" y="4589463"/>
          <p14:tracePt t="45948" x="4152900" y="4598988"/>
          <p14:tracePt t="46563" x="4143375" y="4616450"/>
          <p14:tracePt t="46574" x="4071938" y="4652963"/>
          <p14:tracePt t="46595" x="4027488" y="4670425"/>
          <p14:tracePt t="46622" x="3902075" y="4724400"/>
          <p14:tracePt t="46655" x="3822700" y="4751388"/>
          <p14:tracePt t="46657" x="3751263" y="4786313"/>
          <p14:tracePt t="46689" x="3633788" y="4830763"/>
          <p14:tracePt t="46722" x="3616325" y="4830763"/>
          <p14:tracePt t="46734" x="3616325" y="4840288"/>
          <p14:tracePt t="48731" x="3608388" y="4840288"/>
          <p14:tracePt t="49582" x="3598863" y="4822825"/>
          <p14:tracePt t="49594" x="3589338" y="4822825"/>
          <p14:tracePt t="49705" x="3589338" y="4830763"/>
          <p14:tracePt t="49798" x="3589338" y="4840288"/>
          <p14:tracePt t="49818" x="3598863" y="4848225"/>
          <p14:tracePt t="49845" x="3608388" y="4857750"/>
          <p14:tracePt t="49865" x="3633788" y="4894263"/>
          <p14:tracePt t="49897" x="3652838" y="4911725"/>
          <p14:tracePt t="49908" x="3687763" y="4956175"/>
          <p14:tracePt t="49933" x="3751263" y="5018088"/>
          <p14:tracePt t="49965" x="3759200" y="5037138"/>
          <p14:tracePt t="49969" x="3768725" y="5037138"/>
          <p14:tracePt t="49999" x="3786188" y="5054600"/>
          <p14:tracePt t="50031" x="3803650" y="5072063"/>
          <p14:tracePt t="50046" x="3822700" y="5089525"/>
          <p14:tracePt t="50065" x="3911600" y="5133975"/>
          <p14:tracePt t="50097" x="3938588" y="5153025"/>
          <p14:tracePt t="50114" x="3946525" y="5160963"/>
          <p14:tracePt t="50133" x="3965575" y="5180013"/>
          <p14:tracePt t="50164" x="4000500" y="5205413"/>
          <p14:tracePt t="50173" x="4027488" y="5251450"/>
          <p14:tracePt t="50199" x="4037013" y="5268913"/>
          <p14:tracePt t="50231" x="4037013" y="5276850"/>
          <p14:tracePt t="50300" x="4037013" y="5295900"/>
          <p14:tracePt t="50318" x="4037013" y="5303838"/>
          <p14:tracePt t="50350" x="4037013" y="5313363"/>
          <p14:tracePt t="50366" x="4037013" y="5322888"/>
          <p14:tracePt t="50398" x="4037013" y="5340350"/>
          <p14:tracePt t="50414" x="4037013" y="5348288"/>
          <p14:tracePt t="50433" x="4044950" y="5357813"/>
          <p14:tracePt t="50465" x="4044950" y="5375275"/>
          <p14:tracePt t="50475" x="4044950" y="5384800"/>
          <p14:tracePt t="50508" x="4054475" y="5402263"/>
          <p14:tracePt t="50534" x="4081463" y="5438775"/>
          <p14:tracePt t="50567" x="4098925" y="5465763"/>
          <p14:tracePt t="50573" x="4108450" y="5465763"/>
          <p14:tracePt t="50600" x="4133850" y="5491163"/>
          <p14:tracePt t="50633" x="4160838" y="5510213"/>
          <p14:tracePt t="50649" x="4179888" y="5527675"/>
          <p14:tracePt t="50667" x="4232275" y="5554663"/>
          <p14:tracePt t="50699" x="4241800" y="5554663"/>
          <p14:tracePt t="50724" x="4251325" y="5554663"/>
          <p14:tracePt t="50743" x="4259263" y="5554663"/>
          <p14:tracePt t="50756" x="4286250" y="5572125"/>
          <p14:tracePt t="50774" x="4322763" y="5581650"/>
          <p14:tracePt t="50786" x="4348163" y="5589588"/>
          <p14:tracePt t="50805" x="4367213" y="5589588"/>
          <p14:tracePt t="50835" x="4375150" y="5589588"/>
          <p14:tracePt t="50866" x="4411663" y="5589588"/>
          <p14:tracePt t="50870" x="4429125" y="5589588"/>
          <p14:tracePt t="50885" x="4465638" y="5589588"/>
          <p14:tracePt t="50902" x="4500563" y="5589588"/>
          <p14:tracePt t="50928" x="4554538" y="5589588"/>
          <p14:tracePt t="50948" x="4572000" y="5589588"/>
          <p14:tracePt t="50960" x="4608513" y="5589588"/>
          <p14:tracePt t="50980" x="4633913" y="5589588"/>
          <p14:tracePt t="50992" x="4679950" y="5589588"/>
          <p14:tracePt t="51010" x="4705350" y="5589588"/>
          <p14:tracePt t="51023" x="4759325" y="5589588"/>
          <p14:tracePt t="51042" x="4786313" y="5589588"/>
          <p14:tracePt t="51053" x="4848225" y="5589588"/>
          <p14:tracePt t="51073" x="4875213" y="5589588"/>
          <p14:tracePt t="51085" x="4938713" y="5589588"/>
          <p14:tracePt t="51104" x="4965700" y="5599113"/>
          <p14:tracePt t="51119" x="5027613" y="5599113"/>
          <p14:tracePt t="51136" x="5037138" y="5599113"/>
          <p14:tracePt t="51152" x="5081588" y="5608638"/>
          <p14:tracePt t="51169" x="5116513" y="5608638"/>
          <p14:tracePt t="51186" x="5180013" y="5608638"/>
          <p14:tracePt t="51202" x="5214938" y="5616575"/>
          <p14:tracePt t="51219" x="5286375" y="5626100"/>
          <p14:tracePt t="51236" x="5303838" y="5626100"/>
          <p14:tracePt t="51253" x="5357813" y="5634038"/>
          <p14:tracePt t="51269" x="5384800" y="5643563"/>
          <p14:tracePt t="51286" x="5438775" y="5643563"/>
          <p14:tracePt t="51303" x="5465763" y="5643563"/>
          <p14:tracePt t="51319" x="5491163" y="5653088"/>
          <p14:tracePt t="51336" x="5527675" y="5653088"/>
          <p14:tracePt t="51354" x="5581650" y="5653088"/>
          <p14:tracePt t="51373" x="5608638" y="5653088"/>
          <p14:tracePt t="51386" x="5661025" y="5653088"/>
          <p14:tracePt t="51403" x="5670550" y="5653088"/>
          <p14:tracePt t="51420" x="5705475" y="5653088"/>
          <p14:tracePt t="51436" x="5724525" y="5653088"/>
          <p14:tracePt t="51467" x="5732463" y="5653088"/>
          <p14:tracePt t="51479" x="5759450" y="5643563"/>
          <p14:tracePt t="51499" x="5776913" y="5643563"/>
          <p14:tracePt t="51510" x="5813425" y="5626100"/>
          <p14:tracePt t="51529" x="5848350" y="5626100"/>
          <p14:tracePt t="51556" x="5875338" y="5616575"/>
          <p14:tracePt t="51576" x="5894388" y="5616575"/>
          <p14:tracePt t="51588" x="5919788" y="5616575"/>
          <p14:tracePt t="51615" x="5929313" y="5608638"/>
          <p14:tracePt t="51626" x="5946775" y="5599113"/>
          <p14:tracePt t="51638" x="5965825" y="5599113"/>
          <p14:tracePt t="51650" x="5991225" y="5589588"/>
          <p14:tracePt t="51670" x="6010275" y="5589588"/>
          <p14:tracePt t="51682" x="6045200" y="5589588"/>
          <p14:tracePt t="51701" x="6054725" y="5589588"/>
          <p14:tracePt t="51713" x="6108700" y="5589588"/>
          <p14:tracePt t="51732" x="6143625" y="5581650"/>
          <p14:tracePt t="51750" x="6153150" y="5581650"/>
          <p14:tracePt t="51762" x="6170613" y="5581650"/>
          <p14:tracePt t="51780" x="6180138" y="5581650"/>
          <p14:tracePt t="51793" x="6197600" y="5581650"/>
          <p14:tracePt t="51813" x="6215063" y="5572125"/>
          <p14:tracePt t="51844" x="6224588" y="5572125"/>
          <p14:tracePt t="51857" x="6232525" y="5572125"/>
          <p14:tracePt t="51877" x="6242050" y="5572125"/>
          <p14:tracePt t="51888" x="6259513" y="5562600"/>
          <p14:tracePt t="51919" x="6276975" y="5562600"/>
          <p14:tracePt t="51939" x="6286500" y="5562600"/>
          <p14:tracePt t="52015" x="6296025" y="5562600"/>
          <p14:tracePt t="52075" x="6303963" y="5562600"/>
          <p14:tracePt t="52123" x="6323013" y="5562600"/>
          <p14:tracePt t="52174" x="6348413" y="5554663"/>
          <p14:tracePt t="52200" x="6375400" y="5545138"/>
          <p14:tracePt t="52219" x="6384925" y="5537200"/>
          <p14:tracePt t="52231" x="6394450" y="5537200"/>
          <p14:tracePt t="52250" x="6411913" y="5537200"/>
          <p14:tracePt t="52270" x="6419850" y="5537200"/>
          <p14:tracePt t="52283" x="6456363" y="5537200"/>
          <p14:tracePt t="52303" x="6465888" y="5537200"/>
          <p14:tracePt t="52315" x="6500813" y="5537200"/>
          <p14:tracePt t="52327" x="6562725" y="5537200"/>
          <p14:tracePt t="52346" x="6581775" y="5537200"/>
          <p14:tracePt t="52358" x="6626225" y="5537200"/>
          <p14:tracePt t="52378" x="6643688" y="5537200"/>
          <p14:tracePt t="52406" x="6705600" y="5537200"/>
          <p14:tracePt t="52425" x="6732588" y="5537200"/>
          <p14:tracePt t="52437" x="6786563" y="5537200"/>
          <p14:tracePt t="52456" x="6804025" y="5537200"/>
          <p14:tracePt t="52468" x="6848475" y="5537200"/>
          <p14:tracePt t="52487" x="6867525" y="5537200"/>
          <p14:tracePt t="52519" x="6884988" y="5537200"/>
          <p14:tracePt t="52532" x="6919913" y="5537200"/>
          <p14:tracePt t="52554" x="6929438" y="5537200"/>
          <p14:tracePt t="52564" x="6965950" y="5537200"/>
          <p14:tracePt t="52580" x="6983413" y="5537200"/>
          <p14:tracePt t="52594" x="7010400" y="5537200"/>
          <p14:tracePt t="52612" x="7018338" y="5537200"/>
          <p14:tracePt t="52630" x="7037388" y="5537200"/>
          <p14:tracePt t="52657" x="7045325" y="5537200"/>
          <p14:tracePt t="52676" x="7062788" y="5537200"/>
          <p14:tracePt t="52688" x="7072313" y="5545138"/>
          <p14:tracePt t="52720" x="7081838" y="5545138"/>
          <p14:tracePt t="52815" x="7089775" y="5545138"/>
          <p14:tracePt t="53114" x="7099300" y="5545138"/>
          <p14:tracePt t="53384" x="7081838" y="5545138"/>
          <p14:tracePt t="54150" x="7045325" y="5545138"/>
          <p14:tracePt t="54174" x="7027863" y="5545138"/>
          <p14:tracePt t="54183" x="6983413" y="5545138"/>
          <p14:tracePt t="54202" x="6956425" y="5545138"/>
          <p14:tracePt t="54215" x="6894513" y="5545138"/>
          <p14:tracePt t="54234" x="6867525" y="5545138"/>
          <p14:tracePt t="54246" x="6813550" y="5537200"/>
          <p14:tracePt t="54263" x="6796088" y="5537200"/>
          <p14:tracePt t="54279" x="6705600" y="5537200"/>
          <p14:tracePt t="54296" x="6680200" y="5527675"/>
          <p14:tracePt t="54313" x="6608763" y="5518150"/>
          <p14:tracePt t="54329" x="6545263" y="5518150"/>
          <p14:tracePt t="54345" x="6518275" y="5510213"/>
          <p14:tracePt t="54362" x="6456363" y="5510213"/>
          <p14:tracePt t="54379" x="6438900" y="5500688"/>
          <p14:tracePt t="54396" x="6367463" y="5500688"/>
          <p14:tracePt t="54413" x="6313488" y="5500688"/>
          <p14:tracePt t="54434" x="6251575" y="5491163"/>
          <p14:tracePt t="54453" x="6224588" y="5483225"/>
          <p14:tracePt t="54464" x="6205538" y="5483225"/>
          <p14:tracePt t="54483" x="6180138" y="5473700"/>
          <p14:tracePt t="54497" x="6143625" y="5473700"/>
          <p14:tracePt t="54514" x="6081713" y="5465763"/>
          <p14:tracePt t="54534" x="6054725" y="5465763"/>
          <p14:tracePt t="54547" x="6037263" y="5456238"/>
          <p14:tracePt t="54563" x="6018213" y="5456238"/>
          <p14:tracePt t="54579" x="6010275" y="5456238"/>
          <p14:tracePt t="54597" x="6000750" y="5456238"/>
          <p14:tracePt t="54655" x="5991225" y="5456238"/>
          <p14:tracePt t="54925" x="5991225" y="5465763"/>
          <p14:tracePt t="55016" x="5983288" y="5473700"/>
          <p14:tracePt t="55206" x="5983288" y="5483225"/>
          <p14:tracePt t="55504" x="5983288" y="5491163"/>
          <p14:tracePt t="55823" x="5983288" y="5500688"/>
          <p14:tracePt t="56104" x="5983288" y="5510213"/>
          <p14:tracePt t="56228" x="5983288" y="5518150"/>
          <p14:tracePt t="56453" x="5983288" y="5527675"/>
          <p14:tracePt t="56791" x="5991225" y="5527675"/>
          <p14:tracePt t="56924" x="5991225" y="5537200"/>
          <p14:tracePt t="56935" x="5991225" y="5545138"/>
          <p14:tracePt t="57330" x="5991225" y="5554663"/>
          <p14:tracePt t="57611" x="5991225" y="5562600"/>
          <p14:tracePt t="58023" x="5991225" y="5572125"/>
          <p14:tracePt t="58196" x="6000750" y="5572125"/>
          <p14:tracePt t="58254" x="6000750" y="5581650"/>
          <p14:tracePt t="58554" x="6000750" y="5589588"/>
          <p14:tracePt t="58788" x="6010275" y="5589588"/>
          <p14:tracePt t="58837" x="6010275" y="5599113"/>
          <p14:tracePt t="58946" x="6018213" y="5599113"/>
          <p14:tracePt t="59202" x="6018213" y="5608638"/>
          <p14:tracePt t="59326" x="6018213" y="5616575"/>
          <p14:tracePt t="60067" x="6027738" y="5616575"/>
          <p14:tracePt t="60834" x="6027738" y="5626100"/>
          <p14:tracePt t="60933" x="6018213" y="5626100"/>
          <p14:tracePt t="61085" x="5973763" y="5616575"/>
          <p14:tracePt t="61103" x="5946775" y="5608638"/>
          <p14:tracePt t="61117" x="5848350" y="5572125"/>
          <p14:tracePt t="61136" x="5786438" y="5572125"/>
          <p14:tracePt t="61166" x="5661025" y="5537200"/>
          <p14:tracePt t="61198" x="5465763" y="5473700"/>
          <p14:tracePt t="61211" x="5375275" y="5429250"/>
          <p14:tracePt t="61234" x="4946650" y="5259388"/>
          <p14:tracePt t="61267" x="4919663" y="5241925"/>
          <p14:tracePt t="61273" x="4867275" y="5214938"/>
          <p14:tracePt t="61300" x="4652963" y="5116513"/>
          <p14:tracePt t="61334" x="4581525" y="5089525"/>
          <p14:tracePt t="61336" x="4340225" y="4965700"/>
          <p14:tracePt t="61367" x="4187825" y="4867275"/>
          <p14:tracePt t="61400" x="4098925" y="4803775"/>
          <p14:tracePt t="61414" x="3965575" y="4724400"/>
          <p14:tracePt t="61434" x="3724275" y="4554538"/>
          <p14:tracePt t="61466" x="3608388" y="4456113"/>
          <p14:tracePt t="61499" x="3571875" y="4429125"/>
          <p14:tracePt t="61508" x="3446463" y="4322763"/>
          <p14:tracePt t="61540" x="3286125" y="4197350"/>
          <p14:tracePt t="61567" x="3044825" y="4010025"/>
          <p14:tracePt t="61601" x="2946400" y="3911600"/>
          <p14:tracePt t="61635" x="2874963" y="3848100"/>
          <p14:tracePt t="61651" x="2786063" y="3776663"/>
          <p14:tracePt t="61684" x="2768600" y="3786188"/>
          <p14:tracePt t="61744" x="2732088" y="3795713"/>
          <p14:tracePt t="61768" x="2705100" y="3822700"/>
          <p14:tracePt t="61799" x="2705100" y="3830638"/>
          <p14:tracePt t="61832" x="2697163" y="3830638"/>
          <p14:tracePt t="61839" x="2687638" y="3840163"/>
          <p14:tracePt t="61874" x="2679700" y="3848100"/>
          <p14:tracePt t="61902" x="2652713" y="3867150"/>
          <p14:tracePt t="61934" x="2643188" y="3875088"/>
          <p14:tracePt t="61966" x="2643188" y="3884613"/>
          <p14:tracePt t="61969" x="2633663" y="3902075"/>
          <p14:tracePt t="62002" x="2616200" y="3929063"/>
          <p14:tracePt t="62035" x="2616200" y="3938588"/>
          <p14:tracePt t="62041" x="2616200" y="3946525"/>
          <p14:tracePt t="62076" x="2616200" y="3956050"/>
          <p14:tracePt t="62102" x="2616200" y="3965575"/>
          <p14:tracePt t="62140" x="2616200" y="3956050"/>
          <p14:tracePt t="62343" x="2616200" y="3938588"/>
          <p14:tracePt t="62355" x="2608263" y="3911600"/>
          <p14:tracePt t="62375" x="2608263" y="3884613"/>
          <p14:tracePt t="62406" x="2608263" y="3857625"/>
          <p14:tracePt t="62437" x="2608263" y="3830638"/>
          <p14:tracePt t="62468" x="2616200" y="3786188"/>
          <p14:tracePt t="62500" x="2616200" y="3741738"/>
          <p14:tracePt t="62517" x="2616200" y="3697288"/>
          <p14:tracePt t="62550" x="2616200" y="3687763"/>
          <p14:tracePt t="62580" x="2625725" y="3679825"/>
          <p14:tracePt t="62612" x="2625725" y="3670300"/>
          <p14:tracePt t="62637" x="2633663" y="3652838"/>
          <p14:tracePt t="62670" x="2633663" y="3633788"/>
          <p14:tracePt t="62701" x="2633663" y="3616325"/>
          <p14:tracePt t="62705" x="2633663" y="3608388"/>
          <p14:tracePt t="62749" x="2633663" y="3598863"/>
          <p14:tracePt t="62771" x="2643188" y="3598863"/>
          <p14:tracePt t="62803" x="2643188" y="3589338"/>
          <p14:tracePt t="62835" x="2652713" y="3589338"/>
          <p14:tracePt t="62846" x="2679700" y="3571875"/>
          <p14:tracePt t="62878" x="2697163" y="3571875"/>
          <p14:tracePt t="62905" x="2867025" y="3581400"/>
          <p14:tracePt t="62937" x="2965450" y="3608388"/>
          <p14:tracePt t="62968" x="2990850" y="3608388"/>
          <p14:tracePt t="62972" x="3133725" y="3679825"/>
          <p14:tracePt t="63004" x="3322638" y="3776663"/>
          <p14:tracePt t="63038" x="3394075" y="3830638"/>
          <p14:tracePt t="63048" x="3625850" y="3973513"/>
          <p14:tracePt t="63080" x="3795713" y="4098925"/>
          <p14:tracePt t="63106" x="4044950" y="4286250"/>
          <p14:tracePt t="63137" x="4384675" y="4581525"/>
          <p14:tracePt t="63169" x="4581525" y="4751388"/>
          <p14:tracePt t="63178" x="4679950" y="4830763"/>
          <p14:tracePt t="63205" x="4919663" y="5054600"/>
          <p14:tracePt t="63238" x="5062538" y="5160963"/>
          <p14:tracePt t="63255" x="5143500" y="5205413"/>
          <p14:tracePt t="63272" x="5394325" y="5357813"/>
          <p14:tracePt t="63305" x="5473700" y="5411788"/>
          <p14:tracePt t="63316" x="5510213" y="5429250"/>
          <p14:tracePt t="63339" x="5562600" y="5456238"/>
          <p14:tracePt t="63374" x="5562600" y="5465763"/>
          <p14:tracePt t="63378" x="5616575" y="5473700"/>
          <p14:tracePt t="63406" x="5732463" y="5518150"/>
          <p14:tracePt t="63438" x="5751513" y="5527675"/>
          <p14:tracePt t="63447" x="5759450" y="5527675"/>
          <p14:tracePt t="63475" x="5768975" y="5527675"/>
          <p14:tracePt t="63506" x="5822950" y="5527675"/>
          <p14:tracePt t="63538" x="5857875" y="5545138"/>
          <p14:tracePt t="63556" x="5867400" y="5545138"/>
          <p14:tracePt t="63575" x="5875338" y="5545138"/>
          <p14:tracePt t="64257" x="5867400" y="5537200"/>
          <p14:tracePt t="64671" x="5867400" y="5545138"/>
          <p14:tracePt t="66481" x="5867400" y="5554663"/>
          <p14:tracePt t="66904" x="5875338" y="5554663"/>
          <p14:tracePt t="66964" x="5884863" y="5554663"/>
          <p14:tracePt t="66984" x="5894388" y="5554663"/>
          <p14:tracePt t="66994" x="5911850" y="5554663"/>
          <p14:tracePt t="67024" x="5946775" y="5562600"/>
          <p14:tracePt t="67051" x="6018213" y="5589588"/>
          <p14:tracePt t="67084" x="6054725" y="5608638"/>
          <p14:tracePt t="67088" x="6116638" y="5634038"/>
          <p14:tracePt t="67117" x="6251575" y="5670550"/>
          <p14:tracePt t="67150" x="6286500" y="5688013"/>
          <p14:tracePt t="67153" x="6411913" y="5724525"/>
          <p14:tracePt t="67184" x="6500813" y="5759450"/>
          <p14:tracePt t="67217" x="6527800" y="5776913"/>
          <p14:tracePt t="67234" x="6537325" y="5776913"/>
          <p14:tracePt t="67279" x="6545263" y="5776913"/>
          <p14:tracePt t="70981" x="6554788" y="5776913"/>
          <p14:tracePt t="71149" x="6562725" y="5786438"/>
          <p14:tracePt t="71193" x="6572250" y="5786438"/>
          <p14:tracePt t="71227" x="6581775" y="5786438"/>
          <p14:tracePt t="71270" x="6589713" y="5786438"/>
          <p14:tracePt t="71389" x="6599238" y="5786438"/>
          <p14:tracePt t="71495" x="6608763" y="5786438"/>
          <p14:tracePt t="71554" x="6608763" y="5795963"/>
          <p14:tracePt t="71573" x="6616700" y="5795963"/>
          <p14:tracePt t="71617" x="6626225" y="5795963"/>
          <p14:tracePt t="71968" x="6634163" y="5795963"/>
          <p14:tracePt t="72116" x="6643688" y="5795963"/>
          <p14:tracePt t="72420" x="6653213" y="5795963"/>
          <p14:tracePt t="72717" x="6661150" y="5795963"/>
          <p14:tracePt t="73019" x="6661150" y="5803900"/>
          <p14:tracePt t="73045" x="6670675" y="5803900"/>
          <p14:tracePt t="73160" x="6661150" y="5803900"/>
          <p14:tracePt t="74055" x="6653213" y="5803900"/>
          <p14:tracePt t="74085" x="6643688" y="5803900"/>
          <p14:tracePt t="74177" x="6626225" y="5803900"/>
          <p14:tracePt t="74226" x="6608763" y="5803900"/>
          <p14:tracePt t="74317" x="6589713" y="5803900"/>
          <p14:tracePt t="74350" x="6572250" y="5795963"/>
          <p14:tracePt t="74371" x="6562725" y="5795963"/>
          <p14:tracePt t="74383" x="6510338" y="5776913"/>
          <p14:tracePt t="74406" x="6296025" y="5653088"/>
          <p14:tracePt t="74438" x="6269038" y="5626100"/>
          <p14:tracePt t="74445" x="6188075" y="5572125"/>
          <p14:tracePt t="74473" x="6126163" y="5527675"/>
          <p14:tracePt t="74505" x="6089650" y="5510213"/>
          <p14:tracePt t="74508" x="6037263" y="5483225"/>
          <p14:tracePt t="74540" x="6018213" y="5483225"/>
          <p14:tracePt t="74586" x="5983288" y="5483225"/>
          <p14:tracePt t="74605" x="5956300" y="5483225"/>
          <p14:tracePt t="74617" x="5919788" y="5465763"/>
          <p14:tracePt t="74640" x="5894388" y="5456238"/>
          <p14:tracePt t="74672" x="5884863" y="5456238"/>
          <p14:tracePt t="74679" x="5867400" y="5456238"/>
          <p14:tracePt t="74707" x="5848350" y="5456238"/>
          <p14:tracePt t="74739" x="5840413" y="5456238"/>
          <p14:tracePt t="74743" x="5830888" y="5456238"/>
          <p14:tracePt t="74994" x="5822950" y="5456238"/>
          <p14:tracePt t="75014" x="5813425" y="5456238"/>
          <p14:tracePt t="75060" x="5786438" y="5456238"/>
          <p14:tracePt t="75078" x="5759450" y="5456238"/>
          <p14:tracePt t="75090" x="5724525" y="5456238"/>
          <p14:tracePt t="75109" x="5715000" y="5456238"/>
          <p14:tracePt t="75141" x="5697538" y="5456238"/>
          <p14:tracePt t="75156" x="5688013" y="5456238"/>
          <p14:tracePt t="75203" x="5680075" y="5456238"/>
          <p14:tracePt t="75253" x="5670550" y="5456238"/>
          <p14:tracePt t="75296" x="5661025" y="5456238"/>
          <p14:tracePt t="75343" x="5653088" y="5456238"/>
          <p14:tracePt t="75376" x="5643563" y="5456238"/>
          <p14:tracePt t="75423" x="5634038" y="5465763"/>
          <p14:tracePt t="75457" x="5643563" y="5465763"/>
          <p14:tracePt t="75785" x="5653088" y="5465763"/>
          <p14:tracePt t="75845" x="5661025" y="5473700"/>
          <p14:tracePt t="75876" x="5688013" y="5473700"/>
          <p14:tracePt t="75896" x="5705475" y="5473700"/>
          <p14:tracePt t="75911" x="5786438" y="5483225"/>
          <p14:tracePt t="75943" x="5840413" y="5483225"/>
          <p14:tracePt t="75958" x="5857875" y="5491163"/>
          <p14:tracePt t="75978" x="5946775" y="5491163"/>
          <p14:tracePt t="76011" x="5991225" y="5491163"/>
          <p14:tracePt t="76020" x="6010275" y="5491163"/>
          <p14:tracePt t="76046" x="6081713" y="5500688"/>
          <p14:tracePt t="76079" x="6126163" y="5500688"/>
          <p14:tracePt t="76084" x="6143625" y="5500688"/>
          <p14:tracePt t="76112" x="6188075" y="5510213"/>
          <p14:tracePt t="76144" x="6224588" y="5518150"/>
          <p14:tracePt t="76162" x="6232525" y="5518150"/>
          <p14:tracePt t="76285" x="6242050" y="5518150"/>
          <p14:tracePt t="76634" x="6251575" y="5518150"/>
          <p14:tracePt t="76936" x="6251575" y="5510213"/>
          <p14:tracePt t="77407" x="6259513" y="5510213"/>
          <p14:tracePt t="77465" x="6269038" y="5510213"/>
          <p14:tracePt t="78732" x="6276975" y="5510213"/>
          <p14:tracePt t="79507" x="6286500" y="5510213"/>
          <p14:tracePt t="79585" x="6296025" y="5510213"/>
          <p14:tracePt t="79615" x="6313488" y="5510213"/>
          <p14:tracePt t="79635" x="6330950" y="5510213"/>
          <p14:tracePt t="79710" x="6340475" y="5510213"/>
          <p14:tracePt t="79728" x="6357938" y="5500688"/>
          <p14:tracePt t="79747" x="6367463" y="5500688"/>
          <p14:tracePt t="79758" x="6394450" y="5500688"/>
          <p14:tracePt t="79790" x="6402388" y="5500688"/>
          <p14:tracePt t="79823" x="6411913" y="5500688"/>
          <p14:tracePt t="79966" x="6411913" y="5491163"/>
          <p14:tracePt t="80278" x="6402388" y="5491163"/>
          <p14:tracePt t="80297" x="6384925" y="5491163"/>
          <p14:tracePt t="80345" x="6348413" y="5500688"/>
          <p14:tracePt t="80375" x="6330950" y="5500688"/>
          <p14:tracePt t="80387" x="6323013" y="5500688"/>
          <p14:tracePt t="80406" x="6313488" y="5500688"/>
          <p14:tracePt t="80425" x="6303963" y="5500688"/>
          <p14:tracePt t="80456" x="6269038" y="5500688"/>
          <p14:tracePt t="80471" x="6251575" y="5510213"/>
          <p14:tracePt t="80492" x="6188075" y="5527675"/>
          <p14:tracePt t="80524" x="6153150" y="5537200"/>
          <p14:tracePt t="80532" x="6143625" y="5537200"/>
          <p14:tracePt t="80559" x="6037263" y="5545138"/>
          <p14:tracePt t="80590" x="5938838" y="5545138"/>
          <p14:tracePt t="80596" x="5848350" y="5537200"/>
          <p14:tracePt t="80626" x="5786438" y="5537200"/>
          <p14:tracePt t="80659" x="5768975" y="5537200"/>
          <p14:tracePt t="80671" x="5688013" y="5537200"/>
          <p14:tracePt t="80692" x="5562600" y="5518150"/>
          <p14:tracePt t="80724" x="5537200" y="5510213"/>
          <p14:tracePt t="80734" x="5510213" y="5510213"/>
          <p14:tracePt t="80759" x="5491163" y="5500688"/>
          <p14:tracePt t="80791" x="5500688" y="5500688"/>
          <p14:tracePt t="80858" x="5510213" y="5500688"/>
          <p14:tracePt t="81004" x="5510213" y="5491163"/>
          <p14:tracePt t="81146" x="5518150" y="5491163"/>
          <p14:tracePt t="81189" x="5527675" y="5491163"/>
          <p14:tracePt t="81208" x="5545138" y="5491163"/>
          <p14:tracePt t="81219" x="5554663" y="5491163"/>
          <p14:tracePt t="81239" x="5562600" y="5491163"/>
          <p14:tracePt t="81251" x="5589588" y="5491163"/>
          <p14:tracePt t="81269" x="5608638" y="5491163"/>
          <p14:tracePt t="81282" x="5661025" y="5491163"/>
          <p14:tracePt t="81300" x="5724525" y="5491163"/>
          <p14:tracePt t="81320" x="5751513" y="5491163"/>
          <p14:tracePt t="81332" x="5795963" y="5491163"/>
          <p14:tracePt t="81351" x="5822950" y="5491163"/>
          <p14:tracePt t="81364" x="5875338" y="5491163"/>
          <p14:tracePt t="81383" x="5938838" y="5491163"/>
          <p14:tracePt t="81408" x="5991225" y="5491163"/>
          <p14:tracePt t="81427" x="6010275" y="5491163"/>
          <p14:tracePt t="81439" x="6062663" y="5491163"/>
          <p14:tracePt t="81458" x="6072188" y="5491163"/>
          <p14:tracePt t="81492" x="6045200" y="5491163"/>
          <p14:tracePt t="81575" x="6010275" y="5491163"/>
          <p14:tracePt t="81586" x="5956300" y="5491163"/>
          <p14:tracePt t="81599" x="5848350" y="5491163"/>
          <p14:tracePt t="81617" x="5830888" y="5491163"/>
          <p14:tracePt t="81629" x="5759450" y="5491163"/>
          <p14:tracePt t="81648" x="5741988" y="5491163"/>
          <p14:tracePt t="81662" x="5705475" y="5491163"/>
          <p14:tracePt t="81687" x="5634038" y="5483225"/>
          <p14:tracePt t="81700" x="5545138" y="5483225"/>
          <p14:tracePt t="81713" x="5473700" y="5483225"/>
          <p14:tracePt t="81729" x="5375275" y="5483225"/>
          <p14:tracePt t="81746" x="5348288" y="5483225"/>
          <p14:tracePt t="81762" x="5295900" y="5483225"/>
          <p14:tracePt t="81780" x="5259388" y="5483225"/>
          <p14:tracePt t="81797" x="5214938" y="5483225"/>
          <p14:tracePt t="81813" x="5197475" y="5483225"/>
          <p14:tracePt t="81829" x="5143500" y="5483225"/>
          <p14:tracePt t="81846" x="5126038" y="5483225"/>
          <p14:tracePt t="81863" x="5099050" y="5483225"/>
          <p14:tracePt t="81880" x="5089525" y="5483225"/>
          <p14:tracePt t="81914" x="5072063" y="5483225"/>
          <p14:tracePt t="81932" x="5062538" y="5483225"/>
          <p14:tracePt t="81944" x="5037138" y="5483225"/>
          <p14:tracePt t="81964" x="5027613" y="5483225"/>
          <p14:tracePt t="81975" x="5010150" y="5473700"/>
          <p14:tracePt t="81994" x="5000625" y="5473700"/>
          <p14:tracePt t="82020" x="4991100" y="5473700"/>
          <p14:tracePt t="82070" x="4991100" y="5465763"/>
          <p14:tracePt t="82088" x="4983163" y="5465763"/>
          <p14:tracePt t="82100" x="4973638" y="5465763"/>
          <p14:tracePt t="82148" x="4965700" y="5456238"/>
          <p14:tracePt t="82166" x="4956175" y="5456238"/>
          <p14:tracePt t="82352" x="4956175" y="5446713"/>
          <p14:tracePt t="82604" x="4965700" y="5446713"/>
          <p14:tracePt t="82665" x="4991100" y="5446713"/>
          <p14:tracePt t="82686" x="5010150" y="5446713"/>
          <p14:tracePt t="82699" x="5062538" y="5438775"/>
          <p14:tracePt t="82717" x="5108575" y="5438775"/>
          <p14:tracePt t="82729" x="5214938" y="5438775"/>
          <p14:tracePt t="82749" x="5286375" y="5438775"/>
          <p14:tracePt t="82760" x="5554663" y="5446713"/>
          <p14:tracePt t="82781" x="5653088" y="5465763"/>
          <p14:tracePt t="82794" x="5875338" y="5500688"/>
          <p14:tracePt t="82814" x="5973763" y="5510213"/>
          <p14:tracePt t="82824" x="6205538" y="5537200"/>
          <p14:tracePt t="82844" x="6286500" y="5545138"/>
          <p14:tracePt t="82856" x="6554788" y="5581650"/>
          <p14:tracePt t="82875" x="6643688" y="5599113"/>
          <p14:tracePt t="82886" x="6938963" y="5634038"/>
          <p14:tracePt t="82905" x="7037388" y="5643563"/>
          <p14:tracePt t="82918" x="7170738" y="5653088"/>
          <p14:tracePt t="82937" x="7232650" y="5661025"/>
          <p14:tracePt t="82956" x="7358063" y="5661025"/>
          <p14:tracePt t="82968" x="7375525" y="5670550"/>
          <p14:tracePt t="82983" x="7473950" y="5670550"/>
          <p14:tracePt t="82999" x="7483475" y="5670550"/>
          <p14:tracePt t="83016" x="7518400" y="5670550"/>
          <p14:tracePt t="83033" x="7581900" y="5670550"/>
          <p14:tracePt t="83064" x="7599363" y="5670550"/>
          <p14:tracePt t="83076" x="7608888" y="5670550"/>
          <p14:tracePt t="83095" x="7589838" y="5661025"/>
          <p14:tracePt t="83190" x="7581900" y="5643563"/>
          <p14:tracePt t="83202" x="7554913" y="5626100"/>
          <p14:tracePt t="83221" x="7537450" y="5616575"/>
          <p14:tracePt t="83235" x="7527925" y="5608638"/>
          <p14:tracePt t="83267" x="7518400" y="5599113"/>
          <p14:tracePt t="83279" x="7510463" y="5589588"/>
          <p14:tracePt t="88232" x="7510463" y="5599113"/>
          <p14:tracePt t="88928" x="7518400" y="5599113"/>
          <p14:tracePt t="89037" x="7518400" y="5608638"/>
          <p14:tracePt t="90232" x="7518400" y="5616575"/>
          <p14:tracePt t="90670" x="7510463" y="5608638"/>
          <p14:tracePt t="91014" x="7510463" y="5599113"/>
          <p14:tracePt t="91079" x="7500938" y="5589588"/>
          <p14:tracePt t="91112" x="7491413" y="5572125"/>
          <p14:tracePt t="91125" x="7491413" y="5562600"/>
          <p14:tracePt t="91239" x="7483475" y="5545138"/>
          <p14:tracePt t="91251" x="7466013" y="5518150"/>
          <p14:tracePt t="91270" x="7456488" y="5500688"/>
          <p14:tracePt t="91291" x="7439025" y="5473700"/>
          <p14:tracePt t="91325" x="7439025" y="5456238"/>
          <p14:tracePt t="91332" x="7429500" y="5456238"/>
          <p14:tracePt t="91358" x="7419975" y="5429250"/>
          <p14:tracePt t="91390" x="7402513" y="5411788"/>
          <p14:tracePt t="91395" x="7367588" y="5340350"/>
          <p14:tracePt t="91427" x="7313613" y="5214938"/>
          <p14:tracePt t="91458" x="7259638" y="5099050"/>
          <p14:tracePt t="91490" x="7215188" y="5000625"/>
          <p14:tracePt t="91522" x="7197725" y="4965700"/>
          <p14:tracePt t="91532" x="7143750" y="4830763"/>
          <p14:tracePt t="91565" x="7108825" y="4751388"/>
          <p14:tracePt t="91592" x="7054850" y="4652963"/>
          <p14:tracePt t="91624" x="7045325" y="4625975"/>
          <p14:tracePt t="91624" x="7037388" y="4608513"/>
          <p14:tracePt t="91660" x="7027863" y="4598988"/>
          <p14:tracePt t="91678" x="7000875" y="4562475"/>
          <p14:tracePt t="91710" x="6973888" y="4527550"/>
          <p14:tracePt t="91726" x="6946900" y="4465638"/>
          <p14:tracePt t="91758" x="6911975" y="4402138"/>
          <p14:tracePt t="91790" x="6902450" y="4394200"/>
          <p14:tracePt t="91798" x="6867525" y="4340225"/>
          <p14:tracePt t="91831" x="6848475" y="4330700"/>
          <p14:tracePt t="91867" x="6848475" y="4322763"/>
          <p14:tracePt t="91899" x="6823075" y="4295775"/>
          <p14:tracePt t="91926" x="6796088" y="4259263"/>
          <p14:tracePt t="91959" x="6786563" y="4259263"/>
          <p14:tracePt t="91991" x="6777038" y="4251325"/>
          <p14:tracePt t="91996" x="6751638" y="4224338"/>
          <p14:tracePt t="92028" x="6705600" y="4205288"/>
          <p14:tracePt t="92061" x="6697663" y="4197350"/>
          <p14:tracePt t="92066" x="6680200" y="4187825"/>
          <p14:tracePt t="92094" x="6653213" y="4179888"/>
          <p14:tracePt t="92125" x="6599238" y="4179888"/>
          <p14:tracePt t="92150" x="6581775" y="4179888"/>
          <p14:tracePt t="92163" x="6537325" y="4170363"/>
          <p14:tracePt t="92194" x="6518275" y="4170363"/>
          <p14:tracePt t="92227" x="6491288" y="4170363"/>
          <p14:tracePt t="92258" x="6483350" y="4179888"/>
          <p14:tracePt t="92270" x="6446838" y="4197350"/>
          <p14:tracePt t="92294" x="6375400" y="4251325"/>
          <p14:tracePt t="92326" x="6357938" y="4259263"/>
          <p14:tracePt t="92334" x="6296025" y="4330700"/>
          <p14:tracePt t="92361" x="6242050" y="4394200"/>
          <p14:tracePt t="92393" x="6197600" y="4419600"/>
          <p14:tracePt t="92400" x="6180138" y="4438650"/>
          <p14:tracePt t="92428" x="6108700" y="4483100"/>
          <p14:tracePt t="92461" x="6037263" y="4518025"/>
          <p14:tracePt t="92464" x="5894388" y="4572000"/>
          <p14:tracePt t="92496" x="5732463" y="4616450"/>
          <p14:tracePt t="92529" x="5661025" y="4633913"/>
          <p14:tracePt t="92539" x="5599113" y="4643438"/>
          <p14:tracePt t="92562" x="5473700" y="4660900"/>
          <p14:tracePt t="92595" x="5411788" y="4660900"/>
          <p14:tracePt t="92602" x="5268913" y="4660900"/>
          <p14:tracePt t="92629" x="5054600" y="4652963"/>
          <p14:tracePt t="92660" x="5010150" y="4643438"/>
          <p14:tracePt t="92669" x="4973638" y="4633913"/>
          <p14:tracePt t="92695" x="4786313" y="4572000"/>
          <p14:tracePt t="92727" x="4572000" y="4483100"/>
          <p14:tracePt t="92730" x="4491038" y="4446588"/>
          <p14:tracePt t="92762" x="4456113" y="4419600"/>
          <p14:tracePt t="92769" x="4429125" y="4402138"/>
          <p14:tracePt t="92796" x="4340225" y="4357688"/>
          <p14:tracePt t="92828" x="4276725" y="4313238"/>
          <p14:tracePt t="92836" x="3990975" y="4133850"/>
          <p14:tracePt t="92862" x="3705225" y="3902075"/>
          <p14:tracePt t="92894" x="3670300" y="3884613"/>
          <p14:tracePt t="92899" x="3608388" y="3803650"/>
          <p14:tracePt t="92929" x="3465513" y="3679825"/>
          <p14:tracePt t="92962" x="3375025" y="3625850"/>
          <p14:tracePt t="92968" x="3348038" y="3608388"/>
          <p14:tracePt t="92996" x="3295650" y="3589338"/>
          <p14:tracePt t="93028" x="3268663" y="3589338"/>
          <p14:tracePt t="93046" x="3241675" y="3589338"/>
          <p14:tracePt t="93065" x="3152775" y="3589338"/>
          <p14:tracePt t="93097" x="3071813" y="3589338"/>
          <p14:tracePt t="93129" x="3054350" y="3589338"/>
          <p14:tracePt t="93137" x="3044825" y="3589338"/>
          <p14:tracePt t="93163" x="3036888" y="3589338"/>
          <p14:tracePt t="93195" x="3027363" y="3589338"/>
          <p14:tracePt t="93315" x="3017838" y="3581400"/>
          <p14:tracePt t="93701" x="3017838" y="3571875"/>
          <p14:tracePt t="93754" x="3009900" y="3571875"/>
          <p14:tracePt t="95482" x="3009900" y="3562350"/>
          <p14:tracePt t="96044" x="3000375" y="3554413"/>
          <p14:tracePt t="96062" x="2990850" y="3536950"/>
          <p14:tracePt t="96093" x="2990850" y="3554413"/>
          <p14:tracePt t="97022" x="2990850" y="3571875"/>
          <p14:tracePt t="97035" x="2982913" y="3608388"/>
          <p14:tracePt t="97053" x="2973388" y="3633788"/>
          <p14:tracePt t="97075" x="2946400" y="3714750"/>
          <p14:tracePt t="97108" x="2911475" y="3786188"/>
          <p14:tracePt t="97117" x="2911475" y="3813175"/>
          <p14:tracePt t="97142" x="2874963" y="3929063"/>
          <p14:tracePt t="97175" x="2830513" y="4010025"/>
          <p14:tracePt t="97178" x="2822575" y="4037013"/>
          <p14:tracePt t="97209" x="2724150" y="4179888"/>
          <p14:tracePt t="97246" x="2714625" y="4197350"/>
          <p14:tracePt t="97252" x="2679700" y="4259263"/>
          <p14:tracePt t="97275" x="2652713" y="4295775"/>
          <p14:tracePt t="97306" x="2625725" y="4340225"/>
          <p14:tracePt t="97320" x="2625725" y="4348163"/>
          <p14:tracePt t="97342" x="2608263" y="4375150"/>
          <p14:tracePt t="97374" x="2598738" y="4402138"/>
          <p14:tracePt t="97384" x="2598738" y="4438650"/>
          <p14:tracePt t="97431" x="2616200" y="4465638"/>
          <p14:tracePt t="97443" x="2652713" y="4545013"/>
          <p14:tracePt t="97475" x="2652713" y="4554538"/>
          <p14:tracePt t="97631" x="2652713" y="4562475"/>
          <p14:tracePt t="97710" x="2660650" y="4562475"/>
          <p14:tracePt t="97729" x="2660650" y="4581525"/>
          <p14:tracePt t="97744" x="2679700" y="4598988"/>
          <p14:tracePt t="97776" x="2705100" y="4625975"/>
          <p14:tracePt t="97791" x="2724150" y="4633913"/>
          <p14:tracePt t="97811" x="2795588" y="4697413"/>
          <p14:tracePt t="97843" x="2803525" y="4705350"/>
          <p14:tracePt t="97855" x="2822575" y="4714875"/>
          <p14:tracePt t="97878" x="2874963" y="4759325"/>
          <p14:tracePt t="97909" x="2911475" y="4786313"/>
          <p14:tracePt t="97918" x="2955925" y="4803775"/>
          <p14:tracePt t="97945" x="2990850" y="4822825"/>
          <p14:tracePt t="97976" x="3017838" y="4840288"/>
          <p14:tracePt t="97979" x="3036888" y="4848225"/>
          <p14:tracePt t="98011" x="3054350" y="4857750"/>
          <p14:tracePt t="98013" x="3071813" y="4867275"/>
          <p14:tracePt t="98047" x="3098800" y="4867275"/>
          <p14:tracePt t="98078" x="3116263" y="4875213"/>
          <p14:tracePt t="98109" x="3125788" y="4875213"/>
          <p14:tracePt t="98165" x="3125788" y="4884738"/>
          <p14:tracePt t="98183" x="3133725" y="4884738"/>
          <p14:tracePt t="98623" x="3133725" y="4894263"/>
          <p14:tracePt t="99440" x="3143250" y="4911725"/>
          <p14:tracePt t="99460" x="3152775" y="4919663"/>
          <p14:tracePt t="99472" x="3152775" y="4929188"/>
          <p14:tracePt t="99631" x="3160713" y="4929188"/>
          <p14:tracePt t="99839" x="3170238" y="4938713"/>
          <p14:tracePt t="101982" x="3187700" y="4938713"/>
          <p14:tracePt t="102349" x="3214688" y="4938713"/>
          <p14:tracePt t="102368" x="3232150" y="4929188"/>
          <p14:tracePt t="102379" x="3259138" y="4929188"/>
          <p14:tracePt t="102398" x="3268663" y="4929188"/>
          <p14:tracePt t="102425" x="3322638" y="4929188"/>
          <p14:tracePt t="102457" x="3375025" y="4929188"/>
          <p14:tracePt t="102464" x="3394075" y="4929188"/>
          <p14:tracePt t="102491" x="3446463" y="4929188"/>
          <p14:tracePt t="102491" x="3509963" y="4938713"/>
          <p14:tracePt t="102525" x="3527425" y="4938713"/>
          <p14:tracePt t="102537" x="3589338" y="4938713"/>
          <p14:tracePt t="102559" x="3679825" y="4938713"/>
          <p14:tracePt t="102592" x="3705225" y="4946650"/>
          <p14:tracePt t="102598" x="3813175" y="4983163"/>
          <p14:tracePt t="102625" x="3911600" y="5000625"/>
          <p14:tracePt t="102657" x="3946525" y="5018088"/>
          <p14:tracePt t="102663" x="4044950" y="5054600"/>
          <p14:tracePt t="102694" x="4152900" y="5089525"/>
          <p14:tracePt t="102726" x="4241800" y="5126038"/>
          <p14:tracePt t="102758" x="4313238" y="5143500"/>
          <p14:tracePt t="102775" x="4340225" y="5153025"/>
          <p14:tracePt t="102792" x="4419600" y="5187950"/>
          <p14:tracePt t="102824" x="4483100" y="5224463"/>
          <p14:tracePt t="102835" x="4572000" y="5259388"/>
          <p14:tracePt t="102859" x="4625975" y="5276850"/>
          <p14:tracePt t="102892" x="4643438" y="5276850"/>
          <p14:tracePt t="102899" x="4660900" y="5276850"/>
          <p14:tracePt t="102926" x="4751388" y="5286375"/>
          <p14:tracePt t="102958" x="4776788" y="5286375"/>
          <p14:tracePt t="102962" x="4875213" y="5303838"/>
          <p14:tracePt t="102993" x="5108575" y="5384800"/>
          <p14:tracePt t="103027" x="5232400" y="5429250"/>
          <p14:tracePt t="103046" x="5286375" y="5446713"/>
          <p14:tracePt t="103071" x="5394325" y="5465763"/>
          <p14:tracePt t="103093" x="5608638" y="5491163"/>
          <p14:tracePt t="103126" x="5670550" y="5500688"/>
          <p14:tracePt t="103135" x="5768975" y="5500688"/>
          <p14:tracePt t="103160" x="5857875" y="5510213"/>
          <p14:tracePt t="103192" x="5894388" y="5518150"/>
          <p14:tracePt t="103196" x="5965825" y="5518150"/>
          <p14:tracePt t="103227" x="6180138" y="5545138"/>
          <p14:tracePt t="103261" x="6232525" y="5554663"/>
          <p14:tracePt t="103280" x="6242050" y="5554663"/>
          <p14:tracePt t="103325" x="6251575" y="5554663"/>
          <p14:tracePt t="103747" x="6251575" y="5545138"/>
          <p14:tracePt t="105232" x="6251575" y="5554663"/>
          <p14:tracePt t="106482" x="6242050" y="5554663"/>
          <p14:tracePt t="107982" x="6251575" y="5554663"/>
          <p14:tracePt t="108105" x="6259513" y="5554663"/>
          <p14:tracePt t="108842" x="6259513" y="5562600"/>
          <p14:tracePt t="109081" x="6269038" y="5562600"/>
          <p14:tracePt t="109648" x="6286500" y="5562600"/>
          <p14:tracePt t="110491" x="6296025" y="5562600"/>
          <p14:tracePt t="110509" x="6303963" y="5562600"/>
          <p14:tracePt t="110522" x="6330950" y="5562600"/>
          <p14:tracePt t="110540" x="6348413" y="5554663"/>
          <p14:tracePt t="110552" x="6384925" y="5545138"/>
          <p14:tracePt t="110571" x="6438900" y="5545138"/>
          <p14:tracePt t="110590" x="6456363" y="5545138"/>
          <p14:tracePt t="110603" x="6510338" y="5545138"/>
          <p14:tracePt t="110622" x="6527800" y="5545138"/>
          <p14:tracePt t="110635" x="6608763" y="5545138"/>
          <p14:tracePt t="110654" x="6626225" y="5545138"/>
          <p14:tracePt t="110665" x="6680200" y="5545138"/>
          <p14:tracePt t="110685" x="6742113" y="5545138"/>
          <p14:tracePt t="110709" x="6777038" y="5545138"/>
          <p14:tracePt t="110728" x="6858000" y="5545138"/>
          <p14:tracePt t="110747" x="6867525" y="5545138"/>
          <p14:tracePt t="110759" x="6919913" y="5537200"/>
          <p14:tracePt t="110778" x="6946900" y="5537200"/>
          <p14:tracePt t="110790" x="6983413" y="5527675"/>
          <p14:tracePt t="110810" x="7010400" y="5527675"/>
          <p14:tracePt t="110823" x="7027863" y="5518150"/>
          <p14:tracePt t="110842" x="7045325" y="5518150"/>
          <p14:tracePt t="110855" x="7072313" y="5500688"/>
          <p14:tracePt t="110867" x="7108825" y="5473700"/>
          <p14:tracePt t="110887" x="7126288" y="5456238"/>
          <p14:tracePt t="110900" x="7134225" y="5446713"/>
          <p14:tracePt t="110917" x="7161213" y="5411788"/>
          <p14:tracePt t="110934" x="7197725" y="5357813"/>
          <p14:tracePt t="110950" x="7205663" y="5340350"/>
          <p14:tracePt t="110967" x="7215188" y="5322888"/>
          <p14:tracePt t="110985" x="7215188" y="5313363"/>
          <p14:tracePt t="111057" x="7215188" y="5286375"/>
          <p14:tracePt t="111075" x="7215188" y="5276850"/>
          <p14:tracePt t="111087" x="7215188" y="5251450"/>
          <p14:tracePt t="111107" x="7215188" y="5241925"/>
          <p14:tracePt t="111119" x="7215188" y="5224463"/>
          <p14:tracePt t="111139" x="7215188" y="5187950"/>
          <p14:tracePt t="111170" x="7215188" y="5170488"/>
          <p14:tracePt t="111182" x="7197725" y="5108575"/>
          <p14:tracePt t="111202" x="7197725" y="5089525"/>
          <p14:tracePt t="111214" x="7188200" y="5072063"/>
          <p14:tracePt t="111233" x="7180263" y="5054600"/>
          <p14:tracePt t="111245" x="7170738" y="5000625"/>
          <p14:tracePt t="111265" x="7170738" y="4983163"/>
          <p14:tracePt t="111276" x="7161213" y="4938713"/>
          <p14:tracePt t="111295" x="7153275" y="4919663"/>
          <p14:tracePt t="111307" x="7126288" y="4884738"/>
          <p14:tracePt t="111326" x="7126288" y="4867275"/>
          <p14:tracePt t="111338" x="7089775" y="4803775"/>
          <p14:tracePt t="111356" x="7027863" y="4705350"/>
          <p14:tracePt t="111375" x="7018338" y="4679950"/>
          <p14:tracePt t="111388" x="6973888" y="4625975"/>
          <p14:tracePt t="111406" x="6956425" y="4608513"/>
          <p14:tracePt t="111432" x="6919913" y="4572000"/>
          <p14:tracePt t="111452" x="6875463" y="4545013"/>
          <p14:tracePt t="111470" x="6831013" y="4518025"/>
          <p14:tracePt t="111483" x="6813550" y="4510088"/>
          <p14:tracePt t="111495" x="6751638" y="4491038"/>
          <p14:tracePt t="111514" x="6688138" y="4491038"/>
          <p14:tracePt t="111549" x="6680200" y="4491038"/>
          <p14:tracePt t="111561" x="6643688" y="4510088"/>
          <p14:tracePt t="111581" x="6626225" y="4518025"/>
          <p14:tracePt t="111593" x="6572250" y="4554538"/>
          <p14:tracePt t="111612" x="6562725" y="4562475"/>
          <p14:tracePt t="111624" x="6510338" y="4608513"/>
          <p14:tracePt t="111643" x="6491288" y="4625975"/>
          <p14:tracePt t="111654" x="6456363" y="4687888"/>
          <p14:tracePt t="111674" x="6429375" y="4705350"/>
          <p14:tracePt t="111687" x="6402388" y="4759325"/>
          <p14:tracePt t="111704" x="6394450" y="4786313"/>
          <p14:tracePt t="111720" x="6375400" y="4822825"/>
          <p14:tracePt t="111736" x="6367463" y="4840288"/>
          <p14:tracePt t="111753" x="6340475" y="4894263"/>
          <p14:tracePt t="111769" x="6340475" y="4911725"/>
          <p14:tracePt t="111792" x="6323013" y="4929188"/>
          <p14:tracePt t="111811" x="6313488" y="4946650"/>
          <p14:tracePt t="111859" x="6259513" y="4946650"/>
          <p14:tracePt t="111877" x="6224588" y="4938713"/>
          <p14:tracePt t="111890" x="6134100" y="4919663"/>
          <p14:tracePt t="111909" x="6116638" y="4911725"/>
          <p14:tracePt t="111922" x="6062663" y="4884738"/>
          <p14:tracePt t="111942" x="6045200" y="4875213"/>
          <p14:tracePt t="111954" x="6000750" y="4867275"/>
          <p14:tracePt t="111971" x="5983288" y="4857750"/>
          <p14:tracePt t="111985" x="5946775" y="4830763"/>
          <p14:tracePt t="112004" x="5938838" y="4830763"/>
          <p14:tracePt t="112015" x="5911850" y="4813300"/>
          <p14:tracePt t="112034" x="5894388" y="4803775"/>
          <p14:tracePt t="112046" x="5857875" y="4786313"/>
          <p14:tracePt t="112065" x="5822950" y="4759325"/>
          <p14:tracePt t="112098" x="5803900" y="4751388"/>
          <p14:tracePt t="112129" x="5795963" y="4741863"/>
          <p14:tracePt t="112142" x="5768975" y="4724400"/>
          <p14:tracePt t="112160" x="5759450" y="4714875"/>
          <p14:tracePt t="112173" x="5751513" y="4714875"/>
          <p14:tracePt t="112191" x="5732463" y="4705350"/>
          <p14:tracePt t="112225" x="5732463" y="4697413"/>
          <p14:tracePt t="112235" x="5715000" y="4697413"/>
          <p14:tracePt t="112255" x="5705475" y="4679950"/>
          <p14:tracePt t="112266" x="5697538" y="4679950"/>
          <p14:tracePt t="112285" x="5697538" y="4670425"/>
          <p14:tracePt t="127733" x="5705475" y="4679950"/>
          <p14:tracePt t="128068" x="5724525" y="4724400"/>
          <p14:tracePt t="128086" x="5732463" y="4732338"/>
          <p14:tracePt t="128115" x="5732463" y="4741863"/>
          <p14:tracePt t="128148" x="5732463" y="4751388"/>
          <p14:tracePt t="128181" x="5741988" y="4751388"/>
          <p14:tracePt t="128194" x="5768975" y="4786313"/>
          <p14:tracePt t="128214" x="5768975" y="4795838"/>
          <p14:tracePt t="128225" x="5813425" y="4822825"/>
          <p14:tracePt t="128245" x="5857875" y="4840288"/>
          <p14:tracePt t="128256" x="5956300" y="4894263"/>
          <p14:tracePt t="128275" x="5991225" y="4902200"/>
          <p14:tracePt t="128286" x="6054725" y="4929188"/>
          <p14:tracePt t="128306" x="6099175" y="4946650"/>
          <p14:tracePt t="128319" x="6242050" y="4991100"/>
          <p14:tracePt t="128337" x="6296025" y="5010150"/>
          <p14:tracePt t="128353" x="6429375" y="5045075"/>
          <p14:tracePt t="128370" x="6483350" y="5062538"/>
          <p14:tracePt t="128386" x="6545263" y="5081588"/>
          <p14:tracePt t="128408" x="6589713" y="5099050"/>
          <p14:tracePt t="128421" x="6599238" y="5099050"/>
          <p14:tracePt t="128436" x="6643688" y="5099050"/>
          <p14:tracePt t="128459" x="6661150" y="5099050"/>
          <p14:tracePt t="128476" x="6670675" y="5099050"/>
          <p14:tracePt t="128495" x="6680200" y="5099050"/>
          <p14:tracePt t="128525" x="6688138" y="5099050"/>
          <p14:tracePt t="128546" x="6715125" y="5108575"/>
          <p14:tracePt t="128570" x="6724650" y="5108575"/>
          <p14:tracePt t="128588" x="6724650" y="5116513"/>
          <p14:tracePt t="128623" x="6732588" y="5116513"/>
          <p14:tracePt t="128649" x="6732588" y="5126038"/>
          <p14:tracePt t="128669" x="6742113" y="5126038"/>
          <p14:tracePt t="128696" x="6742113" y="5133975"/>
          <p14:tracePt t="128821" x="6742113" y="5143500"/>
          <p14:tracePt t="128840" x="6751638" y="5153025"/>
          <p14:tracePt t="128851" x="6751638" y="5170488"/>
          <p14:tracePt t="128872" x="6777038" y="5197475"/>
          <p14:tracePt t="128884" x="6848475" y="5276850"/>
          <p14:tracePt t="128905" x="6867525" y="5295900"/>
          <p14:tracePt t="128915" x="6911975" y="5340350"/>
          <p14:tracePt t="128935" x="6929438" y="5357813"/>
          <p14:tracePt t="128946" x="6983413" y="5394325"/>
          <p14:tracePt t="128966" x="7000875" y="5411788"/>
          <p14:tracePt t="128978" x="7018338" y="5419725"/>
          <p14:tracePt t="128997" x="7045325" y="5438775"/>
          <p14:tracePt t="129009" x="7089775" y="5473700"/>
          <p14:tracePt t="129028" x="7108825" y="5483225"/>
          <p14:tracePt t="129041" x="7116763" y="5500688"/>
          <p14:tracePt t="129060" x="7134225" y="5500688"/>
          <p14:tracePt t="129092" x="7143750" y="5510213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/>
              <a:t>Processing Course</a:t>
            </a:r>
          </a:p>
        </p:txBody>
      </p:sp>
      <p:sp>
        <p:nvSpPr>
          <p:cNvPr id="768003" name="Text Box 3"/>
          <p:cNvSpPr txBox="1">
            <a:spLocks noChangeArrowheads="1"/>
          </p:cNvSpPr>
          <p:nvPr/>
        </p:nvSpPr>
        <p:spPr bwMode="auto">
          <a:xfrm>
            <a:off x="304800" y="1219201"/>
            <a:ext cx="8839200" cy="28623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dirty="0"/>
              <a:t>// &lt;Course&gt; </a:t>
            </a:r>
            <a:r>
              <a:rPr lang="en-US" dirty="0">
                <a:sym typeface="Wingdings" pitchFamily="2" charset="2"/>
              </a:rPr>
              <a:t> &lt;RC&gt; |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&lt;FS&gt;</a:t>
            </a:r>
            <a:endParaRPr lang="en-US" dirty="0"/>
          </a:p>
          <a:p>
            <a:pPr algn="l"/>
            <a:r>
              <a:rPr lang="en-US" dirty="0"/>
              <a:t>Course </a:t>
            </a:r>
            <a:r>
              <a:rPr lang="en-US" dirty="0" err="1"/>
              <a:t>parseCourse</a:t>
            </a:r>
            <a:r>
              <a:rPr lang="en-US" dirty="0"/>
              <a:t> (String </a:t>
            </a:r>
            <a:r>
              <a:rPr lang="en-US" dirty="0" err="1"/>
              <a:t>firstToken</a:t>
            </a:r>
            <a:r>
              <a:rPr lang="en-US" dirty="0"/>
              <a:t>) {</a:t>
            </a:r>
          </a:p>
          <a:p>
            <a:pPr algn="l"/>
            <a:r>
              <a:rPr lang="en-US" dirty="0"/>
              <a:t>	 	</a:t>
            </a:r>
            <a:r>
              <a:rPr lang="en-US" b="1" dirty="0"/>
              <a:t>if</a:t>
            </a:r>
            <a:r>
              <a:rPr lang="en-US" dirty="0"/>
              <a:t> (</a:t>
            </a:r>
            <a:r>
              <a:rPr lang="en-US" dirty="0" err="1"/>
              <a:t>firstToken.toUpperCase</a:t>
            </a:r>
            <a:r>
              <a:rPr lang="en-US" dirty="0"/>
              <a:t>().equals("FS"))</a:t>
            </a:r>
          </a:p>
          <a:p>
            <a:pPr algn="l"/>
            <a:r>
              <a:rPr lang="en-US" dirty="0"/>
              <a:t>	 		</a:t>
            </a:r>
            <a:r>
              <a:rPr lang="en-US" b="1" dirty="0"/>
              <a:t>return</a:t>
            </a:r>
            <a:r>
              <a:rPr lang="en-US" dirty="0"/>
              <a:t> </a:t>
            </a:r>
            <a:r>
              <a:rPr lang="en-US" dirty="0" err="1"/>
              <a:t>parseFreshmanSeminar</a:t>
            </a:r>
            <a:r>
              <a:rPr lang="en-US" dirty="0"/>
              <a:t>();</a:t>
            </a:r>
          </a:p>
          <a:p>
            <a:pPr algn="l"/>
            <a:r>
              <a:rPr lang="en-US" dirty="0"/>
              <a:t>	 	</a:t>
            </a:r>
            <a:r>
              <a:rPr lang="en-US" b="1" dirty="0"/>
              <a:t>else</a:t>
            </a:r>
            <a:r>
              <a:rPr lang="en-US" dirty="0"/>
              <a:t> </a:t>
            </a:r>
            <a:r>
              <a:rPr lang="en-US" b="1" dirty="0"/>
              <a:t>if</a:t>
            </a:r>
            <a:r>
              <a:rPr lang="en-US" dirty="0"/>
              <a:t> (</a:t>
            </a:r>
            <a:r>
              <a:rPr lang="en-US" dirty="0" err="1"/>
              <a:t>firstToken.toUpperCase</a:t>
            </a:r>
            <a:r>
              <a:rPr lang="en-US" dirty="0"/>
              <a:t>().equals("RC"))</a:t>
            </a:r>
          </a:p>
          <a:p>
            <a:pPr algn="l"/>
            <a:r>
              <a:rPr lang="en-US" dirty="0"/>
              <a:t>	 		</a:t>
            </a:r>
            <a:r>
              <a:rPr lang="en-US" b="1" dirty="0"/>
              <a:t>return</a:t>
            </a:r>
            <a:r>
              <a:rPr lang="en-US" dirty="0"/>
              <a:t> </a:t>
            </a:r>
            <a:r>
              <a:rPr lang="en-US" dirty="0" err="1"/>
              <a:t>parseRegularCourse</a:t>
            </a:r>
            <a:r>
              <a:rPr lang="en-US" dirty="0"/>
              <a:t>();</a:t>
            </a:r>
          </a:p>
          <a:p>
            <a:pPr algn="l"/>
            <a:r>
              <a:rPr lang="en-US" dirty="0"/>
              <a:t>	 	</a:t>
            </a:r>
            <a:r>
              <a:rPr lang="en-US" b="1" dirty="0"/>
              <a:t>else</a:t>
            </a:r>
            <a:r>
              <a:rPr lang="en-US" dirty="0"/>
              <a:t> {</a:t>
            </a:r>
          </a:p>
          <a:p>
            <a:pPr algn="l"/>
            <a:r>
              <a:rPr lang="en-US" dirty="0"/>
              <a:t>	 		</a:t>
            </a:r>
            <a:r>
              <a:rPr lang="en-US" b="1" dirty="0"/>
              <a:t>return</a:t>
            </a:r>
            <a:r>
              <a:rPr lang="en-US" dirty="0"/>
              <a:t> </a:t>
            </a:r>
            <a:r>
              <a:rPr lang="en-US" b="1" dirty="0"/>
              <a:t>null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 	} 	 	</a:t>
            </a:r>
          </a:p>
          <a:p>
            <a:pPr algn="l"/>
            <a:r>
              <a:rPr lang="en-US" dirty="0"/>
              <a:t>}</a:t>
            </a:r>
          </a:p>
        </p:txBody>
      </p:sp>
      <p:sp>
        <p:nvSpPr>
          <p:cNvPr id="768004" name="Rectangle 4"/>
          <p:cNvSpPr>
            <a:spLocks noChangeArrowheads="1"/>
          </p:cNvSpPr>
          <p:nvPr/>
        </p:nvSpPr>
        <p:spPr bwMode="auto">
          <a:xfrm>
            <a:off x="609600" y="5257800"/>
            <a:ext cx="8001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US">
              <a:sym typeface="Wingdings" pitchFamily="2" charset="2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US"/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53205" y="3733800"/>
            <a:ext cx="3787687" cy="11890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First token consumed by the caller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parseCourseList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()) and processed by this method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parseCourse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())</a:t>
            </a:r>
          </a:p>
        </p:txBody>
      </p:sp>
      <p:sp>
        <p:nvSpPr>
          <p:cNvPr id="7" name="Rectangle 6"/>
          <p:cNvSpPr/>
          <p:nvPr/>
        </p:nvSpPr>
        <p:spPr>
          <a:xfrm>
            <a:off x="533400" y="3733800"/>
            <a:ext cx="2534773" cy="11890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method consumes and processes tokens in the token stream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0786" y="5134015"/>
            <a:ext cx="4612341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method must know where in the token stream is the first unconsumed token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91005" y="6068527"/>
            <a:ext cx="713122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Instead of using Java Scanner to tokenize into strings and numbers, in general some custom scanner used to get tokens (terminals)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18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  <p:extLst>
    <p:ext uri="{3A86A75C-4F4B-4683-9AE1-C65F6400EC91}">
      <p14:laserTraceLst xmlns:p14="http://schemas.microsoft.com/office/powerpoint/2010/main">
        <p14:tracePtLst>
          <p14:tracePt t="1077" x="7134225" y="5510213"/>
          <p14:tracePt t="1478" x="7108825" y="5510213"/>
          <p14:tracePt t="1490" x="7045325" y="5465763"/>
          <p14:tracePt t="1509" x="7018338" y="5438775"/>
          <p14:tracePt t="1519" x="6946900" y="5340350"/>
          <p14:tracePt t="1539" x="6894513" y="5259388"/>
          <p14:tracePt t="1550" x="6742113" y="4991100"/>
          <p14:tracePt t="1570" x="6697663" y="4911725"/>
          <p14:tracePt t="1582" x="6616700" y="4776788"/>
          <p14:tracePt t="1602" x="6589713" y="4751388"/>
          <p14:tracePt t="1613" x="6500813" y="4625975"/>
          <p14:tracePt t="1631" x="6375400" y="4429125"/>
          <p14:tracePt t="1651" x="6340475" y="4348163"/>
          <p14:tracePt t="1662" x="6232525" y="4160838"/>
          <p14:tracePt t="1682" x="6197600" y="4081463"/>
          <p14:tracePt t="1695" x="6126163" y="3983038"/>
          <p14:tracePt t="1713" x="6108700" y="3938588"/>
          <p14:tracePt t="1728" x="6000750" y="3768725"/>
          <p14:tracePt t="1745" x="5938838" y="3679825"/>
          <p14:tracePt t="1761" x="5857875" y="3554413"/>
          <p14:tracePt t="1783" x="5803900" y="3473450"/>
          <p14:tracePt t="1795" x="5768975" y="3455988"/>
          <p14:tracePt t="1812" x="5741988" y="3411538"/>
          <p14:tracePt t="1828" x="5688013" y="3367088"/>
          <p14:tracePt t="1845" x="5661025" y="3330575"/>
          <p14:tracePt t="1862" x="5616575" y="3286125"/>
          <p14:tracePt t="1878" x="5599113" y="3268663"/>
          <p14:tracePt t="1895" x="5527675" y="3179763"/>
          <p14:tracePt t="1912" x="5510213" y="3160713"/>
          <p14:tracePt t="1931" x="5473700" y="3125788"/>
          <p14:tracePt t="1949" x="5473700" y="3116263"/>
          <p14:tracePt t="1976" x="5465763" y="3108325"/>
          <p14:tracePt t="1993" x="5446713" y="3098800"/>
          <p14:tracePt t="2014" x="5446713" y="3089275"/>
          <p14:tracePt t="2044" x="5446713" y="3081338"/>
          <p14:tracePt t="2198" x="5438775" y="3081338"/>
          <p14:tracePt t="2388" x="5429250" y="3081338"/>
          <p14:tracePt t="2462" x="5419725" y="3071813"/>
          <p14:tracePt t="2482" x="5411788" y="3071813"/>
          <p14:tracePt t="2512" x="5394325" y="3062288"/>
          <p14:tracePt t="2533" x="5384800" y="3054350"/>
          <p14:tracePt t="2542" x="5357813" y="3044825"/>
          <p14:tracePt t="2569" x="5330825" y="3044825"/>
          <p14:tracePt t="2583" x="5322888" y="3036888"/>
          <p14:tracePt t="2592" x="5303838" y="3027363"/>
          <p14:tracePt t="2605" x="5268913" y="3017838"/>
          <p14:tracePt t="2625" x="5259388" y="3017838"/>
          <p14:tracePt t="2637" x="5224463" y="3009900"/>
          <p14:tracePt t="2656" x="5205413" y="3000375"/>
          <p14:tracePt t="2667" x="5170488" y="2990850"/>
          <p14:tracePt t="2686" x="5126038" y="2973388"/>
          <p14:tracePt t="2706" x="5108575" y="2965450"/>
          <p14:tracePt t="2716" x="5081588" y="2955925"/>
          <p14:tracePt t="2734" x="5072063" y="2955925"/>
          <p14:tracePt t="2748" x="5062538" y="2946400"/>
          <p14:tracePt t="2765" x="5054600" y="2946400"/>
          <p14:tracePt t="2781" x="5018088" y="2928938"/>
          <p14:tracePt t="2798" x="5000625" y="2928938"/>
          <p14:tracePt t="2815" x="4973638" y="2911475"/>
          <p14:tracePt t="2831" x="4929188" y="2894013"/>
          <p14:tracePt t="2848" x="4911725" y="2884488"/>
          <p14:tracePt t="2870" x="4867275" y="2857500"/>
          <p14:tracePt t="2889" x="4822825" y="2830513"/>
          <p14:tracePt t="2908" x="4803775" y="2830513"/>
          <p14:tracePt t="2921" x="4751388" y="2803525"/>
          <p14:tracePt t="2940" x="4697413" y="2776538"/>
          <p14:tracePt t="2966" x="4652963" y="2751138"/>
          <p14:tracePt t="2985" x="4625975" y="2741613"/>
          <p14:tracePt t="2997" x="4572000" y="2705100"/>
          <p14:tracePt t="3017" x="4554538" y="2697163"/>
          <p14:tracePt t="3029" x="4527550" y="2679700"/>
          <p14:tracePt t="3048" x="4500563" y="2660650"/>
          <p14:tracePt t="3066" x="4491038" y="2652713"/>
          <p14:tracePt t="3077" x="4465638" y="2643188"/>
          <p14:tracePt t="3097" x="4456113" y="2633663"/>
          <p14:tracePt t="3108" x="4419600" y="2608263"/>
          <p14:tracePt t="3128" x="4394200" y="2598738"/>
          <p14:tracePt t="3139" x="4348163" y="2571750"/>
          <p14:tracePt t="3160" x="4330700" y="2562225"/>
          <p14:tracePt t="3172" x="4322763" y="2562225"/>
          <p14:tracePt t="3192" x="4313238" y="2554288"/>
          <p14:tracePt t="3205" x="4303713" y="2544763"/>
          <p14:tracePt t="3217" x="4268788" y="2536825"/>
          <p14:tracePt t="3238" x="4251325" y="2517775"/>
          <p14:tracePt t="3249" x="4214813" y="2500313"/>
          <p14:tracePt t="3267" x="4205288" y="2490788"/>
          <p14:tracePt t="3300" x="4197350" y="2482850"/>
          <p14:tracePt t="3312" x="4187825" y="2465388"/>
          <p14:tracePt t="3330" x="4187825" y="2446338"/>
          <p14:tracePt t="3365" x="4179888" y="2419350"/>
          <p14:tracePt t="3395" x="4179888" y="2411413"/>
          <p14:tracePt t="3407" x="4170363" y="2384425"/>
          <p14:tracePt t="3426" x="4170363" y="2366963"/>
          <p14:tracePt t="3438" x="4170363" y="2322513"/>
          <p14:tracePt t="3456" x="4170363" y="2312988"/>
          <p14:tracePt t="3468" x="4160838" y="2303463"/>
          <p14:tracePt t="3487" x="4160838" y="2295525"/>
          <p14:tracePt t="3506" x="4152900" y="2276475"/>
          <p14:tracePt t="3518" x="4143375" y="2241550"/>
          <p14:tracePt t="3537" x="4143375" y="2224088"/>
          <p14:tracePt t="3550" x="4133850" y="2179638"/>
          <p14:tracePt t="3567" x="4125913" y="2152650"/>
          <p14:tracePt t="3583" x="4116388" y="2108200"/>
          <p14:tracePt t="3600" x="4108450" y="2098675"/>
          <p14:tracePt t="3625" x="4108450" y="2081213"/>
          <p14:tracePt t="3643" x="4108450" y="2071688"/>
          <p14:tracePt t="3661" x="4098925" y="2062163"/>
          <p14:tracePt t="3674" x="4089400" y="2044700"/>
          <p14:tracePt t="3692" x="4089400" y="2036763"/>
          <p14:tracePt t="3704" x="4089400" y="2017713"/>
          <p14:tracePt t="3723" x="4081463" y="1990725"/>
          <p14:tracePt t="3735" x="4062413" y="1965325"/>
          <p14:tracePt t="3754" x="4044950" y="1911350"/>
          <p14:tracePt t="3772" x="4037013" y="1901825"/>
          <p14:tracePt t="3785" x="4037013" y="1884363"/>
          <p14:tracePt t="3804" x="4027488" y="1866900"/>
          <p14:tracePt t="3832" x="4017963" y="1847850"/>
          <p14:tracePt t="3851" x="4017963" y="1839913"/>
          <p14:tracePt t="3862" x="4010025" y="1812925"/>
          <p14:tracePt t="3882" x="4000500" y="1803400"/>
          <p14:tracePt t="3892" x="3990975" y="1776413"/>
          <p14:tracePt t="3911" x="3990975" y="1758950"/>
          <p14:tracePt t="3923" x="3983038" y="1751013"/>
          <p14:tracePt t="3957" x="3983038" y="1741488"/>
          <p14:tracePt t="3976" x="3983038" y="1751013"/>
          <p14:tracePt t="4191" x="3983038" y="1741488"/>
          <p14:tracePt t="4852" x="3983038" y="1751013"/>
          <p14:tracePt t="5043" x="3973513" y="1758950"/>
          <p14:tracePt t="5061" x="3973513" y="1768475"/>
          <p14:tracePt t="5088" x="3973513" y="1776413"/>
          <p14:tracePt t="5107" x="3956050" y="1803400"/>
          <p14:tracePt t="5151" x="3946525" y="1830388"/>
          <p14:tracePt t="5171" x="3938588" y="1857375"/>
          <p14:tracePt t="5182" x="3929063" y="1893888"/>
          <p14:tracePt t="5201" x="3919538" y="1911350"/>
          <p14:tracePt t="5214" x="3902075" y="1955800"/>
          <p14:tracePt t="5234" x="3894138" y="1973263"/>
          <p14:tracePt t="5248" x="3884613" y="2009775"/>
          <p14:tracePt t="5264" x="3884613" y="2036763"/>
          <p14:tracePt t="5277" x="3867150" y="2062163"/>
          <p14:tracePt t="5296" x="3867150" y="2071688"/>
          <p14:tracePt t="5308" x="3848100" y="2098675"/>
          <p14:tracePt t="5327" x="3840163" y="2108200"/>
          <p14:tracePt t="5339" x="3840163" y="2133600"/>
          <p14:tracePt t="5357" x="3830638" y="2143125"/>
          <p14:tracePt t="5376" x="3822700" y="2152650"/>
          <p14:tracePt t="5389" x="3813175" y="2170113"/>
          <p14:tracePt t="5407" x="3803650" y="2170113"/>
          <p14:tracePt t="5465" x="3803650" y="2160588"/>
          <p14:tracePt t="5590" x="3803650" y="2152650"/>
          <p14:tracePt t="5610" x="3803650" y="2125663"/>
          <p14:tracePt t="5628" x="3813175" y="2125663"/>
          <p14:tracePt t="5654" x="3813175" y="2116138"/>
          <p14:tracePt t="5673" x="3822700" y="2108200"/>
          <p14:tracePt t="5684" x="3857625" y="2098675"/>
          <p14:tracePt t="5704" x="3902075" y="2089150"/>
          <p14:tracePt t="5731" x="3919538" y="2089150"/>
          <p14:tracePt t="5742" x="3946525" y="2089150"/>
          <p14:tracePt t="5754" x="3965575" y="2081213"/>
          <p14:tracePt t="5766" x="4027488" y="2081213"/>
          <p14:tracePt t="5785" x="4044950" y="2081213"/>
          <p14:tracePt t="5798" x="4133850" y="2081213"/>
          <p14:tracePt t="5817" x="4179888" y="2081213"/>
          <p14:tracePt t="5829" x="4241800" y="2081213"/>
          <p14:tracePt t="5842" x="4322763" y="2089150"/>
          <p14:tracePt t="5860" x="4375150" y="2089150"/>
          <p14:tracePt t="5879" x="4402138" y="2089150"/>
          <p14:tracePt t="5891" x="4483100" y="2098675"/>
          <p14:tracePt t="5910" x="4510088" y="2098675"/>
          <p14:tracePt t="5924" x="4598988" y="2108200"/>
          <p14:tracePt t="5942" x="4652963" y="2108200"/>
          <p14:tracePt t="5957" x="4751388" y="2116138"/>
          <p14:tracePt t="5975" x="4768850" y="2116138"/>
          <p14:tracePt t="5991" x="4813300" y="2116138"/>
          <p14:tracePt t="6007" x="4840288" y="2116138"/>
          <p14:tracePt t="6024" x="4902200" y="2116138"/>
          <p14:tracePt t="6044" x="4965700" y="2116138"/>
          <p14:tracePt t="6058" x="4991100" y="2116138"/>
          <p14:tracePt t="6074" x="5072063" y="2116138"/>
          <p14:tracePt t="6093" x="5089525" y="2116138"/>
          <p14:tracePt t="6108" x="5143500" y="2125663"/>
          <p14:tracePt t="6125" x="5170488" y="2125663"/>
          <p14:tracePt t="6141" x="5251450" y="2125663"/>
          <p14:tracePt t="6158" x="5259388" y="2125663"/>
          <p14:tracePt t="6177" x="5268913" y="2125663"/>
          <p14:tracePt t="6191" x="5286375" y="2125663"/>
          <p14:tracePt t="6234" x="5295900" y="2133600"/>
          <p14:tracePt t="6254" x="5313363" y="2133600"/>
          <p14:tracePt t="6271" x="5313363" y="2143125"/>
          <p14:tracePt t="6283" x="5322888" y="2143125"/>
          <p14:tracePt t="6336" x="5330825" y="2143125"/>
          <p14:tracePt t="6427" x="5340350" y="2143125"/>
          <p14:tracePt t="6438" x="5348288" y="2143125"/>
          <p14:tracePt t="6512" x="5357813" y="2143125"/>
          <p14:tracePt t="6627" x="5367338" y="2143125"/>
          <p14:tracePt t="6660" x="5375275" y="2143125"/>
          <p14:tracePt t="6726" x="5384800" y="2143125"/>
          <p14:tracePt t="7586" x="5394325" y="2143125"/>
          <p14:tracePt t="7983" x="5402263" y="2143125"/>
          <p14:tracePt t="8154" x="5402263" y="2133600"/>
          <p14:tracePt t="8427" x="5411788" y="2133600"/>
          <p14:tracePt t="8438" x="5419725" y="2133600"/>
          <p14:tracePt t="8482" x="5429250" y="2133600"/>
          <p14:tracePt t="8501" x="5446713" y="2133600"/>
          <p14:tracePt t="8514" x="5483225" y="2133600"/>
          <p14:tracePt t="8532" x="5527675" y="2125663"/>
          <p14:tracePt t="8555" x="5554663" y="2125663"/>
          <p14:tracePt t="8564" x="5608638" y="2125663"/>
          <p14:tracePt t="8581" x="5626100" y="2125663"/>
          <p14:tracePt t="8599" x="5705475" y="2125663"/>
          <p14:tracePt t="8632" x="5759450" y="2125663"/>
          <p14:tracePt t="8644" x="5776913" y="2125663"/>
          <p14:tracePt t="8665" x="5902325" y="2125663"/>
          <p14:tracePt t="8699" x="5919788" y="2125663"/>
          <p14:tracePt t="8704" x="5983288" y="2125663"/>
          <p14:tracePt t="8733" x="6062663" y="2125663"/>
          <p14:tracePt t="8766" x="6143625" y="2125663"/>
          <p14:tracePt t="8799" x="6197600" y="2125663"/>
          <p14:tracePt t="8816" x="6269038" y="2125663"/>
          <p14:tracePt t="8834" x="6340475" y="2125663"/>
          <p14:tracePt t="8866" x="6375400" y="2125663"/>
          <p14:tracePt t="8899" x="6402388" y="2125663"/>
          <p14:tracePt t="8910" x="6429375" y="2125663"/>
          <p14:tracePt t="8933" x="6527800" y="2125663"/>
          <p14:tracePt t="8965" x="6554788" y="2125663"/>
          <p14:tracePt t="8974" x="6562725" y="2125663"/>
          <p14:tracePt t="9000" x="6608763" y="2125663"/>
          <p14:tracePt t="9033" x="6661150" y="2125663"/>
          <p14:tracePt t="9038" x="6653213" y="2125663"/>
          <p14:tracePt t="9386" x="6643688" y="2125663"/>
          <p14:tracePt t="9412" x="6643688" y="2116138"/>
          <p14:tracePt t="9461" x="6634163" y="2116138"/>
          <p14:tracePt t="9493" x="6626225" y="2116138"/>
          <p14:tracePt t="9584" x="6616700" y="2116138"/>
          <p14:tracePt t="9618" x="6616700" y="2108200"/>
          <p14:tracePt t="9712" x="6608763" y="2108200"/>
          <p14:tracePt t="9724" x="6599238" y="2108200"/>
          <p14:tracePt t="9779" x="6589713" y="2108200"/>
          <p14:tracePt t="9837" x="6581775" y="2098675"/>
          <p14:tracePt t="9856" x="6572250" y="2098675"/>
          <p14:tracePt t="9960" x="6562725" y="2089150"/>
          <p14:tracePt t="10027" x="6562725" y="2081213"/>
          <p14:tracePt t="10119" x="6554788" y="2081213"/>
          <p14:tracePt t="10137" x="6545263" y="2071688"/>
          <p14:tracePt t="11127" x="6527800" y="2071688"/>
          <p14:tracePt t="11220" x="6518275" y="2062163"/>
          <p14:tracePt t="11239" x="6510338" y="2062163"/>
          <p14:tracePt t="11266" x="6500813" y="2054225"/>
          <p14:tracePt t="11298" x="6491288" y="2054225"/>
          <p14:tracePt t="12326" x="6500813" y="2054225"/>
          <p14:tracePt t="12860" x="6510338" y="2054225"/>
          <p14:tracePt t="13329" x="6500813" y="2054225"/>
          <p14:tracePt t="13528" x="6483350" y="2054225"/>
          <p14:tracePt t="13547" x="6438900" y="2036763"/>
          <p14:tracePt t="13567" x="6375400" y="2027238"/>
          <p14:tracePt t="13597" x="6348413" y="2017713"/>
          <p14:tracePt t="13629" x="6296025" y="2000250"/>
          <p14:tracePt t="13633" x="6242050" y="1990725"/>
          <p14:tracePt t="13664" x="6161088" y="1982788"/>
          <p14:tracePt t="13696" x="6089650" y="1982788"/>
          <p14:tracePt t="13707" x="6062663" y="1982788"/>
          <p14:tracePt t="13731" x="5884863" y="2000250"/>
          <p14:tracePt t="13765" x="5680075" y="2000250"/>
          <p14:tracePt t="13769" x="5608638" y="2000250"/>
          <p14:tracePt t="13797" x="5348288" y="2000250"/>
          <p14:tracePt t="13831" x="5295900" y="2000250"/>
          <p14:tracePt t="13848" x="5286375" y="2000250"/>
          <p14:tracePt t="13864" x="5197475" y="2009775"/>
          <p14:tracePt t="13897" x="5143500" y="2009775"/>
          <p14:tracePt t="13910" x="5116513" y="2009775"/>
          <p14:tracePt t="13931" x="5089525" y="2009775"/>
          <p14:tracePt t="13963" x="5081588" y="2009775"/>
          <p14:tracePt t="13990" x="5081588" y="2017713"/>
          <p14:tracePt t="14164" x="5072063" y="2027238"/>
          <p14:tracePt t="14176" x="5072063" y="2036763"/>
          <p14:tracePt t="14198" x="5072063" y="2044700"/>
          <p14:tracePt t="14238" x="5072063" y="2054225"/>
          <p14:tracePt t="14316" x="5072063" y="2062163"/>
          <p14:tracePt t="14349" x="5072063" y="2071688"/>
          <p14:tracePt t="14408" x="5072063" y="2081213"/>
          <p14:tracePt t="14454" x="5072063" y="2089150"/>
          <p14:tracePt t="14466" x="5062538" y="2108200"/>
          <p14:tracePt t="14492" x="5054600" y="2125663"/>
          <p14:tracePt t="14503" x="5045075" y="2133600"/>
          <p14:tracePt t="14533" x="5045075" y="2143125"/>
          <p14:tracePt t="14565" x="5037138" y="2160588"/>
          <p14:tracePt t="14571" x="5037138" y="2170113"/>
          <p14:tracePt t="14599" x="5018088" y="2187575"/>
          <p14:tracePt t="14632" x="5018088" y="2205038"/>
          <p14:tracePt t="14635" x="5010150" y="2224088"/>
          <p14:tracePt t="14666" x="5000625" y="2224088"/>
          <p14:tracePt t="14698" x="5000625" y="2232025"/>
          <p14:tracePt t="14745" x="4991100" y="2241550"/>
          <p14:tracePt t="14770" x="4991100" y="2251075"/>
          <p14:tracePt t="14788" x="4991100" y="2268538"/>
          <p14:tracePt t="14807" x="4991100" y="2286000"/>
          <p14:tracePt t="14851" x="5000625" y="2295525"/>
          <p14:tracePt t="14896" x="5027613" y="2312988"/>
          <p14:tracePt t="14948" x="5045075" y="2322513"/>
          <p14:tracePt t="14978" x="5054600" y="2322513"/>
          <p14:tracePt t="14989" x="5081588" y="2322513"/>
          <p14:tracePt t="15008" x="5116513" y="2322513"/>
          <p14:tracePt t="15034" x="5170488" y="2339975"/>
          <p14:tracePt t="15065" x="5197475" y="2339975"/>
          <p14:tracePt t="15071" x="5232400" y="2339975"/>
          <p14:tracePt t="15101" x="5295900" y="2339975"/>
          <p14:tracePt t="15133" x="5303838" y="2339975"/>
          <p14:tracePt t="15136" x="5394325" y="2330450"/>
          <p14:tracePt t="15168" x="5446713" y="2330450"/>
          <p14:tracePt t="15199" x="5491163" y="2330450"/>
          <p14:tracePt t="15215" x="5518150" y="2330450"/>
          <p14:tracePt t="15241" x="5589588" y="2330450"/>
          <p14:tracePt t="15268" x="5688013" y="2330450"/>
          <p14:tracePt t="15300" x="5715000" y="2330450"/>
          <p14:tracePt t="15304" x="5768975" y="2339975"/>
          <p14:tracePt t="15335" x="5803900" y="2339975"/>
          <p14:tracePt t="15367" x="5848350" y="2339975"/>
          <p14:tracePt t="15372" x="5867400" y="2339975"/>
          <p14:tracePt t="15372" x="5902325" y="2339975"/>
          <p14:tracePt t="15403" x="5938838" y="2339975"/>
          <p14:tracePt t="15435" x="5991225" y="2339975"/>
          <p14:tracePt t="15437" x="6054725" y="2339975"/>
          <p14:tracePt t="15469" x="6072188" y="2339975"/>
          <p14:tracePt t="15477" x="6116638" y="2339975"/>
          <p14:tracePt t="15502" x="6205538" y="2347913"/>
          <p14:tracePt t="15534" x="6232525" y="2347913"/>
          <p14:tracePt t="15540" x="6251575" y="2347913"/>
          <p14:tracePt t="15569" x="6296025" y="2366963"/>
          <p14:tracePt t="15601" x="6313488" y="2366963"/>
          <p14:tracePt t="15604" x="6340475" y="2374900"/>
          <p14:tracePt t="15636" x="6375400" y="2393950"/>
          <p14:tracePt t="15640" x="6384925" y="2393950"/>
          <p14:tracePt t="16826" x="6375400" y="2393950"/>
          <p14:tracePt t="17570" x="6348413" y="2393950"/>
          <p14:tracePt t="17589" x="6340475" y="2393950"/>
          <p14:tracePt t="17609" x="6313488" y="2393950"/>
          <p14:tracePt t="17642" x="6296025" y="2401888"/>
          <p14:tracePt t="17646" x="6215063" y="2419350"/>
          <p14:tracePt t="17676" x="6134100" y="2438400"/>
          <p14:tracePt t="17709" x="6054725" y="2455863"/>
          <p14:tracePt t="17714" x="6027738" y="2465388"/>
          <p14:tracePt t="17743" x="5919788" y="2490788"/>
          <p14:tracePt t="17776" x="5857875" y="2509838"/>
          <p14:tracePt t="17794" x="5822950" y="2527300"/>
          <p14:tracePt t="17809" x="5751513" y="2536825"/>
          <p14:tracePt t="17842" x="5697538" y="2554288"/>
          <p14:tracePt t="17854" x="5688013" y="2562225"/>
          <p14:tracePt t="17876" x="5562600" y="2589213"/>
          <p14:tracePt t="17909" x="5510213" y="2608263"/>
          <p14:tracePt t="17918" x="5446713" y="2625725"/>
          <p14:tracePt t="17943" x="5375275" y="2643188"/>
          <p14:tracePt t="17976" x="5348288" y="2643188"/>
          <p14:tracePt t="17979" x="5268913" y="2652713"/>
          <p14:tracePt t="18010" x="5214938" y="2652713"/>
          <p14:tracePt t="18043" x="5153025" y="2652713"/>
          <p14:tracePt t="18047" x="5081588" y="2660650"/>
          <p14:tracePt t="18077" x="4867275" y="2670175"/>
          <p14:tracePt t="18110" x="4840288" y="2670175"/>
          <p14:tracePt t="18121" x="4768850" y="2670175"/>
          <p14:tracePt t="18145" x="4687888" y="2679700"/>
          <p14:tracePt t="18177" x="4670425" y="2679700"/>
          <p14:tracePt t="18183" x="4598988" y="2679700"/>
          <p14:tracePt t="18212" x="4510088" y="2687638"/>
          <p14:tracePt t="18246" x="4473575" y="2697163"/>
          <p14:tracePt t="18262" x="4446588" y="2697163"/>
          <p14:tracePt t="18282" x="4438650" y="2697163"/>
          <p14:tracePt t="18362" x="4446588" y="2697163"/>
          <p14:tracePt t="18499" x="4465638" y="2697163"/>
          <p14:tracePt t="18517" x="4473575" y="2697163"/>
          <p14:tracePt t="18529" x="4510088" y="2697163"/>
          <p14:tracePt t="18549" x="4581525" y="2697163"/>
          <p14:tracePt t="18580" x="4714875" y="2697163"/>
          <p14:tracePt t="18613" x="4848225" y="2697163"/>
          <p14:tracePt t="18628" x="4884738" y="2697163"/>
          <p14:tracePt t="18646" x="5054600" y="2697163"/>
          <p14:tracePt t="18680" x="5205413" y="2697163"/>
          <p14:tracePt t="18690" x="5276850" y="2697163"/>
          <p14:tracePt t="18713" x="5491163" y="2705100"/>
          <p14:tracePt t="18746" x="5661025" y="2714625"/>
          <p14:tracePt t="18752" x="5732463" y="2714625"/>
          <p14:tracePt t="18780" x="5840413" y="2714625"/>
          <p14:tracePt t="18813" x="5938838" y="2714625"/>
          <p14:tracePt t="18817" x="6089650" y="2714625"/>
          <p14:tracePt t="18847" x="6224588" y="2732088"/>
          <p14:tracePt t="18880" x="6259513" y="2732088"/>
          <p14:tracePt t="18891" x="6357938" y="2732088"/>
          <p14:tracePt t="18914" x="6483350" y="2732088"/>
          <p14:tracePt t="18948" x="6518275" y="2732088"/>
          <p14:tracePt t="18953" x="6589713" y="2732088"/>
          <p14:tracePt t="18981" x="6680200" y="2732088"/>
          <p14:tracePt t="19014" x="6742113" y="2732088"/>
          <p14:tracePt t="19021" x="6759575" y="2732088"/>
          <p14:tracePt t="19048" x="6867525" y="2732088"/>
          <p14:tracePt t="19080" x="6929438" y="2732088"/>
          <p14:tracePt t="19103" x="6946900" y="2732088"/>
          <p14:tracePt t="19114" x="6973888" y="2732088"/>
          <p14:tracePt t="19147" x="6983413" y="2732088"/>
          <p14:tracePt t="19150" x="7000875" y="2732088"/>
          <p14:tracePt t="19181" x="7018338" y="2732088"/>
          <p14:tracePt t="19214" x="7027863" y="2732088"/>
          <p14:tracePt t="19219" x="7045325" y="2724150"/>
          <p14:tracePt t="19248" x="7027863" y="2724150"/>
          <p14:tracePt t="19408" x="6991350" y="2724150"/>
          <p14:tracePt t="19429" x="6983413" y="2724150"/>
          <p14:tracePt t="19440" x="6946900" y="2724150"/>
          <p14:tracePt t="19458" x="6823075" y="2705100"/>
          <p14:tracePt t="19482" x="6732588" y="2705100"/>
          <p14:tracePt t="19515" x="6608763" y="2705100"/>
          <p14:tracePt t="19523" x="6572250" y="2705100"/>
          <p14:tracePt t="19549" x="6456363" y="2714625"/>
          <p14:tracePt t="19582" x="6348413" y="2714625"/>
          <p14:tracePt t="19585" x="6197600" y="2724150"/>
          <p14:tracePt t="19617" x="6089650" y="2732088"/>
          <p14:tracePt t="19651" x="6037263" y="2741613"/>
          <p14:tracePt t="19666" x="6010275" y="2741613"/>
          <p14:tracePt t="19686" x="5965825" y="2759075"/>
          <p14:tracePt t="19716" x="5902325" y="2759075"/>
          <p14:tracePt t="19748" x="5875338" y="2768600"/>
          <p14:tracePt t="19753" x="5813425" y="2768600"/>
          <p14:tracePt t="19772" x="5751513" y="2776538"/>
          <p14:tracePt t="19792" x="5724525" y="2786063"/>
          <p14:tracePt t="19804" x="5697538" y="2786063"/>
          <p14:tracePt t="19817" x="5581650" y="2803525"/>
          <p14:tracePt t="19850" x="5518150" y="2813050"/>
          <p14:tracePt t="19869" x="5500688" y="2813050"/>
          <p14:tracePt t="19884" x="5473700" y="2822575"/>
          <p14:tracePt t="19902" x="5456238" y="2822575"/>
          <p14:tracePt t="19916" x="5456238" y="2830513"/>
          <p14:tracePt t="19951" x="5446713" y="2830513"/>
          <p14:tracePt t="20038" x="5446713" y="2840038"/>
          <p14:tracePt t="20057" x="5446713" y="2847975"/>
          <p14:tracePt t="20101" x="5473700" y="2847975"/>
          <p14:tracePt t="20121" x="5483225" y="2857500"/>
          <p14:tracePt t="20136" x="5518150" y="2874963"/>
          <p14:tracePt t="20153" x="5527675" y="2874963"/>
          <p14:tracePt t="20164" x="5537200" y="2874963"/>
          <p14:tracePt t="20197" x="5554663" y="2874963"/>
          <p14:tracePt t="20216" x="5572125" y="2874963"/>
          <p14:tracePt t="20227" x="5616575" y="2874963"/>
          <p14:tracePt t="20248" x="5661025" y="2874963"/>
          <p14:tracePt t="20259" x="5724525" y="2884488"/>
          <p14:tracePt t="20277" x="5741988" y="2884488"/>
          <p14:tracePt t="20290" x="5813425" y="2901950"/>
          <p14:tracePt t="20310" x="5848350" y="2901950"/>
          <p14:tracePt t="20321" x="5902325" y="2911475"/>
          <p14:tracePt t="20341" x="5919788" y="2919413"/>
          <p14:tracePt t="20353" x="5983288" y="2928938"/>
          <p14:tracePt t="20373" x="6000750" y="2928938"/>
          <p14:tracePt t="20403" x="6018213" y="2938463"/>
          <p14:tracePt t="20416" x="6000750" y="2946400"/>
          <p14:tracePt t="21142" x="5991225" y="2946400"/>
          <p14:tracePt t="21154" x="5956300" y="2955925"/>
          <p14:tracePt t="21173" x="5938838" y="2955925"/>
          <p14:tracePt t="21185" x="5911850" y="2965450"/>
          <p14:tracePt t="21204" x="5894388" y="2973388"/>
          <p14:tracePt t="21217" x="5884863" y="2973388"/>
          <p14:tracePt t="21235" x="5867400" y="2982913"/>
          <p14:tracePt t="21268" x="5857875" y="2982913"/>
          <p14:tracePt t="21293" x="5840413" y="2990850"/>
          <p14:tracePt t="21326" x="5830888" y="2990850"/>
          <p14:tracePt t="21439" x="5830888" y="2982913"/>
          <p14:tracePt t="21737" x="5830888" y="2973388"/>
          <p14:tracePt t="21943" x="5830888" y="2965450"/>
          <p14:tracePt t="22116" x="5813425" y="2973388"/>
          <p14:tracePt t="22559" x="5786438" y="2973388"/>
          <p14:tracePt t="22589" x="5759450" y="2973388"/>
          <p14:tracePt t="22601" x="5715000" y="2990850"/>
          <p14:tracePt t="22620" x="5680075" y="3000375"/>
          <p14:tracePt t="22632" x="5616575" y="3017838"/>
          <p14:tracePt t="22651" x="5599113" y="3017838"/>
          <p14:tracePt t="22662" x="5537200" y="3036888"/>
          <p14:tracePt t="22682" x="5500688" y="3044825"/>
          <p14:tracePt t="22694" x="5394325" y="3071813"/>
          <p14:tracePt t="22713" x="5375275" y="3089275"/>
          <p14:tracePt t="22725" x="5322888" y="3108325"/>
          <p14:tracePt t="22744" x="5303838" y="3108325"/>
          <p14:tracePt t="22758" x="5259388" y="3125788"/>
          <p14:tracePt t="22776" x="5197475" y="3143250"/>
          <p14:tracePt t="22793" x="5170488" y="3143250"/>
          <p14:tracePt t="22808" x="5133975" y="3160713"/>
          <p14:tracePt t="22825" x="5116513" y="3170238"/>
          <p14:tracePt t="22841" x="5072063" y="3187700"/>
          <p14:tracePt t="22858" x="5045075" y="3187700"/>
          <p14:tracePt t="22874" x="5000625" y="3205163"/>
          <p14:tracePt t="22891" x="4991100" y="3205163"/>
          <p14:tracePt t="22908" x="4956175" y="3232150"/>
          <p14:tracePt t="22925" x="4946650" y="3232150"/>
          <p14:tracePt t="22941" x="4938713" y="3241675"/>
          <p14:tracePt t="22961" x="4929188" y="3241675"/>
          <p14:tracePt t="22982" x="4919663" y="3241675"/>
          <p14:tracePt t="22993" x="4902200" y="3259138"/>
          <p14:tracePt t="23012" x="4894263" y="3276600"/>
          <p14:tracePt t="23043" x="4884738" y="3276600"/>
          <p14:tracePt t="23056" x="4875213" y="3286125"/>
          <p14:tracePt t="23074" x="4857750" y="3295650"/>
          <p14:tracePt t="23086" x="4840288" y="3303588"/>
          <p14:tracePt t="23119" x="4813300" y="3313113"/>
          <p14:tracePt t="23179" x="4768850" y="3330575"/>
          <p14:tracePt t="23198" x="4741863" y="3340100"/>
          <p14:tracePt t="23217" x="4732338" y="3340100"/>
          <p14:tracePt t="23229" x="4724400" y="3340100"/>
          <p14:tracePt t="23247" x="4697413" y="3340100"/>
          <p14:tracePt t="23295" x="4679950" y="3340100"/>
          <p14:tracePt t="23307" x="4643438" y="3348038"/>
          <p14:tracePt t="23327" x="4633913" y="3348038"/>
          <p14:tracePt t="23338" x="4598988" y="3348038"/>
          <p14:tracePt t="23358" x="4572000" y="3330575"/>
          <p14:tracePt t="23369" x="4510088" y="3286125"/>
          <p14:tracePt t="23389" x="4465638" y="3259138"/>
          <p14:tracePt t="23400" x="4384675" y="3197225"/>
          <p14:tracePt t="23420" x="4367213" y="3179763"/>
          <p14:tracePt t="23431" x="4303713" y="3108325"/>
          <p14:tracePt t="23452" x="4268788" y="3081338"/>
          <p14:tracePt t="23463" x="4197350" y="3000375"/>
          <p14:tracePt t="23483" x="4160838" y="2965450"/>
          <p14:tracePt t="23494" x="4054475" y="2874963"/>
          <p14:tracePt t="23514" x="4017963" y="2857500"/>
          <p14:tracePt t="23526" x="3965575" y="2803525"/>
          <p14:tracePt t="23544" x="3956050" y="2795588"/>
          <p14:tracePt t="23560" x="3902075" y="2751138"/>
          <p14:tracePt t="23577" x="3875088" y="2741613"/>
          <p14:tracePt t="23593" x="3830638" y="2724150"/>
          <p14:tracePt t="23610" x="3813175" y="2714625"/>
          <p14:tracePt t="23627" x="3803650" y="2714625"/>
          <p14:tracePt t="23700" x="3795713" y="2724150"/>
          <p14:tracePt t="23720" x="3786188" y="2732088"/>
          <p14:tracePt t="23733" x="3786188" y="2768600"/>
          <p14:tracePt t="23751" x="3786188" y="2786063"/>
          <p14:tracePt t="23764" x="3795713" y="2830513"/>
          <p14:tracePt t="23782" x="3803650" y="2847975"/>
          <p14:tracePt t="23794" x="3822700" y="2894013"/>
          <p14:tracePt t="23812" x="3830638" y="2901950"/>
          <p14:tracePt t="23824" x="3857625" y="2955925"/>
          <p14:tracePt t="23845" x="3867150" y="2965450"/>
          <p14:tracePt t="23856" x="3911600" y="3036888"/>
          <p14:tracePt t="23875" x="3938588" y="3071813"/>
          <p14:tracePt t="23887" x="3983038" y="3125788"/>
          <p14:tracePt t="23906" x="3990975" y="3133725"/>
          <p14:tracePt t="23918" x="4000500" y="3143250"/>
          <p14:tracePt t="23964" x="4027488" y="3152775"/>
          <p14:tracePt t="23984" x="4062413" y="3179763"/>
          <p14:tracePt t="24002" x="4062413" y="3187700"/>
          <p14:tracePt t="24015" x="4081463" y="3187700"/>
          <p14:tracePt t="24035" x="4089400" y="3197225"/>
          <p14:tracePt t="24047" x="4108450" y="3214688"/>
          <p14:tracePt t="24066" x="4125913" y="3214688"/>
          <p14:tracePt t="24078" x="4133850" y="3224213"/>
          <p14:tracePt t="24106" x="4143375" y="3224213"/>
          <p14:tracePt t="24157" x="4143375" y="3232150"/>
          <p14:tracePt t="24223" x="4152900" y="3232150"/>
          <p14:tracePt t="24263" x="4160838" y="3232150"/>
          <p14:tracePt t="24926" x="4160838" y="3241675"/>
          <p14:tracePt t="25827" x="4160838" y="3232150"/>
          <p14:tracePt t="26030" x="4160838" y="3224213"/>
          <p14:tracePt t="26262" x="4160838" y="3232150"/>
          <p14:tracePt t="27322" x="4160838" y="3224213"/>
          <p14:tracePt t="27834" x="4170363" y="3224213"/>
          <p14:tracePt t="28290" x="4187825" y="3232150"/>
          <p14:tracePt t="28308" x="4187825" y="3251200"/>
          <p14:tracePt t="28322" x="4187825" y="3241675"/>
          <p14:tracePt t="29576" x="4179888" y="3241675"/>
          <p14:tracePt t="29860" x="4170363" y="3241675"/>
          <p14:tracePt t="29881" x="4160838" y="3241675"/>
          <p14:tracePt t="29914" x="4160838" y="3232150"/>
          <p14:tracePt t="31326" x="4152900" y="3232150"/>
          <p14:tracePt t="31357" x="4152900" y="3224213"/>
          <p14:tracePt t="31456" x="4143375" y="3224213"/>
          <p14:tracePt t="31481" x="4143375" y="3197225"/>
          <p14:tracePt t="31502" x="4143375" y="3187700"/>
          <p14:tracePt t="31512" x="4133850" y="3152775"/>
          <p14:tracePt t="31532" x="4133850" y="3143250"/>
          <p14:tracePt t="31545" x="4125913" y="3108325"/>
          <p14:tracePt t="31565" x="4116388" y="3089275"/>
          <p14:tracePt t="31576" x="4108450" y="3036888"/>
          <p14:tracePt t="31595" x="4098925" y="3017838"/>
          <p14:tracePt t="31607" x="4081463" y="2990850"/>
          <p14:tracePt t="31626" x="4081463" y="2982913"/>
          <p14:tracePt t="31639" x="4062413" y="2938463"/>
          <p14:tracePt t="31659" x="4054475" y="2928938"/>
          <p14:tracePt t="31671" x="4037013" y="2894013"/>
          <p14:tracePt t="31692" x="4017963" y="2894013"/>
          <p14:tracePt t="31734" x="4000500" y="2919413"/>
          <p14:tracePt t="31768" x="3983038" y="2928938"/>
          <p14:tracePt t="31780" x="3956050" y="2982913"/>
          <p14:tracePt t="31801" x="3929063" y="2990850"/>
          <p14:tracePt t="31813" x="3902075" y="3044825"/>
          <p14:tracePt t="31832" x="3894138" y="3044825"/>
          <p14:tracePt t="31875" x="3867150" y="3009900"/>
          <p14:tracePt t="31901" x="3822700" y="2919413"/>
          <p14:tracePt t="31914" x="3786188" y="2857500"/>
          <p14:tracePt t="31925" x="3751263" y="2776538"/>
          <p14:tracePt t="31937" x="3679825" y="2643188"/>
          <p14:tracePt t="31957" x="3652838" y="2589213"/>
          <p14:tracePt t="31970" x="3554413" y="2401888"/>
          <p14:tracePt t="31989" x="3500438" y="2312988"/>
          <p14:tracePt t="32003" x="3402013" y="2089150"/>
          <p14:tracePt t="32021" x="3357563" y="2009775"/>
          <p14:tracePt t="32036" x="3322638" y="1928813"/>
          <p14:tracePt t="32054" x="3241675" y="1776413"/>
          <p14:tracePt t="32070" x="3224213" y="1751013"/>
          <p14:tracePt t="32085" x="3160713" y="1660525"/>
          <p14:tracePt t="32102" x="3143250" y="1633538"/>
          <p14:tracePt t="32119" x="3081338" y="1554163"/>
          <p14:tracePt t="32136" x="3044825" y="1509713"/>
          <p14:tracePt t="32159" x="3036888" y="1490663"/>
          <p14:tracePt t="32171" x="3027363" y="1490663"/>
          <p14:tracePt t="32189" x="3017838" y="1490663"/>
          <p14:tracePt t="32249" x="3009900" y="1490663"/>
          <p14:tracePt t="32282" x="2982913" y="1517650"/>
          <p14:tracePt t="32301" x="2965450" y="1554163"/>
          <p14:tracePt t="32314" x="2938463" y="1633538"/>
          <p14:tracePt t="32334" x="2928938" y="1652588"/>
          <p14:tracePt t="32346" x="2919413" y="1670050"/>
          <p14:tracePt t="32364" x="2911475" y="1679575"/>
          <p14:tracePt t="32392" x="2884488" y="1704975"/>
          <p14:tracePt t="32412" x="2874963" y="1731963"/>
          <p14:tracePt t="32425" x="2857500" y="1751013"/>
          <p14:tracePt t="32444" x="2840038" y="1758950"/>
          <p14:tracePt t="32457" x="2813050" y="1776413"/>
          <p14:tracePt t="32476" x="2803525" y="1795463"/>
          <p14:tracePt t="32487" x="2768600" y="1803400"/>
          <p14:tracePt t="32506" x="2751138" y="1803400"/>
          <p14:tracePt t="32518" x="2732088" y="1812925"/>
          <p14:tracePt t="32537" x="2714625" y="1822450"/>
          <p14:tracePt t="32548" x="2687638" y="1830388"/>
          <p14:tracePt t="32568" x="2670175" y="1830388"/>
          <p14:tracePt t="32580" x="2616200" y="1830388"/>
          <p14:tracePt t="32600" x="2598738" y="1830388"/>
          <p14:tracePt t="32611" x="2544763" y="1812925"/>
          <p14:tracePt t="32631" x="2482850" y="1803400"/>
          <p14:tracePt t="32650" x="2465388" y="1803400"/>
          <p14:tracePt t="32663" x="2438400" y="1795463"/>
          <p14:tracePt t="32690" x="2419350" y="1785938"/>
          <p14:tracePt t="32701" x="2393950" y="1785938"/>
          <p14:tracePt t="32712" x="2374900" y="1785938"/>
          <p14:tracePt t="32724" x="2339975" y="1776413"/>
          <p14:tracePt t="32744" x="2339975" y="1768475"/>
          <p14:tracePt t="32756" x="2312988" y="1768475"/>
          <p14:tracePt t="32776" x="2295525" y="1758950"/>
          <p14:tracePt t="32789" x="2286000" y="1758950"/>
          <p14:tracePt t="32806" x="2259013" y="1758950"/>
          <p14:tracePt t="32822" x="2259013" y="1751013"/>
          <p14:tracePt t="32839" x="2251075" y="1751013"/>
          <p14:tracePt t="32883" x="2241550" y="1751013"/>
          <p14:tracePt t="34077" x="2251075" y="1751013"/>
          <p14:tracePt t="34137" x="2259013" y="1751013"/>
          <p14:tracePt t="34457" x="2268538" y="1751013"/>
          <p14:tracePt t="48327" x="2276475" y="1751013"/>
          <p14:tracePt t="48899" x="2286000" y="1751013"/>
          <p14:tracePt t="48952" x="2295525" y="1751013"/>
          <p14:tracePt t="48982" x="2303463" y="1751013"/>
          <p14:tracePt t="49010" x="2322513" y="1751013"/>
          <p14:tracePt t="49029" x="2339975" y="1741488"/>
          <p14:tracePt t="49041" x="2384425" y="1704975"/>
          <p14:tracePt t="49062" x="2438400" y="1679575"/>
          <p14:tracePt t="49074" x="2536825" y="1633538"/>
          <p14:tracePt t="49094" x="2581275" y="1633538"/>
          <p14:tracePt t="49107" x="2687638" y="1608138"/>
          <p14:tracePt t="49127" x="2732088" y="1598613"/>
          <p14:tracePt t="49139" x="2768600" y="1598613"/>
          <p14:tracePt t="49152" x="2894013" y="1581150"/>
          <p14:tracePt t="49171" x="2911475" y="1581150"/>
          <p14:tracePt t="49183" x="3000375" y="1554163"/>
          <p14:tracePt t="49204" x="3027363" y="1544638"/>
          <p14:tracePt t="49215" x="3116263" y="1490663"/>
          <p14:tracePt t="49234" x="3143250" y="1473200"/>
          <p14:tracePt t="49246" x="3224213" y="1428750"/>
          <p14:tracePt t="49265" x="3276600" y="1393825"/>
          <p14:tracePt t="49308" x="3313113" y="1374775"/>
          <p14:tracePt t="49327" x="3340100" y="1357313"/>
          <p14:tracePt t="49346" x="3357563" y="1347788"/>
          <p14:tracePt t="49358" x="3419475" y="1330325"/>
          <p14:tracePt t="49377" x="3438525" y="1312863"/>
          <p14:tracePt t="49389" x="3527425" y="1295400"/>
          <p14:tracePt t="49407" x="3544888" y="1285875"/>
          <p14:tracePt t="49420" x="3589338" y="1276350"/>
          <p14:tracePt t="49440" x="3608388" y="1268413"/>
          <p14:tracePt t="49453" x="3633788" y="1258888"/>
          <p14:tracePt t="49465" x="3687763" y="1250950"/>
          <p14:tracePt t="49485" x="3724275" y="1241425"/>
          <p14:tracePt t="49497" x="3768725" y="1231900"/>
          <p14:tracePt t="49517" x="3813175" y="1231900"/>
          <p14:tracePt t="49546" x="3830638" y="1231900"/>
          <p14:tracePt t="49592" x="3840163" y="1231900"/>
          <p14:tracePt t="49611" x="3848100" y="1231900"/>
          <p14:tracePt t="49623" x="3875088" y="1231900"/>
          <p14:tracePt t="49641" x="3884613" y="1231900"/>
          <p14:tracePt t="49653" x="3902075" y="1231900"/>
          <p14:tracePt t="49674" x="3911600" y="1223963"/>
          <p14:tracePt t="49688" x="3946525" y="1214438"/>
          <p14:tracePt t="49706" x="3965575" y="1214438"/>
          <p14:tracePt t="49718" x="3973513" y="1204913"/>
          <p14:tracePt t="49738" x="3990975" y="1196975"/>
          <p14:tracePt t="49749" x="4000500" y="1196975"/>
          <p14:tracePt t="49768" x="4010025" y="1187450"/>
          <p14:tracePt t="49794" x="4037013" y="1179513"/>
          <p14:tracePt t="49814" x="4044950" y="1179513"/>
          <p14:tracePt t="49891" x="4044950" y="1169988"/>
          <p14:tracePt t="49923" x="4054475" y="1160463"/>
          <p14:tracePt t="50018" x="4054475" y="1152525"/>
          <p14:tracePt t="50062" x="4054475" y="1143000"/>
          <p14:tracePt t="50156" x="4054475" y="1133475"/>
          <p14:tracePt t="50222" x="4054475" y="1125538"/>
          <p14:tracePt t="50270" x="4054475" y="1116013"/>
          <p14:tracePt t="50334" x="4054475" y="1108075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/>
              <a:t>Processing </a:t>
            </a:r>
            <a:r>
              <a:rPr lang="en-US" dirty="0" smtClean="0"/>
              <a:t>Course (Review)</a:t>
            </a:r>
            <a:endParaRPr lang="en-US" dirty="0"/>
          </a:p>
        </p:txBody>
      </p:sp>
      <p:sp>
        <p:nvSpPr>
          <p:cNvPr id="768003" name="Text Box 3"/>
          <p:cNvSpPr txBox="1">
            <a:spLocks noChangeArrowheads="1"/>
          </p:cNvSpPr>
          <p:nvPr/>
        </p:nvSpPr>
        <p:spPr bwMode="auto">
          <a:xfrm>
            <a:off x="304800" y="1219201"/>
            <a:ext cx="8839200" cy="28623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dirty="0"/>
              <a:t>// &lt;Course&gt; </a:t>
            </a:r>
            <a:r>
              <a:rPr lang="en-US" dirty="0">
                <a:sym typeface="Wingdings" pitchFamily="2" charset="2"/>
              </a:rPr>
              <a:t> &lt;RC&gt; |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&lt;FS&gt;</a:t>
            </a:r>
            <a:endParaRPr lang="en-US" dirty="0"/>
          </a:p>
          <a:p>
            <a:pPr algn="l"/>
            <a:r>
              <a:rPr lang="en-US" dirty="0"/>
              <a:t>Course </a:t>
            </a:r>
            <a:r>
              <a:rPr lang="en-US" dirty="0" err="1"/>
              <a:t>parseCourse</a:t>
            </a:r>
            <a:r>
              <a:rPr lang="en-US" dirty="0"/>
              <a:t> (String </a:t>
            </a:r>
            <a:r>
              <a:rPr lang="en-US" dirty="0" err="1"/>
              <a:t>firstToken</a:t>
            </a:r>
            <a:r>
              <a:rPr lang="en-US" dirty="0"/>
              <a:t>) {</a:t>
            </a:r>
          </a:p>
          <a:p>
            <a:pPr algn="l"/>
            <a:r>
              <a:rPr lang="en-US" dirty="0"/>
              <a:t>	 	</a:t>
            </a:r>
            <a:r>
              <a:rPr lang="en-US" b="1" dirty="0"/>
              <a:t>if</a:t>
            </a:r>
            <a:r>
              <a:rPr lang="en-US" dirty="0"/>
              <a:t> (</a:t>
            </a:r>
            <a:r>
              <a:rPr lang="en-US" dirty="0" err="1"/>
              <a:t>firstToken.toUpperCase</a:t>
            </a:r>
            <a:r>
              <a:rPr lang="en-US" dirty="0"/>
              <a:t>().equals("FS"))</a:t>
            </a:r>
          </a:p>
          <a:p>
            <a:pPr algn="l"/>
            <a:r>
              <a:rPr lang="en-US" dirty="0"/>
              <a:t>	 		</a:t>
            </a:r>
            <a:r>
              <a:rPr lang="en-US" b="1" dirty="0"/>
              <a:t>return</a:t>
            </a:r>
            <a:r>
              <a:rPr lang="en-US" dirty="0"/>
              <a:t> </a:t>
            </a:r>
            <a:r>
              <a:rPr lang="en-US" dirty="0" err="1"/>
              <a:t>parseFreshmanSeminar</a:t>
            </a:r>
            <a:r>
              <a:rPr lang="en-US" dirty="0"/>
              <a:t>();</a:t>
            </a:r>
          </a:p>
          <a:p>
            <a:pPr algn="l"/>
            <a:r>
              <a:rPr lang="en-US" dirty="0"/>
              <a:t>	 	</a:t>
            </a:r>
            <a:r>
              <a:rPr lang="en-US" b="1" dirty="0"/>
              <a:t>else</a:t>
            </a:r>
            <a:r>
              <a:rPr lang="en-US" dirty="0"/>
              <a:t> </a:t>
            </a:r>
            <a:r>
              <a:rPr lang="en-US" b="1" dirty="0"/>
              <a:t>if</a:t>
            </a:r>
            <a:r>
              <a:rPr lang="en-US" dirty="0"/>
              <a:t> (</a:t>
            </a:r>
            <a:r>
              <a:rPr lang="en-US" dirty="0" err="1"/>
              <a:t>firstToken.toUpperCase</a:t>
            </a:r>
            <a:r>
              <a:rPr lang="en-US" dirty="0"/>
              <a:t>().equals("RC"))</a:t>
            </a:r>
          </a:p>
          <a:p>
            <a:pPr algn="l"/>
            <a:r>
              <a:rPr lang="en-US" dirty="0"/>
              <a:t>	 		</a:t>
            </a:r>
            <a:r>
              <a:rPr lang="en-US" b="1" dirty="0"/>
              <a:t>return</a:t>
            </a:r>
            <a:r>
              <a:rPr lang="en-US" dirty="0"/>
              <a:t> </a:t>
            </a:r>
            <a:r>
              <a:rPr lang="en-US" dirty="0" err="1"/>
              <a:t>parseRegularCourse</a:t>
            </a:r>
            <a:r>
              <a:rPr lang="en-US" dirty="0"/>
              <a:t>();</a:t>
            </a:r>
          </a:p>
          <a:p>
            <a:pPr algn="l"/>
            <a:r>
              <a:rPr lang="en-US" dirty="0"/>
              <a:t>	 	</a:t>
            </a:r>
            <a:r>
              <a:rPr lang="en-US" b="1" dirty="0"/>
              <a:t>else</a:t>
            </a:r>
            <a:r>
              <a:rPr lang="en-US" dirty="0"/>
              <a:t> {</a:t>
            </a:r>
          </a:p>
          <a:p>
            <a:pPr algn="l"/>
            <a:r>
              <a:rPr lang="en-US" dirty="0"/>
              <a:t>	 		</a:t>
            </a:r>
            <a:r>
              <a:rPr lang="en-US" b="1" dirty="0"/>
              <a:t>return</a:t>
            </a:r>
            <a:r>
              <a:rPr lang="en-US" dirty="0"/>
              <a:t> </a:t>
            </a:r>
            <a:r>
              <a:rPr lang="en-US" b="1" dirty="0"/>
              <a:t>null</a:t>
            </a:r>
            <a:r>
              <a:rPr lang="en-US" dirty="0"/>
              <a:t>;</a:t>
            </a:r>
          </a:p>
          <a:p>
            <a:pPr algn="l"/>
            <a:r>
              <a:rPr lang="en-US" dirty="0"/>
              <a:t>	 	} 	 	</a:t>
            </a:r>
          </a:p>
          <a:p>
            <a:pPr algn="l"/>
            <a:r>
              <a:rPr lang="en-US" dirty="0"/>
              <a:t>}</a:t>
            </a:r>
          </a:p>
        </p:txBody>
      </p:sp>
      <p:sp>
        <p:nvSpPr>
          <p:cNvPr id="768004" name="Rectangle 4"/>
          <p:cNvSpPr>
            <a:spLocks noChangeArrowheads="1"/>
          </p:cNvSpPr>
          <p:nvPr/>
        </p:nvSpPr>
        <p:spPr bwMode="auto">
          <a:xfrm>
            <a:off x="609600" y="5257800"/>
            <a:ext cx="8001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US">
              <a:sym typeface="Wingdings" pitchFamily="2" charset="2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US"/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53205" y="3733800"/>
            <a:ext cx="3787687" cy="11890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First token consumed by the caller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parseCourseList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()) and processed by this method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parseCourse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())</a:t>
            </a:r>
          </a:p>
        </p:txBody>
      </p:sp>
      <p:sp>
        <p:nvSpPr>
          <p:cNvPr id="7" name="Rectangle 6"/>
          <p:cNvSpPr/>
          <p:nvPr/>
        </p:nvSpPr>
        <p:spPr>
          <a:xfrm>
            <a:off x="533400" y="3733800"/>
            <a:ext cx="2534773" cy="11890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method consumes and processes tokens in the token stream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0786" y="5134015"/>
            <a:ext cx="4612341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method must know where in the token stream is the first unconsumed token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91005" y="6068527"/>
            <a:ext cx="713122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Instead of using Java Scanner to tokenize into strings and numbers, in general some custom scanner used to get tokens (terminals)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7932651"/>
      </p:ext>
    </p:extLst>
  </p:cSld>
  <p:clrMapOvr>
    <a:masterClrMapping/>
  </p:clrMapOvr>
  <p:transition advTm="2937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  <p:extLst mod="1">
    <p:ext uri="{3A86A75C-4F4B-4683-9AE1-C65F6400EC91}">
      <p14:laserTraceLst xmlns:p14="http://schemas.microsoft.com/office/powerpoint/2010/main">
        <p14:tracePtLst>
          <p14:tracePt t="4249" x="6831013" y="2027238"/>
          <p14:tracePt t="4252" x="6840538" y="2027238"/>
          <p14:tracePt t="4335" x="6848475" y="2009775"/>
          <p14:tracePt t="4354" x="6858000" y="2000250"/>
          <p14:tracePt t="4366" x="6884988" y="1982788"/>
          <p14:tracePt t="4386" x="6946900" y="1946275"/>
          <p14:tracePt t="4417" x="6991350" y="1919288"/>
          <p14:tracePt t="4435" x="7045325" y="1884363"/>
          <p14:tracePt t="4453" x="7126288" y="1839913"/>
          <p14:tracePt t="4484" x="7188200" y="1803400"/>
          <p14:tracePt t="4493" x="7296150" y="1751013"/>
          <p14:tracePt t="4520" x="7412038" y="1670050"/>
          <p14:tracePt t="4551" x="7456488" y="1643063"/>
          <p14:tracePt t="4557" x="7562850" y="1571625"/>
          <p14:tracePt t="4587" x="7715250" y="1473200"/>
          <p14:tracePt t="4618" x="7769225" y="1428750"/>
          <p14:tracePt t="4620" x="7902575" y="1330325"/>
          <p14:tracePt t="4651" x="8001000" y="1258888"/>
          <p14:tracePt t="4671" x="8045450" y="1223963"/>
          <p14:tracePt t="4687" x="8153400" y="1125538"/>
          <p14:tracePt t="4718" x="8269288" y="1009650"/>
          <p14:tracePt t="4733" x="8385175" y="884238"/>
          <p14:tracePt t="4772" x="8412163" y="857250"/>
          <p14:tracePt t="4787" x="8562975" y="723900"/>
          <p14:tracePt t="4818" x="8680450" y="633413"/>
          <p14:tracePt t="4849" x="8769350" y="544513"/>
          <p14:tracePt t="4858" x="8813800" y="509588"/>
          <p14:tracePt t="4889" x="8929688" y="419100"/>
          <p14:tracePt t="4889" x="9018588" y="347663"/>
          <p14:tracePt t="4922" x="9134475" y="231775"/>
          <p14:tracePt t="4953" x="9134475" y="125413"/>
          <p14:tracePt t="4984" x="9134475" y="88900"/>
          <p14:tracePt t="4996" x="9134475" y="36513"/>
          <p14:tracePt t="5027" x="9134475" y="9525"/>
          <p14:tracePt t="5055" x="9134475" y="0"/>
          <p14:tracePt t="5086" x="9134475" y="9525"/>
          <p14:tracePt t="5295" x="9134475" y="0"/>
          <p14:tracePt t="78719" x="9134475" y="9525"/>
          <p14:tracePt t="79696" x="9134475" y="26988"/>
          <p14:tracePt t="79720" x="9134475" y="9525"/>
          <p14:tracePt t="79906" x="9134475" y="0"/>
          <p14:tracePt t="79924" x="9117013" y="0"/>
          <p14:tracePt t="79956" x="9109075" y="0"/>
          <p14:tracePt t="79966" x="9082088" y="0"/>
          <p14:tracePt t="79986" x="9055100" y="0"/>
          <p14:tracePt t="80016" x="8974138" y="0"/>
          <p14:tracePt t="80016" x="8956675" y="0"/>
          <p14:tracePt t="80050" x="8947150" y="0"/>
          <p14:tracePt t="80062" x="8929688" y="0"/>
          <p14:tracePt t="80082" x="8902700" y="0"/>
          <p14:tracePt t="80116" x="8894763" y="0"/>
          <p14:tracePt t="80124" x="8885238" y="0"/>
          <p14:tracePt t="80149" x="8848725" y="0"/>
          <p14:tracePt t="80182" x="8831263" y="0"/>
          <p14:tracePt t="80187" x="8786813" y="0"/>
          <p14:tracePt t="80206" x="8759825" y="0"/>
          <p14:tracePt t="80217" x="8715375" y="0"/>
          <p14:tracePt t="80237" x="8688388" y="0"/>
          <p14:tracePt t="80256" x="8680450" y="0"/>
          <p14:tracePt t="80283" x="8609013" y="0"/>
          <p14:tracePt t="80316" x="8555038" y="0"/>
          <p14:tracePt t="80320" x="8537575" y="0"/>
          <p14:tracePt t="80333" x="8518525" y="0"/>
          <p14:tracePt t="80350" x="8510588" y="0"/>
          <p14:tracePt t="80366" x="8483600" y="0"/>
          <p14:tracePt t="80396" x="8474075" y="0"/>
          <p14:tracePt t="80409" x="8447088" y="0"/>
          <p14:tracePt t="80427" x="8439150" y="0"/>
          <p14:tracePt t="80459" x="8412163" y="0"/>
          <p14:tracePt t="80487" x="8348663" y="0"/>
          <p14:tracePt t="80505" x="8269288" y="0"/>
          <p14:tracePt t="80517" x="8161338" y="0"/>
          <p14:tracePt t="80536" x="8062913" y="0"/>
          <p14:tracePt t="80555" x="8027988" y="9525"/>
          <p14:tracePt t="80567" x="7885113" y="26988"/>
          <p14:tracePt t="80585" x="7823200" y="36513"/>
          <p14:tracePt t="80598" x="7653338" y="71438"/>
          <p14:tracePt t="80617" x="7589838" y="80963"/>
          <p14:tracePt t="80629" x="7446963" y="98425"/>
          <p14:tracePt t="80649" x="7402513" y="107950"/>
          <p14:tracePt t="80660" x="7224713" y="133350"/>
          <p14:tracePt t="80681" x="7153275" y="142875"/>
          <p14:tracePt t="80692" x="6965950" y="169863"/>
          <p14:tracePt t="80711" x="6884988" y="179388"/>
          <p14:tracePt t="80724" x="6715125" y="196850"/>
          <p14:tracePt t="80743" x="6661150" y="204788"/>
          <p14:tracePt t="80755" x="6537325" y="231775"/>
          <p14:tracePt t="80774" x="6473825" y="241300"/>
          <p14:tracePt t="80786" x="6303963" y="268288"/>
          <p14:tracePt t="80806" x="6259513" y="276225"/>
          <p14:tracePt t="80819" x="6126163" y="303213"/>
          <p14:tracePt t="80839" x="6062663" y="322263"/>
          <p14:tracePt t="80851" x="6027738" y="330200"/>
          <p14:tracePt t="80868" x="5946775" y="357188"/>
          <p14:tracePt t="80885" x="5894388" y="374650"/>
          <p14:tracePt t="80901" x="5732463" y="419100"/>
          <p14:tracePt t="80918" x="5680075" y="428625"/>
          <p14:tracePt t="80935" x="5537200" y="473075"/>
          <p14:tracePt t="80952" x="5483225" y="490538"/>
          <p14:tracePt t="80970" x="5348288" y="544513"/>
          <p14:tracePt t="80986" x="5214938" y="598488"/>
          <p14:tracePt t="81002" x="5153025" y="625475"/>
          <p14:tracePt t="81018" x="5000625" y="696913"/>
          <p14:tracePt t="81035" x="4938713" y="723900"/>
          <p14:tracePt t="81052" x="4751388" y="803275"/>
          <p14:tracePt t="81069" x="4572000" y="884238"/>
          <p14:tracePt t="81087" x="4483100" y="911225"/>
          <p14:tracePt t="81102" x="4241800" y="1017588"/>
          <p14:tracePt t="81119" x="4179888" y="1036638"/>
          <p14:tracePt t="81136" x="4010025" y="1108075"/>
          <p14:tracePt t="81152" x="3929063" y="1133475"/>
          <p14:tracePt t="81169" x="3803650" y="1179513"/>
          <p14:tracePt t="81186" x="3741738" y="1204913"/>
          <p14:tracePt t="81202" x="3670300" y="1231900"/>
          <p14:tracePt t="81219" x="3625850" y="1250950"/>
          <p14:tracePt t="81236" x="3517900" y="1276350"/>
          <p14:tracePt t="81253" x="3455988" y="1295400"/>
          <p14:tracePt t="81269" x="3455988" y="1303338"/>
          <p14:tracePt t="81290" x="3438525" y="1312863"/>
          <p14:tracePt t="81308" x="3419475" y="1312863"/>
          <p14:tracePt t="81321" x="3419475" y="1322388"/>
          <p14:tracePt t="81339" x="3411538" y="1330325"/>
          <p14:tracePt t="81353" x="3367088" y="1347788"/>
          <p14:tracePt t="81370" x="3348038" y="1366838"/>
          <p14:tracePt t="81386" x="3286125" y="1401763"/>
          <p14:tracePt t="81403" x="3241675" y="1438275"/>
          <p14:tracePt t="81434" x="3224213" y="1455738"/>
          <p14:tracePt t="81446" x="3170238" y="1490663"/>
          <p14:tracePt t="81466" x="3160713" y="1500188"/>
          <p14:tracePt t="81480" x="3116263" y="1517650"/>
          <p14:tracePt t="81498" x="3108325" y="1517650"/>
          <p14:tracePt t="81510" x="3108325" y="1527175"/>
          <p14:tracePt t="102470" x="3089275" y="1527175"/>
          <p14:tracePt t="102627" x="3081338" y="1527175"/>
          <p14:tracePt t="102640" x="3062288" y="1527175"/>
          <p14:tracePt t="102666" x="3036888" y="1527175"/>
          <p14:tracePt t="102679" x="3017838" y="1527175"/>
          <p14:tracePt t="102690" x="2990850" y="1517650"/>
          <p14:tracePt t="102703" x="2965450" y="1517650"/>
          <p14:tracePt t="102717" x="2911475" y="1517650"/>
          <p14:tracePt t="102735" x="2874963" y="1509713"/>
          <p14:tracePt t="102751" x="2830513" y="1509713"/>
          <p14:tracePt t="102768" x="2803525" y="1509713"/>
          <p14:tracePt t="102788" x="2732088" y="1509713"/>
          <p14:tracePt t="102801" x="2652713" y="1509713"/>
          <p14:tracePt t="102818" x="2625725" y="1509713"/>
          <p14:tracePt t="102834" x="2554288" y="1509713"/>
          <p14:tracePt t="102851" x="2536825" y="1509713"/>
          <p14:tracePt t="102868" x="2473325" y="1509713"/>
          <p14:tracePt t="102887" x="2455863" y="1509713"/>
          <p14:tracePt t="102901" x="2384425" y="1517650"/>
          <p14:tracePt t="102917" x="2366963" y="1517650"/>
          <p14:tracePt t="102935" x="2286000" y="1517650"/>
          <p14:tracePt t="102952" x="2232025" y="1517650"/>
          <p14:tracePt t="102969" x="2224088" y="1517650"/>
          <p14:tracePt t="102988" x="2205038" y="1517650"/>
          <p14:tracePt t="103016" x="2160588" y="1517650"/>
          <p14:tracePt t="103035" x="2133600" y="1517650"/>
          <p14:tracePt t="103046" x="2116138" y="1517650"/>
          <p14:tracePt t="103066" x="2098675" y="1517650"/>
          <p14:tracePt t="103077" x="2089150" y="1517650"/>
          <p14:tracePt t="103096" x="2081213" y="1509713"/>
          <p14:tracePt t="103125" x="2044700" y="1500188"/>
          <p14:tracePt t="103144" x="2027238" y="1490663"/>
          <p14:tracePt t="103156" x="1982788" y="1482725"/>
          <p14:tracePt t="103175" x="1965325" y="1473200"/>
          <p14:tracePt t="103186" x="1955800" y="1473200"/>
          <p14:tracePt t="103206" x="1946275" y="1473200"/>
          <p14:tracePt t="103218" x="1928813" y="1473200"/>
          <p14:tracePt t="103344" x="1901825" y="1473200"/>
          <p14:tracePt t="103363" x="1847850" y="1473200"/>
          <p14:tracePt t="103382" x="1822450" y="1473200"/>
          <p14:tracePt t="103393" x="1785938" y="1473200"/>
          <p14:tracePt t="103406" x="1714500" y="1473200"/>
          <p14:tracePt t="103426" x="1687513" y="1473200"/>
          <p14:tracePt t="103453" x="1643063" y="1482725"/>
          <p14:tracePt t="103472" x="1544638" y="1482725"/>
          <p14:tracePt t="103505" x="1536700" y="1482725"/>
          <p14:tracePt t="103517" x="1509713" y="1482725"/>
          <p14:tracePt t="103537" x="1455738" y="1482725"/>
          <p14:tracePt t="103563" x="1401763" y="1482725"/>
          <p14:tracePt t="103582" x="1384300" y="1473200"/>
          <p14:tracePt t="103594" x="1330325" y="1465263"/>
          <p14:tracePt t="103613" x="1268413" y="1455738"/>
          <p14:tracePt t="103632" x="1231900" y="1455738"/>
          <p14:tracePt t="103645" x="1223963" y="1455738"/>
          <p14:tracePt t="103689" x="1204913" y="1455738"/>
          <p14:tracePt t="103707" x="1196975" y="1455738"/>
          <p14:tracePt t="103885" x="1241425" y="1455738"/>
          <p14:tracePt t="104179" x="1268413" y="1455738"/>
          <p14:tracePt t="104191" x="1347788" y="1465263"/>
          <p14:tracePt t="104210" x="1465263" y="1465263"/>
          <p14:tracePt t="104229" x="1544638" y="1465263"/>
          <p14:tracePt t="104256" x="1670050" y="1473200"/>
          <p14:tracePt t="104276" x="1741488" y="1473200"/>
          <p14:tracePt t="104289" x="1911350" y="1482725"/>
          <p14:tracePt t="104308" x="1955800" y="1482725"/>
          <p14:tracePt t="104320" x="2108200" y="1500188"/>
          <p14:tracePt t="104340" x="2143125" y="1500188"/>
          <p14:tracePt t="104351" x="2205038" y="1509713"/>
          <p14:tracePt t="104372" x="2224088" y="1509713"/>
          <p14:tracePt t="104385" x="2241550" y="1509713"/>
          <p14:tracePt t="104413" x="2286000" y="1517650"/>
          <p14:tracePt t="104448" x="2303463" y="1517650"/>
          <p14:tracePt t="104459" x="2366963" y="1517650"/>
          <p14:tracePt t="104479" x="2428875" y="1527175"/>
          <p14:tracePt t="104510" x="2446338" y="1527175"/>
          <p14:tracePt t="104522" x="2482850" y="1527175"/>
          <p14:tracePt t="104540" x="2490788" y="1527175"/>
          <p14:tracePt t="104573" x="2482850" y="1527175"/>
          <p14:tracePt t="105206" x="2473325" y="1527175"/>
          <p14:tracePt t="105230" x="2455863" y="1527175"/>
          <p14:tracePt t="105249" x="2428875" y="1527175"/>
          <p14:tracePt t="105262" x="2393950" y="1527175"/>
          <p14:tracePt t="105282" x="2384425" y="1527175"/>
          <p14:tracePt t="105293" x="2339975" y="1536700"/>
          <p14:tracePt t="105312" x="2322513" y="1536700"/>
          <p14:tracePt t="105326" x="2259013" y="1536700"/>
          <p14:tracePt t="105343" x="2232025" y="1536700"/>
          <p14:tracePt t="105355" x="2197100" y="1536700"/>
          <p14:tracePt t="105373" x="2133600" y="1536700"/>
          <p14:tracePt t="105392" x="2116138" y="1536700"/>
          <p14:tracePt t="105405" x="2062163" y="1536700"/>
          <p14:tracePt t="105423" x="2017713" y="1536700"/>
          <p14:tracePt t="105436" x="1946275" y="1536700"/>
          <p14:tracePt t="105456" x="1928813" y="1536700"/>
          <p14:tracePt t="105469" x="1901825" y="1536700"/>
          <p14:tracePt t="105480" x="1874838" y="1536700"/>
          <p14:tracePt t="105499" x="1822450" y="1544638"/>
          <p14:tracePt t="105518" x="1803400" y="1554163"/>
          <p14:tracePt t="105531" x="1758950" y="1554163"/>
          <p14:tracePt t="105549" x="1731963" y="1554163"/>
          <p14:tracePt t="105561" x="1697038" y="1554163"/>
          <p14:tracePt t="105581" x="1670050" y="1562100"/>
          <p14:tracePt t="105593" x="1616075" y="1562100"/>
          <p14:tracePt t="105612" x="1608138" y="1562100"/>
          <p14:tracePt t="105626" x="1589088" y="1562100"/>
          <p14:tracePt t="105643" x="1571625" y="1562100"/>
          <p14:tracePt t="105669" x="1562100" y="1562100"/>
          <p14:tracePt t="105892" x="1554163" y="1562100"/>
          <p14:tracePt t="106066" x="1544638" y="1562100"/>
          <p14:tracePt t="106078" x="1517650" y="1562100"/>
          <p14:tracePt t="106097" x="1500188" y="1562100"/>
          <p14:tracePt t="106110" x="1482725" y="1562100"/>
          <p14:tracePt t="106129" x="1473200" y="1562100"/>
          <p14:tracePt t="106140" x="1438275" y="1562100"/>
          <p14:tracePt t="106159" x="1384300" y="1562100"/>
          <p14:tracePt t="106178" x="1374775" y="1562100"/>
          <p14:tracePt t="106189" x="1357313" y="1562100"/>
          <p14:tracePt t="106209" x="1339850" y="1562100"/>
          <p14:tracePt t="106241" x="1330325" y="1562100"/>
          <p14:tracePt t="106267" x="1312863" y="1562100"/>
          <p14:tracePt t="106286" x="1303338" y="1562100"/>
          <p14:tracePt t="106299" x="1295400" y="1562100"/>
          <p14:tracePt t="111470" x="1322388" y="1562100"/>
          <p14:tracePt t="112043" x="1357313" y="1581150"/>
          <p14:tracePt t="112055" x="1393825" y="1589088"/>
          <p14:tracePt t="112067" x="1455738" y="1598613"/>
          <p14:tracePt t="112086" x="1509713" y="1608138"/>
          <p14:tracePt t="112105" x="1544638" y="1608138"/>
          <p14:tracePt t="112133" x="1589088" y="1608138"/>
          <p14:tracePt t="112159" x="1608138" y="1608138"/>
          <p14:tracePt t="112172" x="1633538" y="1608138"/>
          <p14:tracePt t="112185" x="1670050" y="1608138"/>
          <p14:tracePt t="112196" x="1724025" y="1608138"/>
          <p14:tracePt t="112216" x="1731963" y="1608138"/>
          <p14:tracePt t="112240" x="1768475" y="1608138"/>
          <p14:tracePt t="112259" x="1776413" y="1608138"/>
          <p14:tracePt t="112271" x="1795463" y="1598613"/>
          <p14:tracePt t="112290" x="1812925" y="1598613"/>
          <p14:tracePt t="112309" x="1822450" y="1598613"/>
          <p14:tracePt t="112320" x="1839913" y="1598613"/>
          <p14:tracePt t="112340" x="1839913" y="1589088"/>
          <p14:tracePt t="112352" x="1874838" y="1581150"/>
          <p14:tracePt t="112371" x="1893888" y="1581150"/>
          <p14:tracePt t="112383" x="1946275" y="1571625"/>
          <p14:tracePt t="112402" x="1973263" y="1562100"/>
          <p14:tracePt t="112414" x="1990725" y="1554163"/>
          <p14:tracePt t="112436" x="2009775" y="1544638"/>
          <p14:tracePt t="112447" x="2062163" y="1544638"/>
          <p14:tracePt t="112466" x="2062163" y="1536700"/>
          <p14:tracePt t="112479" x="2108200" y="1536700"/>
          <p14:tracePt t="112498" x="2125663" y="1527175"/>
          <p14:tracePt t="112513" x="2179638" y="1517650"/>
          <p14:tracePt t="112530" x="2205038" y="1517650"/>
          <p14:tracePt t="112546" x="2259013" y="1517650"/>
          <p14:tracePt t="112563" x="2268538" y="1517650"/>
          <p14:tracePt t="112580" x="2286000" y="1517650"/>
          <p14:tracePt t="112596" x="2312988" y="1517650"/>
          <p14:tracePt t="112613" x="2366963" y="1517650"/>
          <p14:tracePt t="112630" x="2384425" y="1517650"/>
          <p14:tracePt t="112647" x="2438400" y="1517650"/>
          <p14:tracePt t="112664" x="2465388" y="1509713"/>
          <p14:tracePt t="112680" x="2517775" y="1509713"/>
          <p14:tracePt t="112697" x="2562225" y="1509713"/>
          <p14:tracePt t="112714" x="2608263" y="1509713"/>
          <p14:tracePt t="112733" x="2625725" y="1509713"/>
          <p14:tracePt t="112747" x="2660650" y="1509713"/>
          <p14:tracePt t="112766" x="2679700" y="1509713"/>
          <p14:tracePt t="112781" x="2697163" y="1509713"/>
          <p14:tracePt t="112797" x="2751138" y="1509713"/>
          <p14:tracePt t="112814" x="2768600" y="1509713"/>
          <p14:tracePt t="112831" x="2822575" y="1509713"/>
          <p14:tracePt t="112848" x="2840038" y="1509713"/>
          <p14:tracePt t="112864" x="2894013" y="1509713"/>
          <p14:tracePt t="112881" x="2955925" y="1509713"/>
          <p14:tracePt t="112897" x="2982913" y="1509713"/>
          <p14:tracePt t="112914" x="3036888" y="1509713"/>
          <p14:tracePt t="112931" x="3062288" y="1509713"/>
          <p14:tracePt t="112949" x="3098800" y="1509713"/>
          <p14:tracePt t="112967" x="3116263" y="1509713"/>
          <p14:tracePt t="112981" x="3152775" y="1509713"/>
          <p14:tracePt t="112999" x="3268663" y="1482725"/>
          <p14:tracePt t="113032" x="3286125" y="1482725"/>
          <p14:tracePt t="113044" x="3340100" y="1482725"/>
          <p14:tracePt t="113063" x="3375025" y="1482725"/>
          <p14:tracePt t="113075" x="3429000" y="1473200"/>
          <p14:tracePt t="113094" x="3482975" y="1473200"/>
          <p14:tracePt t="113126" x="3490913" y="1473200"/>
          <p14:tracePt t="113138" x="3509963" y="1465263"/>
          <p14:tracePt t="113158" x="3517900" y="1465263"/>
          <p14:tracePt t="113220" x="3509963" y="1465263"/>
          <p14:tracePt t="113344" x="3490913" y="1465263"/>
          <p14:tracePt t="113361" x="3482975" y="1455738"/>
          <p14:tracePt t="113374" x="3446463" y="1455738"/>
          <p14:tracePt t="113393" x="3429000" y="1455738"/>
          <p14:tracePt t="113405" x="3375025" y="1446213"/>
          <p14:tracePt t="113424" x="3357563" y="1446213"/>
          <p14:tracePt t="113436" x="3295650" y="1428750"/>
          <p14:tracePt t="113455" x="3268663" y="1428750"/>
          <p14:tracePt t="113467" x="3214688" y="1419225"/>
          <p14:tracePt t="113486" x="3187700" y="1411288"/>
          <p14:tracePt t="113499" x="3133725" y="1401763"/>
          <p14:tracePt t="113517" x="3116263" y="1393825"/>
          <p14:tracePt t="113533" x="3062288" y="1384300"/>
          <p14:tracePt t="113550" x="3000375" y="1366838"/>
          <p14:tracePt t="113567" x="2982913" y="1357313"/>
          <p14:tracePt t="113583" x="2928938" y="1357313"/>
          <p14:tracePt t="113600" x="2901950" y="1347788"/>
          <p14:tracePt t="113616" x="2857500" y="1339850"/>
          <p14:tracePt t="113633" x="2840038" y="1339850"/>
          <p14:tracePt t="113650" x="2803525" y="1339850"/>
          <p14:tracePt t="113667" x="2776538" y="1339850"/>
          <p14:tracePt t="113683" x="2741613" y="1339850"/>
          <p14:tracePt t="113700" x="2714625" y="1339850"/>
          <p14:tracePt t="113717" x="2660650" y="1339850"/>
          <p14:tracePt t="113734" x="2643188" y="1339850"/>
          <p14:tracePt t="113751" x="2598738" y="1339850"/>
          <p14:tracePt t="113769" x="2571750" y="1339850"/>
          <p14:tracePt t="113784" x="2509838" y="1357313"/>
          <p14:tracePt t="113800" x="2482850" y="1357313"/>
          <p14:tracePt t="113827" x="2473325" y="1366838"/>
          <p14:tracePt t="113846" x="2465388" y="1366838"/>
          <p14:tracePt t="113866" x="2465388" y="1374775"/>
          <p14:tracePt t="113876" x="2438400" y="1384300"/>
          <p14:tracePt t="113895" x="2419350" y="1393825"/>
          <p14:tracePt t="113921" x="2411413" y="1411288"/>
          <p14:tracePt t="113959" x="2393950" y="1428750"/>
          <p14:tracePt t="113970" x="2384425" y="1438275"/>
          <p14:tracePt t="113989" x="2384425" y="1446213"/>
          <p14:tracePt t="114020" x="2384425" y="1455738"/>
          <p14:tracePt t="114053" x="2384425" y="1473200"/>
          <p14:tracePt t="114099" x="2401888" y="1482725"/>
          <p14:tracePt t="114127" x="2438400" y="1500188"/>
          <p14:tracePt t="114146" x="2455863" y="1509713"/>
          <p14:tracePt t="114158" x="2500313" y="1517650"/>
          <p14:tracePt t="114177" x="2517775" y="1527175"/>
          <p14:tracePt t="114189" x="2571750" y="1536700"/>
          <p14:tracePt t="114208" x="2598738" y="1544638"/>
          <p14:tracePt t="114219" x="2660650" y="1544638"/>
          <p14:tracePt t="114239" x="2732088" y="1554163"/>
          <p14:tracePt t="114257" x="2786063" y="1554163"/>
          <p14:tracePt t="114269" x="2884488" y="1562100"/>
          <p14:tracePt t="114288" x="2938463" y="1562100"/>
          <p14:tracePt t="114300" x="3062288" y="1562100"/>
          <p14:tracePt t="114320" x="3108325" y="1554163"/>
          <p14:tracePt t="114332" x="3232150" y="1544638"/>
          <p14:tracePt t="114352" x="3259138" y="1536700"/>
          <p14:tracePt t="114363" x="3330575" y="1527175"/>
          <p14:tracePt t="114383" x="3348038" y="1517650"/>
          <p14:tracePt t="114395" x="3411538" y="1509713"/>
          <p14:tracePt t="114413" x="3438525" y="1509713"/>
          <p14:tracePt t="114426" x="3509963" y="1490663"/>
          <p14:tracePt t="114445" x="3536950" y="1490663"/>
          <p14:tracePt t="114457" x="3633788" y="1490663"/>
          <p14:tracePt t="114475" x="3660775" y="1490663"/>
          <p14:tracePt t="114487" x="3724275" y="1482725"/>
          <p14:tracePt t="114508" x="3751263" y="1473200"/>
          <p14:tracePt t="114519" x="3759200" y="1473200"/>
          <p14:tracePt t="114547" x="3768725" y="1465263"/>
          <p14:tracePt t="114559" x="3786188" y="1465263"/>
          <p14:tracePt t="114586" x="3822700" y="1465263"/>
          <p14:tracePt t="114612" x="3848100" y="1455738"/>
          <p14:tracePt t="114632" x="3867150" y="1455738"/>
          <p14:tracePt t="114651" x="3875088" y="1455738"/>
          <p14:tracePt t="122720" x="3875088" y="1446213"/>
          <p14:tracePt t="123421" x="3857625" y="1446213"/>
          <p14:tracePt t="123687" x="3830638" y="1446213"/>
          <p14:tracePt t="123700" x="3795713" y="1446213"/>
          <p14:tracePt t="123718" x="3768725" y="1446213"/>
          <p14:tracePt t="123730" x="3697288" y="1446213"/>
          <p14:tracePt t="123749" x="3598863" y="1446213"/>
          <p14:tracePt t="123769" x="3544888" y="1446213"/>
          <p14:tracePt t="123780" x="3411538" y="1446213"/>
          <p14:tracePt t="123801" x="3367088" y="1446213"/>
          <p14:tracePt t="123813" x="3330575" y="1446213"/>
          <p14:tracePt t="123824" x="3232150" y="1446213"/>
          <p14:tracePt t="123844" x="3116263" y="1446213"/>
          <p14:tracePt t="123864" x="3081338" y="1446213"/>
          <p14:tracePt t="123874" x="2894013" y="1438275"/>
          <p14:tracePt t="123894" x="2803525" y="1419225"/>
          <p14:tracePt t="123906" x="2670175" y="1411288"/>
          <p14:tracePt t="123925" x="2633663" y="1401763"/>
          <p14:tracePt t="123938" x="2581275" y="1401763"/>
          <p14:tracePt t="123956" x="2544763" y="1401763"/>
          <p14:tracePt t="123968" x="2438400" y="1401763"/>
          <p14:tracePt t="123986" x="2393950" y="1401763"/>
          <p14:tracePt t="123999" x="2347913" y="1401763"/>
          <p14:tracePt t="124026" x="2312988" y="1401763"/>
          <p14:tracePt t="124037" x="2259013" y="1401763"/>
          <p14:tracePt t="124049" x="2241550" y="1401763"/>
          <p14:tracePt t="124064" x="2160588" y="1401763"/>
          <p14:tracePt t="124081" x="2133600" y="1401763"/>
          <p14:tracePt t="124098" x="2036763" y="1401763"/>
          <p14:tracePt t="124115" x="2000250" y="1401763"/>
          <p14:tracePt t="124131" x="1911350" y="1401763"/>
          <p14:tracePt t="124148" x="1830388" y="1401763"/>
          <p14:tracePt t="124165" x="1812925" y="1401763"/>
          <p14:tracePt t="124182" x="1751013" y="1401763"/>
          <p14:tracePt t="124198" x="1724025" y="1411288"/>
          <p14:tracePt t="124215" x="1652588" y="1428750"/>
          <p14:tracePt t="124231" x="1625600" y="1438275"/>
          <p14:tracePt t="124248" x="1608138" y="1446213"/>
          <p14:tracePt t="124265" x="1581150" y="1446213"/>
          <p14:tracePt t="124282" x="1517650" y="1465263"/>
          <p14:tracePt t="124299" x="1455738" y="1482725"/>
          <p14:tracePt t="124317" x="1438275" y="1490663"/>
          <p14:tracePt t="124332" x="1393825" y="1500188"/>
          <p14:tracePt t="124349" x="1374775" y="1500188"/>
          <p14:tracePt t="124375" x="1322388" y="1509713"/>
          <p14:tracePt t="124394" x="1312863" y="1509713"/>
          <p14:tracePt t="124412" x="1295400" y="1509713"/>
          <p14:tracePt t="124424" x="1276350" y="1509713"/>
          <p14:tracePt t="124457" x="1285875" y="1517650"/>
          <p14:tracePt t="124834" x="1295400" y="1517650"/>
          <p14:tracePt t="124864" x="1312863" y="1527175"/>
          <p14:tracePt t="124883" x="1322388" y="1536700"/>
          <p14:tracePt t="124894" x="1384300" y="1554163"/>
          <p14:tracePt t="124915" x="1411288" y="1571625"/>
          <p14:tracePt t="124927" x="1500188" y="1608138"/>
          <p14:tracePt t="124946" x="1562100" y="1625600"/>
          <p14:tracePt t="124959" x="1643063" y="1652588"/>
          <p14:tracePt t="124979" x="1660525" y="1660525"/>
          <p14:tracePt t="124990" x="1704975" y="1687513"/>
          <p14:tracePt t="125008" x="1724025" y="1687513"/>
          <p14:tracePt t="125020" x="1776413" y="1714500"/>
          <p14:tracePt t="125040" x="1803400" y="1724025"/>
          <p14:tracePt t="125051" x="1857375" y="1741488"/>
          <p14:tracePt t="125071" x="1874838" y="1751013"/>
          <p14:tracePt t="125085" x="1928813" y="1758950"/>
          <p14:tracePt t="125102" x="1946275" y="1768475"/>
          <p14:tracePt t="125118" x="2000250" y="1785938"/>
          <p14:tracePt t="125135" x="2017713" y="1785938"/>
          <p14:tracePt t="125151" x="2071688" y="1803400"/>
          <p14:tracePt t="125168" x="2089150" y="1803400"/>
          <p14:tracePt t="125185" x="2152650" y="1812925"/>
          <p14:tracePt t="125201" x="2197100" y="1822450"/>
          <p14:tracePt t="125218" x="2251075" y="1839913"/>
          <p14:tracePt t="125235" x="2276475" y="1839913"/>
          <p14:tracePt t="125251" x="2339975" y="1839913"/>
          <p14:tracePt t="125268" x="2374900" y="1839913"/>
          <p14:tracePt t="125294" x="2401888" y="1839913"/>
          <p14:tracePt t="125306" x="2419350" y="1847850"/>
          <p14:tracePt t="125320" x="2473325" y="1847850"/>
          <p14:tracePt t="125339" x="2509838" y="1847850"/>
          <p14:tracePt t="125352" x="2554288" y="1857375"/>
          <p14:tracePt t="125370" x="2581275" y="1857375"/>
          <p14:tracePt t="125385" x="2633663" y="1857375"/>
          <p14:tracePt t="125402" x="2652713" y="1857375"/>
          <p14:tracePt t="125418" x="2687638" y="1857375"/>
          <p14:tracePt t="125435" x="2714625" y="1857375"/>
          <p14:tracePt t="125452" x="2768600" y="1857375"/>
          <p14:tracePt t="125469" x="2822575" y="1847850"/>
          <p14:tracePt t="125485" x="2830513" y="1847850"/>
          <p14:tracePt t="125502" x="2840038" y="1847850"/>
          <p14:tracePt t="125519" x="2830513" y="1839913"/>
          <p14:tracePt t="125594" x="2795588" y="1822450"/>
          <p14:tracePt t="125605" x="2732088" y="1795463"/>
          <p14:tracePt t="125617" x="2670175" y="1768475"/>
          <p14:tracePt t="125636" x="2616200" y="1751013"/>
          <p14:tracePt t="125648" x="2544763" y="1731963"/>
          <p14:tracePt t="125667" x="2500313" y="1724025"/>
          <p14:tracePt t="125680" x="2384425" y="1704975"/>
          <p14:tracePt t="125698" x="2268538" y="1687513"/>
          <p14:tracePt t="125718" x="2232025" y="1687513"/>
          <p14:tracePt t="125730" x="2143125" y="1679575"/>
          <p14:tracePt t="125749" x="2108200" y="1670050"/>
          <p14:tracePt t="125761" x="1990725" y="1652588"/>
          <p14:tracePt t="125781" x="1955800" y="1652588"/>
          <p14:tracePt t="125792" x="1893888" y="1643063"/>
          <p14:tracePt t="125811" x="1866900" y="1643063"/>
          <p14:tracePt t="125823" x="1803400" y="1625600"/>
          <p14:tracePt t="125841" x="1785938" y="1616075"/>
          <p14:tracePt t="125855" x="1751013" y="1598613"/>
          <p14:tracePt t="125874" x="1731963" y="1598613"/>
          <p14:tracePt t="125887" x="1679575" y="1581150"/>
          <p14:tracePt t="125906" x="1660525" y="1571625"/>
          <p14:tracePt t="125920" x="1616075" y="1554163"/>
          <p14:tracePt t="125937" x="1589088" y="1544638"/>
          <p14:tracePt t="125955" x="1536700" y="1544638"/>
          <p14:tracePt t="125970" x="1517650" y="1536700"/>
          <p14:tracePt t="125987" x="1455738" y="1517650"/>
          <p14:tracePt t="126003" x="1438275" y="1509713"/>
          <p14:tracePt t="126020" x="1393825" y="1500188"/>
          <p14:tracePt t="126037" x="1374775" y="1500188"/>
          <p14:tracePt t="126055" x="1366838" y="1500188"/>
          <p14:tracePt t="126108" x="1357313" y="1500188"/>
          <p14:tracePt t="126170" x="1347788" y="1500188"/>
          <p14:tracePt t="126261" x="1339850" y="1500188"/>
          <p14:tracePt t="126468" x="1339850" y="1490663"/>
          <p14:tracePt t="127470" x="1339850" y="1500188"/>
          <p14:tracePt t="127841" x="1347788" y="1500188"/>
          <p14:tracePt t="127916" x="1366838" y="1509713"/>
          <p14:tracePt t="128138" x="1374775" y="1517650"/>
          <p14:tracePt t="128169" x="1393825" y="1517650"/>
          <p14:tracePt t="128200" x="1393825" y="1527175"/>
          <p14:tracePt t="128211" x="1411288" y="1527175"/>
          <p14:tracePt t="128231" x="1428750" y="1536700"/>
          <p14:tracePt t="128243" x="1455738" y="1544638"/>
          <p14:tracePt t="128263" x="1473200" y="1554163"/>
          <p14:tracePt t="128274" x="1500188" y="1554163"/>
          <p14:tracePt t="128293" x="1517650" y="1562100"/>
          <p14:tracePt t="128305" x="1527175" y="1562100"/>
          <p14:tracePt t="128324" x="1536700" y="1571625"/>
          <p14:tracePt t="128335" x="1554163" y="1581150"/>
          <p14:tracePt t="128367" x="1589088" y="1581150"/>
          <p14:tracePt t="128387" x="1598613" y="1581150"/>
          <p14:tracePt t="128415" x="1616075" y="1589088"/>
          <p14:tracePt t="128434" x="1625600" y="1589088"/>
          <p14:tracePt t="128446" x="1643063" y="1589088"/>
          <p14:tracePt t="128466" x="1670050" y="1598613"/>
          <p14:tracePt t="128496" x="1679575" y="1598613"/>
          <p14:tracePt t="128516" x="1687513" y="1598613"/>
          <p14:tracePt t="128541" x="1687513" y="1608138"/>
          <p14:tracePt t="128561" x="1687513" y="1616075"/>
          <p14:tracePt t="128623" x="1687513" y="1625600"/>
          <p14:tracePt t="128668" x="1687513" y="1633538"/>
          <p14:tracePt t="128714" x="1679575" y="1643063"/>
          <p14:tracePt t="128732" x="1660525" y="1643063"/>
          <p14:tracePt t="128759" x="1652588" y="1660525"/>
          <p14:tracePt t="128772" x="1633538" y="1670050"/>
          <p14:tracePt t="128784" x="1625600" y="1679575"/>
          <p14:tracePt t="128795" x="1608138" y="1687513"/>
          <p14:tracePt t="128812" x="1571625" y="1704975"/>
          <p14:tracePt t="128829" x="1562100" y="1724025"/>
          <p14:tracePt t="128845" x="1509713" y="1741488"/>
          <p14:tracePt t="128862" x="1465263" y="1768475"/>
          <p14:tracePt t="128879" x="1455738" y="1776413"/>
          <p14:tracePt t="128896" x="1438275" y="1785938"/>
          <p14:tracePt t="128912" x="1428750" y="1795463"/>
          <p14:tracePt t="128929" x="1419225" y="1803400"/>
          <p14:tracePt t="128946" x="1393825" y="1822450"/>
          <p14:tracePt t="128964" x="1393825" y="1830388"/>
          <p14:tracePt t="128984" x="1374775" y="1847850"/>
          <p14:tracePt t="129018" x="1357313" y="1857375"/>
          <p14:tracePt t="129030" x="1347788" y="1893888"/>
          <p14:tracePt t="129049" x="1330325" y="1901825"/>
          <p14:tracePt t="129061" x="1312863" y="1946275"/>
          <p14:tracePt t="129081" x="1303338" y="1965325"/>
          <p14:tracePt t="129092" x="1295400" y="1982788"/>
          <p14:tracePt t="129112" x="1285875" y="2000250"/>
          <p14:tracePt t="129124" x="1285875" y="2017713"/>
          <p14:tracePt t="129156" x="1285875" y="2054225"/>
          <p14:tracePt t="129174" x="1285875" y="2062163"/>
          <p14:tracePt t="129186" x="1285875" y="2071688"/>
          <p14:tracePt t="129205" x="1285875" y="2089150"/>
          <p14:tracePt t="129217" x="1285875" y="2098675"/>
          <p14:tracePt t="129236" x="1285875" y="2108200"/>
          <p14:tracePt t="129248" x="1285875" y="2152650"/>
          <p14:tracePt t="129268" x="1285875" y="2160588"/>
          <p14:tracePt t="129280" x="1285875" y="2197100"/>
          <p14:tracePt t="129298" x="1285875" y="2205038"/>
          <p14:tracePt t="129311" x="1295400" y="2232025"/>
          <p14:tracePt t="129330" x="1303338" y="2259013"/>
          <p14:tracePt t="129348" x="1312863" y="2276475"/>
          <p14:tracePt t="129360" x="1322388" y="2312988"/>
          <p14:tracePt t="129380" x="1330325" y="2330450"/>
          <p14:tracePt t="129391" x="1347788" y="2366963"/>
          <p14:tracePt t="129410" x="1347788" y="2384425"/>
          <p14:tracePt t="129423" x="1366838" y="2428875"/>
          <p14:tracePt t="129442" x="1384300" y="2446338"/>
          <p14:tracePt t="129454" x="1401763" y="2490788"/>
          <p14:tracePt t="129475" x="1419225" y="2517775"/>
          <p14:tracePt t="129487" x="1438275" y="2536825"/>
          <p14:tracePt t="129500" x="1455738" y="2571750"/>
          <p14:tracePt t="129519" x="1473200" y="2598738"/>
          <p14:tracePt t="129546" x="1500188" y="2643188"/>
          <p14:tracePt t="129565" x="1509713" y="2660650"/>
          <p14:tracePt t="129577" x="1544638" y="2705100"/>
          <p14:tracePt t="129597" x="1571625" y="2751138"/>
          <p14:tracePt t="129616" x="1571625" y="2759075"/>
          <p14:tracePt t="129627" x="1608138" y="2803525"/>
          <p14:tracePt t="129648" x="1625600" y="2822575"/>
          <p14:tracePt t="129659" x="1652588" y="2867025"/>
          <p14:tracePt t="129678" x="1687513" y="2894013"/>
          <p14:tracePt t="129706" x="1731963" y="2938463"/>
          <p14:tracePt t="129725" x="1741488" y="2955925"/>
          <p14:tracePt t="129737" x="1795463" y="3000375"/>
          <p14:tracePt t="129756" x="1803400" y="3009900"/>
          <p14:tracePt t="129768" x="1839913" y="3036888"/>
          <p14:tracePt t="129787" x="1857375" y="3044825"/>
          <p14:tracePt t="129799" x="1911350" y="3081338"/>
          <p14:tracePt t="129818" x="1919288" y="3081338"/>
          <p14:tracePt t="129830" x="1965325" y="3108325"/>
          <p14:tracePt t="129849" x="1990725" y="3125788"/>
          <p14:tracePt t="129862" x="2044700" y="3152775"/>
          <p14:tracePt t="129881" x="2071688" y="3152775"/>
          <p14:tracePt t="129907" x="2133600" y="3179763"/>
          <p14:tracePt t="129927" x="2143125" y="3179763"/>
          <p14:tracePt t="129939" x="2197100" y="3197225"/>
          <p14:tracePt t="129961" x="2214563" y="3197225"/>
          <p14:tracePt t="129972" x="2259013" y="3205163"/>
          <p14:tracePt t="129990" x="2276475" y="3205163"/>
          <p14:tracePt t="130017" x="2312988" y="3214688"/>
          <p14:tracePt t="130037" x="2322513" y="3214688"/>
          <p14:tracePt t="130055" x="2347913" y="3214688"/>
          <p14:tracePt t="130067" x="2384425" y="3214688"/>
          <p14:tracePt t="130087" x="2393950" y="3224213"/>
          <p14:tracePt t="130113" x="2401888" y="3224213"/>
          <p14:tracePt t="130132" x="2411413" y="3224213"/>
          <p14:tracePt t="130193" x="2419350" y="3224213"/>
          <p14:tracePt t="130256" x="2428875" y="3224213"/>
          <p14:tracePt t="130322" x="2438400" y="3224213"/>
          <p14:tracePt t="130430" x="2438400" y="3214688"/>
          <p14:tracePt t="130442" x="2446338" y="3214688"/>
          <p14:tracePt t="130777" x="2446338" y="3205163"/>
          <p14:tracePt t="130886" x="2446338" y="3197225"/>
          <p14:tracePt t="130897" x="2446338" y="3187700"/>
          <p14:tracePt t="130917" x="2446338" y="3179763"/>
          <p14:tracePt t="130994" x="2446338" y="3160713"/>
          <p14:tracePt t="131013" x="2446338" y="3152775"/>
          <p14:tracePt t="131024" x="2446338" y="3133725"/>
          <p14:tracePt t="131044" x="2446338" y="3125788"/>
          <p14:tracePt t="131055" x="2455863" y="3098800"/>
          <p14:tracePt t="131074" x="2455863" y="3089275"/>
          <p14:tracePt t="131086" x="2455863" y="3044825"/>
          <p14:tracePt t="131106" x="2455863" y="2990850"/>
          <p14:tracePt t="131124" x="2446338" y="2965450"/>
          <p14:tracePt t="131151" x="2438400" y="2911475"/>
          <p14:tracePt t="131170" x="2428875" y="2884488"/>
          <p14:tracePt t="131182" x="2401888" y="2803525"/>
          <p14:tracePt t="131202" x="2393950" y="2786063"/>
          <p14:tracePt t="131214" x="2366963" y="2732088"/>
          <p14:tracePt t="131232" x="2357438" y="2705100"/>
          <p14:tracePt t="131244" x="2339975" y="2652713"/>
          <p14:tracePt t="131264" x="2330450" y="2633663"/>
          <p14:tracePt t="131275" x="2312988" y="2581275"/>
          <p14:tracePt t="131295" x="2303463" y="2544763"/>
          <p14:tracePt t="131306" x="2276475" y="2490788"/>
          <p14:tracePt t="131326" x="2259013" y="2438400"/>
          <p14:tracePt t="131338" x="2241550" y="2374900"/>
          <p14:tracePt t="131357" x="2214563" y="2330450"/>
          <p14:tracePt t="131376" x="2205038" y="2312988"/>
          <p14:tracePt t="131388" x="2197100" y="2259013"/>
          <p14:tracePt t="131407" x="2179638" y="2232025"/>
          <p14:tracePt t="131420" x="2170113" y="2214563"/>
          <p14:tracePt t="131437" x="2143125" y="2160588"/>
          <p14:tracePt t="131453" x="2133600" y="2108200"/>
          <p14:tracePt t="131470" x="2108200" y="2044700"/>
          <p14:tracePt t="131498" x="2108200" y="2027238"/>
          <p14:tracePt t="131517" x="2098675" y="2000250"/>
          <p14:tracePt t="131529" x="2081213" y="1946275"/>
          <p14:tracePt t="131549" x="2071688" y="1928813"/>
          <p14:tracePt t="131561" x="2044700" y="1866900"/>
          <p14:tracePt t="131581" x="2044700" y="1857375"/>
          <p14:tracePt t="131594" x="2027238" y="1812925"/>
          <p14:tracePt t="131612" x="2017713" y="1795463"/>
          <p14:tracePt t="131624" x="2017713" y="1785938"/>
          <p14:tracePt t="131637" x="2000250" y="1731963"/>
          <p14:tracePt t="131655" x="1990725" y="1704975"/>
          <p14:tracePt t="131675" x="1982788" y="1697038"/>
          <p14:tracePt t="131687" x="1982788" y="1687513"/>
          <p14:tracePt t="131718" x="1973263" y="1679575"/>
          <p14:tracePt t="131738" x="1965325" y="1679575"/>
          <p14:tracePt t="131970" x="1955800" y="1679575"/>
          <p14:tracePt t="132003" x="1946275" y="1679575"/>
          <p14:tracePt t="132061" x="1919288" y="1697038"/>
          <p14:tracePt t="132081" x="1893888" y="1704975"/>
          <p14:tracePt t="132114" x="1884363" y="1704975"/>
          <p14:tracePt t="132127" x="1866900" y="1704975"/>
          <p14:tracePt t="132139" x="1822450" y="1704975"/>
          <p14:tracePt t="132158" x="1785938" y="1724025"/>
          <p14:tracePt t="132178" x="1776413" y="1724025"/>
          <p14:tracePt t="132189" x="1751013" y="1731963"/>
          <p14:tracePt t="132207" x="1741488" y="1741488"/>
          <p14:tracePt t="132234" x="1731963" y="1741488"/>
          <p14:tracePt t="132304" x="1731963" y="1751013"/>
          <p14:tracePt t="133448" x="1704975" y="1751013"/>
          <p14:tracePt t="133874" x="1687513" y="1751013"/>
          <p14:tracePt t="133886" x="1652588" y="1751013"/>
          <p14:tracePt t="133905" x="1633538" y="1758950"/>
          <p14:tracePt t="133918" x="1589088" y="1758950"/>
          <p14:tracePt t="133936" x="1562100" y="1768475"/>
          <p14:tracePt t="133948" x="1509713" y="1776413"/>
          <p14:tracePt t="133967" x="1482725" y="1785938"/>
          <p14:tracePt t="133979" x="1428750" y="1795463"/>
          <p14:tracePt t="133998" x="1419225" y="1795463"/>
          <p14:tracePt t="134011" x="1401763" y="1803400"/>
          <p14:tracePt t="134029" x="1374775" y="1803400"/>
          <p14:tracePt t="134045" x="1330325" y="1822450"/>
          <p14:tracePt t="134061" x="1322388" y="1822450"/>
          <p14:tracePt t="134078" x="1312863" y="1822450"/>
          <p14:tracePt t="134095" x="1285875" y="1830388"/>
          <p14:tracePt t="134111" x="1276350" y="1830388"/>
          <p14:tracePt t="134128" x="1241425" y="1830388"/>
          <p14:tracePt t="134145" x="1223963" y="1830388"/>
          <p14:tracePt t="134162" x="1204913" y="1830388"/>
          <p14:tracePt t="134178" x="1196975" y="1839913"/>
          <p14:tracePt t="134232" x="1187450" y="1839913"/>
          <p14:tracePt t="134250" x="1187450" y="1830388"/>
          <p14:tracePt t="134828" x="1187450" y="1822450"/>
          <p14:tracePt t="134880" x="1187450" y="1812925"/>
          <p14:tracePt t="134906" x="1187450" y="1803400"/>
          <p14:tracePt t="134924" x="1187450" y="1785938"/>
          <p14:tracePt t="134944" x="1187450" y="1768475"/>
          <p14:tracePt t="134971" x="1187450" y="1751013"/>
          <p14:tracePt t="134989" x="1187450" y="1741488"/>
          <p14:tracePt t="135001" x="1187450" y="1731963"/>
          <p14:tracePt t="135020" x="1187450" y="1714500"/>
          <p14:tracePt t="135051" x="1187450" y="1704975"/>
          <p14:tracePt t="135064" x="1187450" y="1697038"/>
          <p14:tracePt t="135094" x="1187450" y="1687513"/>
          <p14:tracePt t="135163" x="1187450" y="1679575"/>
          <p14:tracePt t="135238" x="1196975" y="1660525"/>
          <p14:tracePt t="135257" x="1196975" y="1643063"/>
          <p14:tracePt t="135288" x="1196975" y="1633538"/>
          <p14:tracePt t="135300" x="1204913" y="1625600"/>
          <p14:tracePt t="135320" x="1204913" y="1616075"/>
          <p14:tracePt t="135332" x="1214438" y="1608138"/>
          <p14:tracePt t="135351" x="1214438" y="1598613"/>
          <p14:tracePt t="135365" x="1214438" y="1589088"/>
          <p14:tracePt t="135382" x="1214438" y="1581150"/>
          <p14:tracePt t="135394" x="1223963" y="1571625"/>
          <p14:tracePt t="135413" x="1231900" y="1554163"/>
          <p14:tracePt t="135444" x="1231900" y="1544638"/>
          <p14:tracePt t="135455" x="1231900" y="1536700"/>
          <p14:tracePt t="135476" x="1231900" y="1527175"/>
          <p14:tracePt t="135487" x="1241425" y="1517650"/>
          <p14:tracePt t="135507" x="1241425" y="1509713"/>
          <p14:tracePt t="135534" x="1241425" y="1500188"/>
          <p14:tracePt t="141470" x="1241425" y="1490663"/>
          <p14:tracePt t="144970" x="1241425" y="1482725"/>
          <p14:tracePt t="145269" x="1241425" y="1473200"/>
          <p14:tracePt t="145318" x="1241425" y="1465263"/>
          <p14:tracePt t="145678" x="1196975" y="1465263"/>
          <p14:tracePt t="146119" x="1187450" y="1465263"/>
          <p14:tracePt t="146132" x="1133475" y="1473200"/>
          <p14:tracePt t="146154" x="1116013" y="1473200"/>
          <p14:tracePt t="146166" x="1089025" y="1500188"/>
          <p14:tracePt t="146194" x="1062038" y="1527175"/>
          <p14:tracePt t="146221" x="1062038" y="1544638"/>
          <p14:tracePt t="146233" x="1044575" y="1554163"/>
          <p14:tracePt t="146248" x="1036638" y="1571625"/>
          <p14:tracePt t="146265" x="982663" y="1633538"/>
          <p14:tracePt t="146295" x="955675" y="1687513"/>
          <p14:tracePt t="146308" x="946150" y="1687513"/>
          <p14:tracePt t="146331" x="938213" y="1731963"/>
          <p14:tracePt t="146348" x="919163" y="1751013"/>
          <p14:tracePt t="146365" x="901700" y="1795463"/>
          <p14:tracePt t="146397" x="874713" y="1830388"/>
          <p14:tracePt t="146401" x="866775" y="1857375"/>
          <p14:tracePt t="146432" x="847725" y="1928813"/>
          <p14:tracePt t="146465" x="847725" y="1946275"/>
          <p14:tracePt t="146476" x="839788" y="1965325"/>
          <p14:tracePt t="146499" x="839788" y="1982788"/>
          <p14:tracePt t="146529" x="830263" y="2000250"/>
          <p14:tracePt t="146539" x="830263" y="2009775"/>
          <p14:tracePt t="146592" x="830263" y="1990725"/>
          <p14:tracePt t="146921" x="830263" y="1965325"/>
          <p14:tracePt t="146948" x="839788" y="1955800"/>
          <p14:tracePt t="146967" x="847725" y="1946275"/>
          <p14:tracePt t="146986" x="847725" y="1938338"/>
          <p14:tracePt t="147013" x="847725" y="1928813"/>
          <p14:tracePt t="147035" x="857250" y="1893888"/>
          <p14:tracePt t="147065" x="866775" y="1884363"/>
          <p14:tracePt t="147074" x="866775" y="1874838"/>
          <p14:tracePt t="147100" x="866775" y="1866900"/>
          <p14:tracePt t="147141" x="866775" y="1857375"/>
          <p14:tracePt t="147152" x="874713" y="1857375"/>
          <p14:tracePt t="147171" x="874713" y="1847850"/>
          <p14:tracePt t="148219" x="874713" y="1839913"/>
          <p14:tracePt t="148805" x="874713" y="1830388"/>
          <p14:tracePt t="149496" x="884238" y="1830388"/>
          <p14:tracePt t="150415" x="893763" y="1822450"/>
          <p14:tracePt t="150427" x="901700" y="1822450"/>
          <p14:tracePt t="150439" x="938213" y="1812925"/>
          <p14:tracePt t="150461" x="1000125" y="1812925"/>
          <p14:tracePt t="150492" x="1027113" y="1812925"/>
          <p14:tracePt t="150501" x="1071563" y="1812925"/>
          <p14:tracePt t="150527" x="1125538" y="1812925"/>
          <p14:tracePt t="150559" x="1223963" y="1812925"/>
          <p14:tracePt t="150570" x="1268413" y="1812925"/>
          <p14:tracePt t="150595" x="1347788" y="1812925"/>
          <p14:tracePt t="150626" x="1411288" y="1822450"/>
          <p14:tracePt t="150633" x="1428750" y="1822450"/>
          <p14:tracePt t="150661" x="1554163" y="1822450"/>
          <p14:tracePt t="150693" x="1608138" y="1822450"/>
          <p14:tracePt t="150708" x="1625600" y="1822450"/>
          <p14:tracePt t="150728" x="1679575" y="1822450"/>
          <p14:tracePt t="150758" x="1795463" y="1822450"/>
          <p14:tracePt t="150773" x="1822450" y="1822450"/>
          <p14:tracePt t="150795" x="1901825" y="1822450"/>
          <p14:tracePt t="150827" x="1938338" y="1822450"/>
          <p14:tracePt t="150837" x="1955800" y="1822450"/>
          <p14:tracePt t="150862" x="2017713" y="1822450"/>
          <p14:tracePt t="150893" x="2054225" y="1822450"/>
          <p14:tracePt t="150899" x="2081213" y="1822450"/>
          <p14:tracePt t="150929" x="2152650" y="1812925"/>
          <p14:tracePt t="150960" x="2187575" y="1812925"/>
          <p14:tracePt t="150962" x="2197100" y="1812925"/>
          <p14:tracePt t="151004" x="2205038" y="1812925"/>
          <p14:tracePt t="151037" x="2205038" y="1803400"/>
          <p14:tracePt t="151525" x="2197100" y="1803400"/>
          <p14:tracePt t="151608" x="2187575" y="1803400"/>
          <p14:tracePt t="151668" x="2179638" y="1795463"/>
          <p14:tracePt t="151680" x="2170113" y="1795463"/>
          <p14:tracePt t="151699" x="2152650" y="1795463"/>
          <p14:tracePt t="151732" x="2143125" y="1795463"/>
          <p14:tracePt t="151744" x="2133600" y="1795463"/>
          <p14:tracePt t="151764" x="2108200" y="1795463"/>
          <p14:tracePt t="151806" x="2081213" y="1785938"/>
          <p14:tracePt t="151825" x="2062163" y="1785938"/>
          <p14:tracePt t="151837" x="2044700" y="1776413"/>
          <p14:tracePt t="151865" x="1990725" y="1768475"/>
          <p14:tracePt t="151896" x="1965325" y="1768475"/>
          <p14:tracePt t="151914" x="1928813" y="1768475"/>
          <p14:tracePt t="151934" x="1919288" y="1768475"/>
          <p14:tracePt t="151965" x="1857375" y="1758950"/>
          <p14:tracePt t="151965" x="1803400" y="1751013"/>
          <p14:tracePt t="151997" x="1785938" y="1751013"/>
          <p14:tracePt t="152009" x="1724025" y="1751013"/>
          <p14:tracePt t="152032" x="1652588" y="1731963"/>
          <p14:tracePt t="152063" x="1598613" y="1731963"/>
          <p14:tracePt t="152077" x="1571625" y="1724025"/>
          <p14:tracePt t="152099" x="1509713" y="1724025"/>
          <p14:tracePt t="152131" x="1473200" y="1714500"/>
          <p14:tracePt t="152141" x="1446213" y="1714500"/>
          <p14:tracePt t="152166" x="1366838" y="1714500"/>
          <p14:tracePt t="152197" x="1312863" y="1714500"/>
          <p14:tracePt t="152203" x="1295400" y="1714500"/>
          <p14:tracePt t="152232" x="1152525" y="1704975"/>
          <p14:tracePt t="152265" x="1143000" y="1697038"/>
          <p14:tracePt t="152276" x="1081088" y="1697038"/>
          <p14:tracePt t="152299" x="1009650" y="1697038"/>
          <p14:tracePt t="152331" x="955675" y="1697038"/>
          <p14:tracePt t="152346" x="946150" y="1697038"/>
          <p14:tracePt t="152372" x="928688" y="1697038"/>
          <p14:tracePt t="152440" x="928688" y="1704975"/>
          <p14:tracePt t="152466" x="919163" y="1704975"/>
          <p14:tracePt t="152485" x="919163" y="1714500"/>
          <p14:tracePt t="152518" x="911225" y="1714500"/>
          <p14:tracePt t="152559" x="901700" y="1714500"/>
          <p14:tracePt t="164970" x="911225" y="1714500"/>
          <p14:tracePt t="165580" x="919163" y="1714500"/>
          <p14:tracePt t="165593" x="965200" y="1724025"/>
          <p14:tracePt t="165613" x="982663" y="1724025"/>
          <p14:tracePt t="165640" x="1044575" y="1731963"/>
          <p14:tracePt t="165671" x="1108075" y="1741488"/>
          <p14:tracePt t="165673" x="1196975" y="1751013"/>
          <p14:tracePt t="165705" x="1276350" y="1751013"/>
          <p14:tracePt t="165724" x="1303338" y="1758950"/>
          <p14:tracePt t="165740" x="1393825" y="1758950"/>
          <p14:tracePt t="165772" x="1446213" y="1758950"/>
          <p14:tracePt t="165786" x="1527175" y="1758950"/>
          <p14:tracePt t="165807" x="1697038" y="1758950"/>
          <p14:tracePt t="165838" x="1776413" y="1758950"/>
          <p14:tracePt t="165851" x="1874838" y="1758950"/>
          <p14:tracePt t="165875" x="2062163" y="1768475"/>
          <p14:tracePt t="165905" x="2197100" y="1768475"/>
          <p14:tracePt t="165912" x="2259013" y="1768475"/>
          <p14:tracePt t="165940" x="2374900" y="1768475"/>
          <p14:tracePt t="165971" x="2465388" y="1768475"/>
          <p14:tracePt t="165976" x="2616200" y="1758950"/>
          <p14:tracePt t="166007" x="2724150" y="1751013"/>
          <p14:tracePt t="166038" x="2741613" y="1751013"/>
          <p14:tracePt t="166065" x="2803525" y="1751013"/>
          <p14:tracePt t="166084" x="2822575" y="1751013"/>
          <p14:tracePt t="166108" x="2894013" y="1751013"/>
          <p14:tracePt t="166138" x="2911475" y="1751013"/>
          <p14:tracePt t="166145" x="2928938" y="1751013"/>
          <p14:tracePt t="166189" x="2938463" y="1758950"/>
          <p14:tracePt t="166209" x="2928938" y="1758950"/>
          <p14:tracePt t="167073" x="2911475" y="1768475"/>
          <p14:tracePt t="167131" x="2894013" y="1768475"/>
          <p14:tracePt t="167151" x="2857500" y="1768475"/>
          <p14:tracePt t="167170" x="2847975" y="1768475"/>
          <p14:tracePt t="167182" x="2822575" y="1768475"/>
          <p14:tracePt t="167211" x="2759075" y="1768475"/>
          <p14:tracePt t="167243" x="2751138" y="1768475"/>
          <p14:tracePt t="167246" x="2687638" y="1768475"/>
          <p14:tracePt t="167277" x="2633663" y="1768475"/>
          <p14:tracePt t="167295" x="2616200" y="1768475"/>
          <p14:tracePt t="167311" x="2544763" y="1768475"/>
          <p14:tracePt t="167343" x="2517775" y="1768475"/>
          <p14:tracePt t="167357" x="2509838" y="1768475"/>
          <p14:tracePt t="167378" x="2482850" y="1768475"/>
          <p14:tracePt t="167410" x="2438400" y="1768475"/>
          <p14:tracePt t="167419" x="2428875" y="1768475"/>
          <p14:tracePt t="167445" x="2366963" y="1768475"/>
          <p14:tracePt t="167477" x="2339975" y="1768475"/>
          <p14:tracePt t="167482" x="2312988" y="1768475"/>
          <p14:tracePt t="167512" x="2268538" y="1768475"/>
          <p14:tracePt t="167545" x="2241550" y="1768475"/>
          <p14:tracePt t="167558" x="2205038" y="1768475"/>
          <p14:tracePt t="167579" x="2197100" y="1768475"/>
          <p14:tracePt t="167609" x="2160588" y="1768475"/>
          <p14:tracePt t="167612" x="2143125" y="1768475"/>
          <p14:tracePt t="167642" x="2133600" y="1768475"/>
          <p14:tracePt t="167655" x="2125663" y="1768475"/>
          <p14:tracePt t="167679" x="2098675" y="1768475"/>
          <p14:tracePt t="167711" x="2089150" y="1776413"/>
          <p14:tracePt t="167717" x="2081213" y="1776413"/>
          <p14:tracePt t="167746" x="2044700" y="1776413"/>
          <p14:tracePt t="167778" x="2036763" y="1776413"/>
          <p14:tracePt t="167794" x="2036763" y="1785938"/>
          <p14:tracePt t="167921" x="2036763" y="1795463"/>
          <p14:tracePt t="167940" x="2036763" y="1803400"/>
          <p14:tracePt t="168012" x="2044700" y="1803400"/>
          <p14:tracePt t="168031" x="2062163" y="1803400"/>
          <p14:tracePt t="168065" x="2071688" y="1803400"/>
          <p14:tracePt t="168080" x="2133600" y="1812925"/>
          <p14:tracePt t="168112" x="2179638" y="1812925"/>
          <p14:tracePt t="168128" x="2197100" y="1822450"/>
          <p14:tracePt t="168147" x="2259013" y="1822450"/>
          <p14:tracePt t="168179" x="2303463" y="1822450"/>
          <p14:tracePt t="168189" x="2393950" y="1822450"/>
          <p14:tracePt t="168222" x="2411413" y="1822450"/>
          <p14:tracePt t="168247" x="2455863" y="1803400"/>
          <p14:tracePt t="168279" x="2465388" y="1795463"/>
          <p14:tracePt t="168315" x="2473325" y="1785938"/>
          <p14:tracePt t="168348" x="2473325" y="1776413"/>
          <p14:tracePt t="168360" x="2473325" y="1768475"/>
          <p14:tracePt t="168381" x="2473325" y="1741488"/>
          <p14:tracePt t="168413" x="2465388" y="1731963"/>
          <p14:tracePt t="168473" x="2438400" y="1731963"/>
          <p14:tracePt t="168485" x="2384425" y="1724025"/>
          <p14:tracePt t="168504" x="2366963" y="1724025"/>
          <p14:tracePt t="168516" x="2303463" y="1724025"/>
          <p14:tracePt t="168548" x="2295525" y="1724025"/>
          <p14:tracePt t="168570" x="2286000" y="1724025"/>
          <p14:tracePt t="168596" x="2276475" y="1724025"/>
          <p14:tracePt t="168615" x="2268538" y="1724025"/>
          <p14:tracePt t="168627" x="2259013" y="1724025"/>
          <p14:tracePt t="168647" x="2251075" y="1731963"/>
          <p14:tracePt t="168692" x="2241550" y="1751013"/>
          <p14:tracePt t="168722" x="2241550" y="1758950"/>
          <p14:tracePt t="168741" x="2241550" y="1768475"/>
          <p14:tracePt t="168753" x="2241550" y="1776413"/>
          <p14:tracePt t="168785" x="2241550" y="1785938"/>
          <p14:tracePt t="168797" x="2241550" y="1803400"/>
          <p14:tracePt t="168818" x="2251075" y="1830388"/>
          <p14:tracePt t="168829" x="2268538" y="1847850"/>
          <p14:tracePt t="168861" x="2286000" y="1857375"/>
          <p14:tracePt t="168898" x="2312988" y="1866900"/>
          <p14:tracePt t="168944" x="2322513" y="1866900"/>
          <p14:tracePt t="168956" x="2347913" y="1866900"/>
          <p14:tracePt t="168976" x="2374900" y="1866900"/>
          <p14:tracePt t="169002" x="2384425" y="1857375"/>
          <p14:tracePt t="169020" x="2401888" y="1830388"/>
          <p14:tracePt t="169039" x="2411413" y="1812925"/>
          <p14:tracePt t="169051" x="2419350" y="1795463"/>
          <p14:tracePt t="169070" x="2419350" y="1785938"/>
          <p14:tracePt t="169097" x="2419350" y="1776413"/>
          <p14:tracePt t="169118" x="2419350" y="1768475"/>
          <p14:tracePt t="169145" x="2419350" y="1758950"/>
          <p14:tracePt t="169163" x="2419350" y="1751013"/>
          <p14:tracePt t="169176" x="2401888" y="1731963"/>
          <p14:tracePt t="169195" x="2393950" y="1724025"/>
          <p14:tracePt t="169206" x="2374900" y="1714500"/>
          <p14:tracePt t="169235" x="2357438" y="1704975"/>
          <p14:tracePt t="169259" x="2339975" y="1704975"/>
          <p14:tracePt t="169287" x="2330450" y="1704975"/>
          <p14:tracePt t="169305" x="2322513" y="1704975"/>
          <p14:tracePt t="169317" x="2322513" y="1714500"/>
          <p14:tracePt t="169336" x="2312988" y="1714500"/>
          <p14:tracePt t="169416" x="2312988" y="1724025"/>
          <p14:tracePt t="169443" x="2312988" y="1731963"/>
          <p14:tracePt t="169476" x="2312988" y="1741488"/>
          <p14:tracePt t="169509" x="2312988" y="1751013"/>
          <p14:tracePt t="170173" x="2312988" y="1758950"/>
          <p14:tracePt t="171003" x="2322513" y="1758950"/>
          <p14:tracePt t="171392" x="2322513" y="1768475"/>
          <p14:tracePt t="171410" x="2322513" y="1776413"/>
          <p14:tracePt t="194470" x="2330450" y="1776413"/>
          <p14:tracePt t="194961" x="2339975" y="1776413"/>
          <p14:tracePt t="195026" x="2357438" y="1803400"/>
          <p14:tracePt t="195056" x="2366963" y="1803400"/>
          <p14:tracePt t="195068" x="2393950" y="1830388"/>
          <p14:tracePt t="195087" x="2411413" y="1839913"/>
          <p14:tracePt t="195099" x="2465388" y="1866900"/>
          <p14:tracePt t="195118" x="2473325" y="1866900"/>
          <p14:tracePt t="195131" x="2554288" y="1901825"/>
          <p14:tracePt t="195150" x="2608263" y="1919288"/>
          <p14:tracePt t="195162" x="2670175" y="1946275"/>
          <p14:tracePt t="195181" x="2687638" y="1955800"/>
          <p14:tracePt t="195193" x="2751138" y="1973263"/>
          <p14:tracePt t="195212" x="2768600" y="1982788"/>
          <p14:tracePt t="195224" x="2822575" y="2000250"/>
          <p14:tracePt t="195243" x="2894013" y="2009775"/>
          <p14:tracePt t="195262" x="2911475" y="2009775"/>
          <p14:tracePt t="195274" x="2938463" y="2009775"/>
          <p14:tracePt t="195286" x="2955925" y="2009775"/>
          <p14:tracePt t="195306" x="2982913" y="2009775"/>
          <p14:tracePt t="195318" x="3036888" y="2009775"/>
          <p14:tracePt t="195337" x="3081338" y="2017713"/>
          <p14:tracePt t="195357" x="3089275" y="2017713"/>
          <p14:tracePt t="195385" x="3108325" y="2017713"/>
          <p14:tracePt t="195404" x="3152775" y="2009775"/>
          <p14:tracePt t="195429" x="3179763" y="1982788"/>
          <p14:tracePt t="195462" x="3205163" y="1973263"/>
          <p14:tracePt t="195482" x="3214688" y="1965325"/>
          <p14:tracePt t="195494" x="3232150" y="1955800"/>
          <p14:tracePt t="195513" x="3241675" y="1955800"/>
          <p14:tracePt t="195525" x="3259138" y="1946275"/>
          <p14:tracePt t="195544" x="3268663" y="1938338"/>
          <p14:tracePt t="195571" x="3286125" y="1928813"/>
          <p14:tracePt t="195591" x="3303588" y="1928813"/>
          <p14:tracePt t="195604" x="3322638" y="1919288"/>
          <p14:tracePt t="195624" x="3330575" y="1911350"/>
          <p14:tracePt t="195636" x="3357563" y="1911350"/>
          <p14:tracePt t="195649" x="3375025" y="1901825"/>
          <p14:tracePt t="195669" x="3394075" y="1893888"/>
          <p14:tracePt t="195696" x="3419475" y="1884363"/>
          <p14:tracePt t="195715" x="3438525" y="1874838"/>
          <p14:tracePt t="195728" x="3482975" y="1866900"/>
          <p14:tracePt t="195748" x="3500438" y="1857375"/>
          <p14:tracePt t="195760" x="3527425" y="1839913"/>
          <p14:tracePt t="195780" x="3536950" y="1839913"/>
          <p14:tracePt t="195792" x="3581400" y="1822450"/>
          <p14:tracePt t="195813" x="3608388" y="1812925"/>
          <p14:tracePt t="195840" x="3643313" y="1803400"/>
          <p14:tracePt t="195859" x="3660775" y="1795463"/>
          <p14:tracePt t="195885" x="3679825" y="1795463"/>
          <p14:tracePt t="195918" x="3679825" y="1785938"/>
          <p14:tracePt t="195981" x="3687763" y="1785938"/>
          <p14:tracePt t="196971" x="3687763" y="1776413"/>
          <p14:tracePt t="197475" x="3687763" y="1758950"/>
          <p14:tracePt t="197493" x="3679825" y="1751013"/>
          <p14:tracePt t="197524" x="3670300" y="1741488"/>
          <p14:tracePt t="197555" x="3652838" y="1741488"/>
          <p14:tracePt t="197567" x="3589338" y="1724025"/>
          <p14:tracePt t="197586" x="3554413" y="1704975"/>
          <p14:tracePt t="197598" x="3473450" y="1679575"/>
          <p14:tracePt t="197617" x="3438525" y="1670050"/>
          <p14:tracePt t="197629" x="3411538" y="1660525"/>
          <p14:tracePt t="197649" x="3394075" y="1660525"/>
          <p14:tracePt t="197661" x="3367088" y="1652588"/>
          <p14:tracePt t="197679" x="3313113" y="1652588"/>
          <p14:tracePt t="197713" x="3295650" y="1660525"/>
          <p14:tracePt t="197725" x="3259138" y="1687513"/>
          <p14:tracePt t="197742" x="3251200" y="1687513"/>
          <p14:tracePt t="197777" x="3251200" y="1697038"/>
          <p14:tracePt t="197790" x="3241675" y="1704975"/>
          <p14:tracePt t="197801" x="3224213" y="1741488"/>
          <p14:tracePt t="197821" x="3224213" y="1758950"/>
          <p14:tracePt t="197839" x="3224213" y="1776413"/>
          <p14:tracePt t="197851" x="3241675" y="1830388"/>
          <p14:tracePt t="197871" x="3251200" y="1847850"/>
          <p14:tracePt t="197883" x="3286125" y="1893888"/>
          <p14:tracePt t="197902" x="3313113" y="1919288"/>
          <p14:tracePt t="197914" x="3357563" y="1965325"/>
          <p14:tracePt t="197933" x="3384550" y="1982788"/>
          <p14:tracePt t="197944" x="3438525" y="2017713"/>
          <p14:tracePt t="197963" x="3465513" y="2027238"/>
          <p14:tracePt t="197975" x="3544888" y="2054225"/>
          <p14:tracePt t="197994" x="3571875" y="2062163"/>
          <p14:tracePt t="198006" x="3633788" y="2062163"/>
          <p14:tracePt t="198026" x="3670300" y="2062163"/>
          <p14:tracePt t="198038" x="3741738" y="2054225"/>
          <p14:tracePt t="198058" x="3768725" y="2044700"/>
          <p14:tracePt t="198071" x="3795713" y="2027238"/>
          <p14:tracePt t="198089" x="3822700" y="2027238"/>
          <p14:tracePt t="198105" x="3875088" y="1990725"/>
          <p14:tracePt t="198121" x="3894138" y="1990725"/>
          <p14:tracePt t="198138" x="3902075" y="1973263"/>
          <p14:tracePt t="198155" x="3911600" y="1973263"/>
          <p14:tracePt t="198171" x="3919538" y="1955800"/>
          <p14:tracePt t="198188" x="3938588" y="1919288"/>
          <p14:tracePt t="198205" x="3938588" y="1893888"/>
          <p14:tracePt t="198221" x="3938588" y="1874838"/>
          <p14:tracePt t="198238" x="3938588" y="1812925"/>
          <p14:tracePt t="198255" x="3938588" y="1795463"/>
          <p14:tracePt t="198271" x="3938588" y="1751013"/>
          <p14:tracePt t="198288" x="3929063" y="1731963"/>
          <p14:tracePt t="198305" x="3919538" y="1704975"/>
          <p14:tracePt t="198322" x="3902075" y="1687513"/>
          <p14:tracePt t="198341" x="3894138" y="1660525"/>
          <p14:tracePt t="198355" x="3875088" y="1643063"/>
          <p14:tracePt t="198374" x="3867150" y="1633538"/>
          <p14:tracePt t="198388" x="3848100" y="1616075"/>
          <p14:tracePt t="198406" x="3840163" y="1608138"/>
          <p14:tracePt t="198434" x="3822700" y="1608138"/>
          <p14:tracePt t="198446" x="3813175" y="1608138"/>
          <p14:tracePt t="198485" x="3803650" y="1608138"/>
          <p14:tracePt t="198497" x="3795713" y="1608138"/>
          <p14:tracePt t="198509" x="3786188" y="1616075"/>
          <p14:tracePt t="198528" x="3768725" y="1625600"/>
          <p14:tracePt t="198556" x="3751263" y="1643063"/>
          <p14:tracePt t="198574" x="3724275" y="1679575"/>
          <p14:tracePt t="198594" x="3705225" y="1697038"/>
          <p14:tracePt t="198605" x="3697288" y="1724025"/>
          <p14:tracePt t="198624" x="3679825" y="1731963"/>
          <p14:tracePt t="198636" x="3679825" y="1758950"/>
          <p14:tracePt t="198656" x="3670300" y="1776413"/>
          <p14:tracePt t="198668" x="3660775" y="1785938"/>
          <p14:tracePt t="198687" x="3652838" y="1803400"/>
          <p14:tracePt t="198699" x="3652838" y="1830388"/>
          <p14:tracePt t="198717" x="3643313" y="1830388"/>
          <p14:tracePt t="198729" x="3633788" y="1847850"/>
          <p14:tracePt t="198749" x="3633788" y="1857375"/>
          <p14:tracePt t="198782" x="3643313" y="1857375"/>
          <p14:tracePt t="198841" x="3660775" y="1857375"/>
          <p14:tracePt t="198859" x="3670300" y="1857375"/>
          <p14:tracePt t="198871" x="3679825" y="1857375"/>
          <p14:tracePt t="198890" x="3687763" y="1857375"/>
          <p14:tracePt t="198902" x="3697288" y="1839913"/>
          <p14:tracePt t="198921" x="3724275" y="1822450"/>
          <p14:tracePt t="198956" x="3724275" y="1803400"/>
          <p14:tracePt t="198970" x="3732213" y="1795463"/>
          <p14:tracePt t="198981" x="3751263" y="1768475"/>
          <p14:tracePt t="199000" x="3759200" y="1758950"/>
          <p14:tracePt t="199013" x="3776663" y="1731963"/>
          <p14:tracePt t="199032" x="3776663" y="1724025"/>
          <p14:tracePt t="199061" x="3776663" y="1714500"/>
          <p14:tracePt t="199094" x="3786188" y="1714500"/>
          <p14:tracePt t="199128" x="3786188" y="1704975"/>
          <p14:tracePt t="199154" x="3776663" y="1704975"/>
          <p14:tracePt t="199879" x="3768725" y="1704975"/>
          <p14:tracePt t="199899" x="3751263" y="1714500"/>
          <p14:tracePt t="199911" x="3741738" y="1714500"/>
          <p14:tracePt t="199988" x="3732213" y="1714500"/>
          <p14:tracePt t="200021" x="3714750" y="1714500"/>
          <p14:tracePt t="200040" x="3705225" y="1714500"/>
          <p14:tracePt t="200101" x="3679825" y="1714500"/>
          <p14:tracePt t="200127" x="3670300" y="1724025"/>
          <p14:tracePt t="200155" x="3660775" y="1724025"/>
          <p14:tracePt t="200168" x="3643313" y="1724025"/>
          <p14:tracePt t="200179" x="3633788" y="1724025"/>
          <p14:tracePt t="200191" x="3589338" y="1731963"/>
          <p14:tracePt t="200211" x="3571875" y="1731963"/>
          <p14:tracePt t="200222" x="3517900" y="1741488"/>
          <p14:tracePt t="200241" x="3500438" y="1741488"/>
          <p14:tracePt t="200255" x="3455988" y="1751013"/>
          <p14:tracePt t="200273" x="3394075" y="1758950"/>
          <p14:tracePt t="200293" x="3340100" y="1758950"/>
          <p14:tracePt t="200305" x="3313113" y="1758950"/>
          <p14:tracePt t="200316" x="3214688" y="1758950"/>
          <p14:tracePt t="200335" x="3179763" y="1758950"/>
          <p14:tracePt t="200348" x="3081338" y="1758950"/>
          <p14:tracePt t="200368" x="3054350" y="1758950"/>
          <p14:tracePt t="200380" x="2965450" y="1758950"/>
          <p14:tracePt t="200399" x="2955925" y="1758950"/>
          <p14:tracePt t="200411" x="2884488" y="1758950"/>
          <p14:tracePt t="200432" x="2857500" y="1768475"/>
          <p14:tracePt t="200445" x="2795588" y="1768475"/>
          <p14:tracePt t="200464" x="2776538" y="1768475"/>
          <p14:tracePt t="200478" x="2724150" y="1776413"/>
          <p14:tracePt t="200496" x="2697163" y="1776413"/>
          <p14:tracePt t="200511" x="2633663" y="1776413"/>
          <p14:tracePt t="200528" x="2608263" y="1776413"/>
          <p14:tracePt t="200545" x="2554288" y="1776413"/>
          <p14:tracePt t="200562" x="2527300" y="1776413"/>
          <p14:tracePt t="200578" x="2465388" y="1776413"/>
          <p14:tracePt t="200595" x="2438400" y="1768475"/>
          <p14:tracePt t="200612" x="2384425" y="1758950"/>
          <p14:tracePt t="200628" x="2366963" y="1758950"/>
          <p14:tracePt t="200645" x="2339975" y="1758950"/>
          <p14:tracePt t="200645" x="2322513" y="1758950"/>
          <p14:tracePt t="200662" x="2303463" y="1758950"/>
          <p14:tracePt t="200681" x="2276475" y="1758950"/>
          <p14:tracePt t="200727" x="2251075" y="1758950"/>
          <p14:tracePt t="200745" x="2232025" y="1758950"/>
          <p14:tracePt t="200757" x="2214563" y="1758950"/>
          <p14:tracePt t="200777" x="2205038" y="1758950"/>
          <p14:tracePt t="200789" x="2179638" y="1758950"/>
          <p14:tracePt t="200809" x="2170113" y="1758950"/>
          <p14:tracePt t="200821" x="2125663" y="1758950"/>
          <p14:tracePt t="200840" x="2116138" y="1758950"/>
          <p14:tracePt t="200867" x="2081213" y="1758950"/>
          <p14:tracePt t="200886" x="2071688" y="1758950"/>
          <p14:tracePt t="200898" x="2054225" y="1758950"/>
          <p14:tracePt t="200918" x="2044700" y="1758950"/>
          <p14:tracePt t="201969" x="2054225" y="1758950"/>
          <p14:tracePt t="202145" x="2062163" y="1758950"/>
          <p14:tracePt t="202157" x="2098675" y="1758950"/>
          <p14:tracePt t="202176" x="2116138" y="1758950"/>
          <p14:tracePt t="202188" x="2170113" y="1768475"/>
          <p14:tracePt t="202207" x="2197100" y="1768475"/>
          <p14:tracePt t="202218" x="2241550" y="1768475"/>
          <p14:tracePt t="202238" x="2312988" y="1768475"/>
          <p14:tracePt t="202256" x="2339975" y="1768475"/>
          <p14:tracePt t="202268" x="2419350" y="1758950"/>
          <p14:tracePt t="202287" x="2438400" y="1758950"/>
          <p14:tracePt t="202299" x="2490788" y="1758950"/>
          <p14:tracePt t="202318" x="2527300" y="1758950"/>
          <p14:tracePt t="202331" x="2589213" y="1758950"/>
          <p14:tracePt t="202350" x="2616200" y="1758950"/>
          <p14:tracePt t="202361" x="2679700" y="1758950"/>
          <p14:tracePt t="202380" x="2697163" y="1758950"/>
          <p14:tracePt t="202392" x="2705100" y="1758950"/>
          <p14:tracePt t="202411" x="2714625" y="1758950"/>
          <p14:tracePt t="202445" x="2724150" y="1758950"/>
          <p14:tracePt t="202471" x="2732088" y="1758950"/>
          <p14:tracePt t="202601" x="2741613" y="1758950"/>
          <p14:tracePt t="202646" x="2751138" y="1758950"/>
          <p14:tracePt t="202727" x="2751138" y="1751013"/>
          <p14:tracePt t="202753" x="2759075" y="1751013"/>
          <p14:tracePt t="202772" x="2768600" y="1751013"/>
          <p14:tracePt t="203040" x="2776538" y="1751013"/>
          <p14:tracePt t="203337" x="2786063" y="1751013"/>
          <p14:tracePt t="203512" x="2795588" y="1751013"/>
          <p14:tracePt t="203933" x="2803525" y="1751013"/>
          <p14:tracePt t="204616" x="2803525" y="1741488"/>
          <p14:tracePt t="204886" x="2795588" y="1731963"/>
          <p14:tracePt t="204943" x="2786063" y="1731963"/>
          <p14:tracePt t="204954" x="2786063" y="1724025"/>
          <p14:tracePt t="204988" x="2776538" y="1724025"/>
          <p14:tracePt t="205007" x="2759075" y="1714500"/>
          <p14:tracePt t="205037" x="2741613" y="1704975"/>
          <p14:tracePt t="205058" x="2679700" y="1679575"/>
          <p14:tracePt t="205090" x="2652713" y="1660525"/>
          <p14:tracePt t="205100" x="2643188" y="1652588"/>
          <p14:tracePt t="205164" x="2633663" y="1652588"/>
          <p14:tracePt t="205175" x="2625725" y="1652588"/>
          <p14:tracePt t="205195" x="2625725" y="1643063"/>
          <p14:tracePt t="205195" x="2598738" y="1633538"/>
          <p14:tracePt t="205226" x="2581275" y="1616075"/>
          <p14:tracePt t="205258" x="2562225" y="1608138"/>
          <p14:tracePt t="205270" x="2544763" y="1589088"/>
          <p14:tracePt t="205292" x="2536825" y="1589088"/>
          <p14:tracePt t="205324" x="2527300" y="1581150"/>
          <p14:tracePt t="205364" x="2527300" y="1571625"/>
          <p14:tracePt t="205384" x="2517775" y="1571625"/>
          <p14:tracePt t="205395" x="2509838" y="1562100"/>
          <p14:tracePt t="205426" x="2490788" y="1544638"/>
          <p14:tracePt t="205458" x="2482850" y="1536700"/>
          <p14:tracePt t="205474" x="2473325" y="1527175"/>
          <p14:tracePt t="205540" x="2465388" y="1517650"/>
          <p14:tracePt t="210720" x="2465388" y="1527175"/>
          <p14:tracePt t="210992" x="2473325" y="1536700"/>
          <p14:tracePt t="211012" x="2482850" y="1536700"/>
          <p14:tracePt t="211024" x="2509838" y="1536700"/>
          <p14:tracePt t="211044" x="2571750" y="1554163"/>
          <p14:tracePt t="211075" x="2589213" y="1554163"/>
          <p14:tracePt t="211086" x="2633663" y="1554163"/>
          <p14:tracePt t="211110" x="2714625" y="1554163"/>
          <p14:tracePt t="211141" x="2751138" y="1554163"/>
          <p14:tracePt t="211146" x="2813050" y="1554163"/>
          <p14:tracePt t="211177" x="2840038" y="1554163"/>
          <p14:tracePt t="211208" x="2867025" y="1554163"/>
          <p14:tracePt t="211211" x="2938463" y="1562100"/>
          <p14:tracePt t="211242" x="2982913" y="1562100"/>
          <p14:tracePt t="211245" x="3089275" y="1581150"/>
          <p14:tracePt t="211276" x="3152775" y="1589088"/>
          <p14:tracePt t="211295" x="3187700" y="1589088"/>
          <p14:tracePt t="211311" x="3259138" y="1608138"/>
          <p14:tracePt t="211342" x="3322638" y="1625600"/>
          <p14:tracePt t="211356" x="3340100" y="1625600"/>
          <p14:tracePt t="211377" x="3429000" y="1643063"/>
          <p14:tracePt t="211408" x="3500438" y="1660525"/>
          <p14:tracePt t="211420" x="3527425" y="1670050"/>
          <p14:tracePt t="211445" x="3581400" y="1687513"/>
          <p14:tracePt t="211476" x="3608388" y="1687513"/>
          <p14:tracePt t="211482" x="3633788" y="1697038"/>
          <p14:tracePt t="211511" x="3643313" y="1704975"/>
          <p14:tracePt t="211542" x="3652838" y="1704975"/>
          <p14:tracePt t="211559" x="3660775" y="1704975"/>
          <p14:tracePt t="211592" x="3670300" y="1714500"/>
          <p14:tracePt t="212004" x="3679825" y="1714500"/>
          <p14:tracePt t="212062" x="3687763" y="1714500"/>
          <p14:tracePt t="212093" x="3697288" y="1724025"/>
          <p14:tracePt t="212113" x="3705225" y="1724025"/>
          <p14:tracePt t="212153" x="3714750" y="1731963"/>
          <p14:tracePt t="212172" x="3732213" y="1741488"/>
          <p14:tracePt t="212191" x="3741738" y="1741488"/>
          <p14:tracePt t="212214" x="3751263" y="1741488"/>
          <p14:tracePt t="212245" x="3759200" y="1741488"/>
          <p14:tracePt t="212247" x="3759200" y="1751013"/>
          <p14:tracePt t="212279" x="3768725" y="1751013"/>
          <p14:tracePt t="212302" x="3776663" y="1751013"/>
          <p14:tracePt t="212315" x="3786188" y="1751013"/>
          <p14:tracePt t="212346" x="3795713" y="1751013"/>
          <p14:tracePt t="212379" x="3795713" y="1758950"/>
          <p14:tracePt t="212390" x="3813175" y="1768475"/>
          <p14:tracePt t="212438" x="3830638" y="1768475"/>
          <p14:tracePt t="212457" x="3848100" y="1768475"/>
          <p14:tracePt t="212481" x="3875088" y="1785938"/>
          <p14:tracePt t="212512" x="3911600" y="1795463"/>
          <p14:tracePt t="212522" x="3929063" y="1795463"/>
          <p14:tracePt t="212548" x="4000500" y="1812925"/>
          <p14:tracePt t="212579" x="4037013" y="1830388"/>
          <p14:tracePt t="212598" x="4044950" y="1830388"/>
          <p14:tracePt t="212615" x="4081463" y="1830388"/>
          <p14:tracePt t="212645" x="4116388" y="1839913"/>
          <p14:tracePt t="212660" x="4133850" y="1847850"/>
          <p14:tracePt t="212681" x="4125913" y="1857375"/>
          <p14:tracePt t="212817" x="4116388" y="1857375"/>
          <p14:tracePt t="212849" x="4108450" y="1857375"/>
          <p14:tracePt t="212882" x="4098925" y="1857375"/>
          <p14:tracePt t="212894" x="4062413" y="1857375"/>
          <p14:tracePt t="212915" x="4010025" y="1839913"/>
          <p14:tracePt t="212946" x="3990975" y="1839913"/>
          <p14:tracePt t="212956" x="3983038" y="1839913"/>
          <p14:tracePt t="212982" x="3956050" y="1839913"/>
          <p14:tracePt t="213013" x="3911600" y="1839913"/>
          <p14:tracePt t="213023" x="3902075" y="1839913"/>
          <p14:tracePt t="213049" x="3894138" y="1839913"/>
          <p14:tracePt t="213080" x="3875088" y="1839913"/>
          <p14:tracePt t="213083" x="3857625" y="1839913"/>
          <p14:tracePt t="213114" x="3840163" y="1830388"/>
          <p14:tracePt t="213132" x="3813175" y="1830388"/>
          <p14:tracePt t="213165" x="3822700" y="1830388"/>
          <p14:tracePt t="213399" x="3830638" y="1830388"/>
          <p14:tracePt t="213411" x="3840163" y="1830388"/>
          <p14:tracePt t="213430" x="3848100" y="1822450"/>
          <p14:tracePt t="213464" x="3857625" y="1822450"/>
          <p14:tracePt t="213522" x="3867150" y="1822450"/>
          <p14:tracePt t="213603" x="3875088" y="1822450"/>
          <p14:tracePt t="213650" x="3884613" y="1822450"/>
          <p14:tracePt t="213775" x="3884613" y="1812925"/>
          <p14:tracePt t="213824" x="3884613" y="1803400"/>
          <p14:tracePt t="214090" x="3867150" y="1803400"/>
          <p14:tracePt t="214109" x="3857625" y="1795463"/>
          <p14:tracePt t="214120" x="3822700" y="1785938"/>
          <p14:tracePt t="214151" x="3803650" y="1785938"/>
          <p14:tracePt t="214166" x="3786188" y="1785938"/>
          <p14:tracePt t="214197" x="3724275" y="1776413"/>
          <p14:tracePt t="214219" x="3527425" y="1776413"/>
          <p14:tracePt t="214250" x="3465513" y="1768475"/>
          <p14:tracePt t="214259" x="3394075" y="1768475"/>
          <p14:tracePt t="214286" x="3313113" y="1768475"/>
          <p14:tracePt t="214317" x="3251200" y="1758950"/>
          <p14:tracePt t="214342" x="3197225" y="1758950"/>
          <p14:tracePt t="214369" x="3125788" y="1758950"/>
          <p14:tracePt t="214389" x="3098800" y="1758950"/>
          <p14:tracePt t="214420" x="3089275" y="1758950"/>
          <p14:tracePt t="214451" x="3081338" y="1758950"/>
          <p14:tracePt t="214465" x="3081338" y="1768475"/>
          <p14:tracePt t="214578" x="3108325" y="1776413"/>
          <p14:tracePt t="214611" x="3125788" y="1785938"/>
          <p14:tracePt t="214623" x="3170238" y="1803400"/>
          <p14:tracePt t="214642" x="3187700" y="1812925"/>
          <p14:tracePt t="214655" x="3241675" y="1822450"/>
          <p14:tracePt t="214687" x="3286125" y="1830388"/>
          <p14:tracePt t="214703" x="3330575" y="1839913"/>
          <p14:tracePt t="214734" x="3348038" y="1839913"/>
          <p14:tracePt t="214755" x="3419475" y="1839913"/>
          <p14:tracePt t="214788" x="3490913" y="1839913"/>
          <p14:tracePt t="214819" x="3536950" y="1839913"/>
          <p14:tracePt t="214828" x="3544888" y="1839913"/>
          <p14:tracePt t="214855" x="3571875" y="1839913"/>
          <p14:tracePt t="214886" x="3616325" y="1839913"/>
          <p14:tracePt t="214893" x="3625850" y="1839913"/>
          <p14:tracePt t="214921" x="3670300" y="1839913"/>
          <p14:tracePt t="214952" x="3705225" y="1839913"/>
          <p14:tracePt t="214955" x="3732213" y="1839913"/>
          <p14:tracePt t="214988" x="3724275" y="1839913"/>
          <p14:tracePt t="215047" x="3687763" y="1839913"/>
          <p14:tracePt t="215067" x="3633788" y="1839913"/>
          <p14:tracePt t="215079" x="3527425" y="1830388"/>
          <p14:tracePt t="215099" x="3490913" y="1822450"/>
          <p14:tracePt t="215122" x="3411538" y="1822450"/>
          <p14:tracePt t="215155" x="3384550" y="1812925"/>
          <p14:tracePt t="215171" x="3295650" y="1812925"/>
          <p14:tracePt t="215190" x="3232150" y="1803400"/>
          <p14:tracePt t="215221" x="3152775" y="1803400"/>
          <p14:tracePt t="215223" x="3062288" y="1795463"/>
          <p14:tracePt t="215254" x="3036888" y="1795463"/>
          <p14:tracePt t="215277" x="2965450" y="1785938"/>
          <p14:tracePt t="215289" x="2884488" y="1776413"/>
          <p14:tracePt t="215320" x="2830513" y="1768475"/>
          <p14:tracePt t="215334" x="2813050" y="1768475"/>
          <p14:tracePt t="215356" x="2741613" y="1758950"/>
          <p14:tracePt t="215387" x="2697163" y="1751013"/>
          <p14:tracePt t="215395" x="2687638" y="1751013"/>
          <p14:tracePt t="215423" x="2660650" y="1751013"/>
          <p14:tracePt t="215454" x="2652713" y="1741488"/>
          <p14:tracePt t="215458" x="2670175" y="1751013"/>
          <p14:tracePt t="215568" x="2687638" y="1751013"/>
          <p14:tracePt t="215579" x="2741613" y="1751013"/>
          <p14:tracePt t="215599" x="2768600" y="1751013"/>
          <p14:tracePt t="215625" x="2874963" y="1758950"/>
          <p14:tracePt t="215655" x="2894013" y="1758950"/>
          <p14:tracePt t="215660" x="2955925" y="1768475"/>
          <p14:tracePt t="215690" x="3044825" y="1768475"/>
          <p14:tracePt t="215721" x="3089275" y="1776413"/>
          <p14:tracePt t="215725" x="3268663" y="1795463"/>
          <p14:tracePt t="215755" x="3367088" y="1812925"/>
          <p14:tracePt t="215773" x="3394075" y="1822450"/>
          <p14:tracePt t="215791" x="3465513" y="1830388"/>
          <p14:tracePt t="215821" x="3500438" y="1830388"/>
          <p14:tracePt t="215837" x="3527425" y="1830388"/>
          <p14:tracePt t="215857" x="3616325" y="1830388"/>
          <p14:tracePt t="215889" x="3670300" y="1839913"/>
          <p14:tracePt t="215899" x="3697288" y="1839913"/>
          <p14:tracePt t="215925" x="3741738" y="1839913"/>
          <p14:tracePt t="215956" x="3768725" y="1839913"/>
          <p14:tracePt t="215964" x="3795713" y="1839913"/>
          <p14:tracePt t="215991" x="3830638" y="1839913"/>
          <p14:tracePt t="216022" x="3848100" y="1839913"/>
          <p14:tracePt t="216040" x="3857625" y="1839913"/>
          <p14:tracePt t="216089" x="3867150" y="1839913"/>
          <p14:tracePt t="236219" x="3848100" y="1830388"/>
          <p14:tracePt t="237199" x="3840163" y="1830388"/>
          <p14:tracePt t="237259" x="3822700" y="1822450"/>
          <p14:tracePt t="237278" x="3768725" y="1803400"/>
          <p14:tracePt t="237296" x="3741738" y="1803400"/>
          <p14:tracePt t="237309" x="3732213" y="1795463"/>
          <p14:tracePt t="237335" x="3714750" y="1785938"/>
          <p14:tracePt t="237348" x="3687763" y="1768475"/>
          <p14:tracePt t="237360" x="3652838" y="1768475"/>
          <p14:tracePt t="237372" x="3633788" y="1758950"/>
          <p14:tracePt t="237384" x="3598863" y="1731963"/>
          <p14:tracePt t="237403" x="3581400" y="1731963"/>
          <p14:tracePt t="237423" x="3589338" y="1731963"/>
          <p14:tracePt t="237606" x="3598863" y="1731963"/>
          <p14:tracePt t="237685" x="3616325" y="1731963"/>
          <p14:tracePt t="237704" x="3625850" y="1731963"/>
          <p14:tracePt t="237716" x="3633788" y="1731963"/>
          <p14:tracePt t="237734" x="3643313" y="1731963"/>
          <p14:tracePt t="237779" x="3652838" y="1731963"/>
          <p14:tracePt t="237798" x="3660775" y="1731963"/>
          <p14:tracePt t="237810" x="3670300" y="1731963"/>
          <p14:tracePt t="237829" x="3679825" y="1731963"/>
          <p14:tracePt t="237860" x="3687763" y="1731963"/>
          <p14:tracePt t="237872" x="3697288" y="1731963"/>
          <p14:tracePt t="237904" x="3697288" y="1741488"/>
          <p14:tracePt t="237923" x="3705225" y="1741488"/>
          <p14:tracePt t="237935" x="3714750" y="1741488"/>
          <p14:tracePt t="237954" x="3724275" y="1741488"/>
          <p14:tracePt t="237966" x="3732213" y="1741488"/>
          <p14:tracePt t="238969" x="3741738" y="1741488"/>
          <p14:tracePt t="239275" x="3751263" y="1741488"/>
          <p14:tracePt t="239398" x="3759200" y="1741488"/>
          <p14:tracePt t="239448" x="3768725" y="1741488"/>
          <p14:tracePt t="239461" x="3776663" y="1741488"/>
          <p14:tracePt t="239496" x="3795713" y="1741488"/>
          <p14:tracePt t="239523" x="3803650" y="1741488"/>
          <p14:tracePt t="239541" x="3813175" y="1741488"/>
          <p14:tracePt t="239553" x="3822700" y="1741488"/>
          <p14:tracePt t="239591" x="3822700" y="1731963"/>
          <p14:tracePt t="239699" x="3795713" y="1731963"/>
          <p14:tracePt t="239726" x="3768725" y="1714500"/>
          <p14:tracePt t="239746" x="3751263" y="1714500"/>
          <p14:tracePt t="239757" x="3705225" y="1697038"/>
          <p14:tracePt t="239776" x="3598863" y="1679575"/>
          <p14:tracePt t="239795" x="3554413" y="1660525"/>
          <p14:tracePt t="239807" x="3465513" y="1633538"/>
          <p14:tracePt t="239827" x="3411538" y="1616075"/>
          <p14:tracePt t="239838" x="3348038" y="1598613"/>
          <p14:tracePt t="239857" x="3313113" y="1589088"/>
          <p14:tracePt t="239871" x="3251200" y="1589088"/>
          <p14:tracePt t="239888" x="3232150" y="1581150"/>
          <p14:tracePt t="239900" x="3197225" y="1581150"/>
          <p14:tracePt t="239920" x="3170238" y="1581150"/>
          <p14:tracePt t="239932" x="3108325" y="1581150"/>
          <p14:tracePt t="239951" x="3081338" y="1581150"/>
          <p14:tracePt t="239965" x="3017838" y="1581150"/>
          <p14:tracePt t="239981" x="2990850" y="1571625"/>
          <p14:tracePt t="239997" x="2928938" y="1571625"/>
          <p14:tracePt t="240015" x="2901950" y="1571625"/>
          <p14:tracePt t="240030" x="2830513" y="1562100"/>
          <p14:tracePt t="240047" x="2786063" y="1554163"/>
          <p14:tracePt t="240064" x="2776538" y="1554163"/>
          <p14:tracePt t="240081" x="2732088" y="1554163"/>
          <p14:tracePt t="240097" x="2705100" y="1554163"/>
          <p14:tracePt t="240115" x="2652713" y="1544638"/>
          <p14:tracePt t="240131" x="2633663" y="1544638"/>
          <p14:tracePt t="240148" x="2571750" y="1536700"/>
          <p14:tracePt t="240165" x="2544763" y="1527175"/>
          <p14:tracePt t="240181" x="2500313" y="1517650"/>
          <p14:tracePt t="240198" x="2446338" y="1509713"/>
          <p14:tracePt t="240215" x="2393950" y="1490663"/>
          <p14:tracePt t="240231" x="2374900" y="1490663"/>
          <p14:tracePt t="240252" x="2357438" y="1490663"/>
          <p14:tracePt t="240265" x="2347913" y="1482725"/>
          <p14:tracePt t="240329" x="2339975" y="1482725"/>
          <p14:tracePt t="240341" x="2312988" y="1473200"/>
          <p14:tracePt t="240361" x="2303463" y="1473200"/>
          <p14:tracePt t="240389" x="2312988" y="1482725"/>
          <p14:tracePt t="240549" x="2347913" y="1500188"/>
          <p14:tracePt t="240581" x="2384425" y="1527175"/>
          <p14:tracePt t="240591" x="2455863" y="1554163"/>
          <p14:tracePt t="240611" x="2490788" y="1571625"/>
          <p14:tracePt t="240624" x="2581275" y="1608138"/>
          <p14:tracePt t="240642" x="2625725" y="1633538"/>
          <p14:tracePt t="240654" x="2751138" y="1687513"/>
          <p14:tracePt t="240674" x="2813050" y="1724025"/>
          <p14:tracePt t="240686" x="2928938" y="1758950"/>
          <p14:tracePt t="240704" x="2973388" y="1776413"/>
          <p14:tracePt t="240717" x="3116263" y="1822450"/>
          <p14:tracePt t="240735" x="3152775" y="1839913"/>
          <p14:tracePt t="240749" x="3303588" y="1884363"/>
          <p14:tracePt t="240767" x="3367088" y="1893888"/>
          <p14:tracePt t="240783" x="3465513" y="1919288"/>
          <p14:tracePt t="240800" x="3517900" y="1938338"/>
          <p14:tracePt t="240816" x="3616325" y="1955800"/>
          <p14:tracePt t="240833" x="3633788" y="1965325"/>
          <p14:tracePt t="240850" x="3714750" y="1982788"/>
          <p14:tracePt t="240866" x="3741738" y="1982788"/>
          <p14:tracePt t="240883" x="3751263" y="1990725"/>
          <p14:tracePt t="240900" x="3768725" y="1990725"/>
          <p14:tracePt t="240916" x="3840163" y="1990725"/>
          <p14:tracePt t="240933" x="3875088" y="2000250"/>
          <p14:tracePt t="240950" x="3938588" y="2000250"/>
          <p14:tracePt t="240967" x="3965575" y="2000250"/>
          <p14:tracePt t="240985" x="4044950" y="2000250"/>
          <p14:tracePt t="241000" x="4062413" y="1990725"/>
          <p14:tracePt t="241018" x="4062413" y="1982788"/>
          <p14:tracePt t="241037" x="4071938" y="1982788"/>
          <p14:tracePt t="241078" x="4081463" y="1973263"/>
          <p14:tracePt t="241128" x="4081463" y="1955800"/>
          <p14:tracePt t="241147" x="4089400" y="1946275"/>
          <p14:tracePt t="241160" x="4089400" y="1938338"/>
          <p14:tracePt t="241172" x="4098925" y="1919288"/>
          <p14:tracePt t="241191" x="4108450" y="1901825"/>
          <p14:tracePt t="241224" x="4116388" y="1893888"/>
          <p14:tracePt t="241273" x="4116388" y="1884363"/>
          <p14:tracePt t="241312" x="4116388" y="1874838"/>
          <p14:tracePt t="241411" x="4062413" y="1847850"/>
          <p14:tracePt t="241429" x="4017963" y="1847850"/>
          <p14:tracePt t="241441" x="3911600" y="1822450"/>
          <p14:tracePt t="241460" x="3894138" y="1822450"/>
          <p14:tracePt t="241473" x="3813175" y="1812925"/>
          <p14:tracePt t="241493" x="3795713" y="1812925"/>
          <p14:tracePt t="241505" x="3732213" y="1803400"/>
          <p14:tracePt t="241524" x="3705225" y="1803400"/>
          <p14:tracePt t="241535" x="3633788" y="1803400"/>
          <p14:tracePt t="241554" x="3598863" y="1803400"/>
          <p14:tracePt t="241566" x="3482975" y="1785938"/>
          <p14:tracePt t="241586" x="3446463" y="1785938"/>
          <p14:tracePt t="241598" x="3384550" y="1776413"/>
          <p14:tracePt t="241616" x="3340100" y="1776413"/>
          <p14:tracePt t="241628" x="3276600" y="1768475"/>
          <p14:tracePt t="241648" x="3214688" y="1751013"/>
          <p14:tracePt t="241665" x="3179763" y="1751013"/>
          <p14:tracePt t="241677" x="3098800" y="1724025"/>
          <p14:tracePt t="241696" x="3081338" y="1724025"/>
          <p14:tracePt t="241709" x="3017838" y="1714500"/>
          <p14:tracePt t="241728" x="2965450" y="1697038"/>
          <p14:tracePt t="241756" x="2911475" y="1687513"/>
          <p14:tracePt t="241775" x="2894013" y="1679575"/>
          <p14:tracePt t="241787" x="2830513" y="1670050"/>
          <p14:tracePt t="241807" x="2813050" y="1660525"/>
          <p14:tracePt t="241819" x="2724150" y="1633538"/>
          <p14:tracePt t="241838" x="2679700" y="1616075"/>
          <p14:tracePt t="241867" x="2660650" y="1608138"/>
          <p14:tracePt t="241880" x="2608263" y="1589088"/>
          <p14:tracePt t="241899" x="2589213" y="1589088"/>
          <p14:tracePt t="241910" x="2571750" y="1571625"/>
          <p14:tracePt t="241930" x="2562225" y="1571625"/>
          <p14:tracePt t="241942" x="2544763" y="1562100"/>
          <p14:tracePt t="242024" x="2536825" y="1562100"/>
          <p14:tracePt t="242043" x="2517775" y="1554163"/>
          <p14:tracePt t="242069" x="2509838" y="1554163"/>
          <p14:tracePt t="242096" x="2509838" y="1544638"/>
          <p14:tracePt t="242108" x="2490788" y="1544638"/>
          <p14:tracePt t="242136" x="2482850" y="1544638"/>
          <p14:tracePt t="242166" x="2473325" y="1544638"/>
          <p14:tracePt t="242228" x="2473325" y="1536700"/>
          <p14:tracePt t="242246" x="2465388" y="1536700"/>
          <p14:tracePt t="242309" x="2473325" y="1527175"/>
          <p14:tracePt t="242513" x="2482850" y="1527175"/>
          <p14:tracePt t="242525" x="2490788" y="1527175"/>
          <p14:tracePt t="242544" x="2500313" y="1517650"/>
          <p14:tracePt t="242556" x="2536825" y="1517650"/>
          <p14:tracePt t="242575" x="2562225" y="1517650"/>
          <p14:tracePt t="242588" x="2625725" y="1509713"/>
          <p14:tracePt t="242606" x="2633663" y="1509713"/>
          <p14:tracePt t="242618" x="2697163" y="1500188"/>
          <p14:tracePt t="242637" x="2724150" y="1500188"/>
          <p14:tracePt t="242650" x="2795588" y="1500188"/>
          <p14:tracePt t="242669" x="2840038" y="1500188"/>
          <p14:tracePt t="242681" x="2946400" y="1500188"/>
          <p14:tracePt t="242700" x="2955925" y="1490663"/>
          <p14:tracePt t="242712" x="3036888" y="1490663"/>
          <p14:tracePt t="242732" x="3062288" y="1490663"/>
          <p14:tracePt t="242744" x="3081338" y="1482725"/>
          <p14:tracePt t="242776" x="3133725" y="1482725"/>
          <p14:tracePt t="242794" x="3143250" y="1482725"/>
          <p14:tracePt t="242807" x="3205163" y="1482725"/>
          <p14:tracePt t="242827" x="3214688" y="1482725"/>
          <p14:tracePt t="251970" x="3187700" y="1482725"/>
          <p14:tracePt t="252025" x="3179763" y="1482725"/>
          <p14:tracePt t="252035" x="3143250" y="1490663"/>
          <p14:tracePt t="252054" x="3116263" y="1500188"/>
          <p14:tracePt t="252067" x="3036888" y="1517650"/>
          <p14:tracePt t="252086" x="3017838" y="1527175"/>
          <p14:tracePt t="252098" x="2938463" y="1536700"/>
          <p14:tracePt t="252118" x="2894013" y="1544638"/>
          <p14:tracePt t="252131" x="2822575" y="1554163"/>
          <p14:tracePt t="252151" x="2795588" y="1554163"/>
          <p14:tracePt t="252162" x="2732088" y="1562100"/>
          <p14:tracePt t="252182" x="2714625" y="1571625"/>
          <p14:tracePt t="252194" x="2660650" y="1581150"/>
          <p14:tracePt t="252212" x="2608263" y="1598613"/>
          <p14:tracePt t="252224" x="2527300" y="1616075"/>
          <p14:tracePt t="252245" x="2500313" y="1625600"/>
          <p14:tracePt t="252258" x="2411413" y="1660525"/>
          <p14:tracePt t="252277" x="2393950" y="1670050"/>
          <p14:tracePt t="252289" x="2366963" y="1687513"/>
          <p14:tracePt t="252307" x="2357438" y="1687513"/>
          <p14:tracePt t="252335" x="2347913" y="1697038"/>
          <p14:tracePt t="252402" x="2330450" y="1704975"/>
          <p14:tracePt t="252413" x="2322513" y="1704975"/>
          <p14:tracePt t="252432" x="2312988" y="1704975"/>
          <p14:tracePt t="253469" x="2322513" y="1714500"/>
          <p14:tracePt t="253722" x="2347913" y="1724025"/>
          <p14:tracePt t="253754" x="2357438" y="1724025"/>
          <p14:tracePt t="253765" x="2393950" y="1731963"/>
          <p14:tracePt t="253784" x="2419350" y="1741488"/>
          <p14:tracePt t="253796" x="2455863" y="1758950"/>
          <p14:tracePt t="253815" x="2482850" y="1768475"/>
          <p14:tracePt t="253827" x="2581275" y="1785938"/>
          <p14:tracePt t="253846" x="2652713" y="1812925"/>
          <p14:tracePt t="253858" x="2867025" y="1866900"/>
          <p14:tracePt t="253878" x="2938463" y="1884363"/>
          <p14:tracePt t="253891" x="3098800" y="1928813"/>
          <p14:tracePt t="253910" x="3143250" y="1938338"/>
          <p14:tracePt t="253922" x="3214688" y="1946275"/>
          <p14:tracePt t="253940" x="3241675" y="1946275"/>
          <p14:tracePt t="253956" x="3295650" y="1955800"/>
          <p14:tracePt t="253980" x="3340100" y="1955800"/>
          <p14:tracePt t="253991" x="3419475" y="1965325"/>
          <p14:tracePt t="254006" x="3482975" y="1965325"/>
          <p14:tracePt t="254023" x="3670300" y="1973263"/>
          <p14:tracePt t="254039" x="3697288" y="1982788"/>
          <p14:tracePt t="254056" x="3803650" y="1982788"/>
          <p14:tracePt t="254073" x="3894138" y="1982788"/>
          <p14:tracePt t="254100" x="3902075" y="1982788"/>
          <p14:tracePt t="254111" x="3919538" y="1982788"/>
          <p14:tracePt t="254130" x="3938588" y="1982788"/>
          <p14:tracePt t="254143" x="3990975" y="1982788"/>
          <p14:tracePt t="254162" x="4000500" y="1982788"/>
          <p14:tracePt t="254174" x="4017963" y="1990725"/>
          <p14:tracePt t="254219" x="4044950" y="2000250"/>
          <p14:tracePt t="254240" x="4062413" y="2009775"/>
          <p14:tracePt t="254272" x="4054475" y="2009775"/>
          <p14:tracePt t="254396" x="4044950" y="2009775"/>
          <p14:tracePt t="254504" x="4037013" y="2009775"/>
          <p14:tracePt t="254710" x="4027488" y="2009775"/>
          <p14:tracePt t="254791" x="4010025" y="2009775"/>
          <p14:tracePt t="254804" x="4010025" y="2000250"/>
          <p14:tracePt t="254836" x="4000500" y="2000250"/>
          <p14:tracePt t="254886" x="4010025" y="2009775"/>
          <p14:tracePt t="255383" x="4017963" y="2009775"/>
          <p14:tracePt t="255435" x="4027488" y="2009775"/>
          <p14:tracePt t="255447" x="4054475" y="2009775"/>
          <p14:tracePt t="255467" x="4071938" y="2017713"/>
          <p14:tracePt t="255479" x="4108450" y="2017713"/>
          <p14:tracePt t="255498" x="4125913" y="2017713"/>
          <p14:tracePt t="255510" x="4152900" y="2017713"/>
          <p14:tracePt t="255529" x="4170363" y="2017713"/>
          <p14:tracePt t="255541" x="4205288" y="2017713"/>
          <p14:tracePt t="255568" x="4232275" y="2017713"/>
          <p14:tracePt t="255579" x="4286250" y="2027238"/>
          <p14:tracePt t="255592" x="4313238" y="2027238"/>
          <p14:tracePt t="255604" x="4375150" y="2027238"/>
          <p14:tracePt t="255624" x="4429125" y="2027238"/>
          <p14:tracePt t="255636" x="4537075" y="2036763"/>
          <p14:tracePt t="255656" x="4589463" y="2036763"/>
          <p14:tracePt t="255669" x="4652963" y="2044700"/>
          <p14:tracePt t="255680" x="4840288" y="2071688"/>
          <p14:tracePt t="255700" x="4911725" y="2081213"/>
          <p14:tracePt t="255713" x="5027613" y="2098675"/>
          <p14:tracePt t="255733" x="5081588" y="2108200"/>
          <p14:tracePt t="255745" x="5214938" y="2125663"/>
          <p14:tracePt t="255763" x="5286375" y="2143125"/>
          <p14:tracePt t="255778" x="5438775" y="2160588"/>
          <p14:tracePt t="255795" x="5483225" y="2160588"/>
          <p14:tracePt t="255812" x="5581650" y="2179638"/>
          <p14:tracePt t="255829" x="5626100" y="2187575"/>
          <p14:tracePt t="255845" x="5715000" y="2197100"/>
          <p14:tracePt t="255861" x="5768975" y="2205038"/>
          <p14:tracePt t="255878" x="5875338" y="2205038"/>
          <p14:tracePt t="255895" x="5929313" y="2214563"/>
          <p14:tracePt t="255912" x="6000750" y="2214563"/>
          <p14:tracePt t="255929" x="6027738" y="2214563"/>
          <p14:tracePt t="255946" x="6108700" y="2214563"/>
          <p14:tracePt t="255962" x="6134100" y="2214563"/>
          <p14:tracePt t="255979" x="6215063" y="2214563"/>
          <p14:tracePt t="255996" x="6276975" y="2214563"/>
          <p14:tracePt t="256015" x="6296025" y="2214563"/>
          <p14:tracePt t="256029" x="6367463" y="2214563"/>
          <p14:tracePt t="256046" x="6438900" y="2224088"/>
          <p14:tracePt t="256065" x="6456363" y="2224088"/>
          <p14:tracePt t="256091" x="6446838" y="2251075"/>
          <p14:tracePt t="256170" x="6367463" y="2295525"/>
          <p14:tracePt t="256189" x="6303963" y="2330450"/>
          <p14:tracePt t="256202" x="6170613" y="2393950"/>
          <p14:tracePt t="256221" x="6153150" y="2411413"/>
          <p14:tracePt t="256234" x="6081713" y="2428875"/>
          <p14:tracePt t="256251" x="6072188" y="2438400"/>
          <p14:tracePt t="256264" x="6045200" y="2446338"/>
          <p14:tracePt t="256282" x="5991225" y="2465388"/>
          <p14:tracePt t="256294" x="5938838" y="2482850"/>
          <p14:tracePt t="256315" x="5929313" y="2482850"/>
          <p14:tracePt t="256325" x="5919788" y="2482850"/>
          <p14:tracePt t="256359" x="5884863" y="2490788"/>
          <p14:tracePt t="256378" x="5857875" y="2490788"/>
          <p14:tracePt t="256390" x="5822950" y="2490788"/>
          <p14:tracePt t="256409" x="5803900" y="2490788"/>
          <p14:tracePt t="256421" x="5776913" y="2490788"/>
          <p14:tracePt t="256440" x="5759450" y="2465388"/>
          <p14:tracePt t="256566" x="5751513" y="2446338"/>
          <p14:tracePt t="256578" x="5724525" y="2419350"/>
          <p14:tracePt t="256598" x="5715000" y="2401888"/>
          <p14:tracePt t="256625" x="5705475" y="2393950"/>
          <p14:tracePt t="256662" x="5697538" y="2393950"/>
          <p14:tracePt t="256688" x="5688013" y="2393950"/>
          <p14:tracePt t="256770" x="5697538" y="2393950"/>
          <p14:tracePt t="257525" x="5705475" y="2393950"/>
          <p14:tracePt t="257556" x="5724525" y="2393950"/>
          <p14:tracePt t="257567" x="5751513" y="2393950"/>
          <p14:tracePt t="257586" x="5768975" y="2393950"/>
          <p14:tracePt t="257618" x="5786438" y="2393950"/>
          <p14:tracePt t="257636" x="5795963" y="2393950"/>
          <p14:tracePt t="257649" x="5822950" y="2393950"/>
          <p14:tracePt t="257668" x="5830888" y="2393950"/>
          <p14:tracePt t="257679" x="5884863" y="2393950"/>
          <p14:tracePt t="257700" x="5911850" y="2393950"/>
          <p14:tracePt t="257711" x="5956300" y="2393950"/>
          <p14:tracePt t="257731" x="5973763" y="2393950"/>
          <p14:tracePt t="257743" x="6018213" y="2393950"/>
          <p14:tracePt t="257761" x="6037263" y="2393950"/>
          <p14:tracePt t="257773" x="6081713" y="2401888"/>
          <p14:tracePt t="257792" x="6062663" y="2411413"/>
          <p14:tracePt t="257930" x="6010275" y="2419350"/>
          <p14:tracePt t="257950" x="5991225" y="2428875"/>
          <p14:tracePt t="257960" x="5929313" y="2438400"/>
          <p14:tracePt t="257981" x="5902325" y="2446338"/>
          <p14:tracePt t="257993" x="5759450" y="2482850"/>
          <p14:tracePt t="258012" x="5680075" y="2500313"/>
          <p14:tracePt t="258024" x="5465763" y="2536825"/>
          <p14:tracePt t="258044" x="5402263" y="2544763"/>
          <p14:tracePt t="258055" x="5241925" y="2581275"/>
          <p14:tracePt t="258075" x="5180013" y="2598738"/>
          <p14:tracePt t="258087" x="5054600" y="2616200"/>
          <p14:tracePt t="258106" x="4991100" y="2625725"/>
          <p14:tracePt t="258118" x="4894263" y="2660650"/>
          <p14:tracePt t="258137" x="4840288" y="2679700"/>
          <p14:tracePt t="258152" x="4697413" y="2724150"/>
          <p14:tracePt t="258169" x="4643438" y="2741613"/>
          <p14:tracePt t="258185" x="4545013" y="2768600"/>
          <p14:tracePt t="258202" x="4446588" y="2795588"/>
          <p14:tracePt t="258219" x="4411663" y="2813050"/>
          <p14:tracePt t="258235" x="4394200" y="2822575"/>
          <p14:tracePt t="258252" x="4322763" y="2847975"/>
          <p14:tracePt t="258269" x="4295775" y="2857500"/>
          <p14:tracePt t="258286" x="4251325" y="2874963"/>
          <p14:tracePt t="258302" x="4251325" y="2884488"/>
          <p14:tracePt t="258319" x="4241800" y="2884488"/>
          <p14:tracePt t="258338" x="4251325" y="2884488"/>
          <p14:tracePt t="258499" x="4259263" y="2884488"/>
          <p14:tracePt t="258512" x="4268788" y="2884488"/>
          <p14:tracePt t="258531" x="4276725" y="2884488"/>
          <p14:tracePt t="258643" x="4286250" y="2874963"/>
          <p14:tracePt t="258749" x="4295775" y="2867025"/>
          <p14:tracePt t="258779" x="4330700" y="2867025"/>
          <p14:tracePt t="258798" x="4340225" y="2857500"/>
          <p14:tracePt t="258811" x="4367213" y="2847975"/>
          <p14:tracePt t="258830" x="4384675" y="2847975"/>
          <p14:tracePt t="258841" x="4438650" y="2840038"/>
          <p14:tracePt t="258861" x="4465638" y="2840038"/>
          <p14:tracePt t="258873" x="4518025" y="2830513"/>
          <p14:tracePt t="258892" x="4537075" y="2830513"/>
          <p14:tracePt t="258905" x="4598988" y="2822575"/>
          <p14:tracePt t="258924" x="4616450" y="2822575"/>
          <p14:tracePt t="258937" x="4679950" y="2813050"/>
          <p14:tracePt t="258957" x="4741863" y="2803525"/>
          <p14:tracePt t="258969" x="4857750" y="2803525"/>
          <p14:tracePt t="258988" x="4902200" y="2803525"/>
          <p14:tracePt t="259001" x="4965700" y="2803525"/>
          <p14:tracePt t="259014" x="5072063" y="2803525"/>
          <p14:tracePt t="259033" x="5108575" y="2803525"/>
          <p14:tracePt t="259045" x="5224463" y="2803525"/>
          <p14:tracePt t="259064" x="5295900" y="2803525"/>
          <p14:tracePt t="259077" x="5500688" y="2803525"/>
          <p14:tracePt t="259096" x="5554663" y="2803525"/>
          <p14:tracePt t="259107" x="5705475" y="2803525"/>
          <p14:tracePt t="259128" x="5768975" y="2795588"/>
          <p14:tracePt t="259139" x="5919788" y="2795588"/>
          <p14:tracePt t="259158" x="5956300" y="2795588"/>
          <p14:tracePt t="259171" x="6062663" y="2795588"/>
          <p14:tracePt t="259189" x="6126163" y="2786063"/>
          <p14:tracePt t="259205" x="6276975" y="2768600"/>
          <p14:tracePt t="259222" x="6330950" y="2768600"/>
          <p14:tracePt t="259238" x="6438900" y="2759075"/>
          <p14:tracePt t="259255" x="6527800" y="2751138"/>
          <p14:tracePt t="259272" x="6554788" y="2741613"/>
          <p14:tracePt t="259289" x="6608763" y="2732088"/>
          <p14:tracePt t="259305" x="6634163" y="2732088"/>
          <p14:tracePt t="259322" x="6643688" y="2732088"/>
          <p14:tracePt t="259349" x="6653213" y="2732088"/>
          <p14:tracePt t="259360" x="6680200" y="2724150"/>
          <p14:tracePt t="259380" x="6697663" y="2724150"/>
          <p14:tracePt t="259392" x="6715125" y="2724150"/>
          <p14:tracePt t="259411" x="6715125" y="2714625"/>
          <p14:tracePt t="259437" x="6688138" y="2705100"/>
          <p14:tracePt t="259520" x="6670675" y="2705100"/>
          <p14:tracePt t="259533" x="6626225" y="2705100"/>
          <p14:tracePt t="259553" x="6599238" y="2705100"/>
          <p14:tracePt t="259564" x="6500813" y="2705100"/>
          <p14:tracePt t="259585" x="6456363" y="2705100"/>
          <p14:tracePt t="259597" x="6323013" y="2714625"/>
          <p14:tracePt t="259615" x="6269038" y="2714625"/>
          <p14:tracePt t="259627" x="6161088" y="2724150"/>
          <p14:tracePt t="259646" x="6108700" y="2732088"/>
          <p14:tracePt t="259657" x="6018213" y="2741613"/>
          <p14:tracePt t="259677" x="5983288" y="2751138"/>
          <p14:tracePt t="259690" x="5884863" y="2768600"/>
          <p14:tracePt t="259709" x="5830888" y="2768600"/>
          <p14:tracePt t="259723" x="5759450" y="2786063"/>
          <p14:tracePt t="259741" x="5724525" y="2786063"/>
          <p14:tracePt t="259757" x="5626100" y="2813050"/>
          <p14:tracePt t="259775" x="5599113" y="2813050"/>
          <p14:tracePt t="259790" x="5562600" y="2813050"/>
          <p14:tracePt t="259807" x="5537200" y="2813050"/>
          <p14:tracePt t="259823" x="5510213" y="2822575"/>
          <p14:tracePt t="259840" x="5491163" y="2822575"/>
          <p14:tracePt t="259857" x="5429250" y="2830513"/>
          <p14:tracePt t="259875" x="5402263" y="2840038"/>
          <p14:tracePt t="259890" x="5348288" y="2847975"/>
          <p14:tracePt t="259907" x="5330825" y="2857500"/>
          <p14:tracePt t="259925" x="5313363" y="2857500"/>
          <p14:tracePt t="259940" x="5295900" y="2867025"/>
          <p14:tracePt t="259957" x="5286375" y="2867025"/>
          <p14:tracePt t="259975" x="5241925" y="2884488"/>
          <p14:tracePt t="259991" x="5224463" y="2894013"/>
          <p14:tracePt t="260009" x="5205413" y="2901950"/>
          <p14:tracePt t="260035" x="5197475" y="2901950"/>
          <p14:tracePt t="260181" x="5224463" y="2901950"/>
          <p14:tracePt t="260338" x="5232400" y="2901950"/>
          <p14:tracePt t="260350" x="5276850" y="2901950"/>
          <p14:tracePt t="260369" x="5303838" y="2901950"/>
          <p14:tracePt t="260381" x="5348288" y="2901950"/>
          <p14:tracePt t="260400" x="5367338" y="2901950"/>
          <p14:tracePt t="260412" x="5411788" y="2901950"/>
          <p14:tracePt t="260431" x="5473700" y="2901950"/>
          <p14:tracePt t="260450" x="5500688" y="2901950"/>
          <p14:tracePt t="260461" x="5545138" y="2901950"/>
          <p14:tracePt t="260480" x="5554663" y="2901950"/>
          <p14:tracePt t="260492" x="5589588" y="2901950"/>
          <p14:tracePt t="260511" x="5608638" y="2901950"/>
          <p14:tracePt t="260525" x="5661025" y="2901950"/>
          <p14:tracePt t="260543" x="5680075" y="2901950"/>
          <p14:tracePt t="260559" x="5741988" y="2901950"/>
          <p14:tracePt t="260576" x="5768975" y="2901950"/>
          <p14:tracePt t="260606" x="5786438" y="2894013"/>
          <p14:tracePt t="260632" x="5795963" y="2894013"/>
          <p14:tracePt t="260697" x="5803900" y="2894013"/>
          <p14:tracePt t="260978" x="5813425" y="2894013"/>
          <p14:tracePt t="261264" x="5813425" y="2901950"/>
          <p14:tracePt t="261388" x="5786438" y="2901950"/>
          <p14:tracePt t="261407" x="5768975" y="2911475"/>
          <p14:tracePt t="261419" x="5732463" y="2928938"/>
          <p14:tracePt t="261439" x="5715000" y="2938463"/>
          <p14:tracePt t="261451" x="5634038" y="2955925"/>
          <p14:tracePt t="261470" x="5572125" y="2982913"/>
          <p14:tracePt t="261482" x="5491163" y="3017838"/>
          <p14:tracePt t="261501" x="5465763" y="3027363"/>
          <p14:tracePt t="261513" x="5384800" y="3062288"/>
          <p14:tracePt t="261533" x="5357813" y="3071813"/>
          <p14:tracePt t="261545" x="5330825" y="3081338"/>
          <p14:tracePt t="261565" x="5313363" y="3089275"/>
          <p14:tracePt t="261577" x="5232400" y="3125788"/>
          <p14:tracePt t="261595" x="5197475" y="3143250"/>
          <p14:tracePt t="261607" x="5126038" y="3160713"/>
          <p14:tracePt t="261628" x="5116513" y="3170238"/>
          <p14:tracePt t="261639" x="5072063" y="3197225"/>
          <p14:tracePt t="261658" x="5045075" y="3205163"/>
          <p14:tracePt t="261670" x="5037138" y="3214688"/>
          <p14:tracePt t="261690" x="5018088" y="3224213"/>
          <p14:tracePt t="261702" x="4983163" y="3241675"/>
          <p14:tracePt t="261721" x="4965700" y="3259138"/>
          <p14:tracePt t="261733" x="4919663" y="3276600"/>
          <p14:tracePt t="261751" x="4894263" y="3286125"/>
          <p14:tracePt t="261764" x="4894263" y="3295650"/>
          <p14:tracePt t="273969" x="4902200" y="3303588"/>
          <p14:tracePt t="274722" x="4911725" y="3313113"/>
          <p14:tracePt t="274735" x="4938713" y="3322638"/>
          <p14:tracePt t="274753" x="4956175" y="3330575"/>
          <p14:tracePt t="274765" x="5018088" y="3348038"/>
          <p14:tracePt t="274785" x="5081588" y="3348038"/>
          <p14:tracePt t="274802" x="5126038" y="3357563"/>
          <p14:tracePt t="274814" x="5268913" y="3357563"/>
          <p14:tracePt t="274833" x="5367338" y="3367088"/>
          <p14:tracePt t="274846" x="5608638" y="3375025"/>
          <p14:tracePt t="274865" x="5724525" y="3384550"/>
          <p14:tracePt t="274877" x="6054725" y="3402013"/>
          <p14:tracePt t="274897" x="6232525" y="3411538"/>
          <p14:tracePt t="274909" x="6581775" y="3429000"/>
          <p14:tracePt t="274928" x="6680200" y="3429000"/>
          <p14:tracePt t="274940" x="6902450" y="3429000"/>
          <p14:tracePt t="274960" x="6991350" y="3429000"/>
          <p14:tracePt t="274972" x="7143750" y="3411538"/>
          <p14:tracePt t="274991" x="7242175" y="3384550"/>
          <p14:tracePt t="275003" x="7491413" y="3340100"/>
          <p14:tracePt t="275022" x="7589838" y="3313113"/>
          <p14:tracePt t="275036" x="7885113" y="3232150"/>
          <p14:tracePt t="275055" x="7983538" y="3179763"/>
          <p14:tracePt t="275069" x="8072438" y="3143250"/>
          <p14:tracePt t="275086" x="8259763" y="3044825"/>
          <p14:tracePt t="275103" x="8304213" y="3017838"/>
          <p14:tracePt t="275119" x="8474075" y="2901950"/>
          <p14:tracePt t="275136" x="8528050" y="2867025"/>
          <p14:tracePt t="275154" x="8759825" y="2687638"/>
          <p14:tracePt t="275170" x="8840788" y="2633663"/>
          <p14:tracePt t="275186" x="9072563" y="2455863"/>
          <p14:tracePt t="275186" x="9134475" y="2393950"/>
          <p14:tracePt t="275206" x="9134475" y="2303463"/>
          <p14:tracePt t="275226" x="9134475" y="2286000"/>
          <p14:tracePt t="275238" x="9134475" y="2179638"/>
          <p14:tracePt t="275276" x="9134475" y="2108200"/>
          <p14:tracePt t="275288" x="9134475" y="2098675"/>
          <p14:tracePt t="275304" x="9134475" y="2081213"/>
          <p14:tracePt t="275327" x="9134475" y="2054225"/>
          <p14:tracePt t="275339" x="9134475" y="2036763"/>
          <p14:tracePt t="275354" x="9134475" y="2027238"/>
          <p14:tracePt t="275370" x="9134475" y="2009775"/>
          <p14:tracePt t="275387" x="9134475" y="1982788"/>
          <p14:tracePt t="275409" x="9134475" y="1955800"/>
          <p14:tracePt t="275430" x="9134475" y="1946275"/>
          <p14:tracePt t="275441" x="9134475" y="1919288"/>
          <p14:tracePt t="275461" x="9126538" y="1911350"/>
          <p14:tracePt t="275788" x="9109075" y="1911350"/>
          <p14:tracePt t="275807" x="9099550" y="1911350"/>
          <p14:tracePt t="275819" x="9082088" y="1911350"/>
          <p14:tracePt t="275839" x="9072563" y="1911350"/>
          <p14:tracePt t="275850" x="9037638" y="1911350"/>
          <p14:tracePt t="275871" x="9028113" y="1911350"/>
          <p14:tracePt t="275882" x="9001125" y="1911350"/>
          <p14:tracePt t="275901" x="8991600" y="1911350"/>
          <p14:tracePt t="275912" x="8983663" y="1901825"/>
          <p14:tracePt t="275945" x="8974138" y="1901825"/>
          <p14:tracePt t="275964" x="8966200" y="1901825"/>
          <p14:tracePt t="275997" x="8956675" y="1901825"/>
          <p14:tracePt t="276108" x="8947150" y="1901825"/>
          <p14:tracePt t="276211" x="8939213" y="1901825"/>
          <p14:tracePt t="276242" x="8929688" y="1901825"/>
          <p14:tracePt t="276261" x="8920163" y="1901825"/>
          <p14:tracePt t="276273" x="8894763" y="1901825"/>
          <p14:tracePt t="276293" x="8848725" y="1901825"/>
          <p14:tracePt t="276311" x="8831263" y="1901825"/>
          <p14:tracePt t="276322" x="8796338" y="1901825"/>
          <p14:tracePt t="276340" x="8769350" y="1901825"/>
          <p14:tracePt t="276374" x="8759825" y="1901825"/>
          <p14:tracePt t="276448" x="8751888" y="1901825"/>
          <p14:tracePt t="276845" x="8732838" y="1911350"/>
          <p14:tracePt t="276858" x="8705850" y="1919288"/>
          <p14:tracePt t="276876" x="8680450" y="1928813"/>
          <p14:tracePt t="276905" x="8599488" y="1938338"/>
          <p14:tracePt t="276922" x="8545513" y="1946275"/>
          <p14:tracePt t="276934" x="8447088" y="1955800"/>
          <p14:tracePt t="276954" x="8429625" y="1955800"/>
          <p14:tracePt t="276966" x="8358188" y="1973263"/>
          <p14:tracePt t="276985" x="8340725" y="1973263"/>
          <p14:tracePt t="276996" x="8277225" y="1982788"/>
          <p14:tracePt t="277016" x="8277225" y="1990725"/>
          <p14:tracePt t="277028" x="8232775" y="2000250"/>
          <p14:tracePt t="277046" x="8180388" y="2009775"/>
          <p14:tracePt t="277065" x="8180388" y="2017713"/>
          <p14:tracePt t="277156" x="8197850" y="2027238"/>
          <p14:tracePt t="277176" x="8205788" y="2036763"/>
          <p14:tracePt t="277187" x="8232775" y="2044700"/>
          <p14:tracePt t="277206" x="8251825" y="2054225"/>
          <p14:tracePt t="277219" x="8313738" y="2062163"/>
          <p14:tracePt t="277238" x="8340725" y="2062163"/>
          <p14:tracePt t="277249" x="8394700" y="2071688"/>
          <p14:tracePt t="277275" x="8412163" y="2071688"/>
          <p14:tracePt t="277293" x="8420100" y="2071688"/>
          <p14:tracePt t="277309" x="8439150" y="2071688"/>
          <p14:tracePt t="277326" x="8483600" y="2071688"/>
          <p14:tracePt t="277343" x="8528050" y="2071688"/>
          <p14:tracePt t="277360" x="8661400" y="2071688"/>
          <p14:tracePt t="277376" x="8715375" y="2071688"/>
          <p14:tracePt t="277395" x="8742363" y="2071688"/>
          <p14:tracePt t="277410" x="8796338" y="2071688"/>
          <p14:tracePt t="277426" x="8831263" y="2071688"/>
          <p14:tracePt t="277443" x="8848725" y="2071688"/>
          <p14:tracePt t="277460" x="8875713" y="2071688"/>
          <p14:tracePt t="286470" x="8875713" y="2062163"/>
          <p14:tracePt t="287427" x="8858250" y="2054225"/>
          <p14:tracePt t="287504" x="8848725" y="2044700"/>
          <p14:tracePt t="287515" x="8813800" y="2027238"/>
          <p14:tracePt t="287535" x="8786813" y="2017713"/>
          <p14:tracePt t="287546" x="8724900" y="1990725"/>
          <p14:tracePt t="287565" x="8705850" y="1990725"/>
          <p14:tracePt t="287577" x="8609013" y="1973263"/>
          <p14:tracePt t="287596" x="8572500" y="1965325"/>
          <p14:tracePt t="287608" x="8447088" y="1946275"/>
          <p14:tracePt t="287628" x="8429625" y="1938338"/>
          <p14:tracePt t="287641" x="8367713" y="1928813"/>
          <p14:tracePt t="287659" x="8358188" y="1928813"/>
          <p14:tracePt t="287674" x="8304213" y="1919288"/>
          <p14:tracePt t="287691" x="8277225" y="1911350"/>
          <p14:tracePt t="287708" x="8215313" y="1911350"/>
          <p14:tracePt t="287724" x="8197850" y="1911350"/>
          <p14:tracePt t="287741" x="8143875" y="1911350"/>
          <p14:tracePt t="287758" x="8116888" y="1911350"/>
          <p14:tracePt t="287774" x="8081963" y="1911350"/>
          <p14:tracePt t="287791" x="8054975" y="1911350"/>
          <p14:tracePt t="287808" x="8027988" y="1911350"/>
          <p14:tracePt t="287825" x="7966075" y="1911350"/>
          <p14:tracePt t="287841" x="7947025" y="1911350"/>
          <p14:tracePt t="287858" x="7875588" y="1911350"/>
          <p14:tracePt t="287875" x="7867650" y="1911350"/>
          <p14:tracePt t="287892" x="7823200" y="1911350"/>
          <p14:tracePt t="287908" x="7813675" y="1911350"/>
          <p14:tracePt t="287925" x="7742238" y="1911350"/>
          <p14:tracePt t="287942" x="7680325" y="1911350"/>
          <p14:tracePt t="287958" x="7661275" y="1911350"/>
          <p14:tracePt t="287975" x="7643813" y="1911350"/>
          <p14:tracePt t="287995" x="7634288" y="1911350"/>
          <p14:tracePt t="288085" x="7634288" y="1919288"/>
          <p14:tracePt t="288616" x="7626350" y="1928813"/>
          <p14:tracePt t="288634" x="7626350" y="1938338"/>
          <p14:tracePt t="288646" x="7616825" y="1938338"/>
          <p14:tracePt t="288666" x="7616825" y="1946275"/>
          <p14:tracePt t="288715" x="7616825" y="1965325"/>
          <p14:tracePt t="288745" x="7616825" y="1982788"/>
          <p14:tracePt t="288757" x="7616825" y="2009775"/>
          <p14:tracePt t="288784" x="7616825" y="2017713"/>
          <p14:tracePt t="288803" x="7616825" y="2027238"/>
          <p14:tracePt t="288822" x="7626350" y="2036763"/>
          <p14:tracePt t="288833" x="7626350" y="2071688"/>
          <p14:tracePt t="288853" x="7643813" y="2108200"/>
          <p14:tracePt t="288872" x="7661275" y="2125663"/>
          <p14:tracePt t="288884" x="7680325" y="2170113"/>
          <p14:tracePt t="288902" x="7688263" y="2187575"/>
          <p14:tracePt t="288915" x="7705725" y="2232025"/>
          <p14:tracePt t="288935" x="7715250" y="2251075"/>
          <p14:tracePt t="288946" x="7742238" y="2295525"/>
          <p14:tracePt t="288964" x="7751763" y="2312988"/>
          <p14:tracePt t="288976" x="7777163" y="2366963"/>
          <p14:tracePt t="288995" x="7796213" y="2374900"/>
          <p14:tracePt t="289007" x="7831138" y="2428875"/>
          <p14:tracePt t="289026" x="7848600" y="2438400"/>
          <p14:tracePt t="289038" x="7885113" y="2482850"/>
          <p14:tracePt t="289057" x="7902575" y="2500313"/>
          <p14:tracePt t="289077" x="7912100" y="2509838"/>
          <p14:tracePt t="289089" x="7920038" y="2517775"/>
          <p14:tracePt t="289101" x="7929563" y="2527300"/>
          <p14:tracePt t="289120" x="7956550" y="2554288"/>
          <p14:tracePt t="289154" x="7966075" y="2562225"/>
          <p14:tracePt t="289181" x="7983538" y="2581275"/>
          <p14:tracePt t="289200" x="7991475" y="2581275"/>
          <p14:tracePt t="289245" x="8001000" y="2581275"/>
          <p14:tracePt t="289265" x="8010525" y="2581275"/>
          <p14:tracePt t="289296" x="8018463" y="2581275"/>
          <p14:tracePt t="289308" x="8037513" y="2581275"/>
          <p14:tracePt t="289327" x="8054975" y="2581275"/>
          <p14:tracePt t="289360" x="8062913" y="2581275"/>
          <p14:tracePt t="289372" x="8072438" y="2581275"/>
          <p14:tracePt t="289384" x="8108950" y="2581275"/>
          <p14:tracePt t="289403" x="8116888" y="2581275"/>
          <p14:tracePt t="289414" x="8143875" y="2581275"/>
          <p14:tracePt t="289433" x="8161338" y="2581275"/>
          <p14:tracePt t="289452" x="8170863" y="2581275"/>
          <p14:tracePt t="289510" x="8180388" y="2581275"/>
          <p14:tracePt t="289589" x="8161338" y="2571750"/>
          <p14:tracePt t="289782" x="8153400" y="2571750"/>
          <p14:tracePt t="289794" x="8116888" y="2562225"/>
          <p14:tracePt t="289814" x="8099425" y="2554288"/>
          <p14:tracePt t="289825" x="8081963" y="2554288"/>
          <p14:tracePt t="289844" x="8062913" y="2544763"/>
          <p14:tracePt t="289856" x="8054975" y="2544763"/>
          <p14:tracePt t="289888" x="8027988" y="2536825"/>
          <p14:tracePt t="289907" x="7966075" y="2536825"/>
          <p14:tracePt t="289940" x="7939088" y="2536825"/>
          <p14:tracePt t="289967" x="7929563" y="2536825"/>
          <p14:tracePt t="289987" x="7920038" y="2536825"/>
          <p14:tracePt t="289998" x="7885113" y="2536825"/>
          <p14:tracePt t="290017" x="7867650" y="2536825"/>
          <p14:tracePt t="290029" x="7840663" y="2536825"/>
          <p14:tracePt t="290049" x="7804150" y="2536825"/>
          <p14:tracePt t="290082" x="7786688" y="2536825"/>
          <p14:tracePt t="290094" x="7759700" y="2536825"/>
          <p14:tracePt t="290113" x="7742238" y="2536825"/>
          <p14:tracePt t="290126" x="7705725" y="2536825"/>
          <p14:tracePt t="290144" x="7680325" y="2544763"/>
          <p14:tracePt t="290156" x="7643813" y="2544763"/>
          <p14:tracePt t="290175" x="7626350" y="2544763"/>
          <p14:tracePt t="290187" x="7589838" y="2554288"/>
          <p14:tracePt t="290206" x="7572375" y="2554288"/>
          <p14:tracePt t="290218" x="7518400" y="2562225"/>
          <p14:tracePt t="290238" x="7500938" y="2562225"/>
          <p14:tracePt t="290251" x="7456488" y="2562225"/>
          <p14:tracePt t="290271" x="7439025" y="2562225"/>
          <p14:tracePt t="290282" x="7402513" y="2571750"/>
          <p14:tracePt t="290302" x="7375525" y="2581275"/>
          <p14:tracePt t="290315" x="7331075" y="2581275"/>
          <p14:tracePt t="290333" x="7313613" y="2589213"/>
          <p14:tracePt t="290359" x="7259638" y="2589213"/>
          <p14:tracePt t="290379" x="7232650" y="2598738"/>
          <p14:tracePt t="290391" x="7180263" y="2598738"/>
          <p14:tracePt t="290410" x="7161213" y="2598738"/>
          <p14:tracePt t="290422" x="7116763" y="2598738"/>
          <p14:tracePt t="290440" x="7089775" y="2598738"/>
          <p14:tracePt t="290452" x="7027863" y="2598738"/>
          <p14:tracePt t="290471" x="6965950" y="2598738"/>
          <p14:tracePt t="290491" x="6946900" y="2598738"/>
          <p14:tracePt t="290503" x="6919913" y="2608263"/>
          <p14:tracePt t="290516" x="6858000" y="2608263"/>
          <p14:tracePt t="290534" x="6840538" y="2608263"/>
          <p14:tracePt t="290553" x="6813550" y="2616200"/>
          <p14:tracePt t="290566" x="6769100" y="2616200"/>
          <p14:tracePt t="290584" x="6751638" y="2616200"/>
          <p14:tracePt t="290599" x="6715125" y="2625725"/>
          <p14:tracePt t="290616" x="6705600" y="2625725"/>
          <p14:tracePt t="290635" x="6688138" y="2625725"/>
          <p14:tracePt t="290650" x="6670675" y="2633663"/>
          <p14:tracePt t="290678" x="6661150" y="2633663"/>
          <p14:tracePt t="290691" x="6643688" y="2633663"/>
          <p14:tracePt t="290709" x="6634163" y="2633663"/>
          <p14:tracePt t="290740" x="6626225" y="2633663"/>
          <p14:tracePt t="290771" x="6599238" y="2643188"/>
          <p14:tracePt t="290804" x="6589713" y="2643188"/>
          <p14:tracePt t="290817" x="6572250" y="2652713"/>
          <p14:tracePt t="290863" x="6562725" y="2652713"/>
          <p14:tracePt t="290894" x="6545263" y="2660650"/>
          <p14:tracePt t="290914" x="6537325" y="2660650"/>
          <p14:tracePt t="290926" x="6527800" y="2670175"/>
          <p14:tracePt t="290947" x="6518275" y="2670175"/>
          <p14:tracePt t="290976" x="6518275" y="2679700"/>
          <p14:tracePt t="291020" x="6537325" y="2687638"/>
          <p14:tracePt t="291164" x="6554788" y="2697163"/>
          <p14:tracePt t="291177" x="6608763" y="2714625"/>
          <p14:tracePt t="291195" x="6661150" y="2732088"/>
          <p14:tracePt t="291218" x="6840538" y="2768600"/>
          <p14:tracePt t="291250" x="6965950" y="2786063"/>
          <p14:tracePt t="291257" x="7000875" y="2786063"/>
          <p14:tracePt t="291285" x="7161213" y="2813050"/>
          <p14:tracePt t="291318" x="7215188" y="2822575"/>
          <p14:tracePt t="291320" x="7348538" y="2830513"/>
          <p14:tracePt t="291352" x="7456488" y="2847975"/>
          <p14:tracePt t="291370" x="7510463" y="2847975"/>
          <p14:tracePt t="291385" x="7634288" y="2867025"/>
          <p14:tracePt t="291417" x="7653338" y="2867025"/>
          <p14:tracePt t="291427" x="7697788" y="2867025"/>
          <p14:tracePt t="291452" x="7759700" y="2867025"/>
          <p14:tracePt t="291485" x="7769225" y="2867025"/>
          <p14:tracePt t="291555" x="7777163" y="2867025"/>
          <p14:tracePt t="291606" x="7786688" y="2867025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/>
              <a:t>Processing  FreshmanSeminar</a:t>
            </a:r>
          </a:p>
        </p:txBody>
      </p:sp>
      <p:sp>
        <p:nvSpPr>
          <p:cNvPr id="770051" name="Text Box 3"/>
          <p:cNvSpPr txBox="1">
            <a:spLocks noChangeArrowheads="1"/>
          </p:cNvSpPr>
          <p:nvPr/>
        </p:nvSpPr>
        <p:spPr bwMode="auto">
          <a:xfrm>
            <a:off x="304800" y="1219200"/>
            <a:ext cx="8839200" cy="20313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dirty="0"/>
              <a:t>//</a:t>
            </a:r>
            <a:r>
              <a:rPr lang="en-US" dirty="0">
                <a:sym typeface="Wingdings" pitchFamily="2" charset="2"/>
              </a:rPr>
              <a:t>&lt;FS&gt;   FS  &lt;Title&gt; &lt;Dept&gt;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dirty="0"/>
              <a:t>Course </a:t>
            </a:r>
            <a:r>
              <a:rPr lang="en-US" dirty="0" err="1"/>
              <a:t>parseFreshmanSeminar</a:t>
            </a:r>
            <a:r>
              <a:rPr lang="en-US" dirty="0"/>
              <a:t> () {</a:t>
            </a:r>
          </a:p>
          <a:p>
            <a:pPr algn="l"/>
            <a:r>
              <a:rPr lang="en-US" dirty="0"/>
              <a:t>	 	String title = </a:t>
            </a:r>
            <a:r>
              <a:rPr lang="en-US" dirty="0" err="1"/>
              <a:t>readString</a:t>
            </a:r>
            <a:r>
              <a:rPr lang="en-US" dirty="0"/>
              <a:t>();</a:t>
            </a:r>
          </a:p>
          <a:p>
            <a:pPr algn="l"/>
            <a:r>
              <a:rPr lang="en-US" dirty="0"/>
              <a:t>	 	String dept = </a:t>
            </a:r>
            <a:r>
              <a:rPr lang="en-US" dirty="0" err="1"/>
              <a:t>readString</a:t>
            </a:r>
            <a:r>
              <a:rPr lang="en-US" dirty="0"/>
              <a:t>();</a:t>
            </a:r>
          </a:p>
          <a:p>
            <a:pPr algn="l"/>
            <a:r>
              <a:rPr lang="en-US" dirty="0"/>
              <a:t>	 	</a:t>
            </a:r>
            <a:r>
              <a:rPr lang="en-US" b="1" dirty="0"/>
              <a:t>return</a:t>
            </a:r>
            <a:r>
              <a:rPr lang="en-US" dirty="0"/>
              <a:t> </a:t>
            </a:r>
            <a:r>
              <a:rPr lang="en-US" b="1" dirty="0"/>
              <a:t>new</a:t>
            </a:r>
            <a:r>
              <a:rPr lang="en-US" dirty="0"/>
              <a:t> </a:t>
            </a:r>
            <a:r>
              <a:rPr lang="en-US" dirty="0" err="1"/>
              <a:t>AFreshmanSeminar</a:t>
            </a:r>
            <a:r>
              <a:rPr lang="en-US" dirty="0"/>
              <a:t>(title, dept);</a:t>
            </a:r>
          </a:p>
          <a:p>
            <a:pPr algn="l"/>
            <a:r>
              <a:rPr lang="en-US" dirty="0"/>
              <a:t>	 	</a:t>
            </a:r>
          </a:p>
          <a:p>
            <a:pPr algn="l"/>
            <a:r>
              <a:rPr lang="en-US" dirty="0"/>
              <a:t>}</a:t>
            </a:r>
          </a:p>
        </p:txBody>
      </p:sp>
      <p:sp>
        <p:nvSpPr>
          <p:cNvPr id="770053" name="Text Box 5"/>
          <p:cNvSpPr txBox="1">
            <a:spLocks noChangeArrowheads="1"/>
          </p:cNvSpPr>
          <p:nvPr/>
        </p:nvSpPr>
        <p:spPr bwMode="auto">
          <a:xfrm>
            <a:off x="5715000" y="5867400"/>
            <a:ext cx="2590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FS already consumed!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438400" y="1447800"/>
            <a:ext cx="3962400" cy="3362325"/>
            <a:chOff x="1536" y="912"/>
            <a:chExt cx="2496" cy="2118"/>
          </a:xfrm>
        </p:grpSpPr>
        <p:sp>
          <p:nvSpPr>
            <p:cNvPr id="770059" name="Line 11"/>
            <p:cNvSpPr>
              <a:spLocks noChangeShapeType="1"/>
            </p:cNvSpPr>
            <p:nvPr/>
          </p:nvSpPr>
          <p:spPr bwMode="auto">
            <a:xfrm flipH="1" flipV="1">
              <a:off x="1536" y="912"/>
              <a:ext cx="1392" cy="1488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060" name="Text Box 12"/>
            <p:cNvSpPr txBox="1">
              <a:spLocks noChangeArrowheads="1"/>
            </p:cNvSpPr>
            <p:nvPr/>
          </p:nvSpPr>
          <p:spPr bwMode="auto">
            <a:xfrm>
              <a:off x="2256" y="2448"/>
              <a:ext cx="1776" cy="5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20" rIns="45720" rtlCol="0" anchor="ctr">
              <a:no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dk1"/>
                  </a:solidFill>
                  <a:latin typeface="Calibri" pitchFamily="34" charset="0"/>
                  <a:cs typeface="Calibri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dirty="0"/>
                <a:t>Method consumed, RHS Tokens not consumed by caller</a:t>
              </a:r>
            </a:p>
          </p:txBody>
        </p:sp>
      </p:grpSp>
      <p:sp>
        <p:nvSpPr>
          <p:cNvPr id="14" name="Line 11"/>
          <p:cNvSpPr>
            <a:spLocks noChangeShapeType="1"/>
          </p:cNvSpPr>
          <p:nvPr/>
        </p:nvSpPr>
        <p:spPr bwMode="auto">
          <a:xfrm flipH="1" flipV="1">
            <a:off x="3124200" y="1371600"/>
            <a:ext cx="1524000" cy="24384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70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70053" grpId="0" animBg="1"/>
      <p:bldP spid="14" grpId="0" animBg="1"/>
    </p:bldLst>
  </p:timing>
  <p:extLst>
    <p:ext uri="{3A86A75C-4F4B-4683-9AE1-C65F6400EC91}">
      <p14:laserTraceLst xmlns:p14="http://schemas.microsoft.com/office/powerpoint/2010/main">
        <p14:tracePtLst>
          <p14:tracePt t="1098" x="7796213" y="2867025"/>
          <p14:tracePt t="1761" x="7804150" y="2884488"/>
          <p14:tracePt t="1780" x="7823200" y="2894013"/>
          <p14:tracePt t="1796" x="7858125" y="2928938"/>
          <p14:tracePt t="1827" x="7867650" y="2938463"/>
          <p14:tracePt t="1837" x="7885113" y="2946400"/>
          <p14:tracePt t="1861" x="7947025" y="2982913"/>
          <p14:tracePt t="1894" x="7966075" y="2990850"/>
          <p14:tracePt t="1899" x="8062913" y="3009900"/>
          <p14:tracePt t="1928" x="8099425" y="3017838"/>
          <p14:tracePt t="1960" x="8161338" y="3009900"/>
          <p14:tracePt t="1968" x="8197850" y="2990850"/>
          <p14:tracePt t="1995" x="8412163" y="2822575"/>
          <p14:tracePt t="2057" x="8491538" y="2776538"/>
          <p14:tracePt t="2075" x="8582025" y="2714625"/>
          <p14:tracePt t="2094" x="8616950" y="2697163"/>
          <p14:tracePt t="2107" x="8680450" y="2660650"/>
          <p14:tracePt t="2129" x="8751888" y="2625725"/>
          <p14:tracePt t="2161" x="8769350" y="2608263"/>
          <p14:tracePt t="2168" x="8823325" y="2581275"/>
          <p14:tracePt t="2196" x="8920163" y="2536825"/>
          <p14:tracePt t="2227" x="8939213" y="2517775"/>
          <p14:tracePt t="2230" x="8991600" y="2490788"/>
          <p14:tracePt t="2261" x="9045575" y="2473325"/>
          <p14:tracePt t="2263" x="9090025" y="2455863"/>
          <p14:tracePt t="2294" x="9109075" y="2446338"/>
          <p14:tracePt t="2296" x="9134475" y="2411413"/>
          <p14:tracePt t="2327" x="9134475" y="2393950"/>
          <p14:tracePt t="2345" x="9134475" y="2384425"/>
          <p14:tracePt t="2390" x="9126538" y="2393950"/>
          <p14:tracePt t="2670" x="9109075" y="2393950"/>
          <p14:tracePt t="2689" x="9072563" y="2393950"/>
          <p14:tracePt t="2701" x="8902700" y="2411413"/>
          <p14:tracePt t="2731" x="8589963" y="2411413"/>
          <p14:tracePt t="2762" x="8331200" y="2401888"/>
          <p14:tracePt t="2770" x="8242300" y="2393950"/>
          <p14:tracePt t="2798" x="7956550" y="2384425"/>
          <p14:tracePt t="2829" x="7616825" y="2357438"/>
          <p14:tracePt t="2834" x="7027863" y="2286000"/>
          <p14:tracePt t="2865" x="6643688" y="2259013"/>
          <p14:tracePt t="2897" x="6581775" y="2251075"/>
          <p14:tracePt t="2909" x="6340475" y="2241550"/>
          <p14:tracePt t="2932" x="5946775" y="2214563"/>
          <p14:tracePt t="2963" x="5867400" y="2214563"/>
          <p14:tracePt t="2970" x="5581650" y="2187575"/>
          <p14:tracePt t="2999" x="5197475" y="2133600"/>
          <p14:tracePt t="3047" x="4929188" y="2089150"/>
          <p14:tracePt t="3050" x="4830763" y="2071688"/>
          <p14:tracePt t="3066" x="4537075" y="2000250"/>
          <p14:tracePt t="3097" x="4394200" y="1965325"/>
          <p14:tracePt t="3115" x="4295775" y="1938338"/>
          <p14:tracePt t="3133" x="4017963" y="1874838"/>
          <p14:tracePt t="3164" x="3919538" y="1857375"/>
          <p14:tracePt t="3175" x="3687763" y="1795463"/>
          <p14:tracePt t="3200" x="3465513" y="1731963"/>
          <p14:tracePt t="3231" x="3411538" y="1714500"/>
          <p14:tracePt t="3237" x="3268663" y="1670050"/>
          <p14:tracePt t="3267" x="3062288" y="1608138"/>
          <p14:tracePt t="3298" x="3044825" y="1598613"/>
          <p14:tracePt t="3300" x="3017838" y="1581150"/>
          <p14:tracePt t="3331" x="3000375" y="1571625"/>
          <p14:tracePt t="3522" x="2982913" y="1562100"/>
          <p14:tracePt t="3541" x="2965450" y="1554163"/>
          <p14:tracePt t="3552" x="2884488" y="1527175"/>
          <p14:tracePt t="3572" x="2857500" y="1517650"/>
          <p14:tracePt t="3601" x="2732088" y="1490663"/>
          <p14:tracePt t="3632" x="2670175" y="1482725"/>
          <p14:tracePt t="3635" x="2589213" y="1473200"/>
          <p14:tracePt t="3666" x="2571750" y="1473200"/>
          <p14:tracePt t="3678" x="2517775" y="1473200"/>
          <p14:tracePt t="3701" x="2428875" y="1473200"/>
          <p14:tracePt t="3732" x="2401888" y="1473200"/>
          <p14:tracePt t="3741" x="2374900" y="1473200"/>
          <p14:tracePt t="3768" x="2312988" y="1473200"/>
          <p14:tracePt t="3799" x="2259013" y="1473200"/>
          <p14:tracePt t="3805" x="2187575" y="1473200"/>
          <p14:tracePt t="3835" x="2108200" y="1455738"/>
          <p14:tracePt t="3867" x="2044700" y="1446213"/>
          <p14:tracePt t="3869" x="1982788" y="1438275"/>
          <p14:tracePt t="3902" x="1973263" y="1438275"/>
          <p14:tracePt t="3913" x="1946275" y="1438275"/>
          <p14:tracePt t="3965" x="1919288" y="1438275"/>
          <p14:tracePt t="3976" x="1911350" y="1438275"/>
          <p14:tracePt t="4007" x="1884363" y="1446213"/>
          <p14:tracePt t="4047" x="1857375" y="1455738"/>
          <p14:tracePt t="4069" x="1812925" y="1473200"/>
          <p14:tracePt t="4100" x="1776413" y="1473200"/>
          <p14:tracePt t="4106" x="1758950" y="1473200"/>
          <p14:tracePt t="4136" x="1704975" y="1482725"/>
          <p14:tracePt t="4167" x="1660525" y="1482725"/>
          <p14:tracePt t="4170" x="1652588" y="1490663"/>
          <p14:tracePt t="4201" x="1633538" y="1490663"/>
          <p14:tracePt t="4215" x="1625600" y="1490663"/>
          <p14:tracePt t="4236" x="1544638" y="1500188"/>
          <p14:tracePt t="4267" x="1482725" y="1500188"/>
          <p14:tracePt t="4276" x="1465263" y="1500188"/>
          <p14:tracePt t="4303" x="1428750" y="1500188"/>
          <p14:tracePt t="4335" x="1419225" y="1509713"/>
          <p14:tracePt t="4338" x="1357313" y="1517650"/>
          <p14:tracePt t="4369" x="1312863" y="1517650"/>
          <p14:tracePt t="4389" x="1285875" y="1517650"/>
          <p14:tracePt t="4403" x="1223963" y="1527175"/>
          <p14:tracePt t="4434" x="1143000" y="1536700"/>
          <p14:tracePt t="4451" x="1116013" y="1536700"/>
          <p14:tracePt t="4477" x="1108075" y="1536700"/>
          <p14:tracePt t="4504" x="1081088" y="1536700"/>
          <p14:tracePt t="4541" x="1062038" y="1536700"/>
          <p14:tracePt t="4546" x="1044575" y="1536700"/>
          <p14:tracePt t="4571" x="1017588" y="1544638"/>
          <p14:tracePt t="4602" x="973138" y="1544638"/>
          <p14:tracePt t="4609" x="965200" y="1544638"/>
          <p14:tracePt t="4637" x="928688" y="1544638"/>
          <p14:tracePt t="4667" x="919163" y="1544638"/>
          <p14:tracePt t="4749" x="911225" y="1544638"/>
          <p14:tracePt t="4775" x="928688" y="1544638"/>
          <p14:tracePt t="5096" x="938213" y="1544638"/>
          <p14:tracePt t="5107" x="955675" y="1536700"/>
          <p14:tracePt t="5125" x="965200" y="1536700"/>
          <p14:tracePt t="5157" x="973138" y="1527175"/>
          <p14:tracePt t="5171" x="1000125" y="1517650"/>
          <p14:tracePt t="5202" x="1036638" y="1517650"/>
          <p14:tracePt t="5218" x="1036638" y="1509713"/>
          <p14:tracePt t="5239" x="1089025" y="1500188"/>
          <p14:tracePt t="5270" x="1116013" y="1490663"/>
          <p14:tracePt t="5295" x="1125538" y="1490663"/>
          <p14:tracePt t="5314" x="1133475" y="1490663"/>
          <p14:tracePt t="5339" x="1169988" y="1490663"/>
          <p14:tracePt t="5370" x="1204913" y="1482725"/>
          <p14:tracePt t="5376" x="1258888" y="1482725"/>
          <p14:tracePt t="5411" x="1268413" y="1473200"/>
          <p14:tracePt t="5439" x="1322388" y="1473200"/>
          <p14:tracePt t="5470" x="1339850" y="1473200"/>
          <p14:tracePt t="5485" x="1384300" y="1473200"/>
          <p14:tracePt t="5506" x="1446213" y="1473200"/>
          <p14:tracePt t="5537" x="1455738" y="1473200"/>
          <p14:tracePt t="5548" x="1500188" y="1473200"/>
          <p14:tracePt t="5573" x="1562100" y="1465263"/>
          <p14:tracePt t="5603" x="1571625" y="1465263"/>
          <p14:tracePt t="5610" x="1633538" y="1465263"/>
          <p14:tracePt t="5640" x="1704975" y="1465263"/>
          <p14:tracePt t="5671" x="1724025" y="1465263"/>
          <p14:tracePt t="5673" x="1803400" y="1465263"/>
          <p14:tracePt t="5704" x="1847850" y="1465263"/>
          <p14:tracePt t="5724" x="1874838" y="1465263"/>
          <p14:tracePt t="5740" x="1919288" y="1455738"/>
          <p14:tracePt t="5771" x="1946275" y="1455738"/>
          <p14:tracePt t="5782" x="2009775" y="1455738"/>
          <p14:tracePt t="5807" x="2108200" y="1455738"/>
          <p14:tracePt t="5838" x="2133600" y="1455738"/>
          <p14:tracePt t="5847" x="2205038" y="1455738"/>
          <p14:tracePt t="5873" x="2303463" y="1455738"/>
          <p14:tracePt t="5904" x="2330450" y="1455738"/>
          <p14:tracePt t="5911" x="2347913" y="1455738"/>
          <p14:tracePt t="5940" x="2438400" y="1455738"/>
          <p14:tracePt t="5971" x="2490788" y="1455738"/>
          <p14:tracePt t="5975" x="2509838" y="1455738"/>
          <p14:tracePt t="6005" x="2581275" y="1446213"/>
          <p14:tracePt t="6007" x="2660650" y="1446213"/>
          <p14:tracePt t="6038" x="2724150" y="1446213"/>
          <p14:tracePt t="6064" x="2786063" y="1446213"/>
          <p14:tracePt t="6084" x="2813050" y="1446213"/>
          <p14:tracePt t="6108" x="2928938" y="1446213"/>
          <p14:tracePt t="6138" x="2955925" y="1446213"/>
          <p14:tracePt t="6146" x="3017838" y="1446213"/>
          <p14:tracePt t="6175" x="3098800" y="1455738"/>
          <p14:tracePt t="6206" x="3125788" y="1455738"/>
          <p14:tracePt t="6208" x="3187700" y="1455738"/>
          <p14:tracePt t="6239" x="3214688" y="1455738"/>
          <p14:tracePt t="6241" x="3295650" y="1455738"/>
          <p14:tracePt t="6272" x="3340100" y="1455738"/>
          <p14:tracePt t="6290" x="3367088" y="1455738"/>
          <p14:tracePt t="6308" x="3429000" y="1455738"/>
          <p14:tracePt t="6339" x="3465513" y="1455738"/>
          <p14:tracePt t="6352" x="3482975" y="1455738"/>
          <p14:tracePt t="6375" x="3527425" y="1446213"/>
          <p14:tracePt t="6406" x="3544888" y="1446213"/>
          <p14:tracePt t="6415" x="3562350" y="1446213"/>
          <p14:tracePt t="6442" x="3589338" y="1438275"/>
          <p14:tracePt t="6474" x="3616325" y="1438275"/>
          <p14:tracePt t="6478" x="3625850" y="1438275"/>
          <p14:tracePt t="6509" x="3633788" y="1438275"/>
          <p14:tracePt t="6540" x="3633788" y="1428750"/>
          <p14:tracePt t="6741" x="3643313" y="1428750"/>
          <p14:tracePt t="9097" x="3643313" y="1438275"/>
          <p14:tracePt t="9484" x="3643313" y="1446213"/>
          <p14:tracePt t="9542" x="3643313" y="1455738"/>
          <p14:tracePt t="9555" x="3643313" y="1465263"/>
          <p14:tracePt t="9591" x="3652838" y="1465263"/>
          <p14:tracePt t="9602" x="3652838" y="1473200"/>
          <p14:tracePt t="9684" x="3652838" y="1482725"/>
          <p14:tracePt t="9715" x="3652838" y="1500188"/>
          <p14:tracePt t="9791" x="3660775" y="1527175"/>
          <p14:tracePt t="9811" x="3660775" y="1544638"/>
          <p14:tracePt t="9844" x="3660775" y="1554163"/>
          <p14:tracePt t="9869" x="3660775" y="1562100"/>
          <p14:tracePt t="9887" x="3660775" y="1571625"/>
          <p14:tracePt t="9899" x="3660775" y="1589088"/>
          <p14:tracePt t="9917" x="3660775" y="1608138"/>
          <p14:tracePt t="9937" x="3670300" y="1625600"/>
          <p14:tracePt t="9948" x="3679825" y="1652588"/>
          <p14:tracePt t="9968" x="3687763" y="1670050"/>
          <p14:tracePt t="9994" x="3687763" y="1687513"/>
          <p14:tracePt t="10014" x="3687763" y="1704975"/>
          <p14:tracePt t="10034" x="3687763" y="1724025"/>
          <p14:tracePt t="10045" x="3697288" y="1731963"/>
          <p14:tracePt t="10059" x="3705225" y="1768475"/>
          <p14:tracePt t="10079" x="3714750" y="1785938"/>
          <p14:tracePt t="10091" x="3714750" y="1812925"/>
          <p14:tracePt t="10108" x="3724275" y="1822450"/>
          <p14:tracePt t="10120" x="3732213" y="1839913"/>
          <p14:tracePt t="10139" x="3732213" y="1847850"/>
          <p14:tracePt t="10153" x="3732213" y="1857375"/>
          <p14:tracePt t="10170" x="3732213" y="1874838"/>
          <p14:tracePt t="10189" x="3741738" y="1874838"/>
          <p14:tracePt t="10204" x="3751263" y="1884363"/>
          <p14:tracePt t="10221" x="3751263" y="1901825"/>
          <p14:tracePt t="10237" x="3751263" y="1911350"/>
          <p14:tracePt t="10264" x="3759200" y="1911350"/>
          <p14:tracePt t="10282" x="3759200" y="1919288"/>
          <p14:tracePt t="10294" x="3759200" y="1928813"/>
          <p14:tracePt t="10314" x="3768725" y="1938338"/>
          <p14:tracePt t="10325" x="3776663" y="1946275"/>
          <p14:tracePt t="10344" x="3776663" y="1955800"/>
          <p14:tracePt t="10404" x="3768725" y="1955800"/>
          <p14:tracePt t="10484" x="3751263" y="1955800"/>
          <p14:tracePt t="10502" x="3741738" y="1955800"/>
          <p14:tracePt t="10543" x="3714750" y="1955800"/>
          <p14:tracePt t="10550" x="3687763" y="1946275"/>
          <p14:tracePt t="10577" x="3643313" y="1938338"/>
          <p14:tracePt t="10596" x="3616325" y="1938338"/>
          <p14:tracePt t="10608" x="3562350" y="1938338"/>
          <p14:tracePt t="10627" x="3536950" y="1928813"/>
          <p14:tracePt t="10639" x="3500438" y="1928813"/>
          <p14:tracePt t="10658" x="3473450" y="1928813"/>
          <p14:tracePt t="10670" x="3384550" y="1919288"/>
          <p14:tracePt t="10690" x="3330575" y="1911350"/>
          <p14:tracePt t="10702" x="3224213" y="1901825"/>
          <p14:tracePt t="10722" x="3197225" y="1901825"/>
          <p14:tracePt t="10734" x="3133725" y="1893888"/>
          <p14:tracePt t="10752" x="3098800" y="1884363"/>
          <p14:tracePt t="10764" x="3017838" y="1866900"/>
          <p14:tracePt t="10784" x="2901950" y="1847850"/>
          <p14:tracePt t="10802" x="2874963" y="1839913"/>
          <p14:tracePt t="10815" x="2813050" y="1830388"/>
          <p14:tracePt t="10827" x="2741613" y="1812925"/>
          <p14:tracePt t="10845" x="2697163" y="1812925"/>
          <p14:tracePt t="10858" x="2633663" y="1795463"/>
          <p14:tracePt t="10877" x="2562225" y="1785938"/>
          <p14:tracePt t="10897" x="2536825" y="1776413"/>
          <p14:tracePt t="10909" x="2473325" y="1768475"/>
          <p14:tracePt t="10927" x="2438400" y="1758950"/>
          <p14:tracePt t="10939" x="2374900" y="1751013"/>
          <p14:tracePt t="10957" x="2330450" y="1731963"/>
          <p14:tracePt t="10989" x="2303463" y="1724025"/>
          <p14:tracePt t="11001" x="2232025" y="1687513"/>
          <p14:tracePt t="11021" x="2205038" y="1679575"/>
          <p14:tracePt t="11035" x="2152650" y="1652588"/>
          <p14:tracePt t="11054" x="2133600" y="1643063"/>
          <p14:tracePt t="11065" x="2062163" y="1608138"/>
          <p14:tracePt t="11085" x="2044700" y="1589088"/>
          <p14:tracePt t="11096" x="1990725" y="1562100"/>
          <p14:tracePt t="11115" x="1973263" y="1554163"/>
          <p14:tracePt t="11127" x="1928813" y="1517650"/>
          <p14:tracePt t="11146" x="1901825" y="1517650"/>
          <p14:tracePt t="11157" x="1857375" y="1490663"/>
          <p14:tracePt t="11177" x="1839913" y="1473200"/>
          <p14:tracePt t="11190" x="1822450" y="1473200"/>
          <p14:tracePt t="11208" x="1812925" y="1473200"/>
          <p14:tracePt t="11471" x="1803400" y="1473200"/>
          <p14:tracePt t="16846" x="1812925" y="1473200"/>
          <p14:tracePt t="16992" x="1847850" y="1500188"/>
          <p14:tracePt t="17010" x="1857375" y="1509713"/>
          <p14:tracePt t="17022" x="1884363" y="1517650"/>
          <p14:tracePt t="17042" x="1901825" y="1527175"/>
          <p14:tracePt t="17054" x="1928813" y="1544638"/>
          <p14:tracePt t="17072" x="1938338" y="1544638"/>
          <p14:tracePt t="17086" x="1973263" y="1562100"/>
          <p14:tracePt t="17104" x="1990725" y="1562100"/>
          <p14:tracePt t="17115" x="2036763" y="1581150"/>
          <p14:tracePt t="17134" x="2062163" y="1589088"/>
          <p14:tracePt t="17147" x="2116138" y="1608138"/>
          <p14:tracePt t="17165" x="2133600" y="1625600"/>
          <p14:tracePt t="17179" x="2197100" y="1643063"/>
          <p14:tracePt t="17197" x="2251075" y="1660525"/>
          <p14:tracePt t="17215" x="2268538" y="1660525"/>
          <p14:tracePt t="17227" x="2312988" y="1670050"/>
          <p14:tracePt t="17247" x="2339975" y="1679575"/>
          <p14:tracePt t="17258" x="2384425" y="1687513"/>
          <p14:tracePt t="17278" x="2438400" y="1704975"/>
          <p14:tracePt t="17304" x="2446338" y="1704975"/>
          <p14:tracePt t="17324" x="2465388" y="1714500"/>
          <p14:tracePt t="17335" x="2509838" y="1724025"/>
          <p14:tracePt t="17355" x="2527300" y="1724025"/>
          <p14:tracePt t="17389" x="2536825" y="1724025"/>
          <p14:tracePt t="17480" x="2544763" y="1724025"/>
          <p14:tracePt t="17498" x="2554288" y="1714500"/>
          <p14:tracePt t="17544" x="2562225" y="1714500"/>
          <p14:tracePt t="17555" x="2581275" y="1714500"/>
          <p14:tracePt t="17604" x="2598738" y="1697038"/>
          <p14:tracePt t="17622" x="2616200" y="1687513"/>
          <p14:tracePt t="17655" x="2625725" y="1687513"/>
          <p14:tracePt t="17685" x="2625725" y="1670050"/>
          <p14:tracePt t="17746" x="2616200" y="1670050"/>
          <p14:tracePt t="17765" x="2598738" y="1652588"/>
          <p14:tracePt t="17778" x="2554288" y="1616075"/>
          <p14:tracePt t="17798" x="2527300" y="1598613"/>
          <p14:tracePt t="17810" x="2509838" y="1589088"/>
          <p14:tracePt t="17822" x="2465388" y="1544638"/>
          <p14:tracePt t="17842" x="2446338" y="1536700"/>
          <p14:tracePt t="17854" x="2428875" y="1517650"/>
          <p14:tracePt t="17874" x="2419350" y="1509713"/>
          <p14:tracePt t="17907" x="2411413" y="1509713"/>
          <p14:tracePt t="17918" x="2401888" y="1500188"/>
          <p14:tracePt t="17937" x="2393950" y="1490663"/>
          <p14:tracePt t="18847" x="2401888" y="1490663"/>
          <p14:tracePt t="18849" x="2446338" y="1490663"/>
          <p14:tracePt t="18881" x="2455863" y="1490663"/>
          <p14:tracePt t="18892" x="2527300" y="1490663"/>
          <p14:tracePt t="18911" x="2562225" y="1490663"/>
          <p14:tracePt t="18924" x="2633663" y="1500188"/>
          <p14:tracePt t="18944" x="2679700" y="1500188"/>
          <p14:tracePt t="18955" x="2751138" y="1509713"/>
          <p14:tracePt t="18974" x="2786063" y="1509713"/>
          <p14:tracePt t="18985" x="2847975" y="1517650"/>
          <p14:tracePt t="19005" x="2874963" y="1517650"/>
          <p14:tracePt t="19016" x="2938463" y="1517650"/>
          <p14:tracePt t="19037" x="2955925" y="1527175"/>
          <p14:tracePt t="19049" x="3017838" y="1527175"/>
          <p14:tracePt t="19068" x="3036888" y="1536700"/>
          <p14:tracePt t="19081" x="3098800" y="1536700"/>
          <p14:tracePt t="19099" x="3125788" y="1544638"/>
          <p14:tracePt t="19132" x="3133725" y="1544638"/>
          <p14:tracePt t="20347" x="3143250" y="1544638"/>
          <p14:tracePt t="21272" x="3152775" y="1562100"/>
          <p14:tracePt t="21331" x="3160713" y="1571625"/>
          <p14:tracePt t="21344" x="3179763" y="1581150"/>
          <p14:tracePt t="21364" x="3197225" y="1608138"/>
          <p14:tracePt t="21375" x="3251200" y="1670050"/>
          <p14:tracePt t="21395" x="3276600" y="1704975"/>
          <p14:tracePt t="21406" x="3348038" y="1795463"/>
          <p14:tracePt t="21425" x="3384550" y="1830388"/>
          <p14:tracePt t="21438" x="3429000" y="1884363"/>
          <p14:tracePt t="21457" x="3455988" y="1919288"/>
          <p14:tracePt t="21476" x="3473450" y="1928813"/>
          <p14:tracePt t="21488" x="3490913" y="1955800"/>
          <p14:tracePt t="21507" x="3500438" y="1973263"/>
          <p14:tracePt t="21521" x="3517900" y="1990725"/>
          <p14:tracePt t="21532" x="3562350" y="2054225"/>
          <p14:tracePt t="21551" x="3571875" y="2071688"/>
          <p14:tracePt t="21564" x="3598863" y="2125663"/>
          <p14:tracePt t="21584" x="3625850" y="2160588"/>
          <p14:tracePt t="21614" x="3633788" y="2170113"/>
          <p14:tracePt t="21627" x="3652838" y="2197100"/>
          <p14:tracePt t="21645" x="3660775" y="2214563"/>
          <p14:tracePt t="21657" x="3679825" y="2224088"/>
          <p14:tracePt t="21691" x="3697288" y="2251075"/>
          <p14:tracePt t="21709" x="3768725" y="2303463"/>
          <p14:tracePt t="21744" x="3776663" y="2322513"/>
          <p14:tracePt t="21755" x="3822700" y="2347913"/>
          <p14:tracePt t="21774" x="3840163" y="2366963"/>
          <p14:tracePt t="21787" x="3857625" y="2384425"/>
          <p14:tracePt t="21798" x="3884613" y="2401888"/>
          <p14:tracePt t="21818" x="3902075" y="2411413"/>
          <p14:tracePt t="21830" x="3938588" y="2446338"/>
          <p14:tracePt t="21849" x="4010025" y="2482850"/>
          <p14:tracePt t="21869" x="4037013" y="2509838"/>
          <p14:tracePt t="21881" x="4108450" y="2544763"/>
          <p14:tracePt t="21899" x="4125913" y="2554288"/>
          <p14:tracePt t="21911" x="4179888" y="2589213"/>
          <p14:tracePt t="21930" x="4197350" y="2589213"/>
          <p14:tracePt t="21942" x="4251325" y="2625725"/>
          <p14:tracePt t="21962" x="4276725" y="2633663"/>
          <p14:tracePt t="21974" x="4367213" y="2670175"/>
          <p14:tracePt t="21992" x="4384675" y="2670175"/>
          <p14:tracePt t="22006" x="4438650" y="2697163"/>
          <p14:tracePt t="22024" x="4465638" y="2705100"/>
          <p14:tracePt t="22049" x="4518025" y="2724150"/>
          <p14:tracePt t="22056" x="4554538" y="2732088"/>
          <p14:tracePt t="22073" x="4616450" y="2751138"/>
          <p14:tracePt t="22089" x="4633913" y="2751138"/>
          <p14:tracePt t="22106" x="4687888" y="2759075"/>
          <p14:tracePt t="22123" x="4714875" y="2768600"/>
          <p14:tracePt t="22140" x="4776788" y="2768600"/>
          <p14:tracePt t="22156" x="4830763" y="2776538"/>
          <p14:tracePt t="22173" x="4857750" y="2776538"/>
          <p14:tracePt t="22189" x="4911725" y="2776538"/>
          <p14:tracePt t="22206" x="4946650" y="2776538"/>
          <p14:tracePt t="22223" x="5000625" y="2776538"/>
          <p14:tracePt t="22240" x="5027613" y="2776538"/>
          <p14:tracePt t="22256" x="5116513" y="2776538"/>
          <p14:tracePt t="22273" x="5180013" y="2776538"/>
          <p14:tracePt t="22290" x="5205413" y="2776538"/>
          <p14:tracePt t="22307" x="5259388" y="2776538"/>
          <p14:tracePt t="22323" x="5330825" y="2776538"/>
          <p14:tracePt t="22340" x="5348288" y="2776538"/>
          <p14:tracePt t="22357" x="5429250" y="2776538"/>
          <p14:tracePt t="22373" x="5446713" y="2776538"/>
          <p14:tracePt t="22390" x="5527675" y="2776538"/>
          <p14:tracePt t="22407" x="5554663" y="2776538"/>
          <p14:tracePt t="22425" x="5608638" y="2776538"/>
          <p14:tracePt t="22440" x="5626100" y="2776538"/>
          <p14:tracePt t="22457" x="5634038" y="2776538"/>
          <p14:tracePt t="22474" x="5643563" y="2776538"/>
          <p14:tracePt t="22490" x="5661025" y="2776538"/>
          <p14:tracePt t="22507" x="5680075" y="2776538"/>
          <p14:tracePt t="22524" x="5759450" y="2776538"/>
          <p14:tracePt t="22541" x="5786438" y="2776538"/>
          <p14:tracePt t="22560" x="5795963" y="2776538"/>
          <p14:tracePt t="22575" x="5803900" y="2776538"/>
          <p14:tracePt t="22669" x="5813425" y="2776538"/>
          <p14:tracePt t="22681" x="5822950" y="2776538"/>
          <p14:tracePt t="22699" x="5830888" y="2776538"/>
          <p14:tracePt t="22712" x="5848350" y="2776538"/>
          <p14:tracePt t="22746" x="5857875" y="2776538"/>
          <p14:tracePt t="22758" x="5867400" y="2776538"/>
          <p14:tracePt t="22777" x="5875338" y="2776538"/>
          <p14:tracePt t="22789" x="5894388" y="2776538"/>
          <p14:tracePt t="22809" x="5902325" y="2776538"/>
          <p14:tracePt t="22840" x="5911850" y="2776538"/>
          <p14:tracePt t="22858" x="5929313" y="2776538"/>
          <p14:tracePt t="22870" x="5946775" y="2776538"/>
          <p14:tracePt t="22889" x="5965825" y="2776538"/>
          <p14:tracePt t="22901" x="5973763" y="2776538"/>
          <p14:tracePt t="22934" x="5983288" y="2776538"/>
          <p14:tracePt t="22967" x="5991225" y="2776538"/>
          <p14:tracePt t="22979" x="6018213" y="2776538"/>
          <p14:tracePt t="22998" x="6037263" y="2776538"/>
          <p14:tracePt t="23010" x="6072188" y="2776538"/>
          <p14:tracePt t="23029" x="6099175" y="2776538"/>
          <p14:tracePt t="23040" x="6143625" y="2776538"/>
          <p14:tracePt t="23060" x="6170613" y="2776538"/>
          <p14:tracePt t="23072" x="6242050" y="2776538"/>
          <p14:tracePt t="23090" x="6303963" y="2776538"/>
          <p14:tracePt t="23110" x="6340475" y="2776538"/>
          <p14:tracePt t="23122" x="6402388" y="2776538"/>
          <p14:tracePt t="23141" x="6438900" y="2776538"/>
          <p14:tracePt t="23152" x="6500813" y="2776538"/>
          <p14:tracePt t="23171" x="6518275" y="2776538"/>
          <p14:tracePt t="23184" x="6581775" y="2776538"/>
          <p14:tracePt t="23204" x="6599238" y="2776538"/>
          <p14:tracePt t="23215" x="6616700" y="2776538"/>
          <p14:tracePt t="23234" x="6634163" y="2776538"/>
          <p14:tracePt t="23277" x="6670675" y="2776538"/>
          <p14:tracePt t="23297" x="6697663" y="2776538"/>
          <p14:tracePt t="23308" x="6715125" y="2776538"/>
          <p14:tracePt t="23328" x="6732588" y="2776538"/>
          <p14:tracePt t="23340" x="6769100" y="2786063"/>
          <p14:tracePt t="23359" x="6786563" y="2786063"/>
          <p14:tracePt t="23371" x="6823075" y="2786063"/>
          <p14:tracePt t="23390" x="6831013" y="2786063"/>
          <p14:tracePt t="23401" x="6848475" y="2786063"/>
          <p14:tracePt t="23421" x="6867525" y="2786063"/>
          <p14:tracePt t="23440" x="6875463" y="2786063"/>
          <p14:tracePt t="23451" x="6894513" y="2786063"/>
          <p14:tracePt t="23477" x="6929438" y="2786063"/>
          <p14:tracePt t="23508" x="6946900" y="2786063"/>
          <p14:tracePt t="23515" x="6946900" y="2768600"/>
          <p14:tracePt t="23581" x="6946900" y="2751138"/>
          <p14:tracePt t="23594" x="6938963" y="2714625"/>
          <p14:tracePt t="23612" x="6938963" y="2697163"/>
          <p14:tracePt t="23624" x="6929438" y="2643188"/>
          <p14:tracePt t="23644" x="6919913" y="2633663"/>
          <p14:tracePt t="23656" x="6902450" y="2589213"/>
          <p14:tracePt t="23675" x="6902450" y="2562225"/>
          <p14:tracePt t="23687" x="6867525" y="2509838"/>
          <p14:tracePt t="23706" x="6840538" y="2465388"/>
          <p14:tracePt t="23718" x="6804025" y="2401888"/>
          <p14:tracePt t="23737" x="6786563" y="2374900"/>
          <p14:tracePt t="23749" x="6751638" y="2322513"/>
          <p14:tracePt t="23769" x="6742113" y="2295525"/>
          <p14:tracePt t="23780" x="6724650" y="2276475"/>
          <p14:tracePt t="23800" x="6715125" y="2268538"/>
          <p14:tracePt t="23826" x="6697663" y="2251075"/>
          <p14:tracePt t="23859" x="6688138" y="2241550"/>
          <p14:tracePt t="23879" x="6680200" y="2241550"/>
          <p14:tracePt t="23890" x="6661150" y="2241550"/>
          <p14:tracePt t="23910" x="6643688" y="2241550"/>
          <p14:tracePt t="23921" x="6599238" y="2241550"/>
          <p14:tracePt t="23942" x="6581775" y="2241550"/>
          <p14:tracePt t="23954" x="6527800" y="2259013"/>
          <p14:tracePt t="23972" x="6500813" y="2268538"/>
          <p14:tracePt t="23984" x="6446838" y="2286000"/>
          <p14:tracePt t="24004" x="6429375" y="2295525"/>
          <p14:tracePt t="24016" x="6375400" y="2312988"/>
          <p14:tracePt t="24036" x="6348413" y="2330450"/>
          <p14:tracePt t="24064" x="6303963" y="2347913"/>
          <p14:tracePt t="24081" x="6286500" y="2357438"/>
          <p14:tracePt t="24094" x="6224588" y="2384425"/>
          <p14:tracePt t="24114" x="6143625" y="2419350"/>
          <p14:tracePt t="24147" x="6126163" y="2438400"/>
          <p14:tracePt t="24158" x="6116638" y="2438400"/>
          <p14:tracePt t="24176" x="6099175" y="2455863"/>
          <p14:tracePt t="24204" x="6081713" y="2473325"/>
          <p14:tracePt t="24222" x="6054725" y="2500313"/>
          <p14:tracePt t="24241" x="6037263" y="2527300"/>
          <p14:tracePt t="24268" x="6037263" y="2536825"/>
          <p14:tracePt t="24287" x="6037263" y="2544763"/>
          <p14:tracePt t="24314" x="6037263" y="2554288"/>
          <p14:tracePt t="24332" x="6027738" y="2554288"/>
          <p14:tracePt t="24620" x="6010275" y="2554288"/>
          <p14:tracePt t="24651" x="6000750" y="2554288"/>
          <p14:tracePt t="24662" x="5946775" y="2536825"/>
          <p14:tracePt t="24682" x="5919788" y="2527300"/>
          <p14:tracePt t="24695" x="5884863" y="2517775"/>
          <p14:tracePt t="24707" x="5830888" y="2517775"/>
          <p14:tracePt t="24727" x="5803900" y="2509838"/>
          <p14:tracePt t="24747" x="5688013" y="2482850"/>
          <p14:tracePt t="24778" x="5554663" y="2455863"/>
          <p14:tracePt t="24788" x="5438775" y="2438400"/>
          <p14:tracePt t="24807" x="5402263" y="2428875"/>
          <p14:tracePt t="24819" x="5313363" y="2411413"/>
          <p14:tracePt t="24847" x="5251450" y="2393950"/>
          <p14:tracePt t="24881" x="5214938" y="2384425"/>
          <p14:tracePt t="24900" x="5187950" y="2384425"/>
          <p14:tracePt t="28846" x="5180013" y="2374900"/>
          <p14:tracePt t="29662" x="5197475" y="2374900"/>
          <p14:tracePt t="29880" x="5232400" y="2374900"/>
          <p14:tracePt t="29900" x="5268913" y="2374900"/>
          <p14:tracePt t="29911" x="5367338" y="2374900"/>
          <p14:tracePt t="29931" x="5394325" y="2374900"/>
          <p14:tracePt t="29944" x="5465763" y="2374900"/>
          <p14:tracePt t="29962" x="5510213" y="2366963"/>
          <p14:tracePt t="29975" x="5680075" y="2357438"/>
          <p14:tracePt t="29994" x="5768975" y="2339975"/>
          <p14:tracePt t="30005" x="5973763" y="2312988"/>
          <p14:tracePt t="30025" x="6072188" y="2303463"/>
          <p14:tracePt t="30036" x="6340475" y="2259013"/>
          <p14:tracePt t="30056" x="6438900" y="2241550"/>
          <p14:tracePt t="30067" x="6742113" y="2205038"/>
          <p14:tracePt t="30086" x="6840538" y="2179638"/>
          <p14:tracePt t="30098" x="7037388" y="2143125"/>
          <p14:tracePt t="30118" x="7116763" y="2116138"/>
          <p14:tracePt t="30130" x="7277100" y="2081213"/>
          <p14:tracePt t="30151" x="7313613" y="2071688"/>
          <p14:tracePt t="30164" x="7510463" y="1990725"/>
          <p14:tracePt t="30184" x="7589838" y="1965325"/>
          <p14:tracePt t="30197" x="7661275" y="1928813"/>
          <p14:tracePt t="30214" x="7831138" y="1839913"/>
          <p14:tracePt t="30230" x="7894638" y="1803400"/>
          <p14:tracePt t="30247" x="8045450" y="1697038"/>
          <p14:tracePt t="30264" x="8224838" y="1571625"/>
          <p14:tracePt t="30281" x="8269288" y="1536700"/>
          <p14:tracePt t="30297" x="8429625" y="1411288"/>
          <p14:tracePt t="30314" x="8483600" y="1374775"/>
          <p14:tracePt t="30331" x="8572500" y="1295400"/>
          <p14:tracePt t="30347" x="8616950" y="1250950"/>
          <p14:tracePt t="30364" x="8705850" y="1160463"/>
          <p14:tracePt t="30381" x="8777288" y="1081088"/>
          <p14:tracePt t="30398" x="8920163" y="901700"/>
          <p14:tracePt t="30417" x="8966200" y="847725"/>
          <p14:tracePt t="30431" x="9063038" y="669925"/>
          <p14:tracePt t="30450" x="9090025" y="615950"/>
          <p14:tracePt t="30464" x="9134475" y="446088"/>
          <p14:tracePt t="30481" x="9134475" y="428625"/>
          <p14:tracePt t="30498" x="9134475" y="312738"/>
          <p14:tracePt t="30515" x="9134475" y="258763"/>
          <p14:tracePt t="30542" x="9134475" y="196850"/>
          <p14:tracePt t="30548" x="9134475" y="160338"/>
          <p14:tracePt t="30565" x="9134475" y="98425"/>
          <p14:tracePt t="30581" x="9134475" y="26988"/>
          <p14:tracePt t="30602" x="9134475" y="0"/>
          <p14:tracePt t="74597" x="9126538" y="0"/>
          <p14:tracePt t="74626" x="9109075" y="0"/>
          <p14:tracePt t="74638" x="9082088" y="0"/>
          <p14:tracePt t="74657" x="9055100" y="0"/>
          <p14:tracePt t="74681" x="8983663" y="0"/>
          <p14:tracePt t="74712" x="8966200" y="0"/>
          <p14:tracePt t="74719" x="8947150" y="0"/>
          <p14:tracePt t="74748" x="8920163" y="0"/>
          <p14:tracePt t="74779" x="8894763" y="0"/>
          <p14:tracePt t="74785" x="8848725" y="9525"/>
          <p14:tracePt t="74815" x="8777288" y="17463"/>
          <p14:tracePt t="74846" x="8705850" y="17463"/>
          <p14:tracePt t="74861" x="8670925" y="17463"/>
          <p14:tracePt t="74881" x="8555038" y="17463"/>
          <p14:tracePt t="74912" x="8501063" y="17463"/>
          <p14:tracePt t="74924" x="8474075" y="17463"/>
          <p14:tracePt t="74948" x="8323263" y="26988"/>
          <p14:tracePt t="74979" x="8134350" y="53975"/>
          <p14:tracePt t="74989" x="8072438" y="61913"/>
          <p14:tracePt t="75015" x="7823200" y="71438"/>
          <p14:tracePt t="75046" x="7697788" y="80963"/>
          <p14:tracePt t="75051" x="7572375" y="88900"/>
          <p14:tracePt t="75082" x="7215188" y="187325"/>
          <p14:tracePt t="75114" x="7134225" y="214313"/>
          <p14:tracePt t="75126" x="6929438" y="303213"/>
          <p14:tracePt t="75149" x="6680200" y="438150"/>
          <p14:tracePt t="75181" x="6599238" y="482600"/>
          <p14:tracePt t="75189" x="6429375" y="561975"/>
          <p14:tracePt t="75216" x="6296025" y="652463"/>
          <p14:tracePt t="75247" x="6276975" y="660400"/>
          <p14:tracePt t="75250" x="6215063" y="704850"/>
          <p14:tracePt t="75281" x="6188075" y="731838"/>
          <p14:tracePt t="75283" x="6089650" y="803275"/>
          <p14:tracePt t="75314" x="6018213" y="874713"/>
          <p14:tracePt t="75331" x="6000750" y="893763"/>
          <p14:tracePt t="75350" x="5911850" y="973138"/>
          <p14:tracePt t="75380" x="5840413" y="1027113"/>
          <p14:tracePt t="75396" x="5803900" y="1062038"/>
          <p14:tracePt t="75416" x="5705475" y="1160463"/>
          <p14:tracePt t="75447" x="5634038" y="1223963"/>
          <p14:tracePt t="75458" x="5599113" y="1268413"/>
          <p14:tracePt t="75501" x="5562600" y="1322388"/>
          <p14:tracePt t="75519" x="5545138" y="1357313"/>
          <p14:tracePt t="75550" x="5483225" y="1428750"/>
          <p14:tracePt t="75552" x="5446713" y="1465263"/>
          <p14:tracePt t="75583" x="5402263" y="1509713"/>
          <p14:tracePt t="75585" x="5313363" y="1589088"/>
          <p14:tracePt t="75616" x="5241925" y="1670050"/>
          <p14:tracePt t="75631" x="5214938" y="1704975"/>
          <p14:tracePt t="75651" x="5108575" y="1795463"/>
          <p14:tracePt t="75682" x="5054600" y="1857375"/>
          <p14:tracePt t="75695" x="5027613" y="1884363"/>
          <p14:tracePt t="75718" x="5000625" y="1919288"/>
          <p14:tracePt t="75749" x="4965700" y="1946275"/>
          <p14:tracePt t="75757" x="4946650" y="1973263"/>
          <p14:tracePt t="75785" x="4884738" y="2017713"/>
          <p14:tracePt t="75816" x="4867275" y="2027238"/>
          <p14:tracePt t="75820" x="4848225" y="2036763"/>
          <p14:tracePt t="75851" x="4857750" y="2036763"/>
          <p14:tracePt t="75865" x="4848225" y="2036763"/>
          <p14:tracePt t="75896" x="4830763" y="2036763"/>
          <p14:tracePt t="75919" x="4822825" y="2036763"/>
          <p14:tracePt t="75950" x="4813300" y="2036763"/>
          <p14:tracePt t="75957" x="4813300" y="2027238"/>
          <p14:tracePt t="76282" x="4813300" y="2036763"/>
          <p14:tracePt t="76401" x="4813300" y="2027238"/>
          <p14:tracePt t="76605" x="4822825" y="2027238"/>
          <p14:tracePt t="77123" x="4830763" y="2027238"/>
          <p14:tracePt t="77155" x="4840288" y="2027238"/>
          <p14:tracePt t="77189" x="4848225" y="2017713"/>
          <p14:tracePt t="77249" x="4867275" y="2017713"/>
          <p14:tracePt t="77268" x="4875213" y="2017713"/>
          <p14:tracePt t="77280" x="4894263" y="2017713"/>
          <p14:tracePt t="77299" x="4902200" y="2017713"/>
          <p14:tracePt t="77323" x="4884738" y="2017713"/>
          <p14:tracePt t="77450" x="4875213" y="2017713"/>
          <p14:tracePt t="77469" x="4867275" y="2017713"/>
          <p14:tracePt t="77538" x="4857750" y="2017713"/>
          <p14:tracePt t="77582" x="4857750" y="2009775"/>
          <p14:tracePt t="77803" x="4848225" y="2009775"/>
          <p14:tracePt t="77815" x="4840288" y="2009775"/>
          <p14:tracePt t="77835" x="4830763" y="2009775"/>
          <p14:tracePt t="77942" x="4822825" y="2009775"/>
          <p14:tracePt t="79098" x="4813300" y="2009775"/>
          <p14:tracePt t="115597" x="4822825" y="2009775"/>
          <p14:tracePt t="115812" x="4884738" y="2009775"/>
          <p14:tracePt t="115838" x="4946650" y="1990725"/>
          <p14:tracePt t="115850" x="5037138" y="1982788"/>
          <p14:tracePt t="115861" x="5126038" y="1973263"/>
          <p14:tracePt t="115875" x="5348288" y="1938338"/>
          <p14:tracePt t="115893" x="5446713" y="1928813"/>
          <p14:tracePt t="115906" x="5680075" y="1901825"/>
          <p14:tracePt t="115925" x="5768975" y="1901825"/>
          <p14:tracePt t="115940" x="6108700" y="1874838"/>
          <p14:tracePt t="115957" x="6232525" y="1866900"/>
          <p14:tracePt t="115973" x="6367463" y="1847850"/>
          <p14:tracePt t="115990" x="6823075" y="1776413"/>
          <p14:tracePt t="116007" x="7286625" y="1687513"/>
          <p14:tracePt t="116023" x="7439025" y="1633538"/>
          <p14:tracePt t="116040" x="7796213" y="1500188"/>
          <p14:tracePt t="116057" x="7848600" y="1473200"/>
          <p14:tracePt t="116073" x="7956550" y="1393825"/>
          <p14:tracePt t="116090" x="8054975" y="1276350"/>
          <p14:tracePt t="116111" x="8108950" y="1223963"/>
          <p14:tracePt t="116124" x="8259763" y="1071563"/>
          <p14:tracePt t="116142" x="8340725" y="1009650"/>
          <p14:tracePt t="116157" x="8589963" y="839788"/>
          <p14:tracePt t="116174" x="8653463" y="803275"/>
          <p14:tracePt t="116190" x="8823325" y="687388"/>
          <p14:tracePt t="116207" x="8894763" y="652463"/>
          <p14:tracePt t="116224" x="9117013" y="536575"/>
          <p14:tracePt t="116242" x="9134475" y="490538"/>
          <p14:tracePt t="116257" x="9134475" y="393700"/>
          <p14:tracePt t="116274" x="9134475" y="339725"/>
          <p14:tracePt t="116291" x="9134475" y="250825"/>
          <p14:tracePt t="116308" x="9134475" y="231775"/>
          <p14:tracePt t="116324" x="9134475" y="196850"/>
          <p14:tracePt t="116341" x="9134475" y="179388"/>
          <p14:tracePt t="116358" x="9134475" y="80963"/>
          <p14:tracePt t="116374" x="9134475" y="53975"/>
          <p14:tracePt t="116391" x="9126538" y="44450"/>
          <p14:tracePt t="116488" x="9082088" y="26988"/>
          <p14:tracePt t="116507" x="9063038" y="26988"/>
          <p14:tracePt t="116518" x="9037638" y="9525"/>
          <p14:tracePt t="116539" x="9037638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/>
              <a:t>Processing  Regular Course</a:t>
            </a:r>
          </a:p>
        </p:txBody>
      </p:sp>
      <p:sp>
        <p:nvSpPr>
          <p:cNvPr id="774147" name="Text Box 3"/>
          <p:cNvSpPr txBox="1">
            <a:spLocks noChangeArrowheads="1"/>
          </p:cNvSpPr>
          <p:nvPr/>
        </p:nvSpPr>
        <p:spPr bwMode="auto">
          <a:xfrm>
            <a:off x="304800" y="1219200"/>
            <a:ext cx="8839200" cy="20313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dirty="0"/>
              <a:t>//</a:t>
            </a:r>
            <a:r>
              <a:rPr lang="en-US" dirty="0">
                <a:sym typeface="Wingdings" pitchFamily="2" charset="2"/>
              </a:rPr>
              <a:t>&lt;RC&gt;   RC  &lt;Title&gt; &lt;Dept&gt; &lt;Number&gt;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dirty="0"/>
              <a:t>Course </a:t>
            </a:r>
            <a:r>
              <a:rPr lang="en-US" dirty="0" err="1"/>
              <a:t>parseRegularCourse</a:t>
            </a:r>
            <a:r>
              <a:rPr lang="en-US" dirty="0"/>
              <a:t> () {</a:t>
            </a:r>
          </a:p>
          <a:p>
            <a:pPr algn="l"/>
            <a:r>
              <a:rPr lang="en-US" dirty="0"/>
              <a:t>	 	String title = </a:t>
            </a:r>
            <a:r>
              <a:rPr lang="en-US" dirty="0" err="1"/>
              <a:t>readString</a:t>
            </a:r>
            <a:r>
              <a:rPr lang="en-US" dirty="0"/>
              <a:t>();</a:t>
            </a:r>
          </a:p>
          <a:p>
            <a:pPr algn="l"/>
            <a:r>
              <a:rPr lang="en-US" dirty="0"/>
              <a:t>	 	String dept = </a:t>
            </a:r>
            <a:r>
              <a:rPr lang="en-US" dirty="0" err="1"/>
              <a:t>readString</a:t>
            </a:r>
            <a:r>
              <a:rPr lang="en-US" dirty="0"/>
              <a:t>();</a:t>
            </a:r>
          </a:p>
          <a:p>
            <a:pPr algn="l"/>
            <a:r>
              <a:rPr lang="en-US" dirty="0"/>
              <a:t>	 	</a:t>
            </a:r>
            <a:r>
              <a:rPr lang="en-US" dirty="0" err="1"/>
              <a:t>int</a:t>
            </a:r>
            <a:r>
              <a:rPr lang="en-US" dirty="0"/>
              <a:t> number = </a:t>
            </a:r>
            <a:r>
              <a:rPr lang="en-US" dirty="0" err="1"/>
              <a:t>readInt</a:t>
            </a:r>
            <a:r>
              <a:rPr lang="en-US" dirty="0"/>
              <a:t>();	 	</a:t>
            </a:r>
          </a:p>
          <a:p>
            <a:pPr algn="l"/>
            <a:r>
              <a:rPr lang="en-US" dirty="0"/>
              <a:t>	 	</a:t>
            </a:r>
            <a:r>
              <a:rPr lang="en-US" b="1" dirty="0"/>
              <a:t>return</a:t>
            </a:r>
            <a:r>
              <a:rPr lang="en-US" dirty="0"/>
              <a:t> </a:t>
            </a:r>
            <a:r>
              <a:rPr lang="en-US" b="1" dirty="0"/>
              <a:t>new</a:t>
            </a:r>
            <a:r>
              <a:rPr lang="en-US" dirty="0"/>
              <a:t> </a:t>
            </a:r>
            <a:r>
              <a:rPr lang="en-US" dirty="0" err="1"/>
              <a:t>ARegularCourse</a:t>
            </a:r>
            <a:r>
              <a:rPr lang="en-US" dirty="0"/>
              <a:t> (title, dept, number); 	</a:t>
            </a:r>
          </a:p>
          <a:p>
            <a:pPr algn="l"/>
            <a:r>
              <a:rPr lang="en-US" dirty="0"/>
              <a:t>}</a:t>
            </a:r>
          </a:p>
        </p:txBody>
      </p:sp>
      <p:sp>
        <p:nvSpPr>
          <p:cNvPr id="774149" name="Rectangle 5"/>
          <p:cNvSpPr>
            <a:spLocks noChangeArrowheads="1"/>
          </p:cNvSpPr>
          <p:nvPr/>
        </p:nvSpPr>
        <p:spPr bwMode="auto">
          <a:xfrm>
            <a:off x="1981200" y="2590800"/>
            <a:ext cx="5638800" cy="4572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66800" y="5105400"/>
            <a:ext cx="713122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Instead of using Java Scanner to tokenize into strings and numbers, in general some custom scanner used to get tokens (terminals)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54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74149" grpId="0" animBg="1"/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5497" x="9055100" y="9525"/>
          <p14:tracePt t="6093" x="9063038" y="9525"/>
          <p14:tracePt t="6104" x="9082088" y="17463"/>
          <p14:tracePt t="6116" x="9099550" y="26988"/>
          <p14:tracePt t="6136" x="9126538" y="36513"/>
          <p14:tracePt t="6148" x="9134475" y="36513"/>
          <p14:tracePt t="6170" x="9134475" y="44450"/>
          <p14:tracePt t="6181" x="9134475" y="53975"/>
          <p14:tracePt t="6212" x="9134475" y="61913"/>
          <p14:tracePt t="6371" x="9134475" y="71438"/>
          <p14:tracePt t="6384" x="9134475" y="80963"/>
          <p14:tracePt t="6403" x="9134475" y="88900"/>
          <p14:tracePt t="6414" x="9134475" y="98425"/>
          <p14:tracePt t="6434" x="9134475" y="115888"/>
          <p14:tracePt t="6465" x="9134475" y="133350"/>
          <p14:tracePt t="6484" x="9134475" y="152400"/>
          <p14:tracePt t="6495" x="9134475" y="179388"/>
          <p14:tracePt t="6515" x="9134475" y="187325"/>
          <p14:tracePt t="6528" x="9134475" y="204788"/>
          <p14:tracePt t="6547" x="9134475" y="214313"/>
          <p14:tracePt t="6558" x="9134475" y="231775"/>
          <p14:tracePt t="6578" x="9134475" y="241300"/>
          <p14:tracePt t="6590" x="9134475" y="258763"/>
          <p14:tracePt t="6611" x="9134475" y="303213"/>
          <p14:tracePt t="6641" x="9134475" y="322263"/>
          <p14:tracePt t="6654" x="9134475" y="347663"/>
          <p14:tracePt t="6672" x="9134475" y="357188"/>
          <p14:tracePt t="6684" x="9134475" y="374650"/>
          <p14:tracePt t="6704" x="9134475" y="366713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Recursive Descent Parsing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1981200"/>
            <a:ext cx="41910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&lt;</a:t>
            </a:r>
            <a:r>
              <a:rPr lang="en-US" sz="1600" dirty="0" err="1" smtClean="0">
                <a:solidFill>
                  <a:schemeClr val="tx1"/>
                </a:solidFill>
              </a:rPr>
              <a:t>CourseList</a:t>
            </a:r>
            <a:r>
              <a:rPr lang="en-US" sz="1600" dirty="0" smtClean="0">
                <a:solidFill>
                  <a:schemeClr val="tx1"/>
                </a:solidFill>
              </a:rPr>
              <a:t>&gt; </a:t>
            </a:r>
            <a:r>
              <a:rPr lang="en-US" sz="1600" dirty="0" smtClean="0">
                <a:solidFill>
                  <a:schemeClr val="tx1"/>
                </a:solidFill>
                <a:sym typeface="Wingdings" pitchFamily="2" charset="2"/>
              </a:rPr>
              <a:t> &lt;Course&gt; *. 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76799" y="1905000"/>
            <a:ext cx="3796145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en-US" sz="1600" dirty="0" err="1" smtClean="0">
                <a:solidFill>
                  <a:schemeClr val="tx1"/>
                </a:solidFill>
              </a:rPr>
              <a:t>CourseList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sym typeface="Wingdings" pitchFamily="2" charset="2"/>
              </a:rPr>
              <a:t>parseCourseList</a:t>
            </a:r>
            <a:r>
              <a:rPr lang="en-US" sz="1600" dirty="0" smtClean="0">
                <a:solidFill>
                  <a:schemeClr val="tx1"/>
                </a:solidFill>
                <a:sym typeface="Wingdings" pitchFamily="2" charset="2"/>
              </a:rPr>
              <a:t>()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2514600"/>
            <a:ext cx="41910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&lt;Course&gt;        </a:t>
            </a:r>
            <a:r>
              <a:rPr lang="en-US" sz="1600" dirty="0" smtClean="0">
                <a:solidFill>
                  <a:schemeClr val="tx1"/>
                </a:solidFill>
                <a:sym typeface="Wingdings" pitchFamily="2" charset="2"/>
              </a:rPr>
              <a:t> &lt;RC&gt; |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sym typeface="Wingdings" pitchFamily="2" charset="2"/>
              </a:rPr>
              <a:t>&lt;FS&gt;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76800" y="2514600"/>
            <a:ext cx="38100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Course </a:t>
            </a:r>
            <a:r>
              <a:rPr lang="en-US" sz="1600" dirty="0" err="1" smtClean="0">
                <a:solidFill>
                  <a:schemeClr val="tx1"/>
                </a:solidFill>
              </a:rPr>
              <a:t>parseCourse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</a:rPr>
              <a:t>nextToken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  <a:endParaRPr lang="en-US" sz="1600" dirty="0" smtClean="0">
              <a:solidFill>
                <a:schemeClr val="tx1"/>
              </a:solidFill>
              <a:sym typeface="Wingdings" pitchFamily="2" charset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3048000"/>
            <a:ext cx="41910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en-US" sz="1600" dirty="0" smtClean="0">
                <a:solidFill>
                  <a:schemeClr val="tx1"/>
                </a:solidFill>
                <a:sym typeface="Wingdings" pitchFamily="2" charset="2"/>
              </a:rPr>
              <a:t>&lt;RC&gt;               RC &lt;Title&gt; &lt;Dept&gt;                  </a:t>
            </a:r>
          </a:p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en-US" sz="1600" dirty="0" smtClean="0">
                <a:solidFill>
                  <a:schemeClr val="tx1"/>
                </a:solidFill>
                <a:sym typeface="Wingdings" pitchFamily="2" charset="2"/>
              </a:rPr>
              <a:t>                                     &lt;Number&gt;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8600" y="3810000"/>
            <a:ext cx="41910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en-US" sz="1600" dirty="0" smtClean="0">
                <a:solidFill>
                  <a:schemeClr val="tx1"/>
                </a:solidFill>
                <a:sym typeface="Wingdings" pitchFamily="2" charset="2"/>
              </a:rPr>
              <a:t>&lt;FS&gt;              FS  &lt;Title&gt; &lt;Dept&gt;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76800" y="3124200"/>
            <a:ext cx="38100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en-US" sz="1600" dirty="0" err="1" smtClean="0">
                <a:solidFill>
                  <a:schemeClr val="tx1"/>
                </a:solidFill>
              </a:rPr>
              <a:t>RegularCourse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parseRegularCourse</a:t>
            </a:r>
            <a:r>
              <a:rPr lang="en-US" sz="1600" dirty="0" smtClean="0">
                <a:solidFill>
                  <a:schemeClr val="tx1"/>
                </a:solidFill>
              </a:rPr>
              <a:t>()</a:t>
            </a:r>
            <a:endParaRPr lang="en-US" sz="1600" dirty="0" smtClean="0">
              <a:solidFill>
                <a:schemeClr val="tx1"/>
              </a:solidFill>
              <a:sym typeface="Wingdings" pitchFamily="2" charset="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76800" y="3733800"/>
            <a:ext cx="38100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en-US" sz="1600" dirty="0" err="1" smtClean="0">
                <a:solidFill>
                  <a:schemeClr val="tx1"/>
                </a:solidFill>
              </a:rPr>
              <a:t>FreshmanSeminar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parseFreshmanSeminar</a:t>
            </a:r>
            <a:r>
              <a:rPr lang="en-US" sz="1600" dirty="0" smtClean="0">
                <a:solidFill>
                  <a:schemeClr val="tx1"/>
                </a:solidFill>
              </a:rPr>
              <a:t>()</a:t>
            </a:r>
            <a:endParaRPr lang="en-US" sz="1600" dirty="0" smtClean="0">
              <a:solidFill>
                <a:schemeClr val="tx1"/>
              </a:solidFill>
              <a:sym typeface="Wingdings" pitchFamily="2" charset="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600" y="1143000"/>
            <a:ext cx="16764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Terminal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76800" y="1143000"/>
            <a:ext cx="16764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Parsing Function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8600" y="4648200"/>
            <a:ext cx="41910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en-US" sz="1600" dirty="0" smtClean="0">
                <a:solidFill>
                  <a:schemeClr val="tx1"/>
                </a:solidFill>
                <a:sym typeface="Wingdings" pitchFamily="2" charset="2"/>
              </a:rPr>
              <a:t>&lt;Title&gt;          String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76800" y="4648200"/>
            <a:ext cx="38100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String </a:t>
            </a:r>
            <a:r>
              <a:rPr lang="en-US" sz="1600" dirty="0" err="1" smtClean="0">
                <a:solidFill>
                  <a:schemeClr val="tx1"/>
                </a:solidFill>
              </a:rPr>
              <a:t>readString</a:t>
            </a:r>
            <a:r>
              <a:rPr lang="en-US" sz="1600" dirty="0" smtClean="0">
                <a:solidFill>
                  <a:schemeClr val="tx1"/>
                </a:solidFill>
              </a:rPr>
              <a:t>()</a:t>
            </a:r>
            <a:endParaRPr lang="en-US" sz="1600" dirty="0" smtClean="0">
              <a:solidFill>
                <a:schemeClr val="tx1"/>
              </a:solidFill>
              <a:sym typeface="Wingdings" pitchFamily="2" charset="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8600" y="5334000"/>
            <a:ext cx="41910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en-US" sz="1600" dirty="0" smtClean="0">
                <a:solidFill>
                  <a:schemeClr val="tx1"/>
                </a:solidFill>
                <a:sym typeface="Wingdings" pitchFamily="2" charset="2"/>
              </a:rPr>
              <a:t>&lt;Dept&gt;         String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76800" y="5334000"/>
            <a:ext cx="38100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String </a:t>
            </a:r>
            <a:r>
              <a:rPr lang="en-US" sz="1600" dirty="0" err="1" smtClean="0">
                <a:solidFill>
                  <a:schemeClr val="tx1"/>
                </a:solidFill>
              </a:rPr>
              <a:t>readInt</a:t>
            </a:r>
            <a:r>
              <a:rPr lang="en-US" sz="1600" dirty="0" smtClean="0">
                <a:solidFill>
                  <a:schemeClr val="tx1"/>
                </a:solidFill>
              </a:rPr>
              <a:t>()</a:t>
            </a:r>
            <a:endParaRPr lang="en-US" sz="1600" dirty="0" smtClean="0">
              <a:solidFill>
                <a:schemeClr val="tx1"/>
              </a:solidFill>
              <a:sym typeface="Wingdings" pitchFamily="2" charset="2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2400" y="1828800"/>
            <a:ext cx="1600200" cy="403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629400" y="2286000"/>
            <a:ext cx="0" cy="228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6400800" y="2895600"/>
            <a:ext cx="228600" cy="228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629400" y="2895600"/>
            <a:ext cx="685800" cy="838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5" idx="2"/>
            <a:endCxn id="19" idx="0"/>
          </p:cNvCxnSpPr>
          <p:nvPr/>
        </p:nvCxnSpPr>
        <p:spPr>
          <a:xfrm>
            <a:off x="6781800" y="4343400"/>
            <a:ext cx="0" cy="304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7924800" y="2286000"/>
            <a:ext cx="0" cy="2362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0" y="5638800"/>
            <a:ext cx="43434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non terminal, create a type, if needed, and a parse function that returns a value of that type, if a value is needed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419600" y="5638800"/>
            <a:ext cx="44196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RHS non terminal or terminal, call the  parse or scan function that returns corresponding value if needed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5410200" y="3429000"/>
            <a:ext cx="152400" cy="1219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562600" y="3429000"/>
            <a:ext cx="762000" cy="1905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84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  <p:bldP spid="39" grpId="0" animBg="1"/>
      <p:bldP spid="40" grpId="0" animBg="1"/>
    </p:bldLst>
  </p:timing>
  <p:extLst>
    <p:ext uri="{3A86A75C-4F4B-4683-9AE1-C65F6400EC91}">
      <p14:laserTraceLst xmlns:p14="http://schemas.microsoft.com/office/powerpoint/2010/main">
        <p14:tracePtLst>
          <p14:tracePt t="10950" x="9126538" y="366713"/>
          <p14:tracePt t="11455" x="9109075" y="366713"/>
          <p14:tracePt t="11466" x="9063038" y="366713"/>
          <p14:tracePt t="11486" x="9055100" y="357188"/>
          <p14:tracePt t="11506" x="8912225" y="322263"/>
          <p14:tracePt t="11551" x="8867775" y="303213"/>
          <p14:tracePt t="11560" x="8777288" y="285750"/>
          <p14:tracePt t="11580" x="8724900" y="268288"/>
          <p14:tracePt t="11606" x="8466138" y="179388"/>
          <p14:tracePt t="11639" x="8367713" y="142875"/>
          <p14:tracePt t="11642" x="8251825" y="98425"/>
          <p14:tracePt t="11674" x="8224838" y="88900"/>
          <p14:tracePt t="11685" x="8161338" y="61913"/>
          <p14:tracePt t="11705" x="8001000" y="26988"/>
          <p14:tracePt t="11738" x="7966075" y="26988"/>
          <p14:tracePt t="11746" x="7902575" y="26988"/>
          <p14:tracePt t="11772" x="7796213" y="53975"/>
          <p14:tracePt t="11804" x="7732713" y="80963"/>
          <p14:tracePt t="11809" x="7608888" y="115888"/>
          <p14:tracePt t="11839" x="7259638" y="250825"/>
          <p14:tracePt t="11873" x="7018338" y="339725"/>
          <p14:tracePt t="11890" x="6902450" y="393700"/>
          <p14:tracePt t="11906" x="6626225" y="527050"/>
          <p14:tracePt t="11938" x="6188075" y="750888"/>
          <p14:tracePt t="11941" x="5616575" y="1054100"/>
          <p14:tracePt t="11973" x="5099050" y="1366838"/>
          <p14:tracePt t="12004" x="5045075" y="1401763"/>
          <p14:tracePt t="12014" x="4776788" y="1571625"/>
          <p14:tracePt t="12040" x="4473575" y="1768475"/>
          <p14:tracePt t="12073" x="4241800" y="1946275"/>
          <p14:tracePt t="12106" x="4197350" y="1982788"/>
          <p14:tracePt t="12108" x="3875088" y="2197100"/>
          <p14:tracePt t="12140" x="3562350" y="2374900"/>
          <p14:tracePt t="12159" x="3473450" y="2419350"/>
          <p14:tracePt t="12174" x="3394075" y="2465388"/>
          <p14:tracePt t="12205" x="3375025" y="2482850"/>
          <p14:tracePt t="12266" x="3276600" y="2517775"/>
          <p14:tracePt t="12284" x="3197225" y="2544763"/>
          <p14:tracePt t="12295" x="3036888" y="2598738"/>
          <p14:tracePt t="12314" x="2982913" y="2616200"/>
          <p14:tracePt t="12341" x="2973388" y="2633663"/>
          <p14:tracePt t="12394" x="2973388" y="2660650"/>
          <p14:tracePt t="12426" x="2973388" y="2670175"/>
          <p14:tracePt t="12437" x="2982913" y="2697163"/>
          <p14:tracePt t="12456" x="2982913" y="2741613"/>
          <p14:tracePt t="12475" x="3017838" y="2830513"/>
          <p14:tracePt t="12507" x="3027363" y="2874963"/>
          <p14:tracePt t="12517" x="3081338" y="2973388"/>
          <p14:tracePt t="12557" x="3125788" y="3044825"/>
          <p14:tracePt t="12575" x="3170238" y="3125788"/>
          <p14:tracePt t="12607" x="3179763" y="3152775"/>
          <p14:tracePt t="12627" x="3224213" y="3197225"/>
          <p14:tracePt t="12645" x="3259138" y="3224213"/>
          <p14:tracePt t="12675" x="3330575" y="3276600"/>
          <p14:tracePt t="12707" x="3375025" y="3303588"/>
          <p14:tracePt t="12709" x="3455988" y="3367088"/>
          <p14:tracePt t="12742" x="3625850" y="3429000"/>
          <p14:tracePt t="12774" x="3697288" y="3446463"/>
          <p14:tracePt t="12784" x="3803650" y="3482975"/>
          <p14:tracePt t="12809" x="3973513" y="3527425"/>
          <p14:tracePt t="12841" x="4017963" y="3536950"/>
          <p14:tracePt t="12847" x="4108450" y="3554413"/>
          <p14:tracePt t="12876" x="4268788" y="3589338"/>
          <p14:tracePt t="12908" x="4303713" y="3589338"/>
          <p14:tracePt t="12910" x="4483100" y="3598863"/>
          <p14:tracePt t="12943" x="4554538" y="3598863"/>
          <p14:tracePt t="12974" x="4633913" y="3598863"/>
          <p14:tracePt t="12977" x="4705350" y="3598863"/>
          <p14:tracePt t="13009" x="4822825" y="3589338"/>
          <p14:tracePt t="13043" x="4956175" y="3562350"/>
          <p14:tracePt t="13057" x="4991100" y="3562350"/>
          <p14:tracePt t="13076" x="5143500" y="3527425"/>
          <p14:tracePt t="13109" x="5224463" y="3509963"/>
          <p14:tracePt t="13119" x="5259388" y="3509963"/>
          <p14:tracePt t="13143" x="5438775" y="3473450"/>
          <p14:tracePt t="13176" x="5554663" y="3455988"/>
          <p14:tracePt t="13181" x="5608638" y="3446463"/>
          <p14:tracePt t="13210" x="5867400" y="3394075"/>
          <p14:tracePt t="13244" x="6045200" y="3367088"/>
          <p14:tracePt t="13276" x="6099175" y="3357563"/>
          <p14:tracePt t="13286" x="6242050" y="3322638"/>
          <p14:tracePt t="13310" x="6394450" y="3286125"/>
          <p14:tracePt t="13344" x="6394450" y="3276600"/>
          <p14:tracePt t="13349" x="6465888" y="3251200"/>
          <p14:tracePt t="13377" x="6554788" y="3197225"/>
          <p14:tracePt t="13409" x="6608763" y="3179763"/>
          <p14:tracePt t="13427" x="6670675" y="3125788"/>
          <p14:tracePt t="13447" x="6759575" y="3081338"/>
          <p14:tracePt t="13479" x="6831013" y="3009900"/>
          <p14:tracePt t="13511" x="6894513" y="2973388"/>
          <p14:tracePt t="13530" x="6929438" y="2938463"/>
          <p14:tracePt t="13559" x="6973888" y="2884488"/>
          <p14:tracePt t="13578" x="7027863" y="2803525"/>
          <p14:tracePt t="13610" x="7054850" y="2776538"/>
          <p14:tracePt t="13617" x="7089775" y="2724150"/>
          <p14:tracePt t="13645" x="7143750" y="2633663"/>
          <p14:tracePt t="13677" x="7153275" y="2625725"/>
          <p14:tracePt t="13680" x="7188200" y="2554288"/>
          <p14:tracePt t="13716" x="7215188" y="2500313"/>
          <p14:tracePt t="13745" x="7286625" y="2393950"/>
          <p14:tracePt t="13777" x="7296150" y="2374900"/>
          <p14:tracePt t="13790" x="7323138" y="2330450"/>
          <p14:tracePt t="13812" x="7367588" y="2286000"/>
          <p14:tracePt t="13844" x="7375525" y="2259013"/>
          <p14:tracePt t="13851" x="7412038" y="2224088"/>
          <p14:tracePt t="13879" x="7419975" y="2214563"/>
          <p14:tracePt t="13911" x="7429500" y="2197100"/>
          <p14:tracePt t="13915" x="7429500" y="2187575"/>
          <p14:tracePt t="13951" x="7439025" y="2187575"/>
          <p14:tracePt t="13979" x="7439025" y="2179638"/>
          <p14:tracePt t="14025" x="7446963" y="2179638"/>
          <p14:tracePt t="14049" x="7446963" y="2170113"/>
          <p14:tracePt t="14158" x="7446963" y="2152650"/>
          <p14:tracePt t="14263" x="7439025" y="2143125"/>
          <p14:tracePt t="14281" x="7429500" y="2133600"/>
          <p14:tracePt t="14293" x="7429500" y="2125663"/>
          <p14:tracePt t="14313" x="7419975" y="2125663"/>
          <p14:tracePt t="14346" x="7412038" y="2116138"/>
          <p14:tracePt t="14371" x="7394575" y="2108200"/>
          <p14:tracePt t="14391" x="7375525" y="2098675"/>
          <p14:tracePt t="14417" x="7367588" y="2098675"/>
          <p14:tracePt t="14447" x="7323138" y="2098675"/>
          <p14:tracePt t="14479" x="7296150" y="2098675"/>
          <p14:tracePt t="14483" x="7251700" y="2098675"/>
          <p14:tracePt t="14514" x="7205663" y="2116138"/>
          <p14:tracePt t="14546" x="7197725" y="2125663"/>
          <p14:tracePt t="14549" x="7143750" y="2187575"/>
          <p14:tracePt t="14581" x="7099300" y="2268538"/>
          <p14:tracePt t="14614" x="7072313" y="2347913"/>
          <p14:tracePt t="14647" x="7054850" y="2401888"/>
          <p14:tracePt t="14655" x="7045325" y="2482850"/>
          <p14:tracePt t="14681" x="7027863" y="2616200"/>
          <p14:tracePt t="14715" x="7018338" y="2741613"/>
          <p14:tracePt t="14747" x="7018338" y="2803525"/>
          <p14:tracePt t="14750" x="7027863" y="2982913"/>
          <p14:tracePt t="14783" x="7045325" y="3116263"/>
          <p14:tracePt t="14815" x="7045325" y="3160713"/>
          <p14:tracePt t="14833" x="7045325" y="3187700"/>
          <p14:tracePt t="14848" x="7054850" y="3205163"/>
          <p14:tracePt t="29699" x="7054850" y="3214688"/>
          <p14:tracePt t="30440" x="7062788" y="3224213"/>
          <p14:tracePt t="30459" x="7062788" y="3232150"/>
          <p14:tracePt t="30499" x="7054850" y="3241675"/>
          <p14:tracePt t="30720" x="7027863" y="3241675"/>
          <p14:tracePt t="30739" x="7010400" y="3251200"/>
          <p14:tracePt t="30751" x="6919913" y="3259138"/>
          <p14:tracePt t="30771" x="6884988" y="3259138"/>
          <p14:tracePt t="30796" x="6759575" y="3286125"/>
          <p14:tracePt t="30828" x="6688138" y="3286125"/>
          <p14:tracePt t="30830" x="6554788" y="3295650"/>
          <p14:tracePt t="30864" x="6259513" y="3313113"/>
          <p14:tracePt t="30896" x="6037263" y="3322638"/>
          <p14:tracePt t="30914" x="5929313" y="3322638"/>
          <p14:tracePt t="30926" x="5599113" y="3322638"/>
          <p14:tracePt t="30945" x="5491163" y="3322638"/>
          <p14:tracePt t="30957" x="5251450" y="3322638"/>
          <p14:tracePt t="30976" x="5180013" y="3322638"/>
          <p14:tracePt t="30998" x="4965700" y="3322638"/>
          <p14:tracePt t="31031" x="4732338" y="3303588"/>
          <p14:tracePt t="31039" x="4625975" y="3286125"/>
          <p14:tracePt t="31051" x="4303713" y="3232150"/>
          <p14:tracePt t="31076" x="4179888" y="3214688"/>
          <p14:tracePt t="31083" x="3840163" y="3143250"/>
          <p14:tracePt t="31103" x="3732213" y="3125788"/>
          <p14:tracePt t="31114" x="3411538" y="3054350"/>
          <p14:tracePt t="31133" x="3303588" y="3017838"/>
          <p14:tracePt t="31148" x="3071813" y="2955925"/>
          <p14:tracePt t="31164" x="2874963" y="2901950"/>
          <p14:tracePt t="31183" x="2813050" y="2884488"/>
          <p14:tracePt t="31198" x="2581275" y="2830513"/>
          <p14:tracePt t="31214" x="2482850" y="2813050"/>
          <p14:tracePt t="31231" x="2268538" y="2768600"/>
          <p14:tracePt t="31249" x="2205038" y="2751138"/>
          <p14:tracePt t="31265" x="2089150" y="2724150"/>
          <p14:tracePt t="31283" x="2062163" y="2724150"/>
          <p14:tracePt t="31298" x="1938338" y="2687638"/>
          <p14:tracePt t="31315" x="1857375" y="2670175"/>
          <p14:tracePt t="31333" x="1687513" y="2625725"/>
          <p14:tracePt t="31348" x="1608138" y="2608263"/>
          <p14:tracePt t="31365" x="1374775" y="2562225"/>
          <p14:tracePt t="31383" x="1330325" y="2544763"/>
          <p14:tracePt t="31398" x="1312863" y="2536825"/>
          <p14:tracePt t="31418" x="1303338" y="2536825"/>
          <p14:tracePt t="31443" x="1285875" y="2527300"/>
          <p14:tracePt t="31474" x="1276350" y="2527300"/>
          <p14:tracePt t="31493" x="1268413" y="2527300"/>
          <p14:tracePt t="31511" x="1258888" y="2509838"/>
          <p14:tracePt t="31579" x="1250950" y="2490788"/>
          <p14:tracePt t="31587" x="1250950" y="2482850"/>
          <p14:tracePt t="31616" x="1250950" y="2473325"/>
          <p14:tracePt t="31629" x="1241425" y="2465388"/>
          <p14:tracePt t="31650" x="1241425" y="2455863"/>
          <p14:tracePt t="31669" x="1231900" y="2455863"/>
          <p14:tracePt t="31683" x="1241425" y="2455863"/>
          <p14:tracePt t="32013" x="1241425" y="2446338"/>
          <p14:tracePt t="32024" x="1250950" y="2446338"/>
          <p14:tracePt t="32043" x="1258888" y="2438400"/>
          <p14:tracePt t="32063" x="1268413" y="2428875"/>
          <p14:tracePt t="32089" x="1303338" y="2411413"/>
          <p14:tracePt t="32108" x="1330325" y="2393950"/>
          <p14:tracePt t="32121" x="1455738" y="2374900"/>
          <p14:tracePt t="32140" x="1482725" y="2366963"/>
          <p14:tracePt t="32153" x="1544638" y="2357438"/>
          <p14:tracePt t="32171" x="1562100" y="2347913"/>
          <p14:tracePt t="32183" x="1589088" y="2347913"/>
          <p14:tracePt t="32203" x="1616075" y="2339975"/>
          <p14:tracePt t="32213" x="1670050" y="2322513"/>
          <p14:tracePt t="32233" x="1687513" y="2312988"/>
          <p14:tracePt t="32244" x="1812925" y="2295525"/>
          <p14:tracePt t="32264" x="1839913" y="2295525"/>
          <p14:tracePt t="32276" x="1893888" y="2276475"/>
          <p14:tracePt t="32296" x="1919288" y="2276475"/>
          <p14:tracePt t="32308" x="1938338" y="2276475"/>
          <p14:tracePt t="32328" x="1955800" y="2259013"/>
          <p14:tracePt t="32354" x="1965325" y="2259013"/>
          <p14:tracePt t="32373" x="1973263" y="2251075"/>
          <p14:tracePt t="32497" x="1982788" y="2251075"/>
          <p14:tracePt t="32608" x="1990725" y="2259013"/>
          <p14:tracePt t="32626" x="2000250" y="2259013"/>
          <p14:tracePt t="32639" x="2009775" y="2276475"/>
          <p14:tracePt t="32659" x="2017713" y="2295525"/>
          <p14:tracePt t="32674" x="2027238" y="2312988"/>
          <p14:tracePt t="32686" x="2044700" y="2393950"/>
          <p14:tracePt t="32718" x="2071688" y="2465388"/>
          <p14:tracePt t="32736" x="2089150" y="2500313"/>
          <p14:tracePt t="32747" x="2116138" y="2562225"/>
          <p14:tracePt t="32768" x="2143125" y="2616200"/>
          <p14:tracePt t="32787" x="2152650" y="2633663"/>
          <p14:tracePt t="32818" x="2160588" y="2652713"/>
          <p14:tracePt t="32831" x="2170113" y="2687638"/>
          <p14:tracePt t="32858" x="2179638" y="2705100"/>
          <p14:tracePt t="32887" x="2187575" y="2714625"/>
          <p14:tracePt t="32904" x="2187575" y="2724150"/>
          <p14:tracePt t="32921" x="2205038" y="2732088"/>
          <p14:tracePt t="33037" x="2224088" y="2732088"/>
          <p14:tracePt t="33255" x="2241550" y="2724150"/>
          <p14:tracePt t="33320" x="2259013" y="2714625"/>
          <p14:tracePt t="33334" x="2303463" y="2697163"/>
          <p14:tracePt t="33352" x="2322513" y="2697163"/>
          <p14:tracePt t="33364" x="2384425" y="2687638"/>
          <p14:tracePt t="33382" x="2438400" y="2670175"/>
          <p14:tracePt t="33409" x="2465388" y="2660650"/>
          <p14:tracePt t="33427" x="2482850" y="2660650"/>
          <p14:tracePt t="33458" x="2517775" y="2660650"/>
          <p14:tracePt t="33477" x="2536825" y="2660650"/>
          <p14:tracePt t="33489" x="2589213" y="2660650"/>
          <p14:tracePt t="33509" x="2616200" y="2660650"/>
          <p14:tracePt t="33520" x="2643188" y="2660650"/>
          <p14:tracePt t="33542" x="2670175" y="2660650"/>
          <p14:tracePt t="33554" x="2714625" y="2660650"/>
          <p14:tracePt t="33571" x="2768600" y="2660650"/>
          <p14:tracePt t="33599" x="2786063" y="2660650"/>
          <p14:tracePt t="33618" x="2795588" y="2660650"/>
          <p14:tracePt t="33630" x="2813050" y="2660650"/>
          <p14:tracePt t="33649" x="2830513" y="2660650"/>
          <p14:tracePt t="33682" x="2840038" y="2660650"/>
          <p14:tracePt t="33694" x="2840038" y="2652713"/>
          <p14:tracePt t="33714" x="2847975" y="2652713"/>
          <p14:tracePt t="33726" x="2857500" y="2652713"/>
          <p14:tracePt t="33934" x="2857500" y="2643188"/>
          <p14:tracePt t="34025" x="2857500" y="2633663"/>
          <p14:tracePt t="34230" x="2847975" y="2633663"/>
          <p14:tracePt t="34416" x="2840038" y="2633663"/>
          <p14:tracePt t="34595" x="2830513" y="2633663"/>
          <p14:tracePt t="34621" x="2822575" y="2633663"/>
          <p14:tracePt t="34890" x="2803525" y="2633663"/>
          <p14:tracePt t="34902" x="2776538" y="2633663"/>
          <p14:tracePt t="34924" x="2768600" y="2633663"/>
          <p14:tracePt t="34945" x="2697163" y="2633663"/>
          <p14:tracePt t="34976" x="2625725" y="2643188"/>
          <p14:tracePt t="34986" x="2589213" y="2643188"/>
          <p14:tracePt t="35010" x="2500313" y="2652713"/>
          <p14:tracePt t="35042" x="2428875" y="2660650"/>
          <p14:tracePt t="35049" x="2286000" y="2670175"/>
          <p14:tracePt t="35088" x="2160588" y="2670175"/>
          <p14:tracePt t="35111" x="2071688" y="2679700"/>
          <p14:tracePt t="35144" x="2054225" y="2679700"/>
          <p14:tracePt t="35154" x="1955800" y="2679700"/>
          <p14:tracePt t="35177" x="1839913" y="2687638"/>
          <p14:tracePt t="35209" x="1795463" y="2687638"/>
          <p14:tracePt t="35217" x="1687513" y="2687638"/>
          <p14:tracePt t="35249" x="1616075" y="2687638"/>
          <p14:tracePt t="35278" x="1500188" y="2687638"/>
          <p14:tracePt t="35310" x="1374775" y="2697163"/>
          <p14:tracePt t="35342" x="1322388" y="2697163"/>
          <p14:tracePt t="35360" x="1214438" y="2697163"/>
          <p14:tracePt t="35392" x="1143000" y="2697163"/>
          <p14:tracePt t="35411" x="1062038" y="2697163"/>
          <p14:tracePt t="35445" x="1027113" y="2697163"/>
          <p14:tracePt t="35477" x="1000125" y="2697163"/>
          <p14:tracePt t="35484" x="938213" y="2697163"/>
          <p14:tracePt t="35516" x="901700" y="2697163"/>
          <p14:tracePt t="35545" x="857250" y="2697163"/>
          <p14:tracePt t="35584" x="839788" y="2697163"/>
          <p14:tracePt t="35612" x="812800" y="2705100"/>
          <p14:tracePt t="35646" x="822325" y="2697163"/>
          <p14:tracePt t="36004" x="830263" y="2697163"/>
          <p14:tracePt t="36022" x="847725" y="2679700"/>
          <p14:tracePt t="36034" x="866775" y="2679700"/>
          <p14:tracePt t="36065" x="874713" y="2660650"/>
          <p14:tracePt t="36086" x="884238" y="2652713"/>
          <p14:tracePt t="36118" x="893763" y="2633663"/>
          <p14:tracePt t="36146" x="884238" y="2625725"/>
          <p14:tracePt t="36221" x="857250" y="2625725"/>
          <p14:tracePt t="36240" x="839788" y="2625725"/>
          <p14:tracePt t="36272" x="812800" y="2625725"/>
          <p14:tracePt t="36279" x="812800" y="2643188"/>
          <p14:tracePt t="36337" x="812800" y="2652713"/>
          <p14:tracePt t="36347" x="830263" y="2670175"/>
          <p14:tracePt t="36379" x="893763" y="2724150"/>
          <p14:tracePt t="36411" x="938213" y="2751138"/>
          <p14:tracePt t="36430" x="982663" y="2768600"/>
          <p14:tracePt t="36462" x="990600" y="2768600"/>
          <p14:tracePt t="36480" x="1009650" y="2768600"/>
          <p14:tracePt t="36512" x="1017588" y="2759075"/>
          <p14:tracePt t="36544" x="1017588" y="2714625"/>
          <p14:tracePt t="36555" x="1017588" y="2679700"/>
          <p14:tracePt t="36587" x="1017588" y="2670175"/>
          <p14:tracePt t="36614" x="990600" y="2660650"/>
          <p14:tracePt t="36651" x="982663" y="2660650"/>
          <p14:tracePt t="36681" x="990600" y="2660650"/>
          <p14:tracePt t="37198" x="1009650" y="2660650"/>
          <p14:tracePt t="37216" x="1017588" y="2660650"/>
          <p14:tracePt t="37228" x="1044575" y="2660650"/>
          <p14:tracePt t="37260" x="1089025" y="2652713"/>
          <p14:tracePt t="37282" x="1152525" y="2652713"/>
          <p14:tracePt t="37314" x="1196975" y="2652713"/>
          <p14:tracePt t="37346" x="1268413" y="2652713"/>
          <p14:tracePt t="37357" x="1347788" y="2652713"/>
          <p14:tracePt t="37389" x="1366838" y="2652713"/>
          <p14:tracePt t="37416" x="1465263" y="2643188"/>
          <p14:tracePt t="37448" x="1589088" y="2643188"/>
          <p14:tracePt t="37480" x="1616075" y="2643188"/>
          <p14:tracePt t="37484" x="1697038" y="2643188"/>
          <p14:tracePt t="37516" x="1776413" y="2633663"/>
          <p14:tracePt t="37548" x="1857375" y="2633663"/>
          <p14:tracePt t="37563" x="1955800" y="2633663"/>
          <p14:tracePt t="37617" x="2036763" y="2633663"/>
          <p14:tracePt t="37649" x="2125663" y="2633663"/>
          <p14:tracePt t="37681" x="2143125" y="2633663"/>
          <p14:tracePt t="37688" x="2160588" y="2633663"/>
          <p14:tracePt t="37720" x="2170113" y="2633663"/>
          <p14:tracePt t="37753" x="2179638" y="2633663"/>
          <p14:tracePt t="37786" x="2187575" y="2633663"/>
          <p14:tracePt t="37871" x="2205038" y="2633663"/>
          <p14:tracePt t="37893" x="2241550" y="2633663"/>
          <p14:tracePt t="37918" x="2268538" y="2643188"/>
          <p14:tracePt t="37950" x="2259013" y="2643188"/>
          <p14:tracePt t="38254" x="2251075" y="2643188"/>
          <p14:tracePt t="38283" x="2232025" y="2643188"/>
          <p14:tracePt t="38333" x="2214563" y="2652713"/>
          <p14:tracePt t="38363" x="2214563" y="2660650"/>
          <p14:tracePt t="38391" x="2214563" y="2670175"/>
          <p14:tracePt t="38409" x="2205038" y="2670175"/>
          <p14:tracePt t="38429" x="2205038" y="2679700"/>
          <p14:tracePt t="38490" x="2205038" y="2687638"/>
          <p14:tracePt t="38535" x="2214563" y="2687638"/>
          <p14:tracePt t="38775" x="2224088" y="2687638"/>
          <p14:tracePt t="38973" x="2232025" y="2687638"/>
          <p14:tracePt t="39007" x="2251075" y="2687638"/>
          <p14:tracePt t="39039" x="2259013" y="2687638"/>
          <p14:tracePt t="39113" x="2268538" y="2687638"/>
          <p14:tracePt t="39163" x="2276475" y="2687638"/>
          <p14:tracePt t="39194" x="2276475" y="2679700"/>
          <p14:tracePt t="39213" x="2286000" y="2679700"/>
          <p14:tracePt t="39239" x="2286000" y="2670175"/>
          <p14:tracePt t="39557" x="2286000" y="2660650"/>
          <p14:tracePt t="39648" x="2286000" y="2652713"/>
          <p14:tracePt t="39997" x="2295525" y="2652713"/>
          <p14:tracePt t="40046" x="2303463" y="2652713"/>
          <p14:tracePt t="40340" x="2303463" y="2643188"/>
          <p14:tracePt t="41700" x="2295525" y="2643188"/>
          <p14:tracePt t="41790" x="2276475" y="2643188"/>
          <p14:tracePt t="41803" x="2251075" y="2643188"/>
          <p14:tracePt t="41823" x="2241550" y="2643188"/>
          <p14:tracePt t="41834" x="2187575" y="2643188"/>
          <p14:tracePt t="41863" x="2009775" y="2643188"/>
          <p14:tracePt t="41895" x="1938338" y="2643188"/>
          <p14:tracePt t="41914" x="1928813" y="2643188"/>
          <p14:tracePt t="41933" x="1911350" y="2652713"/>
          <p14:tracePt t="41965" x="1857375" y="2652713"/>
          <p14:tracePt t="41996" x="1795463" y="2652713"/>
          <p14:tracePt t="42008" x="1670050" y="2660650"/>
          <p14:tracePt t="42030" x="1562100" y="2679700"/>
          <p14:tracePt t="42090" x="1554163" y="2679700"/>
          <p14:tracePt t="42103" x="1509713" y="2679700"/>
          <p14:tracePt t="42121" x="1465263" y="2679700"/>
          <p14:tracePt t="42134" x="1393825" y="2687638"/>
          <p14:tracePt t="42164" x="1347788" y="2687638"/>
          <p14:tracePt t="42195" x="1339850" y="2687638"/>
          <p14:tracePt t="42214" x="1330325" y="2687638"/>
          <p14:tracePt t="42231" x="1241425" y="2705100"/>
          <p14:tracePt t="42264" x="1187450" y="2714625"/>
          <p14:tracePt t="42277" x="1179513" y="2724150"/>
          <p14:tracePt t="42298" x="1152525" y="2724150"/>
          <p14:tracePt t="42329" x="1125538" y="2732088"/>
          <p14:tracePt t="42341" x="1116013" y="2732088"/>
          <p14:tracePt t="42367" x="1108075" y="2732088"/>
          <p14:tracePt t="42398" x="1098550" y="2732088"/>
          <p14:tracePt t="42429" x="1116013" y="2732088"/>
          <p14:tracePt t="43296" x="1133475" y="2732088"/>
          <p14:tracePt t="43315" x="1143000" y="2732088"/>
          <p14:tracePt t="43334" x="1196975" y="2732088"/>
          <p14:tracePt t="43366" x="1214438" y="2732088"/>
          <p14:tracePt t="43376" x="1223963" y="2732088"/>
          <p14:tracePt t="43401" x="1276350" y="2732088"/>
          <p14:tracePt t="43435" x="1312863" y="2732088"/>
          <p14:tracePt t="43446" x="1330325" y="2732088"/>
          <p14:tracePt t="43468" x="1357313" y="2732088"/>
          <p14:tracePt t="43500" x="1401763" y="2724150"/>
          <p14:tracePt t="43505" x="1482725" y="2724150"/>
          <p14:tracePt t="43535" x="1571625" y="2714625"/>
          <p14:tracePt t="43587" x="1598613" y="2705100"/>
          <p14:tracePt t="43596" x="1616075" y="2705100"/>
          <p14:tracePt t="43628" x="1643063" y="2697163"/>
          <p14:tracePt t="43646" x="1652588" y="2697163"/>
          <p14:tracePt t="43668" x="1687513" y="2697163"/>
          <p14:tracePt t="43700" x="1714500" y="2697163"/>
          <p14:tracePt t="43705" x="1724025" y="2697163"/>
          <p14:tracePt t="43735" x="1741488" y="2697163"/>
          <p14:tracePt t="43767" x="1751013" y="2697163"/>
          <p14:tracePt t="43781" x="1758950" y="2697163"/>
          <p14:tracePt t="43802" x="1803400" y="2705100"/>
          <p14:tracePt t="43834" x="1812925" y="2705100"/>
          <p14:tracePt t="43863" x="1822450" y="2705100"/>
          <p14:tracePt t="43975" x="1830388" y="2705100"/>
          <p14:tracePt t="44099" x="1830388" y="2714625"/>
          <p14:tracePt t="44118" x="1839913" y="2714625"/>
          <p14:tracePt t="44144" x="1847850" y="2714625"/>
          <p14:tracePt t="44335" x="1857375" y="2714625"/>
          <p14:tracePt t="44369" x="1874838" y="2714625"/>
          <p14:tracePt t="44384" x="1911350" y="2714625"/>
          <p14:tracePt t="44404" x="1965325" y="2724150"/>
          <p14:tracePt t="44435" x="1982788" y="2724150"/>
          <p14:tracePt t="44443" x="2027238" y="2724150"/>
          <p14:tracePt t="44471" x="2098675" y="2724150"/>
          <p14:tracePt t="44504" x="2205038" y="2732088"/>
          <p14:tracePt t="44536" x="2232025" y="2732088"/>
          <p14:tracePt t="44539" x="2312988" y="2741613"/>
          <p14:tracePt t="44587" x="2347913" y="2741613"/>
          <p14:tracePt t="44605" x="2393950" y="2741613"/>
          <p14:tracePt t="44636" x="2411413" y="2751138"/>
          <p14:tracePt t="44653" x="2428875" y="2751138"/>
          <p14:tracePt t="44678" x="2438400" y="2751138"/>
          <p14:tracePt t="44709" x="2455863" y="2751138"/>
          <p14:tracePt t="44738" x="2465388" y="2751138"/>
          <p14:tracePt t="45700" x="2455863" y="2751138"/>
          <p14:tracePt t="46191" x="2446338" y="2751138"/>
          <p14:tracePt t="46203" x="2428875" y="2759075"/>
          <p14:tracePt t="46223" x="2411413" y="2759075"/>
          <p14:tracePt t="46243" x="2357438" y="2759075"/>
          <p14:tracePt t="46275" x="2322513" y="2759075"/>
          <p14:tracePt t="46285" x="2303463" y="2768600"/>
          <p14:tracePt t="46310" x="2241550" y="2768600"/>
          <p14:tracePt t="46343" x="2133600" y="2776538"/>
          <p14:tracePt t="46375" x="2071688" y="2786063"/>
          <p14:tracePt t="46379" x="2054225" y="2786063"/>
          <p14:tracePt t="46410" x="1884363" y="2813050"/>
          <p14:tracePt t="46444" x="1857375" y="2813050"/>
          <p14:tracePt t="46454" x="1785938" y="2822575"/>
          <p14:tracePt t="46477" x="1704975" y="2830513"/>
          <p14:tracePt t="46509" x="1643063" y="2840038"/>
          <p14:tracePt t="46523" x="1616075" y="2840038"/>
          <p14:tracePt t="46544" x="1517650" y="2840038"/>
          <p14:tracePt t="46576" x="1438275" y="2840038"/>
          <p14:tracePt t="46586" x="1419225" y="2847975"/>
          <p14:tracePt t="46613" x="1357313" y="2847975"/>
          <p14:tracePt t="46644" x="1295400" y="2847975"/>
          <p14:tracePt t="46677" x="1223963" y="2847975"/>
          <p14:tracePt t="46693" x="1196975" y="2847975"/>
          <p14:tracePt t="46711" x="1108075" y="2847975"/>
          <p14:tracePt t="46744" x="1098550" y="2847975"/>
          <p14:tracePt t="46776" x="1089025" y="2847975"/>
          <p14:tracePt t="46786" x="1081088" y="2847975"/>
          <p14:tracePt t="46813" x="1054100" y="2847975"/>
          <p14:tracePt t="46844" x="1044575" y="2840038"/>
          <p14:tracePt t="46863" x="1036638" y="2840038"/>
          <p14:tracePt t="46963" x="1027113" y="2840038"/>
          <p14:tracePt t="47037" x="1017588" y="2840038"/>
          <p14:tracePt t="47088" x="1009650" y="2840038"/>
          <p14:tracePt t="47446" x="1044575" y="2840038"/>
          <p14:tracePt t="47638" x="1054100" y="2840038"/>
          <p14:tracePt t="47651" x="1098550" y="2840038"/>
          <p14:tracePt t="47671" x="1116013" y="2840038"/>
          <p14:tracePt t="47683" x="1223963" y="2840038"/>
          <p14:tracePt t="47714" x="1357313" y="2840038"/>
          <p14:tracePt t="47747" x="1473200" y="2847975"/>
          <p14:tracePt t="47763" x="1500188" y="2847975"/>
          <p14:tracePt t="47781" x="1598613" y="2857500"/>
          <p14:tracePt t="47814" x="1776413" y="2867025"/>
          <p14:tracePt t="47847" x="1893888" y="2874963"/>
          <p14:tracePt t="47857" x="1946275" y="2874963"/>
          <p14:tracePt t="47883" x="2027238" y="2884488"/>
          <p14:tracePt t="47915" x="2071688" y="2884488"/>
          <p14:tracePt t="47919" x="2098675" y="2884488"/>
          <p14:tracePt t="47949" x="2268538" y="2884488"/>
          <p14:tracePt t="47981" x="2330450" y="2884488"/>
          <p14:tracePt t="47999" x="2347913" y="2884488"/>
          <p14:tracePt t="48015" x="2411413" y="2874963"/>
          <p14:tracePt t="48048" x="2473325" y="2847975"/>
          <p14:tracePt t="48081" x="2536825" y="2847975"/>
          <p14:tracePt t="48093" x="2554288" y="2840038"/>
          <p14:tracePt t="48115" x="2562225" y="2840038"/>
          <p14:tracePt t="48147" x="2554288" y="2840038"/>
          <p14:tracePt t="48155" x="2536825" y="2840038"/>
          <p14:tracePt t="48223" x="2527300" y="2840038"/>
          <p14:tracePt t="48233" x="2517775" y="2840038"/>
          <p14:tracePt t="48249" x="2482850" y="2830513"/>
          <p14:tracePt t="48281" x="2455863" y="2822575"/>
          <p14:tracePt t="48295" x="2438400" y="2813050"/>
          <p14:tracePt t="48316" x="2428875" y="2813050"/>
          <p14:tracePt t="48348" x="2411413" y="2803525"/>
          <p14:tracePt t="48358" x="2401888" y="2795588"/>
          <p14:tracePt t="48383" x="2384425" y="2786063"/>
          <p14:tracePt t="48415" x="2366963" y="2768600"/>
          <p14:tracePt t="48466" x="2347913" y="2759075"/>
          <p14:tracePt t="48486" x="2339975" y="2741613"/>
          <p14:tracePt t="48498" x="2322513" y="2732088"/>
          <p14:tracePt t="60450" x="2312988" y="2732088"/>
          <p14:tracePt t="61018" x="2303463" y="2732088"/>
          <p14:tracePt t="61044" x="2276475" y="2732088"/>
          <p14:tracePt t="61140" x="2232025" y="2732088"/>
          <p14:tracePt t="61159" x="2214563" y="2732088"/>
          <p14:tracePt t="61170" x="2143125" y="2741613"/>
          <p14:tracePt t="61189" x="2098675" y="2741613"/>
          <p14:tracePt t="61203" x="1965325" y="2751138"/>
          <p14:tracePt t="61221" x="1901825" y="2759075"/>
          <p14:tracePt t="61233" x="1795463" y="2786063"/>
          <p14:tracePt t="61253" x="1751013" y="2795588"/>
          <p14:tracePt t="61264" x="1670050" y="2813050"/>
          <p14:tracePt t="61283" x="1652588" y="2822575"/>
          <p14:tracePt t="61295" x="1571625" y="2830513"/>
          <p14:tracePt t="61315" x="1536700" y="2840038"/>
          <p14:tracePt t="61327" x="1438275" y="2874963"/>
          <p14:tracePt t="61355" x="1330325" y="2901950"/>
          <p14:tracePt t="61387" x="1322388" y="2901950"/>
          <p14:tracePt t="61404" x="1322388" y="2911475"/>
          <p14:tracePt t="61438" x="1303338" y="2919413"/>
          <p14:tracePt t="61451" x="1295400" y="2965450"/>
          <p14:tracePt t="61471" x="1295400" y="3017838"/>
          <p14:tracePt t="61504" x="1295400" y="3062288"/>
          <p14:tracePt t="61531" x="1295400" y="3081338"/>
          <p14:tracePt t="61550" x="1303338" y="3098800"/>
          <p14:tracePt t="61577" x="1322388" y="3133725"/>
          <p14:tracePt t="61583" x="1322388" y="3152775"/>
          <p14:tracePt t="61594" x="1357313" y="3197225"/>
          <p14:tracePt t="61614" x="1374775" y="3214688"/>
          <p14:tracePt t="61625" x="1419225" y="3251200"/>
          <p14:tracePt t="61644" x="1446213" y="3268663"/>
          <p14:tracePt t="61674" x="1490663" y="3303588"/>
          <p14:tracePt t="61690" x="1509713" y="3330575"/>
          <p14:tracePt t="61703" x="1562100" y="3367088"/>
          <p14:tracePt t="61721" x="1581150" y="3375025"/>
          <p14:tracePt t="61733" x="1625600" y="3419475"/>
          <p14:tracePt t="61753" x="1670050" y="3455988"/>
          <p14:tracePt t="61771" x="1687513" y="3465513"/>
          <p14:tracePt t="61783" x="1724025" y="3500438"/>
          <p14:tracePt t="61803" x="1741488" y="3509963"/>
          <p14:tracePt t="61815" x="1812925" y="3554413"/>
          <p14:tracePt t="61834" x="1830388" y="3571875"/>
          <p14:tracePt t="61846" x="1901825" y="3616325"/>
          <p14:tracePt t="61866" x="1919288" y="3633788"/>
          <p14:tracePt t="61896" x="1928813" y="3633788"/>
          <p14:tracePt t="61907" x="1973263" y="3670300"/>
          <p14:tracePt t="61925" x="1990725" y="3687763"/>
          <p14:tracePt t="61937" x="2017713" y="3705225"/>
          <p14:tracePt t="61959" x="2044700" y="3714750"/>
          <p14:tracePt t="61971" x="2108200" y="3759200"/>
          <p14:tracePt t="61991" x="2170113" y="3795713"/>
          <p14:tracePt t="62017" x="2232025" y="3840163"/>
          <p14:tracePt t="62035" x="2268538" y="3857625"/>
          <p14:tracePt t="62048" x="2330450" y="3894138"/>
          <p14:tracePt t="62075" x="2347913" y="3911600"/>
          <p14:tracePt t="62079" x="2374900" y="3919538"/>
          <p14:tracePt t="62099" x="2393950" y="3929063"/>
          <p14:tracePt t="62144" x="2401888" y="3929063"/>
          <p14:tracePt t="62163" x="2419350" y="3938588"/>
          <p14:tracePt t="62174" x="2465388" y="3946525"/>
          <p14:tracePt t="62194" x="2473325" y="3946525"/>
          <p14:tracePt t="62207" x="2482850" y="3946525"/>
          <p14:tracePt t="62225" x="2482850" y="3956050"/>
          <p14:tracePt t="62239" x="2490788" y="3956050"/>
          <p14:tracePt t="62258" x="2500313" y="3956050"/>
          <p14:tracePt t="62353" x="2509838" y="3965575"/>
          <p14:tracePt t="62365" x="2536825" y="3965575"/>
          <p14:tracePt t="62384" x="2562225" y="3973513"/>
          <p14:tracePt t="62396" x="2598738" y="3983038"/>
          <p14:tracePt t="62415" x="2616200" y="3990975"/>
          <p14:tracePt t="62427" x="2652713" y="4000500"/>
          <p14:tracePt t="62446" x="2670175" y="4000500"/>
          <p14:tracePt t="62488" x="2679700" y="4000500"/>
          <p14:tracePt t="62525" x="2670175" y="4000500"/>
          <p14:tracePt t="62633" x="2660650" y="4000500"/>
          <p14:tracePt t="62645" x="2633663" y="4000500"/>
          <p14:tracePt t="62664" x="2616200" y="4000500"/>
          <p14:tracePt t="62697" x="2608263" y="4000500"/>
          <p14:tracePt t="62710" x="2598738" y="4000500"/>
          <p14:tracePt t="62743" x="2598738" y="4010025"/>
          <p14:tracePt t="62771" x="2598738" y="4017963"/>
          <p14:tracePt t="62803" x="2598738" y="4027488"/>
          <p14:tracePt t="62824" x="2608263" y="4027488"/>
          <p14:tracePt t="62871" x="2608263" y="4037013"/>
          <p14:tracePt t="63086" x="2598738" y="4054475"/>
          <p14:tracePt t="63107" x="2589213" y="4071938"/>
          <p14:tracePt t="63150" x="2554288" y="4143375"/>
          <p14:tracePt t="63169" x="2517775" y="4179888"/>
          <p14:tracePt t="63181" x="2393950" y="4303713"/>
          <p14:tracePt t="63201" x="2322513" y="4357688"/>
          <p14:tracePt t="63213" x="2259013" y="4402138"/>
          <p14:tracePt t="63233" x="2241550" y="4411663"/>
          <p14:tracePt t="63274" x="2214563" y="4438650"/>
          <p14:tracePt t="63293" x="2205038" y="4446588"/>
          <p14:tracePt t="63313" x="2179638" y="4473575"/>
          <p14:tracePt t="63328" x="2143125" y="4500563"/>
          <p14:tracePt t="63359" x="2160588" y="4510088"/>
          <p14:tracePt t="63419" x="2197100" y="4510088"/>
          <p14:tracePt t="63431" x="2259013" y="4510088"/>
          <p14:tracePt t="63450" x="2322513" y="4510088"/>
          <p14:tracePt t="63469" x="2330450" y="4510088"/>
          <p14:tracePt t="63495" x="2411413" y="4510088"/>
          <p14:tracePt t="63526" x="2482850" y="4491038"/>
          <p14:tracePt t="63531" x="2571750" y="4438650"/>
          <p14:tracePt t="63579" x="2608263" y="4402138"/>
          <p14:tracePt t="63613" x="2608263" y="4375150"/>
          <p14:tracePt t="63629" x="2633663" y="4340225"/>
          <p14:tracePt t="63660" x="2660650" y="4286250"/>
          <p14:tracePt t="63674" x="2660650" y="4268788"/>
          <p14:tracePt t="63695" x="2679700" y="4224338"/>
          <p14:tracePt t="63727" x="2679700" y="4214813"/>
          <p14:tracePt t="63760" x="2687638" y="4197350"/>
          <p14:tracePt t="63764" x="2714625" y="4143375"/>
          <p14:tracePt t="63796" x="2724150" y="4108450"/>
          <p14:tracePt t="63813" x="2732088" y="4098925"/>
          <p14:tracePt t="63844" x="2741613" y="4098925"/>
          <p14:tracePt t="63863" x="2732088" y="4098925"/>
          <p14:tracePt t="63958" x="2705100" y="4108450"/>
          <p14:tracePt t="64055" x="2679700" y="4108450"/>
          <p14:tracePt t="64067" x="2660650" y="4116388"/>
          <p14:tracePt t="64079" x="2562225" y="4143375"/>
          <p14:tracePt t="64111" x="2500313" y="4179888"/>
          <p14:tracePt t="64130" x="2232025" y="4313238"/>
          <p14:tracePt t="64164" x="1938338" y="4465638"/>
          <p14:tracePt t="64197" x="1919288" y="4483100"/>
          <p14:tracePt t="64203" x="1847850" y="4518025"/>
          <p14:tracePt t="64235" x="1839913" y="4518025"/>
          <p14:tracePt t="64283" x="1839913" y="4527550"/>
          <p14:tracePt t="64316" x="1839913" y="4537075"/>
          <p14:tracePt t="64358" x="1893888" y="4545013"/>
          <p14:tracePt t="64390" x="1982788" y="4554538"/>
          <p14:tracePt t="64398" x="2044700" y="4554538"/>
          <p14:tracePt t="64431" x="2098675" y="4554538"/>
          <p14:tracePt t="64464" x="2125663" y="4554538"/>
          <p14:tracePt t="64470" x="2179638" y="4554538"/>
          <p14:tracePt t="64502" x="2214563" y="4554538"/>
          <p14:tracePt t="64533" x="2251075" y="4554538"/>
          <p14:tracePt t="64587" x="2259013" y="4554538"/>
          <p14:tracePt t="64599" x="2303463" y="4545013"/>
          <p14:tracePt t="64631" x="2312988" y="4545013"/>
          <p14:tracePt t="64665" x="2366963" y="4527550"/>
          <p14:tracePt t="64694" x="2411413" y="4518025"/>
          <p14:tracePt t="64727" x="2428875" y="4518025"/>
          <p14:tracePt t="152699" x="2428875" y="4510088"/>
          <p14:tracePt t="152903" x="2438400" y="4510088"/>
          <p14:tracePt t="152968" x="2446338" y="4510088"/>
          <p14:tracePt t="152980" x="2473325" y="4500563"/>
          <p14:tracePt t="152999" x="2490788" y="4500563"/>
          <p14:tracePt t="153015" x="2527300" y="4491038"/>
          <p14:tracePt t="153047" x="2562225" y="4465638"/>
          <p14:tracePt t="153063" x="2581275" y="4456113"/>
          <p14:tracePt t="153082" x="2714625" y="4384675"/>
          <p14:tracePt t="153114" x="2768600" y="4357688"/>
          <p14:tracePt t="153119" x="2919413" y="4276725"/>
          <p14:tracePt t="153149" x="3143250" y="4179888"/>
          <p14:tracePt t="153181" x="3197225" y="4152900"/>
          <p14:tracePt t="153185" x="3465513" y="4054475"/>
          <p14:tracePt t="153216" x="3643313" y="3973513"/>
          <p14:tracePt t="153248" x="3813175" y="3894138"/>
          <p14:tracePt t="153264" x="3875088" y="3857625"/>
          <p14:tracePt t="153283" x="4205288" y="3679825"/>
          <p14:tracePt t="153315" x="4384675" y="3581400"/>
          <p14:tracePt t="153333" x="4643438" y="3438525"/>
          <p14:tracePt t="153366" x="4929188" y="3295650"/>
          <p14:tracePt t="153398" x="5018088" y="3259138"/>
          <p14:tracePt t="153406" x="5089525" y="3214688"/>
          <p14:tracePt t="153434" x="5187950" y="3160713"/>
          <p14:tracePt t="153466" x="5224463" y="3143250"/>
          <p14:tracePt t="153469" x="5429250" y="3027363"/>
          <p14:tracePt t="153501" x="5724525" y="2874963"/>
          <p14:tracePt t="153534" x="5786438" y="2857500"/>
          <p14:tracePt t="153543" x="6054725" y="2741613"/>
          <p14:tracePt t="153577" x="6242050" y="2660650"/>
          <p14:tracePt t="153600" x="6483350" y="2571750"/>
          <p14:tracePt t="153633" x="6581775" y="2517775"/>
          <p14:tracePt t="153644" x="6616700" y="2509838"/>
          <p14:tracePt t="153667" x="6823075" y="2384425"/>
          <p14:tracePt t="153699" x="6973888" y="2303463"/>
          <p14:tracePt t="153706" x="7018338" y="2286000"/>
          <p14:tracePt t="153733" x="7323138" y="2160588"/>
          <p14:tracePt t="153766" x="7419975" y="2108200"/>
          <p14:tracePt t="153781" x="7483475" y="2054225"/>
          <p14:tracePt t="153801" x="7527925" y="2017713"/>
          <p14:tracePt t="153834" x="7562850" y="2000250"/>
          <p14:tracePt t="153843" x="7643813" y="1919288"/>
          <p14:tracePt t="153867" x="7777163" y="1830388"/>
          <p14:tracePt t="153899" x="7796213" y="1822450"/>
          <p14:tracePt t="153904" x="7848600" y="1785938"/>
          <p14:tracePt t="153904" x="7875588" y="1768475"/>
          <p14:tracePt t="153935" x="7939088" y="1724025"/>
          <p14:tracePt t="153967" x="8045450" y="1670050"/>
          <p14:tracePt t="153986" x="8242300" y="1571625"/>
          <p14:tracePt t="154006" x="8348663" y="1517650"/>
          <p14:tracePt t="154034" x="8447088" y="1455738"/>
          <p14:tracePt t="154066" x="8456613" y="1455738"/>
          <p14:tracePt t="154083" x="8491538" y="1428750"/>
          <p14:tracePt t="154103" x="8609013" y="1366838"/>
          <p14:tracePt t="154135" x="8742363" y="1295400"/>
          <p14:tracePt t="154144" x="8769350" y="1285875"/>
          <p14:tracePt t="154168" x="8894763" y="1223963"/>
          <p14:tracePt t="154200" x="8920163" y="1204913"/>
          <p14:tracePt t="154207" x="8929688" y="1196975"/>
          <p14:tracePt t="154235" x="8966200" y="1187450"/>
          <p14:tracePt t="154267" x="8991600" y="1179513"/>
          <p14:tracePt t="154270" x="9072563" y="1152525"/>
          <p14:tracePt t="154303" x="9082088" y="1152525"/>
          <p14:tracePt t="154318" x="9090025" y="1152525"/>
          <p14:tracePt t="154363" x="9099550" y="1143000"/>
          <p14:tracePt t="154383" x="9099550" y="1133475"/>
          <p14:tracePt t="154443" x="9099550" y="1116013"/>
          <p14:tracePt t="154477" x="9090025" y="1116013"/>
          <p14:tracePt t="154488" x="9090025" y="1108075"/>
          <p14:tracePt t="154521" x="9082088" y="1108075"/>
          <p14:tracePt t="154587" x="9072563" y="1108075"/>
          <p14:tracePt t="154674" x="9072563" y="1098550"/>
          <p14:tracePt t="232700" x="9063038" y="1108075"/>
          <p14:tracePt t="233125" x="9063038" y="1133475"/>
          <p14:tracePt t="233171" x="9090025" y="1196975"/>
          <p14:tracePt t="233191" x="9109075" y="1223963"/>
          <p14:tracePt t="233203" x="9134475" y="1330325"/>
          <p14:tracePt t="233222" x="9134475" y="1393825"/>
          <p14:tracePt t="233234" x="9134475" y="1554163"/>
          <p14:tracePt t="233253" x="9134475" y="1581150"/>
          <p14:tracePt t="233264" x="9134475" y="1660525"/>
          <p14:tracePt t="233284" x="9134475" y="1687513"/>
          <p14:tracePt t="233295" x="9134475" y="1724025"/>
          <p14:tracePt t="233323" x="9134475" y="1768475"/>
          <p14:tracePt t="233335" x="9134475" y="1803400"/>
          <p14:tracePt t="233345" x="9134475" y="1874838"/>
          <p14:tracePt t="233358" x="9134475" y="1990725"/>
          <p14:tracePt t="233378" x="9134475" y="2062163"/>
          <p14:tracePt t="233391" x="9134475" y="2268538"/>
          <p14:tracePt t="233409" x="9134475" y="2322513"/>
          <p14:tracePt t="233424" x="9134475" y="2455863"/>
          <p14:tracePt t="233441" x="9134475" y="2482850"/>
          <p14:tracePt t="233457" x="9134475" y="2536825"/>
          <p14:tracePt t="233474" x="9134475" y="2562225"/>
          <p14:tracePt t="233491" x="9134475" y="2643188"/>
          <p14:tracePt t="233507" x="9134475" y="2724150"/>
          <p14:tracePt t="233524" x="9126538" y="2768600"/>
          <p14:tracePt t="233541" x="9099550" y="2894013"/>
          <p14:tracePt t="233558" x="9082088" y="2928938"/>
          <p14:tracePt t="233576" x="9045575" y="3017838"/>
          <p14:tracePt t="233591" x="9028113" y="3071813"/>
          <p14:tracePt t="233608" x="8956675" y="3205163"/>
          <p14:tracePt t="233624" x="8929688" y="3259138"/>
          <p14:tracePt t="233641" x="8840788" y="3465513"/>
          <p14:tracePt t="233658" x="8777288" y="3608388"/>
          <p14:tracePt t="233677" x="8751888" y="3660775"/>
          <p14:tracePt t="233691" x="8661400" y="3867150"/>
          <p14:tracePt t="233708" x="8626475" y="3956050"/>
          <p14:tracePt t="233725" x="8537575" y="4197350"/>
          <p14:tracePt t="233741" x="8510588" y="4268788"/>
          <p14:tracePt t="233758" x="8439150" y="4456113"/>
          <p14:tracePt t="233775" x="8420100" y="4483100"/>
          <p14:tracePt t="233793" x="8348663" y="4616450"/>
          <p14:tracePt t="233808" x="8331200" y="4660900"/>
          <p14:tracePt t="233825" x="8277225" y="4795838"/>
          <p14:tracePt t="233843" x="8251825" y="4848225"/>
          <p14:tracePt t="233859" x="8197850" y="4919663"/>
          <p14:tracePt t="233875" x="8180388" y="4946650"/>
          <p14:tracePt t="233894" x="8108950" y="5045075"/>
          <p14:tracePt t="233926" x="8037513" y="5143500"/>
          <p14:tracePt t="233957" x="7974013" y="5214938"/>
          <p14:tracePt t="233963" x="7939088" y="5259388"/>
          <p14:tracePt t="233976" x="7920038" y="5286375"/>
          <p14:tracePt t="233993" x="7840663" y="5411788"/>
          <p14:tracePt t="234009" x="7769225" y="5545138"/>
          <p14:tracePt t="234026" x="7742238" y="5599113"/>
          <p14:tracePt t="234043" x="7697788" y="5715000"/>
          <p14:tracePt t="234059" x="7680325" y="5768975"/>
          <p14:tracePt t="234076" x="7634288" y="5830888"/>
          <p14:tracePt t="234093" x="7608888" y="5867400"/>
          <p14:tracePt t="234129" x="7562850" y="5911850"/>
          <p14:tracePt t="234148" x="7527925" y="5929313"/>
          <p14:tracePt t="234161" x="7439025" y="5991225"/>
          <p14:tracePt t="234179" x="7419975" y="6000750"/>
          <p14:tracePt t="234191" x="7358063" y="6037263"/>
          <p14:tracePt t="234211" x="7340600" y="6045200"/>
          <p14:tracePt t="234224" x="7277100" y="6089650"/>
          <p14:tracePt t="234243" x="7180263" y="6161088"/>
          <p14:tracePt t="234275" x="7161213" y="6180138"/>
          <p14:tracePt t="234286" x="7072313" y="6205538"/>
          <p14:tracePt t="234306" x="7027863" y="6215063"/>
          <p14:tracePt t="234317" x="6956425" y="6232525"/>
          <p14:tracePt t="234337" x="6929438" y="6232525"/>
          <p14:tracePt t="234349" x="6902450" y="6232525"/>
          <p14:tracePt t="234368" x="6875463" y="6242050"/>
          <p14:tracePt t="234401" x="6840538" y="6242050"/>
          <p14:tracePt t="234428" x="6823075" y="6242050"/>
          <p14:tracePt t="234447" x="6813550" y="6242050"/>
          <p14:tracePt t="234459" x="6804025" y="6242050"/>
          <p14:tracePt t="234478" x="6796088" y="6232525"/>
          <p14:tracePt t="234600" x="6804025" y="6232525"/>
          <p14:tracePt t="234728" x="6813550" y="6232525"/>
          <p14:tracePt t="234748" x="6823075" y="6232525"/>
          <p14:tracePt t="234761" x="6848475" y="6232525"/>
          <p14:tracePt t="234773" x="6911975" y="6232525"/>
          <p14:tracePt t="234793" x="6929438" y="6232525"/>
          <p14:tracePt t="234804" x="6973888" y="6232525"/>
          <p14:tracePt t="234823" x="6983413" y="6232525"/>
          <p14:tracePt t="234836" x="7027863" y="6232525"/>
          <p14:tracePt t="234855" x="7072313" y="6232525"/>
          <p14:tracePt t="234865" x="7161213" y="6242050"/>
          <p14:tracePt t="234885" x="7188200" y="6251575"/>
          <p14:tracePt t="234913" x="7215188" y="6259513"/>
          <p14:tracePt t="234924" x="7242175" y="6259513"/>
          <p14:tracePt t="234937" x="7259638" y="6269038"/>
          <p14:tracePt t="234948" x="7323138" y="6276975"/>
          <p14:tracePt t="234967" x="7340600" y="6276975"/>
          <p14:tracePt t="234980" x="7367588" y="6286500"/>
          <p14:tracePt t="234995" x="7419975" y="6296025"/>
          <p14:tracePt t="235012" x="7439025" y="6296025"/>
          <p14:tracePt t="235043" x="7483475" y="6286500"/>
          <p14:tracePt t="235074" x="7510463" y="6259513"/>
          <p14:tracePt t="235093" x="7527925" y="6251575"/>
          <p14:tracePt t="235105" x="7572375" y="6224588"/>
          <p14:tracePt t="235124" x="7581900" y="6215063"/>
          <p14:tracePt t="235137" x="7599363" y="6215063"/>
          <p14:tracePt t="235149" x="7616825" y="6205538"/>
          <p14:tracePt t="235168" x="7661275" y="6188075"/>
          <p14:tracePt t="235196" x="7680325" y="6188075"/>
          <p14:tracePt t="235227" x="7732713" y="6180138"/>
          <p14:tracePt t="235233" x="7742238" y="6180138"/>
          <p14:tracePt t="235246" x="7786688" y="6180138"/>
          <p14:tracePt t="235264" x="7804150" y="6170613"/>
          <p14:tracePt t="235279" x="7840663" y="6153150"/>
          <p14:tracePt t="235296" x="7867650" y="6143625"/>
          <p14:tracePt t="235313" x="7939088" y="6126163"/>
          <p14:tracePt t="235329" x="7947025" y="6116638"/>
          <p14:tracePt t="235346" x="8001000" y="6116638"/>
          <p14:tracePt t="235363" x="8081963" y="6116638"/>
          <p14:tracePt t="235380" x="8116888" y="6116638"/>
          <p14:tracePt t="235396" x="8215313" y="6116638"/>
          <p14:tracePt t="235413" x="8242300" y="6116638"/>
          <p14:tracePt t="235430" x="8277225" y="6116638"/>
          <p14:tracePt t="235446" x="8286750" y="6116638"/>
          <p14:tracePt t="235463" x="8296275" y="6108700"/>
          <p14:tracePt t="235480" x="8232775" y="6108700"/>
          <p14:tracePt t="235563" x="8205788" y="6108700"/>
          <p14:tracePt t="235584" x="8143875" y="6108700"/>
          <p14:tracePt t="235594" x="8089900" y="6108700"/>
          <p14:tracePt t="235605" x="7956550" y="6108700"/>
          <p14:tracePt t="235625" x="7894638" y="6108700"/>
          <p14:tracePt t="235637" x="7688263" y="6134100"/>
          <p14:tracePt t="235656" x="7616825" y="6134100"/>
          <p14:tracePt t="235668" x="7510463" y="6143625"/>
          <p14:tracePt t="235695" x="7429500" y="6161088"/>
          <p14:tracePt t="235707" x="7358063" y="6170613"/>
          <p14:tracePt t="235719" x="7296150" y="6180138"/>
          <p14:tracePt t="235731" x="7180263" y="6205538"/>
          <p14:tracePt t="235750" x="7116763" y="6215063"/>
          <p14:tracePt t="235764" x="7000875" y="6232525"/>
          <p14:tracePt t="235781" x="6840538" y="6251575"/>
          <p14:tracePt t="235799" x="6804025" y="6259513"/>
          <p14:tracePt t="235814" x="6626225" y="6286500"/>
          <p14:tracePt t="235833" x="6581775" y="6296025"/>
          <p14:tracePt t="235848" x="6411913" y="6303963"/>
          <p14:tracePt t="235864" x="6348413" y="6303963"/>
          <p14:tracePt t="235881" x="6197600" y="6313488"/>
          <p14:tracePt t="235898" x="6161088" y="6313488"/>
          <p14:tracePt t="235915" x="6045200" y="6323013"/>
          <p14:tracePt t="235931" x="6018213" y="6323013"/>
          <p14:tracePt t="235948" x="5956300" y="6340475"/>
          <p14:tracePt t="235965" x="5911850" y="6357938"/>
          <p14:tracePt t="235983" x="5786438" y="6394450"/>
          <p14:tracePt t="235998" x="5724525" y="6411913"/>
          <p14:tracePt t="236015" x="5581650" y="6446838"/>
          <p14:tracePt t="236032" x="5554663" y="6456363"/>
          <p14:tracePt t="236049" x="5545138" y="6456363"/>
          <p14:tracePt t="236078" x="5491163" y="6465888"/>
          <p14:tracePt t="236082" x="5465763" y="6465888"/>
          <p14:tracePt t="236098" x="5340350" y="6465888"/>
          <p14:tracePt t="236115" x="5276850" y="6465888"/>
          <p14:tracePt t="236133" x="5108575" y="6446838"/>
          <p14:tracePt t="236149" x="5045075" y="6438900"/>
          <p14:tracePt t="236165" x="5054600" y="6438900"/>
          <p14:tracePt t="236298" x="5081588" y="6438900"/>
          <p14:tracePt t="236317" x="5099050" y="6438900"/>
          <p14:tracePt t="236363" x="5116513" y="6438900"/>
          <p14:tracePt t="236376" x="5153025" y="6438900"/>
          <p14:tracePt t="236395" x="5205413" y="6446838"/>
          <p14:tracePt t="236406" x="5276850" y="6465888"/>
          <p14:tracePt t="236426" x="5303838" y="6465888"/>
          <p14:tracePt t="236439" x="5384800" y="6491288"/>
          <p14:tracePt t="236459" x="5394325" y="6500813"/>
          <p14:tracePt t="236486" x="5446713" y="6518275"/>
          <p14:tracePt t="236506" x="5465763" y="6518275"/>
          <p14:tracePt t="236517" x="5483225" y="6527800"/>
          <p14:tracePt t="236550" x="5491163" y="6527800"/>
          <p14:tracePt t="236563" x="5500688" y="6527800"/>
          <p14:tracePt t="236614" x="5500688" y="6537325"/>
          <p14:tracePt t="236663" x="5510213" y="6537325"/>
          <p14:tracePt t="236674" x="5518150" y="6537325"/>
          <p14:tracePt t="236853" x="5527675" y="6537325"/>
          <p14:tracePt t="237319" x="5545138" y="6537325"/>
          <p14:tracePt t="238168" x="5562600" y="6537325"/>
          <p14:tracePt t="238187" x="5581650" y="6537325"/>
          <p14:tracePt t="238199" x="5599113" y="6537325"/>
          <p14:tracePt t="238223" x="5653088" y="6537325"/>
          <p14:tracePt t="238255" x="5670550" y="6537325"/>
          <p14:tracePt t="238261" x="5724525" y="6537325"/>
          <p14:tracePt t="238288" x="5840413" y="6537325"/>
          <p14:tracePt t="238321" x="5911850" y="6537325"/>
          <p14:tracePt t="238330" x="5929313" y="6537325"/>
          <p14:tracePt t="238355" x="6027738" y="6537325"/>
          <p14:tracePt t="238387" x="6116638" y="6537325"/>
          <p14:tracePt t="238420" x="6180138" y="6537325"/>
          <p14:tracePt t="238424" x="6269038" y="6537325"/>
          <p14:tracePt t="238456" x="6384925" y="6537325"/>
          <p14:tracePt t="238488" x="6419850" y="6537325"/>
          <p14:tracePt t="238497" x="6518275" y="6537325"/>
          <p14:tracePt t="238530" x="6572250" y="6537325"/>
          <p14:tracePt t="238556" x="6688138" y="6537325"/>
          <p14:tracePt t="238588" x="6919913" y="6537325"/>
          <p14:tracePt t="238620" x="7037388" y="6527800"/>
          <p14:tracePt t="238629" x="7143750" y="6518275"/>
          <p14:tracePt t="238661" x="7161213" y="6518275"/>
          <p14:tracePt t="238689" x="7466013" y="6500813"/>
          <p14:tracePt t="238722" x="7653338" y="6491288"/>
          <p14:tracePt t="238755" x="7680325" y="6491288"/>
          <p14:tracePt t="238765" x="7777163" y="6473825"/>
          <p14:tracePt t="238796" x="7831138" y="6465888"/>
          <p14:tracePt t="238823" x="7823200" y="6465888"/>
          <p14:tracePt t="238854" x="7804150" y="6465888"/>
          <p14:tracePt t="238913" x="7796213" y="6465888"/>
          <p14:tracePt t="238938" x="7759700" y="6473825"/>
          <p14:tracePt t="238957" x="7742238" y="6473825"/>
          <p14:tracePt t="238989" x="7670800" y="6483350"/>
          <p14:tracePt t="239023" x="7643813" y="6483350"/>
          <p14:tracePt t="239034" x="7429500" y="6465888"/>
          <p14:tracePt t="239076" x="7232650" y="6419850"/>
          <p14:tracePt t="239091" x="7205663" y="6419850"/>
          <p14:tracePt t="239123" x="7197725" y="6419850"/>
          <p14:tracePt t="239161" x="7188200" y="6419850"/>
          <p14:tracePt t="239173" x="7126288" y="6429375"/>
          <p14:tracePt t="239206" x="7072313" y="6456363"/>
          <p14:tracePt t="239224" x="7027863" y="6483350"/>
          <p14:tracePt t="239257" x="6991350" y="6491288"/>
          <p14:tracePt t="239288" x="6938963" y="6510338"/>
          <p14:tracePt t="239305" x="6858000" y="6518275"/>
          <p14:tracePt t="239338" x="6840538" y="6518275"/>
          <p14:tracePt t="239358" x="6831013" y="6518275"/>
          <p14:tracePt t="239395" x="6823075" y="6518275"/>
          <p14:tracePt t="239425" x="6831013" y="6518275"/>
          <p14:tracePt t="239553" x="6840538" y="6500813"/>
          <p14:tracePt t="239570" x="6848475" y="6483350"/>
          <p14:tracePt t="239583" x="6858000" y="6438900"/>
          <p14:tracePt t="239615" x="6858000" y="6429375"/>
          <p14:tracePt t="239641" x="6867525" y="6384925"/>
          <p14:tracePt t="239673" x="6867525" y="6340475"/>
          <p14:tracePt t="239693" x="6884988" y="6197600"/>
          <p14:tracePt t="239725" x="6894513" y="6089650"/>
          <p14:tracePt t="239757" x="6894513" y="6027738"/>
          <p14:tracePt t="239760" x="6894513" y="5938838"/>
          <p14:tracePt t="239793" x="6894513" y="5795963"/>
          <p14:tracePt t="239825" x="6894513" y="5751513"/>
          <p14:tracePt t="239833" x="6894513" y="5626100"/>
          <p14:tracePt t="239866" x="6894513" y="5537200"/>
          <p14:tracePt t="239893" x="6894513" y="5465763"/>
          <p14:tracePt t="239925" x="6884988" y="5375275"/>
          <p14:tracePt t="239957" x="6884988" y="5357813"/>
          <p14:tracePt t="239960" x="6884988" y="5259388"/>
          <p14:tracePt t="239993" x="6884988" y="5180013"/>
          <p14:tracePt t="240024" x="6884988" y="5081588"/>
          <p14:tracePt t="240029" x="6894513" y="4965700"/>
          <p14:tracePt t="240061" x="6894513" y="4875213"/>
          <p14:tracePt t="240094" x="6902450" y="4840288"/>
          <p14:tracePt t="240126" x="6902450" y="4822825"/>
          <p14:tracePt t="240131" x="6902450" y="4813300"/>
          <p14:tracePt t="240197" x="6884988" y="4822825"/>
          <p14:tracePt t="240217" x="6867525" y="4822825"/>
          <p14:tracePt t="240229" x="6813550" y="4848225"/>
          <p14:tracePt t="240261" x="6796088" y="4848225"/>
          <p14:tracePt t="240274" x="6751638" y="4867275"/>
          <p14:tracePt t="240294" x="6705600" y="4867275"/>
          <p14:tracePt t="240327" x="6688138" y="4867275"/>
          <p14:tracePt t="240336" x="6670675" y="4867275"/>
          <p14:tracePt t="240361" x="6643688" y="4875213"/>
          <p14:tracePt t="240393" x="6608763" y="4884738"/>
          <p14:tracePt t="240403" x="6599238" y="4884738"/>
          <p14:tracePt t="240437" x="6581775" y="4884738"/>
          <p14:tracePt t="240462" x="6537325" y="4894263"/>
          <p14:tracePt t="240494" x="6527800" y="4894263"/>
          <p14:tracePt t="240499" x="6510338" y="4894263"/>
          <p14:tracePt t="240528" x="6500813" y="4894263"/>
          <p14:tracePt t="240636" x="6500813" y="4902200"/>
          <p14:tracePt t="240966" x="6491288" y="4902200"/>
          <p14:tracePt t="241018" x="6491288" y="4911725"/>
          <p14:tracePt t="241691" x="6500813" y="4911725"/>
          <p14:tracePt t="242386" x="6510338" y="4911725"/>
          <p14:tracePt t="242413" x="6518275" y="4911725"/>
          <p14:tracePt t="242430" x="6527800" y="4911725"/>
          <p14:tracePt t="242443" x="6554788" y="4911725"/>
          <p14:tracePt t="242468" x="6608763" y="4911725"/>
          <p14:tracePt t="242500" x="6626225" y="4911725"/>
          <p14:tracePt t="242505" x="6653213" y="4911725"/>
          <p14:tracePt t="242534" x="6705600" y="4919663"/>
          <p14:tracePt t="242566" x="6777038" y="4938713"/>
          <p14:tracePt t="242574" x="6823075" y="4956175"/>
          <p14:tracePt t="242603" x="6956425" y="5000625"/>
          <p14:tracePt t="242635" x="7010400" y="5010150"/>
          <p14:tracePt t="242637" x="7054850" y="5018088"/>
          <p14:tracePt t="242668" x="7108825" y="5018088"/>
          <p14:tracePt t="242700" x="7161213" y="5027613"/>
          <p14:tracePt t="242713" x="7170738" y="5027613"/>
          <p14:tracePt t="242735" x="7170738" y="5018088"/>
          <p14:tracePt t="277949" x="7180263" y="5018088"/>
          <p14:tracePt t="278888" x="7197725" y="5018088"/>
          <p14:tracePt t="278919" x="7215188" y="5018088"/>
          <p14:tracePt t="278931" x="7251700" y="5018088"/>
          <p14:tracePt t="278949" x="7296150" y="5018088"/>
          <p14:tracePt t="278977" x="7688263" y="4911725"/>
          <p14:tracePt t="279009" x="7786688" y="4867275"/>
          <p14:tracePt t="279012" x="8010525" y="4768850"/>
          <p14:tracePt t="279044" x="8126413" y="4687888"/>
          <p14:tracePt t="279063" x="8153400" y="4652963"/>
          <p14:tracePt t="279080" x="8375650" y="4330700"/>
          <p14:tracePt t="279111" x="8582025" y="3990975"/>
          <p14:tracePt t="279143" x="8732838" y="3714750"/>
          <p14:tracePt t="279156" x="8786813" y="3598863"/>
          <p14:tracePt t="279178" x="8875713" y="3357563"/>
          <p14:tracePt t="279210" x="8912225" y="3259138"/>
          <p14:tracePt t="279220" x="8947150" y="3152775"/>
          <p14:tracePt t="279245" x="9063038" y="2705100"/>
          <p14:tracePt t="279277" x="9063038" y="2527300"/>
          <p14:tracePt t="279296" x="9063038" y="2428875"/>
          <p14:tracePt t="279313" x="9045575" y="2160588"/>
          <p14:tracePt t="279345" x="9037638" y="1973263"/>
          <p14:tracePt t="279360" x="9037638" y="1919288"/>
          <p14:tracePt t="279379" x="9045575" y="1670050"/>
          <p14:tracePt t="279411" x="9072563" y="1455738"/>
          <p14:tracePt t="279423" x="9082088" y="1384300"/>
          <p14:tracePt t="279446" x="9099550" y="1196975"/>
          <p14:tracePt t="279478" x="9117013" y="973138"/>
          <p14:tracePt t="279485" x="9117013" y="893763"/>
          <p14:tracePt t="279513" x="9126538" y="660400"/>
          <p14:tracePt t="279545" x="9126538" y="588963"/>
          <p14:tracePt t="279548" x="9126538" y="561975"/>
          <p14:tracePt t="279613" x="9117013" y="561975"/>
          <p14:tracePt t="279687" x="9109075" y="561975"/>
          <p14:tracePt t="279750" x="9099550" y="571500"/>
          <p14:tracePt t="279860" x="9099550" y="581025"/>
          <p14:tracePt t="279890" x="9099550" y="588963"/>
          <p14:tracePt t="279926" x="9099550" y="598488"/>
          <p14:tracePt t="280078" x="9090025" y="608013"/>
          <p14:tracePt t="280145" x="9090025" y="615950"/>
          <p14:tracePt t="280211" x="9090025" y="625475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Parser Structure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3184247"/>
              </p:ext>
            </p:extLst>
          </p:nvPr>
        </p:nvGraphicFramePr>
        <p:xfrm>
          <a:off x="533400" y="1295400"/>
          <a:ext cx="80010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0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Why Grammars and Parsers</a:t>
            </a:r>
            <a:endParaRPr lang="en-US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05453475"/>
              </p:ext>
            </p:extLst>
          </p:nvPr>
        </p:nvGraphicFramePr>
        <p:xfrm>
          <a:off x="533400" y="1295400"/>
          <a:ext cx="80010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136"/>
      </p:ext>
    </p:extLst>
  </p:cSld>
  <p:clrMapOvr>
    <a:masterClrMapping/>
  </p:clrMapOvr>
  <p:transition advTm="1127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981" x="9109075" y="608013"/>
          <p14:tracePt t="28295" x="9126538" y="598488"/>
          <p14:tracePt t="28320" x="9126538" y="588963"/>
          <p14:tracePt t="28339" x="9134475" y="581025"/>
          <p14:tracePt t="28357" x="9134475" y="554038"/>
          <p14:tracePt t="28388" x="9134475" y="536575"/>
          <p14:tracePt t="28400" x="9134475" y="509588"/>
          <p14:tracePt t="28419" x="9134475" y="490538"/>
          <p14:tracePt t="28433" x="9134475" y="455613"/>
          <p14:tracePt t="28451" x="9134475" y="438150"/>
          <p14:tracePt t="28463" x="9134475" y="411163"/>
          <p14:tracePt t="28481" x="9134475" y="384175"/>
          <p14:tracePt t="28494" x="9134475" y="347663"/>
          <p14:tracePt t="28513" x="9134475" y="339725"/>
          <p14:tracePt t="28524" x="9134475" y="330200"/>
          <p14:tracePt t="28543" x="9082088" y="330200"/>
          <p14:tracePt t="28625" x="9037638" y="322263"/>
          <p14:tracePt t="28637" x="8966200" y="322263"/>
          <p14:tracePt t="28648" x="8751888" y="357188"/>
          <p14:tracePt t="28669" x="8661400" y="384175"/>
          <p14:tracePt t="28680" x="8429625" y="446088"/>
          <p14:tracePt t="28700" x="8340725" y="490538"/>
          <p14:tracePt t="28713" x="8108950" y="571500"/>
          <p14:tracePt t="28731" x="8001000" y="608013"/>
          <p14:tracePt t="28743" x="7858125" y="669925"/>
          <p14:tracePt t="28763" x="7653338" y="750888"/>
          <p14:tracePt t="28781" x="7616825" y="768350"/>
          <p14:tracePt t="28793" x="7510463" y="812800"/>
          <p14:tracePt t="28813" x="7466013" y="839788"/>
          <p14:tracePt t="28825" x="7394575" y="874713"/>
          <p14:tracePt t="28843" x="7394575" y="884238"/>
          <p14:tracePt t="28859" x="7394575" y="893763"/>
          <p14:tracePt t="28889" x="7385050" y="893763"/>
          <p14:tracePt t="28907" x="7385050" y="901700"/>
          <p14:tracePt t="28933" x="7367588" y="928688"/>
          <p14:tracePt t="28953" x="7358063" y="938213"/>
          <p14:tracePt t="28964" x="7331075" y="982663"/>
          <p14:tracePt t="28984" x="7269163" y="1017588"/>
          <p14:tracePt t="29010" x="7188200" y="1054100"/>
          <p14:tracePt t="29028" x="7099300" y="1108075"/>
          <p14:tracePt t="29047" x="7062788" y="1125538"/>
          <p14:tracePt t="29059" x="6991350" y="1160463"/>
          <p14:tracePt t="29078" x="6946900" y="1187450"/>
          <p14:tracePt t="29090" x="6831013" y="1258888"/>
          <p14:tracePt t="29110" x="6786563" y="1285875"/>
          <p14:tracePt t="29123" x="6697663" y="1357313"/>
          <p14:tracePt t="29140" x="6661150" y="1374775"/>
          <p14:tracePt t="29153" x="6608763" y="1419225"/>
          <p14:tracePt t="29171" x="6562725" y="1455738"/>
          <p14:tracePt t="29205" x="6554788" y="1455738"/>
          <p14:tracePt t="29230" x="6554788" y="1465263"/>
          <p14:tracePt t="29421" x="6537325" y="1482725"/>
          <p14:tracePt t="29439" x="6527800" y="1482725"/>
          <p14:tracePt t="29451" x="6500813" y="1509713"/>
          <p14:tracePt t="29470" x="6491288" y="1517650"/>
          <p14:tracePt t="29483" x="6465888" y="1544638"/>
          <p14:tracePt t="29501" x="6446838" y="1554163"/>
          <p14:tracePt t="29513" x="6411913" y="1598613"/>
          <p14:tracePt t="29533" x="6375400" y="1652588"/>
          <p14:tracePt t="29551" x="6367463" y="1660525"/>
          <p14:tracePt t="29566" x="6340475" y="1724025"/>
          <p14:tracePt t="29581" x="6330950" y="1751013"/>
          <p14:tracePt t="29595" x="6303963" y="1812925"/>
          <p14:tracePt t="29613" x="6296025" y="1839913"/>
          <p14:tracePt t="29627" x="6296025" y="1866900"/>
          <p14:tracePt t="29644" x="6296025" y="1874838"/>
          <p14:tracePt t="29660" x="6286500" y="1901825"/>
          <p14:tracePt t="29677" x="6276975" y="1928813"/>
          <p14:tracePt t="29707" x="6269038" y="1955800"/>
          <p14:tracePt t="29720" x="6259513" y="2000250"/>
          <p14:tracePt t="29738" x="6251575" y="2071688"/>
          <p14:tracePt t="29772" x="6251575" y="2089150"/>
          <p14:tracePt t="29814" x="6251575" y="2098675"/>
          <p14:tracePt t="29833" x="6251575" y="2108200"/>
          <p14:tracePt t="39730" x="6251575" y="2116138"/>
          <p14:tracePt t="40257" x="6251575" y="2125663"/>
          <p14:tracePt t="40871" x="6251575" y="2133600"/>
          <p14:tracePt t="40883" x="6242050" y="2143125"/>
          <p14:tracePt t="40901" x="6232525" y="2152650"/>
          <p14:tracePt t="40929" x="6205538" y="2179638"/>
          <p14:tracePt t="40948" x="6197600" y="2187575"/>
          <p14:tracePt t="40961" x="6153150" y="2232025"/>
          <p14:tracePt t="40981" x="6143625" y="2241550"/>
          <p14:tracePt t="40993" x="6099175" y="2286000"/>
          <p14:tracePt t="41013" x="6089650" y="2295525"/>
          <p14:tracePt t="41023" x="6037263" y="2339975"/>
          <p14:tracePt t="41044" x="6027738" y="2347913"/>
          <p14:tracePt t="41055" x="5973763" y="2401888"/>
          <p14:tracePt t="41076" x="5946775" y="2428875"/>
          <p14:tracePt t="41087" x="5884863" y="2473325"/>
          <p14:tracePt t="41106" x="5867400" y="2482850"/>
          <p14:tracePt t="41118" x="5840413" y="2517775"/>
          <p14:tracePt t="41137" x="5813425" y="2536825"/>
          <p14:tracePt t="41149" x="5768975" y="2581275"/>
          <p14:tracePt t="41168" x="5751513" y="2608263"/>
          <p14:tracePt t="41180" x="5688013" y="2652713"/>
          <p14:tracePt t="41200" x="5670550" y="2670175"/>
          <p14:tracePt t="41214" x="5626100" y="2724150"/>
          <p14:tracePt t="41230" x="5608638" y="2741613"/>
          <p14:tracePt t="41246" x="5554663" y="2795588"/>
          <p14:tracePt t="41264" x="5537200" y="2813050"/>
          <p14:tracePt t="41280" x="5491163" y="2857500"/>
          <p14:tracePt t="41296" x="5465763" y="2874963"/>
          <p14:tracePt t="41314" x="5394325" y="2946400"/>
          <p14:tracePt t="41330" x="5394325" y="2955925"/>
          <p14:tracePt t="41347" x="5348288" y="2990850"/>
          <p14:tracePt t="41365" x="5330825" y="3009900"/>
          <p14:tracePt t="41380" x="5286375" y="3062288"/>
          <p14:tracePt t="41397" x="5241925" y="3108325"/>
          <p14:tracePt t="41414" x="5224463" y="3125788"/>
          <p14:tracePt t="41430" x="5187950" y="3179763"/>
          <p14:tracePt t="41447" x="5160963" y="3187700"/>
          <p14:tracePt t="41464" x="5126038" y="3232150"/>
          <p14:tracePt t="41480" x="5108575" y="3276600"/>
          <p14:tracePt t="41499" x="5089525" y="3303588"/>
          <p14:tracePt t="41514" x="5054600" y="3348038"/>
          <p14:tracePt t="41531" x="5054600" y="3367088"/>
          <p14:tracePt t="41547" x="5027613" y="3394075"/>
          <p14:tracePt t="41568" x="5000625" y="3455988"/>
          <p14:tracePt t="41581" x="5000625" y="3465513"/>
          <p14:tracePt t="41597" x="4991100" y="3482975"/>
          <p14:tracePt t="41614" x="4983163" y="3509963"/>
          <p14:tracePt t="41631" x="4973638" y="3544888"/>
          <p14:tracePt t="41648" x="4965700" y="3581400"/>
          <p14:tracePt t="41681" x="4965700" y="3598863"/>
          <p14:tracePt t="41701" x="4965700" y="3608388"/>
          <p14:tracePt t="41719" x="4965700" y="3616325"/>
          <p14:tracePt t="41731" x="4965700" y="3625850"/>
          <p14:tracePt t="41750" x="4965700" y="3633788"/>
          <p14:tracePt t="41762" x="4965700" y="3643313"/>
          <p14:tracePt t="41781" x="4973638" y="3643313"/>
          <p14:tracePt t="41814" x="4983163" y="3660775"/>
          <p14:tracePt t="41826" x="4991100" y="3660775"/>
          <p14:tracePt t="41846" x="5010150" y="3670300"/>
          <p14:tracePt t="41858" x="5027613" y="3679825"/>
          <p14:tracePt t="41871" x="5062538" y="3687763"/>
          <p14:tracePt t="41889" x="5126038" y="3705225"/>
          <p14:tracePt t="41908" x="5153025" y="3705225"/>
          <p14:tracePt t="41919" x="5205413" y="3714750"/>
          <p14:tracePt t="41939" x="5224463" y="3714750"/>
          <p14:tracePt t="41951" x="5286375" y="3724275"/>
          <p14:tracePt t="41970" x="5313363" y="3724275"/>
          <p14:tracePt t="41984" x="5375275" y="3724275"/>
          <p14:tracePt t="42004" x="5402263" y="3724275"/>
          <p14:tracePt t="42015" x="5465763" y="3724275"/>
          <p14:tracePt t="42034" x="5500688" y="3724275"/>
          <p14:tracePt t="42049" x="5554663" y="3724275"/>
          <p14:tracePt t="42066" x="5581650" y="3714750"/>
          <p14:tracePt t="42084" x="5643563" y="3705225"/>
          <p14:tracePt t="42099" x="5670550" y="3705225"/>
          <p14:tracePt t="42116" x="5697538" y="3697288"/>
          <p14:tracePt t="42134" x="5732463" y="3697288"/>
          <p14:tracePt t="42149" x="5768975" y="3687763"/>
          <p14:tracePt t="42166" x="5776913" y="3679825"/>
          <p14:tracePt t="42184" x="5786438" y="3679825"/>
          <p14:tracePt t="42199" x="5795963" y="3679825"/>
          <p14:tracePt t="47231" x="5786438" y="3679825"/>
          <p14:tracePt t="48115" x="5776913" y="3679825"/>
          <p14:tracePt t="48151" x="5776913" y="3697288"/>
          <p14:tracePt t="48399" x="5776913" y="3724275"/>
          <p14:tracePt t="48411" x="5776913" y="3751263"/>
          <p14:tracePt t="48429" x="5776913" y="3768725"/>
          <p14:tracePt t="48441" x="5776913" y="3813175"/>
          <p14:tracePt t="48461" x="5776913" y="3822700"/>
          <p14:tracePt t="48474" x="5776913" y="3875088"/>
          <p14:tracePt t="48492" x="5776913" y="3894138"/>
          <p14:tracePt t="48504" x="5786438" y="3946525"/>
          <p14:tracePt t="48524" x="5795963" y="4010025"/>
          <p14:tracePt t="48542" x="5795963" y="4017963"/>
          <p14:tracePt t="48554" x="5795963" y="4054475"/>
          <p14:tracePt t="48579" x="5795963" y="4081463"/>
          <p14:tracePt t="48585" x="5795963" y="4133850"/>
          <p14:tracePt t="48604" x="5795963" y="4160838"/>
          <p14:tracePt t="48619" x="5795963" y="4224338"/>
          <p14:tracePt t="48636" x="5795963" y="4268788"/>
          <p14:tracePt t="48654" x="5803900" y="4340225"/>
          <p14:tracePt t="48669" x="5803900" y="4375150"/>
          <p14:tracePt t="48685" x="5830888" y="4446588"/>
          <p14:tracePt t="48702" x="5830888" y="4465638"/>
          <p14:tracePt t="48729" x="5830888" y="4483100"/>
          <p14:tracePt t="48742" x="5830888" y="4518025"/>
          <p14:tracePt t="48760" x="5840413" y="4527550"/>
          <p14:tracePt t="48795" x="5840413" y="4537075"/>
          <p14:tracePt t="48820" x="5840413" y="4545013"/>
          <p14:tracePt t="48840" x="5840413" y="4562475"/>
          <p14:tracePt t="48870" x="5840413" y="4572000"/>
          <p14:tracePt t="48951" x="5848350" y="4581525"/>
          <p14:tracePt t="48991" x="5848350" y="4589463"/>
          <p14:tracePt t="49025" x="5857875" y="4598988"/>
          <p14:tracePt t="49044" x="5857875" y="4608513"/>
          <p14:tracePt t="49104" x="5867400" y="4608513"/>
          <p14:tracePt t="49122" x="5875338" y="4608513"/>
          <p14:tracePt t="49232" x="5884863" y="4608513"/>
          <p14:tracePt t="49257" x="5894388" y="4608513"/>
          <p14:tracePt t="49307" x="5902325" y="4608513"/>
          <p14:tracePt t="49424" x="5911850" y="4608513"/>
          <p14:tracePt t="49434" x="5919788" y="4608513"/>
          <p14:tracePt t="49455" x="5929313" y="4608513"/>
          <p14:tracePt t="49515" x="5938838" y="4598988"/>
          <p14:tracePt t="49526" x="5946775" y="4589463"/>
          <p14:tracePt t="49545" x="5973763" y="4572000"/>
          <p14:tracePt t="49565" x="6018213" y="4545013"/>
          <p14:tracePt t="49591" x="6099175" y="4510088"/>
          <p14:tracePt t="49611" x="6126163" y="4510088"/>
          <p14:tracePt t="49624" x="6188075" y="4491038"/>
          <p14:tracePt t="49642" x="6242050" y="4491038"/>
          <p14:tracePt t="49655" x="6357938" y="4483100"/>
          <p14:tracePt t="49674" x="6411913" y="4473575"/>
          <p14:tracePt t="49684" x="6537325" y="4446588"/>
          <p14:tracePt t="49704" x="6599238" y="4429125"/>
          <p14:tracePt t="49716" x="6697663" y="4394200"/>
          <p14:tracePt t="49736" x="6724650" y="4367213"/>
          <p14:tracePt t="49748" x="6813550" y="4330700"/>
          <p14:tracePt t="49767" x="6848475" y="4313238"/>
          <p14:tracePt t="49778" x="6965950" y="4268788"/>
          <p14:tracePt t="49798" x="6991350" y="4268788"/>
          <p14:tracePt t="49810" x="7089775" y="4232275"/>
          <p14:tracePt t="49829" x="7116763" y="4232275"/>
          <p14:tracePt t="49842" x="7180263" y="4214813"/>
          <p14:tracePt t="49860" x="7224713" y="4205288"/>
          <p14:tracePt t="49875" x="7269163" y="4187825"/>
          <p14:tracePt t="49891" x="7277100" y="4187825"/>
          <p14:tracePt t="49906" x="7296150" y="4179888"/>
          <p14:tracePt t="49924" x="7304088" y="4179888"/>
          <p14:tracePt t="49957" x="7323138" y="4170363"/>
          <p14:tracePt t="49969" x="7331075" y="4170363"/>
          <p14:tracePt t="49999" x="7358063" y="4170363"/>
          <p14:tracePt t="50018" x="7367588" y="4170363"/>
          <p14:tracePt t="50030" x="7394575" y="4160838"/>
          <p14:tracePt t="50050" x="7412038" y="4152900"/>
          <p14:tracePt t="50076" x="7446963" y="4143375"/>
          <p14:tracePt t="50095" x="7456488" y="4133850"/>
          <p14:tracePt t="50108" x="7491413" y="4108450"/>
          <p14:tracePt t="50127" x="7518400" y="4098925"/>
          <p14:tracePt t="50139" x="7554913" y="4081463"/>
          <p14:tracePt t="50160" x="7572375" y="4062413"/>
          <p14:tracePt t="50172" x="7616825" y="4044950"/>
          <p14:tracePt t="50191" x="7634288" y="4037013"/>
          <p14:tracePt t="50204" x="7661275" y="4017963"/>
          <p14:tracePt t="50224" x="7680325" y="4017963"/>
          <p14:tracePt t="50235" x="7715250" y="3990975"/>
          <p14:tracePt t="50254" x="7742238" y="3973513"/>
          <p14:tracePt t="50265" x="7786688" y="3938588"/>
          <p14:tracePt t="50284" x="7804150" y="3911600"/>
          <p14:tracePt t="50297" x="7840663" y="3867150"/>
          <p14:tracePt t="50317" x="7858125" y="3848100"/>
          <p14:tracePt t="50328" x="7867650" y="3840163"/>
          <p14:tracePt t="50347" x="7894638" y="3830638"/>
          <p14:tracePt t="50398" x="7894638" y="3822700"/>
          <p14:tracePt t="50410" x="7902575" y="3822700"/>
          <p14:tracePt t="50422" x="7920038" y="3822700"/>
          <p14:tracePt t="50444" x="7929563" y="3803650"/>
          <p14:tracePt t="50469" x="7966075" y="3795713"/>
          <p14:tracePt t="50488" x="7974013" y="3776663"/>
          <p14:tracePt t="50508" x="7983538" y="3768725"/>
          <p14:tracePt t="50518" x="8001000" y="3759200"/>
          <p14:tracePt t="50538" x="8010525" y="3751263"/>
          <p14:tracePt t="50550" x="8027988" y="3724275"/>
          <p14:tracePt t="50569" x="8037513" y="3705225"/>
          <p14:tracePt t="50582" x="8062913" y="3670300"/>
          <p14:tracePt t="50604" x="8072438" y="3633788"/>
          <p14:tracePt t="50614" x="8081963" y="3616325"/>
          <p14:tracePt t="50626" x="8089900" y="3608388"/>
          <p14:tracePt t="50664" x="8099425" y="3598863"/>
          <p14:tracePt t="50691" x="8126413" y="3581400"/>
          <p14:tracePt t="50711" x="8134350" y="3571875"/>
          <p14:tracePt t="50725" x="8153400" y="3562350"/>
          <p14:tracePt t="50742" x="8161338" y="3554413"/>
          <p14:tracePt t="50754" x="8170863" y="3544888"/>
          <p14:tracePt t="50785" x="8180388" y="3536950"/>
          <p14:tracePt t="50804" x="8188325" y="3527425"/>
          <p14:tracePt t="50815" x="8197850" y="3517900"/>
          <p14:tracePt t="50835" x="8205788" y="3509963"/>
          <p14:tracePt t="70981" x="8215313" y="3509963"/>
          <p14:tracePt t="71858" x="8224838" y="3509963"/>
          <p14:tracePt t="71869" x="8232775" y="3509963"/>
          <p14:tracePt t="71881" x="8232775" y="3517900"/>
          <p14:tracePt t="71934" x="8242300" y="3527425"/>
          <p14:tracePt t="71945" x="8277225" y="3527425"/>
          <p14:tracePt t="71964" x="8286750" y="3536950"/>
          <p14:tracePt t="71976" x="8313738" y="3544888"/>
          <p14:tracePt t="71996" x="8331200" y="3544888"/>
          <p14:tracePt t="72007" x="8348663" y="3544888"/>
          <p14:tracePt t="72026" x="8394700" y="3544888"/>
          <p14:tracePt t="72059" x="8412163" y="3544888"/>
          <p14:tracePt t="72072" x="8466138" y="3544888"/>
          <p14:tracePt t="72091" x="8491538" y="3536950"/>
          <p14:tracePt t="72101" x="8537575" y="3527425"/>
          <p14:tracePt t="72120" x="8545513" y="3527425"/>
          <p14:tracePt t="72134" x="8562975" y="3527425"/>
          <p14:tracePt t="72152" x="8572500" y="3527425"/>
          <p14:tracePt t="72185" x="8572500" y="3517900"/>
          <p14:tracePt t="72197" x="8582025" y="3517900"/>
          <p14:tracePt t="72229" x="8582025" y="3509963"/>
          <p14:tracePt t="72264" x="8589963" y="3509963"/>
          <p14:tracePt t="72276" x="8599488" y="3490913"/>
          <p14:tracePt t="72295" x="8609013" y="3482975"/>
          <p14:tracePt t="72306" x="8609013" y="3473450"/>
          <p14:tracePt t="72325" x="8616950" y="3473450"/>
          <p14:tracePt t="105731" x="8626475" y="3473450"/>
          <p14:tracePt t="106079" x="8643938" y="3473450"/>
          <p14:tracePt t="106091" x="8680450" y="3473450"/>
          <p14:tracePt t="106109" x="8688388" y="3473450"/>
          <p14:tracePt t="106121" x="8705850" y="3473450"/>
          <p14:tracePt t="106139" x="8705850" y="3465513"/>
          <p14:tracePt t="106159" x="8715375" y="3465513"/>
          <p14:tracePt t="106171" x="8751888" y="3446463"/>
          <p14:tracePt t="106189" x="8769350" y="3446463"/>
          <p14:tracePt t="106202" x="8848725" y="3429000"/>
          <p14:tracePt t="106224" x="8867775" y="3419475"/>
          <p14:tracePt t="106235" x="8875713" y="3411538"/>
          <p14:tracePt t="106247" x="8939213" y="3384550"/>
          <p14:tracePt t="106265" x="8956675" y="3384550"/>
          <p14:tracePt t="106277" x="9001125" y="3357563"/>
          <p14:tracePt t="106297" x="9037638" y="3348038"/>
          <p14:tracePt t="106316" x="9055100" y="3330575"/>
          <p14:tracePt t="106329" x="9063038" y="3330575"/>
          <p14:tracePt t="106342" x="9072563" y="3330575"/>
          <p14:tracePt t="106361" x="9072563" y="3322638"/>
          <p14:tracePt t="106394" x="9082088" y="3322638"/>
          <p14:tracePt t="106420" x="9082088" y="3313113"/>
          <p14:tracePt t="108730" x="9082088" y="3303588"/>
          <p14:tracePt t="109192" x="9072563" y="3295650"/>
          <p14:tracePt t="109204" x="9055100" y="3286125"/>
          <p14:tracePt t="109224" x="9037638" y="3268663"/>
          <p14:tracePt t="109255" x="9018588" y="3251200"/>
          <p14:tracePt t="109266" x="8991600" y="3232150"/>
          <p14:tracePt t="109285" x="8974138" y="3214688"/>
          <p14:tracePt t="109298" x="8947150" y="3170238"/>
          <p14:tracePt t="109318" x="8920163" y="3152775"/>
          <p14:tracePt t="109329" x="8885238" y="3116263"/>
          <p14:tracePt t="109347" x="8858250" y="3089275"/>
          <p14:tracePt t="109360" x="8823325" y="3054350"/>
          <p14:tracePt t="109380" x="8804275" y="3036888"/>
          <p14:tracePt t="109394" x="8769350" y="3000375"/>
          <p14:tracePt t="109411" x="8742363" y="2982913"/>
          <p14:tracePt t="109424" x="8732838" y="2973388"/>
          <p14:tracePt t="109442" x="8715375" y="2946400"/>
          <p14:tracePt t="109454" x="8680450" y="2911475"/>
          <p14:tracePt t="109506" x="8680450" y="2901950"/>
          <p14:tracePt t="109517" x="8661400" y="2884488"/>
          <p14:tracePt t="109536" x="8653463" y="2874963"/>
          <p14:tracePt t="109567" x="8653463" y="2867025"/>
          <p14:tracePt t="109579" x="8643938" y="2857500"/>
          <p14:tracePt t="109664" x="8634413" y="28575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Predefined Course List</a:t>
            </a:r>
            <a:endParaRPr lang="en-US" dirty="0"/>
          </a:p>
        </p:txBody>
      </p:sp>
      <p:pic>
        <p:nvPicPr>
          <p:cNvPr id="454660" name="Picture 4"/>
          <p:cNvPicPr>
            <a:picLocks noChangeAspect="1" noChangeArrowheads="1"/>
          </p:cNvPicPr>
          <p:nvPr/>
        </p:nvPicPr>
        <p:blipFill>
          <a:blip r:embed="rId5" cstate="print"/>
          <a:srcRect l="16000" t="62692" r="60500"/>
          <a:stretch>
            <a:fillRect/>
          </a:stretch>
        </p:blipFill>
        <p:spPr bwMode="auto">
          <a:xfrm>
            <a:off x="1143000" y="1295400"/>
            <a:ext cx="4775200" cy="5562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79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045" x="9117013" y="1982788"/>
          <p14:tracePt t="13168" x="9117013" y="1990725"/>
          <p14:tracePt t="13260" x="9117013" y="2000250"/>
          <p14:tracePt t="13278" x="9109075" y="2009775"/>
          <p14:tracePt t="13306" x="9090025" y="2027238"/>
          <p14:tracePt t="13326" x="9090025" y="2036763"/>
          <p14:tracePt t="13337" x="9072563" y="2054225"/>
          <p14:tracePt t="13356" x="9072563" y="2071688"/>
          <p14:tracePt t="13367" x="9072563" y="2089150"/>
          <p14:tracePt t="13419" x="9072563" y="2116138"/>
          <p14:tracePt t="13433" x="9072563" y="2170113"/>
          <p14:tracePt t="13452" x="9082088" y="2187575"/>
          <p14:tracePt t="13465" x="9090025" y="2205038"/>
          <p14:tracePt t="13478" x="9090025" y="2214563"/>
          <p14:tracePt t="13497" x="9090025" y="2241550"/>
          <p14:tracePt t="13523" x="9090025" y="2251075"/>
          <p14:tracePt t="13543" x="9090025" y="2259013"/>
          <p14:tracePt t="13562" x="9090025" y="2268538"/>
          <p14:tracePt t="13572" x="9010650" y="2312988"/>
          <p14:tracePt t="13607" x="8947150" y="2322513"/>
          <p14:tracePt t="13620" x="8804275" y="2357438"/>
          <p14:tracePt t="13639" x="8751888" y="2366963"/>
          <p14:tracePt t="13649" x="8643938" y="2374900"/>
          <p14:tracePt t="13668" x="8626475" y="2384425"/>
          <p14:tracePt t="13681" x="8562975" y="2393950"/>
          <p14:tracePt t="13700" x="8545513" y="2393950"/>
          <p14:tracePt t="13713" x="8429625" y="2393950"/>
          <p14:tracePt t="13732" x="8385175" y="2401888"/>
          <p14:tracePt t="13746" x="8296275" y="2411413"/>
          <p14:tracePt t="13764" x="8259763" y="2411413"/>
          <p14:tracePt t="13777" x="8161338" y="2419350"/>
          <p14:tracePt t="13795" x="8116888" y="2419350"/>
          <p14:tracePt t="13810" x="8018463" y="2438400"/>
          <p14:tracePt t="13827" x="7939088" y="2428875"/>
          <p14:tracePt t="13843" x="7680325" y="2419350"/>
          <p14:tracePt t="13860" x="7589838" y="2419350"/>
          <p14:tracePt t="13876" x="7419975" y="2411413"/>
          <p14:tracePt t="13892" x="7402513" y="2401888"/>
          <p14:tracePt t="13909" x="7286625" y="2401888"/>
          <p14:tracePt t="13926" x="7224713" y="2401888"/>
          <p14:tracePt t="13942" x="7116763" y="2401888"/>
          <p14:tracePt t="13959" x="7054850" y="2401888"/>
          <p14:tracePt t="13976" x="7027863" y="2401888"/>
          <p14:tracePt t="13993" x="6983413" y="2401888"/>
          <p14:tracePt t="14010" x="6911975" y="2401888"/>
          <p14:tracePt t="14026" x="6724650" y="2401888"/>
          <p14:tracePt t="14043" x="6661150" y="2401888"/>
          <p14:tracePt t="14059" x="6438900" y="2401888"/>
          <p14:tracePt t="14077" x="6286500" y="2419350"/>
          <p14:tracePt t="14095" x="6251575" y="2419350"/>
          <p14:tracePt t="14109" x="6134100" y="2428875"/>
          <p14:tracePt t="14126" x="6062663" y="2428875"/>
          <p14:tracePt t="14143" x="5929313" y="2438400"/>
          <p14:tracePt t="14160" x="5867400" y="2446338"/>
          <p14:tracePt t="14177" x="5768975" y="2446338"/>
          <p14:tracePt t="14194" x="5705475" y="2455863"/>
          <p14:tracePt t="14210" x="5562600" y="2455863"/>
          <p14:tracePt t="14227" x="5483225" y="2455863"/>
          <p14:tracePt t="14243" x="5295900" y="2446338"/>
          <p14:tracePt t="14260" x="5259388" y="2446338"/>
          <p14:tracePt t="14277" x="5108575" y="2438400"/>
          <p14:tracePt t="14294" x="4973638" y="2419350"/>
          <p14:tracePt t="14310" x="4759325" y="2384425"/>
          <p14:tracePt t="14330" x="4660900" y="2374900"/>
          <p14:tracePt t="14343" x="4483100" y="2322513"/>
          <p14:tracePt t="14365" x="4394200" y="2303463"/>
          <p14:tracePt t="14377" x="4340225" y="2286000"/>
          <p14:tracePt t="14394" x="4160838" y="2241550"/>
          <p14:tracePt t="14411" x="3938588" y="2170113"/>
          <p14:tracePt t="14428" x="3867150" y="2152650"/>
          <p14:tracePt t="14444" x="3660775" y="2071688"/>
          <p14:tracePt t="14460" x="3581400" y="2044700"/>
          <p14:tracePt t="14477" x="3482975" y="2009775"/>
          <p14:tracePt t="14494" x="3465513" y="1990725"/>
          <p14:tracePt t="14511" x="3402013" y="1946275"/>
          <p14:tracePt t="14528" x="3367088" y="1928813"/>
          <p14:tracePt t="14544" x="3330575" y="1928813"/>
          <p14:tracePt t="14561" x="3232150" y="1901825"/>
          <p14:tracePt t="14578" x="3197225" y="1901825"/>
          <p14:tracePt t="14596" x="3133725" y="1901825"/>
          <p14:tracePt t="14624" x="3071813" y="1901825"/>
          <p14:tracePt t="14643" x="3027363" y="1901825"/>
          <p14:tracePt t="14654" x="2955925" y="1928813"/>
          <p14:tracePt t="14673" x="2928938" y="1928813"/>
          <p14:tracePt t="14685" x="2874963" y="1938338"/>
          <p14:tracePt t="14704" x="2813050" y="1973263"/>
          <p14:tracePt t="14723" x="2795588" y="1982788"/>
          <p14:tracePt t="14735" x="2759075" y="2009775"/>
          <p14:tracePt t="14747" x="2741613" y="2027238"/>
          <p14:tracePt t="14774" x="2705100" y="2054225"/>
          <p14:tracePt t="14787" x="2687638" y="2062163"/>
          <p14:tracePt t="14799" x="2670175" y="2089150"/>
          <p14:tracePt t="14812" x="2625725" y="2143125"/>
          <p14:tracePt t="14830" x="2598738" y="2170113"/>
          <p14:tracePt t="14845" x="2536825" y="2286000"/>
          <p14:tracePt t="14862" x="2473325" y="2411413"/>
          <p14:tracePt t="14879" x="2428875" y="2482850"/>
          <p14:tracePt t="14895" x="2374900" y="2616200"/>
          <p14:tracePt t="14912" x="2357438" y="2670175"/>
          <p14:tracePt t="14929" x="2322513" y="2840038"/>
          <p14:tracePt t="14945" x="2322513" y="2901950"/>
          <p14:tracePt t="14962" x="2303463" y="3027363"/>
          <p14:tracePt t="14979" x="2295525" y="3098800"/>
          <p14:tracePt t="14996" x="2259013" y="3241675"/>
          <p14:tracePt t="15012" x="2241550" y="3303588"/>
          <p14:tracePt t="15029" x="2232025" y="3330575"/>
          <p14:tracePt t="15046" x="2232025" y="3402013"/>
          <p14:tracePt t="15063" x="2232025" y="3446463"/>
          <p14:tracePt t="15079" x="2224088" y="3589338"/>
          <p14:tracePt t="15096" x="2205038" y="3759200"/>
          <p14:tracePt t="15114" x="2205038" y="3894138"/>
          <p14:tracePt t="15131" x="2205038" y="3946525"/>
          <p14:tracePt t="15146" x="2224088" y="4098925"/>
          <p14:tracePt t="15164" x="2232025" y="4170363"/>
          <p14:tracePt t="15179" x="2276475" y="4367213"/>
          <p14:tracePt t="15197" x="2303463" y="4446588"/>
          <p14:tracePt t="15213" x="2330450" y="4589463"/>
          <p14:tracePt t="15230" x="2347913" y="4660900"/>
          <p14:tracePt t="15246" x="2428875" y="4848225"/>
          <p14:tracePt t="15263" x="2455863" y="4911725"/>
          <p14:tracePt t="15280" x="2517775" y="5027613"/>
          <p14:tracePt t="15297" x="2554288" y="5081588"/>
          <p14:tracePt t="15313" x="2616200" y="5187950"/>
          <p14:tracePt t="15330" x="2670175" y="5276850"/>
          <p14:tracePt t="15347" x="2687638" y="5295900"/>
          <p14:tracePt t="15364" x="2741613" y="5357813"/>
          <p14:tracePt t="15381" x="2830513" y="5438775"/>
          <p14:tracePt t="15397" x="2911475" y="5491163"/>
          <p14:tracePt t="15414" x="3108325" y="5616575"/>
          <p14:tracePt t="15430" x="3170238" y="5653088"/>
          <p14:tracePt t="15447" x="3303588" y="5705475"/>
          <p14:tracePt t="15464" x="3509963" y="5795963"/>
          <p14:tracePt t="15480" x="3589338" y="5830888"/>
          <p14:tracePt t="15497" x="3822700" y="5919788"/>
          <p14:tracePt t="15514" x="3938588" y="5965825"/>
          <p14:tracePt t="15531" x="4187825" y="6054725"/>
          <p14:tracePt t="15547" x="4241800" y="6062663"/>
          <p14:tracePt t="15568" x="4313238" y="6062663"/>
          <p14:tracePt t="15589" x="4340225" y="6062663"/>
          <p14:tracePt t="15600" x="4394200" y="6062663"/>
          <p14:tracePt t="15614" x="4518025" y="6045200"/>
          <p14:tracePt t="15631" x="4608513" y="6027738"/>
          <p14:tracePt t="15650" x="4670425" y="6010275"/>
          <p14:tracePt t="15664" x="4776788" y="5983288"/>
          <p14:tracePt t="15684" x="4813300" y="5965825"/>
          <p14:tracePt t="15698" x="4884738" y="5902325"/>
          <p14:tracePt t="15714" x="4938713" y="5857875"/>
          <p14:tracePt t="15731" x="4991100" y="5768975"/>
          <p14:tracePt t="15748" x="5116513" y="5510213"/>
          <p14:tracePt t="15764" x="5143500" y="5429250"/>
          <p14:tracePt t="15781" x="5259388" y="5160963"/>
          <p14:tracePt t="15799" x="5286375" y="5054600"/>
          <p14:tracePt t="15815" x="5367338" y="4822825"/>
          <p14:tracePt t="15831" x="5394325" y="4724400"/>
          <p14:tracePt t="15848" x="5500688" y="4295775"/>
          <p14:tracePt t="15866" x="5572125" y="3902075"/>
          <p14:tracePt t="15885" x="5581650" y="3687763"/>
          <p14:tracePt t="15898" x="5634038" y="3187700"/>
          <p14:tracePt t="15916" x="5653088" y="3027363"/>
          <p14:tracePt t="15932" x="5670550" y="2652713"/>
          <p14:tracePt t="15949" x="5670550" y="2608263"/>
          <p14:tracePt t="15965" x="5670550" y="2259013"/>
          <p14:tracePt t="15982" x="5661025" y="2133600"/>
          <p14:tracePt t="15998" x="5634038" y="1785938"/>
          <p14:tracePt t="16015" x="5626100" y="1687513"/>
          <p14:tracePt t="16032" x="5608638" y="1544638"/>
          <p14:tracePt t="16049" x="5608638" y="1517650"/>
          <p14:tracePt t="16065" x="5589588" y="1500188"/>
          <p14:tracePt t="16082" x="5581650" y="1473200"/>
          <p14:tracePt t="16099" x="5518150" y="1411288"/>
          <p14:tracePt t="16116" x="5500688" y="1384300"/>
          <p14:tracePt t="16132" x="5357813" y="1285875"/>
          <p14:tracePt t="16149" x="5232400" y="1241425"/>
          <p14:tracePt t="16166" x="4965700" y="1214438"/>
          <p14:tracePt t="16182" x="4894263" y="1204913"/>
          <p14:tracePt t="16199" x="4633913" y="1196975"/>
          <p14:tracePt t="16216" x="4545013" y="1196975"/>
          <p14:tracePt t="16233" x="4367213" y="1196975"/>
          <p14:tracePt t="16249" x="4276725" y="1196975"/>
          <p14:tracePt t="16266" x="4000500" y="1196975"/>
          <p14:tracePt t="16283" x="3894138" y="1196975"/>
          <p14:tracePt t="16299" x="3633788" y="1214438"/>
          <p14:tracePt t="16316" x="3589338" y="1214438"/>
          <p14:tracePt t="16333" x="3375025" y="1258888"/>
          <p14:tracePt t="16350" x="3295650" y="1276350"/>
          <p14:tracePt t="16368" x="3160713" y="1322388"/>
          <p14:tracePt t="16387" x="3089275" y="1339850"/>
          <p14:tracePt t="16400" x="2928938" y="1401763"/>
          <p14:tracePt t="16418" x="2874963" y="1411288"/>
          <p14:tracePt t="16433" x="2751138" y="1455738"/>
          <p14:tracePt t="16450" x="2714625" y="1465263"/>
          <p14:tracePt t="16466" x="2643188" y="1509713"/>
          <p14:tracePt t="16483" x="2571750" y="1554163"/>
          <p14:tracePt t="16500" x="2562225" y="1562100"/>
          <p14:tracePt t="16517" x="2500313" y="1598613"/>
          <p14:tracePt t="16534" x="2482850" y="1625600"/>
          <p14:tracePt t="16550" x="2411413" y="1679575"/>
          <p14:tracePt t="16567" x="2374900" y="1724025"/>
          <p14:tracePt t="16584" x="2330450" y="1795463"/>
          <p14:tracePt t="16600" x="2295525" y="1847850"/>
          <p14:tracePt t="16617" x="2268538" y="1884363"/>
          <p14:tracePt t="16634" x="2224088" y="1990725"/>
          <p14:tracePt t="16651" x="2214563" y="2009775"/>
          <p14:tracePt t="16667" x="2179638" y="2108200"/>
          <p14:tracePt t="16684" x="2170113" y="2143125"/>
          <p14:tracePt t="16701" x="2160588" y="2170113"/>
          <p14:tracePt t="16717" x="2152650" y="2224088"/>
          <p14:tracePt t="16734" x="2152650" y="2312988"/>
          <p14:tracePt t="16751" x="2152650" y="2330450"/>
          <p14:tracePt t="16767" x="2152650" y="2384425"/>
          <p14:tracePt t="16784" x="2152650" y="2455863"/>
          <p14:tracePt t="16801" x="2152650" y="2544763"/>
          <p14:tracePt t="16818" x="2152650" y="2554288"/>
          <p14:tracePt t="16835" x="2152650" y="2616200"/>
          <p14:tracePt t="16851" x="2152650" y="2643188"/>
          <p14:tracePt t="16868" x="2152650" y="2679700"/>
          <p14:tracePt t="16884" x="2152650" y="2697163"/>
          <p14:tracePt t="16902" x="2152650" y="2759075"/>
          <p14:tracePt t="16918" x="2152650" y="2919413"/>
          <p14:tracePt t="16936" x="2170113" y="3009900"/>
          <p14:tracePt t="16955" x="2179638" y="3036888"/>
          <p14:tracePt t="16968" x="2187575" y="3098800"/>
          <p14:tracePt t="16986" x="2187575" y="3116263"/>
          <p14:tracePt t="17002" x="2205038" y="3187700"/>
          <p14:tracePt t="17018" x="2214563" y="3205163"/>
          <p14:tracePt t="17036" x="2232025" y="3268663"/>
          <p14:tracePt t="17052" x="2241550" y="3295650"/>
          <p14:tracePt t="17068" x="2295525" y="3375025"/>
          <p14:tracePt t="17085" x="2303463" y="3394075"/>
          <p14:tracePt t="17102" x="2347913" y="3455988"/>
          <p14:tracePt t="17119" x="2384425" y="3500438"/>
          <p14:tracePt t="17135" x="2446338" y="3554413"/>
          <p14:tracePt t="17152" x="2509838" y="3616325"/>
          <p14:tracePt t="17170" x="2705100" y="3741738"/>
          <p14:tracePt t="17188" x="2776538" y="3776663"/>
          <p14:tracePt t="17204" x="3027363" y="3902075"/>
          <p14:tracePt t="17220" x="3133725" y="3946525"/>
          <p14:tracePt t="17236" x="3394075" y="4037013"/>
          <p14:tracePt t="17252" x="3490913" y="4062413"/>
          <p14:tracePt t="17269" x="3795713" y="4133850"/>
          <p14:tracePt t="17286" x="3911600" y="4152900"/>
          <p14:tracePt t="17302" x="4187825" y="4205288"/>
          <p14:tracePt t="17320" x="4303713" y="4232275"/>
          <p14:tracePt t="17336" x="4643438" y="4303713"/>
          <p14:tracePt t="17353" x="4786313" y="4322763"/>
          <p14:tracePt t="17369" x="5187950" y="4375150"/>
          <p14:tracePt t="17386" x="5313363" y="4384675"/>
          <p14:tracePt t="17403" x="5608638" y="4411663"/>
          <p14:tracePt t="17420" x="5705475" y="4419600"/>
          <p14:tracePt t="17436" x="6010275" y="4429125"/>
          <p14:tracePt t="17454" x="6276975" y="4429125"/>
          <p14:tracePt t="17471" x="6394450" y="4429125"/>
          <p14:tracePt t="17486" x="6634163" y="4429125"/>
          <p14:tracePt t="17504" x="6705600" y="4419600"/>
          <p14:tracePt t="17520" x="6831013" y="4411663"/>
          <p14:tracePt t="17537" x="6875463" y="4411663"/>
          <p14:tracePt t="17553" x="7045325" y="4402138"/>
          <p14:tracePt t="17570" x="7062788" y="4402138"/>
          <p14:tracePt t="17587" x="7153275" y="4384675"/>
          <p14:tracePt t="17603" x="7224713" y="4375150"/>
          <p14:tracePt t="17620" x="7251700" y="4367213"/>
          <p14:tracePt t="17637" x="7286625" y="4357688"/>
          <p14:tracePt t="17654" x="7367588" y="4330700"/>
          <p14:tracePt t="17670" x="7402513" y="4303713"/>
          <p14:tracePt t="17687" x="7527925" y="4224338"/>
          <p14:tracePt t="17704" x="7554913" y="4197350"/>
          <p14:tracePt t="17721" x="7680325" y="4098925"/>
          <p14:tracePt t="17737" x="7742238" y="4044950"/>
          <p14:tracePt t="17755" x="7777163" y="4017963"/>
          <p14:tracePt t="17770" x="7840663" y="3956050"/>
          <p14:tracePt t="17787" x="7867650" y="3929063"/>
          <p14:tracePt t="17804" x="7920038" y="3875088"/>
          <p14:tracePt t="17821" x="7947025" y="3848100"/>
          <p14:tracePt t="17838" x="8010525" y="3795713"/>
          <p14:tracePt t="17854" x="8037513" y="3776663"/>
          <p14:tracePt t="17876" x="8045450" y="37766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/>
              <a:t>Predefined List Filled by Program</a:t>
            </a: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6200" y="1371600"/>
            <a:ext cx="8580438" cy="218521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1700" dirty="0"/>
              <a:t> </a:t>
            </a:r>
            <a:r>
              <a:rPr lang="en-US" sz="1700" dirty="0" smtClean="0"/>
              <a:t>   </a:t>
            </a:r>
            <a:r>
              <a:rPr lang="en-US" sz="1700" b="1" dirty="0" smtClean="0"/>
              <a:t>static</a:t>
            </a:r>
            <a:r>
              <a:rPr lang="en-US" sz="1700" dirty="0" smtClean="0"/>
              <a:t> </a:t>
            </a:r>
            <a:r>
              <a:rPr lang="en-US" sz="1700" dirty="0" err="1"/>
              <a:t>CourseList</a:t>
            </a:r>
            <a:r>
              <a:rPr lang="en-US" sz="1700" dirty="0"/>
              <a:t> courses = </a:t>
            </a:r>
            <a:r>
              <a:rPr lang="en-US" sz="1700" b="1" dirty="0"/>
              <a:t>new</a:t>
            </a:r>
            <a:r>
              <a:rPr lang="en-US" sz="1700" dirty="0"/>
              <a:t> </a:t>
            </a:r>
            <a:r>
              <a:rPr lang="en-US" sz="1700" dirty="0" err="1"/>
              <a:t>ACourseList</a:t>
            </a:r>
            <a:r>
              <a:rPr lang="en-US" sz="1700" dirty="0"/>
              <a:t>();</a:t>
            </a:r>
          </a:p>
          <a:p>
            <a:pPr algn="l"/>
            <a:r>
              <a:rPr lang="en-US" sz="1700" dirty="0"/>
              <a:t> </a:t>
            </a:r>
            <a:r>
              <a:rPr lang="en-US" sz="1700" dirty="0" smtClean="0"/>
              <a:t>   </a:t>
            </a:r>
            <a:r>
              <a:rPr lang="en-US" sz="1700" b="1" dirty="0" smtClean="0"/>
              <a:t>static</a:t>
            </a:r>
            <a:r>
              <a:rPr lang="en-US" sz="1700" dirty="0" smtClean="0"/>
              <a:t> </a:t>
            </a:r>
            <a:r>
              <a:rPr lang="en-US" sz="1700" b="1" dirty="0"/>
              <a:t>void</a:t>
            </a:r>
            <a:r>
              <a:rPr lang="en-US" sz="1700" dirty="0"/>
              <a:t> </a:t>
            </a:r>
            <a:r>
              <a:rPr lang="en-US" sz="1700" dirty="0" err="1"/>
              <a:t>fillCourses</a:t>
            </a:r>
            <a:r>
              <a:rPr lang="en-US" sz="1700" dirty="0"/>
              <a:t>() {</a:t>
            </a:r>
          </a:p>
          <a:p>
            <a:pPr algn="l"/>
            <a:r>
              <a:rPr lang="en-US" sz="1700" dirty="0"/>
              <a:t> </a:t>
            </a:r>
            <a:r>
              <a:rPr lang="en-US" sz="1700" dirty="0" smtClean="0"/>
              <a:t>      </a:t>
            </a:r>
            <a:r>
              <a:rPr lang="en-US" sz="1700" dirty="0" err="1" smtClean="0"/>
              <a:t>courses.addElement</a:t>
            </a:r>
            <a:r>
              <a:rPr lang="en-US" sz="1700" dirty="0" smtClean="0"/>
              <a:t>(</a:t>
            </a:r>
            <a:r>
              <a:rPr lang="en-US" sz="1700" b="1" dirty="0" smtClean="0"/>
              <a:t>new</a:t>
            </a:r>
            <a:r>
              <a:rPr lang="en-US" sz="1700" dirty="0" smtClean="0"/>
              <a:t> </a:t>
            </a:r>
            <a:r>
              <a:rPr lang="en-US" sz="1700" dirty="0" err="1"/>
              <a:t>ARegularCourse</a:t>
            </a:r>
            <a:r>
              <a:rPr lang="en-US" sz="1700" dirty="0"/>
              <a:t> ("Intro. </a:t>
            </a:r>
            <a:r>
              <a:rPr lang="en-US" sz="1700" dirty="0" err="1"/>
              <a:t>Prog</a:t>
            </a:r>
            <a:r>
              <a:rPr lang="en-US" sz="1700" dirty="0"/>
              <a:t>.",  "COMP", 14));</a:t>
            </a:r>
          </a:p>
          <a:p>
            <a:pPr algn="l"/>
            <a:r>
              <a:rPr lang="en-US" sz="1700" dirty="0"/>
              <a:t> </a:t>
            </a:r>
            <a:r>
              <a:rPr lang="en-US" sz="1700" dirty="0" smtClean="0"/>
              <a:t>      </a:t>
            </a:r>
            <a:r>
              <a:rPr lang="en-US" sz="1700" dirty="0" err="1" smtClean="0"/>
              <a:t>courses.addElement</a:t>
            </a:r>
            <a:r>
              <a:rPr lang="en-US" sz="1700" dirty="0" smtClean="0"/>
              <a:t>(</a:t>
            </a:r>
            <a:r>
              <a:rPr lang="en-US" sz="1700" b="1" dirty="0" smtClean="0"/>
              <a:t>new</a:t>
            </a:r>
            <a:r>
              <a:rPr lang="en-US" sz="1700" dirty="0" smtClean="0"/>
              <a:t> </a:t>
            </a:r>
            <a:r>
              <a:rPr lang="en-US" sz="1700" dirty="0" err="1"/>
              <a:t>ARegularCourse</a:t>
            </a:r>
            <a:r>
              <a:rPr lang="en-US" sz="1700" dirty="0"/>
              <a:t> ("Found. of </a:t>
            </a:r>
            <a:r>
              <a:rPr lang="en-US" sz="1700" dirty="0" err="1"/>
              <a:t>Prog</a:t>
            </a:r>
            <a:r>
              <a:rPr lang="en-US" sz="1700" dirty="0"/>
              <a:t>.", "COMP", 114));</a:t>
            </a:r>
          </a:p>
          <a:p>
            <a:pPr algn="l"/>
            <a:r>
              <a:rPr lang="en-US" sz="1700" dirty="0"/>
              <a:t> </a:t>
            </a:r>
            <a:r>
              <a:rPr lang="en-US" sz="1700" dirty="0" smtClean="0"/>
              <a:t>      </a:t>
            </a:r>
            <a:r>
              <a:rPr lang="en-US" sz="1700" dirty="0" err="1" smtClean="0"/>
              <a:t>courses.addElement</a:t>
            </a:r>
            <a:r>
              <a:rPr lang="en-US" sz="1700" dirty="0" smtClean="0"/>
              <a:t>(</a:t>
            </a:r>
            <a:r>
              <a:rPr lang="en-US" sz="1700" b="1" dirty="0" smtClean="0"/>
              <a:t>new </a:t>
            </a:r>
            <a:r>
              <a:rPr lang="en-US" sz="1700" dirty="0" err="1"/>
              <a:t>AFreshmanSeminar</a:t>
            </a:r>
            <a:r>
              <a:rPr lang="en-US" sz="1700" dirty="0" smtClean="0"/>
              <a:t>(“Comp. Animation</a:t>
            </a:r>
            <a:r>
              <a:rPr lang="en-US" sz="1700" dirty="0"/>
              <a:t>", "COMP"));</a:t>
            </a:r>
          </a:p>
          <a:p>
            <a:pPr algn="l"/>
            <a:r>
              <a:rPr lang="en-US" sz="1700" dirty="0"/>
              <a:t> </a:t>
            </a:r>
            <a:r>
              <a:rPr lang="en-US" sz="1700" dirty="0" smtClean="0"/>
              <a:t>      </a:t>
            </a:r>
            <a:r>
              <a:rPr lang="en-US" sz="1700" dirty="0" err="1" smtClean="0"/>
              <a:t>courses.addElement</a:t>
            </a:r>
            <a:r>
              <a:rPr lang="en-US" sz="1700" dirty="0" smtClean="0"/>
              <a:t>(</a:t>
            </a:r>
            <a:r>
              <a:rPr lang="en-US" sz="1700" b="1" dirty="0" smtClean="0"/>
              <a:t>new </a:t>
            </a:r>
            <a:r>
              <a:rPr lang="en-US" sz="1700" dirty="0" err="1"/>
              <a:t>AFreshmanSeminar</a:t>
            </a:r>
            <a:r>
              <a:rPr lang="en-US" sz="1700" dirty="0"/>
              <a:t>("Lego Robots",  "COMP"));</a:t>
            </a:r>
          </a:p>
          <a:p>
            <a:pPr algn="l"/>
            <a:r>
              <a:rPr lang="en-US" sz="1700" dirty="0" smtClean="0"/>
              <a:t>   }</a:t>
            </a:r>
            <a:endParaRPr lang="en-US" sz="1700" dirty="0"/>
          </a:p>
          <a:p>
            <a:pPr algn="l"/>
            <a:r>
              <a:rPr lang="en-US" sz="1700" dirty="0"/>
              <a:t>	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58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83" x="8045450" y="3786188"/>
          <p14:tracePt t="1843" x="8045450" y="3795713"/>
          <p14:tracePt t="1876" x="8037513" y="3795713"/>
          <p14:tracePt t="1936" x="8018463" y="3795713"/>
          <p14:tracePt t="1948" x="7983538" y="3795713"/>
          <p14:tracePt t="1967" x="7966075" y="3786188"/>
          <p14:tracePt t="1980" x="7920038" y="3776663"/>
          <p14:tracePt t="1999" x="7902575" y="3768725"/>
          <p14:tracePt t="2011" x="7813675" y="3741738"/>
          <p14:tracePt t="2030" x="7751763" y="3714750"/>
          <p14:tracePt t="2045" x="7581900" y="3643313"/>
          <p14:tracePt t="2066" x="7518400" y="3616325"/>
          <p14:tracePt t="2075" x="7385050" y="3554413"/>
          <p14:tracePt t="2093" x="7277100" y="3500438"/>
          <p14:tracePt t="2111" x="7232650" y="3473450"/>
          <p14:tracePt t="2124" x="7116763" y="3411538"/>
          <p14:tracePt t="2142" x="7045325" y="3384550"/>
          <p14:tracePt t="2154" x="6973888" y="3357563"/>
          <p14:tracePt t="2181" x="6929438" y="3330575"/>
          <p14:tracePt t="2192" x="6884988" y="3313113"/>
          <p14:tracePt t="2205" x="6831013" y="3295650"/>
          <p14:tracePt t="2219" x="6732588" y="3251200"/>
          <p14:tracePt t="2237" x="6680200" y="3224213"/>
          <p14:tracePt t="2253" x="6473825" y="3125788"/>
          <p14:tracePt t="2269" x="6188075" y="2965450"/>
          <p14:tracePt t="2286" x="6089650" y="2901950"/>
          <p14:tracePt t="2303" x="5973763" y="2813050"/>
          <p14:tracePt t="2319" x="5946775" y="2795588"/>
          <p14:tracePt t="2336" x="5884863" y="2732088"/>
          <p14:tracePt t="2353" x="5848350" y="2697163"/>
          <p14:tracePt t="2370" x="5830888" y="2679700"/>
          <p14:tracePt t="2386" x="5724525" y="2589213"/>
          <p14:tracePt t="2405" x="5626100" y="2500313"/>
          <p14:tracePt t="2423" x="5589588" y="2473325"/>
          <p14:tracePt t="2436" x="5500688" y="2401888"/>
          <p14:tracePt t="2455" x="5402263" y="2339975"/>
          <p14:tracePt t="2474" x="5384800" y="2322513"/>
          <p14:tracePt t="2487" x="5340350" y="2259013"/>
          <p14:tracePt t="2504" x="5330825" y="2259013"/>
          <p14:tracePt t="2520" x="5295900" y="2224088"/>
          <p14:tracePt t="2537" x="5276850" y="2205038"/>
          <p14:tracePt t="2554" x="5224463" y="2152650"/>
          <p14:tracePt t="2570" x="5205413" y="2133600"/>
          <p14:tracePt t="2587" x="5153025" y="2089150"/>
          <p14:tracePt t="2604" x="5133975" y="2071688"/>
          <p14:tracePt t="2620" x="5133975" y="2062163"/>
          <p14:tracePt t="2637" x="5116513" y="2062163"/>
          <p14:tracePt t="2895" x="5081588" y="2054225"/>
          <p14:tracePt t="2912" x="5054600" y="2054225"/>
          <p14:tracePt t="2924" x="5018088" y="2044700"/>
          <p14:tracePt t="2944" x="5010150" y="2044700"/>
          <p14:tracePt t="2970" x="4991100" y="2044700"/>
          <p14:tracePt t="2989" x="4973638" y="2044700"/>
          <p14:tracePt t="3002" x="4911725" y="2044700"/>
          <p14:tracePt t="3022" x="4867275" y="2044700"/>
          <p14:tracePt t="3036" x="4803775" y="2044700"/>
          <p14:tracePt t="3052" x="4776788" y="2044700"/>
          <p14:tracePt t="3063" x="4724400" y="2044700"/>
          <p14:tracePt t="3083" x="4598988" y="2036763"/>
          <p14:tracePt t="3116" x="4562475" y="2036763"/>
          <p14:tracePt t="3128" x="4456113" y="2017713"/>
          <p14:tracePt t="3147" x="4402138" y="2000250"/>
          <p14:tracePt t="3159" x="4340225" y="1990725"/>
          <p14:tracePt t="3177" x="4322763" y="1982788"/>
          <p14:tracePt t="3189" x="4276725" y="1973263"/>
          <p14:tracePt t="3208" x="4251325" y="1965325"/>
          <p14:tracePt t="3226" x="4232275" y="1965325"/>
          <p14:tracePt t="3239" x="4197350" y="1965325"/>
          <p14:tracePt t="3258" x="4170363" y="1965325"/>
          <p14:tracePt t="3270" x="4116388" y="1955800"/>
          <p14:tracePt t="3287" x="4108450" y="1955800"/>
          <p14:tracePt t="3299" x="4071938" y="1955800"/>
          <p14:tracePt t="3317" x="4037013" y="1955800"/>
          <p14:tracePt t="3336" x="4010025" y="1946275"/>
          <p14:tracePt t="3349" x="3946525" y="1946275"/>
          <p14:tracePt t="3367" x="3919538" y="1938338"/>
          <p14:tracePt t="3380" x="3867150" y="1938338"/>
          <p14:tracePt t="3399" x="3840163" y="1928813"/>
          <p14:tracePt t="3411" x="3776663" y="1919288"/>
          <p14:tracePt t="3429" x="3759200" y="1919288"/>
          <p14:tracePt t="3441" x="3687763" y="1911350"/>
          <p14:tracePt t="3460" x="3625850" y="1893888"/>
          <p14:tracePt t="3479" x="3608388" y="1893888"/>
          <p14:tracePt t="3492" x="3562350" y="1884363"/>
          <p14:tracePt t="3511" x="3536950" y="1884363"/>
          <p14:tracePt t="3523" x="3500438" y="1874838"/>
          <p14:tracePt t="3541" x="3482975" y="1874838"/>
          <p14:tracePt t="3556" x="3429000" y="1866900"/>
          <p14:tracePt t="3573" x="3375025" y="1857375"/>
          <p14:tracePt t="3590" x="3348038" y="1847850"/>
          <p14:tracePt t="3606" x="3322638" y="1839913"/>
          <p14:tracePt t="3623" x="3268663" y="1830388"/>
          <p14:tracePt t="3640" x="3241675" y="1830388"/>
          <p14:tracePt t="3657" x="3214688" y="1830388"/>
          <p14:tracePt t="3673" x="3133725" y="1830388"/>
          <p14:tracePt t="3690" x="3108325" y="1822450"/>
          <p14:tracePt t="3707" x="3044825" y="1822450"/>
          <p14:tracePt t="3723" x="3027363" y="1812925"/>
          <p14:tracePt t="3740" x="2990850" y="1812925"/>
          <p14:tracePt t="3757" x="2928938" y="1812925"/>
          <p14:tracePt t="3788" x="2867025" y="1812925"/>
          <p14:tracePt t="3807" x="2840038" y="1812925"/>
          <p14:tracePt t="3819" x="2786063" y="1812925"/>
          <p14:tracePt t="3839" x="2768600" y="1812925"/>
          <p14:tracePt t="3851" x="2714625" y="1812925"/>
          <p14:tracePt t="3871" x="2697163" y="1812925"/>
          <p14:tracePt t="3883" x="2643188" y="1812925"/>
          <p14:tracePt t="3902" x="2616200" y="1812925"/>
          <p14:tracePt t="3913" x="2554288" y="1822450"/>
          <p14:tracePt t="3933" x="2544763" y="1822450"/>
          <p14:tracePt t="3944" x="2500313" y="1830388"/>
          <p14:tracePt t="3963" x="2473325" y="1830388"/>
          <p14:tracePt t="3976" x="2419350" y="1847850"/>
          <p14:tracePt t="3994" x="2393950" y="1847850"/>
          <p14:tracePt t="4007" x="2330450" y="1857375"/>
          <p14:tracePt t="4026" x="2312988" y="1866900"/>
          <p14:tracePt t="4041" x="2303463" y="1866900"/>
          <p14:tracePt t="4058" x="2276475" y="1874838"/>
          <p14:tracePt t="4075" x="2251075" y="1911350"/>
          <p14:tracePt t="4102" x="2241550" y="1919288"/>
          <p14:tracePt t="4121" x="2224088" y="1928813"/>
          <p14:tracePt t="4133" x="2205038" y="1946275"/>
          <p14:tracePt t="4153" x="2197100" y="1965325"/>
          <p14:tracePt t="4165" x="2179638" y="1990725"/>
          <p14:tracePt t="4185" x="2170113" y="2009775"/>
          <p14:tracePt t="4196" x="2160588" y="2054225"/>
          <p14:tracePt t="4216" x="2160588" y="2062163"/>
          <p14:tracePt t="4228" x="2160588" y="2116138"/>
          <p14:tracePt t="4247" x="2160588" y="2143125"/>
          <p14:tracePt t="4259" x="2187575" y="2224088"/>
          <p14:tracePt t="4278" x="2205038" y="2276475"/>
          <p14:tracePt t="4292" x="2259013" y="2384425"/>
          <p14:tracePt t="4309" x="2286000" y="2438400"/>
          <p14:tracePt t="4325" x="2366963" y="2536825"/>
          <p14:tracePt t="4342" x="2446338" y="2633663"/>
          <p14:tracePt t="4359" x="2473325" y="2660650"/>
          <p14:tracePt t="4376" x="2598738" y="2768600"/>
          <p14:tracePt t="4392" x="2652713" y="2803525"/>
          <p14:tracePt t="4409" x="2759075" y="2884488"/>
          <p14:tracePt t="4426" x="2840038" y="2946400"/>
          <p14:tracePt t="4442" x="3017838" y="3054350"/>
          <p14:tracePt t="4459" x="3098800" y="3116263"/>
          <p14:tracePt t="4476" x="3340100" y="3251200"/>
          <p14:tracePt t="4493" x="3429000" y="3303588"/>
          <p14:tracePt t="4509" x="3687763" y="3429000"/>
          <p14:tracePt t="4526" x="4081463" y="3562350"/>
          <p14:tracePt t="4545" x="4205288" y="3598863"/>
          <p14:tracePt t="4571" x="4330700" y="3625850"/>
          <p14:tracePt t="4583" x="4446588" y="3660775"/>
          <p14:tracePt t="4595" x="4589463" y="3679825"/>
          <p14:tracePt t="4610" x="4705350" y="3687763"/>
          <p14:tracePt t="4626" x="4973638" y="3714750"/>
          <p14:tracePt t="4643" x="5089525" y="3714750"/>
          <p14:tracePt t="4660" x="5367338" y="3732213"/>
          <p14:tracePt t="4677" x="5500688" y="3732213"/>
          <p14:tracePt t="4694" x="5813425" y="3732213"/>
          <p14:tracePt t="4710" x="5946775" y="3732213"/>
          <p14:tracePt t="4726" x="6242050" y="3732213"/>
          <p14:tracePt t="4744" x="6303963" y="3724275"/>
          <p14:tracePt t="4760" x="6589713" y="3679825"/>
          <p14:tracePt t="4777" x="6715125" y="3652838"/>
          <p14:tracePt t="4795" x="6804025" y="3616325"/>
          <p14:tracePt t="4814" x="6823075" y="3598863"/>
          <p14:tracePt t="4827" x="6902450" y="3536950"/>
          <p14:tracePt t="4846" x="6919913" y="3517900"/>
          <p14:tracePt t="4860" x="7018338" y="3438525"/>
          <p14:tracePt t="4877" x="7037388" y="3419475"/>
          <p14:tracePt t="4895" x="7089775" y="3384550"/>
          <p14:tracePt t="4912" x="7108825" y="3367088"/>
          <p14:tracePt t="4928" x="7116763" y="3367088"/>
          <p14:tracePt t="14333" x="7116763" y="3357563"/>
          <p14:tracePt t="14799" x="7116763" y="3348038"/>
          <p14:tracePt t="14985" x="7126288" y="3348038"/>
          <p14:tracePt t="15018" x="7143750" y="3348038"/>
          <p14:tracePt t="15030" x="7205663" y="3348038"/>
          <p14:tracePt t="15050" x="7251700" y="3357563"/>
          <p14:tracePt t="15065" x="7277100" y="3375025"/>
          <p14:tracePt t="15075" x="7402513" y="3402013"/>
          <p14:tracePt t="15094" x="7545388" y="3465513"/>
          <p14:tracePt t="15113" x="7626350" y="3490913"/>
          <p14:tracePt t="15126" x="7823200" y="3554413"/>
          <p14:tracePt t="15145" x="7902575" y="3581400"/>
          <p14:tracePt t="15155" x="8062913" y="3625850"/>
          <p14:tracePt t="15175" x="8116888" y="3643313"/>
          <p14:tracePt t="15185" x="8215313" y="3679825"/>
          <p14:tracePt t="15205" x="8259763" y="3687763"/>
          <p14:tracePt t="15217" x="8323263" y="3705225"/>
          <p14:tracePt t="15236" x="8348663" y="3705225"/>
          <p14:tracePt t="15249" x="8385175" y="3705225"/>
          <p14:tracePt t="15283" x="8402638" y="3705225"/>
          <p14:tracePt t="15300" x="8412163" y="3705225"/>
          <p14:tracePt t="15313" x="8439150" y="3705225"/>
          <p14:tracePt t="15332" x="8466138" y="3705225"/>
          <p14:tracePt t="15343" x="8501063" y="3705225"/>
          <p14:tracePt t="15365" x="8510588" y="3705225"/>
          <p14:tracePt t="15390" x="8518525" y="3705225"/>
          <p14:tracePt t="15410" x="8537575" y="3705225"/>
          <p14:tracePt t="15424" x="8572500" y="3705225"/>
          <p14:tracePt t="15443" x="8609013" y="3724275"/>
          <p14:tracePt t="15469" x="8742363" y="3724275"/>
          <p14:tracePt t="15487" x="8813800" y="3732213"/>
          <p14:tracePt t="15500" x="8848725" y="3732213"/>
          <p14:tracePt t="15519" x="8875713" y="3732213"/>
          <p14:tracePt t="15532" x="8885238" y="37322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Filling it Interactively?</a:t>
            </a:r>
            <a:endParaRPr lang="en-US" dirty="0"/>
          </a:p>
        </p:txBody>
      </p:sp>
      <p:pic>
        <p:nvPicPr>
          <p:cNvPr id="454660" name="Picture 4"/>
          <p:cNvPicPr>
            <a:picLocks noChangeAspect="1" noChangeArrowheads="1"/>
          </p:cNvPicPr>
          <p:nvPr/>
        </p:nvPicPr>
        <p:blipFill>
          <a:blip r:embed="rId5" cstate="print"/>
          <a:srcRect l="16000" t="62692" r="60500"/>
          <a:stretch>
            <a:fillRect/>
          </a:stretch>
        </p:blipFill>
        <p:spPr bwMode="auto">
          <a:xfrm>
            <a:off x="1143000" y="1295400"/>
            <a:ext cx="4775200" cy="5562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64574"/>
      </p:ext>
    </p:extLst>
  </p:cSld>
  <p:clrMapOvr>
    <a:masterClrMapping/>
  </p:clrMapOvr>
  <p:transition advTm="3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47" x="8885238" y="3741738"/>
          <p14:tracePt t="2206" x="8875713" y="3732213"/>
          <p14:tracePt t="2330" x="8848725" y="3714750"/>
          <p14:tracePt t="2342" x="8670925" y="3616325"/>
          <p14:tracePt t="2362" x="8609013" y="3581400"/>
          <p14:tracePt t="2375" x="8456613" y="3509963"/>
          <p14:tracePt t="2403" x="8358188" y="3455988"/>
          <p14:tracePt t="2434" x="8323263" y="3438525"/>
          <p14:tracePt t="2437" x="8153400" y="3357563"/>
          <p14:tracePt t="2469" x="7912100" y="3251200"/>
          <p14:tracePt t="2487" x="7840663" y="3224213"/>
          <p14:tracePt t="2503" x="7537450" y="3108325"/>
          <p14:tracePt t="2534" x="7340600" y="3027363"/>
          <p14:tracePt t="2549" x="7242175" y="3009900"/>
          <p14:tracePt t="2569" x="6946900" y="2928938"/>
          <p14:tracePt t="2601" x="6831013" y="2884488"/>
          <p14:tracePt t="2612" x="6786563" y="2874963"/>
          <p14:tracePt t="2637" x="6581775" y="2822575"/>
          <p14:tracePt t="2668" x="6473825" y="2803525"/>
          <p14:tracePt t="2677" x="6419850" y="2795588"/>
          <p14:tracePt t="2703" x="6323013" y="2786063"/>
          <p14:tracePt t="2735" x="6242050" y="2776538"/>
          <p14:tracePt t="2767" x="6224588" y="2776538"/>
          <p14:tracePt t="2786" x="6232525" y="2795588"/>
          <p14:tracePt t="2928" x="6251575" y="2803525"/>
          <p14:tracePt t="2939" x="6259513" y="2813050"/>
          <p14:tracePt t="2958" x="6303963" y="2822575"/>
          <p14:tracePt t="2990" x="6303963" y="2813050"/>
          <p14:tracePt t="3004" x="6340475" y="2786063"/>
          <p14:tracePt t="3037" x="6367463" y="2759075"/>
          <p14:tracePt t="3052" x="6384925" y="2741613"/>
          <p14:tracePt t="3070" x="6402388" y="2714625"/>
          <p14:tracePt t="3101" x="6438900" y="2705100"/>
          <p14:tracePt t="3110" x="6473825" y="2697163"/>
          <p14:tracePt t="3138" x="6831013" y="2660650"/>
          <p14:tracePt t="3169" x="7188200" y="2616200"/>
          <p14:tracePt t="3179" x="7286625" y="2608263"/>
          <p14:tracePt t="3204" x="7429500" y="2562225"/>
          <p14:tracePt t="3235" x="7518400" y="2517775"/>
          <p14:tracePt t="3240" x="7589838" y="2490788"/>
          <p14:tracePt t="3272" x="7742238" y="2446338"/>
          <p14:tracePt t="3305" x="7796213" y="2438400"/>
          <p14:tracePt t="3316" x="7912100" y="2411413"/>
          <p14:tracePt t="3338" x="8188325" y="2384425"/>
          <p14:tracePt t="3371" x="8224838" y="2374900"/>
          <p14:tracePt t="3380" x="8259763" y="2366963"/>
          <p14:tracePt t="3405" x="8358188" y="2347913"/>
          <p14:tracePt t="3437" x="8375650" y="2347913"/>
          <p14:tracePt t="3441" x="8385175" y="234791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367" name="Picture 15"/>
          <p:cNvPicPr>
            <a:picLocks noChangeAspect="1" noChangeArrowheads="1"/>
          </p:cNvPicPr>
          <p:nvPr/>
        </p:nvPicPr>
        <p:blipFill>
          <a:blip r:embed="rId6" cstate="print"/>
          <a:srcRect l="25000" t="53125"/>
          <a:stretch>
            <a:fillRect/>
          </a:stretch>
        </p:blipFill>
        <p:spPr bwMode="auto">
          <a:xfrm>
            <a:off x="0" y="1828800"/>
            <a:ext cx="9144000" cy="428783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4035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Filling Course List Interactively</a:t>
            </a:r>
          </a:p>
        </p:txBody>
      </p:sp>
      <p:sp>
        <p:nvSpPr>
          <p:cNvPr id="740359" name="Text Box 7"/>
          <p:cNvSpPr txBox="1">
            <a:spLocks noChangeArrowheads="1"/>
          </p:cNvSpPr>
          <p:nvPr/>
        </p:nvSpPr>
        <p:spPr bwMode="auto">
          <a:xfrm rot="-5400000">
            <a:off x="6095206" y="2771666"/>
            <a:ext cx="1008063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Course Input</a:t>
            </a:r>
          </a:p>
        </p:txBody>
      </p:sp>
      <p:sp>
        <p:nvSpPr>
          <p:cNvPr id="740360" name="Text Box 8"/>
          <p:cNvSpPr txBox="1">
            <a:spLocks noChangeArrowheads="1"/>
          </p:cNvSpPr>
          <p:nvPr/>
        </p:nvSpPr>
        <p:spPr bwMode="auto">
          <a:xfrm rot="-5400000">
            <a:off x="6226175" y="4518025"/>
            <a:ext cx="838200" cy="6413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Title Input</a:t>
            </a:r>
          </a:p>
        </p:txBody>
      </p:sp>
      <p:sp>
        <p:nvSpPr>
          <p:cNvPr id="740361" name="Line 9"/>
          <p:cNvSpPr>
            <a:spLocks noChangeShapeType="1"/>
          </p:cNvSpPr>
          <p:nvPr/>
        </p:nvSpPr>
        <p:spPr bwMode="auto">
          <a:xfrm flipH="1" flipV="1">
            <a:off x="6629399" y="2286000"/>
            <a:ext cx="15875" cy="304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40362" name="Line 10"/>
          <p:cNvSpPr>
            <a:spLocks noChangeShapeType="1"/>
          </p:cNvSpPr>
          <p:nvPr/>
        </p:nvSpPr>
        <p:spPr bwMode="auto">
          <a:xfrm flipH="1">
            <a:off x="6629400" y="3598862"/>
            <a:ext cx="7936" cy="363537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40363" name="Line 11"/>
          <p:cNvSpPr>
            <a:spLocks noChangeShapeType="1"/>
          </p:cNvSpPr>
          <p:nvPr/>
        </p:nvSpPr>
        <p:spPr bwMode="auto">
          <a:xfrm flipV="1">
            <a:off x="6629399" y="4038600"/>
            <a:ext cx="1" cy="3810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40364" name="Line 12"/>
          <p:cNvSpPr>
            <a:spLocks noChangeShapeType="1"/>
          </p:cNvSpPr>
          <p:nvPr/>
        </p:nvSpPr>
        <p:spPr bwMode="auto">
          <a:xfrm>
            <a:off x="6629400" y="5257800"/>
            <a:ext cx="0" cy="304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1" name="Text Box 52"/>
          <p:cNvSpPr txBox="1">
            <a:spLocks noChangeArrowheads="1"/>
          </p:cNvSpPr>
          <p:nvPr/>
        </p:nvSpPr>
        <p:spPr bwMode="auto">
          <a:xfrm>
            <a:off x="2895600" y="6248400"/>
            <a:ext cx="44196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Formal way of describing input syntax?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75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  <p:extLst>
    <p:ext uri="{3A86A75C-4F4B-4683-9AE1-C65F6400EC91}">
      <p14:laserTraceLst xmlns:p14="http://schemas.microsoft.com/office/powerpoint/2010/main">
        <p14:tracePtLst>
          <p14:tracePt t="3108" x="8385175" y="2357438"/>
          <p14:tracePt t="3162" x="8394700" y="2366963"/>
          <p14:tracePt t="3261" x="8394700" y="2374900"/>
          <p14:tracePt t="3273" x="8375650" y="2384425"/>
          <p14:tracePt t="3336" x="8313738" y="2393950"/>
          <p14:tracePt t="3353" x="8286750" y="2393950"/>
          <p14:tracePt t="3365" x="8153400" y="2411413"/>
          <p14:tracePt t="3396" x="7983538" y="2419350"/>
          <p14:tracePt t="3414" x="7875588" y="2428875"/>
          <p14:tracePt t="3430" x="7491413" y="2446338"/>
          <p14:tracePt t="3462" x="7251700" y="2446338"/>
          <p14:tracePt t="3476" x="7099300" y="2446338"/>
          <p14:tracePt t="3497" x="6894513" y="2446338"/>
          <p14:tracePt t="3530" x="6653213" y="2446338"/>
          <p14:tracePt t="3562" x="6572250" y="2446338"/>
          <p14:tracePt t="3566" x="6313488" y="2446338"/>
          <p14:tracePt t="3596" x="5983288" y="2446338"/>
          <p14:tracePt t="3627" x="5751513" y="2455863"/>
          <p14:tracePt t="3635" x="5705475" y="2455863"/>
          <p14:tracePt t="3663" x="5411788" y="2455863"/>
          <p14:tracePt t="3695" x="5357813" y="2455863"/>
          <p14:tracePt t="3704" x="5205413" y="2455863"/>
          <p14:tracePt t="3730" x="5018088" y="2446338"/>
          <p14:tracePt t="3763" x="4983163" y="2446338"/>
          <p14:tracePt t="3772" x="4786313" y="2419350"/>
          <p14:tracePt t="3796" x="4608513" y="2393950"/>
          <p14:tracePt t="3828" x="4527550" y="2374900"/>
          <p14:tracePt t="3834" x="4402138" y="2347913"/>
          <p14:tracePt t="3864" x="4232275" y="2312988"/>
          <p14:tracePt t="3896" x="4098925" y="2303463"/>
          <p14:tracePt t="3902" x="4044950" y="2295525"/>
          <p14:tracePt t="3930" x="3875088" y="2276475"/>
          <p14:tracePt t="3962" x="3751263" y="2268538"/>
          <p14:tracePt t="3965" x="3571875" y="2259013"/>
          <p14:tracePt t="3997" x="3429000" y="2259013"/>
          <p14:tracePt t="4029" x="3375025" y="2259013"/>
          <p14:tracePt t="4040" x="3276600" y="2259013"/>
          <p14:tracePt t="4064" x="3152775" y="2241550"/>
          <p14:tracePt t="4095" x="3125788" y="2232025"/>
          <p14:tracePt t="4101" x="3017838" y="2224088"/>
          <p14:tracePt t="4131" x="2776538" y="2179638"/>
          <p14:tracePt t="4164" x="2714625" y="2170113"/>
          <p14:tracePt t="4184" x="2705100" y="2170113"/>
          <p14:tracePt t="4198" x="2652713" y="2160588"/>
          <p14:tracePt t="4229" x="2589213" y="2152650"/>
          <p14:tracePt t="4233" x="2509838" y="2152650"/>
          <p14:tracePt t="4265" x="2473325" y="2152650"/>
          <p14:tracePt t="4276" x="2347913" y="2143125"/>
          <p14:tracePt t="4298" x="2276475" y="2133600"/>
          <p14:tracePt t="4329" x="2251075" y="2133600"/>
          <p14:tracePt t="4338" x="2187575" y="2133600"/>
          <p14:tracePt t="4365" x="2089150" y="2133600"/>
          <p14:tracePt t="4398" x="2044700" y="2133600"/>
          <p14:tracePt t="4401" x="1955800" y="2143125"/>
          <p14:tracePt t="4433" x="1857375" y="2152650"/>
          <p14:tracePt t="4465" x="1830388" y="2152650"/>
          <p14:tracePt t="4491" x="1776413" y="2152650"/>
          <p14:tracePt t="4502" x="1704975" y="2160588"/>
          <p14:tracePt t="4532" x="1616075" y="2160588"/>
          <p14:tracePt t="4566" x="1544638" y="2187575"/>
          <p14:tracePt t="4576" x="1517650" y="2187575"/>
          <p14:tracePt t="4599" x="1411288" y="2205038"/>
          <p14:tracePt t="4631" x="1312863" y="2251075"/>
          <p14:tracePt t="4639" x="1268413" y="2259013"/>
          <p14:tracePt t="4666" x="1125538" y="2312988"/>
          <p14:tracePt t="4698" x="1098550" y="2322513"/>
          <p14:tracePt t="4700" x="1009650" y="2366963"/>
          <p14:tracePt t="4731" x="928688" y="2401888"/>
          <p14:tracePt t="4749" x="911225" y="2411413"/>
          <p14:tracePt t="4767" x="839788" y="2455863"/>
          <p14:tracePt t="4798" x="812800" y="2473325"/>
          <p14:tracePt t="4812" x="768350" y="2517775"/>
          <p14:tracePt t="4835" x="723900" y="2571750"/>
          <p14:tracePt t="4867" x="704850" y="2598738"/>
          <p14:tracePt t="4873" x="669925" y="2643188"/>
          <p14:tracePt t="4900" x="633413" y="2697163"/>
          <p14:tracePt t="4932" x="615950" y="2732088"/>
          <p14:tracePt t="4935" x="588963" y="2813050"/>
          <p14:tracePt t="4967" x="571500" y="2867025"/>
          <p14:tracePt t="4998" x="561975" y="2928938"/>
          <p14:tracePt t="5003" x="554038" y="3000375"/>
          <p14:tracePt t="5034" x="544513" y="3089275"/>
          <p14:tracePt t="5066" x="544513" y="3125788"/>
          <p14:tracePt t="5075" x="536575" y="3179763"/>
          <p14:tracePt t="5100" x="536575" y="3259138"/>
          <p14:tracePt t="5132" x="536575" y="3340100"/>
          <p14:tracePt t="5144" x="536575" y="3357563"/>
          <p14:tracePt t="5167" x="536575" y="3446463"/>
          <p14:tracePt t="5198" x="536575" y="3517900"/>
          <p14:tracePt t="5205" x="554038" y="3554413"/>
          <p14:tracePt t="5234" x="588963" y="3670300"/>
          <p14:tracePt t="5265" x="598488" y="3697288"/>
          <p14:tracePt t="5282" x="642938" y="3741738"/>
          <p14:tracePt t="5302" x="714375" y="3822700"/>
          <p14:tracePt t="5335" x="750888" y="3848100"/>
          <p14:tracePt t="5344" x="822325" y="3902075"/>
          <p14:tracePt t="5368" x="911225" y="3956050"/>
          <p14:tracePt t="5400" x="955675" y="3973513"/>
          <p14:tracePt t="5406" x="1036638" y="4000500"/>
          <p14:tracePt t="5435" x="1133475" y="4027488"/>
          <p14:tracePt t="5467" x="1179513" y="4037013"/>
          <p14:tracePt t="5469" x="1347788" y="4044950"/>
          <p14:tracePt t="5500" x="1473200" y="4054475"/>
          <p14:tracePt t="5520" x="1517650" y="4054475"/>
          <p14:tracePt t="5535" x="1633538" y="4054475"/>
          <p14:tracePt t="5567" x="1714500" y="4054475"/>
          <p14:tracePt t="5582" x="1758950" y="4054475"/>
          <p14:tracePt t="5602" x="1874838" y="4054475"/>
          <p14:tracePt t="5634" x="1938338" y="4044950"/>
          <p14:tracePt t="5645" x="1965325" y="4037013"/>
          <p14:tracePt t="5669" x="2036763" y="4017963"/>
          <p14:tracePt t="5700" x="2089150" y="3990975"/>
          <p14:tracePt t="5707" x="2098675" y="3983038"/>
          <p14:tracePt t="5736" x="2152650" y="3946525"/>
          <p14:tracePt t="5768" x="2187575" y="3929063"/>
          <p14:tracePt t="5771" x="2205038" y="3911600"/>
          <p14:tracePt t="5804" x="2241550" y="3884613"/>
          <p14:tracePt t="5837" x="2251075" y="3875088"/>
          <p14:tracePt t="5847" x="2251075" y="3867150"/>
          <p14:tracePt t="5870" x="2259013" y="3867150"/>
          <p14:tracePt t="10857" x="2251075" y="3848100"/>
          <p14:tracePt t="11682" x="2224088" y="3840163"/>
          <p14:tracePt t="11694" x="2205038" y="3813175"/>
          <p14:tracePt t="11713" x="2197100" y="3813175"/>
          <p14:tracePt t="11732" x="2197100" y="3803650"/>
          <p14:tracePt t="11962" x="2187575" y="3786188"/>
          <p14:tracePt t="11979" x="2170113" y="3741738"/>
          <p14:tracePt t="11999" x="2170113" y="3724275"/>
          <p14:tracePt t="12021" x="2160588" y="3652838"/>
          <p14:tracePt t="12053" x="2143125" y="3544888"/>
          <p14:tracePt t="12062" x="2133600" y="3490913"/>
          <p14:tracePt t="12088" x="2125663" y="3330575"/>
          <p14:tracePt t="12120" x="2125663" y="3232150"/>
          <p14:tracePt t="12124" x="2125663" y="3133725"/>
          <p14:tracePt t="12155" x="2133600" y="3054350"/>
          <p14:tracePt t="12187" x="2143125" y="3044825"/>
          <p14:tracePt t="12197" x="2160588" y="2990850"/>
          <p14:tracePt t="12222" x="2205038" y="2938463"/>
          <p14:tracePt t="12256" x="2214563" y="2919413"/>
          <p14:tracePt t="12260" x="2330450" y="2867025"/>
          <p14:tracePt t="12289" x="2652713" y="2830513"/>
          <p14:tracePt t="12324" x="2803525" y="2813050"/>
          <p14:tracePt t="12342" x="2894013" y="2795588"/>
          <p14:tracePt t="12356" x="3179763" y="2751138"/>
          <p14:tracePt t="12387" x="3465513" y="2705100"/>
          <p14:tracePt t="12391" x="3500438" y="2697163"/>
          <p14:tracePt t="12423" x="3714750" y="2660650"/>
          <p14:tracePt t="12438" x="3768725" y="2652713"/>
          <p14:tracePt t="12456" x="4197350" y="2598738"/>
          <p14:tracePt t="12488" x="4438650" y="2589213"/>
          <p14:tracePt t="12502" x="4510088" y="2589213"/>
          <p14:tracePt t="12523" x="4741863" y="2571750"/>
          <p14:tracePt t="12555" x="4795838" y="2571750"/>
          <p14:tracePt t="12557" x="5054600" y="2571750"/>
          <p14:tracePt t="12589" x="5483225" y="2608263"/>
          <p14:tracePt t="12596" x="5581650" y="2616200"/>
          <p14:tracePt t="12623" x="5894388" y="2643188"/>
          <p14:tracePt t="12655" x="5991225" y="2652713"/>
          <p14:tracePt t="12659" x="6010275" y="2652713"/>
          <p14:tracePt t="12684" x="6108700" y="2660650"/>
          <p14:tracePt t="12705" x="6180138" y="2660650"/>
          <p14:tracePt t="12717" x="6348413" y="2670175"/>
          <p14:tracePt t="12735" x="6411913" y="2679700"/>
          <p14:tracePt t="12758" x="6572250" y="2687638"/>
          <p14:tracePt t="12790" x="6634163" y="2687638"/>
          <p14:tracePt t="12800" x="6653213" y="2697163"/>
          <p14:tracePt t="12812" x="6670675" y="2697163"/>
          <p14:tracePt t="12831" x="6680200" y="2697163"/>
          <p14:tracePt t="12857" x="6697663" y="2705100"/>
          <p14:tracePt t="12969" x="6715125" y="2705100"/>
          <p14:tracePt t="12987" x="6732588" y="2714625"/>
          <p14:tracePt t="12998" x="6742113" y="2724150"/>
          <p14:tracePt t="13017" x="6751638" y="2724150"/>
          <p14:tracePt t="13030" x="6769100" y="2724150"/>
          <p14:tracePt t="13049" x="6796088" y="2724150"/>
          <p14:tracePt t="13078" x="6813550" y="2724150"/>
          <p14:tracePt t="13097" x="6831013" y="2714625"/>
          <p14:tracePt t="13116" x="6840538" y="2714625"/>
          <p14:tracePt t="13160" x="6840538" y="2705100"/>
          <p14:tracePt t="13194" x="6840538" y="2697163"/>
          <p14:tracePt t="13221" x="6840538" y="2679700"/>
          <p14:tracePt t="13242" x="6840538" y="2660650"/>
          <p14:tracePt t="13272" x="6840538" y="2643188"/>
          <p14:tracePt t="13285" x="6840538" y="2598738"/>
          <p14:tracePt t="13304" x="6840538" y="2589213"/>
          <p14:tracePt t="13315" x="6840538" y="2554288"/>
          <p14:tracePt t="13334" x="6840538" y="2544763"/>
          <p14:tracePt t="13345" x="6840538" y="2517775"/>
          <p14:tracePt t="13365" x="6840538" y="2509838"/>
          <p14:tracePt t="13377" x="6831013" y="2482850"/>
          <p14:tracePt t="13396" x="6831013" y="2455863"/>
          <p14:tracePt t="13424" x="6823075" y="2438400"/>
          <p14:tracePt t="13444" x="6823075" y="2428875"/>
          <p14:tracePt t="13455" x="6804025" y="2401888"/>
          <p14:tracePt t="13474" x="6804025" y="2393950"/>
          <p14:tracePt t="13506" x="6786563" y="2384425"/>
          <p14:tracePt t="13533" x="6769100" y="2384425"/>
          <p14:tracePt t="13553" x="6751638" y="2384425"/>
          <p14:tracePt t="13570" x="6732588" y="2384425"/>
          <p14:tracePt t="13582" x="6688138" y="2384425"/>
          <p14:tracePt t="13602" x="6670675" y="2384425"/>
          <p14:tracePt t="13614" x="6634163" y="2401888"/>
          <p14:tracePt t="13632" x="6626225" y="2401888"/>
          <p14:tracePt t="13644" x="6572250" y="2428875"/>
          <p14:tracePt t="13663" x="6545263" y="2446338"/>
          <p14:tracePt t="13675" x="6483350" y="2482850"/>
          <p14:tracePt t="13695" x="6456363" y="2490788"/>
          <p14:tracePt t="13706" x="6438900" y="2517775"/>
          <p14:tracePt t="13727" x="6419850" y="2536825"/>
          <p14:tracePt t="13738" x="6375400" y="2581275"/>
          <p14:tracePt t="13758" x="6348413" y="2598738"/>
          <p14:tracePt t="13771" x="6303963" y="2643188"/>
          <p14:tracePt t="13791" x="6286500" y="2670175"/>
          <p14:tracePt t="13803" x="6269038" y="2679700"/>
          <p14:tracePt t="13816" x="6232525" y="2724150"/>
          <p14:tracePt t="13834" x="6197600" y="2786063"/>
          <p14:tracePt t="13853" x="6180138" y="2803525"/>
          <p14:tracePt t="13865" x="6153150" y="2894013"/>
          <p14:tracePt t="13883" x="6143625" y="2911475"/>
          <p14:tracePt t="13895" x="6134100" y="2990850"/>
          <p14:tracePt t="13915" x="6126163" y="3017838"/>
          <p14:tracePt t="13928" x="6126163" y="3089275"/>
          <p14:tracePt t="13945" x="6126163" y="3116263"/>
          <p14:tracePt t="13961" x="6126163" y="3187700"/>
          <p14:tracePt t="13977" x="6134100" y="3251200"/>
          <p14:tracePt t="13994" x="6143625" y="3313113"/>
          <p14:tracePt t="14037" x="6170613" y="3394075"/>
          <p14:tracePt t="14055" x="6180138" y="3411538"/>
          <p14:tracePt t="14066" x="6205538" y="3482975"/>
          <p14:tracePt t="14086" x="6232525" y="3544888"/>
          <p14:tracePt t="14104" x="6242050" y="3571875"/>
          <p14:tracePt t="14115" x="6259513" y="3616325"/>
          <p14:tracePt t="14134" x="6269038" y="3633788"/>
          <p14:tracePt t="14146" x="6303963" y="3697288"/>
          <p14:tracePt t="14165" x="6323013" y="3714750"/>
          <p14:tracePt t="14178" x="6330950" y="3741738"/>
          <p14:tracePt t="14196" x="6357938" y="3786188"/>
          <p14:tracePt t="14214" x="6367463" y="3803650"/>
          <p14:tracePt t="14226" x="6402388" y="3848100"/>
          <p14:tracePt t="14246" x="6429375" y="3875088"/>
          <p14:tracePt t="14257" x="6473825" y="3919538"/>
          <p14:tracePt t="14279" x="6491288" y="3938588"/>
          <p14:tracePt t="14289" x="6545263" y="3983038"/>
          <p14:tracePt t="14307" x="6562725" y="4000500"/>
          <p14:tracePt t="14319" x="6608763" y="4037013"/>
          <p14:tracePt t="14338" x="6634163" y="4054475"/>
          <p14:tracePt t="14351" x="6680200" y="4098925"/>
          <p14:tracePt t="14369" x="6715125" y="4116388"/>
          <p14:tracePt t="14383" x="6777038" y="4179888"/>
          <p14:tracePt t="14401" x="6848475" y="4224338"/>
          <p14:tracePt t="14420" x="6875463" y="4241800"/>
          <p14:tracePt t="14433" x="6938963" y="4286250"/>
          <p14:tracePt t="14451" x="6965950" y="4303713"/>
          <p14:tracePt t="14465" x="7018338" y="4340225"/>
          <p14:tracePt t="14484" x="7037388" y="4348163"/>
          <p14:tracePt t="14497" x="7099300" y="4384675"/>
          <p14:tracePt t="14514" x="7116763" y="4394200"/>
          <p14:tracePt t="14530" x="7170738" y="4429125"/>
          <p14:tracePt t="14546" x="7188200" y="4438650"/>
          <p14:tracePt t="14563" x="7251700" y="4473575"/>
          <p14:tracePt t="14579" x="7269163" y="4491038"/>
          <p14:tracePt t="14596" x="7331075" y="4510088"/>
          <p14:tracePt t="14613" x="7367588" y="4518025"/>
          <p14:tracePt t="14639" x="7429500" y="4518025"/>
          <p14:tracePt t="14668" x="7446963" y="4518025"/>
          <p14:tracePt t="14682" x="7491413" y="4510088"/>
          <p14:tracePt t="14699" x="7518400" y="4500563"/>
          <p14:tracePt t="14712" x="7562850" y="4473575"/>
          <p14:tracePt t="14730" x="7616825" y="4438650"/>
          <p14:tracePt t="14749" x="7634288" y="4419600"/>
          <p14:tracePt t="14762" x="7653338" y="4411663"/>
          <p14:tracePt t="14775" x="7697788" y="4367213"/>
          <p14:tracePt t="14794" x="7724775" y="4340225"/>
          <p14:tracePt t="14822" x="7777163" y="4259263"/>
          <p14:tracePt t="14842" x="7804150" y="4214813"/>
          <p14:tracePt t="14854" x="7848600" y="4125913"/>
          <p14:tracePt t="14874" x="7867650" y="4098925"/>
          <p14:tracePt t="14886" x="7894638" y="4017963"/>
          <p14:tracePt t="14905" x="7912100" y="3973513"/>
          <p14:tracePt t="14917" x="7920038" y="3929063"/>
          <p14:tracePt t="14936" x="7929563" y="3894138"/>
          <p14:tracePt t="14947" x="7939088" y="3830638"/>
          <p14:tracePt t="14966" x="7947025" y="3813175"/>
          <p14:tracePt t="14979" x="7947025" y="3741738"/>
          <p14:tracePt t="14997" x="7947025" y="3679825"/>
          <p14:tracePt t="15016" x="7947025" y="3660775"/>
          <p14:tracePt t="15028" x="7956550" y="3598863"/>
          <p14:tracePt t="15047" x="7956550" y="3571875"/>
          <p14:tracePt t="15059" x="7956550" y="3517900"/>
          <p14:tracePt t="15078" x="7956550" y="3490913"/>
          <p14:tracePt t="15091" x="7956550" y="3429000"/>
          <p14:tracePt t="15110" x="7966075" y="3411538"/>
          <p14:tracePt t="15123" x="7966075" y="3348038"/>
          <p14:tracePt t="15142" x="7966075" y="3330575"/>
          <p14:tracePt t="15155" x="7974013" y="3268663"/>
          <p14:tracePt t="15174" x="7974013" y="3241675"/>
          <p14:tracePt t="15184" x="7974013" y="3187700"/>
          <p14:tracePt t="15206" x="7974013" y="3170238"/>
          <p14:tracePt t="15218" x="7974013" y="3116263"/>
          <p14:tracePt t="15236" x="7974013" y="3071813"/>
          <p14:tracePt t="15249" x="7974013" y="3000375"/>
          <p14:tracePt t="15267" x="7974013" y="2982913"/>
          <p14:tracePt t="15282" x="7966075" y="2911475"/>
          <p14:tracePt t="15300" x="7956550" y="2857500"/>
          <p14:tracePt t="15331" x="7947025" y="2840038"/>
          <p14:tracePt t="15341" x="7920038" y="2795588"/>
          <p14:tracePt t="15361" x="7912100" y="2759075"/>
          <p14:tracePt t="15374" x="7885113" y="2705100"/>
          <p14:tracePt t="15395" x="7867650" y="2687638"/>
          <p14:tracePt t="15406" x="7831138" y="2633663"/>
          <p14:tracePt t="15424" x="7823200" y="2616200"/>
          <p14:tracePt t="15436" x="7777163" y="2562225"/>
          <p14:tracePt t="15456" x="7751763" y="2536825"/>
          <p14:tracePt t="15466" x="7705725" y="2482850"/>
          <p14:tracePt t="15485" x="7661275" y="2419350"/>
          <p14:tracePt t="15504" x="7653338" y="2411413"/>
          <p14:tracePt t="15517" x="7616825" y="2374900"/>
          <p14:tracePt t="15537" x="7599363" y="2357438"/>
          <p14:tracePt t="15550" x="7537450" y="2312988"/>
          <p14:tracePt t="15567" x="7518400" y="2286000"/>
          <p14:tracePt t="15584" x="7466013" y="2251075"/>
          <p14:tracePt t="15600" x="7446963" y="2251075"/>
          <p14:tracePt t="15624" x="7394575" y="2232025"/>
          <p14:tracePt t="15643" x="7375525" y="2224088"/>
          <p14:tracePt t="15655" x="7331075" y="2205038"/>
          <p14:tracePt t="15675" x="7304088" y="2205038"/>
          <p14:tracePt t="15686" x="7269163" y="2205038"/>
          <p14:tracePt t="15705" x="7232650" y="2205038"/>
          <p14:tracePt t="15717" x="7180263" y="2205038"/>
          <p14:tracePt t="15737" x="7116763" y="2214563"/>
          <p14:tracePt t="15755" x="7089775" y="2224088"/>
          <p14:tracePt t="15767" x="7037388" y="2251075"/>
          <p14:tracePt t="15786" x="7018338" y="2259013"/>
          <p14:tracePt t="15800" x="6973888" y="2286000"/>
          <p14:tracePt t="15818" x="6956425" y="2312988"/>
          <p14:tracePt t="15845" x="6902450" y="2366963"/>
          <p14:tracePt t="15864" x="6884988" y="2411413"/>
          <p14:tracePt t="15875" x="6848475" y="2482850"/>
          <p14:tracePt t="15895" x="6840538" y="2509838"/>
          <p14:tracePt t="15907" x="6823075" y="2554288"/>
          <p14:tracePt t="15927" x="6813550" y="2581275"/>
          <p14:tracePt t="15939" x="6786563" y="2633663"/>
          <p14:tracePt t="15958" x="6777038" y="2652713"/>
          <p14:tracePt t="15971" x="6759575" y="2714625"/>
          <p14:tracePt t="15989" x="6751638" y="2732088"/>
          <p14:tracePt t="16003" x="6751638" y="2759075"/>
          <p14:tracePt t="16021" x="6751638" y="2786063"/>
          <p14:tracePt t="16035" x="6742113" y="2813050"/>
          <p14:tracePt t="16053" x="6742113" y="2857500"/>
          <p14:tracePt t="16069" x="6742113" y="2874963"/>
          <p14:tracePt t="16095" x="6742113" y="2884488"/>
          <p14:tracePt t="16114" x="6732588" y="2874963"/>
          <p14:tracePt t="16364" x="6732588" y="2884488"/>
          <p14:tracePt t="16586" x="6732588" y="2894013"/>
          <p14:tracePt t="16617" x="6732588" y="2911475"/>
          <p14:tracePt t="16647" x="6732588" y="2919413"/>
          <p14:tracePt t="16660" x="6724650" y="2965450"/>
          <p14:tracePt t="16679" x="6705600" y="3017838"/>
          <p14:tracePt t="16700" x="6697663" y="3044825"/>
          <p14:tracePt t="16714" x="6697663" y="3062288"/>
          <p14:tracePt t="16726" x="6680200" y="3125788"/>
          <p14:tracePt t="16746" x="6670675" y="3160713"/>
          <p14:tracePt t="16756" x="6653213" y="3259138"/>
          <p14:tracePt t="16776" x="6653213" y="3303588"/>
          <p14:tracePt t="16787" x="6634163" y="3411538"/>
          <p14:tracePt t="16807" x="6626225" y="3455988"/>
          <p14:tracePt t="16820" x="6616700" y="3536950"/>
          <p14:tracePt t="16837" x="6608763" y="3581400"/>
          <p14:tracePt t="16853" x="6599238" y="3643313"/>
          <p14:tracePt t="16870" x="6589713" y="3670300"/>
          <p14:tracePt t="16886" x="6572250" y="3759200"/>
          <p14:tracePt t="16904" x="6562725" y="3776663"/>
          <p14:tracePt t="16920" x="6554788" y="3840163"/>
          <p14:tracePt t="16937" x="6554788" y="3867150"/>
          <p14:tracePt t="16953" x="6545263" y="3894138"/>
          <p14:tracePt t="16970" x="6537325" y="3956050"/>
          <p14:tracePt t="16987" x="6527800" y="3973513"/>
          <p14:tracePt t="17004" x="6518275" y="4000500"/>
          <p14:tracePt t="17020" x="6518275" y="4017963"/>
          <p14:tracePt t="17038" x="6510338" y="4098925"/>
          <p14:tracePt t="17056" x="6510338" y="4133850"/>
          <p14:tracePt t="17074" x="6500813" y="4197350"/>
          <p14:tracePt t="17091" x="6500813" y="4224338"/>
          <p14:tracePt t="17104" x="6500813" y="4276725"/>
          <p14:tracePt t="17122" x="6500813" y="4295775"/>
          <p14:tracePt t="17137" x="6500813" y="4330700"/>
          <p14:tracePt t="17154" x="6500813" y="4357688"/>
          <p14:tracePt t="17183" x="6500813" y="4375150"/>
          <p14:tracePt t="17210" x="6500813" y="4402138"/>
          <p14:tracePt t="17223" x="6500813" y="4429125"/>
          <p14:tracePt t="17234" x="6500813" y="4456113"/>
          <p14:tracePt t="17246" x="6510338" y="4473575"/>
          <p14:tracePt t="17259" x="6518275" y="4518025"/>
          <p14:tracePt t="17278" x="6518275" y="4537075"/>
          <p14:tracePt t="17290" x="6545263" y="4572000"/>
          <p14:tracePt t="17311" x="6554788" y="4589463"/>
          <p14:tracePt t="17322" x="6581775" y="4625975"/>
          <p14:tracePt t="17341" x="6599238" y="4633913"/>
          <p14:tracePt t="17354" x="6616700" y="4679950"/>
          <p14:tracePt t="17372" x="6634163" y="4697413"/>
          <p14:tracePt t="17388" x="6670675" y="4751388"/>
          <p14:tracePt t="17405" x="6688138" y="4768850"/>
          <p14:tracePt t="17422" x="6724650" y="4813300"/>
          <p14:tracePt t="17438" x="6732588" y="4830763"/>
          <p14:tracePt t="17455" x="6769100" y="4857750"/>
          <p14:tracePt t="17472" x="6813550" y="4902200"/>
          <p14:tracePt t="17488" x="6823075" y="4911725"/>
          <p14:tracePt t="17505" x="6858000" y="4946650"/>
          <p14:tracePt t="17522" x="6867525" y="4946650"/>
          <p14:tracePt t="17539" x="6902450" y="4965700"/>
          <p14:tracePt t="17555" x="6919913" y="4983163"/>
          <p14:tracePt t="17572" x="6973888" y="5000625"/>
          <p14:tracePt t="17589" x="6991350" y="5010150"/>
          <p14:tracePt t="17607" x="7000875" y="5010150"/>
          <p14:tracePt t="17622" x="7027863" y="5018088"/>
          <p14:tracePt t="17639" x="7072313" y="5018088"/>
          <p14:tracePt t="17672" x="7081838" y="5018088"/>
          <p14:tracePt t="17684" x="7116763" y="5018088"/>
          <p14:tracePt t="17703" x="7134225" y="5018088"/>
          <p14:tracePt t="17714" x="7170738" y="5010150"/>
          <p14:tracePt t="17734" x="7188200" y="5000625"/>
          <p14:tracePt t="17745" x="7224713" y="5000625"/>
          <p14:tracePt t="17765" x="7232650" y="4991100"/>
          <p14:tracePt t="17777" x="7259638" y="4983163"/>
          <p14:tracePt t="17797" x="7269163" y="4973638"/>
          <p14:tracePt t="17823" x="7277100" y="4973638"/>
          <p14:tracePt t="17843" x="7296150" y="4946650"/>
          <p14:tracePt t="17876" x="7304088" y="4929188"/>
          <p14:tracePt t="17888" x="7313613" y="4875213"/>
          <p14:tracePt t="17908" x="7313613" y="4857750"/>
          <p14:tracePt t="17920" x="7323138" y="4840288"/>
          <p14:tracePt t="17940" x="7323138" y="4830763"/>
          <p14:tracePt t="17952" x="7323138" y="4822825"/>
          <p14:tracePt t="17971" x="7323138" y="4813300"/>
          <p14:tracePt t="17998" x="7323138" y="4776788"/>
          <p14:tracePt t="18017" x="7313613" y="4759325"/>
          <p14:tracePt t="18029" x="7296150" y="4714875"/>
          <p14:tracePt t="18049" x="7296150" y="4697413"/>
          <p14:tracePt t="18062" x="7269163" y="4652963"/>
          <p14:tracePt t="18080" x="7269163" y="4633913"/>
          <p14:tracePt t="18092" x="7251700" y="4608513"/>
          <p14:tracePt t="18112" x="7242175" y="4598988"/>
          <p14:tracePt t="18137" x="7232650" y="4589463"/>
          <p14:tracePt t="18157" x="7224713" y="4572000"/>
          <p14:tracePt t="18176" x="7197725" y="4562475"/>
          <p14:tracePt t="18189" x="7188200" y="4554538"/>
          <p14:tracePt t="18200" x="7153275" y="4545013"/>
          <p14:tracePt t="18220" x="7126288" y="4537075"/>
          <p14:tracePt t="18238" x="7099300" y="4537075"/>
          <p14:tracePt t="18271" x="7081838" y="4537075"/>
          <p14:tracePt t="18283" x="7045325" y="4537075"/>
          <p14:tracePt t="18303" x="7027863" y="4545013"/>
          <p14:tracePt t="18314" x="7010400" y="4554538"/>
          <p14:tracePt t="18326" x="6983413" y="4554538"/>
          <p14:tracePt t="18345" x="6965950" y="4562475"/>
          <p14:tracePt t="18358" x="6938963" y="4572000"/>
          <p14:tracePt t="18376" x="6929438" y="4572000"/>
          <p14:tracePt t="18422" x="6919913" y="4572000"/>
          <p14:tracePt t="18455" x="6919913" y="4581525"/>
          <p14:tracePt t="18504" x="6911975" y="4581525"/>
          <p14:tracePt t="20607" x="6902450" y="4581525"/>
          <p14:tracePt t="21180" x="6848475" y="4581525"/>
          <p14:tracePt t="21225" x="6823075" y="4581525"/>
          <p14:tracePt t="21236" x="6751638" y="4581525"/>
          <p14:tracePt t="21256" x="6697663" y="4572000"/>
          <p14:tracePt t="21267" x="6599238" y="4572000"/>
          <p14:tracePt t="21287" x="6572250" y="4572000"/>
          <p14:tracePt t="21300" x="6465888" y="4572000"/>
          <p14:tracePt t="21319" x="6411913" y="4572000"/>
          <p14:tracePt t="21331" x="6330950" y="4589463"/>
          <p14:tracePt t="21350" x="6286500" y="4589463"/>
          <p14:tracePt t="21363" x="6170613" y="4589463"/>
          <p14:tracePt t="21382" x="6099175" y="4589463"/>
          <p14:tracePt t="21395" x="5946775" y="4589463"/>
          <p14:tracePt t="21413" x="5884863" y="4589463"/>
          <p14:tracePt t="21424" x="5751513" y="4589463"/>
          <p14:tracePt t="21443" x="5680075" y="4589463"/>
          <p14:tracePt t="21455" x="5491163" y="4589463"/>
          <p14:tracePt t="21474" x="5394325" y="4589463"/>
          <p14:tracePt t="21485" x="5205413" y="4572000"/>
          <p14:tracePt t="21504" x="4983163" y="4562475"/>
          <p14:tracePt t="21524" x="4902200" y="4562475"/>
          <p14:tracePt t="21535" x="4679950" y="4537075"/>
          <p14:tracePt t="21554" x="4589463" y="4527550"/>
          <p14:tracePt t="21567" x="4348163" y="4500563"/>
          <p14:tracePt t="21584" x="4251325" y="4483100"/>
          <p14:tracePt t="21601" x="4000500" y="4456113"/>
          <p14:tracePt t="21617" x="3919538" y="4438650"/>
          <p14:tracePt t="21634" x="3705225" y="4411663"/>
          <p14:tracePt t="21651" x="3394075" y="4348163"/>
          <p14:tracePt t="21667" x="3295650" y="4330700"/>
          <p14:tracePt t="21684" x="3027363" y="4276725"/>
          <p14:tracePt t="21700" x="2928938" y="4241800"/>
          <p14:tracePt t="21717" x="2714625" y="4197350"/>
          <p14:tracePt t="21734" x="2616200" y="4170363"/>
          <p14:tracePt t="21751" x="2401888" y="4125913"/>
          <p14:tracePt t="21768" x="2312988" y="4108450"/>
          <p14:tracePt t="21784" x="2116138" y="4054475"/>
          <p14:tracePt t="21801" x="1874838" y="4000500"/>
          <p14:tracePt t="21818" x="1785938" y="3990975"/>
          <p14:tracePt t="21837" x="1608138" y="3956050"/>
          <p14:tracePt t="21851" x="1509713" y="3938588"/>
          <p14:tracePt t="21868" x="1446213" y="3929063"/>
          <p14:tracePt t="21884" x="1295400" y="3902075"/>
          <p14:tracePt t="21901" x="1241425" y="3894138"/>
          <p14:tracePt t="21918" x="1116013" y="3884613"/>
          <p14:tracePt t="21934" x="1098550" y="3884613"/>
          <p14:tracePt t="21951" x="1054100" y="3875088"/>
          <p14:tracePt t="21972" x="1000125" y="3867150"/>
          <p14:tracePt t="21985" x="946150" y="3857625"/>
          <p14:tracePt t="22002" x="874713" y="3848100"/>
          <p14:tracePt t="22018" x="741363" y="3822700"/>
          <p14:tracePt t="22035" x="714375" y="3822700"/>
          <p14:tracePt t="22053" x="652463" y="3813175"/>
          <p14:tracePt t="22068" x="633413" y="3813175"/>
          <p14:tracePt t="22086" x="625475" y="3813175"/>
          <p14:tracePt t="22117" x="608013" y="3822700"/>
          <p14:tracePt t="22151" x="598488" y="3830638"/>
          <p14:tracePt t="22182" x="588963" y="3840163"/>
          <p14:tracePt t="22199" x="581025" y="3848100"/>
          <p14:tracePt t="22211" x="561975" y="3857625"/>
          <p14:tracePt t="22230" x="544513" y="3875088"/>
          <p14:tracePt t="22243" x="509588" y="3894138"/>
          <p14:tracePt t="22261" x="490538" y="3894138"/>
          <p14:tracePt t="22274" x="455613" y="3911600"/>
          <p14:tracePt t="22293" x="438150" y="3919538"/>
          <p14:tracePt t="22305" x="401638" y="3929063"/>
          <p14:tracePt t="22324" x="384175" y="3938588"/>
          <p14:tracePt t="22337" x="366713" y="3938588"/>
          <p14:tracePt t="22354" x="330200" y="3938588"/>
          <p14:tracePt t="22382" x="312738" y="3938588"/>
          <p14:tracePt t="22401" x="303213" y="3938588"/>
          <p14:tracePt t="22465" x="295275" y="3938588"/>
          <p14:tracePt t="22477" x="276225" y="3938588"/>
          <p14:tracePt t="22495" x="258763" y="3929063"/>
          <p14:tracePt t="22507" x="231775" y="3911600"/>
          <p14:tracePt t="22526" x="214313" y="3911600"/>
          <p14:tracePt t="22545" x="204788" y="3902075"/>
          <p14:tracePt t="22573" x="196850" y="3902075"/>
          <p14:tracePt t="22593" x="187325" y="3902075"/>
          <p14:tracePt t="22618" x="196850" y="3902075"/>
          <p14:tracePt t="22858" x="204788" y="3902075"/>
          <p14:tracePt t="22870" x="214313" y="3911600"/>
          <p14:tracePt t="22889" x="223838" y="3911600"/>
          <p14:tracePt t="22900" x="241300" y="3919538"/>
          <p14:tracePt t="22920" x="258763" y="3919538"/>
          <p14:tracePt t="22938" x="268288" y="3919538"/>
          <p14:tracePt t="22949" x="295275" y="3919538"/>
          <p14:tracePt t="22968" x="312738" y="3929063"/>
          <p14:tracePt t="22980" x="366713" y="3929063"/>
          <p14:tracePt t="23000" x="384175" y="3929063"/>
          <p14:tracePt t="23013" x="438150" y="3929063"/>
          <p14:tracePt t="23031" x="465138" y="3929063"/>
          <p14:tracePt t="23043" x="517525" y="3929063"/>
          <p14:tracePt t="23062" x="544513" y="3929063"/>
          <p14:tracePt t="23074" x="608013" y="3929063"/>
          <p14:tracePt t="23094" x="633413" y="3938588"/>
          <p14:tracePt t="23105" x="696913" y="3938588"/>
          <p14:tracePt t="23123" x="758825" y="3938588"/>
          <p14:tracePt t="23143" x="776288" y="3938588"/>
          <p14:tracePt t="23156" x="803275" y="3946525"/>
          <p14:tracePt t="23172" x="839788" y="3946525"/>
          <p14:tracePt t="23189" x="857250" y="3946525"/>
          <p14:tracePt t="23205" x="893763" y="3946525"/>
          <p14:tracePt t="23238" x="928688" y="3956050"/>
          <p14:tracePt t="23252" x="946150" y="3956050"/>
          <p14:tracePt t="23273" x="990600" y="3956050"/>
          <p14:tracePt t="23305" x="1017588" y="3965575"/>
          <p14:tracePt t="23314" x="1081088" y="3965575"/>
          <p14:tracePt t="23348" x="1089025" y="3965575"/>
          <p14:tracePt t="23373" x="1125538" y="3965575"/>
          <p14:tracePt t="23405" x="1143000" y="3965575"/>
          <p14:tracePt t="23422" x="1152525" y="3956050"/>
          <p14:tracePt t="23521" x="1160463" y="3956050"/>
          <p14:tracePt t="23844" x="1169988" y="3956050"/>
          <p14:tracePt t="24117" x="1179513" y="3956050"/>
          <p14:tracePt t="24444" x="1187450" y="3956050"/>
          <p14:tracePt t="24791" x="1196975" y="3956050"/>
          <p14:tracePt t="25073" x="1204913" y="3956050"/>
          <p14:tracePt t="25218" x="1204913" y="3946525"/>
          <p14:tracePt t="25533" x="1204913" y="3938588"/>
          <p14:tracePt t="25889" x="1204913" y="3919538"/>
          <p14:tracePt t="25915" x="1204913" y="3911600"/>
          <p14:tracePt t="25928" x="1204913" y="3884613"/>
          <p14:tracePt t="25960" x="1204913" y="3848100"/>
          <p14:tracePt t="25970" x="1204913" y="3795713"/>
          <p14:tracePt t="26002" x="1204913" y="3741738"/>
          <p14:tracePt t="26031" x="1231900" y="3643313"/>
          <p14:tracePt t="26064" x="1258888" y="3517900"/>
          <p14:tracePt t="26097" x="1276350" y="3438525"/>
          <p14:tracePt t="26114" x="1303338" y="3340100"/>
          <p14:tracePt t="26146" x="1312863" y="3313113"/>
          <p14:tracePt t="26164" x="1339850" y="3179763"/>
          <p14:tracePt t="26197" x="1357313" y="3081338"/>
          <p14:tracePt t="26229" x="1374775" y="3017838"/>
          <p14:tracePt t="26240" x="1393825" y="2928938"/>
          <p14:tracePt t="26272" x="1393825" y="2911475"/>
          <p14:tracePt t="26298" x="1401763" y="2822575"/>
          <p14:tracePt t="26331" x="1419225" y="2714625"/>
          <p14:tracePt t="26363" x="1419225" y="2705100"/>
          <p14:tracePt t="26391" x="1419225" y="2697163"/>
          <p14:tracePt t="26424" x="1419225" y="2652713"/>
          <p14:tracePt t="26432" x="1419225" y="2589213"/>
          <p14:tracePt t="26464" x="1419225" y="2562225"/>
          <p14:tracePt t="26496" x="1411288" y="2527300"/>
          <p14:tracePt t="26517" x="1393825" y="2465388"/>
          <p14:tracePt t="26550" x="1384300" y="2428875"/>
          <p14:tracePt t="26568" x="1384300" y="2393950"/>
          <p14:tracePt t="26601" x="1374775" y="2384425"/>
          <p14:tracePt t="26633" x="1357313" y="2347913"/>
          <p14:tracePt t="26665" x="1347788" y="2322513"/>
          <p14:tracePt t="26697" x="1330325" y="2312988"/>
          <p14:tracePt t="26707" x="1330325" y="2295525"/>
          <p14:tracePt t="26739" x="1322388" y="2295525"/>
          <p14:tracePt t="26766" x="1295400" y="2276475"/>
          <p14:tracePt t="26799" x="1231900" y="2268538"/>
          <p14:tracePt t="26831" x="1160463" y="2259013"/>
          <p14:tracePt t="26834" x="1108075" y="2259013"/>
          <p14:tracePt t="26867" x="1017588" y="2259013"/>
          <p14:tracePt t="26899" x="938213" y="2276475"/>
          <p14:tracePt t="26915" x="884238" y="2286000"/>
          <p14:tracePt t="26947" x="866775" y="2295525"/>
          <p14:tracePt t="26967" x="785813" y="2322513"/>
          <p14:tracePt t="26999" x="652463" y="2366963"/>
          <p14:tracePt t="27031" x="571500" y="2401888"/>
          <p14:tracePt t="27040" x="473075" y="2411413"/>
          <p14:tracePt t="27073" x="446088" y="2419350"/>
          <p14:tracePt t="27101" x="347663" y="2446338"/>
          <p14:tracePt t="27133" x="214313" y="2509838"/>
          <p14:tracePt t="27166" x="179388" y="2536825"/>
          <p14:tracePt t="27196" x="125413" y="2581275"/>
          <p14:tracePt t="27229" x="107950" y="2589213"/>
          <p14:tracePt t="27239" x="80963" y="2633663"/>
          <p14:tracePt t="27273" x="44450" y="2670175"/>
          <p14:tracePt t="27301" x="0" y="2751138"/>
          <p14:tracePt t="27335" x="0" y="2803525"/>
          <p14:tracePt t="27354" x="0" y="2830513"/>
          <p14:tracePt t="27368" x="0" y="2901950"/>
          <p14:tracePt t="27400" x="0" y="2946400"/>
          <p14:tracePt t="27417" x="0" y="2973388"/>
          <p14:tracePt t="27435" x="0" y="3054350"/>
          <p14:tracePt t="27468" x="0" y="3116263"/>
          <p14:tracePt t="27478" x="0" y="3133725"/>
          <p14:tracePt t="27505" x="17463" y="3205163"/>
          <p14:tracePt t="27536" x="53975" y="3322638"/>
          <p14:tracePt t="27568" x="61913" y="3348038"/>
          <p14:tracePt t="27571" x="88900" y="3429000"/>
          <p14:tracePt t="27602" x="133350" y="3554413"/>
          <p14:tracePt t="27636" x="169863" y="3616325"/>
          <p14:tracePt t="27668" x="187325" y="3660775"/>
          <p14:tracePt t="27686" x="204788" y="3679825"/>
          <p14:tracePt t="27703" x="241300" y="3759200"/>
          <p14:tracePt t="27735" x="285750" y="3822700"/>
          <p14:tracePt t="27744" x="312738" y="3857625"/>
          <p14:tracePt t="27769" x="339725" y="3884613"/>
          <p14:tracePt t="27801" x="339725" y="3894138"/>
          <p14:tracePt t="27806" x="374650" y="3919538"/>
          <p14:tracePt t="27836" x="438150" y="3965575"/>
          <p14:tracePt t="27868" x="438150" y="3973513"/>
          <p14:tracePt t="27871" x="490538" y="3990975"/>
          <p14:tracePt t="27903" x="544513" y="4027488"/>
          <p14:tracePt t="27919" x="561975" y="4027488"/>
          <p14:tracePt t="27936" x="669925" y="4081463"/>
          <p14:tracePt t="27970" x="696913" y="4098925"/>
          <p14:tracePt t="27980" x="750888" y="4125913"/>
          <p14:tracePt t="28003" x="822325" y="4143375"/>
          <p14:tracePt t="28036" x="839788" y="4152900"/>
          <p14:tracePt t="28044" x="847725" y="4160838"/>
          <p14:tracePt t="28070" x="857250" y="4160838"/>
          <p14:tracePt t="28102" x="866775" y="4160838"/>
          <p14:tracePt t="28105" x="911225" y="4160838"/>
          <p14:tracePt t="28137" x="938213" y="4152900"/>
          <p14:tracePt t="28154" x="955675" y="4152900"/>
          <p14:tracePt t="28170" x="1000125" y="4143375"/>
          <p14:tracePt t="28202" x="1036638" y="4133850"/>
          <p14:tracePt t="28217" x="1054100" y="4125913"/>
          <p14:tracePt t="28237" x="1108075" y="4108450"/>
          <p14:tracePt t="28269" x="1133475" y="4098925"/>
          <p14:tracePt t="28288" x="1152525" y="4089400"/>
          <p14:tracePt t="28304" x="1196975" y="4062413"/>
          <p14:tracePt t="28336" x="1231900" y="4027488"/>
          <p14:tracePt t="28344" x="1258888" y="4017963"/>
          <p14:tracePt t="28371" x="1322388" y="3956050"/>
          <p14:tracePt t="28405" x="1401763" y="3867150"/>
          <p14:tracePt t="28405" x="1446213" y="3813175"/>
          <p14:tracePt t="28438" x="1465263" y="3786188"/>
          <p14:tracePt t="28450" x="1500188" y="3724275"/>
          <p14:tracePt t="28471" x="1544638" y="3581400"/>
          <p14:tracePt t="28503" x="1554163" y="3527425"/>
          <p14:tracePt t="28514" x="1562100" y="3429000"/>
          <p14:tracePt t="28538" x="1562100" y="3322638"/>
          <p14:tracePt t="28570" x="1562100" y="3276600"/>
          <p14:tracePt t="28577" x="1562100" y="3232150"/>
          <p14:tracePt t="28605" x="1571625" y="3143250"/>
          <p14:tracePt t="28605" x="1571625" y="3116263"/>
          <p14:tracePt t="28639" x="1571625" y="3054350"/>
          <p14:tracePt t="28656" x="1598613" y="2919413"/>
          <p14:tracePt t="28676" x="1598613" y="2874963"/>
          <p14:tracePt t="28706" x="1625600" y="2751138"/>
          <p14:tracePt t="28738" x="1625600" y="2724150"/>
          <p14:tracePt t="28749" x="1625600" y="2697163"/>
          <p14:tracePt t="28772" x="1625600" y="2652713"/>
          <p14:tracePt t="28804" x="1625600" y="2643188"/>
          <p14:tracePt t="28814" x="1625600" y="2616200"/>
          <p14:tracePt t="28839" x="1625600" y="2581275"/>
          <p14:tracePt t="28871" x="1625600" y="2562225"/>
          <p14:tracePt t="28875" x="1598613" y="2500313"/>
          <p14:tracePt t="28906" x="1581150" y="2446338"/>
          <p14:tracePt t="28938" x="1571625" y="2438400"/>
          <p14:tracePt t="28957" x="1554163" y="2401888"/>
          <p14:tracePt t="28984" x="1536700" y="2393950"/>
          <p14:tracePt t="29006" x="1517650" y="2374900"/>
          <p14:tracePt t="29038" x="1490663" y="2347913"/>
          <p14:tracePt t="29055" x="1482725" y="2330450"/>
          <p14:tracePt t="29079" x="1465263" y="2322513"/>
          <p14:tracePt t="29107" x="1438275" y="2295525"/>
          <p14:tracePt t="29139" x="1419225" y="2286000"/>
          <p14:tracePt t="29144" x="1401763" y="2276475"/>
          <p14:tracePt t="29173" x="1374775" y="2259013"/>
          <p14:tracePt t="29207" x="1347788" y="2241550"/>
          <p14:tracePt t="29210" x="1268413" y="2205038"/>
          <p14:tracePt t="29241" x="1179513" y="2152650"/>
          <p14:tracePt t="29273" x="1160463" y="2152650"/>
          <p14:tracePt t="29290" x="1143000" y="2133600"/>
          <p14:tracePt t="29307" x="1089025" y="2125663"/>
          <p14:tracePt t="29340" x="1081088" y="2125663"/>
          <p14:tracePt t="29345" x="1054100" y="2125663"/>
          <p14:tracePt t="29374" x="1009650" y="2125663"/>
          <p14:tracePt t="29406" x="965200" y="2143125"/>
          <p14:tracePt t="29415" x="946150" y="2143125"/>
          <p14:tracePt t="29442" x="928688" y="2152650"/>
          <p14:tracePt t="29442" x="919163" y="2160588"/>
          <p14:tracePt t="29475" x="893763" y="2179638"/>
          <p14:tracePt t="29503" x="874713" y="2187575"/>
          <p14:tracePt t="29524" x="866775" y="2205038"/>
          <p14:tracePt t="29544" x="822325" y="2224088"/>
          <p14:tracePt t="29575" x="812800" y="2232025"/>
          <p14:tracePt t="29607" x="803275" y="2241550"/>
          <p14:tracePt t="29614" x="795338" y="2241550"/>
          <p14:tracePt t="29642" x="795338" y="2251075"/>
          <p14:tracePt t="29756" x="785813" y="2251075"/>
          <p14:tracePt t="29776" x="785813" y="2259013"/>
          <p14:tracePt t="29787" x="795338" y="2259013"/>
          <p14:tracePt t="30069" x="803275" y="2268538"/>
          <p14:tracePt t="30088" x="812800" y="2268538"/>
          <p14:tracePt t="30100" x="847725" y="2276475"/>
          <p14:tracePt t="30119" x="857250" y="2276475"/>
          <p14:tracePt t="30151" x="866775" y="2276475"/>
          <p14:tracePt t="30195" x="874713" y="2276475"/>
          <p14:tracePt t="30244" x="874713" y="2286000"/>
          <p14:tracePt t="30294" x="884238" y="2286000"/>
          <p14:tracePt t="30494" x="884238" y="2295525"/>
          <p14:tracePt t="32357" x="884238" y="2303463"/>
          <p14:tracePt t="32715" x="884238" y="2312988"/>
          <p14:tracePt t="32761" x="884238" y="2322513"/>
          <p14:tracePt t="32773" x="884238" y="2330450"/>
          <p14:tracePt t="32792" x="884238" y="2366963"/>
          <p14:tracePt t="32823" x="884238" y="2393950"/>
          <p14:tracePt t="32851" x="893763" y="2509838"/>
          <p14:tracePt t="32883" x="893763" y="2581275"/>
          <p14:tracePt t="32886" x="893763" y="2633663"/>
          <p14:tracePt t="32918" x="893763" y="2714625"/>
          <p14:tracePt t="32950" x="893763" y="2724150"/>
          <p14:tracePt t="32960" x="893763" y="2776538"/>
          <p14:tracePt t="32985" x="901700" y="2857500"/>
          <p14:tracePt t="33017" x="901700" y="2911475"/>
          <p14:tracePt t="33029" x="901700" y="2928938"/>
          <p14:tracePt t="33056" x="901700" y="2982913"/>
          <p14:tracePt t="33085" x="911225" y="3071813"/>
          <p14:tracePt t="33117" x="911225" y="3108325"/>
          <p14:tracePt t="33120" x="938213" y="3241675"/>
          <p14:tracePt t="33152" x="965200" y="3340100"/>
          <p14:tracePt t="33184" x="990600" y="3411538"/>
          <p14:tracePt t="33200" x="990600" y="3419475"/>
          <p14:tracePt t="33219" x="1027113" y="3517900"/>
          <p14:tracePt t="33251" x="1036638" y="3544888"/>
          <p14:tracePt t="33264" x="1071563" y="3589338"/>
          <p14:tracePt t="33286" x="1116013" y="3679825"/>
          <p14:tracePt t="33318" x="1143000" y="3705225"/>
          <p14:tracePt t="33323" x="1179513" y="3751263"/>
          <p14:tracePt t="33353" x="1214438" y="3803650"/>
          <p14:tracePt t="33385" x="1276350" y="3875088"/>
          <p14:tracePt t="33389" x="1322388" y="3929063"/>
          <p14:tracePt t="33420" x="1419225" y="4044950"/>
          <p14:tracePt t="33453" x="1438275" y="4062413"/>
          <p14:tracePt t="33502" x="1446213" y="4081463"/>
          <p14:tracePt t="33514" x="1473200" y="4116388"/>
          <p14:tracePt t="33533" x="1482725" y="4116388"/>
          <p14:tracePt t="33626" x="1490663" y="4116388"/>
          <p14:tracePt t="33704" x="1490663" y="4108450"/>
          <p14:tracePt t="33715" x="1500188" y="4108450"/>
          <p14:tracePt t="33748" x="1490663" y="4098925"/>
          <p14:tracePt t="33864" x="1473200" y="4098925"/>
          <p14:tracePt t="33875" x="1446213" y="4081463"/>
          <p14:tracePt t="33896" x="1411288" y="4071938"/>
          <p14:tracePt t="33921" x="1357313" y="4071938"/>
          <p14:tracePt t="33953" x="1295400" y="4089400"/>
          <p14:tracePt t="33969" x="1276350" y="4098925"/>
          <p14:tracePt t="33988" x="1152525" y="4133850"/>
          <p14:tracePt t="34021" x="1125538" y="4143375"/>
          <p14:tracePt t="34034" x="1108075" y="4152900"/>
          <p14:tracePt t="34055" x="1000125" y="4214813"/>
          <p14:tracePt t="34087" x="982663" y="4224338"/>
          <p14:tracePt t="34094" x="928688" y="4268788"/>
          <p14:tracePt t="34121" x="874713" y="4322763"/>
          <p14:tracePt t="34153" x="839788" y="4357688"/>
          <p14:tracePt t="34173" x="795338" y="4411663"/>
          <p14:tracePt t="34191" x="758825" y="4473575"/>
          <p14:tracePt t="34223" x="731838" y="4562475"/>
          <p14:tracePt t="34256" x="714375" y="4643438"/>
          <p14:tracePt t="34287" x="714375" y="4670425"/>
          <p14:tracePt t="34304" x="714375" y="4687888"/>
          <p14:tracePt t="34322" x="714375" y="4786313"/>
          <p14:tracePt t="34354" x="723900" y="4875213"/>
          <p14:tracePt t="34364" x="731838" y="4902200"/>
          <p14:tracePt t="34389" x="750888" y="4946650"/>
          <p14:tracePt t="34421" x="758825" y="4991100"/>
          <p14:tracePt t="34426" x="785813" y="5081588"/>
          <p14:tracePt t="34457" x="839788" y="5180013"/>
          <p14:tracePt t="34489" x="839788" y="5187950"/>
          <p14:tracePt t="34507" x="847725" y="5214938"/>
          <p14:tracePt t="34568" x="847725" y="5232400"/>
          <p14:tracePt t="34584" x="847725" y="5241925"/>
          <p14:tracePt t="34615" x="847725" y="5251450"/>
          <p14:tracePt t="34663" x="847725" y="5259388"/>
          <p14:tracePt t="34694" x="847725" y="5276850"/>
          <p14:tracePt t="34705" x="857250" y="5276850"/>
          <p14:tracePt t="34724" x="857250" y="5286375"/>
          <p14:tracePt t="34835" x="857250" y="5295900"/>
          <p14:tracePt t="34926" x="857250" y="5303838"/>
          <p14:tracePt t="35009" x="866775" y="5303838"/>
          <p14:tracePt t="35042" x="866775" y="5313363"/>
          <p14:tracePt t="35116" x="874713" y="5322888"/>
          <p14:tracePt t="35134" x="874713" y="5340350"/>
          <p14:tracePt t="35146" x="884238" y="5348288"/>
          <p14:tracePt t="35512" x="884238" y="5357813"/>
          <p14:tracePt t="35956" x="884238" y="5367338"/>
          <p14:tracePt t="36137" x="893763" y="5367338"/>
          <p14:tracePt t="36171" x="901700" y="5367338"/>
          <p14:tracePt t="36498" x="911225" y="5367338"/>
          <p14:tracePt t="36772" x="911225" y="5375275"/>
          <p14:tracePt t="36797" x="919163" y="5375275"/>
          <p14:tracePt t="36912" x="928688" y="5375275"/>
          <p14:tracePt t="37256" x="938213" y="5375275"/>
          <p14:tracePt t="37318" x="965200" y="5357813"/>
          <p14:tracePt t="37368" x="982663" y="5357813"/>
          <p14:tracePt t="37394" x="990600" y="5348288"/>
          <p14:tracePt t="37414" x="1000125" y="5340350"/>
          <p14:tracePt t="37425" x="1036638" y="5322888"/>
          <p14:tracePt t="37444" x="1054100" y="5313363"/>
          <p14:tracePt t="37456" x="1089025" y="5295900"/>
          <p14:tracePt t="37475" x="1133475" y="5268913"/>
          <p14:tracePt t="37494" x="1152525" y="5268913"/>
          <p14:tracePt t="37506" x="1196975" y="5241925"/>
          <p14:tracePt t="37525" x="1214438" y="5224463"/>
          <p14:tracePt t="37538" x="1258888" y="5187950"/>
          <p14:tracePt t="37557" x="1268413" y="5160963"/>
          <p14:tracePt t="37568" x="1312863" y="5126038"/>
          <p14:tracePt t="37588" x="1330325" y="5108575"/>
          <p14:tracePt t="37599" x="1366838" y="5062538"/>
          <p14:tracePt t="37617" x="1393825" y="5037138"/>
          <p14:tracePt t="37632" x="1438275" y="4983163"/>
          <p14:tracePt t="37649" x="1446213" y="4965700"/>
          <p14:tracePt t="37665" x="1482725" y="4919663"/>
          <p14:tracePt t="37682" x="1500188" y="4902200"/>
          <p14:tracePt t="37699" x="1536700" y="4848225"/>
          <p14:tracePt t="37716" x="1554163" y="4830763"/>
          <p14:tracePt t="37732" x="1589088" y="4759325"/>
          <p14:tracePt t="37749" x="1589088" y="4741863"/>
          <p14:tracePt t="37766" x="1625600" y="4652963"/>
          <p14:tracePt t="37782" x="1643063" y="4598988"/>
          <p14:tracePt t="37805" x="1660525" y="4527550"/>
          <p14:tracePt t="37825" x="1679575" y="4500563"/>
          <p14:tracePt t="37838" x="1687513" y="4491038"/>
          <p14:tracePt t="37850" x="1697038" y="4446588"/>
          <p14:tracePt t="37870" x="1714500" y="4411663"/>
          <p14:tracePt t="37884" x="1731963" y="4375150"/>
          <p14:tracePt t="37905" x="1741488" y="4348163"/>
          <p14:tracePt t="37916" x="1741488" y="4330700"/>
          <p14:tracePt t="37934" x="1758950" y="4313238"/>
          <p14:tracePt t="37950" x="1776413" y="4268788"/>
          <p14:tracePt t="37966" x="1785938" y="4241800"/>
          <p14:tracePt t="37983" x="1812925" y="4187825"/>
          <p14:tracePt t="38000" x="1822450" y="4170363"/>
          <p14:tracePt t="38016" x="1822450" y="4143375"/>
          <p14:tracePt t="38033" x="1822450" y="4133850"/>
          <p14:tracePt t="38054" x="1830388" y="4116388"/>
          <p14:tracePt t="38087" x="1839913" y="4108450"/>
          <p14:tracePt t="38106" x="1839913" y="4098925"/>
          <p14:tracePt t="38170" x="1847850" y="4089400"/>
          <p14:tracePt t="38227" x="1857375" y="4071938"/>
          <p14:tracePt t="38258" x="1857375" y="4062413"/>
          <p14:tracePt t="38288" x="1857375" y="4054475"/>
          <p14:tracePt t="38416" x="1866900" y="4037013"/>
          <p14:tracePt t="38435" x="1874838" y="4027488"/>
          <p14:tracePt t="38447" x="1874838" y="3983038"/>
          <p14:tracePt t="38466" x="1884363" y="3973513"/>
          <p14:tracePt t="38478" x="1893888" y="3938588"/>
          <p14:tracePt t="38497" x="1919288" y="3884613"/>
          <p14:tracePt t="38532" x="1928813" y="3867150"/>
          <p14:tracePt t="38556" x="1928813" y="3857625"/>
          <p14:tracePt t="38575" x="1928813" y="3848100"/>
          <p14:tracePt t="38603" x="1938338" y="3848100"/>
          <p14:tracePt t="38614" x="1946275" y="3830638"/>
          <p14:tracePt t="38626" x="1946275" y="3822700"/>
          <p14:tracePt t="38651" x="1965325" y="3776663"/>
          <p14:tracePt t="38672" x="1965325" y="3768725"/>
          <p14:tracePt t="38683" x="1982788" y="3724275"/>
          <p14:tracePt t="38703" x="1982788" y="3697288"/>
          <p14:tracePt t="38715" x="1990725" y="3670300"/>
          <p14:tracePt t="38734" x="2000250" y="3670300"/>
          <p14:tracePt t="38746" x="2000250" y="3660775"/>
          <p14:tracePt t="38764" x="2000250" y="3652838"/>
          <p14:tracePt t="38840" x="2009775" y="3652838"/>
          <p14:tracePt t="38858" x="2017713" y="3652838"/>
          <p14:tracePt t="38876" x="2027238" y="3652838"/>
          <p14:tracePt t="38939" x="2036763" y="3652838"/>
          <p14:tracePt t="38951" x="2044700" y="3652838"/>
          <p14:tracePt t="38969" x="2054225" y="3643313"/>
          <p14:tracePt t="39030" x="2062163" y="3633788"/>
          <p14:tracePt t="39130" x="2062163" y="3625850"/>
          <p14:tracePt t="39155" x="2071688" y="3616325"/>
          <p14:tracePt t="39220" x="2071688" y="3598863"/>
          <p14:tracePt t="39250" x="2071688" y="3571875"/>
          <p14:tracePt t="39269" x="2071688" y="3554413"/>
          <p14:tracePt t="39282" x="2062163" y="3517900"/>
          <p14:tracePt t="39301" x="2062163" y="3500438"/>
          <p14:tracePt t="39313" x="2044700" y="3446463"/>
          <p14:tracePt t="39331" x="2036763" y="3429000"/>
          <p14:tracePt t="39343" x="2017713" y="3394075"/>
          <p14:tracePt t="39362" x="2017713" y="3384550"/>
          <p14:tracePt t="39389" x="2009775" y="3375025"/>
          <p14:tracePt t="39401" x="2000250" y="3367088"/>
          <p14:tracePt t="39422" x="2000250" y="3357563"/>
          <p14:tracePt t="39441" x="1982788" y="3340100"/>
          <p14:tracePt t="39468" x="1955800" y="3313113"/>
          <p14:tracePt t="39487" x="1938338" y="3295650"/>
          <p14:tracePt t="39500" x="1911350" y="3259138"/>
          <p14:tracePt t="39518" x="1866900" y="3224213"/>
          <p14:tracePt t="39539" x="1847850" y="3205163"/>
          <p14:tracePt t="39549" x="1830388" y="3179763"/>
          <p14:tracePt t="39568" x="1812925" y="3160713"/>
          <p14:tracePt t="39582" x="1803400" y="3152775"/>
          <p14:tracePt t="39593" x="1785938" y="3133725"/>
          <p14:tracePt t="39614" x="1758950" y="3116263"/>
          <p14:tracePt t="39626" x="1731963" y="3081338"/>
          <p14:tracePt t="39645" x="1714500" y="3062288"/>
          <p14:tracePt t="39657" x="1679575" y="3017838"/>
          <p14:tracePt t="39676" x="1660525" y="3000375"/>
          <p14:tracePt t="39688" x="1625600" y="2955925"/>
          <p14:tracePt t="39708" x="1589088" y="2901950"/>
          <p14:tracePt t="39726" x="1571625" y="2884488"/>
          <p14:tracePt t="39739" x="1536700" y="2830513"/>
          <p14:tracePt t="39757" x="1517650" y="2813050"/>
          <p14:tracePt t="39772" x="1482725" y="2768600"/>
          <p14:tracePt t="39789" x="1465263" y="2741613"/>
          <p14:tracePt t="39805" x="1438275" y="2697163"/>
          <p14:tracePt t="39823" x="1419225" y="2687638"/>
          <p14:tracePt t="39839" x="1393825" y="2652713"/>
          <p14:tracePt t="39857" x="1384300" y="2633663"/>
          <p14:tracePt t="39873" x="1357313" y="2598738"/>
          <p14:tracePt t="39889" x="1347788" y="2571750"/>
          <p14:tracePt t="39905" x="1312863" y="2536825"/>
          <p14:tracePt t="39922" x="1312863" y="2527300"/>
          <p14:tracePt t="39939" x="1303338" y="2527300"/>
          <p14:tracePt t="39955" x="1295400" y="2517775"/>
          <p14:tracePt t="39972" x="1285875" y="2509838"/>
          <p14:tracePt t="39989" x="1268413" y="2490788"/>
          <p14:tracePt t="40006" x="1250950" y="2473325"/>
          <p14:tracePt t="40023" x="1231900" y="2465388"/>
          <p14:tracePt t="40039" x="1204913" y="2455863"/>
          <p14:tracePt t="40056" x="1187450" y="2446338"/>
          <p14:tracePt t="40073" x="1152525" y="2428875"/>
          <p14:tracePt t="40090" x="1133475" y="2428875"/>
          <p14:tracePt t="40106" x="1098550" y="2401888"/>
          <p14:tracePt t="40123" x="1071563" y="2393950"/>
          <p14:tracePt t="40139" x="1036638" y="2374900"/>
          <p14:tracePt t="40156" x="1009650" y="2366963"/>
          <p14:tracePt t="40174" x="982663" y="2347913"/>
          <p14:tracePt t="40190" x="955675" y="2339975"/>
          <p14:tracePt t="40206" x="919163" y="2312988"/>
          <p14:tracePt t="40226" x="884238" y="2295525"/>
          <p14:tracePt t="40244" x="874713" y="2286000"/>
          <p14:tracePt t="40292" x="857250" y="2276475"/>
          <p14:tracePt t="40303" x="812800" y="2268538"/>
          <p14:tracePt t="40323" x="785813" y="2259013"/>
          <p14:tracePt t="40335" x="723900" y="2251075"/>
          <p14:tracePt t="40354" x="714375" y="2251075"/>
          <p14:tracePt t="40380" x="696913" y="2251075"/>
          <p14:tracePt t="40400" x="679450" y="2251075"/>
          <p14:tracePt t="40412" x="598488" y="2259013"/>
          <p14:tracePt t="40430" x="544513" y="2276475"/>
          <p14:tracePt t="40442" x="455613" y="2322513"/>
          <p14:tracePt t="40460" x="393700" y="2347913"/>
          <p14:tracePt t="40480" x="384175" y="2357438"/>
          <p14:tracePt t="40492" x="322263" y="2384425"/>
          <p14:tracePt t="40510" x="295275" y="2401888"/>
          <p14:tracePt t="40522" x="223838" y="2438400"/>
          <p14:tracePt t="40543" x="179388" y="2465388"/>
          <p14:tracePt t="40554" x="125413" y="2500313"/>
          <p14:tracePt t="40573" x="98425" y="2527300"/>
          <p14:tracePt t="40584" x="36513" y="2562225"/>
          <p14:tracePt t="40603" x="36513" y="2571750"/>
          <p14:tracePt t="40615" x="9525" y="2598738"/>
          <p14:tracePt t="40636" x="0" y="2608263"/>
          <p14:tracePt t="40647" x="0" y="2670175"/>
          <p14:tracePt t="40666" x="0" y="2697163"/>
          <p14:tracePt t="40678" x="0" y="2795588"/>
          <p14:tracePt t="40697" x="0" y="2857500"/>
          <p14:tracePt t="40710" x="0" y="2990850"/>
          <p14:tracePt t="40729" x="0" y="3071813"/>
          <p14:tracePt t="40741" x="9525" y="3224213"/>
          <p14:tracePt t="40760" x="17463" y="3286125"/>
          <p14:tracePt t="40775" x="44450" y="3384550"/>
          <p14:tracePt t="40792" x="53975" y="3438525"/>
          <p14:tracePt t="40808" x="88900" y="3517900"/>
          <p14:tracePt t="40825" x="107950" y="3571875"/>
          <p14:tracePt t="40842" x="133350" y="3687763"/>
          <p14:tracePt t="40858" x="152400" y="3776663"/>
          <p14:tracePt t="40875" x="160338" y="3795713"/>
          <p14:tracePt t="40892" x="179388" y="3857625"/>
          <p14:tracePt t="40908" x="196850" y="3902075"/>
          <p14:tracePt t="40925" x="223838" y="3965575"/>
          <p14:tracePt t="40942" x="250825" y="4010025"/>
          <p14:tracePt t="40963" x="285750" y="4089400"/>
          <p14:tracePt t="40982" x="322263" y="4133850"/>
          <p14:tracePt t="40996" x="357188" y="4197350"/>
          <p14:tracePt t="41013" x="384175" y="4224338"/>
          <p14:tracePt t="41025" x="419100" y="4286250"/>
          <p14:tracePt t="41045" x="438150" y="4303713"/>
          <p14:tracePt t="41059" x="465138" y="4340225"/>
          <p14:tracePt t="41076" x="482600" y="4357688"/>
          <p14:tracePt t="41092" x="527050" y="4394200"/>
          <p14:tracePt t="41109" x="544513" y="4402138"/>
          <p14:tracePt t="41126" x="588963" y="4419600"/>
          <p14:tracePt t="41144" x="615950" y="4429125"/>
          <p14:tracePt t="41160" x="625475" y="4429125"/>
          <p14:tracePt t="41177" x="679450" y="4429125"/>
          <p14:tracePt t="41194" x="696913" y="4429125"/>
          <p14:tracePt t="41210" x="741363" y="4429125"/>
          <p14:tracePt t="41227" x="785813" y="4419600"/>
          <p14:tracePt t="41244" x="847725" y="4402138"/>
          <p14:tracePt t="41261" x="901700" y="4375150"/>
          <p14:tracePt t="41281" x="928688" y="4375150"/>
          <p14:tracePt t="41294" x="982663" y="4340225"/>
          <p14:tracePt t="41312" x="1009650" y="4340225"/>
          <p14:tracePt t="41327" x="1062038" y="4313238"/>
          <p14:tracePt t="41344" x="1089025" y="4303713"/>
          <p14:tracePt t="41361" x="1143000" y="4268788"/>
          <p14:tracePt t="41377" x="1169988" y="4259263"/>
          <p14:tracePt t="41394" x="1223963" y="4205288"/>
          <p14:tracePt t="41411" x="1250950" y="4187825"/>
          <p14:tracePt t="41428" x="1303338" y="4116388"/>
          <p14:tracePt t="41444" x="1330325" y="4089400"/>
          <p14:tracePt t="41461" x="1401763" y="4017963"/>
          <p14:tracePt t="41478" x="1419225" y="3990975"/>
          <p14:tracePt t="41494" x="1455738" y="3956050"/>
          <p14:tracePt t="41511" x="1517650" y="3902075"/>
          <p14:tracePt t="41530" x="1544638" y="3867150"/>
          <p14:tracePt t="41549" x="1562100" y="3840163"/>
          <p14:tracePt t="41561" x="1589088" y="3759200"/>
          <p14:tracePt t="41580" x="1608138" y="3705225"/>
          <p14:tracePt t="41595" x="1616075" y="3616325"/>
          <p14:tracePt t="41612" x="1625600" y="3598863"/>
          <p14:tracePt t="41629" x="1625600" y="3544888"/>
          <p14:tracePt t="41645" x="1625600" y="3536950"/>
          <p14:tracePt t="41662" x="1625600" y="3500438"/>
          <p14:tracePt t="41679" x="1625600" y="3482975"/>
          <p14:tracePt t="41696" x="1633538" y="3446463"/>
          <p14:tracePt t="41713" x="1633538" y="3419475"/>
          <p14:tracePt t="41729" x="1643063" y="3384550"/>
          <p14:tracePt t="41745" x="1643063" y="3367088"/>
          <p14:tracePt t="41764" x="1643063" y="3340100"/>
          <p14:tracePt t="41783" x="1643063" y="3303588"/>
          <p14:tracePt t="41795" x="1643063" y="3268663"/>
          <p14:tracePt t="41814" x="1643063" y="3241675"/>
          <p14:tracePt t="41829" x="1633538" y="3187700"/>
          <p14:tracePt t="41847" x="1633538" y="3133725"/>
          <p14:tracePt t="41875" x="1625600" y="3116263"/>
          <p14:tracePt t="41893" x="1625600" y="3089275"/>
          <p14:tracePt t="41905" x="1616075" y="3027363"/>
          <p14:tracePt t="41925" x="1616075" y="3009900"/>
          <p14:tracePt t="41936" x="1608138" y="2965450"/>
          <p14:tracePt t="41956" x="1608138" y="2938463"/>
          <p14:tracePt t="41969" x="1598613" y="2884488"/>
          <p14:tracePt t="41988" x="1589088" y="2857500"/>
          <p14:tracePt t="42001" x="1581150" y="2795588"/>
          <p14:tracePt t="42023" x="1571625" y="2776538"/>
          <p14:tracePt t="42034" x="1571625" y="2759075"/>
          <p14:tracePt t="42047" x="1554163" y="2714625"/>
          <p14:tracePt t="42065" x="1554163" y="2697163"/>
          <p14:tracePt t="42083" x="1554163" y="2687638"/>
          <p14:tracePt t="42096" x="1554163" y="2679700"/>
          <p14:tracePt t="42173" x="1544638" y="2679700"/>
          <p14:tracePt t="42191" x="1544638" y="2670175"/>
          <p14:tracePt t="42253" x="1544638" y="2660650"/>
          <p14:tracePt t="42944" x="1536700" y="2660650"/>
          <p14:tracePt t="42961" x="1527175" y="2643188"/>
          <p14:tracePt t="42975" x="1509713" y="2625725"/>
          <p14:tracePt t="42994" x="1490663" y="2616200"/>
          <p14:tracePt t="43005" x="1465263" y="2581275"/>
          <p14:tracePt t="43026" x="1438275" y="2562225"/>
          <p14:tracePt t="43052" x="1401763" y="2544763"/>
          <p14:tracePt t="43072" x="1393825" y="2536825"/>
          <p14:tracePt t="43085" x="1374775" y="2527300"/>
          <p14:tracePt t="43103" x="1366838" y="2517775"/>
          <p14:tracePt t="43116" x="1357313" y="2517775"/>
          <p14:tracePt t="43135" x="1357313" y="2509838"/>
          <p14:tracePt t="43163" x="1347788" y="2509838"/>
          <p14:tracePt t="43181" x="1339850" y="2509838"/>
          <p14:tracePt t="43229" x="1322388" y="2517775"/>
          <p14:tracePt t="43263" x="1312863" y="2544763"/>
          <p14:tracePt t="43274" x="1285875" y="2571750"/>
          <p14:tracePt t="43295" x="1276350" y="2581275"/>
          <p14:tracePt t="43306" x="1258888" y="2598738"/>
          <p14:tracePt t="43326" x="1258888" y="2608263"/>
          <p14:tracePt t="43352" x="1223963" y="2660650"/>
          <p14:tracePt t="43371" x="1204913" y="2670175"/>
          <p14:tracePt t="43384" x="1169988" y="2714625"/>
          <p14:tracePt t="43403" x="1152525" y="2724150"/>
          <p14:tracePt t="43414" x="1098550" y="2776538"/>
          <p14:tracePt t="43434" x="1081088" y="2795588"/>
          <p14:tracePt t="43445" x="1036638" y="2840038"/>
          <p14:tracePt t="43465" x="1000125" y="2884488"/>
          <p14:tracePt t="43482" x="990600" y="2901950"/>
          <p14:tracePt t="43495" x="938213" y="2973388"/>
          <p14:tracePt t="43514" x="928688" y="2990850"/>
          <p14:tracePt t="43526" x="893763" y="3071813"/>
          <p14:tracePt t="43546" x="884238" y="3098800"/>
          <p14:tracePt t="43558" x="866775" y="3170238"/>
          <p14:tracePt t="43576" x="857250" y="3187700"/>
          <p14:tracePt t="43587" x="857250" y="3241675"/>
          <p14:tracePt t="43606" x="847725" y="3268663"/>
          <p14:tracePt t="43618" x="847725" y="3330575"/>
          <p14:tracePt t="43637" x="839788" y="3357563"/>
          <p14:tracePt t="43651" x="839788" y="3394075"/>
          <p14:tracePt t="43669" x="839788" y="3438525"/>
          <p14:tracePt t="43687" x="839788" y="3455988"/>
          <p14:tracePt t="43701" x="839788" y="3490913"/>
          <p14:tracePt t="43718" x="839788" y="3527425"/>
          <p14:tracePt t="43735" x="839788" y="3581400"/>
          <p14:tracePt t="43752" x="839788" y="3589338"/>
          <p14:tracePt t="43769" x="847725" y="3652838"/>
          <p14:tracePt t="43785" x="847725" y="3679825"/>
          <p14:tracePt t="43802" x="857250" y="3724275"/>
          <p14:tracePt t="43818" x="857250" y="3732213"/>
          <p14:tracePt t="43835" x="857250" y="3795713"/>
          <p14:tracePt t="43852" x="874713" y="3840163"/>
          <p14:tracePt t="43869" x="884238" y="3875088"/>
          <p14:tracePt t="43888" x="893763" y="3902075"/>
          <p14:tracePt t="43907" x="893763" y="3911600"/>
          <p14:tracePt t="43919" x="901700" y="3938588"/>
          <p14:tracePt t="43938" x="911225" y="3938588"/>
          <p14:tracePt t="43952" x="911225" y="3946525"/>
          <p14:tracePt t="43983" x="919163" y="3946525"/>
          <p14:tracePt t="44027" x="919163" y="3956050"/>
          <p14:tracePt t="44076" x="928688" y="3965575"/>
          <p14:tracePt t="44124" x="938213" y="3965575"/>
          <p14:tracePt t="44191" x="955675" y="3965575"/>
          <p14:tracePt t="44233" x="965200" y="3965575"/>
          <p14:tracePt t="44251" x="973138" y="3965575"/>
          <p14:tracePt t="44263" x="990600" y="3965575"/>
          <p14:tracePt t="44283" x="1000125" y="3965575"/>
          <p14:tracePt t="44294" x="1027113" y="3965575"/>
          <p14:tracePt t="44313" x="1027113" y="3956050"/>
          <p14:tracePt t="44326" x="1044575" y="3956050"/>
          <p14:tracePt t="44344" x="1062038" y="3956050"/>
          <p14:tracePt t="44356" x="1089025" y="3946525"/>
          <p14:tracePt t="44376" x="1089025" y="3938588"/>
          <p14:tracePt t="44388" x="1108075" y="3938588"/>
          <p14:tracePt t="44407" x="1133475" y="3919538"/>
          <p14:tracePt t="44439" x="1179513" y="3911600"/>
          <p14:tracePt t="44458" x="1187450" y="3911600"/>
          <p14:tracePt t="44469" x="1196975" y="3911600"/>
          <p14:tracePt t="44489" x="1214438" y="3902075"/>
          <p14:tracePt t="44501" x="1231900" y="3884613"/>
          <p14:tracePt t="44537" x="1241425" y="3884613"/>
          <p14:tracePt t="44596" x="1250950" y="3884613"/>
          <p14:tracePt t="44894" x="1250950" y="3875088"/>
          <p14:tracePt t="45024" x="1285875" y="3857625"/>
          <p14:tracePt t="45085" x="1303338" y="3848100"/>
          <p14:tracePt t="45096" x="1357313" y="3840163"/>
          <p14:tracePt t="45116" x="1411288" y="3822700"/>
          <p14:tracePt t="45128" x="1608138" y="3759200"/>
          <p14:tracePt t="45148" x="1704975" y="3732213"/>
          <p14:tracePt t="45159" x="1955800" y="3697288"/>
          <p14:tracePt t="45179" x="2054225" y="3679825"/>
          <p14:tracePt t="45191" x="2241550" y="3643313"/>
          <p14:tracePt t="45210" x="2295525" y="3633788"/>
          <p14:tracePt t="45225" x="2500313" y="3608388"/>
          <p14:tracePt t="45241" x="2581275" y="3598863"/>
          <p14:tracePt t="45256" x="2786063" y="3589338"/>
          <p14:tracePt t="45273" x="2884488" y="3581400"/>
          <p14:tracePt t="45289" x="3089275" y="3554413"/>
          <p14:tracePt t="45306" x="3170238" y="3544888"/>
          <p14:tracePt t="45323" x="3286125" y="3509963"/>
          <p14:tracePt t="45340" x="3340100" y="3490913"/>
          <p14:tracePt t="45357" x="3402013" y="3473450"/>
          <p14:tracePt t="45373" x="3429000" y="3473450"/>
          <p14:tracePt t="45390" x="3500438" y="3455988"/>
          <p14:tracePt t="45406" x="3536950" y="3446463"/>
          <p14:tracePt t="45423" x="3616325" y="3438525"/>
          <p14:tracePt t="45440" x="3633788" y="3429000"/>
          <p14:tracePt t="45456" x="3705225" y="3402013"/>
          <p14:tracePt t="45473" x="3714750" y="3402013"/>
          <p14:tracePt t="45490" x="3714750" y="3394075"/>
          <p14:tracePt t="45507" x="3724275" y="3394075"/>
          <p14:tracePt t="53608" x="3714750" y="3394075"/>
          <p14:tracePt t="54183" x="3697288" y="3394075"/>
          <p14:tracePt t="54201" x="3687763" y="3394075"/>
          <p14:tracePt t="54220" x="3670300" y="3394075"/>
          <p14:tracePt t="54234" x="3625850" y="3375025"/>
          <p14:tracePt t="54267" x="3562350" y="3367088"/>
          <p14:tracePt t="54284" x="3536950" y="3348038"/>
          <p14:tracePt t="54300" x="3527425" y="3348038"/>
          <p14:tracePt t="54363" x="3517900" y="3348038"/>
          <p14:tracePt t="54410" x="3500438" y="3348038"/>
          <p14:tracePt t="54423" x="3490913" y="3348038"/>
          <p14:tracePt t="54435" x="3482975" y="3348038"/>
          <p14:tracePt t="54487" x="3473450" y="3348038"/>
          <p14:tracePt t="54501" x="3429000" y="3340100"/>
          <p14:tracePt t="54520" x="3394075" y="3322638"/>
          <p14:tracePt t="54535" x="3241675" y="3268663"/>
          <p14:tracePt t="54569" x="3197225" y="3251200"/>
          <p14:tracePt t="54577" x="3017838" y="3187700"/>
          <p14:tracePt t="54601" x="2697163" y="3089275"/>
          <p14:tracePt t="54634" x="2670175" y="3089275"/>
          <p14:tracePt t="54651" x="2643188" y="3089275"/>
          <p14:tracePt t="54683" x="2509838" y="3062288"/>
          <p14:tracePt t="54716" x="2465388" y="3062288"/>
          <p14:tracePt t="54719" x="2347913" y="3036888"/>
          <p14:tracePt t="54750" x="2259013" y="3017838"/>
          <p14:tracePt t="54783" x="2187575" y="3009900"/>
          <p14:tracePt t="54800" x="2081213" y="2990850"/>
          <p14:tracePt t="54835" x="2054225" y="2982913"/>
          <p14:tracePt t="54852" x="2054225" y="2973388"/>
          <p14:tracePt t="54884" x="2036763" y="2973388"/>
          <p14:tracePt t="54924" x="2009775" y="2965450"/>
          <p14:tracePt t="54943" x="2009775" y="2955925"/>
          <p14:tracePt t="54975" x="2000250" y="2955925"/>
          <p14:tracePt t="55000" x="1990725" y="2955925"/>
          <p14:tracePt t="55285" x="1990725" y="2946400"/>
          <p14:tracePt t="55386" x="1982788" y="2946400"/>
          <p14:tracePt t="55491" x="1965325" y="2938463"/>
          <p14:tracePt t="55522" x="1946275" y="2928938"/>
          <p14:tracePt t="55535" x="1938338" y="2928938"/>
          <p14:tracePt t="55567" x="1928813" y="2928938"/>
          <p14:tracePt t="55598" x="1893888" y="2919413"/>
          <p14:tracePt t="55629" x="1857375" y="2911475"/>
          <p14:tracePt t="55654" x="1812925" y="2911475"/>
          <p14:tracePt t="55686" x="1751013" y="2901950"/>
          <p14:tracePt t="55717" x="1741488" y="2894013"/>
          <p14:tracePt t="55726" x="1704975" y="2894013"/>
          <p14:tracePt t="55758" x="1687513" y="2884488"/>
          <p14:tracePt t="55788" x="1679575" y="2884488"/>
          <p14:tracePt t="57858" x="1679575" y="2894013"/>
          <p14:tracePt t="57975" x="1697038" y="2894013"/>
          <p14:tracePt t="57993" x="1697038" y="2901950"/>
          <p14:tracePt t="58021" x="1704975" y="2901950"/>
          <p14:tracePt t="58041" x="1714500" y="2901950"/>
          <p14:tracePt t="58062" x="1785938" y="2901950"/>
          <p14:tracePt t="58096" x="1919288" y="2901950"/>
          <p14:tracePt t="58128" x="2009775" y="2919413"/>
          <p14:tracePt t="58147" x="2036763" y="2928938"/>
          <p14:tracePt t="58162" x="2098675" y="2928938"/>
          <p14:tracePt t="58193" x="2170113" y="2928938"/>
          <p14:tracePt t="58198" x="2224088" y="2928938"/>
          <p14:tracePt t="58228" x="2286000" y="2928938"/>
          <p14:tracePt t="58259" x="2357438" y="2919413"/>
          <p14:tracePt t="58262" x="2455863" y="2894013"/>
          <p14:tracePt t="58294" x="2473325" y="2894013"/>
          <p14:tracePt t="58304" x="2517775" y="2874963"/>
          <p14:tracePt t="58329" x="2598738" y="2847975"/>
          <p14:tracePt t="58360" x="2616200" y="2840038"/>
          <p14:tracePt t="58367" x="2643188" y="2830513"/>
          <p14:tracePt t="58395" x="2679700" y="2813050"/>
          <p14:tracePt t="58427" x="2714625" y="2786063"/>
          <p14:tracePt t="58445" x="2776538" y="2751138"/>
          <p14:tracePt t="58464" x="2840038" y="2714625"/>
          <p14:tracePt t="58497" x="2874963" y="2697163"/>
          <p14:tracePt t="58507" x="2901950" y="2687638"/>
          <p14:tracePt t="58529" x="2955925" y="2652713"/>
          <p14:tracePt t="58561" x="2973388" y="2652713"/>
          <p14:tracePt t="58568" x="3000375" y="2643188"/>
          <p14:tracePt t="58596" x="3071813" y="2633663"/>
          <p14:tracePt t="58628" x="3081338" y="2633663"/>
          <p14:tracePt t="58637" x="3089275" y="2633663"/>
          <p14:tracePt t="58663" x="3108325" y="2633663"/>
          <p14:tracePt t="58694" x="3125788" y="2633663"/>
          <p14:tracePt t="58700" x="3143250" y="2633663"/>
          <p14:tracePt t="58730" x="3214688" y="2633663"/>
          <p14:tracePt t="58765" x="3241675" y="2643188"/>
          <p14:tracePt t="58791" x="3251200" y="2652713"/>
          <p14:tracePt t="58811" x="3268663" y="2660650"/>
          <p14:tracePt t="58839" x="3295650" y="2679700"/>
          <p14:tracePt t="58864" x="3322638" y="2687638"/>
          <p14:tracePt t="58896" x="3322638" y="2697163"/>
          <p14:tracePt t="58902" x="3330575" y="2697163"/>
          <p14:tracePt t="58931" x="3340100" y="2705100"/>
          <p14:tracePt t="58983" x="3348038" y="2705100"/>
          <p14:tracePt t="59024" x="3348038" y="2714625"/>
          <p14:tracePt t="59106" x="3357563" y="2714625"/>
          <p14:tracePt t="59265" x="3367088" y="2714625"/>
          <p14:tracePt t="59324" x="3375025" y="2714625"/>
          <p14:tracePt t="59390" x="3384550" y="2714625"/>
          <p14:tracePt t="59547" x="3394075" y="2714625"/>
          <p14:tracePt t="59879" x="3402013" y="2714625"/>
          <p14:tracePt t="60305" x="3402013" y="2705100"/>
          <p14:tracePt t="60395" x="3411538" y="2705100"/>
          <p14:tracePt t="60520" x="3411538" y="2697163"/>
          <p14:tracePt t="60603" x="3411538" y="2687638"/>
          <p14:tracePt t="60948" x="3419475" y="2687638"/>
          <p14:tracePt t="61154" x="3429000" y="2687638"/>
          <p14:tracePt t="61655" x="3438525" y="2679700"/>
          <p14:tracePt t="62322" x="3446463" y="2679700"/>
          <p14:tracePt t="62451" x="3446463" y="2670175"/>
          <p14:tracePt t="62725" x="3455988" y="2670175"/>
          <p14:tracePt t="62849" x="3455988" y="2660650"/>
          <p14:tracePt t="64857" x="3465513" y="2660650"/>
          <p14:tracePt t="65679" x="3473450" y="2660650"/>
          <p14:tracePt t="65690" x="3490913" y="2660650"/>
          <p14:tracePt t="65709" x="3509963" y="2660650"/>
          <p14:tracePt t="65721" x="3571875" y="2660650"/>
          <p14:tracePt t="65754" x="3643313" y="2670175"/>
          <p14:tracePt t="65786" x="3724275" y="2679700"/>
          <p14:tracePt t="65818" x="3768725" y="2679700"/>
          <p14:tracePt t="65835" x="3795713" y="2687638"/>
          <p14:tracePt t="65852" x="3867150" y="2687638"/>
          <p14:tracePt t="65885" x="3919538" y="2687638"/>
          <p14:tracePt t="65897" x="3956050" y="2687638"/>
          <p14:tracePt t="65918" x="4054475" y="2697163"/>
          <p14:tracePt t="65950" x="4081463" y="2697163"/>
          <p14:tracePt t="65959" x="4133850" y="2705100"/>
          <p14:tracePt t="65985" x="4179888" y="2705100"/>
          <p14:tracePt t="66019" x="4232275" y="2705100"/>
          <p14:tracePt t="66024" x="4251325" y="2714625"/>
          <p14:tracePt t="66052" x="4313238" y="2724150"/>
          <p14:tracePt t="66084" x="4375150" y="2741613"/>
          <p14:tracePt t="66087" x="4429125" y="2759075"/>
          <p14:tracePt t="66119" x="4456113" y="2759075"/>
          <p14:tracePt t="66134" x="4473575" y="2768600"/>
          <p14:tracePt t="66152" x="4518025" y="2786063"/>
          <p14:tracePt t="66185" x="4562475" y="2803525"/>
          <p14:tracePt t="66197" x="4598988" y="2813050"/>
          <p14:tracePt t="66229" x="4608513" y="2813050"/>
          <p14:tracePt t="66253" x="4652963" y="2830513"/>
          <p14:tracePt t="66285" x="4687888" y="2840038"/>
          <p14:tracePt t="66307" x="4705350" y="2847975"/>
          <p14:tracePt t="66320" x="4741863" y="2857500"/>
          <p14:tracePt t="66353" x="4759325" y="2867025"/>
          <p14:tracePt t="66369" x="4786313" y="2874963"/>
          <p14:tracePt t="66386" x="4822825" y="2884488"/>
          <p14:tracePt t="66419" x="4830763" y="2894013"/>
          <p14:tracePt t="66431" x="4840288" y="2894013"/>
          <p14:tracePt t="66454" x="4848225" y="2894013"/>
          <p14:tracePt t="66486" x="4857750" y="2894013"/>
          <p14:tracePt t="66495" x="4867275" y="2901950"/>
          <p14:tracePt t="66523" x="4875213" y="2901950"/>
          <p14:tracePt t="66623" x="4884738" y="2911475"/>
          <p14:tracePt t="74858" x="4875213" y="2911475"/>
          <p14:tracePt t="75061" x="4848225" y="2919413"/>
          <p14:tracePt t="75079" x="4840288" y="2928938"/>
          <p14:tracePt t="75090" x="4803775" y="2955925"/>
          <p14:tracePt t="75115" x="4741863" y="3027363"/>
          <p14:tracePt t="75146" x="4608513" y="3143250"/>
          <p14:tracePt t="75179" x="4537075" y="3187700"/>
          <p14:tracePt t="75184" x="4367213" y="3268663"/>
          <p14:tracePt t="75213" x="4241800" y="3322638"/>
          <p14:tracePt t="75244" x="4214813" y="3340100"/>
          <p14:tracePt t="75248" x="4062413" y="3411538"/>
          <p14:tracePt t="75280" x="3803650" y="3490913"/>
          <p14:tracePt t="75299" x="3697288" y="3509963"/>
          <p14:tracePt t="75313" x="3411538" y="3581400"/>
          <p14:tracePt t="75346" x="3303588" y="3598863"/>
          <p14:tracePt t="75360" x="3187700" y="3616325"/>
          <p14:tracePt t="75380" x="3108325" y="3633788"/>
          <p14:tracePt t="75411" x="2911475" y="3652838"/>
          <p14:tracePt t="75414" x="2741613" y="3660775"/>
          <p14:tracePt t="75446" x="2571750" y="3679825"/>
          <p14:tracePt t="75460" x="2544763" y="3679825"/>
          <p14:tracePt t="75480" x="2419350" y="3697288"/>
          <p14:tracePt t="75513" x="2366963" y="3697288"/>
          <p14:tracePt t="75516" x="2160588" y="3705225"/>
          <p14:tracePt t="75547" x="1938338" y="3732213"/>
          <p14:tracePt t="75579" x="1866900" y="3751263"/>
          <p14:tracePt t="75597" x="1751013" y="3786188"/>
          <p14:tracePt t="75616" x="1670050" y="3795713"/>
          <p14:tracePt t="75647" x="1473200" y="3822700"/>
          <p14:tracePt t="75661" x="1411288" y="3830638"/>
          <p14:tracePt t="75681" x="1241425" y="3857625"/>
          <p14:tracePt t="75714" x="1214438" y="3867150"/>
          <p14:tracePt t="75718" x="1098550" y="3902075"/>
          <p14:tracePt t="75748" x="812800" y="3929063"/>
          <p14:tracePt t="75779" x="660400" y="3956050"/>
          <p14:tracePt t="75788" x="633413" y="3956050"/>
          <p14:tracePt t="75816" x="482600" y="3973513"/>
          <p14:tracePt t="75848" x="330200" y="3983038"/>
          <p14:tracePt t="75864" x="303213" y="3990975"/>
          <p14:tracePt t="75881" x="241300" y="4000500"/>
          <p14:tracePt t="75916" x="241300" y="3990975"/>
          <p14:tracePt t="76071" x="250825" y="3990975"/>
          <p14:tracePt t="76195" x="250825" y="3983038"/>
          <p14:tracePt t="76726" x="250825" y="3973513"/>
          <p14:tracePt t="77073" x="250825" y="3965575"/>
          <p14:tracePt t="77214" x="250825" y="3956050"/>
          <p14:tracePt t="77346" x="258763" y="3956050"/>
          <p14:tracePt t="77357" x="258763" y="3946525"/>
          <p14:tracePt t="77376" x="258763" y="3938588"/>
          <p14:tracePt t="77388" x="268288" y="3919538"/>
          <p14:tracePt t="77420" x="276225" y="3919538"/>
          <p14:tracePt t="77427" x="285750" y="3902075"/>
          <p14:tracePt t="77456" x="303213" y="3848100"/>
          <p14:tracePt t="77487" x="330200" y="3822700"/>
          <p14:tracePt t="77505" x="339725" y="3803650"/>
          <p14:tracePt t="77520" x="357188" y="3759200"/>
          <p14:tracePt t="77537" x="366713" y="3741738"/>
          <p14:tracePt t="77554" x="401638" y="3679825"/>
          <p14:tracePt t="77586" x="411163" y="3670300"/>
          <p14:tracePt t="77590" x="438150" y="3633788"/>
          <p14:tracePt t="77621" x="438150" y="3616325"/>
          <p14:tracePt t="77637" x="473075" y="3554413"/>
          <p14:tracePt t="77655" x="500063" y="3500438"/>
          <p14:tracePt t="77674" x="517525" y="3465513"/>
          <p14:tracePt t="77687" x="544513" y="3402013"/>
          <p14:tracePt t="77705" x="554038" y="3375025"/>
          <p14:tracePt t="77721" x="581025" y="3322638"/>
          <p14:tracePt t="77738" x="588963" y="3303588"/>
          <p14:tracePt t="77754" x="608013" y="3251200"/>
          <p14:tracePt t="77771" x="615950" y="3224213"/>
          <p14:tracePt t="77788" x="625475" y="3214688"/>
          <p14:tracePt t="77804" x="652463" y="3152775"/>
          <p14:tracePt t="77821" x="652463" y="3133725"/>
          <p14:tracePt t="77838" x="660400" y="3116263"/>
          <p14:tracePt t="77855" x="679450" y="3089275"/>
          <p14:tracePt t="77871" x="687388" y="3071813"/>
          <p14:tracePt t="77889" x="696913" y="3009900"/>
          <p14:tracePt t="77905" x="704850" y="2990850"/>
          <p14:tracePt t="77922" x="714375" y="2938463"/>
          <p14:tracePt t="77938" x="714375" y="2911475"/>
          <p14:tracePt t="77956" x="714375" y="2894013"/>
          <p14:tracePt t="77972" x="714375" y="2847975"/>
          <p14:tracePt t="77989" x="714375" y="2795588"/>
          <p14:tracePt t="78015" x="714375" y="2759075"/>
          <p14:tracePt t="78034" x="714375" y="2751138"/>
          <p14:tracePt t="78046" x="696913" y="2697163"/>
          <p14:tracePt t="78066" x="696913" y="2670175"/>
          <p14:tracePt t="78076" x="687388" y="2625725"/>
          <p14:tracePt t="78096" x="669925" y="2571750"/>
          <p14:tracePt t="78115" x="669925" y="2554288"/>
          <p14:tracePt t="78126" x="652463" y="2500313"/>
          <p14:tracePt t="78146" x="642938" y="2482850"/>
          <p14:tracePt t="78158" x="642938" y="2473325"/>
          <p14:tracePt t="78177" x="633413" y="2455863"/>
          <p14:tracePt t="78220" x="633413" y="2465388"/>
          <p14:tracePt t="78518" x="633413" y="2473325"/>
          <p14:tracePt t="78675" x="633413" y="2482850"/>
          <p14:tracePt t="78728" x="633413" y="2490788"/>
          <p14:tracePt t="78754" x="633413" y="2500313"/>
          <p14:tracePt t="78820" x="633413" y="2509838"/>
          <p14:tracePt t="78867" x="633413" y="2536825"/>
          <p14:tracePt t="78900" x="633413" y="2544763"/>
          <p14:tracePt t="78930" x="633413" y="2562225"/>
          <p14:tracePt t="78943" x="633413" y="2571750"/>
          <p14:tracePt t="78961" x="633413" y="2581275"/>
          <p14:tracePt t="78973" x="633413" y="2589213"/>
          <p14:tracePt t="79020" x="633413" y="2598738"/>
          <p14:tracePt t="79039" x="633413" y="2608263"/>
          <p14:tracePt t="79058" x="633413" y="2616200"/>
          <p14:tracePt t="79088" x="633413" y="2633663"/>
          <p14:tracePt t="79167" x="633413" y="2652713"/>
          <p14:tracePt t="79214" x="633413" y="2660650"/>
          <p14:tracePt t="79291" x="633413" y="2670175"/>
          <p14:tracePt t="79398" x="633413" y="2679700"/>
          <p14:tracePt t="79476" x="642938" y="2679700"/>
          <p14:tracePt t="79494" x="642938" y="2687638"/>
          <p14:tracePt t="79530" x="642938" y="2697163"/>
          <p14:tracePt t="79621" x="642938" y="2705100"/>
          <p14:tracePt t="79856" x="642938" y="2714625"/>
          <p14:tracePt t="79869" x="642938" y="2732088"/>
          <p14:tracePt t="79887" x="652463" y="2759075"/>
          <p14:tracePt t="79907" x="660400" y="2786063"/>
          <p14:tracePt t="79918" x="669925" y="2813050"/>
          <p14:tracePt t="79937" x="669925" y="2830513"/>
          <p14:tracePt t="79949" x="687388" y="2894013"/>
          <p14:tracePt t="79969" x="687388" y="2911475"/>
          <p14:tracePt t="79981" x="704850" y="2965450"/>
          <p14:tracePt t="80000" x="704850" y="2982913"/>
          <p14:tracePt t="80013" x="714375" y="3036888"/>
          <p14:tracePt t="80031" x="714375" y="3044825"/>
          <p14:tracePt t="80045" x="714375" y="3108325"/>
          <p14:tracePt t="80063" x="723900" y="3125788"/>
          <p14:tracePt t="80077" x="741363" y="3214688"/>
          <p14:tracePt t="80094" x="741363" y="3241675"/>
          <p14:tracePt t="80111" x="750888" y="3286125"/>
          <p14:tracePt t="80128" x="750888" y="3295650"/>
          <p14:tracePt t="80145" x="758825" y="3340100"/>
          <p14:tracePt t="80161" x="768350" y="3357563"/>
          <p14:tracePt t="80178" x="776288" y="3402013"/>
          <p14:tracePt t="80195" x="785813" y="3419475"/>
          <p14:tracePt t="80215" x="785813" y="3429000"/>
          <p14:tracePt t="80269" x="785813" y="3419475"/>
          <p14:tracePt t="80520" x="785813" y="3411538"/>
          <p14:tracePt t="80928" x="785813" y="3402013"/>
          <p14:tracePt t="80954" x="776288" y="3384550"/>
          <p14:tracePt t="80974" x="776288" y="3375025"/>
          <p14:tracePt t="80985" x="776288" y="3357563"/>
          <p14:tracePt t="81015" x="776288" y="3322638"/>
          <p14:tracePt t="81049" x="776288" y="3286125"/>
          <p14:tracePt t="81067" x="768350" y="3259138"/>
          <p14:tracePt t="81086" x="768350" y="3241675"/>
          <p14:tracePt t="81115" x="768350" y="3143250"/>
          <p14:tracePt t="81148" x="768350" y="3133725"/>
          <p14:tracePt t="81161" x="758825" y="3098800"/>
          <p14:tracePt t="81181" x="750888" y="3017838"/>
          <p14:tracePt t="81215" x="750888" y="3000375"/>
          <p14:tracePt t="81222" x="750888" y="2955925"/>
          <p14:tracePt t="81248" x="741363" y="2884488"/>
          <p14:tracePt t="81280" x="741363" y="2874963"/>
          <p14:tracePt t="81285" x="741363" y="2867025"/>
          <p14:tracePt t="81315" x="741363" y="2840038"/>
          <p14:tracePt t="81348" x="741363" y="2822575"/>
          <p14:tracePt t="81357" x="741363" y="2776538"/>
          <p14:tracePt t="81382" x="741363" y="2759075"/>
          <p14:tracePt t="81414" x="741363" y="2741613"/>
          <p14:tracePt t="81425" x="741363" y="2732088"/>
          <p14:tracePt t="81461" x="741363" y="2724150"/>
          <p14:tracePt t="81511" x="741363" y="2732088"/>
          <p14:tracePt t="81777" x="741363" y="2741613"/>
          <p14:tracePt t="81788" x="741363" y="2751138"/>
          <p14:tracePt t="82166" x="741363" y="2768600"/>
          <p14:tracePt t="82186" x="741363" y="2786063"/>
          <p14:tracePt t="82201" x="741363" y="2847975"/>
          <p14:tracePt t="82233" x="741363" y="2928938"/>
          <p14:tracePt t="82264" x="741363" y="2982913"/>
          <p14:tracePt t="82279" x="741363" y="3089275"/>
          <p14:tracePt t="82310" x="750888" y="3125788"/>
          <p14:tracePt t="82335" x="768350" y="3214688"/>
          <p14:tracePt t="82367" x="785813" y="3303588"/>
          <p14:tracePt t="82398" x="795338" y="3330575"/>
          <p14:tracePt t="82406" x="803275" y="3402013"/>
          <p14:tracePt t="82437" x="803275" y="3429000"/>
          <p14:tracePt t="82468" x="812800" y="3465513"/>
          <p14:tracePt t="82500" x="830263" y="3536950"/>
          <p14:tracePt t="82532" x="847725" y="3581400"/>
          <p14:tracePt t="82546" x="857250" y="3652838"/>
          <p14:tracePt t="82577" x="866775" y="3670300"/>
          <p14:tracePt t="82602" x="884238" y="3732213"/>
          <p14:tracePt t="82634" x="884238" y="3741738"/>
          <p14:tracePt t="82675" x="893763" y="3741738"/>
          <p14:tracePt t="82686" x="893763" y="3751263"/>
          <p14:tracePt t="82746" x="893763" y="3759200"/>
          <p14:tracePt t="83365" x="901700" y="3759200"/>
          <p14:tracePt t="83455" x="901700" y="3768725"/>
          <p14:tracePt t="84242" x="901700" y="3776663"/>
          <p14:tracePt t="84465" x="911225" y="3776663"/>
          <p14:tracePt t="84561" x="919163" y="3776663"/>
          <p14:tracePt t="84743" x="919163" y="3732213"/>
          <p14:tracePt t="84761" x="919163" y="3714750"/>
          <p14:tracePt t="84775" x="919163" y="3697288"/>
          <p14:tracePt t="84807" x="928688" y="3687763"/>
          <p14:tracePt t="84839" x="928688" y="3679825"/>
          <p14:tracePt t="84900" x="938213" y="3660775"/>
          <p14:tracePt t="84918" x="946150" y="3643313"/>
          <p14:tracePt t="84950" x="946150" y="3625850"/>
          <p14:tracePt t="84976" x="965200" y="3589338"/>
          <p14:tracePt t="85009" x="965200" y="3509963"/>
          <p14:tracePt t="85042" x="965200" y="3455988"/>
          <p14:tracePt t="85045" x="982663" y="3384550"/>
          <p14:tracePt t="85077" x="990600" y="3295650"/>
          <p14:tracePt t="85110" x="990600" y="3276600"/>
          <p14:tracePt t="85118" x="1000125" y="3214688"/>
          <p14:tracePt t="85143" x="1017588" y="3125788"/>
          <p14:tracePt t="85175" x="1027113" y="3027363"/>
          <p14:tracePt t="85189" x="1036638" y="2946400"/>
          <p14:tracePt t="85210" x="1044575" y="2813050"/>
          <p14:tracePt t="85242" x="1054100" y="2724150"/>
          <p14:tracePt t="85251" x="1071563" y="2670175"/>
          <p14:tracePt t="85283" x="1081088" y="2643188"/>
          <p14:tracePt t="85325" x="1081088" y="2589213"/>
          <p14:tracePt t="85359" x="1081088" y="2581275"/>
          <p14:tracePt t="85389" x="1081088" y="2554288"/>
          <p14:tracePt t="85411" x="1081088" y="2536825"/>
          <p14:tracePt t="85444" x="1081088" y="2527300"/>
          <p14:tracePt t="85565" x="1081088" y="2509838"/>
          <p14:tracePt t="85708" x="1081088" y="2500313"/>
          <p14:tracePt t="85816" x="1089025" y="2500313"/>
          <p14:tracePt t="85844" x="1089025" y="2490788"/>
          <p14:tracePt t="85907" x="1089025" y="2482850"/>
          <p14:tracePt t="85925" x="1089025" y="2473325"/>
          <p14:tracePt t="85957" x="1089025" y="2465388"/>
          <p14:tracePt t="86015" x="1098550" y="2482850"/>
          <p14:tracePt t="86256" x="1108075" y="2490788"/>
          <p14:tracePt t="86268" x="1108075" y="2500313"/>
          <p14:tracePt t="86430" x="1108075" y="2517775"/>
          <p14:tracePt t="86507" x="1098550" y="2527300"/>
          <p14:tracePt t="86581" x="1098550" y="2536825"/>
          <p14:tracePt t="86664" x="1098550" y="2544763"/>
          <p14:tracePt t="87089" x="1098550" y="2554288"/>
          <p14:tracePt t="87130" x="1089025" y="2571750"/>
          <p14:tracePt t="87185" x="1089025" y="2589213"/>
          <p14:tracePt t="87195" x="1089025" y="2625725"/>
          <p14:tracePt t="87216" x="1089025" y="2687638"/>
          <p14:tracePt t="87247" x="1089025" y="2714625"/>
          <p14:tracePt t="87256" x="1089025" y="2759075"/>
          <p14:tracePt t="87282" x="1116013" y="2894013"/>
          <p14:tracePt t="87314" x="1152525" y="3000375"/>
          <p14:tracePt t="87327" x="1160463" y="3017838"/>
          <p14:tracePt t="87349" x="1169988" y="3062288"/>
          <p14:tracePt t="87380" x="1169988" y="3081338"/>
          <p14:tracePt t="87385" x="1169988" y="3098800"/>
          <p14:tracePt t="87416" x="1169988" y="3108325"/>
          <p14:tracePt t="87434" x="1169988" y="3116263"/>
          <p14:tracePt t="87450" x="1169988" y="3160713"/>
          <p14:tracePt t="87485" x="1179513" y="3187700"/>
          <p14:tracePt t="87494" x="1179513" y="3224213"/>
          <p14:tracePt t="87516" x="1187450" y="3276600"/>
          <p14:tracePt t="87549" x="1196975" y="3322638"/>
          <p14:tracePt t="87572" x="1196975" y="3348038"/>
          <p14:tracePt t="87591" x="1204913" y="3357563"/>
          <p14:tracePt t="87617" x="1214438" y="3429000"/>
          <p14:tracePt t="87650" x="1223963" y="3455988"/>
          <p14:tracePt t="87652" x="1231900" y="3455988"/>
          <p14:tracePt t="87777" x="1241425" y="3455988"/>
          <p14:tracePt t="88740" x="1250950" y="3446463"/>
          <p14:tracePt t="89855" x="1258888" y="3446463"/>
          <p14:tracePt t="89995" x="1268413" y="3446463"/>
          <p14:tracePt t="95358" x="1258888" y="3446463"/>
          <p14:tracePt t="95609" x="1258888" y="3429000"/>
          <p14:tracePt t="95621" x="1241425" y="3402013"/>
          <p14:tracePt t="95642" x="1231900" y="3402013"/>
          <p14:tracePt t="95876" x="1231900" y="3394075"/>
          <p14:tracePt t="95889" x="1223963" y="3375025"/>
          <p14:tracePt t="95909" x="1223963" y="3367088"/>
          <p14:tracePt t="95940" x="1204913" y="3340100"/>
          <p14:tracePt t="95944" x="1196975" y="3295650"/>
          <p14:tracePt t="95975" x="1160463" y="3197225"/>
          <p14:tracePt t="96007" x="1143000" y="3152775"/>
          <p14:tracePt t="96015" x="1089025" y="3017838"/>
          <p14:tracePt t="96044" x="1000125" y="2795588"/>
          <p14:tracePt t="96076" x="982663" y="2759075"/>
          <p14:tracePt t="96078" x="946150" y="2652713"/>
          <p14:tracePt t="96109" x="866775" y="2490788"/>
          <p14:tracePt t="96143" x="839788" y="2419350"/>
          <p14:tracePt t="96161" x="822325" y="2384425"/>
          <p14:tracePt t="96176" x="795338" y="2339975"/>
          <p14:tracePt t="96209" x="785813" y="2312988"/>
          <p14:tracePt t="96224" x="776288" y="2303463"/>
          <p14:tracePt t="96243" x="758825" y="2268538"/>
          <p14:tracePt t="96275" x="731838" y="2224088"/>
          <p14:tracePt t="96286" x="723900" y="2205038"/>
          <p14:tracePt t="96310" x="714375" y="2205038"/>
          <p14:tracePt t="96342" x="704850" y="2187575"/>
          <p14:tracePt t="96345" x="687388" y="2187575"/>
          <p14:tracePt t="96395" x="669925" y="2187575"/>
          <p14:tracePt t="96407" x="652463" y="2197100"/>
          <p14:tracePt t="96426" x="642938" y="2197100"/>
          <p14:tracePt t="96443" x="581025" y="2251075"/>
          <p14:tracePt t="96475" x="544513" y="2295525"/>
          <p14:tracePt t="96490" x="536575" y="2312988"/>
          <p14:tracePt t="96511" x="517525" y="2322513"/>
          <p14:tracePt t="96569" x="517525" y="2330450"/>
          <p14:tracePt t="96582" x="482600" y="2366963"/>
          <p14:tracePt t="96600" x="473075" y="2374900"/>
          <p14:tracePt t="96612" x="455613" y="2401888"/>
          <p14:tracePt t="96645" x="446088" y="2411413"/>
          <p14:tracePt t="96663" x="438150" y="2419350"/>
          <p14:tracePt t="96678" x="401638" y="2446338"/>
          <p14:tracePt t="96710" x="401638" y="2455863"/>
          <p14:tracePt t="96724" x="401638" y="2473325"/>
          <p14:tracePt t="106858" x="401638" y="2482850"/>
          <p14:tracePt t="106908" x="411163" y="2482850"/>
          <p14:tracePt t="106973" x="428625" y="2482850"/>
          <p14:tracePt t="106992" x="446088" y="2482850"/>
          <p14:tracePt t="107009" x="527050" y="2490788"/>
          <p14:tracePt t="107041" x="536575" y="2490788"/>
          <p14:tracePt t="107097" x="544513" y="2490788"/>
          <p14:tracePt t="107146" x="544513" y="2482850"/>
          <p14:tracePt t="107207" x="536575" y="2473325"/>
          <p14:tracePt t="107291" x="527050" y="2473325"/>
          <p14:tracePt t="107303" x="517525" y="2465388"/>
          <p14:tracePt t="107321" x="500063" y="2465388"/>
          <p14:tracePt t="107371" x="490538" y="2465388"/>
          <p14:tracePt t="107384" x="482600" y="2455863"/>
          <p14:tracePt t="107410" x="428625" y="2438400"/>
          <p14:tracePt t="107444" x="411163" y="2438400"/>
          <p14:tracePt t="107479" x="401638" y="2438400"/>
          <p14:tracePt t="107507" x="393700" y="2438400"/>
          <p14:tracePt t="107538" x="401638" y="2438400"/>
          <p14:tracePt t="107964" x="428625" y="2438400"/>
          <p14:tracePt t="107981" x="438150" y="2438400"/>
          <p14:tracePt t="107993" x="465138" y="2438400"/>
          <p14:tracePt t="108014" x="490538" y="2438400"/>
          <p14:tracePt t="108046" x="571500" y="2438400"/>
          <p14:tracePt t="108079" x="598488" y="2446338"/>
          <p14:tracePt t="108088" x="687388" y="2455863"/>
          <p14:tracePt t="108112" x="768350" y="2465388"/>
          <p14:tracePt t="108145" x="795338" y="2465388"/>
          <p14:tracePt t="108152" x="857250" y="2473325"/>
          <p14:tracePt t="108179" x="1089025" y="2517775"/>
          <p14:tracePt t="108211" x="1160463" y="2527300"/>
          <p14:tracePt t="108215" x="1231900" y="2536825"/>
          <p14:tracePt t="108246" x="1339850" y="2544763"/>
          <p14:tracePt t="108278" x="1419225" y="2554288"/>
          <p14:tracePt t="108281" x="1704975" y="2598738"/>
          <p14:tracePt t="108314" x="1803400" y="2616200"/>
          <p14:tracePt t="108323" x="2071688" y="2687638"/>
          <p14:tracePt t="108346" x="2224088" y="2724150"/>
          <p14:tracePt t="108379" x="2330450" y="2741613"/>
          <p14:tracePt t="108391" x="2374900" y="2751138"/>
          <p14:tracePt t="108413" x="2509838" y="2776538"/>
          <p14:tracePt t="108446" x="2633663" y="2795588"/>
          <p14:tracePt t="108454" x="2697163" y="2803525"/>
          <p14:tracePt t="108480" x="2938463" y="2847975"/>
          <p14:tracePt t="108512" x="3036888" y="2884488"/>
          <p14:tracePt t="108515" x="3062288" y="2884488"/>
          <p14:tracePt t="108531" x="3089275" y="2894013"/>
          <p14:tracePt t="108547" x="3116263" y="2894013"/>
          <p14:tracePt t="108564" x="3133725" y="2901950"/>
          <p14:tracePt t="108580" x="3205163" y="2911475"/>
          <p14:tracePt t="108613" x="3251200" y="2919413"/>
          <p14:tracePt t="108622" x="3313113" y="2938463"/>
          <p14:tracePt t="108647" x="3367088" y="2946400"/>
          <p14:tracePt t="108680" x="3394075" y="2946400"/>
          <p14:tracePt t="108684" x="3402013" y="2946400"/>
          <p14:tracePt t="108714" x="3419475" y="2955925"/>
          <p14:tracePt t="108746" x="3438525" y="2955925"/>
          <p14:tracePt t="108749" x="3482975" y="2955925"/>
          <p14:tracePt t="108781" x="3490913" y="2955925"/>
          <p14:tracePt t="108828" x="3482975" y="2938463"/>
          <p14:tracePt t="109207" x="3482975" y="2928938"/>
          <p14:tracePt t="109220" x="3465513" y="2911475"/>
          <p14:tracePt t="109238" x="3455988" y="2894013"/>
          <p14:tracePt t="109269" x="3438525" y="2874963"/>
          <p14:tracePt t="109280" x="3419475" y="2867025"/>
          <p14:tracePt t="109299" x="3384550" y="2847975"/>
          <p14:tracePt t="109318" x="3322638" y="2830513"/>
          <p14:tracePt t="109350" x="3125788" y="2759075"/>
          <p14:tracePt t="109384" x="3044825" y="2741613"/>
          <p14:tracePt t="109394" x="2955925" y="2714625"/>
          <p14:tracePt t="109416" x="2857500" y="2687638"/>
          <p14:tracePt t="109450" x="2840038" y="2679700"/>
          <p14:tracePt t="109456" x="2786063" y="2679700"/>
          <p14:tracePt t="109484" x="2625725" y="2660650"/>
          <p14:tracePt t="109516" x="2571750" y="2652713"/>
          <p14:tracePt t="109519" x="2428875" y="2625725"/>
          <p14:tracePt t="109550" x="2286000" y="2589213"/>
          <p14:tracePt t="109584" x="2133600" y="2536825"/>
          <p14:tracePt t="109617" x="2017713" y="2509838"/>
          <p14:tracePt t="109630" x="2000250" y="2500313"/>
          <p14:tracePt t="109650" x="1893888" y="2482850"/>
          <p14:tracePt t="109684" x="1839913" y="2465388"/>
          <p14:tracePt t="109694" x="1812925" y="2455863"/>
          <p14:tracePt t="109717" x="1724025" y="2428875"/>
          <p14:tracePt t="109750" x="1660525" y="2419350"/>
          <p14:tracePt t="109755" x="1616075" y="2401888"/>
          <p14:tracePt t="109784" x="1571625" y="2393950"/>
          <p14:tracePt t="109817" x="1544638" y="2384425"/>
          <p14:tracePt t="109826" x="1509713" y="2374900"/>
          <p14:tracePt t="109851" x="1446213" y="2357438"/>
          <p14:tracePt t="109884" x="1384300" y="2339975"/>
          <p14:tracePt t="109895" x="1347788" y="2330450"/>
          <p14:tracePt t="109918" x="1268413" y="2312988"/>
          <p14:tracePt t="109950" x="1250950" y="2312988"/>
          <p14:tracePt t="109958" x="1196975" y="2295525"/>
          <p14:tracePt t="109985" x="1169988" y="2295525"/>
          <p14:tracePt t="110017" x="1160463" y="2295525"/>
          <p14:tracePt t="110019" x="1133475" y="2295525"/>
          <p14:tracePt t="110051" x="1089025" y="2295525"/>
          <p14:tracePt t="110084" x="1054100" y="2295525"/>
          <p14:tracePt t="110088" x="1036638" y="2295525"/>
          <p14:tracePt t="110118" x="965200" y="2330450"/>
          <p14:tracePt t="110151" x="955675" y="2347913"/>
          <p14:tracePt t="110164" x="919163" y="2357438"/>
          <p14:tracePt t="110185" x="866775" y="2393950"/>
          <p14:tracePt t="110217" x="830263" y="2401888"/>
          <p14:tracePt t="110243" x="795338" y="2419350"/>
          <p14:tracePt t="110263" x="776288" y="2428875"/>
          <p14:tracePt t="110285" x="741363" y="2446338"/>
          <p14:tracePt t="110317" x="731838" y="2446338"/>
          <p14:tracePt t="110320" x="723900" y="2455863"/>
          <p14:tracePt t="110353" x="714375" y="2455863"/>
          <p14:tracePt t="110385" x="704850" y="2455863"/>
          <p14:tracePt t="110810" x="704850" y="2446338"/>
          <p14:tracePt t="110954" x="696913" y="2446338"/>
          <p14:tracePt t="111502" x="696913" y="2438400"/>
          <p14:tracePt t="111515" x="687388" y="2438400"/>
          <p14:tracePt t="111533" x="679450" y="2438400"/>
          <p14:tracePt t="111565" x="669925" y="2438400"/>
          <p14:tracePt t="111611" x="660400" y="2438400"/>
          <p14:tracePt t="111645" x="652463" y="2438400"/>
          <p14:tracePt t="111670" x="642938" y="2438400"/>
          <p14:tracePt t="111751" x="633413" y="2438400"/>
          <p14:tracePt t="111817" x="625475" y="2438400"/>
          <p14:tracePt t="111844" x="608013" y="2438400"/>
          <p14:tracePt t="111861" x="588963" y="2446338"/>
          <p14:tracePt t="111898" x="571500" y="2446338"/>
          <p14:tracePt t="111925" x="544513" y="2446338"/>
          <p14:tracePt t="111957" x="517525" y="2446338"/>
          <p14:tracePt t="111989" x="509588" y="2455863"/>
          <p14:tracePt t="112004" x="490538" y="2455863"/>
          <p14:tracePt t="112038" x="482600" y="2465388"/>
          <p14:tracePt t="112058" x="473075" y="2465388"/>
          <p14:tracePt t="112090" x="465138" y="2465388"/>
          <p14:tracePt t="112122" x="455613" y="2465388"/>
          <p14:tracePt t="112129" x="446088" y="2465388"/>
          <p14:tracePt t="112161" x="446088" y="2446338"/>
          <p14:tracePt t="112288" x="473075" y="2419350"/>
          <p14:tracePt t="112319" x="490538" y="2419350"/>
          <p14:tracePt t="112331" x="544513" y="2419350"/>
          <p14:tracePt t="112367" x="598488" y="2419350"/>
          <p14:tracePt t="112392" x="679450" y="2419350"/>
          <p14:tracePt t="112392" x="704850" y="2419350"/>
          <p14:tracePt t="112426" x="731838" y="2419350"/>
          <p14:tracePt t="112459" x="758825" y="2419350"/>
          <p14:tracePt t="112476" x="795338" y="2428875"/>
          <p14:tracePt t="112509" x="803275" y="2428875"/>
          <p14:tracePt t="112525" x="839788" y="2438400"/>
          <p14:tracePt t="112558" x="866775" y="2438400"/>
          <p14:tracePt t="112591" x="884238" y="2438400"/>
          <p14:tracePt t="112601" x="893763" y="2446338"/>
          <p14:tracePt t="112633" x="893763" y="2455863"/>
          <p14:tracePt t="112681" x="901700" y="2455863"/>
          <p14:tracePt t="112744" x="893763" y="2446338"/>
          <p14:tracePt t="113085" x="874713" y="2446338"/>
          <p14:tracePt t="113138" x="857250" y="2446338"/>
          <p14:tracePt t="113185" x="839788" y="2446338"/>
          <p14:tracePt t="113216" x="830263" y="2446338"/>
          <p14:tracePt t="113261" x="822325" y="2446338"/>
          <p14:tracePt t="113310" x="812800" y="2446338"/>
          <p14:tracePt t="114358" x="803275" y="2446338"/>
          <p14:tracePt t="114643" x="795338" y="2446338"/>
          <p14:tracePt t="114674" x="776288" y="2446338"/>
          <p14:tracePt t="114693" x="768350" y="2446338"/>
          <p14:tracePt t="114705" x="741363" y="2446338"/>
          <p14:tracePt t="114732" x="704850" y="2446338"/>
          <p14:tracePt t="114764" x="696913" y="2446338"/>
          <p14:tracePt t="114768" x="669925" y="2446338"/>
          <p14:tracePt t="114799" x="633413" y="2446338"/>
          <p14:tracePt t="114832" x="625475" y="2446338"/>
          <p14:tracePt t="114884" x="615950" y="2446338"/>
          <p14:tracePt t="115005" x="608013" y="2446338"/>
          <p14:tracePt t="115246" x="598488" y="2446338"/>
          <p14:tracePt t="115744" x="598488" y="2455863"/>
          <p14:tracePt t="115763" x="588963" y="2455863"/>
          <p14:tracePt t="115822" x="581025" y="2473325"/>
          <p14:tracePt t="115841" x="571500" y="2473325"/>
          <p14:tracePt t="115947" x="571500" y="2482850"/>
          <p14:tracePt t="116145" x="561975" y="2482850"/>
          <p14:tracePt t="116215" x="561975" y="2490788"/>
          <p14:tracePt t="117358" x="561975" y="2482850"/>
          <p14:tracePt t="117786" x="561975" y="2490788"/>
          <p14:tracePt t="117927" x="554038" y="2500313"/>
          <p14:tracePt t="117946" x="554038" y="2509838"/>
          <p14:tracePt t="117976" x="544513" y="2536825"/>
          <p14:tracePt t="117995" x="544513" y="2554288"/>
          <p14:tracePt t="118026" x="544513" y="2562225"/>
          <p14:tracePt t="118044" x="544513" y="2616200"/>
          <p14:tracePt t="118075" x="544513" y="2660650"/>
          <p14:tracePt t="118107" x="544513" y="2697163"/>
          <p14:tracePt t="118119" x="544513" y="2741613"/>
          <p14:tracePt t="118152" x="544513" y="2751138"/>
          <p14:tracePt t="118201" x="554038" y="2768600"/>
          <p14:tracePt t="118225" x="554038" y="2795588"/>
          <p14:tracePt t="118245" x="581025" y="2840038"/>
          <p14:tracePt t="118276" x="581025" y="2847975"/>
          <p14:tracePt t="118308" x="588963" y="2830513"/>
          <p14:tracePt t="118466" x="588963" y="2822575"/>
          <p14:tracePt t="118477" x="588963" y="2803525"/>
          <p14:tracePt t="118496" x="588963" y="2795588"/>
          <p14:tracePt t="118524" x="588963" y="2786063"/>
          <p14:tracePt t="118564" x="588963" y="2776538"/>
          <p14:tracePt t="118576" x="588963" y="2759075"/>
          <p14:tracePt t="118608" x="598488" y="2732088"/>
          <p14:tracePt t="118623" x="598488" y="2724150"/>
          <p14:tracePt t="118644" x="598488" y="2705100"/>
          <p14:tracePt t="118675" x="598488" y="2697163"/>
          <p14:tracePt t="118688" x="598488" y="2687638"/>
          <p14:tracePt t="118711" x="598488" y="2679700"/>
          <p14:tracePt t="119852" x="598488" y="2670175"/>
          <p14:tracePt t="119864" x="598488" y="2652713"/>
          <p14:tracePt t="119913" x="554038" y="2643188"/>
          <p14:tracePt t="119925" x="465138" y="2598738"/>
          <p14:tracePt t="119948" x="374650" y="2554288"/>
          <p14:tracePt t="119980" x="366713" y="2554288"/>
          <p14:tracePt t="120037" x="357188" y="2554288"/>
          <p14:tracePt t="120068" x="357188" y="2544763"/>
          <p14:tracePt t="120145" x="357188" y="2536825"/>
          <p14:tracePt t="120163" x="357188" y="2527300"/>
          <p14:tracePt t="120182" x="357188" y="2517775"/>
          <p14:tracePt t="120400" x="366713" y="2517775"/>
          <p14:tracePt t="121126" x="366713" y="2509838"/>
          <p14:tracePt t="128108" x="357188" y="2509838"/>
          <p14:tracePt t="128730" x="366713" y="2517775"/>
          <p14:tracePt t="128793" x="366713" y="2527300"/>
          <p14:tracePt t="128810" x="366713" y="2536825"/>
          <p14:tracePt t="128886" x="374650" y="2544763"/>
          <p14:tracePt t="128906" x="384175" y="2554288"/>
          <p14:tracePt t="128953" x="401638" y="2562225"/>
          <p14:tracePt t="128994" x="419100" y="2598738"/>
          <p14:tracePt t="129013" x="455613" y="2625725"/>
          <p14:tracePt t="129031" x="465138" y="2625725"/>
          <p14:tracePt t="129109" x="473075" y="2625725"/>
          <p14:tracePt t="129120" x="500063" y="2643188"/>
          <p14:tracePt t="129142" x="509588" y="2643188"/>
          <p14:tracePt t="131358" x="509588" y="2652713"/>
          <p14:tracePt t="132145" x="509588" y="2660650"/>
          <p14:tracePt t="132156" x="500063" y="2679700"/>
          <p14:tracePt t="132175" x="490538" y="2687638"/>
          <p14:tracePt t="132187" x="465138" y="2732088"/>
          <p14:tracePt t="132219" x="438150" y="2768600"/>
          <p14:tracePt t="132251" x="419100" y="2813050"/>
          <p14:tracePt t="132268" x="419100" y="2840038"/>
          <p14:tracePt t="132285" x="411163" y="2911475"/>
          <p14:tracePt t="132317" x="401638" y="2928938"/>
          <p14:tracePt t="132330" x="401638" y="2955925"/>
          <p14:tracePt t="132352" x="401638" y="2965450"/>
          <p14:tracePt t="132384" x="401638" y="2973388"/>
          <p14:tracePt t="132454" x="393700" y="2965450"/>
          <p14:tracePt t="137108" x="393700" y="2955925"/>
          <p14:tracePt t="137678" x="384175" y="2955925"/>
          <p14:tracePt t="137753" x="374650" y="2965450"/>
          <p14:tracePt t="137786" x="366713" y="2982913"/>
          <p14:tracePt t="137805" x="366713" y="2990850"/>
          <p14:tracePt t="137816" x="366713" y="3017838"/>
          <p14:tracePt t="137836" x="357188" y="3017838"/>
          <p14:tracePt t="137911" x="357188" y="3027363"/>
          <p14:tracePt t="137924" x="357188" y="3036888"/>
          <p14:tracePt t="139108" x="357188" y="3044825"/>
          <p14:tracePt t="139751" x="357188" y="3054350"/>
          <p14:tracePt t="140177" x="357188" y="3062288"/>
          <p14:tracePt t="140254" x="357188" y="3081338"/>
          <p14:tracePt t="140285" x="357188" y="3098800"/>
          <p14:tracePt t="140315" x="357188" y="3125788"/>
          <p14:tracePt t="140343" x="357188" y="3179763"/>
          <p14:tracePt t="140375" x="357188" y="3232150"/>
          <p14:tracePt t="140406" x="357188" y="3295650"/>
          <p14:tracePt t="140428" x="357188" y="3322638"/>
          <p14:tracePt t="140460" x="357188" y="3348038"/>
          <p14:tracePt t="140476" x="366713" y="3394075"/>
          <p14:tracePt t="140508" x="374650" y="3419475"/>
          <p14:tracePt t="140540" x="374650" y="3429000"/>
          <p14:tracePt t="140554" x="374650" y="3446463"/>
          <p14:tracePt t="140585" x="374650" y="3455988"/>
          <p14:tracePt t="140610" x="384175" y="3455988"/>
          <p14:tracePt t="140642" x="384175" y="3465513"/>
          <p14:tracePt t="140674" x="384175" y="3455988"/>
          <p14:tracePt t="140775" x="384175" y="3446463"/>
          <p14:tracePt t="140787" x="384175" y="3429000"/>
          <p14:tracePt t="140811" x="393700" y="3394075"/>
          <p14:tracePt t="140844" x="393700" y="3357563"/>
          <p14:tracePt t="140876" x="393700" y="3348038"/>
          <p14:tracePt t="140896" x="393700" y="3340100"/>
          <p14:tracePt t="140928" x="401638" y="3322638"/>
          <p14:tracePt t="140945" x="401638" y="3303588"/>
          <p14:tracePt t="140977" x="401638" y="3295650"/>
          <p14:tracePt t="141009" x="401638" y="3286125"/>
          <p14:tracePt t="141025" x="401638" y="3259138"/>
          <p14:tracePt t="141058" x="411163" y="3251200"/>
          <p14:tracePt t="141078" x="411163" y="3232150"/>
          <p14:tracePt t="141109" x="411163" y="3224213"/>
          <p14:tracePt t="141151" x="419100" y="3224213"/>
          <p14:tracePt t="141260" x="419100" y="3232150"/>
          <p14:tracePt t="141588" x="428625" y="3241675"/>
          <p14:tracePt t="142106" x="446088" y="3241675"/>
          <p14:tracePt t="142139" x="473075" y="3241675"/>
          <p14:tracePt t="142157" x="490538" y="3241675"/>
          <p14:tracePt t="142181" x="581025" y="3268663"/>
          <p14:tracePt t="142213" x="785813" y="3322638"/>
          <p14:tracePt t="142246" x="928688" y="3348038"/>
          <p14:tracePt t="142251" x="973138" y="3357563"/>
          <p14:tracePt t="142283" x="1081088" y="3384550"/>
          <p14:tracePt t="142317" x="1089025" y="3384550"/>
          <p14:tracePt t="142327" x="1196975" y="3411538"/>
          <p14:tracePt t="142359" x="1322388" y="3438525"/>
          <p14:tracePt t="142382" x="1455738" y="3473450"/>
          <p14:tracePt t="142414" x="1544638" y="3500438"/>
          <p14:tracePt t="142445" x="1562100" y="3509963"/>
          <p14:tracePt t="142451" x="1660525" y="3527425"/>
          <p14:tracePt t="142483" x="1751013" y="3536950"/>
          <p14:tracePt t="142516" x="1839913" y="3544888"/>
          <p14:tracePt t="142531" x="1938338" y="3571875"/>
          <p14:tracePt t="142564" x="2000250" y="3581400"/>
          <p14:tracePt t="142583" x="2054225" y="3589338"/>
          <p14:tracePt t="142615" x="2133600" y="3608388"/>
          <p14:tracePt t="142647" x="2152650" y="3616325"/>
          <p14:tracePt t="142656" x="2179638" y="3616325"/>
          <p14:tracePt t="142687" x="2187575" y="3616325"/>
          <p14:tracePt t="142716" x="2179638" y="3616325"/>
          <p14:tracePt t="142786" x="2160588" y="3616325"/>
          <p14:tracePt t="142803" x="2133600" y="3616325"/>
          <p14:tracePt t="142835" x="2098675" y="3616325"/>
          <p14:tracePt t="142850" x="2044700" y="3616325"/>
          <p14:tracePt t="142883" x="2027238" y="3625850"/>
          <p14:tracePt t="142893" x="2000250" y="3625850"/>
          <p14:tracePt t="142917" x="1919288" y="3625850"/>
          <p14:tracePt t="142948" x="1857375" y="3625850"/>
          <p14:tracePt t="142954" x="1741488" y="3598863"/>
          <p14:tracePt t="142984" x="1616075" y="3554413"/>
          <p14:tracePt t="143015" x="1544638" y="3517900"/>
          <p14:tracePt t="143023" x="1500188" y="3509963"/>
          <p14:tracePt t="143054" x="1482725" y="3500438"/>
          <p14:tracePt t="143097" x="1473200" y="3500438"/>
          <p14:tracePt t="143118" x="1473200" y="3490913"/>
          <p14:tracePt t="143158" x="1455738" y="3482975"/>
          <p14:tracePt t="143177" x="1438275" y="3473450"/>
          <p14:tracePt t="143189" x="1411288" y="3438525"/>
          <p14:tracePt t="143218" x="1366838" y="3402013"/>
          <p14:tracePt t="143250" x="1357313" y="3402013"/>
          <p14:tracePt t="143271" x="1357313" y="3394075"/>
          <p14:tracePt t="143289" x="1357313" y="3384550"/>
          <p14:tracePt t="143318" x="1330325" y="3367088"/>
          <p14:tracePt t="143349" x="1322388" y="3367088"/>
          <p14:tracePt t="143351" x="1295400" y="3348038"/>
          <p14:tracePt t="143382" x="1258888" y="3330575"/>
          <p14:tracePt t="143397" x="1231900" y="3313113"/>
          <p14:tracePt t="143419" x="1160463" y="3286125"/>
          <p14:tracePt t="143451" x="1116013" y="3276600"/>
          <p14:tracePt t="143460" x="1108075" y="3276600"/>
          <p14:tracePt t="143485" x="1062038" y="3276600"/>
          <p14:tracePt t="143517" x="1036638" y="3276600"/>
          <p14:tracePt t="143521" x="928688" y="3268663"/>
          <p14:tracePt t="143552" x="893763" y="3268663"/>
          <p14:tracePt t="143571" x="874713" y="3268663"/>
          <p14:tracePt t="143585" x="830263" y="3268663"/>
          <p14:tracePt t="143616" x="785813" y="3259138"/>
          <p14:tracePt t="143628" x="723900" y="3259138"/>
          <p14:tracePt t="143652" x="669925" y="3259138"/>
          <p14:tracePt t="143683" x="642938" y="3259138"/>
          <p14:tracePt t="143693" x="615950" y="3268663"/>
          <p14:tracePt t="143719" x="608013" y="3268663"/>
          <p14:tracePt t="143752" x="598488" y="3268663"/>
          <p14:tracePt t="143758" x="588963" y="3276600"/>
          <p14:tracePt t="143786" x="581025" y="3276600"/>
          <p14:tracePt t="143818" x="581025" y="3286125"/>
          <p14:tracePt t="143852" x="571500" y="3295650"/>
          <p14:tracePt t="143886" x="561975" y="3303588"/>
          <p14:tracePt t="143930" x="561975" y="3313113"/>
          <p14:tracePt t="143994" x="571500" y="3313113"/>
          <p14:tracePt t="144250" x="598488" y="3303588"/>
          <p14:tracePt t="144263" x="625475" y="3303588"/>
          <p14:tracePt t="144288" x="830263" y="3313113"/>
          <p14:tracePt t="144320" x="1054100" y="3340100"/>
          <p14:tracePt t="144327" x="1143000" y="3357563"/>
          <p14:tracePt t="144355" x="1455738" y="3394075"/>
          <p14:tracePt t="144387" x="1660525" y="3411538"/>
          <p14:tracePt t="144392" x="1946275" y="3465513"/>
          <p14:tracePt t="144422" x="2251075" y="3490913"/>
          <p14:tracePt t="144455" x="2347913" y="3509963"/>
          <p14:tracePt t="144464" x="2687638" y="3562350"/>
          <p14:tracePt t="144488" x="3017838" y="3608388"/>
          <p14:tracePt t="144520" x="3098800" y="3625850"/>
          <p14:tracePt t="144526" x="3286125" y="3633788"/>
          <p14:tracePt t="144555" x="3652838" y="3670300"/>
          <p14:tracePt t="144589" x="3840163" y="3679825"/>
          <p14:tracePt t="144608" x="3911600" y="3687763"/>
          <p14:tracePt t="144622" x="4017963" y="3697288"/>
          <p14:tracePt t="144653" x="4037013" y="3705225"/>
          <p14:tracePt t="144677" x="4062413" y="3705225"/>
          <p14:tracePt t="144689" x="4152900" y="3705225"/>
          <p14:tracePt t="144720" x="4276725" y="3714750"/>
          <p14:tracePt t="144733" x="4322763" y="3714750"/>
          <p14:tracePt t="144756" x="4545013" y="3724275"/>
          <p14:tracePt t="144787" x="4598988" y="3732213"/>
          <p14:tracePt t="144795" x="4705350" y="3741738"/>
          <p14:tracePt t="144823" x="5027613" y="3776663"/>
          <p14:tracePt t="144857" x="5180013" y="3786188"/>
          <p14:tracePt t="144875" x="5251450" y="3795713"/>
          <p14:tracePt t="144890" x="5446713" y="3830638"/>
          <p14:tracePt t="144922" x="5572125" y="3840163"/>
          <p14:tracePt t="144938" x="5626100" y="3840163"/>
          <p14:tracePt t="144956" x="5724525" y="3848100"/>
          <p14:tracePt t="144987" x="5741988" y="3848100"/>
          <p14:tracePt t="144999" x="5795963" y="3848100"/>
          <p14:tracePt t="145023" x="5830888" y="3848100"/>
          <p14:tracePt t="145057" x="5848350" y="3848100"/>
          <p14:tracePt t="165108" x="5822950" y="3822700"/>
          <p14:tracePt t="165503" x="5803900" y="3803650"/>
          <p14:tracePt t="165514" x="5768975" y="3776663"/>
          <p14:tracePt t="165531" x="5759450" y="3776663"/>
          <p14:tracePt t="165556" x="5759450" y="3759200"/>
          <p14:tracePt t="165626" x="5759450" y="3732213"/>
          <p14:tracePt t="165645" x="5759450" y="3724275"/>
          <p14:tracePt t="165656" x="5768975" y="3687763"/>
          <p14:tracePt t="165686" x="5768975" y="3660775"/>
          <p14:tracePt t="165718" x="5795963" y="3652838"/>
          <p14:tracePt t="165721" x="5857875" y="3633788"/>
          <p14:tracePt t="165753" x="5894388" y="3633788"/>
          <p14:tracePt t="165785" x="5894388" y="3625850"/>
          <p14:tracePt t="165796" x="5911850" y="3625850"/>
          <p14:tracePt t="165819" x="5929313" y="3589338"/>
          <p14:tracePt t="165852" x="5956300" y="3562350"/>
          <p14:tracePt t="165864" x="5973763" y="3544888"/>
          <p14:tracePt t="165886" x="6045200" y="3490913"/>
          <p14:tracePt t="165918" x="6153150" y="3446463"/>
          <p14:tracePt t="165927" x="6205538" y="3438525"/>
          <p14:tracePt t="165953" x="6411913" y="3394075"/>
          <p14:tracePt t="165986" x="6545263" y="3384550"/>
          <p14:tracePt t="165989" x="6616700" y="3384550"/>
          <p14:tracePt t="166020" x="6858000" y="3384550"/>
          <p14:tracePt t="166059" x="7116763" y="3411538"/>
          <p14:tracePt t="166069" x="7180263" y="3411538"/>
          <p14:tracePt t="166087" x="7296150" y="3419475"/>
          <p14:tracePt t="166119" x="7331075" y="3419475"/>
          <p14:tracePt t="166131" x="7348538" y="3419475"/>
          <p14:tracePt t="166154" x="7375525" y="3419475"/>
          <p14:tracePt t="166186" x="7456488" y="3419475"/>
          <p14:tracePt t="166194" x="7483475" y="3419475"/>
          <p14:tracePt t="166221" x="7572375" y="3411538"/>
          <p14:tracePt t="166253" x="7589838" y="3394075"/>
          <p14:tracePt t="166255" x="7589838" y="3384550"/>
          <p14:tracePt t="166290" x="7572375" y="3384550"/>
          <p14:tracePt t="166321" x="7358063" y="3348038"/>
          <p14:tracePt t="166353" x="7027863" y="3232150"/>
          <p14:tracePt t="166365" x="6554788" y="3044825"/>
          <p14:tracePt t="166388" x="5991225" y="2822575"/>
          <p14:tracePt t="166420" x="5875338" y="2786063"/>
          <p14:tracePt t="166428" x="5599113" y="2660650"/>
          <p14:tracePt t="166455" x="5286375" y="2562225"/>
          <p14:tracePt t="166487" x="5180013" y="2544763"/>
          <p14:tracePt t="166490" x="4894263" y="2509838"/>
          <p14:tracePt t="166522" x="4670425" y="2509838"/>
          <p14:tracePt t="166554" x="4545013" y="2509838"/>
          <p14:tracePt t="166556" x="4276725" y="2509838"/>
          <p14:tracePt t="166589" x="3965575" y="2482850"/>
          <p14:tracePt t="166622" x="3894138" y="2473325"/>
          <p14:tracePt t="166630" x="3670300" y="2455863"/>
          <p14:tracePt t="166655" x="3455988" y="2446338"/>
          <p14:tracePt t="166687" x="3313113" y="2446338"/>
          <p14:tracePt t="166700" x="3295650" y="2446338"/>
          <p14:tracePt t="166722" x="3089275" y="2446338"/>
          <p14:tracePt t="166755" x="2990850" y="2446338"/>
          <p14:tracePt t="166758" x="2732088" y="2446338"/>
          <p14:tracePt t="166789" x="2527300" y="2438400"/>
          <p14:tracePt t="166823" x="2465388" y="2438400"/>
          <p14:tracePt t="166845" x="2401888" y="2438400"/>
          <p14:tracePt t="166857" x="2276475" y="2438400"/>
          <p14:tracePt t="166889" x="2160588" y="2438400"/>
          <p14:tracePt t="166899" x="2098675" y="2438400"/>
          <p14:tracePt t="166923" x="2071688" y="2438400"/>
          <p14:tracePt t="166955" x="2027238" y="2438400"/>
          <p14:tracePt t="166981" x="2000250" y="2438400"/>
          <p14:tracePt t="166993" x="1938338" y="2438400"/>
          <p14:tracePt t="167013" x="1884363" y="2438400"/>
          <p14:tracePt t="167025" x="1724025" y="2438400"/>
          <p14:tracePt t="167045" x="1670050" y="2438400"/>
          <p14:tracePt t="167060" x="1544638" y="2446338"/>
          <p14:tracePt t="167090" x="1393825" y="2465388"/>
          <p14:tracePt t="167121" x="1285875" y="2473325"/>
          <p14:tracePt t="167138" x="1250950" y="2482850"/>
          <p14:tracePt t="167150" x="1169988" y="2482850"/>
          <p14:tracePt t="167169" x="1143000" y="2490788"/>
          <p14:tracePt t="167181" x="1062038" y="2500313"/>
          <p14:tracePt t="167199" x="1036638" y="2500313"/>
          <p14:tracePt t="167211" x="982663" y="2509838"/>
          <p14:tracePt t="167231" x="955675" y="2509838"/>
          <p14:tracePt t="167244" x="866775" y="2517775"/>
          <p14:tracePt t="167263" x="839788" y="2517775"/>
          <p14:tracePt t="167276" x="776288" y="2527300"/>
          <p14:tracePt t="167296" x="750888" y="2536825"/>
          <p14:tracePt t="167308" x="669925" y="2554288"/>
          <p14:tracePt t="167327" x="652463" y="2562225"/>
          <p14:tracePt t="167340" x="633413" y="2581275"/>
          <p14:tracePt t="167358" x="615950" y="2581275"/>
          <p14:tracePt t="167385" x="588963" y="2608263"/>
          <p14:tracePt t="167405" x="581025" y="2625725"/>
          <p14:tracePt t="167415" x="544513" y="2660650"/>
          <p14:tracePt t="167436" x="527050" y="2687638"/>
          <p14:tracePt t="167447" x="490538" y="2732088"/>
          <p14:tracePt t="167466" x="482600" y="2741613"/>
          <p14:tracePt t="167478" x="455613" y="2795588"/>
          <p14:tracePt t="167496" x="438150" y="2822575"/>
          <p14:tracePt t="167516" x="428625" y="2840038"/>
          <p14:tracePt t="167528" x="411163" y="2901950"/>
          <p14:tracePt t="167548" x="401638" y="2919413"/>
          <p14:tracePt t="167559" x="401638" y="2965450"/>
          <p14:tracePt t="167578" x="401638" y="2982913"/>
          <p14:tracePt t="167591" x="401638" y="3054350"/>
          <p14:tracePt t="167611" x="419100" y="3081338"/>
          <p14:tracePt t="167638" x="446088" y="3133725"/>
          <p14:tracePt t="167659" x="465138" y="3160713"/>
          <p14:tracePt t="167669" x="490538" y="3205163"/>
          <p14:tracePt t="167689" x="509588" y="3224213"/>
          <p14:tracePt t="167709" x="571500" y="3313113"/>
          <p14:tracePt t="167740" x="625475" y="3348038"/>
          <p14:tracePt t="167751" x="642938" y="3375025"/>
          <p14:tracePt t="167775" x="731838" y="3446463"/>
          <p14:tracePt t="167807" x="785813" y="3482975"/>
          <p14:tracePt t="167813" x="812800" y="3509963"/>
          <p14:tracePt t="167842" x="901700" y="3562350"/>
          <p14:tracePt t="167875" x="973138" y="3598863"/>
          <p14:tracePt t="167878" x="1071563" y="3625850"/>
          <p14:tracePt t="167909" x="1160463" y="3652838"/>
          <p14:tracePt t="167942" x="1214438" y="3660775"/>
          <p14:tracePt t="167949" x="1347788" y="3679825"/>
          <p14:tracePt t="167976" x="1509713" y="3687763"/>
          <p14:tracePt t="168009" x="1536700" y="3687763"/>
          <p14:tracePt t="168013" x="1616075" y="3687763"/>
          <p14:tracePt t="168044" x="1803400" y="3670300"/>
          <p14:tracePt t="168077" x="1893888" y="3652838"/>
          <p14:tracePt t="168094" x="1965325" y="3633788"/>
          <p14:tracePt t="168114" x="2027238" y="3589338"/>
          <p14:tracePt t="168145" x="2108200" y="3473450"/>
          <p14:tracePt t="168177" x="2170113" y="3313113"/>
          <p14:tracePt t="168209" x="2197100" y="3286125"/>
          <p14:tracePt t="168227" x="2251075" y="3160713"/>
          <p14:tracePt t="168259" x="2286000" y="3089275"/>
          <p14:tracePt t="168269" x="2303463" y="3044825"/>
          <p14:tracePt t="168296" x="2303463" y="2955925"/>
          <p14:tracePt t="168327" x="2303463" y="2894013"/>
          <p14:tracePt t="168359" x="2303463" y="2786063"/>
          <p14:tracePt t="168365" x="2303463" y="2759075"/>
          <p14:tracePt t="168394" x="2295525" y="2670175"/>
          <p14:tracePt t="168427" x="2295525" y="2643188"/>
          <p14:tracePt t="168435" x="2286000" y="2598738"/>
          <p14:tracePt t="168461" x="2286000" y="2571750"/>
          <p14:tracePt t="168493" x="2276475" y="2554288"/>
          <p14:tracePt t="168535" x="2268538" y="2554288"/>
          <p14:tracePt t="168568" x="2268538" y="2544763"/>
          <p14:tracePt t="168693" x="2259013" y="2544763"/>
          <p14:tracePt t="170107" x="2251075" y="2544763"/>
          <p14:tracePt t="170375" x="2241550" y="2544763"/>
          <p14:tracePt t="170387" x="2224088" y="2544763"/>
          <p14:tracePt t="170405" x="2214563" y="2544763"/>
          <p14:tracePt t="170437" x="2205038" y="2544763"/>
          <p14:tracePt t="170467" x="2197100" y="2544763"/>
          <p14:tracePt t="170499" x="2179638" y="2544763"/>
          <p14:tracePt t="170531" x="2160588" y="2554288"/>
          <p14:tracePt t="170535" x="2108200" y="2554288"/>
          <p14:tracePt t="170569" x="2054225" y="2554288"/>
          <p14:tracePt t="170600" x="1982788" y="2554288"/>
          <p14:tracePt t="170631" x="1911350" y="2554288"/>
          <p14:tracePt t="170662" x="1893888" y="2554288"/>
          <p14:tracePt t="170671" x="1822450" y="2562225"/>
          <p14:tracePt t="170703" x="1768475" y="2562225"/>
          <p14:tracePt t="170735" x="1687513" y="2571750"/>
          <p14:tracePt t="170767" x="1625600" y="2571750"/>
          <p14:tracePt t="170799" x="1616075" y="2571750"/>
          <p14:tracePt t="170811" x="1581150" y="2581275"/>
          <p14:tracePt t="170843" x="1490663" y="2589213"/>
          <p14:tracePt t="170868" x="1401763" y="2589213"/>
          <p14:tracePt t="170899" x="1322388" y="2598738"/>
          <p14:tracePt t="170930" x="1268413" y="2608263"/>
          <p14:tracePt t="170942" x="1196975" y="2616200"/>
          <p14:tracePt t="170974" x="1108075" y="2625725"/>
          <p14:tracePt t="171006" x="1009650" y="2625725"/>
          <p14:tracePt t="171039" x="955675" y="2633663"/>
          <p14:tracePt t="171069" x="874713" y="2643188"/>
          <p14:tracePt t="171100" x="812800" y="2652713"/>
          <p14:tracePt t="171131" x="785813" y="2652713"/>
          <p14:tracePt t="171141" x="723900" y="2670175"/>
          <p14:tracePt t="171173" x="679450" y="2679700"/>
          <p14:tracePt t="171203" x="608013" y="2679700"/>
          <p14:tracePt t="171234" x="482600" y="2679700"/>
          <p14:tracePt t="171267" x="446088" y="2687638"/>
          <p14:tracePt t="171286" x="438150" y="2697163"/>
          <p14:tracePt t="171319" x="428625" y="2697163"/>
          <p14:tracePt t="171336" x="411163" y="2724150"/>
          <p14:tracePt t="171368" x="401638" y="2751138"/>
          <p14:tracePt t="171400" x="401638" y="2759075"/>
          <p14:tracePt t="171426" x="401638" y="2776538"/>
          <p14:tracePt t="171458" x="401638" y="2795588"/>
          <p14:tracePt t="171476" x="401638" y="2803525"/>
          <p14:tracePt t="171508" x="401638" y="2840038"/>
          <p14:tracePt t="171536" x="401638" y="2884488"/>
          <p14:tracePt t="171568" x="411163" y="2965450"/>
          <p14:tracePt t="171599" x="428625" y="2990850"/>
          <p14:tracePt t="171609" x="438150" y="3036888"/>
          <p14:tracePt t="171641" x="465138" y="3081338"/>
          <p14:tracePt t="171671" x="490538" y="3143250"/>
          <p14:tracePt t="171703" x="517525" y="3197225"/>
          <p14:tracePt t="171735" x="544513" y="3251200"/>
          <p14:tracePt t="171743" x="561975" y="3268663"/>
          <p14:tracePt t="171770" x="608013" y="3340100"/>
          <p14:tracePt t="171802" x="652463" y="3375025"/>
          <p14:tracePt t="171806" x="669925" y="3394075"/>
          <p14:tracePt t="171837" x="758825" y="3490913"/>
          <p14:tracePt t="171869" x="776288" y="3509963"/>
          <p14:tracePt t="171881" x="795338" y="3517900"/>
          <p14:tracePt t="171913" x="830263" y="3544888"/>
          <p14:tracePt t="171937" x="911225" y="3571875"/>
          <p14:tracePt t="171969" x="928688" y="3571875"/>
          <p14:tracePt t="171975" x="982663" y="3589338"/>
          <p14:tracePt t="172005" x="1044575" y="3589338"/>
          <p14:tracePt t="172037" x="1062038" y="3589338"/>
          <p14:tracePt t="172040" x="1133475" y="3598863"/>
          <p14:tracePt t="172072" x="1160463" y="3598863"/>
          <p14:tracePt t="172083" x="1204913" y="3598863"/>
          <p14:tracePt t="172105" x="1285875" y="3598863"/>
          <p14:tracePt t="172136" x="1303338" y="3598863"/>
          <p14:tracePt t="172153" x="1322388" y="3589338"/>
          <p14:tracePt t="172179" x="1330325" y="3589338"/>
          <p14:tracePt t="172207" x="1347788" y="3589338"/>
          <p14:tracePt t="172238" x="1357313" y="3589338"/>
          <p14:tracePt t="172274" x="1357313" y="3581400"/>
          <p14:tracePt t="172561" x="1366838" y="3581400"/>
          <p14:tracePt t="172602" x="1384300" y="3581400"/>
          <p14:tracePt t="172776" x="1393825" y="3581400"/>
          <p14:tracePt t="172807" x="1401763" y="3581400"/>
          <p14:tracePt t="172826" x="1419225" y="3581400"/>
          <p14:tracePt t="172841" x="1428750" y="3581400"/>
          <p14:tracePt t="172872" x="1455738" y="3581400"/>
          <p14:tracePt t="172877" x="1490663" y="3581400"/>
          <p14:tracePt t="172908" x="1554163" y="3581400"/>
          <p14:tracePt t="172940" x="1581150" y="3571875"/>
          <p14:tracePt t="172950" x="1589088" y="3571875"/>
          <p14:tracePt t="172974" x="1643063" y="3554413"/>
          <p14:tracePt t="173006" x="1652588" y="3554413"/>
          <p14:tracePt t="173013" x="1660525" y="3544888"/>
          <p14:tracePt t="173041" x="1697038" y="3536950"/>
          <p14:tracePt t="173074" x="1704975" y="3536950"/>
          <p14:tracePt t="173076" x="1731963" y="3527425"/>
          <p14:tracePt t="173108" x="1758950" y="3517900"/>
          <p14:tracePt t="173140" x="1776413" y="3509963"/>
          <p14:tracePt t="173155" x="1803400" y="3500438"/>
          <p14:tracePt t="173188" x="1822450" y="3490913"/>
          <p14:tracePt t="173220" x="1830388" y="3490913"/>
          <p14:tracePt t="173255" x="1830388" y="3482975"/>
          <p14:tracePt t="173275" x="1839913" y="3482975"/>
          <p14:tracePt t="173306" x="1847850" y="3482975"/>
          <p14:tracePt t="173358" x="1857375" y="3482975"/>
          <p14:tracePt t="173458" x="1857375" y="3473450"/>
          <p14:tracePt t="173485" x="1866900" y="3473450"/>
          <p14:tracePt t="173505" x="1874838" y="3473450"/>
          <p14:tracePt t="173532" x="1884363" y="3473450"/>
          <p14:tracePt t="173566" x="1893888" y="3465513"/>
          <p14:tracePt t="173578" x="1928813" y="3455988"/>
          <p14:tracePt t="173609" x="1946275" y="3438525"/>
          <p14:tracePt t="173629" x="1973263" y="3438525"/>
          <p14:tracePt t="173644" x="2027238" y="3419475"/>
          <p14:tracePt t="173675" x="2089150" y="3394075"/>
          <p14:tracePt t="173689" x="2152650" y="3375025"/>
          <p14:tracePt t="173710" x="2214563" y="3348038"/>
          <p14:tracePt t="173744" x="2295525" y="3322638"/>
          <p14:tracePt t="173752" x="2357438" y="3303588"/>
          <p14:tracePt t="173776" x="2455863" y="3268663"/>
          <p14:tracePt t="173808" x="2482850" y="3259138"/>
          <p14:tracePt t="173814" x="2527300" y="3251200"/>
          <p14:tracePt t="173844" x="2625725" y="3197225"/>
          <p14:tracePt t="173877" x="2679700" y="3160713"/>
          <p14:tracePt t="173896" x="2776538" y="3081338"/>
          <p14:tracePt t="173929" x="2803525" y="3081338"/>
          <p14:tracePt t="173944" x="2813050" y="3062288"/>
          <p14:tracePt t="173976" x="2822575" y="3062288"/>
          <p14:tracePt t="173979" x="2847975" y="3036888"/>
          <p14:tracePt t="174011" x="2911475" y="2990850"/>
          <p14:tracePt t="174045" x="2946400" y="2965450"/>
          <p14:tracePt t="174055" x="2965450" y="2946400"/>
          <p14:tracePt t="174077" x="3000375" y="2911475"/>
          <p14:tracePt t="174109" x="3036888" y="2867025"/>
          <p14:tracePt t="174118" x="3044825" y="2830513"/>
          <p14:tracePt t="174145" x="3081338" y="2776538"/>
          <p14:tracePt t="174176" x="3081338" y="2751138"/>
          <p14:tracePt t="174179" x="3089275" y="2705100"/>
          <p14:tracePt t="174211" x="3089275" y="2679700"/>
          <p14:tracePt t="174224" x="3089275" y="2652713"/>
          <p14:tracePt t="174245" x="3089275" y="2616200"/>
          <p14:tracePt t="174277" x="3089275" y="2598738"/>
          <p14:tracePt t="174286" x="3089275" y="2589213"/>
          <p14:tracePt t="174335" x="3089275" y="2581275"/>
          <p14:tracePt t="174539" x="3089275" y="2571750"/>
          <p14:tracePt t="174714" x="3098800" y="2571750"/>
          <p14:tracePt t="174789" x="3116263" y="2571750"/>
          <p14:tracePt t="174808" x="3125788" y="2571750"/>
          <p14:tracePt t="174820" x="3160713" y="2571750"/>
          <p14:tracePt t="174847" x="3232150" y="2571750"/>
          <p14:tracePt t="174880" x="3251200" y="2571750"/>
          <p14:tracePt t="174883" x="3303588" y="2571750"/>
          <p14:tracePt t="174914" x="3465513" y="2598738"/>
          <p14:tracePt t="174945" x="3625850" y="2643188"/>
          <p14:tracePt t="174952" x="3732213" y="2679700"/>
          <p14:tracePt t="174980" x="3884613" y="2724150"/>
          <p14:tracePt t="175014" x="4027488" y="2768600"/>
          <p14:tracePt t="175029" x="4081463" y="2776538"/>
          <p14:tracePt t="175047" x="4205288" y="2813050"/>
          <p14:tracePt t="175079" x="4276725" y="2840038"/>
          <p14:tracePt t="175089" x="4303713" y="2847975"/>
          <p14:tracePt t="175114" x="4330700" y="2847975"/>
          <p14:tracePt t="175146" x="4357688" y="2857500"/>
          <p14:tracePt t="175153" x="4375150" y="2867025"/>
          <p14:tracePt t="175181" x="4446588" y="2874963"/>
          <p14:tracePt t="175214" x="4483100" y="2874963"/>
          <p14:tracePt t="175217" x="4518025" y="2884488"/>
          <p14:tracePt t="175249" x="4537075" y="2884488"/>
          <p14:tracePt t="175280" x="4562475" y="2884488"/>
          <p14:tracePt t="175294" x="4598988" y="2894013"/>
          <p14:tracePt t="175315" x="4625975" y="2894013"/>
          <p14:tracePt t="175346" x="4633913" y="2894013"/>
          <p14:tracePt t="175359" x="4660900" y="2894013"/>
          <p14:tracePt t="175386" x="4679950" y="2894013"/>
          <p14:tracePt t="175448" x="4697413" y="2894013"/>
          <p14:tracePt t="175467" x="4705350" y="2894013"/>
          <p14:tracePt t="175482" x="4714875" y="2894013"/>
          <p14:tracePt t="175515" x="4724400" y="2894013"/>
          <p14:tracePt t="175572" x="4732338" y="2894013"/>
          <p14:tracePt t="175577" x="4741863" y="2894013"/>
          <p14:tracePt t="175629" x="4751388" y="2894013"/>
          <p14:tracePt t="175715" x="4759325" y="2894013"/>
          <p14:tracePt t="175827" x="4768850" y="2894013"/>
          <p14:tracePt t="175909" x="4776788" y="2894013"/>
          <p14:tracePt t="175920" x="4786313" y="2894013"/>
          <p14:tracePt t="175951" x="4795838" y="2894013"/>
          <p14:tracePt t="175971" x="4803775" y="2894013"/>
          <p14:tracePt t="175985" x="4822825" y="2884488"/>
          <p14:tracePt t="176016" x="4830763" y="2884488"/>
          <p14:tracePt t="176031" x="4848225" y="2884488"/>
          <p14:tracePt t="176160" x="4857750" y="2874963"/>
          <p14:tracePt t="176250" x="4867275" y="2874963"/>
          <p14:tracePt t="176411" x="4875213" y="2874963"/>
          <p14:tracePt t="177147" x="4875213" y="2867025"/>
          <p14:tracePt t="177338" x="4884738" y="2867025"/>
          <p14:tracePt t="178075" x="4894263" y="2867025"/>
          <p14:tracePt t="178439" x="4902200" y="2867025"/>
          <p14:tracePt t="178579" x="4911725" y="2867025"/>
          <p14:tracePt t="178908" x="4911725" y="2857500"/>
          <p14:tracePt t="179115" x="4919663" y="2857500"/>
          <p14:tracePt t="179238" x="4929188" y="2857500"/>
          <p14:tracePt t="179463" x="4938713" y="2857500"/>
          <p14:tracePt t="179650" x="4938713" y="2847975"/>
          <p14:tracePt t="179707" x="4938713" y="2830513"/>
          <p14:tracePt t="180088" x="4938713" y="2813050"/>
          <p14:tracePt t="180118" x="4938713" y="2803525"/>
          <p14:tracePt t="180165" x="4919663" y="2786063"/>
          <p14:tracePt t="180214" x="4911725" y="2776538"/>
          <p14:tracePt t="180263" x="4894263" y="2768600"/>
          <p14:tracePt t="180301" x="4894263" y="2759075"/>
          <p14:tracePt t="180314" x="4875213" y="2751138"/>
          <p14:tracePt t="180330" x="4822825" y="2724150"/>
          <p14:tracePt t="180362" x="4803775" y="2714625"/>
          <p14:tracePt t="180368" x="4741863" y="2697163"/>
          <p14:tracePt t="180397" x="4643438" y="2670175"/>
          <p14:tracePt t="180429" x="4608513" y="2660650"/>
          <p14:tracePt t="180433" x="4500563" y="2643188"/>
          <p14:tracePt t="180464" x="4419600" y="2633663"/>
          <p14:tracePt t="180497" x="4357688" y="2633663"/>
          <p14:tracePt t="180514" x="4313238" y="2633663"/>
          <p14:tracePt t="180530" x="4214813" y="2643188"/>
          <p14:tracePt t="180565" x="4152900" y="2652713"/>
          <p14:tracePt t="180576" x="4098925" y="2660650"/>
          <p14:tracePt t="180597" x="3929063" y="2705100"/>
          <p14:tracePt t="180630" x="3822700" y="2732088"/>
          <p14:tracePt t="180638" x="3759200" y="2751138"/>
          <p14:tracePt t="180664" x="3616325" y="2776538"/>
          <p14:tracePt t="180697" x="3509963" y="2795588"/>
          <p14:tracePt t="180700" x="3357563" y="2822575"/>
          <p14:tracePt t="180733" x="3170238" y="2847975"/>
          <p14:tracePt t="180765" x="3133725" y="2847975"/>
          <p14:tracePt t="180775" x="3036888" y="2867025"/>
          <p14:tracePt t="180798" x="2938463" y="2874963"/>
          <p14:tracePt t="180830" x="2840038" y="2884488"/>
          <p14:tracePt t="180844" x="2813050" y="2884488"/>
          <p14:tracePt t="180865" x="2687638" y="2884488"/>
          <p14:tracePt t="180897" x="2589213" y="2884488"/>
          <p14:tracePt t="180905" x="2554288" y="2874963"/>
          <p14:tracePt t="180932" x="2393950" y="2867025"/>
          <p14:tracePt t="180964" x="2357438" y="2857500"/>
          <p14:tracePt t="180967" x="2205038" y="2847975"/>
          <p14:tracePt t="180999" x="2133600" y="2840038"/>
          <p14:tracePt t="181017" x="2116138" y="2840038"/>
          <p14:tracePt t="181032" x="2054225" y="2840038"/>
          <p14:tracePt t="181049" x="2000250" y="2840038"/>
          <p14:tracePt t="181066" x="1965325" y="2840038"/>
          <p14:tracePt t="181099" x="1919288" y="2857500"/>
          <p14:tracePt t="181132" x="1893888" y="2857500"/>
          <p14:tracePt t="181144" x="1874838" y="2884488"/>
          <p14:tracePt t="181169" x="1857375" y="2894013"/>
          <p14:tracePt t="181190" x="1847850" y="2911475"/>
          <p14:tracePt t="181201" x="1830388" y="2938463"/>
          <p14:tracePt t="181220" x="1830388" y="2946400"/>
          <p14:tracePt t="181231" x="1830388" y="2955925"/>
          <p14:tracePt t="181251" x="1822450" y="2973388"/>
          <p14:tracePt t="181263" x="1822450" y="3000375"/>
          <p14:tracePt t="181283" x="1822450" y="3036888"/>
          <p14:tracePt t="181301" x="1822450" y="3054350"/>
          <p14:tracePt t="181328" x="1822450" y="3081338"/>
          <p14:tracePt t="181348" x="1822450" y="3098800"/>
          <p14:tracePt t="181359" x="1822450" y="3108325"/>
          <p14:tracePt t="181378" x="1822450" y="3116263"/>
          <p14:tracePt t="181391" x="1839913" y="3152775"/>
          <p14:tracePt t="181410" x="1847850" y="3152775"/>
          <p14:tracePt t="181421" x="1857375" y="3179763"/>
          <p14:tracePt t="181441" x="1874838" y="3197225"/>
          <p14:tracePt t="181466" x="1874838" y="3205163"/>
          <p14:tracePt t="181485" x="1884363" y="3214688"/>
          <p14:tracePt t="181504" x="1884363" y="3224213"/>
          <p14:tracePt t="181597" x="1893888" y="3224213"/>
          <p14:tracePt t="181722" x="1901825" y="3224213"/>
          <p14:tracePt t="181852" x="1911350" y="3224213"/>
          <p14:tracePt t="182184" x="1919288" y="3224213"/>
          <p14:tracePt t="182448" x="1928813" y="3224213"/>
          <p14:tracePt t="182671" x="1938338" y="3224213"/>
          <p14:tracePt t="182697" x="1946275" y="3214688"/>
          <p14:tracePt t="182709" x="1965325" y="3205163"/>
          <p14:tracePt t="182729" x="1973263" y="3205163"/>
          <p14:tracePt t="182741" x="2036763" y="3187700"/>
          <p14:tracePt t="182760" x="2071688" y="3179763"/>
          <p14:tracePt t="182773" x="2187575" y="3160713"/>
          <p14:tracePt t="182793" x="2241550" y="3152775"/>
          <p14:tracePt t="182805" x="2347913" y="3133725"/>
          <p14:tracePt t="182823" x="2411413" y="3125788"/>
          <p14:tracePt t="182835" x="2517775" y="3108325"/>
          <p14:tracePt t="182854" x="2571750" y="3108325"/>
          <p14:tracePt t="182866" x="2759075" y="3089275"/>
          <p14:tracePt t="182885" x="2857500" y="3089275"/>
          <p14:tracePt t="182898" x="3081338" y="3089275"/>
          <p14:tracePt t="182917" x="3125788" y="3089275"/>
          <p14:tracePt t="182929" x="3224213" y="3089275"/>
          <p14:tracePt t="182949" x="3259138" y="3089275"/>
          <p14:tracePt t="182960" x="3322638" y="3089275"/>
          <p14:tracePt t="182979" x="3348038" y="3089275"/>
          <p14:tracePt t="182991" x="3375025" y="3089275"/>
          <p14:tracePt t="183011" x="3402013" y="3089275"/>
          <p14:tracePt t="183043" x="3429000" y="3089275"/>
          <p14:tracePt t="183055" x="3482975" y="3089275"/>
          <p14:tracePt t="183074" x="3500438" y="3089275"/>
          <p14:tracePt t="183086" x="3562350" y="3089275"/>
          <p14:tracePt t="183104" x="3616325" y="3081338"/>
          <p14:tracePt t="183125" x="3679825" y="3071813"/>
          <p14:tracePt t="183151" x="3741738" y="3071813"/>
          <p14:tracePt t="183171" x="3768725" y="3071813"/>
          <p14:tracePt t="183183" x="3848100" y="3062288"/>
          <p14:tracePt t="183202" x="3911600" y="3062288"/>
          <p14:tracePt t="183214" x="4010025" y="3054350"/>
          <p14:tracePt t="183234" x="4062413" y="3054350"/>
          <p14:tracePt t="183246" x="4125913" y="3036888"/>
          <p14:tracePt t="183265" x="4187825" y="3027363"/>
          <p14:tracePt t="183277" x="4313238" y="3000375"/>
          <p14:tracePt t="183295" x="4375150" y="2982913"/>
          <p14:tracePt t="183307" x="4545013" y="2965450"/>
          <p14:tracePt t="183326" x="4625975" y="2946400"/>
          <p14:tracePt t="183339" x="4679950" y="2928938"/>
          <p14:tracePt t="183357" x="4705350" y="2919413"/>
          <p14:tracePt t="183388" x="4732338" y="2919413"/>
          <p14:tracePt t="183418" x="4741863" y="2919413"/>
          <p14:tracePt t="183437" x="4751388" y="2919413"/>
          <p14:tracePt t="183480" x="4759325" y="2919413"/>
          <p14:tracePt t="183514" x="4768850" y="2919413"/>
          <p14:tracePt t="183546" x="4776788" y="2919413"/>
          <p14:tracePt t="213608" x="4768850" y="2884488"/>
          <p14:tracePt t="213949" x="4830763" y="2919413"/>
          <p14:tracePt t="214079" x="4884738" y="2946400"/>
          <p14:tracePt t="214090" x="5089525" y="3017838"/>
          <p14:tracePt t="214109" x="5187950" y="3054350"/>
          <p14:tracePt t="214121" x="5330825" y="3089275"/>
          <p14:tracePt t="214140" x="5357813" y="3098800"/>
          <p14:tracePt t="214153" x="5419725" y="3125788"/>
          <p14:tracePt t="214172" x="5438775" y="3133725"/>
          <p14:tracePt t="214183" x="5491163" y="3160713"/>
          <p14:tracePt t="214202" x="5545138" y="3187700"/>
          <p14:tracePt t="214235" x="5572125" y="3197225"/>
          <p14:tracePt t="214247" x="5616575" y="3214688"/>
          <p14:tracePt t="214267" x="5634038" y="3232150"/>
          <p14:tracePt t="214278" x="5653088" y="3241675"/>
          <p14:tracePt t="214299" x="5653088" y="3232150"/>
          <p14:tracePt t="214332" x="5634038" y="3232150"/>
          <p14:tracePt t="214407" x="5626100" y="3232150"/>
          <p14:tracePt t="214419" x="5616575" y="3232150"/>
          <p14:tracePt t="216358" x="5608638" y="3232150"/>
          <p14:tracePt t="216831" x="5608638" y="3224213"/>
          <p14:tracePt t="216842" x="5589588" y="3205163"/>
          <p14:tracePt t="216861" x="5589588" y="3197225"/>
          <p14:tracePt t="216874" x="5581650" y="3197225"/>
          <p14:tracePt t="216893" x="5581650" y="3187700"/>
          <p14:tracePt t="216905" x="5554663" y="3160713"/>
          <p14:tracePt t="216925" x="5518150" y="3152775"/>
          <p14:tracePt t="216936" x="5438775" y="3108325"/>
          <p14:tracePt t="216957" x="5411788" y="3108325"/>
          <p14:tracePt t="216969" x="5340350" y="3089275"/>
          <p14:tracePt t="216987" x="5286375" y="3071813"/>
          <p14:tracePt t="217000" x="5126038" y="3017838"/>
          <p14:tracePt t="217020" x="5081588" y="3000375"/>
          <p14:tracePt t="217031" x="4956175" y="2955925"/>
          <p14:tracePt t="217050" x="4902200" y="2928938"/>
          <p14:tracePt t="217063" x="4679950" y="2857500"/>
          <p14:tracePt t="217082" x="4589463" y="2813050"/>
          <p14:tracePt t="217094" x="4241800" y="2652713"/>
          <p14:tracePt t="217114" x="4081463" y="2589213"/>
          <p14:tracePt t="217126" x="3679825" y="2419350"/>
          <p14:tracePt t="217145" x="3581400" y="2374900"/>
          <p14:tracePt t="217158" x="3322638" y="2286000"/>
          <p14:tracePt t="217176" x="3303588" y="2268538"/>
          <p14:tracePt t="217191" x="3125788" y="2214563"/>
          <p14:tracePt t="217208" x="3108325" y="2197100"/>
          <p14:tracePt t="217225" x="2946400" y="2160588"/>
          <p14:tracePt t="217241" x="2911475" y="2152650"/>
          <p14:tracePt t="217258" x="2803525" y="2143125"/>
          <p14:tracePt t="217275" x="2687638" y="2143125"/>
          <p14:tracePt t="217291" x="2660650" y="2143125"/>
          <p14:tracePt t="217308" x="2589213" y="2143125"/>
          <p14:tracePt t="217325" x="2509838" y="2143125"/>
          <p14:tracePt t="217342" x="2366963" y="2143125"/>
          <p14:tracePt t="217359" x="2303463" y="2152650"/>
          <p14:tracePt t="217375" x="2152650" y="2160588"/>
          <p14:tracePt t="217392" x="2098675" y="2170113"/>
          <p14:tracePt t="217410" x="1982788" y="2179638"/>
          <p14:tracePt t="217425" x="1874838" y="2179638"/>
          <p14:tracePt t="217444" x="1803400" y="2187575"/>
          <p14:tracePt t="217458" x="1679575" y="2187575"/>
          <p14:tracePt t="217475" x="1581150" y="2187575"/>
          <p14:tracePt t="217503" x="1428750" y="2152650"/>
          <p14:tracePt t="217523" x="1357313" y="2133600"/>
          <p14:tracePt t="217534" x="1160463" y="2081213"/>
          <p14:tracePt t="217554" x="1089025" y="2062163"/>
          <p14:tracePt t="217575" x="1036638" y="2044700"/>
          <p14:tracePt t="217592" x="938213" y="2017713"/>
          <p14:tracePt t="217609" x="919163" y="2017713"/>
          <p14:tracePt t="217625" x="847725" y="2017713"/>
          <p14:tracePt t="217643" x="785813" y="2017713"/>
          <p14:tracePt t="217663" x="723900" y="2027238"/>
          <p14:tracePt t="217688" x="704850" y="2027238"/>
          <p14:tracePt t="217706" x="652463" y="2027238"/>
          <p14:tracePt t="217727" x="625475" y="2027238"/>
          <p14:tracePt t="217738" x="571500" y="2027238"/>
          <p14:tracePt t="217756" x="544513" y="2036763"/>
          <p14:tracePt t="217769" x="509588" y="2044700"/>
          <p14:tracePt t="217787" x="490538" y="2044700"/>
          <p14:tracePt t="217798" x="465138" y="2062163"/>
          <p14:tracePt t="217818" x="446088" y="2081213"/>
          <p14:tracePt t="217831" x="384175" y="2133600"/>
          <p14:tracePt t="217850" x="374650" y="2143125"/>
          <p14:tracePt t="217862" x="322263" y="2197100"/>
          <p14:tracePt t="217881" x="312738" y="2197100"/>
          <p14:tracePt t="217894" x="258763" y="2241550"/>
          <p14:tracePt t="217914" x="250825" y="2259013"/>
          <p14:tracePt t="217926" x="204788" y="2286000"/>
          <p14:tracePt t="217944" x="187325" y="2303463"/>
          <p14:tracePt t="217960" x="142875" y="2330450"/>
          <p14:tracePt t="217976" x="115888" y="2347913"/>
          <p14:tracePt t="217994" x="98425" y="2366963"/>
          <p14:tracePt t="218010" x="80963" y="2384425"/>
          <p14:tracePt t="218027" x="53975" y="2419350"/>
          <p14:tracePt t="218044" x="26988" y="2446338"/>
          <p14:tracePt t="218060" x="9525" y="2482850"/>
          <p14:tracePt t="218077" x="0" y="2527300"/>
          <p14:tracePt t="218094" x="0" y="2544763"/>
          <p14:tracePt t="218110" x="0" y="2581275"/>
          <p14:tracePt t="218127" x="0" y="2598738"/>
          <p14:tracePt t="218144" x="0" y="2652713"/>
          <p14:tracePt t="218160" x="0" y="2670175"/>
          <p14:tracePt t="218177" x="0" y="2751138"/>
          <p14:tracePt t="218194" x="0" y="2813050"/>
          <p14:tracePt t="218211" x="0" y="2847975"/>
          <p14:tracePt t="218227" x="9525" y="2955925"/>
          <p14:tracePt t="218244" x="26988" y="3044825"/>
          <p14:tracePt t="218261" x="26988" y="3089275"/>
          <p14:tracePt t="218278" x="36513" y="3116263"/>
          <p14:tracePt t="218299" x="53975" y="3143250"/>
          <p14:tracePt t="218311" x="61913" y="3170238"/>
          <p14:tracePt t="218328" x="61913" y="3187700"/>
          <p14:tracePt t="218345" x="88900" y="3232150"/>
          <p14:tracePt t="218361" x="98425" y="3259138"/>
          <p14:tracePt t="218377" x="133350" y="3322638"/>
          <p14:tracePt t="218394" x="152400" y="3348038"/>
          <p14:tracePt t="218411" x="160338" y="3367088"/>
          <p14:tracePt t="218428" x="250825" y="3482975"/>
          <p14:tracePt t="218445" x="322263" y="3544888"/>
          <p14:tracePt t="218462" x="384175" y="3608388"/>
          <p14:tracePt t="218481" x="411163" y="3625850"/>
          <p14:tracePt t="218494" x="490538" y="3697288"/>
          <p14:tracePt t="218511" x="544513" y="3732213"/>
          <p14:tracePt t="218528" x="660400" y="3822700"/>
          <p14:tracePt t="218545" x="723900" y="3857625"/>
          <p14:tracePt t="218562" x="822325" y="3919538"/>
          <p14:tracePt t="218578" x="866775" y="3956050"/>
          <p14:tracePt t="218595" x="965200" y="4017963"/>
          <p14:tracePt t="218612" x="1044575" y="4054475"/>
          <p14:tracePt t="218628" x="1152525" y="4116388"/>
          <p14:tracePt t="218645" x="1187450" y="4143375"/>
          <p14:tracePt t="218662" x="1339850" y="4214813"/>
          <p14:tracePt t="218678" x="1393825" y="4232275"/>
          <p14:tracePt t="218696" x="1544638" y="4276725"/>
          <p14:tracePt t="218713" x="1608138" y="4286250"/>
          <p14:tracePt t="218731" x="1625600" y="4286250"/>
          <p14:tracePt t="218746" x="1704975" y="4286250"/>
          <p14:tracePt t="218763" x="1724025" y="4286250"/>
          <p14:tracePt t="218779" x="1776413" y="4268788"/>
          <p14:tracePt t="218796" x="1812925" y="4268788"/>
          <p14:tracePt t="218812" x="1847850" y="4251325"/>
          <p14:tracePt t="218829" x="1928813" y="4197350"/>
          <p14:tracePt t="218846" x="1965325" y="4179888"/>
          <p14:tracePt t="218862" x="2017713" y="4116388"/>
          <p14:tracePt t="218879" x="2036763" y="4098925"/>
          <p14:tracePt t="218896" x="2071688" y="4054475"/>
          <p14:tracePt t="218912" x="2089150" y="4037013"/>
          <p14:tracePt t="218930" x="2133600" y="3965575"/>
          <p14:tracePt t="218946" x="2224088" y="3848100"/>
          <p14:tracePt t="218963" x="2251075" y="3803650"/>
          <p14:tracePt t="218980" x="2312988" y="3724275"/>
          <p14:tracePt t="218997" x="2347913" y="3670300"/>
          <p14:tracePt t="219015" x="2357438" y="3652838"/>
          <p14:tracePt t="219029" x="2401888" y="3589338"/>
          <p14:tracePt t="219049" x="2419350" y="3554413"/>
          <p14:tracePt t="219063" x="2446338" y="3500438"/>
          <p14:tracePt t="219085" x="2473325" y="3429000"/>
          <p14:tracePt t="219097" x="2482850" y="3367088"/>
          <p14:tracePt t="219113" x="2500313" y="3330575"/>
          <p14:tracePt t="219130" x="2509838" y="3179763"/>
          <p14:tracePt t="219147" x="2509838" y="3160713"/>
          <p14:tracePt t="219163" x="2527300" y="3081338"/>
          <p14:tracePt t="219180" x="2527300" y="3071813"/>
          <p14:tracePt t="219197" x="2527300" y="3054350"/>
          <p14:tracePt t="219213" x="2527300" y="3000375"/>
          <p14:tracePt t="219230" x="2527300" y="2901950"/>
          <p14:tracePt t="219247" x="2509838" y="2803525"/>
          <p14:tracePt t="219266" x="2500313" y="2776538"/>
          <p14:tracePt t="219280" x="2482850" y="2670175"/>
          <p14:tracePt t="219297" x="2473325" y="2652713"/>
          <p14:tracePt t="219314" x="2455863" y="2625725"/>
          <p14:tracePt t="219330" x="2446338" y="2608263"/>
          <p14:tracePt t="219347" x="2428875" y="2589213"/>
          <p14:tracePt t="219364" x="2419350" y="2581275"/>
          <p14:tracePt t="219381" x="2366963" y="2527300"/>
          <p14:tracePt t="219397" x="2366963" y="2517775"/>
          <p14:tracePt t="219414" x="2322513" y="2465388"/>
          <p14:tracePt t="219431" x="2312988" y="2455863"/>
          <p14:tracePt t="219448" x="2268538" y="2401888"/>
          <p14:tracePt t="219464" x="2232025" y="2366963"/>
          <p14:tracePt t="219481" x="2187575" y="2330450"/>
          <p14:tracePt t="219515" x="2179638" y="2322513"/>
          <p14:tracePt t="219528" x="2143125" y="2295525"/>
          <p14:tracePt t="219548" x="2133600" y="2295525"/>
          <p14:tracePt t="219560" x="2098675" y="2276475"/>
          <p14:tracePt t="219579" x="2089150" y="2268538"/>
          <p14:tracePt t="219591" x="2044700" y="2259013"/>
          <p14:tracePt t="219613" x="2027238" y="2259013"/>
          <p14:tracePt t="219623" x="1990725" y="2241550"/>
          <p14:tracePt t="219642" x="1965325" y="2232025"/>
          <p14:tracePt t="219654" x="1893888" y="2205038"/>
          <p14:tracePt t="219673" x="1874838" y="2197100"/>
          <p14:tracePt t="219684" x="1839913" y="2187575"/>
          <p14:tracePt t="219704" x="1830388" y="2187575"/>
          <p14:tracePt t="219716" x="1768475" y="2187575"/>
          <p14:tracePt t="219735" x="1751013" y="2187575"/>
          <p14:tracePt t="219748" x="1704975" y="2179638"/>
          <p14:tracePt t="219767" x="1679575" y="2179638"/>
          <p14:tracePt t="219782" x="1652588" y="2179638"/>
          <p14:tracePt t="219799" x="1581150" y="2179638"/>
          <p14:tracePt t="219816" x="1562100" y="2179638"/>
          <p14:tracePt t="219832" x="1509713" y="2179638"/>
          <p14:tracePt t="219849" x="1482725" y="2179638"/>
          <p14:tracePt t="219875" x="1419225" y="2179638"/>
          <p14:tracePt t="219894" x="1393825" y="2179638"/>
          <p14:tracePt t="219905" x="1339850" y="2179638"/>
          <p14:tracePt t="219924" x="1312863" y="2187575"/>
          <p14:tracePt t="219936" x="1250950" y="2197100"/>
          <p14:tracePt t="219956" x="1231900" y="2205038"/>
          <p14:tracePt t="219968" x="1169988" y="2214563"/>
          <p14:tracePt t="219987" x="1152525" y="2214563"/>
          <p14:tracePt t="220000" x="1098550" y="2224088"/>
          <p14:tracePt t="220019" x="1062038" y="2232025"/>
          <p14:tracePt t="220032" x="1017588" y="2251075"/>
          <p14:tracePt t="220049" x="955675" y="2259013"/>
          <p14:tracePt t="220069" x="928688" y="2268538"/>
          <p14:tracePt t="220083" x="874713" y="2286000"/>
          <p14:tracePt t="220099" x="857250" y="2286000"/>
          <p14:tracePt t="220116" x="803275" y="2303463"/>
          <p14:tracePt t="220133" x="785813" y="2312988"/>
          <p14:tracePt t="220150" x="731838" y="2330450"/>
          <p14:tracePt t="220167" x="714375" y="2347913"/>
          <p14:tracePt t="220193" x="704850" y="2347913"/>
          <p14:tracePt t="220205" x="696913" y="2357438"/>
          <p14:tracePt t="220223" x="687388" y="2374900"/>
          <p14:tracePt t="220236" x="669925" y="2384425"/>
          <p14:tracePt t="220255" x="660400" y="2401888"/>
          <p14:tracePt t="220267" x="652463" y="2411413"/>
          <p14:tracePt t="220286" x="652463" y="2419350"/>
          <p14:tracePt t="220300" x="642938" y="2446338"/>
          <p14:tracePt t="220317" x="633413" y="2465388"/>
          <p14:tracePt t="220333" x="633413" y="2473325"/>
          <p14:tracePt t="220350" x="625475" y="2490788"/>
          <p14:tracePt t="220367" x="625475" y="2517775"/>
          <p14:tracePt t="220384" x="625475" y="2527300"/>
          <p14:tracePt t="220400" x="625475" y="2554288"/>
          <p14:tracePt t="220417" x="625475" y="2581275"/>
          <p14:tracePt t="220434" x="625475" y="2589213"/>
          <p14:tracePt t="220457" x="625475" y="2608263"/>
          <p14:tracePt t="220477" x="625475" y="2625725"/>
          <p14:tracePt t="220508" x="625475" y="2633663"/>
          <p14:tracePt t="220539" x="625475" y="2660650"/>
          <p14:tracePt t="220553" x="625475" y="2679700"/>
          <p14:tracePt t="220584" x="625475" y="2687638"/>
          <p14:tracePt t="220595" x="625475" y="2705100"/>
          <p14:tracePt t="220615" x="625475" y="2724150"/>
          <p14:tracePt t="220635" x="625475" y="2732088"/>
          <p14:tracePt t="220646" x="625475" y="2741613"/>
          <p14:tracePt t="220674" x="633413" y="2751138"/>
          <p14:tracePt t="220685" x="633413" y="2768600"/>
          <p14:tracePt t="220713" x="633413" y="2776538"/>
          <p14:tracePt t="220725" x="642938" y="2803525"/>
          <p14:tracePt t="220743" x="652463" y="2822575"/>
          <p14:tracePt t="220754" x="660400" y="2840038"/>
          <p14:tracePt t="220774" x="679450" y="2884488"/>
          <p14:tracePt t="220807" x="687388" y="2884488"/>
          <p14:tracePt t="220818" x="696913" y="2901950"/>
          <p14:tracePt t="220839" x="704850" y="2911475"/>
          <p14:tracePt t="220851" x="704850" y="2928938"/>
          <p14:tracePt t="220871" x="714375" y="2938463"/>
          <p14:tracePt t="220883" x="723900" y="2955925"/>
          <p14:tracePt t="220901" x="731838" y="2965450"/>
          <p14:tracePt t="220914" x="741363" y="2982913"/>
          <p14:tracePt t="220932" x="750888" y="2990850"/>
          <p14:tracePt t="220944" x="768350" y="3000375"/>
          <p14:tracePt t="220962" x="768350" y="3009900"/>
          <p14:tracePt t="220974" x="785813" y="3017838"/>
          <p14:tracePt t="220994" x="785813" y="3027363"/>
          <p14:tracePt t="221005" x="795338" y="3036888"/>
          <p14:tracePt t="221024" x="803275" y="3044825"/>
          <p14:tracePt t="221036" x="830263" y="3062288"/>
          <p14:tracePt t="221055" x="847725" y="3071813"/>
          <p14:tracePt t="221069" x="893763" y="3089275"/>
          <p14:tracePt t="221086" x="919163" y="3098800"/>
          <p14:tracePt t="221105" x="938213" y="3098800"/>
          <p14:tracePt t="221119" x="990600" y="3116263"/>
          <p14:tracePt t="221136" x="1009650" y="3116263"/>
          <p14:tracePt t="221153" x="1098550" y="3133725"/>
          <p14:tracePt t="221170" x="1116013" y="3133725"/>
          <p14:tracePt t="221186" x="1187450" y="3152775"/>
          <p14:tracePt t="221203" x="1214438" y="3152775"/>
          <p14:tracePt t="221220" x="1276350" y="3160713"/>
          <p14:tracePt t="221236" x="1401763" y="3170238"/>
          <p14:tracePt t="221253" x="1455738" y="3179763"/>
          <p14:tracePt t="221269" x="1554163" y="3179763"/>
          <p14:tracePt t="221286" x="1598613" y="3187700"/>
          <p14:tracePt t="221303" x="1751013" y="3197225"/>
          <p14:tracePt t="221321" x="1857375" y="3205163"/>
          <p14:tracePt t="221339" x="1901825" y="3205163"/>
          <p14:tracePt t="221354" x="2017713" y="3214688"/>
          <p14:tracePt t="221371" x="2143125" y="3224213"/>
          <p14:tracePt t="221389" x="2179638" y="3232150"/>
          <p14:tracePt t="221404" x="2303463" y="3241675"/>
          <p14:tracePt t="221420" x="2339975" y="3241675"/>
          <p14:tracePt t="221437" x="2393950" y="3241675"/>
          <p14:tracePt t="221457" x="2419350" y="3251200"/>
          <p14:tracePt t="221471" x="2455863" y="3251200"/>
          <p14:tracePt t="221487" x="2482850" y="3259138"/>
          <p14:tracePt t="221504" x="2554288" y="3259138"/>
          <p14:tracePt t="221520" x="2598738" y="3268663"/>
          <p14:tracePt t="221537" x="2643188" y="3268663"/>
          <p14:tracePt t="221554" x="2670175" y="3268663"/>
          <p14:tracePt t="221570" x="2697163" y="3276600"/>
          <p14:tracePt t="221587" x="2714625" y="3276600"/>
          <p14:tracePt t="221605" x="2732088" y="3276600"/>
          <p14:tracePt t="248358" x="2724150" y="3268663"/>
          <p14:tracePt t="248619" x="2714625" y="3259138"/>
          <p14:tracePt t="248632" x="2705100" y="3259138"/>
          <p14:tracePt t="248663" x="2705100" y="3251200"/>
          <p14:tracePt t="248681" x="2697163" y="3241675"/>
          <p14:tracePt t="248745" x="2705100" y="3232150"/>
          <p14:tracePt t="248805" x="2714625" y="3232150"/>
          <p14:tracePt t="248816" x="2741613" y="3214688"/>
          <p14:tracePt t="248836" x="2759075" y="3205163"/>
          <p14:tracePt t="248847" x="2795588" y="3187700"/>
          <p14:tracePt t="248866" x="2830513" y="3160713"/>
          <p14:tracePt t="248894" x="2840038" y="3152775"/>
          <p14:tracePt t="248914" x="2867025" y="3125788"/>
          <p14:tracePt t="248932" x="2894013" y="3108325"/>
          <p14:tracePt t="248943" x="2938463" y="3098800"/>
          <p14:tracePt t="248963" x="2965450" y="3081338"/>
          <p14:tracePt t="248975" x="3017838" y="3054350"/>
          <p14:tracePt t="248995" x="3062288" y="3036888"/>
          <p14:tracePt t="249021" x="3081338" y="3027363"/>
          <p14:tracePt t="249041" x="3098800" y="3017838"/>
          <p14:tracePt t="249085" x="3108325" y="3000375"/>
          <p14:tracePt t="249104" x="3116263" y="3000375"/>
          <p14:tracePt t="249117" x="3125788" y="2990850"/>
          <p14:tracePt t="249144" x="3143250" y="2990850"/>
          <p14:tracePt t="249155" x="3152775" y="2982913"/>
          <p14:tracePt t="249183" x="3160713" y="2982913"/>
          <p14:tracePt t="249210" x="3170238" y="2982913"/>
          <p14:tracePt t="249228" x="3187700" y="2973388"/>
          <p14:tracePt t="249246" x="3205163" y="2973388"/>
          <p14:tracePt t="249258" x="3224213" y="2973388"/>
          <p14:tracePt t="249276" x="3232150" y="2965450"/>
          <p14:tracePt t="249288" x="3241675" y="2965450"/>
          <p14:tracePt t="249307" x="3259138" y="2965450"/>
          <p14:tracePt t="249342" x="3286125" y="2955925"/>
          <p14:tracePt t="249367" x="3295650" y="2955925"/>
          <p14:tracePt t="249418" x="3295650" y="2946400"/>
          <p14:tracePt t="250608" x="3303588" y="2946400"/>
          <p14:tracePt t="250611" x="3313113" y="2946400"/>
          <p14:tracePt t="250644" x="3330575" y="2946400"/>
          <p14:tracePt t="250677" x="3348038" y="2946400"/>
          <p14:tracePt t="250711" x="3357563" y="2946400"/>
          <p14:tracePt t="250724" x="3375025" y="2946400"/>
          <p14:tracePt t="250736" x="3419475" y="2946400"/>
          <p14:tracePt t="250755" x="3438525" y="2946400"/>
          <p14:tracePt t="250768" x="3446463" y="2946400"/>
          <p14:tracePt t="250786" x="3455988" y="2946400"/>
          <p14:tracePt t="250799" x="3465513" y="2955925"/>
          <p14:tracePt t="250818" x="3482975" y="2955925"/>
          <p14:tracePt t="250845" x="3500438" y="2955925"/>
          <p14:tracePt t="250863" x="3527425" y="2955925"/>
          <p14:tracePt t="250876" x="3536950" y="2955925"/>
          <p14:tracePt t="250895" x="3544888" y="2955925"/>
          <p14:tracePt t="250907" x="3554413" y="2955925"/>
          <p14:tracePt t="250925" x="3554413" y="2946400"/>
          <p14:tracePt t="250937" x="3571875" y="2946400"/>
          <p14:tracePt t="250987" x="3581400" y="2946400"/>
          <p14:tracePt t="251007" x="3589338" y="2946400"/>
          <p14:tracePt t="251033" x="3598863" y="2938463"/>
          <p14:tracePt t="251103" x="3608388" y="2938463"/>
          <p14:tracePt t="251177" x="3616325" y="2938463"/>
          <p14:tracePt t="251195" x="3625850" y="2938463"/>
          <p14:tracePt t="251269" x="3625850" y="2928938"/>
          <p14:tracePt t="251499" x="3616325" y="2911475"/>
          <p14:tracePt t="251536" x="3608388" y="2911475"/>
          <p14:tracePt t="251898" x="3608388" y="2901950"/>
          <p14:tracePt t="273857" x="3598863" y="2884488"/>
          <p14:tracePt t="274291" x="3589338" y="2874963"/>
          <p14:tracePt t="274304" x="3616325" y="2884488"/>
          <p14:tracePt t="274554" x="3803650" y="2973388"/>
          <p14:tracePt t="274575" x="3929063" y="3017838"/>
          <p14:tracePt t="274585" x="4402138" y="3143250"/>
          <p14:tracePt t="274614" x="4795838" y="3251200"/>
          <p14:tracePt t="274614" x="4822825" y="3259138"/>
          <p14:tracePt t="274648" x="5010150" y="3268663"/>
          <p14:tracePt t="274668" x="5108575" y="3268663"/>
          <p14:tracePt t="274681" x="5680075" y="3268663"/>
          <p14:tracePt t="274716" x="6197600" y="3268663"/>
          <p14:tracePt t="274731" x="6367463" y="3268663"/>
          <p14:tracePt t="274748" x="6823075" y="3286125"/>
          <p14:tracePt t="274780" x="6956425" y="3286125"/>
          <p14:tracePt t="274787" x="7286625" y="3276600"/>
          <p14:tracePt t="274815" x="7634288" y="3214688"/>
          <p14:tracePt t="274847" x="7742238" y="3197225"/>
          <p14:tracePt t="274850" x="8188325" y="3081338"/>
          <p14:tracePt t="274882" x="8562975" y="3036888"/>
          <p14:tracePt t="274916" x="8589963" y="3027363"/>
          <p14:tracePt t="274933" x="8616950" y="3017838"/>
          <p14:tracePt t="274979" x="8643938" y="3017838"/>
          <p14:tracePt t="274991" x="8724900" y="3009900"/>
          <p14:tracePt t="275015" x="8742363" y="3000375"/>
          <p14:tracePt t="275047" x="8751888" y="2982913"/>
          <p14:tracePt t="275056" x="8751888" y="2965450"/>
          <p14:tracePt t="275086" x="8751888" y="2946400"/>
          <p14:tracePt t="275121" x="8742363" y="29464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Analyzing English</a:t>
            </a:r>
            <a:endParaRPr lang="en-US" sz="4000" dirty="0"/>
          </a:p>
        </p:txBody>
      </p:sp>
      <p:sp>
        <p:nvSpPr>
          <p:cNvPr id="815113" name="Text Box 9"/>
          <p:cNvSpPr txBox="1">
            <a:spLocks noChangeArrowheads="1"/>
          </p:cNvSpPr>
          <p:nvPr/>
        </p:nvSpPr>
        <p:spPr bwMode="auto">
          <a:xfrm>
            <a:off x="381001" y="2145268"/>
            <a:ext cx="61722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&lt;Imperative Sentence&gt;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smtClean="0">
                <a:sym typeface="Wingdings" pitchFamily="2" charset="2"/>
              </a:rPr>
              <a:t>&lt;Transitive Verb&gt; &lt;Object&gt;</a:t>
            </a:r>
            <a:endParaRPr lang="en-US" dirty="0"/>
          </a:p>
        </p:txBody>
      </p:sp>
      <p:sp>
        <p:nvSpPr>
          <p:cNvPr id="815119" name="Text Box 15"/>
          <p:cNvSpPr txBox="1">
            <a:spLocks noChangeArrowheads="1"/>
          </p:cNvSpPr>
          <p:nvPr/>
        </p:nvSpPr>
        <p:spPr bwMode="auto">
          <a:xfrm>
            <a:off x="381001" y="2602468"/>
            <a:ext cx="51054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&lt;Transitive Verb&gt;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smtClean="0">
                <a:sym typeface="Wingdings" pitchFamily="2" charset="2"/>
              </a:rPr>
              <a:t>study| play| … </a:t>
            </a:r>
            <a:endParaRPr lang="en-US" dirty="0"/>
          </a:p>
        </p:txBody>
      </p:sp>
      <p:sp>
        <p:nvSpPr>
          <p:cNvPr id="815120" name="Text Box 16"/>
          <p:cNvSpPr txBox="1">
            <a:spLocks noChangeArrowheads="1"/>
          </p:cNvSpPr>
          <p:nvPr/>
        </p:nvSpPr>
        <p:spPr bwMode="auto">
          <a:xfrm>
            <a:off x="381001" y="3059668"/>
            <a:ext cx="41148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&lt;Object&gt;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smtClean="0">
                <a:sym typeface="Wingdings" pitchFamily="2" charset="2"/>
              </a:rPr>
              <a:t>grammars| tennis| …</a:t>
            </a:r>
            <a:endParaRPr lang="en-US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81001" y="4964668"/>
            <a:ext cx="22860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</a:t>
            </a:r>
            <a:r>
              <a:rPr lang="en-US" dirty="0" smtClean="0"/>
              <a:t>tudy grammars</a:t>
            </a:r>
            <a:endParaRPr lang="en-US" dirty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438401" y="4964668"/>
            <a:ext cx="16002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p</a:t>
            </a:r>
            <a:r>
              <a:rPr lang="en-US" dirty="0" smtClean="0"/>
              <a:t>lay tennis</a:t>
            </a:r>
            <a:endParaRPr lang="en-US" dirty="0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032315" y="4964668"/>
            <a:ext cx="1911285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p</a:t>
            </a:r>
            <a:r>
              <a:rPr lang="en-US" dirty="0" smtClean="0"/>
              <a:t>lay grammars</a:t>
            </a:r>
            <a:endParaRPr lang="en-US" dirty="0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932602" y="4964252"/>
            <a:ext cx="1659904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</a:t>
            </a:r>
            <a:r>
              <a:rPr lang="en-US" dirty="0" smtClean="0"/>
              <a:t>tudy tennis</a:t>
            </a:r>
            <a:endParaRPr lang="en-US" dirty="0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567368" y="4964668"/>
            <a:ext cx="967032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tennis</a:t>
            </a:r>
            <a:endParaRPr lang="en-US" dirty="0"/>
          </a:p>
        </p:txBody>
      </p:sp>
      <p:sp>
        <p:nvSpPr>
          <p:cNvPr id="12" name="Multiply 11"/>
          <p:cNvSpPr/>
          <p:nvPr/>
        </p:nvSpPr>
        <p:spPr>
          <a:xfrm>
            <a:off x="7592506" y="4502446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12424" y="1713032"/>
            <a:ext cx="788827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&lt;Sentence&gt;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smtClean="0">
                <a:sym typeface="Wingdings" pitchFamily="2" charset="2"/>
              </a:rPr>
              <a:t>&lt;Imperative Sentence&gt; | &lt;Interrogative Sentence&gt; | …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667001" y="4038600"/>
            <a:ext cx="2979655" cy="36360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Correct Imperative Sentence?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67000" y="5943600"/>
            <a:ext cx="2979655" cy="36360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Angle brackets?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85286" y="1349614"/>
            <a:ext cx="788827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&lt;Sentence List&gt;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smtClean="0">
                <a:sym typeface="Wingdings" pitchFamily="2" charset="2"/>
              </a:rPr>
              <a:t>&lt;Sentence&gt;*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4914269"/>
      </p:ext>
    </p:extLst>
  </p:cSld>
  <p:clrMapOvr>
    <a:masterClrMapping/>
  </p:clrMapOvr>
  <p:transition advTm="4676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 animBg="1"/>
      <p:bldP spid="14" grpId="0" animBg="1"/>
      <p:bldP spid="15" grpId="0" animBg="1"/>
    </p:bldLst>
  </p:timing>
  <p:extLst>
    <p:ext uri="{3A86A75C-4F4B-4683-9AE1-C65F6400EC91}">
      <p14:laserTraceLst xmlns:p14="http://schemas.microsoft.com/office/powerpoint/2010/main">
        <p14:tracePtLst>
          <p14:tracePt t="16137" x="8724900" y="2955925"/>
          <p14:tracePt t="16488" x="8680450" y="2965450"/>
          <p14:tracePt t="16506" x="8670925" y="2965450"/>
          <p14:tracePt t="16520" x="8545513" y="2965450"/>
          <p14:tracePt t="16554" x="8456613" y="2965450"/>
          <p14:tracePt t="16569" x="8420100" y="2955925"/>
          <p14:tracePt t="16586" x="8269288" y="2946400"/>
          <p14:tracePt t="16619" x="8188325" y="2946400"/>
          <p14:tracePt t="16630" x="8143875" y="2946400"/>
          <p14:tracePt t="16653" x="8001000" y="2946400"/>
          <p14:tracePt t="16685" x="7813675" y="2938463"/>
          <p14:tracePt t="16695" x="7742238" y="2938463"/>
          <p14:tracePt t="16721" x="7527925" y="2938463"/>
          <p14:tracePt t="16753" x="7456488" y="2928938"/>
          <p14:tracePt t="16764" x="7367588" y="2919413"/>
          <p14:tracePt t="16787" x="6858000" y="2847975"/>
          <p14:tracePt t="16821" x="6759575" y="2840038"/>
          <p14:tracePt t="16831" x="6581775" y="2803525"/>
          <p14:tracePt t="16854" x="6259513" y="2768600"/>
          <p14:tracePt t="16886" x="6161088" y="2759075"/>
          <p14:tracePt t="16895" x="5929313" y="2714625"/>
          <p14:tracePt t="16920" x="5626100" y="2670175"/>
          <p14:tracePt t="16954" x="5545138" y="2660650"/>
          <p14:tracePt t="16958" x="5295900" y="2625725"/>
          <p14:tracePt t="16987" x="4741863" y="2517775"/>
          <p14:tracePt t="17021" x="4375150" y="2428875"/>
          <p14:tracePt t="17056" x="4179888" y="2384425"/>
          <p14:tracePt t="17069" x="3929063" y="2312988"/>
          <p14:tracePt t="17088" x="3625850" y="2241550"/>
          <p14:tracePt t="17121" x="3340100" y="2160588"/>
          <p14:tracePt t="17155" x="3313113" y="2152650"/>
          <p14:tracePt t="17161" x="3205163" y="2125663"/>
          <p14:tracePt t="17188" x="3098800" y="2098675"/>
          <p14:tracePt t="17221" x="3081338" y="2081213"/>
          <p14:tracePt t="17226" x="3009900" y="2062163"/>
          <p14:tracePt t="17255" x="2919413" y="2054225"/>
          <p14:tracePt t="17288" x="2847975" y="2036763"/>
          <p14:tracePt t="17293" x="2840038" y="2036763"/>
          <p14:tracePt t="17323" x="2813050" y="2027238"/>
          <p14:tracePt t="17356" x="2795588" y="2017713"/>
          <p14:tracePt t="17370" x="2786063" y="2017713"/>
          <p14:tracePt t="17389" x="2776538" y="2017713"/>
          <p14:tracePt t="17422" x="2776538" y="2009775"/>
          <p14:tracePt t="17650" x="2776538" y="2000250"/>
          <p14:tracePt t="17668" x="2776538" y="1990725"/>
          <p14:tracePt t="17699" x="2768600" y="1973263"/>
          <p14:tracePt t="17774" x="2759075" y="1965325"/>
          <p14:tracePt t="17808" x="2741613" y="1938338"/>
          <p14:tracePt t="17840" x="2732088" y="1919288"/>
          <p14:tracePt t="17852" x="2714625" y="1901825"/>
          <p14:tracePt t="17871" x="2705100" y="1884363"/>
          <p14:tracePt t="17892" x="2687638" y="1866900"/>
          <p14:tracePt t="17924" x="2687638" y="1857375"/>
          <p14:tracePt t="17977" x="2670175" y="1847850"/>
          <p14:tracePt t="18014" x="2670175" y="1839913"/>
          <p14:tracePt t="18026" x="2660650" y="1830388"/>
          <p14:tracePt t="18044" x="2660650" y="1822450"/>
          <p14:tracePt t="18058" x="2660650" y="1812925"/>
          <p14:tracePt t="18090" x="2652713" y="1803400"/>
          <p14:tracePt t="18094" x="2652713" y="1795463"/>
          <p14:tracePt t="18125" x="2643188" y="1795463"/>
          <p14:tracePt t="18157" x="2643188" y="1785938"/>
          <p14:tracePt t="18166" x="2652713" y="1785938"/>
          <p14:tracePt t="18442" x="2660650" y="1785938"/>
          <p14:tracePt t="18467" x="2660650" y="1776413"/>
          <p14:tracePt t="18500" x="2670175" y="1776413"/>
          <p14:tracePt t="18531" x="2687638" y="1776413"/>
          <p14:tracePt t="18596" x="2687638" y="1768475"/>
          <p14:tracePt t="18686" x="2697163" y="1768475"/>
          <p14:tracePt t="18705" x="2705100" y="1758950"/>
          <p14:tracePt t="18755" x="2714625" y="1758950"/>
          <p14:tracePt t="18802" x="2724150" y="1758950"/>
          <p14:tracePt t="18827" x="2741613" y="1751013"/>
          <p14:tracePt t="18845" x="2751138" y="1751013"/>
          <p14:tracePt t="18890" x="2759075" y="1741488"/>
          <p14:tracePt t="18923" x="2768600" y="1741488"/>
          <p14:tracePt t="18943" x="2776538" y="1741488"/>
          <p14:tracePt t="18955" x="2786063" y="1731963"/>
          <p14:tracePt t="18973" x="2795588" y="1731963"/>
          <p14:tracePt t="19000" x="2803525" y="1731963"/>
          <p14:tracePt t="19035" x="2803525" y="1724025"/>
          <p14:tracePt t="19095" x="2813050" y="1724025"/>
          <p14:tracePt t="19163" x="2822575" y="1724025"/>
          <p14:tracePt t="19239" x="2830513" y="1724025"/>
          <p14:tracePt t="19272" x="2830513" y="1714500"/>
          <p14:tracePt t="19286" x="2840038" y="1714500"/>
          <p14:tracePt t="19319" x="2867025" y="1714500"/>
          <p14:tracePt t="19346" x="2919413" y="1714500"/>
          <p14:tracePt t="19365" x="2928938" y="1714500"/>
          <p14:tracePt t="19378" x="3009900" y="1714500"/>
          <p14:tracePt t="19397" x="3036888" y="1714500"/>
          <p14:tracePt t="19409" x="3116263" y="1731963"/>
          <p14:tracePt t="19430" x="3152775" y="1731963"/>
          <p14:tracePt t="19440" x="3251200" y="1751013"/>
          <p14:tracePt t="19460" x="3313113" y="1768475"/>
          <p14:tracePt t="19471" x="3465513" y="1785938"/>
          <p14:tracePt t="19491" x="3517900" y="1785938"/>
          <p14:tracePt t="19502" x="3608388" y="1812925"/>
          <p14:tracePt t="19522" x="3625850" y="1812925"/>
          <p14:tracePt t="19534" x="3714750" y="1822450"/>
          <p14:tracePt t="19554" x="3751263" y="1822450"/>
          <p14:tracePt t="19566" x="3875088" y="1830388"/>
          <p14:tracePt t="19584" x="3919538" y="1839913"/>
          <p14:tracePt t="19597" x="4152900" y="1857375"/>
          <p14:tracePt t="19616" x="4259263" y="1874838"/>
          <p14:tracePt t="19629" x="4367213" y="1893888"/>
          <p14:tracePt t="19647" x="4500563" y="1901825"/>
          <p14:tracePt t="19667" x="4545013" y="1911350"/>
          <p14:tracePt t="19680" x="4572000" y="1919288"/>
          <p14:tracePt t="19696" x="4705350" y="1938338"/>
          <p14:tracePt t="19713" x="4768850" y="1946275"/>
          <p14:tracePt t="19730" x="4857750" y="1955800"/>
          <p14:tracePt t="19746" x="4884738" y="1965325"/>
          <p14:tracePt t="19763" x="5000625" y="1982788"/>
          <p14:tracePt t="19780" x="5037138" y="1990725"/>
          <p14:tracePt t="19796" x="5153025" y="2017713"/>
          <p14:tracePt t="19814" x="5232400" y="2044700"/>
          <p14:tracePt t="19831" x="5276850" y="2044700"/>
          <p14:tracePt t="19847" x="5340350" y="2081213"/>
          <p14:tracePt t="19863" x="5367338" y="2081213"/>
          <p14:tracePt t="19880" x="5446713" y="2116138"/>
          <p14:tracePt t="19897" x="5500688" y="2125663"/>
          <p14:tracePt t="19913" x="5599113" y="2160588"/>
          <p14:tracePt t="19930" x="5626100" y="2170113"/>
          <p14:tracePt t="19946" x="5830888" y="2259013"/>
          <p14:tracePt t="19963" x="5875338" y="2286000"/>
          <p14:tracePt t="19979" x="5946775" y="2322513"/>
          <p14:tracePt t="19996" x="6116638" y="2393950"/>
          <p14:tracePt t="20013" x="6232525" y="2446338"/>
          <p14:tracePt t="20030" x="6269038" y="2473325"/>
          <p14:tracePt t="20046" x="6375400" y="2509838"/>
          <p14:tracePt t="20065" x="6402388" y="2527300"/>
          <p14:tracePt t="20080" x="6465888" y="2554288"/>
          <p14:tracePt t="20096" x="6500813" y="2571750"/>
          <p14:tracePt t="20113" x="6589713" y="2616200"/>
          <p14:tracePt t="20130" x="6634163" y="2633663"/>
          <p14:tracePt t="20147" x="6751638" y="2687638"/>
          <p14:tracePt t="20164" x="6848475" y="2741613"/>
          <p14:tracePt t="20183" x="6884988" y="2759075"/>
          <p14:tracePt t="20197" x="6983413" y="2803525"/>
          <p14:tracePt t="20216" x="7027863" y="2830513"/>
          <p14:tracePt t="20230" x="7099300" y="2874963"/>
          <p14:tracePt t="20248" x="7134225" y="2894013"/>
          <p14:tracePt t="20264" x="7215188" y="2938463"/>
          <p14:tracePt t="20281" x="7242175" y="2946400"/>
          <p14:tracePt t="20297" x="7323138" y="3000375"/>
          <p14:tracePt t="20314" x="7348538" y="3017838"/>
          <p14:tracePt t="20330" x="7394575" y="3044825"/>
          <p14:tracePt t="20348" x="7429500" y="3062288"/>
          <p14:tracePt t="20364" x="7483475" y="3098800"/>
          <p14:tracePt t="20380" x="7500938" y="3116263"/>
          <p14:tracePt t="20397" x="7572375" y="3160713"/>
          <p14:tracePt t="20416" x="7634288" y="3197225"/>
          <p14:tracePt t="20433" x="7653338" y="3205163"/>
          <p14:tracePt t="20447" x="7697788" y="3241675"/>
          <p14:tracePt t="20465" x="7769225" y="3276600"/>
          <p14:tracePt t="20484" x="7777163" y="3295650"/>
          <p14:tracePt t="20498" x="7813675" y="3303588"/>
          <p14:tracePt t="20515" x="7875588" y="3348038"/>
          <p14:tracePt t="20532" x="7902575" y="3367088"/>
          <p14:tracePt t="20560" x="7939088" y="3384550"/>
          <p14:tracePt t="20587" x="7947025" y="3394075"/>
          <p14:tracePt t="20606" x="7956550" y="3402013"/>
          <p14:tracePt t="20619" x="7966075" y="3411538"/>
          <p14:tracePt t="38636" x="7956550" y="3384550"/>
          <p14:tracePt t="38969" x="7947025" y="3384550"/>
          <p14:tracePt t="38981" x="7956550" y="3384550"/>
          <p14:tracePt t="39049" x="7966075" y="3375025"/>
          <p14:tracePt t="39080" x="7966075" y="3367088"/>
          <p14:tracePt t="39093" x="8018463" y="3340100"/>
          <p14:tracePt t="39111" x="8045450" y="3313113"/>
          <p14:tracePt t="39124" x="8153400" y="3276600"/>
          <p14:tracePt t="39143" x="8170863" y="3268663"/>
          <p14:tracePt t="39154" x="8224838" y="3241675"/>
          <p14:tracePt t="39175" x="8251825" y="3232150"/>
          <p14:tracePt t="39186" x="8323263" y="3205163"/>
          <p14:tracePt t="39206" x="8358188" y="3197225"/>
          <p14:tracePt t="39218" x="8429625" y="3179763"/>
          <p14:tracePt t="39239" x="8474075" y="3160713"/>
          <p14:tracePt t="39251" x="8545513" y="3125788"/>
          <p14:tracePt t="39270" x="8562975" y="3108325"/>
          <p14:tracePt t="39284" x="8582025" y="3098800"/>
          <p14:tracePt t="39296" x="8643938" y="3054350"/>
          <p14:tracePt t="39315" x="8680450" y="3009900"/>
          <p14:tracePt t="39347" x="8688388" y="2982913"/>
          <p14:tracePt t="39358" x="8705850" y="2938463"/>
          <p14:tracePt t="39379" x="8715375" y="2911475"/>
          <p14:tracePt t="39392" x="8715375" y="2884488"/>
          <p14:tracePt t="39410" x="8715375" y="2874963"/>
          <p14:tracePt t="39423" x="8715375" y="2822575"/>
          <p14:tracePt t="39443" x="8715375" y="2803525"/>
          <p14:tracePt t="39455" x="8697913" y="2741613"/>
          <p14:tracePt t="39473" x="8680450" y="2714625"/>
          <p14:tracePt t="39505" x="8670925" y="2687638"/>
          <p14:tracePt t="39517" x="8634413" y="2652713"/>
          <p14:tracePt t="39536" x="8626475" y="2625725"/>
          <p14:tracePt t="39548" x="8589963" y="2581275"/>
          <p14:tracePt t="39567" x="8572500" y="2562225"/>
          <p14:tracePt t="39579" x="8537575" y="2517775"/>
          <p14:tracePt t="39599" x="8518525" y="2500313"/>
          <p14:tracePt t="39611" x="8510588" y="2500313"/>
          <p14:tracePt t="39631" x="8491538" y="2473325"/>
          <p14:tracePt t="39642" x="8483600" y="2473325"/>
          <p14:tracePt t="39661" x="8466138" y="2455863"/>
          <p14:tracePt t="39674" x="8456613" y="2446338"/>
          <p14:tracePt t="39714" x="8439150" y="2438400"/>
          <p14:tracePt t="39727" x="8420100" y="2438400"/>
          <p14:tracePt t="39738" x="8375650" y="2428875"/>
          <p14:tracePt t="39766" x="8304213" y="2411413"/>
          <p14:tracePt t="39784" x="8242300" y="2401888"/>
          <p14:tracePt t="39805" x="8215313" y="2393950"/>
          <p14:tracePt t="39816" x="8153400" y="2393950"/>
          <p14:tracePt t="39835" x="8108950" y="2384425"/>
          <p14:tracePt t="39847" x="8037513" y="2374900"/>
          <p14:tracePt t="39866" x="7983538" y="2366963"/>
          <p14:tracePt t="39879" x="7867650" y="2347913"/>
          <p14:tracePt t="39899" x="7813675" y="2339975"/>
          <p14:tracePt t="39910" x="7670800" y="2303463"/>
          <p14:tracePt t="39929" x="7599363" y="2295525"/>
          <p14:tracePt t="39941" x="7385050" y="2276475"/>
          <p14:tracePt t="39961" x="7313613" y="2259013"/>
          <p14:tracePt t="39974" x="7045325" y="2232025"/>
          <p14:tracePt t="39993" x="6973888" y="2205038"/>
          <p14:tracePt t="40007" x="6875463" y="2197100"/>
          <p14:tracePt t="40023" x="6680200" y="2160588"/>
          <p14:tracePt t="40040" x="6438900" y="2125663"/>
          <p14:tracePt t="40057" x="6411913" y="2116138"/>
          <p14:tracePt t="40074" x="6242050" y="2081213"/>
          <p14:tracePt t="40090" x="6161088" y="2071688"/>
          <p14:tracePt t="40107" x="5973763" y="2036763"/>
          <p14:tracePt t="40124" x="5902325" y="2017713"/>
          <p14:tracePt t="40141" x="5795963" y="1990725"/>
          <p14:tracePt t="40157" x="5732463" y="1982788"/>
          <p14:tracePt t="40173" x="5562600" y="1965325"/>
          <p14:tracePt t="40191" x="5375275" y="1938338"/>
          <p14:tracePt t="40207" x="5303838" y="1928813"/>
          <p14:tracePt t="40224" x="5116513" y="1901825"/>
          <p14:tracePt t="40241" x="4929188" y="1884363"/>
          <p14:tracePt t="40259" x="4867275" y="1874838"/>
          <p14:tracePt t="40274" x="4670425" y="1857375"/>
          <p14:tracePt t="40291" x="4598988" y="1847850"/>
          <p14:tracePt t="40307" x="4429125" y="1822450"/>
          <p14:tracePt t="40324" x="4367213" y="1812925"/>
          <p14:tracePt t="40342" x="4251325" y="1795463"/>
          <p14:tracePt t="40358" x="4214813" y="1785938"/>
          <p14:tracePt t="40375" x="4037013" y="1758950"/>
          <p14:tracePt t="40392" x="3965575" y="1741488"/>
          <p14:tracePt t="40409" x="3714750" y="1679575"/>
          <p14:tracePt t="40425" x="3446463" y="1616075"/>
          <p14:tracePt t="40442" x="3411538" y="1608138"/>
          <p14:tracePt t="40459" x="3276600" y="1571625"/>
          <p14:tracePt t="40477" x="3259138" y="1562100"/>
          <p14:tracePt t="40509" x="3241675" y="1554163"/>
          <p14:tracePt t="40528" x="3232150" y="1554163"/>
          <p14:tracePt t="40539" x="3241675" y="1554163"/>
          <p14:tracePt t="40637" x="3268663" y="1554163"/>
          <p14:tracePt t="40649" x="3313113" y="1554163"/>
          <p14:tracePt t="40669" x="3330575" y="1554163"/>
          <p14:tracePt t="40681" x="3384550" y="1571625"/>
          <p14:tracePt t="40701" x="3429000" y="1581150"/>
          <p14:tracePt t="40713" x="3490913" y="1589088"/>
          <p14:tracePt t="40725" x="3679825" y="1616075"/>
          <p14:tracePt t="40744" x="3795713" y="1616075"/>
          <p14:tracePt t="40763" x="3813175" y="1616075"/>
          <p14:tracePt t="40777" x="3884613" y="1616075"/>
          <p14:tracePt t="40796" x="3911600" y="1616075"/>
          <p14:tracePt t="40808" x="3938588" y="1616075"/>
          <p14:tracePt t="40827" x="3965575" y="1616075"/>
          <p14:tracePt t="40838" x="4027488" y="1616075"/>
          <p14:tracePt t="40858" x="4062413" y="1616075"/>
          <p14:tracePt t="40869" x="4143375" y="1625600"/>
          <p14:tracePt t="40889" x="4179888" y="1633538"/>
          <p14:tracePt t="40900" x="4251325" y="1643063"/>
          <p14:tracePt t="40919" x="4276725" y="1643063"/>
          <p14:tracePt t="40932" x="4330700" y="1652588"/>
          <p14:tracePt t="40952" x="4340225" y="1652588"/>
          <p14:tracePt t="40963" x="4357688" y="1652588"/>
          <p14:tracePt t="40983" x="4367213" y="1652588"/>
          <p14:tracePt t="41058" x="4357688" y="1670050"/>
          <p14:tracePt t="41151" x="4340225" y="1670050"/>
          <p14:tracePt t="41169" x="4330700" y="1670050"/>
          <p14:tracePt t="41181" x="4295775" y="1679575"/>
          <p14:tracePt t="41200" x="4251325" y="1687513"/>
          <p14:tracePt t="41220" x="4232275" y="1687513"/>
          <p14:tracePt t="41231" x="4187825" y="1697038"/>
          <p14:tracePt t="41250" x="4160838" y="1697038"/>
          <p14:tracePt t="41263" x="4108450" y="1697038"/>
          <p14:tracePt t="41289" x="4027488" y="1697038"/>
          <p14:tracePt t="41301" x="3965575" y="1697038"/>
          <p14:tracePt t="41313" x="3884613" y="1687513"/>
          <p14:tracePt t="41324" x="3776663" y="1670050"/>
          <p14:tracePt t="41345" x="3751263" y="1660525"/>
          <p14:tracePt t="41358" x="3687763" y="1652588"/>
          <p14:tracePt t="41379" x="3660775" y="1652588"/>
          <p14:tracePt t="41391" x="3598863" y="1652588"/>
          <p14:tracePt t="41418" x="3517900" y="1652588"/>
          <p14:tracePt t="41436" x="3429000" y="1660525"/>
          <p14:tracePt t="41455" x="3411538" y="1660525"/>
          <p14:tracePt t="41467" x="3348038" y="1670050"/>
          <p14:tracePt t="41487" x="3303588" y="1679575"/>
          <p14:tracePt t="41518" x="3295650" y="1679575"/>
          <p14:tracePt t="41530" x="3276600" y="1679575"/>
          <p14:tracePt t="41548" x="3251200" y="1679575"/>
          <p14:tracePt t="41561" x="3197225" y="1687513"/>
          <p14:tracePt t="41580" x="3179763" y="1687513"/>
          <p14:tracePt t="41592" x="3108325" y="1687513"/>
          <p14:tracePt t="41611" x="3062288" y="1687513"/>
          <p14:tracePt t="41643" x="3054350" y="1687513"/>
          <p14:tracePt t="41673" x="3044825" y="1687513"/>
          <p14:tracePt t="41685" x="3017838" y="1679575"/>
          <p14:tracePt t="41705" x="3009900" y="1679575"/>
          <p14:tracePt t="41717" x="2982913" y="1660525"/>
          <p14:tracePt t="41736" x="2955925" y="1660525"/>
          <p14:tracePt t="41748" x="2955925" y="1652588"/>
          <p14:tracePt t="41813" x="2965450" y="1652588"/>
          <p14:tracePt t="42582" x="2973388" y="1652588"/>
          <p14:tracePt t="42601" x="2990850" y="1652588"/>
          <p14:tracePt t="42628" x="3017838" y="1652588"/>
          <p14:tracePt t="42648" x="3027363" y="1652588"/>
          <p14:tracePt t="42660" x="3036888" y="1652588"/>
          <p14:tracePt t="42680" x="3044825" y="1652588"/>
          <p14:tracePt t="42691" x="3062288" y="1652588"/>
          <p14:tracePt t="42791" x="3089275" y="1652588"/>
          <p14:tracePt t="42806" x="3098800" y="1652588"/>
          <p14:tracePt t="42819" x="3108325" y="1652588"/>
          <p14:tracePt t="42839" x="3116263" y="1652588"/>
          <p14:tracePt t="42883" x="3133725" y="1652588"/>
          <p14:tracePt t="42896" x="3160713" y="1652588"/>
          <p14:tracePt t="42915" x="3179763" y="1652588"/>
          <p14:tracePt t="42927" x="3205163" y="1652588"/>
          <p14:tracePt t="42946" x="3224213" y="1652588"/>
          <p14:tracePt t="42958" x="3241675" y="1652588"/>
          <p14:tracePt t="42978" x="3251200" y="1652588"/>
          <p14:tracePt t="42989" x="3276600" y="1643063"/>
          <p14:tracePt t="43008" x="3286125" y="1643063"/>
          <p14:tracePt t="43027" x="3303588" y="1643063"/>
          <p14:tracePt t="43039" x="3313113" y="1643063"/>
          <p14:tracePt t="43099" x="3330575" y="1643063"/>
          <p14:tracePt t="43120" x="3340100" y="1643063"/>
          <p14:tracePt t="43132" x="3367088" y="1643063"/>
          <p14:tracePt t="43152" x="3375025" y="1643063"/>
          <p14:tracePt t="43165" x="3384550" y="1643063"/>
          <p14:tracePt t="43184" x="3394075" y="1643063"/>
          <p14:tracePt t="43210" x="3402013" y="1643063"/>
          <p14:tracePt t="43230" x="3419475" y="1643063"/>
          <p14:tracePt t="43260" x="3429000" y="1643063"/>
          <p14:tracePt t="43272" x="3438525" y="1643063"/>
          <p14:tracePt t="43291" x="3438525" y="1633538"/>
          <p14:tracePt t="43543" x="3446463" y="1633538"/>
          <p14:tracePt t="44221" x="3455988" y="1633538"/>
          <p14:tracePt t="44232" x="3482975" y="1633538"/>
          <p14:tracePt t="44252" x="3490913" y="1633538"/>
          <p14:tracePt t="44264" x="3517900" y="1633538"/>
          <p14:tracePt t="44283" x="3536950" y="1633538"/>
          <p14:tracePt t="44296" x="3571875" y="1633538"/>
          <p14:tracePt t="44316" x="3598863" y="1633538"/>
          <p14:tracePt t="44327" x="3652838" y="1633538"/>
          <p14:tracePt t="44344" x="3660775" y="1633538"/>
          <p14:tracePt t="44356" x="3679825" y="1633538"/>
          <p14:tracePt t="44375" x="3697288" y="1633538"/>
          <p14:tracePt t="44395" x="3724275" y="1643063"/>
          <p14:tracePt t="44423" x="3741738" y="1643063"/>
          <p14:tracePt t="44442" x="3759200" y="1643063"/>
          <p14:tracePt t="44469" x="3786188" y="1643063"/>
          <p14:tracePt t="44487" x="3795713" y="1643063"/>
          <p14:tracePt t="44499" x="3803650" y="1643063"/>
          <p14:tracePt t="44627" x="3813175" y="1643063"/>
          <p14:tracePt t="44909" x="3830638" y="1643063"/>
          <p14:tracePt t="45573" x="3840163" y="1643063"/>
          <p14:tracePt t="45588" x="3848100" y="1643063"/>
          <p14:tracePt t="45604" x="3857625" y="1643063"/>
          <p14:tracePt t="45700" x="3867150" y="1643063"/>
          <p14:tracePt t="45808" x="3875088" y="1643063"/>
          <p14:tracePt t="45841" x="3884613" y="1643063"/>
          <p14:tracePt t="45916" x="3884613" y="1633538"/>
          <p14:tracePt t="46053" x="3884613" y="1625600"/>
          <p14:tracePt t="46066" x="3867150" y="1625600"/>
          <p14:tracePt t="46078" x="3857625" y="1608138"/>
          <p14:tracePt t="46093" x="3840163" y="1608138"/>
          <p14:tracePt t="46110" x="3813175" y="1589088"/>
          <p14:tracePt t="46126" x="3813175" y="1581150"/>
          <p14:tracePt t="46143" x="3803650" y="1581150"/>
          <p14:tracePt t="46160" x="3795713" y="1581150"/>
          <p14:tracePt t="46176" x="3776663" y="1581150"/>
          <p14:tracePt t="46217" x="3768725" y="1581150"/>
          <p14:tracePt t="46249" x="3759200" y="1581150"/>
          <p14:tracePt t="46309" x="3776663" y="1581150"/>
          <p14:tracePt t="46514" x="3813175" y="1581150"/>
          <p14:tracePt t="46532" x="3822700" y="1581150"/>
          <p14:tracePt t="46545" x="3857625" y="1589088"/>
          <p14:tracePt t="46563" x="3884613" y="1589088"/>
          <p14:tracePt t="46576" x="3929063" y="1598613"/>
          <p14:tracePt t="46596" x="3938588" y="1598613"/>
          <p14:tracePt t="46608" x="3956050" y="1598613"/>
          <p14:tracePt t="46626" x="3965575" y="1598613"/>
          <p14:tracePt t="46638" x="3990975" y="1598613"/>
          <p14:tracePt t="46672" x="4010025" y="1598613"/>
          <p14:tracePt t="46683" x="4037013" y="1598613"/>
          <p14:tracePt t="46702" x="4062413" y="1598613"/>
          <p14:tracePt t="46722" x="4081463" y="1598613"/>
          <p14:tracePt t="46748" x="4089400" y="1598613"/>
          <p14:tracePt t="46815" x="4089400" y="1589088"/>
          <p14:tracePt t="47139" x="4089400" y="1571625"/>
          <p14:tracePt t="47446" x="4089400" y="1554163"/>
          <p14:tracePt t="47457" x="4081463" y="1544638"/>
          <p14:tracePt t="47469" x="4071938" y="1517650"/>
          <p14:tracePt t="47490" x="4054475" y="1490663"/>
          <p14:tracePt t="47502" x="4044950" y="1482725"/>
          <p14:tracePt t="47522" x="4037013" y="1465263"/>
          <p14:tracePt t="47536" x="4017963" y="1438275"/>
          <p14:tracePt t="47560" x="4010025" y="1438275"/>
          <p14:tracePt t="47565" x="4000500" y="1428750"/>
          <p14:tracePt t="47598" x="3983038" y="1419225"/>
          <p14:tracePt t="47650" x="3956050" y="1411288"/>
          <p14:tracePt t="47662" x="3946525" y="1411288"/>
          <p14:tracePt t="47675" x="3902075" y="1384300"/>
          <p14:tracePt t="47693" x="3894138" y="1393825"/>
          <p14:tracePt t="47760" x="3884613" y="1411288"/>
          <p14:tracePt t="47772" x="3884613" y="1428750"/>
          <p14:tracePt t="47804" x="3884613" y="1446213"/>
          <p14:tracePt t="47816" x="3884613" y="1517650"/>
          <p14:tracePt t="47836" x="3894138" y="1536700"/>
          <p14:tracePt t="47848" x="3902075" y="1562100"/>
          <p14:tracePt t="47867" x="3902075" y="1581150"/>
          <p14:tracePt t="47879" x="3902075" y="1598613"/>
          <p14:tracePt t="47899" x="3919538" y="1633538"/>
          <p14:tracePt t="47932" x="3929063" y="1652588"/>
          <p14:tracePt t="47944" x="3938588" y="1660525"/>
          <p14:tracePt t="47962" x="3956050" y="1670050"/>
          <p14:tracePt t="47989" x="3965575" y="1670050"/>
          <p14:tracePt t="48008" x="3973513" y="1670050"/>
          <p14:tracePt t="48020" x="3983038" y="1670050"/>
          <p14:tracePt t="48039" x="3990975" y="1670050"/>
          <p14:tracePt t="48050" x="4010025" y="1670050"/>
          <p14:tracePt t="48070" x="4017963" y="1670050"/>
          <p14:tracePt t="48116" x="4037013" y="1643063"/>
          <p14:tracePt t="48136" x="4044950" y="1633538"/>
          <p14:tracePt t="48147" x="4054475" y="1616075"/>
          <p14:tracePt t="48166" x="4071938" y="1598613"/>
          <p14:tracePt t="48193" x="4081463" y="1571625"/>
          <p14:tracePt t="48213" x="4081463" y="1562100"/>
          <p14:tracePt t="48225" x="4089400" y="1527175"/>
          <p14:tracePt t="48245" x="4089400" y="1500188"/>
          <p14:tracePt t="48258" x="4089400" y="1490663"/>
          <p14:tracePt t="48279" x="4089400" y="1482725"/>
          <p14:tracePt t="48290" x="4089400" y="1465263"/>
          <p14:tracePt t="48318" x="4089400" y="1446213"/>
          <p14:tracePt t="48337" x="4081463" y="1446213"/>
          <p14:tracePt t="48371" x="4071938" y="1438275"/>
          <p14:tracePt t="48383" x="4062413" y="1438275"/>
          <p14:tracePt t="48425" x="4054475" y="1438275"/>
          <p14:tracePt t="48448" x="4044950" y="1438275"/>
          <p14:tracePt t="48475" x="4037013" y="1438275"/>
          <p14:tracePt t="48507" x="4027488" y="1438275"/>
          <p14:tracePt t="48697" x="4017963" y="1438275"/>
          <p14:tracePt t="48730" x="3973513" y="1438275"/>
          <p14:tracePt t="48749" x="3946525" y="1438275"/>
          <p14:tracePt t="48761" x="3902075" y="1438275"/>
          <p14:tracePt t="48781" x="3875088" y="1428750"/>
          <p14:tracePt t="48793" x="3813175" y="1419225"/>
          <p14:tracePt t="48811" x="3795713" y="1419225"/>
          <p14:tracePt t="48823" x="3705225" y="1411288"/>
          <p14:tracePt t="48841" x="3652838" y="1411288"/>
          <p14:tracePt t="48853" x="3500438" y="1419225"/>
          <p14:tracePt t="48873" x="3482975" y="1428750"/>
          <p14:tracePt t="48885" x="3384550" y="1446213"/>
          <p14:tracePt t="48903" x="3375025" y="1446213"/>
          <p14:tracePt t="48918" x="3295650" y="1473200"/>
          <p14:tracePt t="48936" x="3259138" y="1473200"/>
          <p14:tracePt t="48951" x="3179763" y="1482725"/>
          <p14:tracePt t="48968" x="3116263" y="1490663"/>
          <p14:tracePt t="48986" x="3089275" y="1490663"/>
          <p14:tracePt t="49002" x="3036888" y="1500188"/>
          <p14:tracePt t="49018" x="3009900" y="1500188"/>
          <p14:tracePt t="49037" x="2946400" y="1509713"/>
          <p14:tracePt t="49052" x="2919413" y="1517650"/>
          <p14:tracePt t="49068" x="2867025" y="1527175"/>
          <p14:tracePt t="49085" x="2840038" y="1527175"/>
          <p14:tracePt t="49101" x="2786063" y="1527175"/>
          <p14:tracePt t="49119" x="2759075" y="1527175"/>
          <p14:tracePt t="49135" x="2724150" y="1536700"/>
          <p14:tracePt t="49152" x="2697163" y="1536700"/>
          <p14:tracePt t="49170" x="2687638" y="1536700"/>
          <p14:tracePt t="60137" x="2697163" y="1536700"/>
          <p14:tracePt t="60506" x="2714625" y="1544638"/>
          <p14:tracePt t="60518" x="2786063" y="1562100"/>
          <p14:tracePt t="60537" x="2822575" y="1571625"/>
          <p14:tracePt t="60550" x="2938463" y="1589088"/>
          <p14:tracePt t="60570" x="2965450" y="1598613"/>
          <p14:tracePt t="60581" x="3125788" y="1633538"/>
          <p14:tracePt t="60603" x="3197225" y="1643063"/>
          <p14:tracePt t="60613" x="3411538" y="1679575"/>
          <p14:tracePt t="60633" x="3509963" y="1697038"/>
          <p14:tracePt t="60644" x="3616325" y="1724025"/>
          <p14:tracePt t="60663" x="3679825" y="1731963"/>
          <p14:tracePt t="60675" x="3803650" y="1758950"/>
          <p14:tracePt t="60694" x="3840163" y="1758950"/>
          <p14:tracePt t="60706" x="3938588" y="1776413"/>
          <p14:tracePt t="60725" x="4000500" y="1776413"/>
          <p14:tracePt t="60744" x="4062413" y="1776413"/>
          <p14:tracePt t="60771" x="4071938" y="1776413"/>
          <p14:tracePt t="60807" x="4089400" y="1768475"/>
          <p14:tracePt t="60820" x="4125913" y="1741488"/>
          <p14:tracePt t="60839" x="4152900" y="1704975"/>
          <p14:tracePt t="60865" x="4152900" y="1652588"/>
          <p14:tracePt t="60885" x="4143375" y="1598613"/>
          <p14:tracePt t="60897" x="4116388" y="1509713"/>
          <p14:tracePt t="60917" x="4108450" y="1500188"/>
          <p14:tracePt t="60929" x="4108450" y="1482725"/>
          <p14:tracePt t="60948" x="4108450" y="1473200"/>
          <p14:tracePt t="60961" x="4098925" y="1473200"/>
          <p14:tracePt t="60993" x="4089400" y="1473200"/>
          <p14:tracePt t="61081" x="4089400" y="1465263"/>
          <p14:tracePt t="61094" x="4081463" y="1465263"/>
          <p14:tracePt t="61105" x="4071938" y="1465263"/>
          <p14:tracePt t="61117" x="4062413" y="1465263"/>
          <p14:tracePt t="61138" x="4044950" y="1465263"/>
          <p14:tracePt t="61162" x="4010025" y="1465263"/>
          <p14:tracePt t="61183" x="3983038" y="1465263"/>
          <p14:tracePt t="61194" x="3973513" y="1465263"/>
          <p14:tracePt t="61215" x="3965575" y="1465263"/>
          <p14:tracePt t="61240" x="3956050" y="1465263"/>
          <p14:tracePt t="61289" x="3946525" y="1482725"/>
          <p14:tracePt t="61422" x="3946525" y="1500188"/>
          <p14:tracePt t="61435" x="3946525" y="1509713"/>
          <p14:tracePt t="61445" x="3946525" y="1544638"/>
          <p14:tracePt t="61465" x="3946525" y="1554163"/>
          <p14:tracePt t="61540" x="3965575" y="1571625"/>
          <p14:tracePt t="61592" x="3973513" y="1571625"/>
          <p14:tracePt t="61603" x="4010025" y="1581150"/>
          <p14:tracePt t="61624" x="4017963" y="1581150"/>
          <p14:tracePt t="61650" x="4054475" y="1581150"/>
          <p14:tracePt t="61673" x="4071938" y="1581150"/>
          <p14:tracePt t="61689" x="4152900" y="1571625"/>
          <p14:tracePt t="61706" x="4214813" y="1562100"/>
          <p14:tracePt t="61723" x="4286250" y="1544638"/>
          <p14:tracePt t="61740" x="4313238" y="1544638"/>
          <p14:tracePt t="61756" x="4375150" y="1527175"/>
          <p14:tracePt t="61773" x="4429125" y="1517650"/>
          <p14:tracePt t="61790" x="4751388" y="1490663"/>
          <p14:tracePt t="61807" x="5010150" y="1473200"/>
          <p14:tracePt t="61826" x="5062538" y="1465263"/>
          <p14:tracePt t="61840" x="5143500" y="1465263"/>
          <p14:tracePt t="61866" x="5241925" y="1455738"/>
          <p14:tracePt t="61878" x="5367338" y="1455738"/>
          <p14:tracePt t="61891" x="5473700" y="1446213"/>
          <p14:tracePt t="61907" x="5697538" y="1428750"/>
          <p14:tracePt t="61924" x="5795963" y="1428750"/>
          <p14:tracePt t="61940" x="6000750" y="1411288"/>
          <p14:tracePt t="61957" x="6242050" y="1384300"/>
          <p14:tracePt t="61974" x="6323013" y="1374775"/>
          <p14:tracePt t="61990" x="6653213" y="1374775"/>
          <p14:tracePt t="62007" x="6769100" y="1357313"/>
          <p14:tracePt t="62024" x="7045325" y="1330325"/>
          <p14:tracePt t="62041" x="7143750" y="1322388"/>
          <p14:tracePt t="62057" x="7412038" y="1285875"/>
          <p14:tracePt t="62074" x="7510463" y="1276350"/>
          <p14:tracePt t="62091" x="7786688" y="1223963"/>
          <p14:tracePt t="62108" x="8018463" y="1169988"/>
          <p14:tracePt t="62125" x="8062913" y="1152525"/>
          <p14:tracePt t="62141" x="8170863" y="1125538"/>
          <p14:tracePt t="62157" x="8215313" y="1116013"/>
          <p14:tracePt t="62175" x="8348663" y="1081088"/>
          <p14:tracePt t="62191" x="8429625" y="1062038"/>
          <p14:tracePt t="62208" x="8661400" y="1027113"/>
          <p14:tracePt t="62224" x="8759825" y="1017588"/>
          <p14:tracePt t="62241" x="8858250" y="982663"/>
          <p14:tracePt t="62258" x="8858250" y="973138"/>
          <p14:tracePt t="62299" x="8867775" y="973138"/>
          <p14:tracePt t="62332" x="8858250" y="973138"/>
          <p14:tracePt t="62404" x="8848725" y="973138"/>
          <p14:tracePt t="62435" x="8840788" y="973138"/>
          <p14:tracePt t="62471" x="8831263" y="973138"/>
          <p14:tracePt t="62881" x="8823325" y="973138"/>
          <p14:tracePt t="62911" x="8813800" y="973138"/>
          <p14:tracePt t="62923" x="8804275" y="982663"/>
          <p14:tracePt t="62942" x="8796338" y="982663"/>
          <p14:tracePt t="62960" x="8777288" y="990600"/>
          <p14:tracePt t="62994" x="8769350" y="990600"/>
          <p14:tracePt t="63004" x="8715375" y="1017588"/>
          <p14:tracePt t="63027" x="8670925" y="1027113"/>
          <p14:tracePt t="63061" x="8609013" y="1044575"/>
          <p14:tracePt t="63067" x="8589963" y="1054100"/>
          <p14:tracePt t="63094" x="8501063" y="1089025"/>
          <p14:tracePt t="63126" x="8483600" y="1089025"/>
          <p14:tracePt t="63128" x="8412163" y="1116013"/>
          <p14:tracePt t="63161" x="8323263" y="1133475"/>
          <p14:tracePt t="63193" x="8277225" y="1143000"/>
          <p14:tracePt t="63209" x="8215313" y="1152525"/>
          <p14:tracePt t="63228" x="8153400" y="1169988"/>
          <p14:tracePt t="63260" x="8134350" y="1169988"/>
          <p14:tracePt t="63270" x="8089900" y="1179513"/>
          <p14:tracePt t="63294" x="8037513" y="1187450"/>
          <p14:tracePt t="63327" x="8018463" y="1187450"/>
          <p14:tracePt t="63331" x="7966075" y="1196975"/>
          <p14:tracePt t="63361" x="7875588" y="1214438"/>
          <p14:tracePt t="63396" x="7823200" y="1223963"/>
          <p14:tracePt t="63400" x="7796213" y="1223963"/>
          <p14:tracePt t="63429" x="7759700" y="1231900"/>
          <p14:tracePt t="63461" x="7705725" y="1231900"/>
          <p14:tracePt t="63495" x="7688263" y="1231900"/>
          <p14:tracePt t="63507" x="7680325" y="1241425"/>
          <p14:tracePt t="63528" x="7670800" y="1241425"/>
          <p14:tracePt t="63560" x="7661275" y="1241425"/>
          <p14:tracePt t="63619" x="7653338" y="1241425"/>
          <p14:tracePt t="64887" x="7653338" y="1250950"/>
          <p14:tracePt t="64951" x="7653338" y="1258888"/>
          <p14:tracePt t="65179" x="7643813" y="1258888"/>
          <p14:tracePt t="65916" x="7634288" y="1250950"/>
          <p14:tracePt t="66448" x="7626350" y="1250950"/>
          <p14:tracePt t="66461" x="7608888" y="1241425"/>
          <p14:tracePt t="66494" x="7589838" y="1241425"/>
          <p14:tracePt t="66507" x="7572375" y="1241425"/>
          <p14:tracePt t="66540" x="7545388" y="1250950"/>
          <p14:tracePt t="66571" x="7500938" y="1268413"/>
          <p14:tracePt t="66604" x="7483475" y="1268413"/>
          <p14:tracePt t="66639" x="7473950" y="1268413"/>
          <p14:tracePt t="66650" x="7456488" y="1276350"/>
          <p14:tracePt t="66683" x="7446963" y="1276350"/>
          <p14:tracePt t="66705" x="7439025" y="1276350"/>
          <p14:tracePt t="66932" x="7429500" y="1276350"/>
          <p14:tracePt t="66951" x="7419975" y="1276350"/>
          <p14:tracePt t="66962" x="7394575" y="1276350"/>
          <p14:tracePt t="66981" x="7375525" y="1276350"/>
          <p14:tracePt t="67006" x="7251700" y="1303338"/>
          <p14:tracePt t="67039" x="7232650" y="1312863"/>
          <p14:tracePt t="67043" x="7143750" y="1330325"/>
          <p14:tracePt t="67073" x="6919913" y="1384300"/>
          <p14:tracePt t="67106" x="6751638" y="1411288"/>
          <p14:tracePt t="67139" x="6581775" y="1446213"/>
          <p14:tracePt t="67154" x="6500813" y="1455738"/>
          <p14:tracePt t="67173" x="6143625" y="1509713"/>
          <p14:tracePt t="67209" x="6081713" y="1517650"/>
          <p14:tracePt t="67219" x="5956300" y="1536700"/>
          <p14:tracePt t="67240" x="5616575" y="1581150"/>
          <p14:tracePt t="67272" x="5537200" y="1598613"/>
          <p14:tracePt t="67278" x="5286375" y="1616075"/>
          <p14:tracePt t="67307" x="4983163" y="1652588"/>
          <p14:tracePt t="67340" x="4857750" y="1660525"/>
          <p14:tracePt t="67372" x="4652963" y="1687513"/>
          <p14:tracePt t="67377" x="4562475" y="1697038"/>
          <p14:tracePt t="67407" x="4340225" y="1704975"/>
          <p14:tracePt t="67441" x="4268788" y="1704975"/>
          <p14:tracePt t="67453" x="4224338" y="1704975"/>
          <p14:tracePt t="67474" x="4010025" y="1704975"/>
          <p14:tracePt t="67507" x="3956050" y="1704975"/>
          <p14:tracePt t="67514" x="3803650" y="1714500"/>
          <p14:tracePt t="67541" x="3687763" y="1731963"/>
          <p14:tracePt t="67574" x="3652838" y="1731963"/>
          <p14:tracePt t="67576" x="3536950" y="1758950"/>
          <p14:tracePt t="67608" x="3348038" y="1785938"/>
          <p14:tracePt t="67641" x="3098800" y="1822450"/>
          <p14:tracePt t="67673" x="2982913" y="1839913"/>
          <p14:tracePt t="67676" x="2874963" y="1857375"/>
          <p14:tracePt t="67708" x="2652713" y="1884363"/>
          <p14:tracePt t="67740" x="2482850" y="1911350"/>
          <p14:tracePt t="67754" x="2419350" y="1919288"/>
          <p14:tracePt t="67774" x="2276475" y="1928813"/>
          <p14:tracePt t="67806" x="2187575" y="1938338"/>
          <p14:tracePt t="67814" x="2160588" y="1938338"/>
          <p14:tracePt t="67841" x="1965325" y="1946275"/>
          <p14:tracePt t="67873" x="1938338" y="1946275"/>
          <p14:tracePt t="67878" x="1866900" y="1955800"/>
          <p14:tracePt t="67908" x="1785938" y="1965325"/>
          <p14:tracePt t="67940" x="1731963" y="1973263"/>
          <p14:tracePt t="67956" x="1704975" y="1973263"/>
          <p14:tracePt t="67975" x="1652588" y="1982788"/>
          <p14:tracePt t="68007" x="1625600" y="1990725"/>
          <p14:tracePt t="68019" x="1616075" y="1990725"/>
          <p14:tracePt t="68042" x="1598613" y="1990725"/>
          <p14:tracePt t="68099" x="1581150" y="1990725"/>
          <p14:tracePt t="68111" x="1562100" y="1990725"/>
          <p14:tracePt t="68143" x="1554163" y="2000250"/>
          <p14:tracePt t="68257" x="1544638" y="2000250"/>
          <p14:tracePt t="68301" x="1554163" y="2000250"/>
          <p14:tracePt t="68697" x="1562100" y="2000250"/>
          <p14:tracePt t="68709" x="1571625" y="2000250"/>
          <p14:tracePt t="68728" x="1589088" y="2000250"/>
          <p14:tracePt t="68757" x="1625600" y="2000250"/>
          <p14:tracePt t="68785" x="1679575" y="2000250"/>
          <p14:tracePt t="68811" x="1724025" y="2000250"/>
          <p14:tracePt t="68845" x="1758950" y="2000250"/>
          <p14:tracePt t="68854" x="1785938" y="2000250"/>
          <p14:tracePt t="68878" x="1839913" y="2000250"/>
          <p14:tracePt t="68911" x="1893888" y="2000250"/>
          <p14:tracePt t="68916" x="1919288" y="2000250"/>
          <p14:tracePt t="68945" x="2017713" y="2009775"/>
          <p14:tracePt t="68979" x="2044700" y="2009775"/>
          <p14:tracePt t="68985" x="2089150" y="2017713"/>
          <p14:tracePt t="69012" x="2197100" y="2027238"/>
          <p14:tracePt t="69046" x="2295525" y="2044700"/>
          <p14:tracePt t="69059" x="2347913" y="2054225"/>
          <p14:tracePt t="69079" x="2509838" y="2071688"/>
          <p14:tracePt t="69112" x="2581275" y="2081213"/>
          <p14:tracePt t="69121" x="2643188" y="2081213"/>
          <p14:tracePt t="69145" x="2795588" y="2089150"/>
          <p14:tracePt t="69178" x="2894013" y="2098675"/>
          <p14:tracePt t="69183" x="2938463" y="2108200"/>
          <p14:tracePt t="69212" x="3340100" y="2152650"/>
          <p14:tracePt t="69246" x="3500438" y="2179638"/>
          <p14:tracePt t="69279" x="3527425" y="2187575"/>
          <p14:tracePt t="69288" x="3625850" y="2205038"/>
          <p14:tracePt t="69313" x="3875088" y="2241550"/>
          <p14:tracePt t="69346" x="4054475" y="2276475"/>
          <p14:tracePt t="69356" x="4125913" y="2286000"/>
          <p14:tracePt t="69379" x="4251325" y="2295525"/>
          <p14:tracePt t="69412" x="4375150" y="2303463"/>
          <p14:tracePt t="69418" x="4446588" y="2312988"/>
          <p14:tracePt t="69446" x="4660900" y="2339975"/>
          <p14:tracePt t="69446" x="4813300" y="2357438"/>
          <p14:tracePt t="69482" x="4911725" y="2374900"/>
          <p14:tracePt t="69500" x="4973638" y="2374900"/>
          <p14:tracePt t="69513" x="5108575" y="2384425"/>
          <p14:tracePt t="69548" x="5259388" y="2393950"/>
          <p14:tracePt t="69562" x="5322888" y="2393950"/>
          <p14:tracePt t="69580" x="5473700" y="2411413"/>
          <p14:tracePt t="69614" x="5581650" y="2419350"/>
          <p14:tracePt t="69622" x="5608638" y="2419350"/>
          <p14:tracePt t="69647" x="5741988" y="2428875"/>
          <p14:tracePt t="69680" x="5830888" y="2428875"/>
          <p14:tracePt t="69685" x="5929313" y="2428875"/>
          <p14:tracePt t="69714" x="6081713" y="2428875"/>
          <p14:tracePt t="69748" x="6126163" y="2428875"/>
          <p14:tracePt t="69773" x="6161088" y="2428875"/>
          <p14:tracePt t="69785" x="6215063" y="2419350"/>
          <p14:tracePt t="69814" x="6330950" y="2419350"/>
          <p14:tracePt t="69850" x="6429375" y="2411413"/>
          <p14:tracePt t="69859" x="6465888" y="2411413"/>
          <p14:tracePt t="69881" x="6589713" y="2401888"/>
          <p14:tracePt t="69915" x="6680200" y="2384425"/>
          <p14:tracePt t="69920" x="6751638" y="2374900"/>
          <p14:tracePt t="69948" x="6938963" y="2347913"/>
          <p14:tracePt t="69983" x="7000875" y="2339975"/>
          <p14:tracePt t="70001" x="7037388" y="2339975"/>
          <p14:tracePt t="70016" x="7126288" y="2330450"/>
          <p14:tracePt t="70049" x="7180263" y="2322513"/>
          <p14:tracePt t="70067" x="7188200" y="2322513"/>
          <p14:tracePt t="70082" x="7205663" y="2322513"/>
          <p14:tracePt t="70115" x="7224713" y="2322513"/>
          <p14:tracePt t="70125" x="7251700" y="2322513"/>
          <p14:tracePt t="70148" x="7277100" y="2312988"/>
          <p14:tracePt t="70181" x="7296150" y="2303463"/>
          <p14:tracePt t="70186" x="7304088" y="2303463"/>
          <p14:tracePt t="70215" x="7313613" y="2303463"/>
          <p14:tracePt t="70248" x="7323138" y="2303463"/>
          <p14:tracePt t="70264" x="7323138" y="2295525"/>
          <p14:tracePt t="70379" x="7323138" y="2286000"/>
          <p14:tracePt t="70421" x="7313613" y="2276475"/>
          <p14:tracePt t="70473" x="7313613" y="2268538"/>
          <p14:tracePt t="70673" x="7313613" y="2259013"/>
          <p14:tracePt t="81887" x="7304088" y="2259013"/>
          <p14:tracePt t="82291" x="7296150" y="2259013"/>
          <p14:tracePt t="82357" x="7286625" y="2259013"/>
          <p14:tracePt t="82368" x="7277100" y="2251075"/>
          <p14:tracePt t="82414" x="7259638" y="2251075"/>
          <p14:tracePt t="82425" x="7251700" y="2251075"/>
          <p14:tracePt t="82560" x="7251700" y="2241550"/>
          <p14:tracePt t="82579" x="7232650" y="2241550"/>
          <p14:tracePt t="82669" x="7232650" y="2232025"/>
          <p14:tracePt t="82687" x="7224713" y="2224088"/>
          <p14:tracePt t="82721" x="7215188" y="2224088"/>
          <p14:tracePt t="82826" x="7205663" y="2224088"/>
          <p14:tracePt t="82925" x="7205663" y="2214563"/>
          <p14:tracePt t="85137" x="7188200" y="2205038"/>
          <p14:tracePt t="85438" x="7188200" y="2197100"/>
          <p14:tracePt t="85450" x="7161213" y="2187575"/>
          <p14:tracePt t="85468" x="7134225" y="2170113"/>
          <p14:tracePt t="85488" x="7108825" y="2170113"/>
          <p14:tracePt t="85500" x="7089775" y="2160588"/>
          <p14:tracePt t="85519" x="7054850" y="2152650"/>
          <p14:tracePt t="85530" x="7018338" y="2143125"/>
          <p14:tracePt t="85550" x="6991350" y="2143125"/>
          <p14:tracePt t="85577" x="6938963" y="2143125"/>
          <p14:tracePt t="85597" x="6902450" y="2143125"/>
          <p14:tracePt t="85608" x="6813550" y="2143125"/>
          <p14:tracePt t="85629" x="6769100" y="2133600"/>
          <p14:tracePt t="85640" x="6688138" y="2133600"/>
          <p14:tracePt t="85659" x="6626225" y="2133600"/>
          <p14:tracePt t="85671" x="6545263" y="2125663"/>
          <p14:tracePt t="85691" x="6483350" y="2125663"/>
          <p14:tracePt t="85703" x="6276975" y="2116138"/>
          <p14:tracePt t="85722" x="6188075" y="2116138"/>
          <p14:tracePt t="85734" x="5965825" y="2098675"/>
          <p14:tracePt t="85753" x="5894388" y="2098675"/>
          <p14:tracePt t="85765" x="5786438" y="2089150"/>
          <p14:tracePt t="85783" x="5751513" y="2089150"/>
          <p14:tracePt t="85797" x="5527675" y="2089150"/>
          <p14:tracePt t="85813" x="5153025" y="2071688"/>
          <p14:tracePt t="85833" x="5027613" y="2062163"/>
          <p14:tracePt t="85847" x="4751388" y="2054225"/>
          <p14:tracePt t="85864" x="4660900" y="2044700"/>
          <p14:tracePt t="85879" x="4527550" y="2027238"/>
          <p14:tracePt t="85896" x="4429125" y="2027238"/>
          <p14:tracePt t="85913" x="4224338" y="2017713"/>
          <p14:tracePt t="85930" x="4143375" y="2009775"/>
          <p14:tracePt t="85946" x="3919538" y="2009775"/>
          <p14:tracePt t="85963" x="3714750" y="2000250"/>
          <p14:tracePt t="85980" x="3652838" y="2000250"/>
          <p14:tracePt t="85996" x="3527425" y="2000250"/>
          <p14:tracePt t="86013" x="3455988" y="2000250"/>
          <p14:tracePt t="86030" x="3179763" y="2000250"/>
          <p14:tracePt t="86047" x="2982913" y="2000250"/>
          <p14:tracePt t="86065" x="2830513" y="2000250"/>
          <p14:tracePt t="86084" x="2751138" y="2000250"/>
          <p14:tracePt t="86097" x="2679700" y="2009775"/>
          <p14:tracePt t="86115" x="2652713" y="2009775"/>
          <p14:tracePt t="86130" x="2562225" y="2009775"/>
          <p14:tracePt t="86147" x="2517775" y="2017713"/>
          <p14:tracePt t="86164" x="2428875" y="2036763"/>
          <p14:tracePt t="86180" x="2393950" y="2036763"/>
          <p14:tracePt t="86197" x="2322513" y="2054225"/>
          <p14:tracePt t="86214" x="2312988" y="2054225"/>
          <p14:tracePt t="86231" x="2268538" y="2062163"/>
          <p14:tracePt t="86273" x="2241550" y="2071688"/>
          <p14:tracePt t="86284" x="2187575" y="2071688"/>
          <p14:tracePt t="86305" x="2170113" y="2081213"/>
          <p14:tracePt t="86315" x="2152650" y="2081213"/>
          <p14:tracePt t="86334" x="2160588" y="2081213"/>
          <p14:tracePt t="86368" x="2170113" y="2081213"/>
          <p14:tracePt t="86413" x="2179638" y="2081213"/>
          <p14:tracePt t="86440" x="2214563" y="2081213"/>
          <p14:tracePt t="86459" x="2268538" y="2071688"/>
          <p14:tracePt t="86471" x="2455863" y="2062163"/>
          <p14:tracePt t="86491" x="2633663" y="2062163"/>
          <p14:tracePt t="86509" x="2652713" y="2054225"/>
          <p14:tracePt t="86521" x="2714625" y="2054225"/>
          <p14:tracePt t="86541" x="2776538" y="2044700"/>
          <p14:tracePt t="86567" x="2857500" y="2036763"/>
          <p14:tracePt t="86585" x="2894013" y="2036763"/>
          <p14:tracePt t="86598" x="3000375" y="2027238"/>
          <p14:tracePt t="86616" x="3044825" y="2027238"/>
          <p14:tracePt t="86628" x="3071813" y="2027238"/>
          <p14:tracePt t="86647" x="3071813" y="2017713"/>
          <p14:tracePt t="86692" x="3027363" y="1965325"/>
          <p14:tracePt t="86710" x="2857500" y="1866900"/>
          <p14:tracePt t="86730" x="2803525" y="1839913"/>
          <p14:tracePt t="86742" x="2741613" y="1812925"/>
          <p14:tracePt t="86753" x="2527300" y="1751013"/>
          <p14:tracePt t="86774" x="2482850" y="1741488"/>
          <p14:tracePt t="86785" x="2374900" y="1724025"/>
          <p14:tracePt t="86804" x="2259013" y="1714500"/>
          <p14:tracePt t="86823" x="2232025" y="1714500"/>
          <p14:tracePt t="86835" x="2152650" y="1714500"/>
          <p14:tracePt t="86853" x="2108200" y="1714500"/>
          <p14:tracePt t="86866" x="2000250" y="1731963"/>
          <p14:tracePt t="86885" x="1946275" y="1731963"/>
          <p14:tracePt t="86899" x="1812925" y="1751013"/>
          <p14:tracePt t="86916" x="1768475" y="1758950"/>
          <p14:tracePt t="86933" x="1670050" y="1768475"/>
          <p14:tracePt t="86949" x="1608138" y="1785938"/>
          <p14:tracePt t="86966" x="1598613" y="1785938"/>
          <p14:tracePt t="86983" x="1571625" y="1795463"/>
          <p14:tracePt t="86999" x="1527175" y="1812925"/>
          <p14:tracePt t="87016" x="1465263" y="1847850"/>
          <p14:tracePt t="87037" x="1446213" y="1857375"/>
          <p14:tracePt t="87050" x="1393825" y="1884363"/>
          <p14:tracePt t="87066" x="1393825" y="1893888"/>
          <p14:tracePt t="87083" x="1357313" y="1911350"/>
          <p14:tracePt t="87100" x="1357313" y="1919288"/>
          <p14:tracePt t="87117" x="1347788" y="1928813"/>
          <p14:tracePt t="87134" x="1339850" y="1928813"/>
          <p14:tracePt t="87193" x="1339850" y="1938338"/>
          <p14:tracePt t="87246" x="1330325" y="1946275"/>
          <p14:tracePt t="87336" x="1339850" y="1955800"/>
          <p14:tracePt t="87592" x="1366838" y="1955800"/>
          <p14:tracePt t="87604" x="1428750" y="1955800"/>
          <p14:tracePt t="87623" x="1455738" y="1955800"/>
          <p14:tracePt t="87635" x="1517650" y="1955800"/>
          <p14:tracePt t="87654" x="1554163" y="1955800"/>
          <p14:tracePt t="87665" x="1616075" y="1965325"/>
          <p14:tracePt t="87684" x="1731963" y="1965325"/>
          <p14:tracePt t="87703" x="1785938" y="1965325"/>
          <p14:tracePt t="87714" x="1874838" y="1982788"/>
          <p14:tracePt t="87735" x="1919288" y="1982788"/>
          <p14:tracePt t="87745" x="1965325" y="1982788"/>
          <p14:tracePt t="87765" x="1982788" y="1982788"/>
          <p14:tracePt t="87777" x="2044700" y="1990725"/>
          <p14:tracePt t="87795" x="2071688" y="1990725"/>
          <p14:tracePt t="87807" x="2125663" y="1990725"/>
          <p14:tracePt t="87825" x="2187575" y="2000250"/>
          <p14:tracePt t="87844" x="2197100" y="2000250"/>
          <p14:tracePt t="87856" x="2259013" y="2000250"/>
          <p14:tracePt t="87875" x="2276475" y="2000250"/>
          <p14:tracePt t="87887" x="2330450" y="2000250"/>
          <p14:tracePt t="87907" x="2347913" y="2000250"/>
          <p14:tracePt t="87941" x="2339975" y="2000250"/>
          <p14:tracePt t="88092" x="2312988" y="2000250"/>
          <p14:tracePt t="88112" x="2295525" y="2000250"/>
          <p14:tracePt t="88123" x="2268538" y="2000250"/>
          <p14:tracePt t="88142" x="2241550" y="2000250"/>
          <p14:tracePt t="88154" x="2179638" y="2000250"/>
          <p14:tracePt t="88172" x="2133600" y="2000250"/>
          <p14:tracePt t="88184" x="2071688" y="2000250"/>
          <p14:tracePt t="88204" x="2044700" y="1990725"/>
          <p14:tracePt t="88215" x="1982788" y="1990725"/>
          <p14:tracePt t="88234" x="1965325" y="1990725"/>
          <p14:tracePt t="88254" x="1919288" y="1990725"/>
          <p14:tracePt t="88264" x="1857375" y="1982788"/>
          <p14:tracePt t="88283" x="1830388" y="1982788"/>
          <p14:tracePt t="88295" x="1803400" y="1982788"/>
          <p14:tracePt t="88315" x="1795463" y="1982788"/>
          <p14:tracePt t="88326" x="1758950" y="1982788"/>
          <p14:tracePt t="88345" x="1741488" y="1982788"/>
          <p14:tracePt t="88358" x="1731963" y="1982788"/>
          <p14:tracePt t="88391" x="1724025" y="1982788"/>
          <p14:tracePt t="88882" x="1714500" y="1982788"/>
          <p14:tracePt t="89023" x="1704975" y="1982788"/>
          <p14:tracePt t="90387" x="1714500" y="1982788"/>
          <p14:tracePt t="91130" x="1724025" y="1982788"/>
          <p14:tracePt t="91142" x="1731963" y="1982788"/>
          <p14:tracePt t="91173" x="1758950" y="1982788"/>
          <p14:tracePt t="91192" x="1776413" y="1982788"/>
          <p14:tracePt t="91204" x="1822450" y="1982788"/>
          <p14:tracePt t="91224" x="1839913" y="1982788"/>
          <p14:tracePt t="91234" x="1884363" y="1982788"/>
          <p14:tracePt t="91253" x="1911350" y="1982788"/>
          <p14:tracePt t="91264" x="1982788" y="1982788"/>
          <p14:tracePt t="91284" x="2054225" y="1990725"/>
          <p14:tracePt t="91303" x="2116138" y="2000250"/>
          <p14:tracePt t="91315" x="2241550" y="2017713"/>
          <p14:tracePt t="91334" x="2295525" y="2027238"/>
          <p14:tracePt t="91346" x="2393950" y="2044700"/>
          <p14:tracePt t="91364" x="2446338" y="2044700"/>
          <p14:tracePt t="91379" x="2544763" y="2071688"/>
          <p14:tracePt t="91396" x="2581275" y="2071688"/>
          <p14:tracePt t="91413" x="2652713" y="2089150"/>
          <p14:tracePt t="91429" x="2670175" y="2089150"/>
          <p14:tracePt t="91446" x="2741613" y="2098675"/>
          <p14:tracePt t="91463" x="2768600" y="2108200"/>
          <p14:tracePt t="91480" x="2822575" y="2116138"/>
          <p14:tracePt t="91497" x="2901950" y="2116138"/>
          <p14:tracePt t="91531" x="3009900" y="2125663"/>
          <p14:tracePt t="91567" x="3089275" y="2133600"/>
          <p14:tracePt t="91596" x="3143250" y="2133600"/>
          <p14:tracePt t="91629" x="3205163" y="2143125"/>
          <p14:tracePt t="91633" x="3251200" y="2143125"/>
          <p14:tracePt t="91664" x="3313113" y="2152650"/>
          <p14:tracePt t="91697" x="3340100" y="2160588"/>
          <p14:tracePt t="91707" x="3384550" y="2160588"/>
          <p14:tracePt t="91730" x="3419475" y="2160588"/>
          <p14:tracePt t="91762" x="3438525" y="2170113"/>
          <p14:tracePt t="91770" x="3482975" y="2170113"/>
          <p14:tracePt t="91797" x="3527425" y="2179638"/>
          <p14:tracePt t="91829" x="3536950" y="2187575"/>
          <p14:tracePt t="91833" x="3589338" y="2187575"/>
          <p14:tracePt t="91864" x="3598863" y="2187575"/>
          <p14:tracePt t="91896" x="3616325" y="2187575"/>
          <p14:tracePt t="91899" x="3660775" y="2187575"/>
          <p14:tracePt t="91932" x="3687763" y="2197100"/>
          <p14:tracePt t="91964" x="3697288" y="2197100"/>
          <p14:tracePt t="92039" x="3705225" y="2197100"/>
          <p14:tracePt t="92138" x="3714750" y="2197100"/>
          <p14:tracePt t="92182" x="3724275" y="2197100"/>
          <p14:tracePt t="92209" x="3732213" y="2197100"/>
          <p14:tracePt t="92303" x="3741738" y="2197100"/>
          <p14:tracePt t="92453" x="3751263" y="2197100"/>
          <p14:tracePt t="92510" x="3759200" y="2197100"/>
          <p14:tracePt t="92680" x="3768725" y="2197100"/>
          <p14:tracePt t="92790" x="3776663" y="2197100"/>
          <p14:tracePt t="92888" x="3786188" y="2197100"/>
          <p14:tracePt t="92906" x="3803650" y="2197100"/>
          <p14:tracePt t="92953" x="3813175" y="2197100"/>
          <p14:tracePt t="92984" x="3822700" y="2197100"/>
          <p14:tracePt t="93017" x="3830638" y="2197100"/>
          <p14:tracePt t="93051" x="3857625" y="2197100"/>
          <p14:tracePt t="93065" x="3867150" y="2197100"/>
          <p14:tracePt t="93097" x="3894138" y="2187575"/>
          <p14:tracePt t="93118" x="3919538" y="2187575"/>
          <p14:tracePt t="93151" x="3965575" y="2187575"/>
          <p14:tracePt t="93183" x="3990975" y="2187575"/>
          <p14:tracePt t="93190" x="4017963" y="2187575"/>
          <p14:tracePt t="93224" x="4071938" y="2179638"/>
          <p14:tracePt t="93252" x="4133850" y="2179638"/>
          <p14:tracePt t="93284" x="4160838" y="2179638"/>
          <p14:tracePt t="93317" x="4170363" y="2179638"/>
          <p14:tracePt t="93328" x="4214813" y="2179638"/>
          <p14:tracePt t="93360" x="4241800" y="2179638"/>
          <p14:tracePt t="93385" x="4268788" y="2179638"/>
          <p14:tracePt t="93418" x="4303713" y="2179638"/>
          <p14:tracePt t="93451" x="4322763" y="2179638"/>
          <p14:tracePt t="93466" x="4367213" y="2179638"/>
          <p14:tracePt t="93499" x="4402138" y="2179638"/>
          <p14:tracePt t="93519" x="4473575" y="2179638"/>
          <p14:tracePt t="93552" x="4598988" y="2179638"/>
          <p14:tracePt t="93585" x="4625975" y="2179638"/>
          <p14:tracePt t="93595" x="4705350" y="2179638"/>
          <p14:tracePt t="93628" x="4759325" y="2179638"/>
          <p14:tracePt t="93653" x="4848225" y="2179638"/>
          <p14:tracePt t="93685" x="4983163" y="2179638"/>
          <p14:tracePt t="93717" x="5037138" y="2179638"/>
          <p14:tracePt t="93720" x="5170488" y="2179638"/>
          <p14:tracePt t="93751" x="5313363" y="2187575"/>
          <p14:tracePt t="93784" x="5446713" y="2197100"/>
          <p14:tracePt t="93801" x="5589588" y="2214563"/>
          <p14:tracePt t="93834" x="5643563" y="2224088"/>
          <p14:tracePt t="93853" x="5732463" y="2224088"/>
          <p14:tracePt t="93885" x="5768975" y="2224088"/>
          <p14:tracePt t="93917" x="5795963" y="2224088"/>
          <p14:tracePt t="93925" x="5946775" y="2224088"/>
          <p14:tracePt t="93958" x="6099175" y="2224088"/>
          <p14:tracePt t="93987" x="6197600" y="2232025"/>
          <p14:tracePt t="94018" x="6259513" y="2232025"/>
          <p14:tracePt t="94051" x="6276975" y="2232025"/>
          <p14:tracePt t="94300" x="6286500" y="2232025"/>
          <p14:tracePt t="94352" x="6303963" y="2232025"/>
          <p14:tracePt t="94363" x="6330950" y="2232025"/>
          <p14:tracePt t="94388" x="6357938" y="2232025"/>
          <p14:tracePt t="94422" x="6286500" y="2224088"/>
          <p14:tracePt t="94604" x="6197600" y="2205038"/>
          <p14:tracePt t="94617" x="5946775" y="2160588"/>
          <p14:tracePt t="94637" x="5848350" y="2133600"/>
          <p14:tracePt t="94671" x="5840413" y="2133600"/>
          <p14:tracePt t="94689" x="5786438" y="2133600"/>
          <p14:tracePt t="94722" x="5518150" y="2133600"/>
          <p14:tracePt t="94722" x="5419725" y="2133600"/>
          <p14:tracePt t="94757" x="5180013" y="2143125"/>
          <p14:tracePt t="94774" x="5054600" y="2152650"/>
          <p14:tracePt t="94808" x="5027613" y="2152650"/>
          <p14:tracePt t="94823" x="4867275" y="2152650"/>
          <p14:tracePt t="94857" x="4714875" y="2152650"/>
          <p14:tracePt t="94890" x="4660900" y="2143125"/>
          <p14:tracePt t="94924" x="4652963" y="2143125"/>
          <p14:tracePt t="94963" x="4633913" y="2133600"/>
          <p14:tracePt t="94981" x="4616450" y="2116138"/>
          <p14:tracePt t="95014" x="4598988" y="2108200"/>
          <p14:tracePt t="95024" x="4581525" y="2071688"/>
          <p14:tracePt t="95058" x="4572000" y="2044700"/>
          <p14:tracePt t="95091" x="4562475" y="2036763"/>
          <p14:tracePt t="95123" x="4562475" y="2027238"/>
          <p14:tracePt t="95157" x="4562475" y="2009775"/>
          <p14:tracePt t="95183" x="4687888" y="1919288"/>
          <p14:tracePt t="95217" x="4803775" y="1884363"/>
          <p14:tracePt t="95233" x="4840288" y="1866900"/>
          <p14:tracePt t="95267" x="4857750" y="1857375"/>
          <p14:tracePt t="95309" x="4884738" y="1857375"/>
          <p14:tracePt t="95343" x="4875213" y="1857375"/>
          <p14:tracePt t="95527" x="4867275" y="1857375"/>
          <p14:tracePt t="115887" x="4867275" y="1866900"/>
          <p14:tracePt t="116569" x="4867275" y="1874838"/>
          <p14:tracePt t="116581" x="4857750" y="1893888"/>
          <p14:tracePt t="116612" x="4840288" y="1901825"/>
          <p14:tracePt t="116656" x="4822825" y="1911350"/>
          <p14:tracePt t="116675" x="4813300" y="1911350"/>
          <p14:tracePt t="116688" x="4768850" y="1928813"/>
          <p14:tracePt t="116721" x="4741863" y="1938338"/>
          <p14:tracePt t="116737" x="4724400" y="1938338"/>
          <p14:tracePt t="116770" x="4714875" y="1938338"/>
          <p14:tracePt t="116789" x="4705350" y="1938338"/>
          <p14:tracePt t="116821" x="4705350" y="1946275"/>
          <p14:tracePt t="116832" x="4697413" y="1946275"/>
          <p14:tracePt t="116856" x="4697413" y="1955800"/>
          <p14:tracePt t="117740" x="4652963" y="1946275"/>
          <p14:tracePt t="118275" x="4589463" y="1928813"/>
          <p14:tracePt t="118294" x="4572000" y="1919288"/>
          <p14:tracePt t="118307" x="4518025" y="1911350"/>
          <p14:tracePt t="118327" x="4419600" y="1901825"/>
          <p14:tracePt t="118361" x="4402138" y="1901825"/>
          <p14:tracePt t="118369" x="4322763" y="1901825"/>
          <p14:tracePt t="118394" x="4179888" y="1919288"/>
          <p14:tracePt t="118427" x="4054475" y="1946275"/>
          <p14:tracePt t="118437" x="3990975" y="1955800"/>
          <p14:tracePt t="118460" x="3830638" y="1973263"/>
          <p14:tracePt t="118493" x="3687763" y="1973263"/>
          <p14:tracePt t="118501" x="3625850" y="1982788"/>
          <p14:tracePt t="118528" x="3438525" y="1982788"/>
          <p14:tracePt t="118561" x="3259138" y="1990725"/>
          <p14:tracePt t="118593" x="3197225" y="2000250"/>
          <p14:tracePt t="118597" x="3098800" y="2000250"/>
          <p14:tracePt t="118628" x="3036888" y="2000250"/>
          <p14:tracePt t="118661" x="2919413" y="2000250"/>
          <p14:tracePt t="118670" x="2867025" y="2000250"/>
          <p14:tracePt t="118695" x="2768600" y="2000250"/>
          <p14:tracePt t="118728" x="2687638" y="2000250"/>
          <p14:tracePt t="118733" x="2660650" y="2000250"/>
          <p14:tracePt t="118761" x="2536825" y="2000250"/>
          <p14:tracePt t="118795" x="2509838" y="2000250"/>
          <p14:tracePt t="118802" x="2446338" y="2000250"/>
          <p14:tracePt t="118828" x="2339975" y="2000250"/>
          <p14:tracePt t="118860" x="2224088" y="2000250"/>
          <p14:tracePt t="118875" x="2170113" y="2000250"/>
          <p14:tracePt t="118895" x="1946275" y="1982788"/>
          <p14:tracePt t="118927" x="1901825" y="1982788"/>
          <p14:tracePt t="118937" x="1839913" y="1982788"/>
          <p14:tracePt t="118962" x="1776413" y="1982788"/>
          <p14:tracePt t="118994" x="1758950" y="1982788"/>
          <p14:tracePt t="119001" x="1741488" y="1982788"/>
          <p14:tracePt t="119029" x="1704975" y="1990725"/>
          <p14:tracePt t="119061" x="1679575" y="2000250"/>
          <p14:tracePt t="119065" x="1660525" y="2009775"/>
          <p14:tracePt t="119096" x="1616075" y="2017713"/>
          <p14:tracePt t="119128" x="1616075" y="2027238"/>
          <p14:tracePt t="119143" x="1608138" y="2027238"/>
          <p14:tracePt t="119163" x="1598613" y="2027238"/>
          <p14:tracePt t="119195" x="1608138" y="2027238"/>
          <p14:tracePt t="119410" x="1616075" y="2027238"/>
          <p14:tracePt t="119421" x="1670050" y="2027238"/>
          <p14:tracePt t="119442" x="1724025" y="2027238"/>
          <p14:tracePt t="119463" x="1938338" y="2036763"/>
          <p14:tracePt t="119495" x="2071688" y="2044700"/>
          <p14:tracePt t="119504" x="2125663" y="2044700"/>
          <p14:tracePt t="119530" x="2384425" y="2054225"/>
          <p14:tracePt t="119564" x="2509838" y="2062163"/>
          <p14:tracePt t="119576" x="2589213" y="2071688"/>
          <p14:tracePt t="119597" x="2732088" y="2081213"/>
          <p14:tracePt t="119629" x="2874963" y="2081213"/>
          <p14:tracePt t="119633" x="2901950" y="2089150"/>
          <p14:tracePt t="119664" x="3089275" y="2089150"/>
          <p14:tracePt t="119697" x="3133725" y="2089150"/>
          <p14:tracePt t="119708" x="3251200" y="2098675"/>
          <p14:tracePt t="119742" x="3259138" y="2098675"/>
          <p14:tracePt t="119768" x="3276600" y="2098675"/>
          <p14:tracePt t="119798" x="3322638" y="2098675"/>
          <p14:tracePt t="119830" x="3330575" y="2098675"/>
          <p14:tracePt t="119834" x="3367088" y="2098675"/>
          <p14:tracePt t="119865" x="3375025" y="2098675"/>
          <p14:tracePt t="119897" x="3384550" y="2089150"/>
          <p14:tracePt t="120701" x="3394075" y="2089150"/>
          <p14:tracePt t="120712" x="3394075" y="2081213"/>
          <p14:tracePt t="120734" x="3446463" y="2071688"/>
          <p14:tracePt t="120767" x="3482975" y="2062163"/>
          <p14:tracePt t="120774" x="3589338" y="2062163"/>
          <p14:tracePt t="120801" x="3803650" y="2062163"/>
          <p14:tracePt t="120834" x="3875088" y="2062163"/>
          <p14:tracePt t="120838" x="4071938" y="2062163"/>
          <p14:tracePt t="120868" x="4205288" y="2044700"/>
          <p14:tracePt t="120900" x="4330700" y="2027238"/>
          <p14:tracePt t="120919" x="4357688" y="2017713"/>
          <p14:tracePt t="120935" x="4491038" y="2000250"/>
          <p14:tracePt t="120967" x="4581525" y="2000250"/>
          <p14:tracePt t="120982" x="4660900" y="2000250"/>
          <p14:tracePt t="121001" x="4768850" y="2000250"/>
          <p14:tracePt t="121033" x="4830763" y="2009775"/>
          <p14:tracePt t="121046" x="4894263" y="2009775"/>
          <p14:tracePt t="121072" x="4929188" y="2017713"/>
          <p14:tracePt t="121102" x="4938713" y="2017713"/>
          <p14:tracePt t="121135" x="4956175" y="2017713"/>
          <p14:tracePt t="121167" x="4973638" y="2017713"/>
          <p14:tracePt t="121204" x="4991100" y="2027238"/>
          <p14:tracePt t="121250" x="5000625" y="2027238"/>
          <p14:tracePt t="121262" x="5027613" y="2036763"/>
          <p14:tracePt t="121282" x="5037138" y="2036763"/>
          <p14:tracePt t="121303" x="5054600" y="2044700"/>
          <p14:tracePt t="121335" x="5072063" y="2044700"/>
          <p14:tracePt t="121346" x="5081588" y="2044700"/>
          <p14:tracePt t="121369" x="5116513" y="2054225"/>
          <p14:tracePt t="121369" x="5133975" y="2054225"/>
          <p14:tracePt t="121402" x="5160963" y="2054225"/>
          <p14:tracePt t="121421" x="5187950" y="2054225"/>
          <p14:tracePt t="121439" x="5241925" y="2054225"/>
          <p14:tracePt t="121471" x="5322888" y="2054225"/>
          <p14:tracePt t="121503" x="5375275" y="2044700"/>
          <p14:tracePt t="121537" x="5402263" y="2036763"/>
          <p14:tracePt t="121547" x="5438775" y="2036763"/>
          <p14:tracePt t="121578" x="5446713" y="2027238"/>
          <p14:tracePt t="121603" x="5465763" y="2027238"/>
          <p14:tracePt t="121635" x="5491163" y="2027238"/>
          <p14:tracePt t="121643" x="5500688" y="2027238"/>
          <p14:tracePt t="121691" x="5518150" y="2027238"/>
          <p14:tracePt t="121716" x="5545138" y="2027238"/>
          <p14:tracePt t="121749" x="5562600" y="2027238"/>
          <p14:tracePt t="121794" x="5581650" y="2036763"/>
          <p14:tracePt t="121827" x="5589588" y="2036763"/>
          <p14:tracePt t="121846" x="5599113" y="2036763"/>
          <p14:tracePt t="121896" x="5608638" y="2036763"/>
          <p14:tracePt t="122208" x="5608638" y="2044700"/>
          <p14:tracePt t="122316" x="5616575" y="2044700"/>
          <p14:tracePt t="122759" x="5626100" y="2044700"/>
          <p14:tracePt t="123073" x="5634038" y="2044700"/>
          <p14:tracePt t="123230" x="5643563" y="2044700"/>
          <p14:tracePt t="123526" x="5653088" y="2044700"/>
          <p14:tracePt t="123619" x="5661025" y="2044700"/>
          <p14:tracePt t="123638" x="5670550" y="2044700"/>
          <p14:tracePt t="123683" x="5670550" y="2036763"/>
          <p14:tracePt t="123710" x="5680075" y="2036763"/>
          <p14:tracePt t="123765" x="5697538" y="2036763"/>
          <p14:tracePt t="123922" x="5715000" y="2036763"/>
          <p14:tracePt t="123934" x="5751513" y="2036763"/>
          <p14:tracePt t="123953" x="5875338" y="2027238"/>
          <p14:tracePt t="123985" x="5911850" y="2027238"/>
          <p14:tracePt t="124011" x="6099175" y="2027238"/>
          <p14:tracePt t="124045" x="6581775" y="2081213"/>
          <p14:tracePt t="124078" x="6608763" y="2081213"/>
          <p14:tracePt t="124089" x="6661150" y="2081213"/>
          <p14:tracePt t="124121" x="6777038" y="2081213"/>
          <p14:tracePt t="124145" x="6946900" y="2071688"/>
          <p14:tracePt t="124178" x="7099300" y="2062163"/>
          <p14:tracePt t="124209" x="7197725" y="2062163"/>
          <p14:tracePt t="124221" x="7412038" y="2081213"/>
          <p14:tracePt t="124253" x="7500938" y="2089150"/>
          <p14:tracePt t="124278" x="7705725" y="2108200"/>
          <p14:tracePt t="124311" x="7858125" y="2116138"/>
          <p14:tracePt t="124344" x="7974013" y="2125663"/>
          <p14:tracePt t="124362" x="8259763" y="2179638"/>
          <p14:tracePt t="124395" x="8385175" y="2205038"/>
          <p14:tracePt t="124412" x="8572500" y="2251075"/>
          <p14:tracePt t="124446" x="8680450" y="2268538"/>
          <p14:tracePt t="124479" x="8742363" y="2268538"/>
          <p14:tracePt t="124510" x="8769350" y="2268538"/>
          <p14:tracePt t="124542" x="8804275" y="2268538"/>
          <p14:tracePt t="124549" x="8831263" y="2268538"/>
          <p14:tracePt t="124581" x="8902700" y="2268538"/>
          <p14:tracePt t="124613" x="8991600" y="2268538"/>
          <p14:tracePt t="124646" x="9055100" y="2259013"/>
          <p14:tracePt t="124679" x="9082088" y="2259013"/>
          <p14:tracePt t="124687" x="9099550" y="2259013"/>
          <p14:tracePt t="124713" x="9134475" y="2259013"/>
          <p14:tracePt t="124745" x="9134475" y="2251075"/>
          <p14:tracePt t="124787" x="9134475" y="2241550"/>
          <p14:tracePt t="124861" x="9134475" y="2232025"/>
          <p14:tracePt t="124908" x="9134475" y="2224088"/>
          <p14:tracePt t="125033" x="9134475" y="2205038"/>
          <p14:tracePt t="125144" x="9109075" y="2179638"/>
          <p14:tracePt t="125163" x="9090025" y="2170113"/>
          <p14:tracePt t="125181" x="9055100" y="2143125"/>
          <p14:tracePt t="125212" x="9037638" y="2143125"/>
          <p14:tracePt t="125223" x="9001125" y="2133600"/>
          <p14:tracePt t="125247" x="8724900" y="2009775"/>
          <p14:tracePt t="125279" x="8626475" y="1973263"/>
          <p14:tracePt t="125284" x="8385175" y="1893888"/>
          <p14:tracePt t="125314" x="8232775" y="1839913"/>
          <p14:tracePt t="125347" x="8215313" y="1830388"/>
          <p14:tracePt t="125350" x="7991475" y="1741488"/>
          <p14:tracePt t="125381" x="7796213" y="1679575"/>
          <p14:tracePt t="125399" x="7724775" y="1660525"/>
          <p14:tracePt t="125415" x="7518400" y="1616075"/>
          <p14:tracePt t="125447" x="7419975" y="1608138"/>
          <p14:tracePt t="125462" x="7394575" y="1608138"/>
          <p14:tracePt t="125482" x="7037388" y="1687513"/>
          <p14:tracePt t="125515" x="6858000" y="1776413"/>
          <p14:tracePt t="125549" x="6804025" y="1812925"/>
          <p14:tracePt t="125553" x="6643688" y="1919288"/>
          <p14:tracePt t="125582" x="6340475" y="2071688"/>
          <p14:tracePt t="125616" x="6232525" y="2116138"/>
          <p14:tracePt t="125633" x="6205538" y="2125663"/>
          <p14:tracePt t="125649" x="6134100" y="2152650"/>
          <p14:tracePt t="125680" x="6099175" y="2170113"/>
          <p14:tracePt t="125685" x="6089650" y="2179638"/>
          <p14:tracePt t="125730" x="6072188" y="2197100"/>
          <p14:tracePt t="125756" x="6072188" y="2205038"/>
          <p14:tracePt t="125782" x="6072188" y="2214563"/>
          <p14:tracePt t="125814" x="6081713" y="2224088"/>
          <p14:tracePt t="125821" x="6108700" y="2251075"/>
          <p14:tracePt t="125849" x="6188075" y="2295525"/>
          <p14:tracePt t="125883" x="6269038" y="2330450"/>
          <p14:tracePt t="125886" x="6348413" y="2347913"/>
          <p14:tracePt t="125916" x="6562725" y="2419350"/>
          <p14:tracePt t="125949" x="6688138" y="2438400"/>
          <p14:tracePt t="125966" x="6705600" y="2446338"/>
          <p14:tracePt t="125983" x="6759575" y="2455863"/>
          <p14:tracePt t="126015" x="6777038" y="2455863"/>
          <p14:tracePt t="126043" x="6769100" y="2455863"/>
          <p14:tracePt t="126118" x="6715125" y="2455863"/>
          <p14:tracePt t="126137" x="6653213" y="2455863"/>
          <p14:tracePt t="126151" x="6438900" y="2455863"/>
          <p14:tracePt t="126184" x="6303963" y="2438400"/>
          <p14:tracePt t="126199" x="6224588" y="2438400"/>
          <p14:tracePt t="126217" x="6010275" y="2438400"/>
          <p14:tracePt t="126251" x="5830888" y="2438400"/>
          <p14:tracePt t="126263" x="5776913" y="2438400"/>
          <p14:tracePt t="126284" x="5589588" y="2455863"/>
          <p14:tracePt t="126318" x="5500688" y="2455863"/>
          <p14:tracePt t="126351" x="5402263" y="2455863"/>
          <p14:tracePt t="126385" x="5394325" y="2455863"/>
          <p14:tracePt t="126388" x="5286375" y="2455863"/>
          <p14:tracePt t="126418" x="5126038" y="2419350"/>
          <p14:tracePt t="126452" x="5037138" y="2384425"/>
          <p14:tracePt t="126466" x="4965700" y="2357438"/>
          <p14:tracePt t="126485" x="4803775" y="2286000"/>
          <p14:tracePt t="126518" x="4714875" y="2251075"/>
          <p14:tracePt t="126530" x="4687888" y="2232025"/>
          <p14:tracePt t="126552" x="4625975" y="2205038"/>
          <p14:tracePt t="126583" x="4589463" y="2197100"/>
          <p14:tracePt t="126593" x="4562475" y="2187575"/>
          <p14:tracePt t="126618" x="4465638" y="2160588"/>
          <p14:tracePt t="126651" x="4411663" y="2143125"/>
          <p14:tracePt t="126656" x="4384675" y="2143125"/>
          <p14:tracePt t="126685" x="4357688" y="2133600"/>
          <p14:tracePt t="126717" x="4340225" y="2125663"/>
          <p14:tracePt t="126720" x="4268788" y="2108200"/>
          <p14:tracePt t="126751" x="4259263" y="2108200"/>
          <p14:tracePt t="126763" x="4251325" y="2108200"/>
          <p14:tracePt t="126795" x="4232275" y="2108200"/>
          <p14:tracePt t="126843" x="4179888" y="2089150"/>
          <p14:tracePt t="126877" x="4170363" y="2089150"/>
          <p14:tracePt t="126890" x="4160838" y="2081213"/>
          <p14:tracePt t="126919" x="4152900" y="2081213"/>
          <p14:tracePt t="126951" x="4143375" y="2081213"/>
          <p14:tracePt t="126955" x="4133850" y="2081213"/>
          <p14:tracePt t="126986" x="4125913" y="2081213"/>
          <p14:tracePt t="127018" x="4116388" y="2081213"/>
          <p14:tracePt t="127083" x="4098925" y="2081213"/>
          <p14:tracePt t="127755" x="4071938" y="2081213"/>
          <p14:tracePt t="127787" x="4054475" y="2089150"/>
          <p14:tracePt t="127799" x="4000500" y="2098675"/>
          <p14:tracePt t="127823" x="3911600" y="2125663"/>
          <p14:tracePt t="127856" x="3848100" y="2133600"/>
          <p14:tracePt t="127868" x="3822700" y="2143125"/>
          <p14:tracePt t="127889" x="3724275" y="2187575"/>
          <p14:tracePt t="127923" x="3660775" y="2224088"/>
          <p14:tracePt t="127930" x="3616325" y="2251075"/>
          <p14:tracePt t="127956" x="3500438" y="2303463"/>
          <p14:tracePt t="127990" x="3411538" y="2339975"/>
          <p14:tracePt t="127993" x="3375025" y="2347913"/>
          <p14:tracePt t="128023" x="3232150" y="2411413"/>
          <p14:tracePt t="128058" x="3143250" y="2438400"/>
          <p14:tracePt t="128090" x="3036888" y="2482850"/>
          <p14:tracePt t="128123" x="2946400" y="2517775"/>
          <p14:tracePt t="128157" x="2938463" y="2527300"/>
          <p14:tracePt t="128161" x="2867025" y="2562225"/>
          <p14:tracePt t="128190" x="2786063" y="2589213"/>
          <p14:tracePt t="128225" x="2741613" y="2608263"/>
          <p14:tracePt t="128242" x="2724150" y="2608263"/>
          <p14:tracePt t="128270" x="2714625" y="2608263"/>
          <p14:tracePt t="128291" x="2687638" y="2616200"/>
          <p14:tracePt t="128324" x="2652713" y="2625725"/>
          <p14:tracePt t="128358" x="2643188" y="2625725"/>
          <p14:tracePt t="128391" x="2633663" y="2625725"/>
          <p14:tracePt t="128403" x="2625725" y="2625725"/>
          <p14:tracePt t="128443" x="2616200" y="2625725"/>
          <p14:tracePt t="128560" x="2616200" y="2616200"/>
          <p14:tracePt t="128967" x="2625725" y="2616200"/>
          <p14:tracePt t="128979" x="2633663" y="2608263"/>
          <p14:tracePt t="128999" x="2652713" y="2608263"/>
          <p14:tracePt t="129026" x="2687638" y="2608263"/>
          <p14:tracePt t="129059" x="2751138" y="2598738"/>
          <p14:tracePt t="129063" x="2840038" y="2598738"/>
          <p14:tracePt t="129093" x="3027363" y="2589213"/>
          <p14:tracePt t="129128" x="3071813" y="2589213"/>
          <p14:tracePt t="129134" x="3241675" y="2589213"/>
          <p14:tracePt t="129160" x="3384550" y="2598738"/>
          <p14:tracePt t="129193" x="3465513" y="2598738"/>
          <p14:tracePt t="129202" x="3500438" y="2598738"/>
          <p14:tracePt t="129227" x="3652838" y="2598738"/>
          <p14:tracePt t="129260" x="3875088" y="2608263"/>
          <p14:tracePt t="129265" x="3946525" y="2608263"/>
          <p14:tracePt t="129293" x="4098925" y="2625725"/>
          <p14:tracePt t="129327" x="4384675" y="2643188"/>
          <p14:tracePt t="129361" x="4608513" y="2687638"/>
          <p14:tracePt t="129394" x="4705350" y="2705100"/>
          <p14:tracePt t="129408" x="4724400" y="2705100"/>
          <p14:tracePt t="129427" x="4741863" y="2705100"/>
          <p14:tracePt t="129459" x="4751388" y="2705100"/>
          <p14:tracePt t="129487" x="4759325" y="2705100"/>
          <p14:tracePt t="129500" x="4776788" y="2714625"/>
          <p14:tracePt t="129531" x="4786313" y="2714625"/>
          <p14:tracePt t="129565" x="4795838" y="2714625"/>
          <p14:tracePt t="129642" x="4803775" y="2714625"/>
          <p14:tracePt t="132037" x="4803775" y="2705100"/>
          <p14:tracePt t="132282" x="4813300" y="2705100"/>
          <p14:tracePt t="132348" x="4822825" y="2705100"/>
          <p14:tracePt t="132360" x="4848225" y="2697163"/>
          <p14:tracePt t="132379" x="4875213" y="2697163"/>
          <p14:tracePt t="132403" x="4911725" y="2687638"/>
          <p14:tracePt t="132436" x="4938713" y="2687638"/>
          <p14:tracePt t="132443" x="4946650" y="2687638"/>
          <p14:tracePt t="132470" x="4973638" y="2687638"/>
          <p14:tracePt t="132503" x="4983163" y="2687638"/>
          <p14:tracePt t="132520" x="4983163" y="2679700"/>
          <p14:tracePt t="132553" x="4991100" y="2670175"/>
          <p14:tracePt t="132632" x="5010150" y="2670175"/>
          <p14:tracePt t="132663" x="5018088" y="2660650"/>
          <p14:tracePt t="132674" x="5054600" y="2652713"/>
          <p14:tracePt t="132704" x="5170488" y="2625725"/>
          <p14:tracePt t="132737" x="5214938" y="2625725"/>
          <p14:tracePt t="132741" x="5375275" y="2616200"/>
          <p14:tracePt t="132771" x="5446713" y="2608263"/>
          <p14:tracePt t="132804" x="5473700" y="2608263"/>
          <p14:tracePt t="132813" x="5537200" y="2598738"/>
          <p14:tracePt t="132837" x="5626100" y="2598738"/>
          <p14:tracePt t="132871" x="5688013" y="2598738"/>
          <p14:tracePt t="132882" x="5688013" y="2589213"/>
          <p14:tracePt t="132904" x="5732463" y="2581275"/>
          <p14:tracePt t="132937" x="5759450" y="2581275"/>
          <p14:tracePt t="132940" x="5813425" y="2571750"/>
          <p14:tracePt t="132971" x="5884863" y="2544763"/>
          <p14:tracePt t="133005" x="5911850" y="2536825"/>
          <p14:tracePt t="133009" x="5929313" y="2527300"/>
          <p14:tracePt t="133038" x="5965825" y="2517775"/>
          <p14:tracePt t="133071" x="6010275" y="2500313"/>
          <p14:tracePt t="133085" x="6027738" y="2490788"/>
          <p14:tracePt t="133105" x="6054725" y="2490788"/>
          <p14:tracePt t="133138" x="6054725" y="2482850"/>
          <p14:tracePt t="133683" x="6062663" y="2482850"/>
          <p14:tracePt t="133693" x="6072188" y="2473325"/>
          <p14:tracePt t="133713" x="6099175" y="2473325"/>
          <p14:tracePt t="133740" x="6232525" y="2473325"/>
          <p14:tracePt t="133773" x="6251575" y="2473325"/>
          <p14:tracePt t="133777" x="6348413" y="2473325"/>
          <p14:tracePt t="133808" x="6384925" y="2473325"/>
          <p14:tracePt t="133840" x="6411913" y="2473325"/>
          <p14:tracePt t="133857" x="6429375" y="2473325"/>
          <p14:tracePt t="133875" x="6473825" y="2473325"/>
          <p14:tracePt t="133891" x="6483350" y="2473325"/>
          <p14:tracePt t="135886" x="6473825" y="2473325"/>
          <p14:tracePt t="136784" x="6473825" y="2465388"/>
          <p14:tracePt t="137046" x="6473825" y="2455863"/>
          <p14:tracePt t="137127" x="6465888" y="2455863"/>
          <p14:tracePt t="137201" x="6438900" y="2438400"/>
          <p14:tracePt t="137219" x="6429375" y="2428875"/>
          <p14:tracePt t="137231" x="6402388" y="2419350"/>
          <p14:tracePt t="137252" x="6394450" y="2411413"/>
          <p14:tracePt t="141387" x="6384925" y="2411413"/>
          <p14:tracePt t="141904" x="6367463" y="2401888"/>
          <p14:tracePt t="141938" x="6357938" y="2393950"/>
          <p14:tracePt t="141949" x="6357938" y="2384425"/>
          <p14:tracePt t="141969" x="6340475" y="2374900"/>
          <p14:tracePt t="141980" x="6330950" y="2357438"/>
          <p14:tracePt t="142000" x="6323013" y="2347913"/>
          <p14:tracePt t="142012" x="6303963" y="2312988"/>
          <p14:tracePt t="142032" x="6286500" y="2295525"/>
          <p14:tracePt t="142044" x="6242050" y="2232025"/>
          <p14:tracePt t="142063" x="6224588" y="2205038"/>
          <p14:tracePt t="142075" x="6180138" y="2133600"/>
          <p14:tracePt t="142093" x="6143625" y="2098675"/>
          <p14:tracePt t="142120" x="6134100" y="2081213"/>
          <p14:tracePt t="142152" x="6081713" y="2036763"/>
          <p14:tracePt t="142171" x="6062663" y="2017713"/>
          <p14:tracePt t="142183" x="6000750" y="1982788"/>
          <p14:tracePt t="142203" x="5991225" y="1982788"/>
          <p14:tracePt t="142216" x="5929313" y="1955800"/>
          <p14:tracePt t="142233" x="5911850" y="1946275"/>
          <p14:tracePt t="142245" x="5848350" y="1928813"/>
          <p14:tracePt t="142264" x="5840413" y="1919288"/>
          <p14:tracePt t="142277" x="5776913" y="1911350"/>
          <p14:tracePt t="142295" x="5715000" y="1901825"/>
          <p14:tracePt t="142316" x="5705475" y="1901825"/>
          <p14:tracePt t="142328" x="5697538" y="1893888"/>
          <p14:tracePt t="142340" x="5634038" y="1884363"/>
          <p14:tracePt t="142360" x="5608638" y="1884363"/>
          <p14:tracePt t="142372" x="5554663" y="1874838"/>
          <p14:tracePt t="142390" x="5491163" y="1866900"/>
          <p14:tracePt t="142408" x="5473700" y="1866900"/>
          <p14:tracePt t="142420" x="5411788" y="1857375"/>
          <p14:tracePt t="142438" x="5384800" y="1857375"/>
          <p14:tracePt t="142451" x="5330825" y="1857375"/>
          <p14:tracePt t="142470" x="5313363" y="1847850"/>
          <p14:tracePt t="142483" x="5259388" y="1847850"/>
          <p14:tracePt t="142502" x="5251450" y="1847850"/>
          <p14:tracePt t="142517" x="5197475" y="1847850"/>
          <p14:tracePt t="142537" x="5160963" y="1847850"/>
          <p14:tracePt t="142559" x="5116513" y="1847850"/>
          <p14:tracePt t="142571" x="5099050" y="1847850"/>
          <p14:tracePt t="142584" x="5081588" y="1847850"/>
          <p14:tracePt t="142600" x="5010150" y="1847850"/>
          <p14:tracePt t="142617" x="4956175" y="1847850"/>
          <p14:tracePt t="142640" x="4867275" y="1847850"/>
          <p14:tracePt t="142660" x="4830763" y="1847850"/>
          <p14:tracePt t="142686" x="4795838" y="1847850"/>
          <p14:tracePt t="142706" x="4759325" y="1866900"/>
          <p14:tracePt t="142733" x="4732338" y="1874838"/>
          <p14:tracePt t="142752" x="4724400" y="1874838"/>
          <p14:tracePt t="142784" x="4687888" y="1893888"/>
          <p14:tracePt t="142803" x="4670425" y="1901825"/>
          <p14:tracePt t="142844" x="4660900" y="1901825"/>
          <p14:tracePt t="142863" x="4652963" y="1901825"/>
          <p14:tracePt t="142928" x="4652963" y="1911350"/>
          <p14:tracePt t="142954" x="4643438" y="1911350"/>
          <p14:tracePt t="142974" x="4633913" y="1911350"/>
          <p14:tracePt t="143001" x="4625975" y="1911350"/>
          <p14:tracePt t="143050" x="4616450" y="1911350"/>
          <p14:tracePt t="143085" x="4608513" y="1911350"/>
          <p14:tracePt t="143111" x="4598988" y="1911350"/>
          <p14:tracePt t="143178" x="4589463" y="1911350"/>
          <p14:tracePt t="143268" x="4589463" y="1919288"/>
          <p14:tracePt t="143286" x="4581525" y="1919288"/>
          <p14:tracePt t="144232" x="4554538" y="1919288"/>
          <p14:tracePt t="144243" x="4500563" y="1928813"/>
          <p14:tracePt t="144264" x="4473575" y="1938338"/>
          <p14:tracePt t="144274" x="4419600" y="1938338"/>
          <p14:tracePt t="144293" x="4402138" y="1938338"/>
          <p14:tracePt t="144306" x="4313238" y="1965325"/>
          <p14:tracePt t="144323" x="4259263" y="1982788"/>
          <p14:tracePt t="144336" x="4160838" y="2027238"/>
          <p14:tracePt t="144356" x="4133850" y="2036763"/>
          <p14:tracePt t="144368" x="4044950" y="2062163"/>
          <p14:tracePt t="144387" x="3946525" y="2098675"/>
          <p14:tracePt t="144406" x="3902075" y="2116138"/>
          <p14:tracePt t="144418" x="3813175" y="2152650"/>
          <p14:tracePt t="144438" x="3795713" y="2152650"/>
          <p14:tracePt t="144449" x="3714750" y="2179638"/>
          <p14:tracePt t="144469" x="3697288" y="2197100"/>
          <p14:tracePt t="144481" x="3625850" y="2224088"/>
          <p14:tracePt t="144501" x="3598863" y="2232025"/>
          <p14:tracePt t="144512" x="3544888" y="2268538"/>
          <p14:tracePt t="144532" x="3527425" y="2276475"/>
          <p14:tracePt t="144543" x="3509963" y="2295525"/>
          <p14:tracePt t="144563" x="3500438" y="2312988"/>
          <p14:tracePt t="144574" x="3446463" y="2347913"/>
          <p14:tracePt t="144594" x="3438525" y="2357438"/>
          <p14:tracePt t="144607" x="3402013" y="2384425"/>
          <p14:tracePt t="144626" x="3394075" y="2393950"/>
          <p14:tracePt t="144651" x="3384550" y="2401888"/>
          <p14:tracePt t="144684" x="3375025" y="2411413"/>
          <p14:tracePt t="144714" x="3367088" y="2411413"/>
          <p14:tracePt t="144777" x="3367088" y="2419350"/>
          <p14:tracePt t="144809" x="3367088" y="2428875"/>
          <p14:tracePt t="144857" x="3357563" y="2428875"/>
          <p14:tracePt t="144891" x="3357563" y="2438400"/>
          <p14:tracePt t="144953" x="3340100" y="2438400"/>
          <p14:tracePt t="144987" x="3330575" y="2438400"/>
          <p14:tracePt t="144999" x="3322638" y="2438400"/>
          <p14:tracePt t="145018" x="3313113" y="2438400"/>
          <p14:tracePt t="145031" x="3295650" y="2438400"/>
          <p14:tracePt t="145049" x="3276600" y="2438400"/>
          <p14:tracePt t="145061" x="3241675" y="2446338"/>
          <p14:tracePt t="145082" x="3214688" y="2455863"/>
          <p14:tracePt t="145094" x="3170238" y="2465388"/>
          <p14:tracePt t="145112" x="3152775" y="2473325"/>
          <p14:tracePt t="145125" x="3098800" y="2482850"/>
          <p14:tracePt t="145145" x="3081338" y="2482850"/>
          <p14:tracePt t="145158" x="3054350" y="2482850"/>
          <p14:tracePt t="145175" x="3036888" y="2490788"/>
          <p14:tracePt t="145191" x="2982913" y="2509838"/>
          <p14:tracePt t="145208" x="2982913" y="2517775"/>
          <p14:tracePt t="145225" x="2965450" y="2517775"/>
          <p14:tracePt t="145243" x="2955925" y="2517775"/>
          <p14:tracePt t="145258" x="2928938" y="2527300"/>
          <p14:tracePt t="145279" x="2911475" y="2536825"/>
          <p14:tracePt t="145298" x="2901950" y="2536825"/>
          <p14:tracePt t="145317" x="2894013" y="2536825"/>
          <p14:tracePt t="145329" x="2867025" y="2536825"/>
          <p14:tracePt t="145348" x="2867025" y="2544763"/>
          <p14:tracePt t="145374" x="2857500" y="2544763"/>
          <p14:tracePt t="145393" x="2847975" y="2554288"/>
          <p14:tracePt t="145412" x="2830513" y="2554288"/>
          <p14:tracePt t="145440" x="2813050" y="2562225"/>
          <p14:tracePt t="145460" x="2803525" y="2571750"/>
          <p14:tracePt t="145483" x="2795588" y="2571750"/>
          <p14:tracePt t="145503" x="2776538" y="2581275"/>
          <p14:tracePt t="145523" x="2768600" y="2589213"/>
          <p14:tracePt t="145551" x="2759075" y="2589213"/>
          <p14:tracePt t="145563" x="2751138" y="2589213"/>
          <p14:tracePt t="145585" x="2741613" y="2589213"/>
          <p14:tracePt t="145595" x="2732088" y="2598738"/>
          <p14:tracePt t="145614" x="2724150" y="2608263"/>
          <p14:tracePt t="145627" x="2714625" y="2608263"/>
          <p14:tracePt t="145645" x="2705100" y="2608263"/>
          <p14:tracePt t="145659" x="2697163" y="2608263"/>
          <p14:tracePt t="145757" x="2687638" y="2608263"/>
          <p14:tracePt t="145806" x="2679700" y="2608263"/>
          <p14:tracePt t="145880" x="2670175" y="2608263"/>
          <p14:tracePt t="145942" x="2643188" y="2608263"/>
          <p14:tracePt t="145960" x="2633663" y="2608263"/>
          <p14:tracePt t="145972" x="2608263" y="2608263"/>
          <p14:tracePt t="145992" x="2589213" y="2608263"/>
          <p14:tracePt t="146003" x="2571750" y="2608263"/>
          <p14:tracePt t="146023" x="2562225" y="2616200"/>
          <p14:tracePt t="146035" x="2544763" y="2625725"/>
          <p14:tracePt t="146054" x="2536825" y="2625725"/>
          <p14:tracePt t="146067" x="2490788" y="2643188"/>
          <p14:tracePt t="146085" x="2473325" y="2652713"/>
          <p14:tracePt t="146097" x="2438400" y="2679700"/>
          <p14:tracePt t="146115" x="2374900" y="2714625"/>
          <p14:tracePt t="146134" x="2357438" y="2732088"/>
          <p14:tracePt t="146146" x="2322513" y="2759075"/>
          <p14:tracePt t="146165" x="2286000" y="2768600"/>
          <p14:tracePt t="146178" x="2224088" y="2795588"/>
          <p14:tracePt t="146197" x="2205038" y="2813050"/>
          <p14:tracePt t="146211" x="2179638" y="2822575"/>
          <p14:tracePt t="146228" x="2170113" y="2830513"/>
          <p14:tracePt t="146244" x="2125663" y="2857500"/>
          <p14:tracePt t="146261" x="2098675" y="2874963"/>
          <p14:tracePt t="146278" x="2071688" y="2901950"/>
          <p14:tracePt t="146295" x="2027238" y="2938463"/>
          <p14:tracePt t="146317" x="2017713" y="2938463"/>
          <p14:tracePt t="146336" x="2009775" y="2946400"/>
          <p14:tracePt t="146355" x="1990725" y="2955925"/>
          <p14:tracePt t="146383" x="1982788" y="2955925"/>
          <p14:tracePt t="146449" x="1973263" y="2955925"/>
          <p14:tracePt t="146524" x="1990725" y="2955925"/>
          <p14:tracePt t="146680" x="2036763" y="2955925"/>
          <p14:tracePt t="146699" x="2054225" y="2955925"/>
          <p14:tracePt t="146712" x="2108200" y="2955925"/>
          <p14:tracePt t="146730" x="2125663" y="2955925"/>
          <p14:tracePt t="146742" x="2197100" y="2946400"/>
          <p14:tracePt t="146761" x="2251075" y="2938463"/>
          <p14:tracePt t="146773" x="2322513" y="2938463"/>
          <p14:tracePt t="146793" x="2347913" y="2938463"/>
          <p14:tracePt t="146805" x="2419350" y="2938463"/>
          <p14:tracePt t="146827" x="2455863" y="2938463"/>
          <p14:tracePt t="146837" x="2482850" y="2938463"/>
          <p14:tracePt t="146857" x="2490788" y="2946400"/>
          <p14:tracePt t="146869" x="2536825" y="2946400"/>
          <p14:tracePt t="146888" x="2562225" y="2946400"/>
          <p14:tracePt t="146900" x="2598738" y="2946400"/>
          <p14:tracePt t="146919" x="2608263" y="2946400"/>
          <p14:tracePt t="146931" x="2625725" y="2946400"/>
          <p14:tracePt t="146950" x="2643188" y="2946400"/>
          <p14:tracePt t="146963" x="2670175" y="2955925"/>
          <p14:tracePt t="146982" x="2687638" y="2955925"/>
          <p14:tracePt t="146997" x="2724150" y="2973388"/>
          <p14:tracePt t="147013" x="2732088" y="2973388"/>
          <p14:tracePt t="147047" x="2732088" y="2982913"/>
          <p14:tracePt t="147187" x="2741613" y="2982913"/>
          <p14:tracePt t="147593" x="2751138" y="2990850"/>
          <p14:tracePt t="147752" x="2759075" y="2990850"/>
          <p14:tracePt t="147797" x="2768600" y="2990850"/>
          <p14:tracePt t="147850" x="2776538" y="2990850"/>
          <p14:tracePt t="147874" x="2803525" y="2990850"/>
          <p14:tracePt t="147893" x="2813050" y="2990850"/>
          <p14:tracePt t="147906" x="2840038" y="2990850"/>
          <p14:tracePt t="147925" x="2857500" y="2990850"/>
          <p14:tracePt t="147937" x="2894013" y="3000375"/>
          <p14:tracePt t="147957" x="2919413" y="3000375"/>
          <p14:tracePt t="147969" x="2973388" y="3000375"/>
          <p14:tracePt t="147989" x="3000375" y="3000375"/>
          <p14:tracePt t="148000" x="3044825" y="3009900"/>
          <p14:tracePt t="148019" x="3071813" y="3009900"/>
          <p14:tracePt t="148030" x="3116263" y="3017838"/>
          <p14:tracePt t="148051" x="3133725" y="3017838"/>
          <p14:tracePt t="148063" x="3133725" y="3027363"/>
          <p14:tracePt t="148109" x="3143250" y="3027363"/>
          <p14:tracePt t="148129" x="3152775" y="3027363"/>
          <p14:tracePt t="148141" x="3160713" y="3027363"/>
          <p14:tracePt t="148539" x="3170238" y="3027363"/>
          <p14:tracePt t="149056" x="3205163" y="3027363"/>
          <p14:tracePt t="149088" x="3224213" y="3027363"/>
          <p14:tracePt t="149100" x="3268663" y="3036888"/>
          <p14:tracePt t="149118" x="3303588" y="3036888"/>
          <p14:tracePt t="149130" x="3367088" y="3036888"/>
          <p14:tracePt t="149149" x="3429000" y="3044825"/>
          <p14:tracePt t="149169" x="3438525" y="3044825"/>
          <p14:tracePt t="149181" x="3490913" y="3044825"/>
          <p14:tracePt t="149199" x="3509963" y="3044825"/>
          <p14:tracePt t="149211" x="3589338" y="3054350"/>
          <p14:tracePt t="149231" x="3616325" y="3054350"/>
          <p14:tracePt t="149243" x="3679825" y="3054350"/>
          <p14:tracePt t="149262" x="3705225" y="3062288"/>
          <p14:tracePt t="149274" x="3759200" y="3062288"/>
          <p14:tracePt t="149294" x="3803650" y="3062288"/>
          <p14:tracePt t="149320" x="3830638" y="3062288"/>
          <p14:tracePt t="149338" x="3803650" y="3062288"/>
          <p14:tracePt t="149717" x="3786188" y="3062288"/>
          <p14:tracePt t="149730" x="3724275" y="3062288"/>
          <p14:tracePt t="149750" x="3687763" y="3062288"/>
          <p14:tracePt t="149772" x="3490913" y="3071813"/>
          <p14:tracePt t="149806" x="3438525" y="3081338"/>
          <p14:tracePt t="149810" x="3303588" y="3098800"/>
          <p14:tracePt t="149839" x="3133725" y="3108325"/>
          <p14:tracePt t="149872" x="3009900" y="3108325"/>
          <p14:tracePt t="149888" x="2894013" y="3108325"/>
          <p14:tracePt t="149909" x="2768600" y="3116263"/>
          <p14:tracePt t="149939" x="2544763" y="3125788"/>
          <p14:tracePt t="149973" x="2374900" y="3133725"/>
          <p14:tracePt t="150006" x="2295525" y="3143250"/>
          <p14:tracePt t="150010" x="2214563" y="3152775"/>
          <p14:tracePt t="150039" x="2036763" y="3179763"/>
          <p14:tracePt t="150073" x="1928813" y="3205163"/>
          <p14:tracePt t="150078" x="1874838" y="3214688"/>
          <p14:tracePt t="150107" x="1616075" y="3259138"/>
          <p14:tracePt t="150140" x="1455738" y="3286125"/>
          <p14:tracePt t="150175" x="1303338" y="3303588"/>
          <p14:tracePt t="150207" x="1179513" y="3330575"/>
          <p14:tracePt t="150240" x="1062038" y="3348038"/>
          <p14:tracePt t="150252" x="1027113" y="3357563"/>
          <p14:tracePt t="150273" x="911225" y="3384550"/>
          <p14:tracePt t="150307" x="857250" y="3402013"/>
          <p14:tracePt t="150323" x="839788" y="3411538"/>
          <p14:tracePt t="150357" x="830263" y="3411538"/>
          <p14:tracePt t="150360" x="822325" y="3411538"/>
          <p14:tracePt t="150390" x="768350" y="3419475"/>
          <p14:tracePt t="150423" x="758825" y="3419475"/>
          <p14:tracePt t="150455" x="750888" y="3419475"/>
          <p14:tracePt t="150488" x="758825" y="3419475"/>
          <p14:tracePt t="150910" x="768350" y="3419475"/>
          <p14:tracePt t="150943" x="776288" y="3419475"/>
          <p14:tracePt t="151004" x="785813" y="3419475"/>
          <p14:tracePt t="151016" x="830263" y="3419475"/>
          <p14:tracePt t="151049" x="866775" y="3419475"/>
          <p14:tracePt t="151068" x="938213" y="3419475"/>
          <p14:tracePt t="151101" x="990600" y="3419475"/>
          <p14:tracePt t="151126" x="1108075" y="3419475"/>
          <p14:tracePt t="151160" x="1250950" y="3429000"/>
          <p14:tracePt t="151193" x="1322388" y="3438525"/>
          <p14:tracePt t="151226" x="1411288" y="3438525"/>
          <p14:tracePt t="151260" x="1438275" y="3438525"/>
          <p14:tracePt t="151270" x="1527175" y="3438525"/>
          <p14:tracePt t="151303" x="1589088" y="3438525"/>
          <p14:tracePt t="151326" x="1679575" y="3438525"/>
          <p14:tracePt t="151359" x="1785938" y="3446463"/>
          <p14:tracePt t="151393" x="1812925" y="3446463"/>
          <p14:tracePt t="151397" x="1893888" y="3455988"/>
          <p14:tracePt t="151430" x="1955800" y="3465513"/>
          <p14:tracePt t="151460" x="2036763" y="3465513"/>
          <p14:tracePt t="151493" x="2054225" y="3473450"/>
          <p14:tracePt t="151527" x="2062163" y="3473450"/>
          <p14:tracePt t="151543" x="2071688" y="3473450"/>
          <p14:tracePt t="151650" x="2089150" y="3473450"/>
          <p14:tracePt t="151741" x="2098675" y="3473450"/>
          <p14:tracePt t="151793" x="2108200" y="3473450"/>
          <p14:tracePt t="151804" x="2125663" y="3473450"/>
          <p14:tracePt t="151828" x="2187575" y="3473450"/>
          <p14:tracePt t="151861" x="2259013" y="3473450"/>
          <p14:tracePt t="151895" x="2286000" y="3473450"/>
          <p14:tracePt t="151898" x="2357438" y="3473450"/>
          <p14:tracePt t="151931" x="2455863" y="3473450"/>
          <p14:tracePt t="151962" x="2554288" y="3473450"/>
          <p14:tracePt t="151996" x="2670175" y="3473450"/>
          <p14:tracePt t="152029" x="2751138" y="3473450"/>
          <p14:tracePt t="152062" x="2919413" y="3473450"/>
          <p14:tracePt t="152096" x="3160713" y="3490913"/>
          <p14:tracePt t="152129" x="3286125" y="3490913"/>
          <p14:tracePt t="152163" x="3411538" y="3509963"/>
          <p14:tracePt t="152198" x="3517900" y="3517900"/>
          <p14:tracePt t="152229" x="3616325" y="3536950"/>
          <p14:tracePt t="152262" x="3687763" y="3544888"/>
          <p14:tracePt t="152296" x="3697288" y="3544888"/>
          <p14:tracePt t="152310" x="3732213" y="3544888"/>
          <p14:tracePt t="152343" x="3759200" y="3544888"/>
          <p14:tracePt t="152363" x="3822700" y="3544888"/>
          <p14:tracePt t="152396" x="3848100" y="3544888"/>
          <p14:tracePt t="152429" x="3867150" y="3544888"/>
          <p14:tracePt t="152433" x="3884613" y="3544888"/>
          <p14:tracePt t="152466" x="3894138" y="3544888"/>
          <p14:tracePt t="152527" x="3902075" y="3544888"/>
          <p14:tracePt t="152626" x="3911600" y="3544888"/>
          <p14:tracePt t="152653" x="3911600" y="3554413"/>
          <p14:tracePt t="152784" x="3919538" y="3554413"/>
          <p14:tracePt t="152818" x="3929063" y="3554413"/>
          <p14:tracePt t="152908" x="3929063" y="3562350"/>
          <p14:tracePt t="152958" x="3938588" y="3562350"/>
          <p14:tracePt t="152983" x="3946525" y="3562350"/>
          <p14:tracePt t="153050" x="3946525" y="3571875"/>
          <p14:tracePt t="153313" x="3956050" y="3571875"/>
          <p14:tracePt t="153429" x="3956050" y="3581400"/>
          <p14:tracePt t="207637" x="3973513" y="3581400"/>
          <p14:tracePt t="207776" x="3983038" y="3581400"/>
          <p14:tracePt t="207788" x="3990975" y="3571875"/>
          <p14:tracePt t="207806" x="4010025" y="3554413"/>
          <p14:tracePt t="207836" x="4017963" y="3544888"/>
          <p14:tracePt t="207863" x="4037013" y="3527425"/>
          <p14:tracePt t="207896" x="4062413" y="3490913"/>
          <p14:tracePt t="207900" x="4108450" y="3446463"/>
          <p14:tracePt t="207933" x="4125913" y="3419475"/>
          <p14:tracePt t="207964" x="4160838" y="3357563"/>
          <p14:tracePt t="207997" x="4187825" y="3286125"/>
          <p14:tracePt t="208030" x="4187825" y="3259138"/>
          <p14:tracePt t="208046" x="4179888" y="3170238"/>
          <p14:tracePt t="208080" x="4179888" y="3152775"/>
          <p14:tracePt t="208097" x="4160838" y="3098800"/>
          <p14:tracePt t="208129" x="4160838" y="3089275"/>
          <p14:tracePt t="208138" x="4160838" y="3081338"/>
          <p14:tracePt t="208402" x="4152900" y="3081338"/>
          <p14:tracePt t="208848" x="4125913" y="3081338"/>
          <p14:tracePt t="208888" x="4054475" y="3071813"/>
          <p14:tracePt t="208907" x="4017963" y="3071813"/>
          <p14:tracePt t="208934" x="3813175" y="3036888"/>
          <p14:tracePt t="208966" x="3724275" y="3017838"/>
          <p14:tracePt t="209000" x="3562350" y="2990850"/>
          <p14:tracePt t="209033" x="3330575" y="2946400"/>
          <p14:tracePt t="209066" x="3232150" y="2919413"/>
          <p14:tracePt t="209079" x="3152775" y="2919413"/>
          <p14:tracePt t="209113" x="3143250" y="2919413"/>
          <p14:tracePt t="209134" x="3000375" y="2919413"/>
          <p14:tracePt t="209166" x="2946400" y="2928938"/>
          <p14:tracePt t="209199" x="2928938" y="2928938"/>
          <p14:tracePt t="209203" x="2857500" y="2928938"/>
          <p14:tracePt t="209236" x="2732088" y="2901950"/>
          <p14:tracePt t="209267" x="2589213" y="2847975"/>
          <p14:tracePt t="209301" x="2571750" y="2840038"/>
          <p14:tracePt t="209334" x="2517775" y="2803525"/>
          <p14:tracePt t="209367" x="2500313" y="2786063"/>
          <p14:tracePt t="209400" x="2490788" y="2768600"/>
          <p14:tracePt t="209440" x="2482850" y="2768600"/>
          <p14:tracePt t="209467" x="2465388" y="2732088"/>
          <p14:tracePt t="209501" x="2465388" y="2724150"/>
          <p14:tracePt t="209577" x="2455863" y="2724150"/>
          <p14:tracePt t="209596" x="2455863" y="2714625"/>
          <p14:tracePt t="209608" x="2455863" y="2697163"/>
          <p14:tracePt t="209644" x="2455863" y="2687638"/>
          <p14:tracePt t="209668" x="2455863" y="2660650"/>
          <p14:tracePt t="209701" x="2455863" y="2652713"/>
          <p14:tracePt t="209735" x="2446338" y="2643188"/>
          <p14:tracePt t="209739" x="2446338" y="2633663"/>
          <p14:tracePt t="209772" x="2438400" y="2616200"/>
          <p14:tracePt t="209802" x="2438400" y="2608263"/>
          <p14:tracePt t="210021" x="2438400" y="2598738"/>
          <p14:tracePt t="210088" x="2438400" y="2589213"/>
          <p14:tracePt t="210147" x="2438400" y="2581275"/>
          <p14:tracePt t="210588" x="2446338" y="2581275"/>
          <p14:tracePt t="211248" x="2465388" y="2581275"/>
          <p14:tracePt t="211278" x="2482850" y="2581275"/>
          <p14:tracePt t="211296" x="2500313" y="2571750"/>
          <p14:tracePt t="211308" x="2544763" y="2562225"/>
          <p14:tracePt t="211340" x="2589213" y="2562225"/>
          <p14:tracePt t="211373" x="2687638" y="2581275"/>
          <p14:tracePt t="211405" x="2768600" y="2589213"/>
          <p14:tracePt t="211420" x="2786063" y="2598738"/>
          <p14:tracePt t="211439" x="2874963" y="2608263"/>
          <p14:tracePt t="211471" x="2946400" y="2625725"/>
          <p14:tracePt t="211482" x="3000375" y="2633663"/>
          <p14:tracePt t="211507" x="3268663" y="2687638"/>
          <p14:tracePt t="211540" x="3322638" y="2697163"/>
          <p14:tracePt t="211547" x="3446463" y="2741613"/>
          <p14:tracePt t="211573" x="3679825" y="2813050"/>
          <p14:tracePt t="211606" x="3822700" y="2857500"/>
          <p14:tracePt t="211623" x="4044950" y="2919413"/>
          <p14:tracePt t="211643" x="4133850" y="2955925"/>
          <p14:tracePt t="211674" x="4537075" y="3081338"/>
          <p14:tracePt t="211707" x="4795838" y="3179763"/>
          <p14:tracePt t="211739" x="4857750" y="3205163"/>
          <p14:tracePt t="211748" x="5081588" y="3286125"/>
          <p14:tracePt t="211774" x="5411788" y="3375025"/>
          <p14:tracePt t="211806" x="5483225" y="3402013"/>
          <p14:tracePt t="211809" x="5786438" y="3482975"/>
          <p14:tracePt t="211841" x="5911850" y="3527425"/>
          <p14:tracePt t="211873" x="6108700" y="3562350"/>
          <p14:tracePt t="211878" x="6170613" y="3581400"/>
          <p14:tracePt t="211908" x="6491288" y="3652838"/>
          <p14:tracePt t="211908" x="6705600" y="3687763"/>
          <p14:tracePt t="211940" x="6732588" y="3697288"/>
          <p14:tracePt t="211951" x="6875463" y="3714750"/>
          <p14:tracePt t="211974" x="7126288" y="3759200"/>
          <p14:tracePt t="212007" x="7224713" y="3768725"/>
          <p14:tracePt t="212013" x="7491413" y="3813175"/>
          <p14:tracePt t="212041" x="7759700" y="3857625"/>
          <p14:tracePt t="212075" x="7894638" y="3875088"/>
          <p14:tracePt t="212107" x="8018463" y="3894138"/>
          <p14:tracePt t="212112" x="8081963" y="3902075"/>
          <p14:tracePt t="212142" x="8170863" y="3929063"/>
          <p14:tracePt t="212173" x="8224838" y="3946525"/>
          <p14:tracePt t="212178" x="8277225" y="3965575"/>
          <p14:tracePt t="212209" x="8313738" y="3983038"/>
          <p14:tracePt t="212241" x="8331200" y="3983038"/>
          <p14:tracePt t="212254" x="8358188" y="3990975"/>
          <p14:tracePt t="212275" x="8439150" y="4010025"/>
          <p14:tracePt t="212307" x="8491538" y="4027488"/>
          <p14:tracePt t="212315" x="8518525" y="4037013"/>
          <p14:tracePt t="212342" x="8562975" y="4044950"/>
          <p14:tracePt t="217386" x="8562975" y="4037013"/>
          <p14:tracePt t="217586" x="8545513" y="4027488"/>
          <p14:tracePt t="217616" x="8518525" y="4017963"/>
          <p14:tracePt t="217628" x="8456613" y="3965575"/>
          <p14:tracePt t="217659" x="8420100" y="3929063"/>
          <p14:tracePt t="217692" x="8296275" y="3875088"/>
          <p14:tracePt t="217726" x="8242300" y="3857625"/>
          <p14:tracePt t="217736" x="8081963" y="3786188"/>
          <p14:tracePt t="217759" x="7947025" y="3724275"/>
          <p14:tracePt t="217792" x="7823200" y="3687763"/>
          <p14:tracePt t="217804" x="7769225" y="3670300"/>
          <p14:tracePt t="217826" x="7626350" y="3608388"/>
          <p14:tracePt t="217859" x="7500938" y="3571875"/>
          <p14:tracePt t="217866" x="7429500" y="3536950"/>
          <p14:tracePt t="217893" x="7224713" y="3465513"/>
          <p14:tracePt t="217926" x="7018338" y="3375025"/>
          <p14:tracePt t="217929" x="6572250" y="3170238"/>
          <p14:tracePt t="217960" x="6296025" y="3036888"/>
          <p14:tracePt t="217993" x="6170613" y="2965450"/>
          <p14:tracePt t="218008" x="6116638" y="2946400"/>
          <p14:tracePt t="218026" x="5857875" y="2857500"/>
          <p14:tracePt t="218061" x="5680075" y="2795588"/>
          <p14:tracePt t="218070" x="5599113" y="2776538"/>
          <p14:tracePt t="218093" x="5357813" y="2687638"/>
          <p14:tracePt t="218126" x="5180013" y="2616200"/>
          <p14:tracePt t="218133" x="5116513" y="2589213"/>
          <p14:tracePt t="218160" x="4894263" y="2509838"/>
          <p14:tracePt t="218194" x="4732338" y="2465388"/>
          <p14:tracePt t="218197" x="4411663" y="2347913"/>
          <p14:tracePt t="218227" x="4214813" y="2286000"/>
          <p14:tracePt t="218261" x="4010025" y="2232025"/>
          <p14:tracePt t="218294" x="3768725" y="2133600"/>
          <p14:tracePt t="218307" x="3670300" y="2108200"/>
          <p14:tracePt t="218327" x="3295650" y="1973263"/>
          <p14:tracePt t="218361" x="2822575" y="1822450"/>
          <p14:tracePt t="218394" x="2633663" y="1758950"/>
          <p14:tracePt t="218428" x="2598738" y="1758950"/>
          <p14:tracePt t="218432" x="2366963" y="1714500"/>
          <p14:tracePt t="218461" x="2276475" y="1697038"/>
          <p14:tracePt t="218495" x="2259013" y="1687513"/>
          <p14:tracePt t="218506" x="2152650" y="1670050"/>
          <p14:tracePt t="218528" x="2017713" y="1633538"/>
          <p14:tracePt t="218562" x="1990725" y="1625600"/>
          <p14:tracePt t="218574" x="1965325" y="1616075"/>
          <p14:tracePt t="218595" x="1847850" y="1598613"/>
          <p14:tracePt t="218628" x="1795463" y="1581150"/>
          <p14:tracePt t="218636" x="1803400" y="1598613"/>
          <p14:tracePt t="218732" x="1830388" y="1608138"/>
          <p14:tracePt t="218743" x="1866900" y="1643063"/>
          <p14:tracePt t="218763" x="1919288" y="1697038"/>
          <p14:tracePt t="218796" x="1990725" y="1768475"/>
          <p14:tracePt t="218829" x="2036763" y="1803400"/>
          <p14:tracePt t="218839" x="2081213" y="1839913"/>
          <p14:tracePt t="218862" x="2125663" y="1866900"/>
          <p14:tracePt t="218896" x="2125663" y="1874838"/>
          <p14:tracePt t="218901" x="2143125" y="1884363"/>
          <p14:tracePt t="218929" x="2170113" y="1901825"/>
          <p14:tracePt t="218962" x="2205038" y="1919288"/>
          <p14:tracePt t="218966" x="2214563" y="1919288"/>
          <p14:tracePt t="219001" x="2241550" y="1919288"/>
          <p14:tracePt t="219094" x="2251075" y="1919288"/>
          <p14:tracePt t="219106" x="2286000" y="1928813"/>
          <p14:tracePt t="219202" x="2295525" y="1938338"/>
          <p14:tracePt t="219213" x="2330450" y="1946275"/>
          <p14:tracePt t="219232" x="2339975" y="1938338"/>
          <p14:tracePt t="219316" x="2339975" y="1919288"/>
          <p14:tracePt t="219328" x="2339975" y="1911350"/>
          <p14:tracePt t="219388" x="2339975" y="1901825"/>
          <p14:tracePt t="219407" x="2330450" y="1893888"/>
          <p14:tracePt t="219453" x="2322513" y="1884363"/>
          <p14:tracePt t="219464" x="2286000" y="1874838"/>
          <p14:tracePt t="219484" x="2276475" y="1874838"/>
          <p14:tracePt t="219498" x="2241550" y="1857375"/>
          <p14:tracePt t="219531" x="2214563" y="1857375"/>
          <p14:tracePt t="219534" x="2187575" y="1857375"/>
          <p14:tracePt t="219565" x="2133600" y="1857375"/>
          <p14:tracePt t="219598" x="2108200" y="1866900"/>
          <p14:tracePt t="219608" x="2071688" y="1893888"/>
          <p14:tracePt t="219631" x="2054225" y="1901825"/>
          <p14:tracePt t="219664" x="2044700" y="1911350"/>
          <p14:tracePt t="219669" x="2027238" y="1919288"/>
          <p14:tracePt t="219698" x="2044700" y="1928813"/>
          <p14:tracePt t="219768" x="2089150" y="1938338"/>
          <p14:tracePt t="219779" x="2187575" y="1955800"/>
          <p14:tracePt t="219799" x="2339975" y="1990725"/>
          <p14:tracePt t="219832" x="2544763" y="2009775"/>
          <p14:tracePt t="219848" x="2643188" y="2017713"/>
          <p14:tracePt t="219865" x="2982913" y="2017713"/>
          <p14:tracePt t="219898" x="3152775" y="2036763"/>
          <p14:tracePt t="219911" x="3170238" y="2036763"/>
          <p14:tracePt t="219932" x="3241675" y="2036763"/>
          <p14:tracePt t="219965" x="3313113" y="2036763"/>
          <p14:tracePt t="219972" x="3357563" y="2036763"/>
          <p14:tracePt t="219999" x="3509963" y="2036763"/>
          <p14:tracePt t="220032" x="3571875" y="2027238"/>
          <p14:tracePt t="220036" x="3589338" y="2027238"/>
          <p14:tracePt t="220069" x="3598863" y="2017713"/>
          <p14:tracePt t="220099" x="3679825" y="1990725"/>
          <p14:tracePt t="220133" x="3751263" y="1982788"/>
          <p14:tracePt t="220146" x="3795713" y="1982788"/>
          <p14:tracePt t="220166" x="3894138" y="1982788"/>
          <p14:tracePt t="220199" x="3973513" y="1982788"/>
          <p14:tracePt t="220203" x="4160838" y="1982788"/>
          <p14:tracePt t="220233" x="4276725" y="1973263"/>
          <p14:tracePt t="220266" x="4286250" y="1973263"/>
          <p14:tracePt t="220313" x="4303713" y="1973263"/>
          <p14:tracePt t="220332" x="4330700" y="1965325"/>
          <p14:tracePt t="220351" x="4357688" y="1965325"/>
          <p14:tracePt t="220367" x="4375150" y="1965325"/>
          <p14:tracePt t="220457" x="4438650" y="1955800"/>
          <p14:tracePt t="220474" x="4473575" y="1955800"/>
          <p14:tracePt t="220487" x="4527550" y="1946275"/>
          <p14:tracePt t="220506" x="4518025" y="1946275"/>
          <p14:tracePt t="221183" x="4491038" y="1955800"/>
          <p14:tracePt t="221196" x="4446588" y="1973263"/>
          <p14:tracePt t="221214" x="4429125" y="1982788"/>
          <p14:tracePt t="221236" x="4375150" y="2027238"/>
          <p14:tracePt t="221269" x="4340225" y="2062163"/>
          <p14:tracePt t="221276" x="4330700" y="2081213"/>
          <p14:tracePt t="221303" x="4197350" y="2205038"/>
          <p14:tracePt t="221335" x="4152900" y="2232025"/>
          <p14:tracePt t="221339" x="4044950" y="2330450"/>
          <p14:tracePt t="221370" x="3956050" y="2411413"/>
          <p14:tracePt t="221403" x="3919538" y="2438400"/>
          <p14:tracePt t="221419" x="3884613" y="2465388"/>
          <p14:tracePt t="221436" x="3813175" y="2527300"/>
          <p14:tracePt t="221469" x="3759200" y="2571750"/>
          <p14:tracePt t="221480" x="3759200" y="2581275"/>
          <p14:tracePt t="221503" x="3697288" y="2633663"/>
          <p14:tracePt t="221536" x="3687763" y="2652713"/>
          <p14:tracePt t="221543" x="3660775" y="2687638"/>
          <p14:tracePt t="221570" x="3652838" y="2705100"/>
          <p14:tracePt t="221587" x="3598863" y="2768600"/>
          <p14:tracePt t="221606" x="3562350" y="2803525"/>
          <p14:tracePt t="221623" x="3544888" y="2822575"/>
          <p14:tracePt t="221637" x="3527425" y="2840038"/>
          <p14:tracePt t="221669" x="3490913" y="2847975"/>
          <p14:tracePt t="221694" x="3465513" y="2867025"/>
          <p14:tracePt t="221706" x="3446463" y="2874963"/>
          <p14:tracePt t="221721" x="3419475" y="2884488"/>
          <p14:tracePt t="221738" x="3411538" y="2901950"/>
          <p14:tracePt t="221754" x="3402013" y="2901950"/>
          <p14:tracePt t="221812" x="3394075" y="2901950"/>
          <p14:tracePt t="221824" x="3357563" y="2884488"/>
          <p14:tracePt t="221842" x="3348038" y="2884488"/>
          <p14:tracePt t="221853" x="3330575" y="2874963"/>
          <p14:tracePt t="221873" x="3303588" y="2867025"/>
          <p14:tracePt t="221892" x="3276600" y="2847975"/>
          <p14:tracePt t="221919" x="3251200" y="2830513"/>
          <p14:tracePt t="221938" x="3232150" y="2822575"/>
          <p14:tracePt t="221950" x="3224213" y="2813050"/>
          <p14:tracePt t="221969" x="3205163" y="2813050"/>
          <p14:tracePt t="221995" x="3197225" y="2803525"/>
          <p14:tracePt t="222032" x="3187700" y="2803525"/>
          <p14:tracePt t="222044" x="3170238" y="2795588"/>
          <p14:tracePt t="222064" x="3160713" y="2795588"/>
          <p14:tracePt t="222096" x="3152775" y="2795588"/>
          <p14:tracePt t="222169" x="3152775" y="2803525"/>
          <p14:tracePt t="222188" x="3143250" y="2813050"/>
          <p14:tracePt t="222200" x="3125788" y="2830513"/>
          <p14:tracePt t="222252" x="3125788" y="2840038"/>
          <p14:tracePt t="222311" x="3116263" y="2847975"/>
          <p14:tracePt t="222343" x="3108325" y="2857500"/>
          <p14:tracePt t="222361" x="3108325" y="2867025"/>
          <p14:tracePt t="222373" x="3108325" y="2874963"/>
          <p14:tracePt t="222393" x="3108325" y="2894013"/>
          <p14:tracePt t="222439" x="3108325" y="2901950"/>
          <p14:tracePt t="222457" x="3133725" y="2919413"/>
          <p14:tracePt t="222483" x="3160713" y="2928938"/>
          <p14:tracePt t="222503" x="3170238" y="2938463"/>
          <p14:tracePt t="222514" x="3224213" y="2955925"/>
          <p14:tracePt t="222533" x="3251200" y="2955925"/>
          <p14:tracePt t="222545" x="3295650" y="2965450"/>
          <p14:tracePt t="222563" x="3348038" y="2973388"/>
          <p14:tracePt t="222584" x="3357563" y="2973388"/>
          <p14:tracePt t="222624" x="3367088" y="2973388"/>
          <p14:tracePt t="222643" x="3375025" y="2965450"/>
          <p14:tracePt t="222655" x="3375025" y="2955925"/>
          <p14:tracePt t="222674" x="3375025" y="2928938"/>
          <p14:tracePt t="222692" x="3357563" y="2901950"/>
          <p14:tracePt t="222705" x="3348038" y="2884488"/>
          <p14:tracePt t="222725" x="3330575" y="2874963"/>
          <p14:tracePt t="222737" x="3313113" y="2867025"/>
          <p14:tracePt t="222749" x="3268663" y="2857500"/>
          <p14:tracePt t="222769" x="3224213" y="2857500"/>
          <p14:tracePt t="222788" x="3197225" y="2867025"/>
          <p14:tracePt t="222800" x="3152775" y="2874963"/>
          <p14:tracePt t="222819" x="3116263" y="2874963"/>
          <p14:tracePt t="222830" x="3081338" y="2894013"/>
          <p14:tracePt t="222849" x="3054350" y="2901950"/>
          <p14:tracePt t="222861" x="3036888" y="2919413"/>
          <p14:tracePt t="222894" x="3027363" y="2928938"/>
          <p14:tracePt t="222913" x="3009900" y="2946400"/>
          <p14:tracePt t="222939" x="3009900" y="2965450"/>
          <p14:tracePt t="222959" x="3009900" y="2982913"/>
          <p14:tracePt t="222987" x="3027363" y="3009900"/>
          <p14:tracePt t="223006" x="3036888" y="3027363"/>
          <p14:tracePt t="223017" x="3089275" y="3054350"/>
          <p14:tracePt t="223036" x="3108325" y="3071813"/>
          <p14:tracePt t="223048" x="3143250" y="3089275"/>
          <p14:tracePt t="223069" x="3152775" y="3089275"/>
          <p14:tracePt t="223081" x="3179763" y="3089275"/>
          <p14:tracePt t="223117" x="3197225" y="3081338"/>
          <p14:tracePt t="223128" x="3205163" y="3071813"/>
          <p14:tracePt t="223148" x="3224213" y="3054350"/>
          <p14:tracePt t="223174" x="3232150" y="3009900"/>
          <p14:tracePt t="223194" x="3232150" y="2990850"/>
          <p14:tracePt t="223206" x="3232150" y="2946400"/>
          <p14:tracePt t="223225" x="3224213" y="2938463"/>
          <p14:tracePt t="223257" x="3224213" y="2928938"/>
          <p14:tracePt t="223282" x="3214688" y="2919413"/>
          <p14:tracePt t="223294" x="3197225" y="2911475"/>
          <p14:tracePt t="223307" x="3170238" y="2901950"/>
          <p14:tracePt t="223318" x="3125788" y="2894013"/>
          <p14:tracePt t="223336" x="3116263" y="2884488"/>
          <p14:tracePt t="223348" x="3098800" y="2884488"/>
          <p14:tracePt t="223367" x="3071813" y="2884488"/>
          <p14:tracePt t="223379" x="3054350" y="2884488"/>
          <p14:tracePt t="223398" x="3054350" y="2894013"/>
          <p14:tracePt t="223463" x="3044825" y="2901950"/>
          <p14:tracePt t="223475" x="3044825" y="2928938"/>
          <p14:tracePt t="223494" x="3044825" y="2946400"/>
          <p14:tracePt t="223506" x="3054350" y="2973388"/>
          <p14:tracePt t="223526" x="3062288" y="2982913"/>
          <p14:tracePt t="223537" x="3071813" y="3000375"/>
          <p14:tracePt t="223556" x="3081338" y="3017838"/>
          <p14:tracePt t="223568" x="3116263" y="3044825"/>
          <p14:tracePt t="223586" x="3133725" y="3044825"/>
          <p14:tracePt t="223598" x="3143250" y="3044825"/>
          <p14:tracePt t="223663" x="3152775" y="3044825"/>
          <p14:tracePt t="223681" x="3160713" y="3044825"/>
          <p14:tracePt t="223712" x="3170238" y="3044825"/>
          <p14:tracePt t="223731" x="3187700" y="3027363"/>
          <p14:tracePt t="223745" x="3187700" y="3009900"/>
          <p14:tracePt t="223762" x="3187700" y="2990850"/>
          <p14:tracePt t="223773" x="3187700" y="2973388"/>
          <p14:tracePt t="223792" x="3187700" y="2955925"/>
          <p14:tracePt t="223818" x="3187700" y="2946400"/>
          <p14:tracePt t="223837" x="3187700" y="2938463"/>
          <p14:tracePt t="223849" x="3179763" y="2928938"/>
          <p14:tracePt t="223868" x="3179763" y="2919413"/>
          <p14:tracePt t="223887" x="3160713" y="2901950"/>
          <p14:tracePt t="223899" x="3160713" y="2894013"/>
          <p14:tracePt t="223918" x="3152775" y="2884488"/>
          <p14:tracePt t="223981" x="3143250" y="2894013"/>
          <p14:tracePt t="224077" x="3143250" y="2901950"/>
          <p14:tracePt t="224151" x="3152775" y="2901950"/>
          <p14:tracePt t="224242" x="3205163" y="2894013"/>
          <p14:tracePt t="224281" x="3224213" y="2884488"/>
          <p14:tracePt t="224292" x="3322638" y="2857500"/>
          <p14:tracePt t="224312" x="3357563" y="2857500"/>
          <p14:tracePt t="224323" x="3411538" y="2830513"/>
          <p14:tracePt t="224343" x="3446463" y="2822575"/>
          <p14:tracePt t="224354" x="3517900" y="2776538"/>
          <p14:tracePt t="224375" x="3544888" y="2776538"/>
          <p14:tracePt t="224386" x="3652838" y="2732088"/>
          <p14:tracePt t="224404" x="3679825" y="2724150"/>
          <p14:tracePt t="224416" x="3759200" y="2687638"/>
          <p14:tracePt t="224435" x="3786188" y="2670175"/>
          <p14:tracePt t="224447" x="3848100" y="2625725"/>
          <p14:tracePt t="224467" x="3867150" y="2616200"/>
          <p14:tracePt t="224479" x="3911600" y="2589213"/>
          <p14:tracePt t="224498" x="3929063" y="2581275"/>
          <p14:tracePt t="224516" x="3929063" y="2562225"/>
          <p14:tracePt t="224546" x="3938588" y="2562225"/>
          <p14:tracePt t="224563" x="3946525" y="2554288"/>
          <p14:tracePt t="224575" x="3965575" y="2517775"/>
          <p14:tracePt t="224594" x="3973513" y="2509838"/>
          <p14:tracePt t="224607" x="3983038" y="2490788"/>
          <p14:tracePt t="224625" x="3983038" y="2465388"/>
          <p14:tracePt t="224637" x="3983038" y="2419350"/>
          <p14:tracePt t="224655" x="3983038" y="2401888"/>
          <p14:tracePt t="224667" x="3983038" y="2347913"/>
          <p14:tracePt t="224686" x="3983038" y="2322513"/>
          <p14:tracePt t="224705" x="3983038" y="2268538"/>
          <p14:tracePt t="224737" x="3983038" y="2251075"/>
          <p14:tracePt t="224749" x="3983038" y="2214563"/>
          <p14:tracePt t="224768" x="3983038" y="2197100"/>
          <p14:tracePt t="224779" x="3983038" y="2170113"/>
          <p14:tracePt t="224798" x="3983038" y="2160588"/>
          <p14:tracePt t="224824" x="3983038" y="2152650"/>
          <p14:tracePt t="224859" x="3983038" y="2143125"/>
          <p14:tracePt t="224871" x="3983038" y="2125663"/>
          <p14:tracePt t="224890" x="3973513" y="2116138"/>
          <p14:tracePt t="224909" x="3973513" y="2108200"/>
          <p14:tracePt t="224921" x="3965575" y="2071688"/>
          <p14:tracePt t="224940" x="3956050" y="2062163"/>
          <p14:tracePt t="224952" x="3946525" y="2036763"/>
          <p14:tracePt t="224971" x="3946525" y="2027238"/>
          <p14:tracePt t="224982" x="3938588" y="2000250"/>
          <p14:tracePt t="225000" x="3929063" y="1982788"/>
          <p14:tracePt t="225035" x="3929063" y="1990725"/>
          <p14:tracePt t="225161" x="3929063" y="2009775"/>
          <p14:tracePt t="225192" x="3929063" y="2027238"/>
          <p14:tracePt t="225202" x="3929063" y="2036763"/>
          <p14:tracePt t="225234" x="3929063" y="2054225"/>
          <p14:tracePt t="225252" x="3929063" y="2062163"/>
          <p14:tracePt t="225265" x="3929063" y="2081213"/>
          <p14:tracePt t="225283" x="3929063" y="2098675"/>
          <p14:tracePt t="225295" x="3938588" y="2125663"/>
          <p14:tracePt t="225314" x="3956050" y="2160588"/>
          <p14:tracePt t="225333" x="3956050" y="2170113"/>
          <p14:tracePt t="225345" x="3956050" y="2187575"/>
          <p14:tracePt t="225363" x="3956050" y="2197100"/>
          <p14:tracePt t="225375" x="3965575" y="2232025"/>
          <p14:tracePt t="225394" x="3965575" y="2259013"/>
          <p14:tracePt t="225406" x="3965575" y="2268538"/>
          <p14:tracePt t="225424" x="3965575" y="2303463"/>
          <p14:tracePt t="225443" x="3965575" y="2322513"/>
          <p14:tracePt t="225455" x="3965575" y="2357438"/>
          <p14:tracePt t="225475" x="3965575" y="2374900"/>
          <p14:tracePt t="225487" x="3956050" y="2401888"/>
          <p14:tracePt t="225504" x="3956050" y="2411413"/>
          <p14:tracePt t="225516" x="3956050" y="2446338"/>
          <p14:tracePt t="225535" x="3946525" y="2500313"/>
          <p14:tracePt t="225553" x="3938588" y="2509838"/>
          <p14:tracePt t="225566" x="3929063" y="2562225"/>
          <p14:tracePt t="225585" x="3919538" y="2581275"/>
          <p14:tracePt t="225599" x="3911600" y="2616200"/>
          <p14:tracePt t="225616" x="3911600" y="2625725"/>
          <p14:tracePt t="225642" x="3902075" y="2660650"/>
          <p14:tracePt t="225660" x="3894138" y="2687638"/>
          <p14:tracePt t="225678" x="3884613" y="2705100"/>
          <p14:tracePt t="225690" x="3884613" y="2714625"/>
          <p14:tracePt t="225709" x="3884613" y="2741613"/>
          <p14:tracePt t="225742" x="3884613" y="2751138"/>
          <p14:tracePt t="225753" x="3884613" y="2759075"/>
          <p14:tracePt t="225772" x="3884613" y="2751138"/>
          <p14:tracePt t="225974" x="3884613" y="2724150"/>
          <p14:tracePt t="225992" x="3884613" y="2714625"/>
          <p14:tracePt t="226004" x="3884613" y="2679700"/>
          <p14:tracePt t="226024" x="3884613" y="2660650"/>
          <p14:tracePt t="226036" x="3894138" y="2625725"/>
          <p14:tracePt t="226055" x="3902075" y="2598738"/>
          <p14:tracePt t="226086" x="3902075" y="2581275"/>
          <p14:tracePt t="226097" x="3911600" y="2544763"/>
          <p14:tracePt t="226116" x="3919538" y="2500313"/>
          <p14:tracePt t="226134" x="3919538" y="2482850"/>
          <p14:tracePt t="226147" x="3938588" y="2419350"/>
          <p14:tracePt t="226165" x="3946525" y="2374900"/>
          <p14:tracePt t="226192" x="3956050" y="2347913"/>
          <p14:tracePt t="226211" x="3956050" y="2303463"/>
          <p14:tracePt t="226230" x="3965575" y="2295525"/>
          <p14:tracePt t="226242" x="3973513" y="2241550"/>
          <p14:tracePt t="226261" x="3973513" y="2224088"/>
          <p14:tracePt t="226272" x="3973513" y="2205038"/>
          <p14:tracePt t="226292" x="3973513" y="2187575"/>
          <p14:tracePt t="226303" x="3973513" y="2170113"/>
          <p14:tracePt t="226323" x="3983038" y="2152650"/>
          <p14:tracePt t="226335" x="3983038" y="2125663"/>
          <p14:tracePt t="226353" x="3990975" y="2108200"/>
          <p14:tracePt t="226368" x="3990975" y="2098675"/>
          <p14:tracePt t="226386" x="3990975" y="2071688"/>
          <p14:tracePt t="226417" x="4000500" y="2071688"/>
          <p14:tracePt t="226444" x="4010025" y="2062163"/>
          <p14:tracePt t="226477" x="4010025" y="2054225"/>
          <p14:tracePt t="226542" x="4017963" y="2054225"/>
          <p14:tracePt t="226890" x="4027488" y="2054225"/>
          <p14:tracePt t="241635" x="4017963" y="2054225"/>
          <p14:tracePt t="242510" x="4010025" y="2054225"/>
          <p14:tracePt t="242563" x="3990975" y="2054225"/>
          <p14:tracePt t="242596" x="3983038" y="2054225"/>
          <p14:tracePt t="242640" x="3965575" y="2054225"/>
          <p14:tracePt t="242671" x="3956050" y="2054225"/>
          <p14:tracePt t="242690" x="3946525" y="2054225"/>
          <p14:tracePt t="242749" x="3946525" y="2044700"/>
          <p14:tracePt t="242879" x="3938588" y="2044700"/>
          <p14:tracePt t="246886" x="3938588" y="2054225"/>
          <p14:tracePt t="247842" x="3929063" y="2081213"/>
          <p14:tracePt t="247861" x="3929063" y="2089150"/>
          <p14:tracePt t="247874" x="3929063" y="2125663"/>
          <p14:tracePt t="247893" x="3919538" y="2143125"/>
          <p14:tracePt t="247906" x="3911600" y="2214563"/>
          <p14:tracePt t="247926" x="3902075" y="2241550"/>
          <p14:tracePt t="247939" x="3894138" y="2268538"/>
          <p14:tracePt t="247951" x="3894138" y="2357438"/>
          <p14:tracePt t="247970" x="3884613" y="2428875"/>
          <p14:tracePt t="247984" x="3884613" y="2517775"/>
          <p14:tracePt t="248002" x="3884613" y="2527300"/>
          <p14:tracePt t="248016" x="3875088" y="2581275"/>
          <p14:tracePt t="248035" x="3875088" y="2608263"/>
          <p14:tracePt t="248050" x="3857625" y="2679700"/>
          <p14:tracePt t="248067" x="3857625" y="2697163"/>
          <p14:tracePt t="248083" x="3857625" y="2751138"/>
          <p14:tracePt t="248100" x="3857625" y="2776538"/>
          <p14:tracePt t="248117" x="3857625" y="2803525"/>
          <p14:tracePt t="248134" x="3857625" y="2830513"/>
          <p14:tracePt t="248154" x="3857625" y="2840038"/>
          <p14:tracePt t="248173" x="3848100" y="2857500"/>
          <p14:tracePt t="248192" x="3848100" y="2874963"/>
          <p14:tracePt t="248203" x="3840163" y="2894013"/>
          <p14:tracePt t="248236" x="3830638" y="2901950"/>
          <p14:tracePt t="248256" x="3830638" y="2911475"/>
          <p14:tracePt t="248267" x="3822700" y="2919413"/>
          <p14:tracePt t="248286" x="3822700" y="2928938"/>
          <p14:tracePt t="248298" x="3803650" y="2946400"/>
          <p14:tracePt t="248318" x="3803650" y="2965450"/>
          <p14:tracePt t="248329" x="3795713" y="2965450"/>
          <p14:tracePt t="248457" x="3786188" y="2965450"/>
          <p14:tracePt t="248548" x="3768725" y="2965450"/>
          <p14:tracePt t="248566" x="3751263" y="2965450"/>
          <p14:tracePt t="248578" x="3714750" y="2965450"/>
          <p14:tracePt t="248598" x="3697288" y="2965450"/>
          <p14:tracePt t="248610" x="3660775" y="2965450"/>
          <p14:tracePt t="248637" x="3643313" y="2965450"/>
          <p14:tracePt t="248649" x="3598863" y="2965450"/>
          <p14:tracePt t="248661" x="3517900" y="2965450"/>
          <p14:tracePt t="248679" x="3490913" y="2965450"/>
          <p14:tracePt t="248692" x="3429000" y="2955925"/>
          <p14:tracePt t="248710" x="3411538" y="2955925"/>
          <p14:tracePt t="248723" x="3394075" y="2955925"/>
          <p14:tracePt t="248742" x="3367088" y="2955925"/>
          <p14:tracePt t="248753" x="3313113" y="2946400"/>
          <p14:tracePt t="248774" x="3286125" y="2938463"/>
          <p14:tracePt t="248786" x="3232150" y="2919413"/>
          <p14:tracePt t="248804" x="3214688" y="2919413"/>
          <p14:tracePt t="248832" x="3205163" y="2919413"/>
          <p14:tracePt t="248898" x="3197225" y="2911475"/>
          <p14:tracePt t="248929" x="3187700" y="2911475"/>
          <p14:tracePt t="248956" x="3179763" y="2911475"/>
          <p14:tracePt t="249022" x="3170238" y="2911475"/>
          <p14:tracePt t="251386" x="3170238" y="2901950"/>
          <p14:tracePt t="253136" x="3179763" y="2894013"/>
          <p14:tracePt t="253648" x="3179763" y="2884488"/>
          <p14:tracePt t="253659" x="3205163" y="2847975"/>
          <p14:tracePt t="253678" x="3214688" y="2830513"/>
          <p14:tracePt t="253690" x="3232150" y="2803525"/>
          <p14:tracePt t="253710" x="3268663" y="2776538"/>
          <p14:tracePt t="253737" x="3313113" y="2751138"/>
          <p14:tracePt t="253756" x="3322638" y="2751138"/>
          <p14:tracePt t="253768" x="3348038" y="2741613"/>
          <p14:tracePt t="253787" x="3367088" y="2724150"/>
          <p14:tracePt t="253799" x="3402013" y="2705100"/>
          <p14:tracePt t="253818" x="3419475" y="2687638"/>
          <p14:tracePt t="253830" x="3465513" y="2660650"/>
          <p14:tracePt t="253848" x="3509963" y="2625725"/>
          <p14:tracePt t="253867" x="3517900" y="2608263"/>
          <p14:tracePt t="253879" x="3554413" y="2571750"/>
          <p14:tracePt t="253899" x="3571875" y="2554288"/>
          <p14:tracePt t="253911" x="3608388" y="2527300"/>
          <p14:tracePt t="253931" x="3633788" y="2500313"/>
          <p14:tracePt t="253943" x="3679825" y="2455863"/>
          <p14:tracePt t="253962" x="3697288" y="2438400"/>
          <p14:tracePt t="253973" x="3732213" y="2384425"/>
          <p14:tracePt t="253993" x="3751263" y="2366963"/>
          <p14:tracePt t="254006" x="3776663" y="2330450"/>
          <p14:tracePt t="254023" x="3786188" y="2322513"/>
          <p14:tracePt t="254050" x="3795713" y="2322513"/>
          <p14:tracePt t="254083" x="3813175" y="2303463"/>
          <p14:tracePt t="254102" x="3830638" y="2295525"/>
          <p14:tracePt t="254114" x="3848100" y="2276475"/>
          <p14:tracePt t="254134" x="3875088" y="2268538"/>
          <p14:tracePt t="254161" x="3911600" y="2259013"/>
          <p14:tracePt t="254179" x="3929063" y="2259013"/>
          <p14:tracePt t="254206" x="3956050" y="2259013"/>
          <p14:tracePt t="254219" x="3956050" y="2251075"/>
          <p14:tracePt t="254232" x="3983038" y="2251075"/>
          <p14:tracePt t="254245" x="3990975" y="2251075"/>
          <p14:tracePt t="254258" x="4010025" y="2251075"/>
          <p14:tracePt t="254291" x="4017963" y="2251075"/>
          <p14:tracePt t="254369" x="4017963" y="2259013"/>
          <p14:tracePt t="254381" x="4017963" y="2268538"/>
          <p14:tracePt t="254400" x="4010025" y="2268538"/>
          <p14:tracePt t="254529" x="4000500" y="2232025"/>
          <p14:tracePt t="254541" x="3983038" y="2170113"/>
          <p14:tracePt t="254559" x="3973513" y="2152650"/>
          <p14:tracePt t="254572" x="3973513" y="2133600"/>
          <p14:tracePt t="254583" x="3973513" y="2125663"/>
          <p14:tracePt t="254653" x="3973513" y="2108200"/>
          <p14:tracePt t="254713" x="3973513" y="2098675"/>
          <p14:tracePt t="254731" x="3965575" y="2098675"/>
          <p14:tracePt t="254780" x="3965575" y="2089150"/>
          <p14:tracePt t="254791" x="3965575" y="2081213"/>
          <p14:tracePt t="254839" x="3965575" y="2071688"/>
          <p14:tracePt t="254851" x="3965575" y="2062163"/>
          <p14:tracePt t="254871" x="3965575" y="2044700"/>
          <p14:tracePt t="254883" x="3965575" y="2036763"/>
          <p14:tracePt t="254915" x="3956050" y="2027238"/>
          <p14:tracePt t="254934" x="3956050" y="2017713"/>
          <p14:tracePt t="254947" x="3956050" y="2009775"/>
          <p14:tracePt t="254967" x="3946525" y="2017713"/>
          <p14:tracePt t="255185" x="3938588" y="2027238"/>
          <p14:tracePt t="255198" x="3929063" y="2089150"/>
          <p14:tracePt t="255217" x="3919538" y="2116138"/>
          <p14:tracePt t="255229" x="3919538" y="2179638"/>
          <p14:tracePt t="255247" x="3919538" y="2197100"/>
          <p14:tracePt t="255293" x="3919538" y="2224088"/>
          <p14:tracePt t="255311" x="3919538" y="2241550"/>
          <p14:tracePt t="255322" x="3929063" y="2312988"/>
          <p14:tracePt t="255342" x="3938588" y="2347913"/>
          <p14:tracePt t="255354" x="3965575" y="2401888"/>
          <p14:tracePt t="255373" x="3973513" y="2419350"/>
          <p14:tracePt t="255392" x="3983038" y="2428875"/>
          <p14:tracePt t="255404" x="3990975" y="2446338"/>
          <p14:tracePt t="255424" x="4010025" y="2438400"/>
          <p14:tracePt t="255723" x="4017963" y="2438400"/>
          <p14:tracePt t="255734" x="4044950" y="2438400"/>
          <p14:tracePt t="255753" x="4054475" y="2438400"/>
          <p14:tracePt t="255766" x="4062413" y="2438400"/>
          <p14:tracePt t="255792" x="4071938" y="2438400"/>
          <p14:tracePt t="255846" x="4081463" y="2438400"/>
          <p14:tracePt t="255858" x="4089400" y="2438400"/>
          <p14:tracePt t="255879" x="4098925" y="2438400"/>
          <p14:tracePt t="255923" x="4108450" y="2438400"/>
          <p14:tracePt t="256159" x="4116388" y="2438400"/>
          <p14:tracePt t="256177" x="4125913" y="2438400"/>
          <p14:tracePt t="256189" x="4179888" y="2438400"/>
          <p14:tracePt t="256208" x="4197350" y="2438400"/>
          <p14:tracePt t="256220" x="4241800" y="2428875"/>
          <p14:tracePt t="256239" x="4251325" y="2428875"/>
          <p14:tracePt t="256251" x="4259263" y="2428875"/>
          <p14:tracePt t="256270" x="4268788" y="2428875"/>
          <p14:tracePt t="256282" x="4286250" y="2428875"/>
          <p14:tracePt t="256302" x="4303713" y="2428875"/>
          <p14:tracePt t="256314" x="4330700" y="2428875"/>
          <p14:tracePt t="256333" x="4357688" y="2428875"/>
          <p14:tracePt t="256362" x="4375150" y="2428875"/>
          <p14:tracePt t="256382" x="4384675" y="2428875"/>
          <p14:tracePt t="256395" x="4394200" y="2428875"/>
          <p14:tracePt t="256414" x="4402138" y="2419350"/>
          <p14:tracePt t="256427" x="4419600" y="2419350"/>
          <p14:tracePt t="256459" x="4429125" y="2419350"/>
          <p14:tracePt t="256520" x="4438650" y="2419350"/>
          <p14:tracePt t="256551" x="4446588" y="2419350"/>
          <p14:tracePt t="256618" x="4456113" y="2419350"/>
          <p14:tracePt t="257636" x="4456113" y="2411413"/>
          <p14:tracePt t="257795" x="4465638" y="2411413"/>
          <p14:tracePt t="259136" x="4456113" y="2411413"/>
          <p14:tracePt t="259914" x="4419600" y="2401888"/>
          <p14:tracePt t="259932" x="4411663" y="2401888"/>
          <p14:tracePt t="259945" x="4394200" y="2401888"/>
          <p14:tracePt t="259963" x="4375150" y="2401888"/>
          <p14:tracePt t="259976" x="4268788" y="2401888"/>
          <p14:tracePt t="259996" x="4170363" y="2411413"/>
          <p14:tracePt t="260008" x="3946525" y="2428875"/>
          <p14:tracePt t="260029" x="3848100" y="2438400"/>
          <p14:tracePt t="260041" x="3724275" y="2438400"/>
          <p14:tracePt t="260060" x="3697288" y="2438400"/>
          <p14:tracePt t="260072" x="3633788" y="2446338"/>
          <p14:tracePt t="260090" x="3598863" y="2446338"/>
          <p14:tracePt t="260103" x="3402013" y="2482850"/>
          <p14:tracePt t="260121" x="3330575" y="2500313"/>
          <p14:tracePt t="260138" x="3089275" y="2562225"/>
          <p14:tracePt t="260155" x="3017838" y="2589213"/>
          <p14:tracePt t="260170" x="2813050" y="2652713"/>
          <p14:tracePt t="260187" x="2795588" y="2670175"/>
          <p14:tracePt t="260204" x="2670175" y="2705100"/>
          <p14:tracePt t="260220" x="2652713" y="2714625"/>
          <p14:tracePt t="260237" x="2562225" y="2741613"/>
          <p14:tracePt t="260254" x="2536825" y="2751138"/>
          <p14:tracePt t="260271" x="2411413" y="2776538"/>
          <p14:tracePt t="260287" x="2268538" y="2813050"/>
          <p14:tracePt t="260305" x="2224088" y="2822575"/>
          <p14:tracePt t="260321" x="2098675" y="2840038"/>
          <p14:tracePt t="260337" x="2044700" y="2857500"/>
          <p14:tracePt t="260354" x="1874838" y="2884488"/>
          <p14:tracePt t="260371" x="1643063" y="2911475"/>
          <p14:tracePt t="260390" x="1544638" y="2919413"/>
          <p14:tracePt t="260405" x="1393825" y="2928938"/>
          <p14:tracePt t="260422" x="1366838" y="2938463"/>
          <p14:tracePt t="260438" x="1285875" y="2938463"/>
          <p14:tracePt t="260455" x="1268413" y="2938463"/>
          <p14:tracePt t="260471" x="1214438" y="2946400"/>
          <p14:tracePt t="260488" x="1204913" y="2946400"/>
          <p14:tracePt t="260534" x="1204913" y="2955925"/>
          <p14:tracePt t="260561" x="1214438" y="2955925"/>
          <p14:tracePt t="261237" x="1223963" y="2955925"/>
          <p14:tracePt t="261426" x="1231900" y="2955925"/>
          <p14:tracePt t="261697" x="1250950" y="2955925"/>
          <p14:tracePt t="261804" x="1258888" y="2955925"/>
          <p14:tracePt t="261816" x="1285875" y="2955925"/>
          <p14:tracePt t="261835" x="1303338" y="2955925"/>
          <p14:tracePt t="261847" x="1347788" y="2955925"/>
          <p14:tracePt t="261866" x="1384300" y="2946400"/>
          <p14:tracePt t="261885" x="1401763" y="2938463"/>
          <p14:tracePt t="261897" x="1465263" y="2928938"/>
          <p14:tracePt t="261916" x="1500188" y="2928938"/>
          <p14:tracePt t="261927" x="1598613" y="2928938"/>
          <p14:tracePt t="261946" x="1670050" y="2928938"/>
          <p14:tracePt t="261960" x="1795463" y="2928938"/>
          <p14:tracePt t="261977" x="1874838" y="2928938"/>
          <p14:tracePt t="261992" x="2044700" y="2928938"/>
          <p14:tracePt t="262009" x="2108200" y="2928938"/>
          <p14:tracePt t="262026" x="2251075" y="2928938"/>
          <p14:tracePt t="262046" x="2330450" y="2928938"/>
          <p14:tracePt t="262060" x="2571750" y="2946400"/>
          <p14:tracePt t="262076" x="2697163" y="2955925"/>
          <p14:tracePt t="262098" x="2884488" y="2982913"/>
          <p14:tracePt t="262117" x="2973388" y="2990850"/>
          <p14:tracePt t="262129" x="3098800" y="3000375"/>
          <p14:tracePt t="262148" x="3152775" y="3000375"/>
          <p14:tracePt t="262160" x="3276600" y="3009900"/>
          <p14:tracePt t="262179" x="3357563" y="3009900"/>
          <p14:tracePt t="262198" x="3419475" y="3009900"/>
          <p14:tracePt t="262210" x="3517900" y="3017838"/>
          <p14:tracePt t="262229" x="3527425" y="3017838"/>
          <p14:tracePt t="262243" x="3589338" y="3017838"/>
          <p14:tracePt t="262260" x="3598863" y="3017838"/>
          <p14:tracePt t="262277" x="3652838" y="3017838"/>
          <p14:tracePt t="262294" x="3679825" y="3017838"/>
          <p14:tracePt t="262310" x="3679825" y="3027363"/>
          <p14:tracePt t="262372" x="3687763" y="3027363"/>
          <p14:tracePt t="262538" x="3697288" y="3027363"/>
          <p14:tracePt t="262557" x="3714750" y="3027363"/>
          <p14:tracePt t="262576" x="3724275" y="3027363"/>
          <p14:tracePt t="262586" x="3732213" y="3027363"/>
          <p14:tracePt t="262608" x="3751263" y="3027363"/>
          <p14:tracePt t="262620" x="3768725" y="3027363"/>
          <p14:tracePt t="262632" x="3768725" y="3017838"/>
          <p14:tracePt t="262652" x="3786188" y="3017838"/>
          <p14:tracePt t="262664" x="3795713" y="3009900"/>
          <p14:tracePt t="262683" x="3803650" y="3009900"/>
          <p14:tracePt t="262695" x="3813175" y="3009900"/>
          <p14:tracePt t="262732" x="3813175" y="3000375"/>
          <p14:tracePt t="262791" x="3803650" y="2982913"/>
          <p14:tracePt t="262810" x="3803650" y="2973388"/>
          <p14:tracePt t="262822" x="3795713" y="2965450"/>
          <p14:tracePt t="262841" x="3776663" y="2955925"/>
          <p14:tracePt t="262853" x="3732213" y="2938463"/>
          <p14:tracePt t="262873" x="3697288" y="2928938"/>
          <p14:tracePt t="262901" x="3652838" y="2919413"/>
          <p14:tracePt t="262920" x="3625850" y="2911475"/>
          <p14:tracePt t="262932" x="3571875" y="2901950"/>
          <p14:tracePt t="262953" x="3554413" y="2901950"/>
          <p14:tracePt t="262964" x="3473450" y="2894013"/>
          <p14:tracePt t="262985" x="3455988" y="2884488"/>
          <p14:tracePt t="262998" x="3429000" y="2884488"/>
          <p14:tracePt t="263010" x="3402013" y="2874963"/>
          <p14:tracePt t="263029" x="3357563" y="2874963"/>
          <p14:tracePt t="263047" x="3330575" y="2874963"/>
          <p14:tracePt t="263058" x="3303588" y="2874963"/>
          <p14:tracePt t="263078" x="3295650" y="2874963"/>
          <p14:tracePt t="263183" x="3286125" y="2874963"/>
          <p14:tracePt t="263282" x="3268663" y="2874963"/>
          <p14:tracePt t="263308" x="3241675" y="2867025"/>
          <p14:tracePt t="263392" x="3224213" y="2867025"/>
          <p14:tracePt t="263406" x="3197225" y="2857500"/>
          <p14:tracePt t="263424" x="3187700" y="2857500"/>
          <p14:tracePt t="263465" x="3179763" y="2857500"/>
          <p14:tracePt t="264636" x="3179763" y="2867025"/>
          <p14:tracePt t="267136" x="3187700" y="2867025"/>
          <p14:tracePt t="267605" x="3205163" y="2867025"/>
          <p14:tracePt t="267682" x="3214688" y="2857500"/>
          <p14:tracePt t="267693" x="3241675" y="2847975"/>
          <p14:tracePt t="267713" x="3276600" y="2840038"/>
          <p14:tracePt t="267726" x="3322638" y="2822575"/>
          <p14:tracePt t="267759" x="3394075" y="2803525"/>
          <p14:tracePt t="267764" x="3419475" y="2786063"/>
          <p14:tracePt t="267793" x="3589338" y="2724150"/>
          <p14:tracePt t="267826" x="3608388" y="2714625"/>
          <p14:tracePt t="267836" x="3670300" y="2697163"/>
          <p14:tracePt t="267860" x="3768725" y="2670175"/>
          <p14:tracePt t="267892" x="3776663" y="2660650"/>
          <p14:tracePt t="267901" x="3830638" y="2633663"/>
          <p14:tracePt t="267927" x="3884613" y="2616200"/>
          <p14:tracePt t="267958" x="3902075" y="2608263"/>
          <p14:tracePt t="267963" x="3956050" y="2598738"/>
          <p14:tracePt t="267993" x="4000500" y="2581275"/>
          <p14:tracePt t="268026" x="4027488" y="2581275"/>
          <p14:tracePt t="268045" x="4062413" y="2581275"/>
          <p14:tracePt t="268062" x="4125913" y="2571750"/>
          <p14:tracePt t="268096" x="4133850" y="2571750"/>
          <p14:tracePt t="268111" x="4143375" y="2562225"/>
          <p14:tracePt t="268143" x="4152900" y="2562225"/>
          <p14:tracePt t="268234" x="4160838" y="2554288"/>
          <p14:tracePt t="268310" x="4160838" y="2544763"/>
          <p14:tracePt t="268328" x="4170363" y="2536825"/>
          <p14:tracePt t="268425" x="4170363" y="2527300"/>
          <p14:tracePt t="271136" x="4179888" y="2527300"/>
          <p14:tracePt t="273386" x="4170363" y="2517775"/>
          <p14:tracePt t="273719" x="4133850" y="2490788"/>
          <p14:tracePt t="273732" x="3983038" y="2419350"/>
          <p14:tracePt t="273751" x="3938588" y="2419350"/>
          <p14:tracePt t="273762" x="3894138" y="2401888"/>
          <p14:tracePt t="273795" x="3884613" y="2393950"/>
          <p14:tracePt t="273828" x="3840163" y="2393950"/>
          <p14:tracePt t="273861" x="3803650" y="2411413"/>
          <p14:tracePt t="273878" x="3759200" y="2428875"/>
          <p14:tracePt t="273895" x="3660775" y="2473325"/>
          <p14:tracePt t="273928" x="3643313" y="2482850"/>
          <p14:tracePt t="273939" x="3643313" y="2490788"/>
          <p14:tracePt t="273970" x="3633788" y="2490788"/>
          <p14:tracePt t="274004" x="3643313" y="2490788"/>
          <p14:tracePt t="274218" x="3670300" y="2490788"/>
          <p14:tracePt t="274236" x="3687763" y="2490788"/>
          <p14:tracePt t="274256" x="3705225" y="2490788"/>
          <p14:tracePt t="274267" x="3714750" y="2490788"/>
          <p14:tracePt t="274296" x="3759200" y="2490788"/>
          <p14:tracePt t="274331" x="3776663" y="2490788"/>
          <p14:tracePt t="274366" x="3786188" y="2490788"/>
          <p14:tracePt t="274430" x="3786188" y="2482850"/>
          <p14:tracePt t="274488" x="3786188" y="2473325"/>
          <p14:tracePt t="274508" x="3786188" y="2465388"/>
          <p14:tracePt t="274629" x="3795713" y="2465388"/>
          <p14:tracePt t="274675" x="3813175" y="2455863"/>
          <p14:tracePt t="274693" x="3813175" y="2446338"/>
          <p14:tracePt t="274755" x="3822700" y="2446338"/>
          <p14:tracePt t="274774" x="3830638" y="2446338"/>
          <p14:tracePt t="274869" x="3840163" y="2446338"/>
          <p14:tracePt t="274881" x="3857625" y="2446338"/>
          <p14:tracePt t="274900" x="3867150" y="2446338"/>
          <p14:tracePt t="274943" x="3875088" y="2446338"/>
          <p14:tracePt t="274965" x="3894138" y="2446338"/>
          <p14:tracePt t="274998" x="3867150" y="2455863"/>
          <p14:tracePt t="275087" x="3857625" y="2465388"/>
          <p14:tracePt t="275099" x="3795713" y="2490788"/>
          <p14:tracePt t="275120" x="3759200" y="2500313"/>
          <p14:tracePt t="275133" x="3581400" y="2562225"/>
          <p14:tracePt t="275166" x="3348038" y="2625725"/>
          <p14:tracePt t="275199" x="3241675" y="2652713"/>
          <p14:tracePt t="275233" x="3179763" y="2679700"/>
          <p14:tracePt t="275266" x="3170238" y="2679700"/>
          <p14:tracePt t="275299" x="3160713" y="2697163"/>
          <p14:tracePt t="275304" x="3152775" y="2705100"/>
          <p14:tracePt t="275332" x="3108325" y="2768600"/>
          <p14:tracePt t="275367" x="3089275" y="2803525"/>
          <p14:tracePt t="275384" x="3081338" y="2822575"/>
          <p14:tracePt t="275403" x="3071813" y="2830513"/>
          <p14:tracePt t="275433" x="3027363" y="2894013"/>
          <p14:tracePt t="275466" x="3027363" y="2901950"/>
          <p14:tracePt t="275497" x="3027363" y="2911475"/>
          <p14:tracePt t="275523" x="3027363" y="2928938"/>
          <p14:tracePt t="275545" x="3027363" y="2938463"/>
          <p14:tracePt t="275567" x="3027363" y="2946400"/>
          <p14:tracePt t="275608" x="3044825" y="2955925"/>
          <p14:tracePt t="275634" x="3054350" y="2955925"/>
          <p14:tracePt t="275760" x="3062288" y="2955925"/>
          <p14:tracePt t="275826" x="3071813" y="2955925"/>
          <p14:tracePt t="275870" x="3081338" y="2955925"/>
          <p14:tracePt t="275985" x="3089275" y="2938463"/>
          <p14:tracePt t="276141" x="3098800" y="2938463"/>
          <p14:tracePt t="276435" x="3098800" y="2928938"/>
          <p14:tracePt t="276551" x="3108325" y="2928938"/>
          <p14:tracePt t="276576" x="3116263" y="2928938"/>
          <p14:tracePt t="276614" x="3125788" y="2928938"/>
          <p14:tracePt t="276643" x="3133725" y="2928938"/>
          <p14:tracePt t="276766" x="3143250" y="2928938"/>
          <p14:tracePt t="276832" x="3152775" y="2928938"/>
          <p14:tracePt t="276909" x="3160713" y="2928938"/>
          <p14:tracePt t="277220" x="3170238" y="2928938"/>
          <p14:tracePt t="277425" x="3179763" y="2928938"/>
          <p14:tracePt t="277756" x="3187700" y="2928938"/>
          <p14:tracePt t="277897" x="3197225" y="2928938"/>
          <p14:tracePt t="277927" x="3205163" y="2928938"/>
          <p14:tracePt t="278171" x="3214688" y="2928938"/>
          <p14:tracePt t="278230" x="3224213" y="2928938"/>
          <p14:tracePt t="278279" x="3232150" y="2928938"/>
          <p14:tracePt t="278437" x="3241675" y="2928938"/>
          <p14:tracePt t="278481" x="3251200" y="2928938"/>
          <p14:tracePt t="278514" x="3251200" y="2938463"/>
          <p14:tracePt t="278620" x="3259138" y="2938463"/>
          <p14:tracePt t="278831" x="3268663" y="2938463"/>
          <p14:tracePt t="279253" x="3276600" y="2938463"/>
          <p14:tracePt t="279264" x="3295650" y="2946400"/>
          <p14:tracePt t="279283" x="3303588" y="2955925"/>
          <p14:tracePt t="279311" x="3313113" y="2955925"/>
          <p14:tracePt t="279344" x="3322638" y="2955925"/>
          <p14:tracePt t="279681" x="3330575" y="2955925"/>
          <p14:tracePt t="279879" x="3340100" y="2955925"/>
          <p14:tracePt t="279962" x="3348038" y="2955925"/>
          <p14:tracePt t="280119" x="3367088" y="2955925"/>
          <p14:tracePt t="280178" x="3394075" y="2955925"/>
          <p14:tracePt t="280197" x="3419475" y="2955925"/>
          <p14:tracePt t="280214" x="3490913" y="2965450"/>
          <p14:tracePt t="280247" x="3527425" y="2965450"/>
          <p14:tracePt t="280261" x="3562350" y="2965450"/>
          <p14:tracePt t="280281" x="3643313" y="2928938"/>
          <p14:tracePt t="280314" x="3705225" y="2901950"/>
          <p14:tracePt t="280323" x="3724275" y="2901950"/>
          <p14:tracePt t="280348" x="3786188" y="2857500"/>
          <p14:tracePt t="280380" x="3830638" y="2847975"/>
          <p14:tracePt t="280388" x="3875088" y="2830513"/>
          <p14:tracePt t="280416" x="3990975" y="2813050"/>
          <p14:tracePt t="280448" x="4098925" y="2795588"/>
          <p14:tracePt t="280481" x="4125913" y="2795588"/>
          <p14:tracePt t="280490" x="4187825" y="2776538"/>
          <p14:tracePt t="280515" x="4286250" y="2759075"/>
          <p14:tracePt t="280548" x="4340225" y="2741613"/>
          <p14:tracePt t="280558" x="4367213" y="2732088"/>
          <p14:tracePt t="280581" x="4419600" y="2714625"/>
          <p14:tracePt t="280613" x="4473575" y="2705100"/>
          <p14:tracePt t="280621" x="4500563" y="2697163"/>
          <p14:tracePt t="280648" x="4625975" y="2660650"/>
          <p14:tracePt t="280680" x="4714875" y="2633663"/>
          <p14:tracePt t="280684" x="4786313" y="2554288"/>
          <p14:tracePt t="280715" x="4848225" y="2465388"/>
          <p14:tracePt t="280748" x="4848225" y="2455863"/>
          <p14:tracePt t="280777" x="4848225" y="2446338"/>
          <p14:tracePt t="280919" x="4840288" y="2446338"/>
          <p14:tracePt t="280932" x="4830763" y="2428875"/>
          <p14:tracePt t="280950" x="4813300" y="2419350"/>
          <p14:tracePt t="280983" x="4768850" y="2384425"/>
          <p14:tracePt t="281015" x="4741863" y="2374900"/>
          <p14:tracePt t="281024" x="4705350" y="2347913"/>
          <p14:tracePt t="281049" x="4652963" y="2322513"/>
          <p14:tracePt t="281081" x="4643438" y="2303463"/>
          <p14:tracePt t="281103" x="4625975" y="2295525"/>
          <p14:tracePt t="281122" x="4608513" y="2286000"/>
          <p14:tracePt t="281150" x="4589463" y="2286000"/>
          <p14:tracePt t="281183" x="4589463" y="2295525"/>
          <p14:tracePt t="281314" x="4589463" y="2303463"/>
          <p14:tracePt t="282386" x="4589463" y="2312988"/>
          <p14:tracePt t="282586" x="4598988" y="2312988"/>
          <p14:tracePt t="282612" x="4608513" y="2312988"/>
          <p14:tracePt t="283434" x="4608513" y="2322513"/>
          <p14:tracePt t="283999" x="4598988" y="2322513"/>
          <p14:tracePt t="284012" x="4581525" y="2330450"/>
          <p14:tracePt t="284032" x="4572000" y="2330450"/>
          <p14:tracePt t="284059" x="4527550" y="2347913"/>
          <p14:tracePt t="284092" x="4394200" y="2411413"/>
          <p14:tracePt t="284127" x="4170363" y="2411413"/>
          <p14:tracePt t="284160" x="3919538" y="2411413"/>
          <p14:tracePt t="284192" x="3813175" y="2411413"/>
          <p14:tracePt t="284209" x="3786188" y="2411413"/>
          <p14:tracePt t="284225" x="3670300" y="2411413"/>
          <p14:tracePt t="284243" x="3598863" y="2411413"/>
          <p14:tracePt t="284259" x="3357563" y="2455863"/>
          <p14:tracePt t="284291" x="3197225" y="2500313"/>
          <p14:tracePt t="284299" x="3170238" y="2509838"/>
          <p14:tracePt t="284326" x="2990850" y="2544763"/>
          <p14:tracePt t="284344" x="2679700" y="2589213"/>
          <p14:tracePt t="284362" x="2589213" y="2589213"/>
          <p14:tracePt t="284376" x="2384425" y="2598738"/>
          <p14:tracePt t="284394" x="2303463" y="2598738"/>
          <p14:tracePt t="284410" x="2205038" y="2608263"/>
          <p14:tracePt t="284427" x="2133600" y="2608263"/>
          <p14:tracePt t="284444" x="2054225" y="2608263"/>
          <p14:tracePt t="284460" x="2017713" y="2608263"/>
          <p14:tracePt t="284476" x="1965325" y="2616200"/>
          <p14:tracePt t="284493" x="1938338" y="2616200"/>
          <p14:tracePt t="284510" x="1884363" y="2625725"/>
          <p14:tracePt t="284526" x="1857375" y="2633663"/>
          <p14:tracePt t="284545" x="1768475" y="2652713"/>
          <p14:tracePt t="284545" x="1741488" y="2652713"/>
          <p14:tracePt t="284561" x="1687513" y="2652713"/>
          <p14:tracePt t="284580" x="1625600" y="2652713"/>
          <p14:tracePt t="284599" x="1608138" y="2652713"/>
          <p14:tracePt t="284610" x="1589088" y="2652713"/>
          <p14:tracePt t="284629" x="1562100" y="2670175"/>
          <p14:tracePt t="284656" x="1500188" y="2687638"/>
          <p14:tracePt t="284675" x="1482725" y="2687638"/>
          <p14:tracePt t="284688" x="1419225" y="2705100"/>
          <p14:tracePt t="284706" x="1401763" y="2705100"/>
          <p14:tracePt t="284718" x="1366838" y="2714625"/>
          <p14:tracePt t="284737" x="1330325" y="2724150"/>
          <p14:tracePt t="284755" x="1330325" y="2732088"/>
          <p14:tracePt t="284767" x="1312863" y="2732088"/>
          <p14:tracePt t="284786" x="1295400" y="2741613"/>
          <p14:tracePt t="284814" x="1295400" y="2751138"/>
          <p14:tracePt t="284833" x="1285875" y="2751138"/>
          <p14:tracePt t="284913" x="1276350" y="2751138"/>
          <p14:tracePt t="284961" x="1276350" y="2759075"/>
          <p14:tracePt t="285036" x="1303338" y="2768600"/>
          <p14:tracePt t="285123" x="1322388" y="2776538"/>
          <p14:tracePt t="285136" x="1357313" y="2776538"/>
          <p14:tracePt t="285149" x="1419225" y="2776538"/>
          <p14:tracePt t="285160" x="1608138" y="2786063"/>
          <p14:tracePt t="285180" x="1704975" y="2786063"/>
          <p14:tracePt t="285193" x="1965325" y="2786063"/>
          <p14:tracePt t="285213" x="2054225" y="2776538"/>
          <p14:tracePt t="285223" x="2330450" y="2751138"/>
          <p14:tracePt t="285242" x="2455863" y="2732088"/>
          <p14:tracePt t="285255" x="2830513" y="2697163"/>
          <p14:tracePt t="285273" x="2965450" y="2679700"/>
          <p14:tracePt t="285285" x="3295650" y="2643188"/>
          <p14:tracePt t="285305" x="3438525" y="2616200"/>
          <p14:tracePt t="285317" x="3795713" y="2571750"/>
          <p14:tracePt t="285337" x="3857625" y="2562225"/>
          <p14:tracePt t="285349" x="4125913" y="2536825"/>
          <p14:tracePt t="285367" x="4170363" y="2527300"/>
          <p14:tracePt t="285379" x="4295775" y="2509838"/>
          <p14:tracePt t="285399" x="4330700" y="2509838"/>
          <p14:tracePt t="285412" x="4429125" y="2500313"/>
          <p14:tracePt t="285430" x="4491038" y="2500313"/>
          <p14:tracePt t="285446" x="4616450" y="2482850"/>
          <p14:tracePt t="285463" x="4679950" y="2473325"/>
          <p14:tracePt t="285479" x="4830763" y="2465388"/>
          <p14:tracePt t="285496" x="4848225" y="2455863"/>
          <p14:tracePt t="285513" x="4857750" y="2455863"/>
          <p14:tracePt t="285530" x="4848225" y="2455863"/>
          <p14:tracePt t="285650" x="4813300" y="2438400"/>
          <p14:tracePt t="285669" x="4795838" y="2428875"/>
          <p14:tracePt t="285680" x="4776788" y="2419350"/>
          <p14:tracePt t="285700" x="4759325" y="2401888"/>
          <p14:tracePt t="285713" x="4751388" y="2401888"/>
          <p14:tracePt t="285741" x="4732338" y="2393950"/>
          <p14:tracePt t="285904" x="4705350" y="2384425"/>
          <p14:tracePt t="285917" x="4660900" y="2384425"/>
          <p14:tracePt t="285930" x="4562475" y="2384425"/>
          <p14:tracePt t="285949" x="4510088" y="2384425"/>
          <p14:tracePt t="285961" x="4384675" y="2411413"/>
          <p14:tracePt t="285980" x="4303713" y="2419350"/>
          <p14:tracePt t="285991" x="4000500" y="2455863"/>
          <p14:tracePt t="286012" x="3857625" y="2482850"/>
          <p14:tracePt t="286023" x="3455988" y="2527300"/>
          <p14:tracePt t="286045" x="3340100" y="2536825"/>
          <p14:tracePt t="286055" x="3081338" y="2562225"/>
          <p14:tracePt t="286075" x="2990850" y="2571750"/>
          <p14:tracePt t="286086" x="2857500" y="2589213"/>
          <p14:tracePt t="286106" x="2795588" y="2598738"/>
          <p14:tracePt t="286118" x="2581275" y="2643188"/>
          <p14:tracePt t="286139" x="2517775" y="2652713"/>
          <p14:tracePt t="286150" x="2419350" y="2670175"/>
          <p14:tracePt t="286170" x="2393950" y="2679700"/>
          <p14:tracePt t="286182" x="2339975" y="2687638"/>
          <p14:tracePt t="286200" x="2259013" y="2697163"/>
          <p14:tracePt t="286218" x="2214563" y="2705100"/>
          <p14:tracePt t="286232" x="2116138" y="2724150"/>
          <p14:tracePt t="286249" x="2089150" y="2724150"/>
          <p14:tracePt t="286266" x="2062163" y="2741613"/>
          <p14:tracePt t="286282" x="2054225" y="2741613"/>
          <p14:tracePt t="286299" x="2017713" y="2759075"/>
          <p14:tracePt t="286326" x="1982788" y="2759075"/>
          <p14:tracePt t="286338" x="1919288" y="2776538"/>
          <p14:tracePt t="286358" x="1901825" y="2786063"/>
          <p14:tracePt t="286370" x="1839913" y="2803525"/>
          <p14:tracePt t="286390" x="1812925" y="2813050"/>
          <p14:tracePt t="286401" x="1768475" y="2822575"/>
          <p14:tracePt t="286420" x="1751013" y="2822575"/>
          <p14:tracePt t="286433" x="1714500" y="2830513"/>
          <p14:tracePt t="286450" x="1697038" y="2847975"/>
          <p14:tracePt t="286469" x="1687513" y="2847975"/>
          <p14:tracePt t="286483" x="1679575" y="2847975"/>
          <p14:tracePt t="286500" x="1679575" y="2857500"/>
          <p14:tracePt t="286527" x="1670050" y="2857500"/>
          <p14:tracePt t="287636" x="1679575" y="2857500"/>
          <p14:tracePt t="288073" x="1687513" y="2857500"/>
          <p14:tracePt t="288084" x="1704975" y="2857500"/>
          <p14:tracePt t="288103" x="1714500" y="2857500"/>
          <p14:tracePt t="288116" x="1731963" y="2857500"/>
          <p14:tracePt t="288134" x="1751013" y="2857500"/>
          <p14:tracePt t="288146" x="1785938" y="2857500"/>
          <p14:tracePt t="288166" x="1812925" y="2857500"/>
          <p14:tracePt t="288178" x="1866900" y="2857500"/>
          <p14:tracePt t="288197" x="1893888" y="2857500"/>
          <p14:tracePt t="288209" x="1911350" y="2857500"/>
          <p14:tracePt t="288228" x="1919288" y="2857500"/>
          <p14:tracePt t="288240" x="1938338" y="2857500"/>
          <p14:tracePt t="288258" x="1946275" y="2857500"/>
          <p14:tracePt t="288334" x="1965325" y="2857500"/>
          <p14:tracePt t="288418" x="1973263" y="2857500"/>
          <p14:tracePt t="288429" x="2017713" y="2874963"/>
          <p14:tracePt t="288449" x="2036763" y="2884488"/>
          <p14:tracePt t="288461" x="2062163" y="2894013"/>
          <p14:tracePt t="288480" x="2081213" y="2894013"/>
          <p14:tracePt t="288492" x="2116138" y="2894013"/>
          <p14:tracePt t="288511" x="2143125" y="2894013"/>
          <p14:tracePt t="288523" x="2232025" y="2894013"/>
          <p14:tracePt t="288542" x="2303463" y="2901950"/>
          <p14:tracePt t="288557" x="2509838" y="2911475"/>
          <p14:tracePt t="288577" x="2589213" y="2919413"/>
          <p14:tracePt t="288589" x="2741613" y="2946400"/>
          <p14:tracePt t="288605" x="2803525" y="2965450"/>
          <p14:tracePt t="288622" x="2965450" y="2982913"/>
          <p14:tracePt t="288639" x="3036888" y="2990850"/>
          <p14:tracePt t="288656" x="3205163" y="3017838"/>
          <p14:tracePt t="288672" x="3419475" y="3044825"/>
          <p14:tracePt t="288689" x="3455988" y="3044825"/>
          <p14:tracePt t="288706" x="3554413" y="3054350"/>
          <p14:tracePt t="288723" x="3581400" y="3054350"/>
          <p14:tracePt t="288740" x="3625850" y="3054350"/>
          <p14:tracePt t="288756" x="3670300" y="3062288"/>
          <p14:tracePt t="288773" x="3768725" y="3071813"/>
          <p14:tracePt t="288790" x="3776663" y="3071813"/>
          <p14:tracePt t="288806" x="3848100" y="3089275"/>
          <p14:tracePt t="288824" x="3867150" y="3098800"/>
          <p14:tracePt t="288841" x="3875088" y="3098800"/>
          <p14:tracePt t="288869" x="3884613" y="3098800"/>
          <p14:tracePt t="289027" x="3894138" y="3098800"/>
          <p14:tracePt t="289059" x="3902075" y="3098800"/>
          <p14:tracePt t="289135" x="3911600" y="3098800"/>
          <p14:tracePt t="289169" x="3929063" y="3108325"/>
          <p14:tracePt t="289187" x="3938588" y="3116263"/>
          <p14:tracePt t="289213" x="3956050" y="3125788"/>
          <p14:tracePt t="289236" x="3973513" y="3133725"/>
          <p14:tracePt t="289247" x="4000500" y="3143250"/>
          <p14:tracePt t="289266" x="4000500" y="3152775"/>
          <p14:tracePt t="289277" x="4010025" y="3152775"/>
          <p14:tracePt t="289597" x="4017963" y="3152775"/>
          <p14:tracePt t="289755" x="4027488" y="3152775"/>
          <p14:tracePt t="290132" x="4027488" y="3143250"/>
          <p14:tracePt t="290190" x="4027488" y="3133725"/>
          <p14:tracePt t="290301" x="4027488" y="3125788"/>
          <p14:tracePt t="290319" x="4027488" y="3116263"/>
          <p14:tracePt t="290346" x="4037013" y="3089275"/>
          <p14:tracePt t="290366" x="4044950" y="3071813"/>
          <p14:tracePt t="290378" x="4062413" y="3027363"/>
          <p14:tracePt t="290397" x="4062413" y="3009900"/>
          <p14:tracePt t="290408" x="4071938" y="2965450"/>
          <p14:tracePt t="290429" x="4098925" y="2919413"/>
          <p14:tracePt t="290446" x="4108450" y="2901950"/>
          <p14:tracePt t="290459" x="4125913" y="2874963"/>
          <p14:tracePt t="290478" x="4125913" y="2857500"/>
          <p14:tracePt t="290490" x="4152900" y="2813050"/>
          <p14:tracePt t="290508" x="4160838" y="2795588"/>
          <p14:tracePt t="290521" x="4170363" y="2751138"/>
          <p14:tracePt t="290541" x="4179888" y="2732088"/>
          <p14:tracePt t="290552" x="4197350" y="2679700"/>
          <p14:tracePt t="290573" x="4205288" y="2652713"/>
          <p14:tracePt t="290586" x="4214813" y="2633663"/>
          <p14:tracePt t="290599" x="4224338" y="2589213"/>
          <p14:tracePt t="290617" x="4232275" y="2562225"/>
          <p14:tracePt t="290630" x="4241800" y="2562225"/>
          <p14:tracePt t="290806" x="4241800" y="2554288"/>
          <p14:tracePt t="290819" x="4259263" y="2544763"/>
          <p14:tracePt t="290838" x="4259263" y="2536825"/>
          <p14:tracePt t="290850" x="4268788" y="2536825"/>
          <p14:tracePt t="290868" x="4268788" y="2527300"/>
          <p14:tracePt t="290880" x="4276725" y="2527300"/>
          <p14:tracePt t="290899" x="4286250" y="2517775"/>
          <p14:tracePt t="290914" x="4295775" y="2517775"/>
          <p14:tracePt t="290931" x="4295775" y="2509838"/>
          <p14:tracePt t="290980" x="4295775" y="2500313"/>
          <p14:tracePt t="291007" x="4303713" y="2500313"/>
          <p14:tracePt t="291025" x="4303713" y="2490788"/>
          <p14:tracePt t="300136" x="4295775" y="2490788"/>
          <p14:tracePt t="300571" x="4286250" y="2490788"/>
          <p14:tracePt t="300582" x="4205288" y="2490788"/>
          <p14:tracePt t="300601" x="4133850" y="2490788"/>
          <p14:tracePt t="300614" x="3884613" y="2554288"/>
          <p14:tracePt t="300632" x="3768725" y="2598738"/>
          <p14:tracePt t="300645" x="3465513" y="2714625"/>
          <p14:tracePt t="300663" x="3313113" y="2759075"/>
          <p14:tracePt t="300676" x="2840038" y="2901950"/>
          <p14:tracePt t="300694" x="2687638" y="2938463"/>
          <p14:tracePt t="300710" x="2251075" y="3062288"/>
          <p14:tracePt t="300726" x="1919288" y="3160713"/>
          <p14:tracePt t="300745" x="1822450" y="3187700"/>
          <p14:tracePt t="300759" x="1517650" y="3286125"/>
          <p14:tracePt t="300776" x="1401763" y="3313113"/>
          <p14:tracePt t="300793" x="1071563" y="3446463"/>
          <p14:tracePt t="300809" x="973138" y="3482975"/>
          <p14:tracePt t="300826" x="714375" y="3608388"/>
          <p14:tracePt t="300843" x="608013" y="3660775"/>
          <p14:tracePt t="300859" x="401638" y="3759200"/>
          <p14:tracePt t="300876" x="384175" y="3776663"/>
          <p14:tracePt t="300893" x="303213" y="3830638"/>
          <p14:tracePt t="300910" x="276225" y="3848100"/>
          <p14:tracePt t="300926" x="214313" y="3911600"/>
          <p14:tracePt t="300943" x="196850" y="3929063"/>
          <p14:tracePt t="300961" x="160338" y="4010025"/>
          <p14:tracePt t="300979" x="142875" y="4037013"/>
          <p14:tracePt t="300993" x="115888" y="4133850"/>
          <p14:tracePt t="301010" x="98425" y="4179888"/>
          <p14:tracePt t="301027" x="53975" y="4259263"/>
          <p14:tracePt t="301045" x="53975" y="4286250"/>
          <p14:tracePt t="301060" x="53975" y="4313238"/>
          <p14:tracePt t="301077" x="53975" y="4330700"/>
          <p14:tracePt t="301094" x="53975" y="4394200"/>
          <p14:tracePt t="301110" x="71438" y="4411663"/>
          <p14:tracePt t="301127" x="107950" y="4456113"/>
          <p14:tracePt t="301144" x="142875" y="4527550"/>
          <p14:tracePt t="301160" x="169863" y="4572000"/>
          <p14:tracePt t="301177" x="258763" y="4687888"/>
          <p14:tracePt t="301194" x="276225" y="4714875"/>
          <p14:tracePt t="301210" x="330200" y="4768850"/>
          <p14:tracePt t="301227" x="374650" y="4813300"/>
          <p14:tracePt t="301244" x="401638" y="4830763"/>
          <p14:tracePt t="301260" x="411163" y="4830763"/>
          <p14:tracePt t="301278" x="428625" y="4848225"/>
          <p14:tracePt t="301294" x="455613" y="4857750"/>
          <p14:tracePt t="301310" x="509588" y="4867275"/>
          <p14:tracePt t="301327" x="571500" y="4867275"/>
          <p14:tracePt t="301344" x="588963" y="4875213"/>
          <p14:tracePt t="301361" x="652463" y="4894263"/>
          <p14:tracePt t="301378" x="679450" y="4902200"/>
          <p14:tracePt t="301394" x="768350" y="4938713"/>
          <p14:tracePt t="301411" x="822325" y="4956175"/>
          <p14:tracePt t="301427" x="911225" y="4991100"/>
          <p14:tracePt t="301444" x="973138" y="5010150"/>
          <p14:tracePt t="301461" x="1089025" y="5045075"/>
          <p14:tracePt t="301478" x="1152525" y="5062538"/>
          <p14:tracePt t="301497" x="1204913" y="5081588"/>
          <p14:tracePt t="301511" x="1347788" y="5108575"/>
          <p14:tracePt t="301529" x="1411288" y="5126038"/>
          <p14:tracePt t="301545" x="1490663" y="5143500"/>
          <p14:tracePt t="301561" x="1544638" y="5153025"/>
          <p14:tracePt t="301578" x="1625600" y="5160963"/>
          <p14:tracePt t="301595" x="1660525" y="5170488"/>
          <p14:tracePt t="301611" x="1803400" y="5205413"/>
          <p14:tracePt t="301628" x="1874838" y="5214938"/>
          <p14:tracePt t="301645" x="2179638" y="5259388"/>
          <p14:tracePt t="301661" x="2286000" y="5268913"/>
          <p14:tracePt t="301678" x="2438400" y="5286375"/>
          <p14:tracePt t="301695" x="2517775" y="5295900"/>
          <p14:tracePt t="301712" x="2884488" y="5340350"/>
          <p14:tracePt t="301729" x="3071813" y="5340350"/>
          <p14:tracePt t="301755" x="3160713" y="5340350"/>
          <p14:tracePt t="301767" x="3251200" y="5340350"/>
          <p14:tracePt t="301779" x="3384550" y="5340350"/>
          <p14:tracePt t="301795" x="3679825" y="5340350"/>
          <p14:tracePt t="301812" x="3803650" y="5340350"/>
          <p14:tracePt t="301829" x="4152900" y="5340350"/>
          <p14:tracePt t="301845" x="4268788" y="5340350"/>
          <p14:tracePt t="301862" x="4633913" y="5322888"/>
          <p14:tracePt t="301879" x="4768850" y="5322888"/>
          <p14:tracePt t="301896" x="5116513" y="5313363"/>
          <p14:tracePt t="301913" x="5180013" y="5313363"/>
          <p14:tracePt t="301929" x="5456238" y="5313363"/>
          <p14:tracePt t="301946" x="5589588" y="5313363"/>
          <p14:tracePt t="301962" x="5813425" y="5322888"/>
          <p14:tracePt t="301979" x="5884863" y="5322888"/>
          <p14:tracePt t="301996" x="6313488" y="5313363"/>
          <p14:tracePt t="302013" x="6572250" y="5295900"/>
          <p14:tracePt t="302032" x="6670675" y="5295900"/>
          <p14:tracePt t="302046" x="6813550" y="5295900"/>
          <p14:tracePt t="302064" x="6902450" y="5295900"/>
          <p14:tracePt t="302079" x="7161213" y="5295900"/>
          <p14:tracePt t="302096" x="7259638" y="5295900"/>
          <p14:tracePt t="302113" x="7394575" y="5286375"/>
          <p14:tracePt t="302130" x="7473950" y="5286375"/>
          <p14:tracePt t="302146" x="7643813" y="5286375"/>
          <p14:tracePt t="302163" x="7670800" y="5286375"/>
          <p14:tracePt t="302180" x="7724775" y="5286375"/>
          <p14:tracePt t="302197" x="7742238" y="5286375"/>
          <p14:tracePt t="302213" x="7840663" y="5295900"/>
          <p14:tracePt t="302230" x="7885113" y="5303838"/>
          <p14:tracePt t="302247" x="7983538" y="5322888"/>
          <p14:tracePt t="302263" x="8010525" y="5330825"/>
          <p14:tracePt t="302280" x="8045450" y="5340350"/>
          <p14:tracePt t="302297" x="8062913" y="5348288"/>
          <p14:tracePt t="302395" x="8054975" y="5348288"/>
          <p14:tracePt t="302625" x="8054975" y="5340350"/>
          <p14:tracePt t="306636" x="8062913" y="5340350"/>
          <p14:tracePt t="307077" x="8062913" y="5330825"/>
          <p14:tracePt t="307127" x="8062913" y="5322888"/>
          <p14:tracePt t="307154" x="8062913" y="5313363"/>
          <p14:tracePt t="307173" x="8054975" y="5313363"/>
          <p14:tracePt t="307198" x="8054975" y="5303838"/>
          <p14:tracePt t="307234" x="8045450" y="5295900"/>
          <p14:tracePt t="307246" x="8027988" y="5295900"/>
          <p14:tracePt t="307273" x="8018463" y="5286375"/>
          <p14:tracePt t="307286" x="8001000" y="5286375"/>
          <p14:tracePt t="307298" x="7974013" y="5276850"/>
          <p14:tracePt t="307312" x="7939088" y="5276850"/>
          <p14:tracePt t="307329" x="7920038" y="5276850"/>
          <p14:tracePt t="307346" x="7875588" y="5276850"/>
          <p14:tracePt t="307362" x="7858125" y="5276850"/>
          <p14:tracePt t="307379" x="7769225" y="5276850"/>
          <p14:tracePt t="307396" x="7715250" y="5286375"/>
          <p14:tracePt t="307412" x="7554913" y="5286375"/>
          <p14:tracePt t="307429" x="7473950" y="5286375"/>
          <p14:tracePt t="307446" x="7313613" y="5286375"/>
          <p14:tracePt t="307463" x="7251700" y="5286375"/>
          <p14:tracePt t="307480" x="7143750" y="5286375"/>
          <p14:tracePt t="307496" x="7010400" y="5286375"/>
          <p14:tracePt t="307513" x="6911975" y="5295900"/>
          <p14:tracePt t="307530" x="6473825" y="5303838"/>
          <p14:tracePt t="307548" x="6126163" y="5303838"/>
          <p14:tracePt t="307565" x="6062663" y="5313363"/>
          <p14:tracePt t="307580" x="5830888" y="5313363"/>
          <p14:tracePt t="307597" x="5751513" y="5322888"/>
          <p14:tracePt t="307613" x="5491163" y="5322888"/>
          <p14:tracePt t="307630" x="5394325" y="5330825"/>
          <p14:tracePt t="307647" x="5099050" y="5348288"/>
          <p14:tracePt t="307663" x="4965700" y="5357813"/>
          <p14:tracePt t="307680" x="4724400" y="5384800"/>
          <p14:tracePt t="307697" x="4633913" y="5394325"/>
          <p14:tracePt t="307716" x="4411663" y="5419725"/>
          <p14:tracePt t="307730" x="4081463" y="5438775"/>
          <p14:tracePt t="307747" x="3965575" y="5438775"/>
          <p14:tracePt t="307764" x="3465513" y="5429250"/>
          <p14:tracePt t="307781" x="3143250" y="5419725"/>
          <p14:tracePt t="307799" x="3062288" y="5411788"/>
          <p14:tracePt t="307814" x="2822575" y="5394325"/>
          <p14:tracePt t="307831" x="2473325" y="5394325"/>
          <p14:tracePt t="307848" x="2384425" y="5384800"/>
          <p14:tracePt t="307864" x="2108200" y="5384800"/>
          <p14:tracePt t="307881" x="2027238" y="5384800"/>
          <p14:tracePt t="307897" x="1857375" y="5384800"/>
          <p14:tracePt t="307914" x="1830388" y="5384800"/>
          <p14:tracePt t="307931" x="1758950" y="5384800"/>
          <p14:tracePt t="307948" x="1679575" y="5384800"/>
          <p14:tracePt t="307966" x="1562100" y="5394325"/>
          <p14:tracePt t="307981" x="1438275" y="5411788"/>
          <p14:tracePt t="307998" x="1411288" y="5411788"/>
          <p14:tracePt t="308015" x="1347788" y="5411788"/>
          <p14:tracePt t="308031" x="1322388" y="5411788"/>
          <p14:tracePt t="308048" x="1303338" y="5411788"/>
          <p14:tracePt t="308069" x="1276350" y="5411788"/>
          <p14:tracePt t="308093" x="1250950" y="5402263"/>
          <p14:tracePt t="308112" x="1250950" y="5394325"/>
          <p14:tracePt t="308283" x="1258888" y="5394325"/>
          <p14:tracePt t="308378" x="1268413" y="5394325"/>
          <p14:tracePt t="308409" x="1295400" y="5394325"/>
          <p14:tracePt t="308427" x="1312863" y="5384800"/>
          <p14:tracePt t="308461" x="1322388" y="5384800"/>
          <p14:tracePt t="308559" x="1330325" y="5384800"/>
          <p14:tracePt t="308663" x="1339850" y="5384800"/>
          <p14:tracePt t="309042" x="1339850" y="5375275"/>
          <p14:tracePt t="309166" x="1347788" y="5375275"/>
          <p14:tracePt t="309373" x="1347788" y="5367338"/>
          <p14:tracePt t="309815" x="1357313" y="5367338"/>
          <p14:tracePt t="309889" x="1366838" y="5367338"/>
          <p14:tracePt t="310722" x="1374775" y="5367338"/>
          <p14:tracePt t="311239" x="1374775" y="5357813"/>
          <p14:tracePt t="311512" x="1384300" y="5357813"/>
          <p14:tracePt t="311789" x="1384300" y="5348288"/>
          <p14:tracePt t="311901" x="1393825" y="5348288"/>
          <p14:tracePt t="312047" x="1393825" y="5340350"/>
          <p14:tracePt t="312434" x="1401763" y="5340350"/>
          <p14:tracePt t="312469" x="1401763" y="5348288"/>
          <p14:tracePt t="312675" x="1411288" y="5348288"/>
          <p14:tracePt t="312751" x="1419225" y="5348288"/>
          <p14:tracePt t="313132" x="1428750" y="5348288"/>
          <p14:tracePt t="313158" x="1446213" y="5357813"/>
          <p14:tracePt t="313333" x="1455738" y="5357813"/>
          <p14:tracePt t="313682" x="1465263" y="5357813"/>
          <p14:tracePt t="314004" x="1473200" y="5357813"/>
          <p14:tracePt t="314278" x="1482725" y="5357813"/>
          <p14:tracePt t="314303" x="1490663" y="5357813"/>
          <p14:tracePt t="314323" x="1500188" y="5357813"/>
          <p14:tracePt t="314349" x="1517650" y="5357813"/>
          <p14:tracePt t="314383" x="1544638" y="5348288"/>
          <p14:tracePt t="314403" x="1562100" y="5348288"/>
          <p14:tracePt t="314434" x="1581150" y="5348288"/>
          <p14:tracePt t="314446" x="1598613" y="5348288"/>
          <p14:tracePt t="314465" x="1598613" y="5340350"/>
          <p14:tracePt t="314477" x="1625600" y="5340350"/>
          <p14:tracePt t="314494" x="1652588" y="5330825"/>
          <p14:tracePt t="314513" x="1670050" y="5322888"/>
          <p14:tracePt t="314526" x="1714500" y="5313363"/>
          <p14:tracePt t="314545" x="1731963" y="5303838"/>
          <p14:tracePt t="314557" x="1776413" y="5295900"/>
          <p14:tracePt t="314577" x="1795463" y="5286375"/>
          <p14:tracePt t="314589" x="1812925" y="5268913"/>
          <p14:tracePt t="314602" x="1874838" y="5251450"/>
          <p14:tracePt t="314620" x="1928813" y="5224463"/>
          <p14:tracePt t="314639" x="1946275" y="5214938"/>
          <p14:tracePt t="314651" x="2000250" y="5180013"/>
          <p14:tracePt t="314669" x="2027238" y="5160963"/>
          <p14:tracePt t="314685" x="2071688" y="5143500"/>
          <p14:tracePt t="314701" x="2098675" y="5126038"/>
          <p14:tracePt t="314718" x="2152650" y="5089525"/>
          <p14:tracePt t="314736" x="2224088" y="5045075"/>
          <p14:tracePt t="314751" x="2241550" y="5037138"/>
          <p14:tracePt t="314768" x="2312988" y="4991100"/>
          <p14:tracePt t="314785" x="2330450" y="4983163"/>
          <p14:tracePt t="314802" x="2401888" y="4938713"/>
          <p14:tracePt t="314818" x="2419350" y="4919663"/>
          <p14:tracePt t="314835" x="2438400" y="4902200"/>
          <p14:tracePt t="314852" x="2500313" y="4830763"/>
          <p14:tracePt t="314868" x="2544763" y="4786313"/>
          <p14:tracePt t="314885" x="2598738" y="4724400"/>
          <p14:tracePt t="314902" x="2652713" y="4660900"/>
          <p14:tracePt t="314920" x="2670175" y="4633913"/>
          <p14:tracePt t="314935" x="2732088" y="4537075"/>
          <p14:tracePt t="314952" x="2768600" y="4483100"/>
          <p14:tracePt t="314969" x="2830513" y="4402138"/>
          <p14:tracePt t="314986" x="2857500" y="4348163"/>
          <p14:tracePt t="315002" x="2911475" y="4268788"/>
          <p14:tracePt t="315019" x="2928938" y="4232275"/>
          <p14:tracePt t="315036" x="2973388" y="4143375"/>
          <p14:tracePt t="315052" x="3000375" y="4108450"/>
          <p14:tracePt t="315069" x="3062288" y="3990975"/>
          <p14:tracePt t="315086" x="3071813" y="3956050"/>
          <p14:tracePt t="315102" x="3125788" y="3857625"/>
          <p14:tracePt t="315119" x="3160713" y="3786188"/>
          <p14:tracePt t="315136" x="3205163" y="3714750"/>
          <p14:tracePt t="315153" x="3241675" y="3643313"/>
          <p14:tracePt t="315169" x="3303588" y="3527425"/>
          <p14:tracePt t="315186" x="3367088" y="3419475"/>
          <p14:tracePt t="315203" x="3384550" y="3402013"/>
          <p14:tracePt t="315220" x="3429000" y="3340100"/>
          <p14:tracePt t="315236" x="3455988" y="3303588"/>
          <p14:tracePt t="315253" x="3544888" y="3197225"/>
          <p14:tracePt t="315270" x="3544888" y="3187700"/>
          <p14:tracePt t="315286" x="3608388" y="3133725"/>
          <p14:tracePt t="315303" x="3643313" y="3116263"/>
          <p14:tracePt t="315320" x="3705225" y="3062288"/>
          <p14:tracePt t="315336" x="3732213" y="3044825"/>
          <p14:tracePt t="315353" x="3795713" y="3017838"/>
          <p14:tracePt t="315370" x="3813175" y="3009900"/>
          <p14:tracePt t="315387" x="3867150" y="2965450"/>
          <p14:tracePt t="315403" x="3946525" y="2901950"/>
          <p14:tracePt t="315421" x="3973513" y="2894013"/>
          <p14:tracePt t="315437" x="4037013" y="2830513"/>
          <p14:tracePt t="315454" x="4098925" y="2759075"/>
          <p14:tracePt t="315472" x="4125913" y="2724150"/>
          <p14:tracePt t="315487" x="4205288" y="2598738"/>
          <p14:tracePt t="315504" x="4232275" y="2544763"/>
          <p14:tracePt t="315520" x="4276725" y="2455863"/>
          <p14:tracePt t="315538" x="4295775" y="2438400"/>
          <p14:tracePt t="315555" x="4340225" y="2374900"/>
          <p14:tracePt t="315571" x="4357688" y="2357438"/>
          <p14:tracePt t="315587" x="4402138" y="2295525"/>
          <p14:tracePt t="315604" x="4419600" y="2268538"/>
          <p14:tracePt t="315621" x="4429125" y="2251075"/>
          <p14:tracePt t="315637" x="4456113" y="2224088"/>
          <p14:tracePt t="315654" x="4465638" y="2205038"/>
          <p14:tracePt t="315671" x="4483100" y="2170113"/>
          <p14:tracePt t="315688" x="4500563" y="2143125"/>
          <p14:tracePt t="315707" x="4510088" y="2133600"/>
          <p14:tracePt t="315721" x="4518025" y="2108200"/>
          <p14:tracePt t="315738" x="4518025" y="2098675"/>
          <p14:tracePt t="315754" x="4527550" y="2098675"/>
          <p14:tracePt t="315786" x="4527550" y="2089150"/>
          <p14:tracePt t="315812" x="4537075" y="2081213"/>
          <p14:tracePt t="315860" x="4545013" y="2081213"/>
          <p14:tracePt t="315891" x="4545013" y="2071688"/>
          <p14:tracePt t="315942" x="4554538" y="2071688"/>
          <p14:tracePt t="316016" x="4572000" y="2071688"/>
          <p14:tracePt t="316116" x="4589463" y="2081213"/>
          <p14:tracePt t="316128" x="4608513" y="2089150"/>
          <p14:tracePt t="316147" x="4616450" y="2098675"/>
          <p14:tracePt t="316228" x="4616450" y="2108200"/>
          <p14:tracePt t="316259" x="4625975" y="2116138"/>
          <p14:tracePt t="316272" x="4643438" y="2143125"/>
          <p14:tracePt t="316290" x="4652963" y="2143125"/>
          <p14:tracePt t="316704" x="4652963" y="2152650"/>
          <p14:tracePt t="324886" x="4643438" y="2152650"/>
          <p14:tracePt t="325356" x="4633913" y="2152650"/>
          <p14:tracePt t="325373" x="4616450" y="2152650"/>
          <p14:tracePt t="325580" x="4608513" y="2152650"/>
          <p14:tracePt t="325611" x="4598988" y="2152650"/>
          <p14:tracePt t="325622" x="4589463" y="2152650"/>
          <p14:tracePt t="325651" x="4562475" y="2160588"/>
          <p14:tracePt t="325685" x="4562475" y="2170113"/>
          <p14:tracePt t="325798" x="4545013" y="2179638"/>
          <p14:tracePt t="325818" x="4537075" y="2179638"/>
          <p14:tracePt t="325841" x="4527550" y="2179638"/>
          <p14:tracePt t="325974" x="4518025" y="2179638"/>
          <p14:tracePt t="325987" x="4510088" y="2179638"/>
          <p14:tracePt t="326004" x="4500563" y="2179638"/>
          <p14:tracePt t="326019" x="4357688" y="2224088"/>
          <p14:tracePt t="326052" x="4108450" y="2374900"/>
          <p14:tracePt t="326065" x="3652838" y="2741613"/>
          <p14:tracePt t="326099" x="3357563" y="3054350"/>
          <p14:tracePt t="326119" x="3044825" y="3367088"/>
          <p14:tracePt t="326152" x="2751138" y="3652838"/>
          <p14:tracePt t="326185" x="2643188" y="3741738"/>
          <p14:tracePt t="326205" x="2295525" y="4017963"/>
          <p14:tracePt t="326238" x="2027238" y="4197350"/>
          <p14:tracePt t="326257" x="1741488" y="4367213"/>
          <p14:tracePt t="326291" x="1509713" y="4510088"/>
          <p14:tracePt t="326320" x="1179513" y="4724400"/>
          <p14:tracePt t="326353" x="723900" y="4991100"/>
          <p14:tracePt t="326386" x="615950" y="5054600"/>
          <p14:tracePt t="326392" x="482600" y="5133975"/>
          <p14:tracePt t="326425" x="482600" y="5143500"/>
          <p14:tracePt t="326475" x="571500" y="5286375"/>
          <p14:tracePt t="326509" x="588963" y="5322888"/>
          <p14:tracePt t="326520" x="696913" y="5402263"/>
          <p14:tracePt t="326555" x="758825" y="5465763"/>
          <p14:tracePt t="326588" x="911225" y="5527675"/>
          <p14:tracePt t="326622" x="1303338" y="5572125"/>
          <p14:tracePt t="326654" x="1419225" y="5572125"/>
          <p14:tracePt t="326687" x="1428750" y="5572125"/>
          <p14:tracePt t="326720" x="1465263" y="5554663"/>
          <p14:tracePt t="326723" x="1527175" y="5527675"/>
          <p14:tracePt t="326756" x="1571625" y="5510213"/>
          <p14:tracePt t="326788" x="1616075" y="5446713"/>
          <p14:tracePt t="326821" x="1589088" y="5205413"/>
          <p14:tracePt t="326856" x="1581150" y="5180013"/>
          <p14:tracePt t="326888" x="1589088" y="5116513"/>
          <p14:tracePt t="326921" x="1608138" y="5099050"/>
          <p14:tracePt t="326930" x="1616075" y="5089525"/>
          <p14:tracePt t="326955" x="1679575" y="5027613"/>
          <p14:tracePt t="326988" x="1679575" y="5018088"/>
          <p14:tracePt t="327007" x="1679575" y="5010150"/>
          <p14:tracePt t="327026" x="1679575" y="4991100"/>
          <p14:tracePt t="327055" x="1616075" y="4919663"/>
          <p14:tracePt t="327088" x="1482725" y="4857750"/>
          <p14:tracePt t="327102" x="1419225" y="4830763"/>
          <p14:tracePt t="327122" x="1214438" y="4822825"/>
          <p14:tracePt t="327155" x="1062038" y="4822825"/>
          <p14:tracePt t="327167" x="1054100" y="4822825"/>
          <p14:tracePt t="327188" x="965200" y="4848225"/>
          <p14:tracePt t="327220" x="938213" y="4857750"/>
          <p14:tracePt t="327231" x="893763" y="4894263"/>
          <p14:tracePt t="327257" x="874713" y="4929188"/>
          <p14:tracePt t="327289" x="857250" y="4965700"/>
          <p14:tracePt t="327321" x="857250" y="4983163"/>
          <p14:tracePt t="327341" x="857250" y="5000625"/>
          <p14:tracePt t="327355" x="866775" y="5027613"/>
          <p14:tracePt t="327388" x="884238" y="5037138"/>
          <p14:tracePt t="327405" x="893763" y="5054600"/>
          <p14:tracePt t="327432" x="919163" y="5081588"/>
          <p14:tracePt t="327456" x="1062038" y="5187950"/>
          <p14:tracePt t="327488" x="1081088" y="5197475"/>
          <p14:tracePt t="327493" x="1143000" y="5232400"/>
          <p14:tracePt t="327523" x="1160463" y="5251450"/>
          <p14:tracePt t="327555" x="1187450" y="5259388"/>
          <p14:tracePt t="327558" x="1250950" y="5268913"/>
          <p14:tracePt t="327590" x="1339850" y="5268913"/>
          <p14:tracePt t="327624" x="1401763" y="5268913"/>
          <p14:tracePt t="327637" x="1428750" y="5268913"/>
          <p14:tracePt t="327656" x="1562100" y="5268913"/>
          <p14:tracePt t="327688" x="1687513" y="5268913"/>
          <p14:tracePt t="327701" x="1751013" y="5268913"/>
          <p14:tracePt t="327723" x="1874838" y="5251450"/>
          <p14:tracePt t="327756" x="1938338" y="5224463"/>
          <p14:tracePt t="327762" x="1955800" y="5205413"/>
          <p14:tracePt t="327790" x="1973263" y="5160963"/>
          <p14:tracePt t="327824" x="1973263" y="5153025"/>
          <p14:tracePt t="327842" x="1973263" y="5133975"/>
          <p14:tracePt t="327857" x="1955800" y="5108575"/>
          <p14:tracePt t="327891" x="1928813" y="5099050"/>
          <p14:tracePt t="327902" x="1857375" y="5089525"/>
          <p14:tracePt t="327924" x="1758950" y="5089525"/>
          <p14:tracePt t="327956" x="1731963" y="5089525"/>
          <p14:tracePt t="327963" x="1633538" y="5099050"/>
          <p14:tracePt t="327991" x="1527175" y="5116513"/>
          <p14:tracePt t="328025" x="1419225" y="5160963"/>
          <p14:tracePt t="328058" x="1339850" y="5197475"/>
          <p14:tracePt t="328090" x="1295400" y="5232400"/>
          <p14:tracePt t="328095" x="1268413" y="5241925"/>
          <p14:tracePt t="328125" x="1214438" y="5295900"/>
          <p14:tracePt t="328157" x="1187450" y="5313363"/>
          <p14:tracePt t="328171" x="1160463" y="5340350"/>
          <p14:tracePt t="328191" x="1152525" y="5357813"/>
          <p14:tracePt t="328223" x="1152525" y="5367338"/>
          <p14:tracePt t="328267" x="1160463" y="5384800"/>
          <p14:tracePt t="328280" x="1196975" y="5402263"/>
          <p14:tracePt t="328299" x="1214438" y="5419725"/>
          <p14:tracePt t="328325" x="1285875" y="5446713"/>
          <p14:tracePt t="328358" x="1357313" y="5465763"/>
          <p14:tracePt t="328362" x="1446213" y="5465763"/>
          <p14:tracePt t="328392" x="1571625" y="5438775"/>
          <p14:tracePt t="328424" x="1652588" y="5429250"/>
          <p14:tracePt t="328441" x="1714500" y="5419725"/>
          <p14:tracePt t="328459" x="1893888" y="5375275"/>
          <p14:tracePt t="328491" x="1955800" y="5367338"/>
          <p14:tracePt t="328497" x="2054225" y="5330825"/>
          <p14:tracePt t="328526" x="2143125" y="5295900"/>
          <p14:tracePt t="328558" x="2214563" y="5268913"/>
          <p14:tracePt t="328568" x="2241550" y="5251450"/>
          <p14:tracePt t="328592" x="2251075" y="5241925"/>
          <p14:tracePt t="328672" x="2259013" y="5224463"/>
          <p14:tracePt t="328691" x="2259013" y="5205413"/>
          <p14:tracePt t="328703" x="2276475" y="5180013"/>
          <p14:tracePt t="328726" x="2276475" y="5116513"/>
          <p14:tracePt t="328758" x="2276475" y="5099050"/>
          <p14:tracePt t="328764" x="2259013" y="5072063"/>
          <p14:tracePt t="328793" x="2241550" y="5045075"/>
          <p14:tracePt t="328825" x="2187575" y="5010150"/>
          <p14:tracePt t="328833" x="2143125" y="4991100"/>
          <p14:tracePt t="328860" x="2044700" y="4956175"/>
          <p14:tracePt t="328892" x="1973263" y="4946650"/>
          <p14:tracePt t="328896" x="1874838" y="4946650"/>
          <p14:tracePt t="328927" x="1785938" y="4938713"/>
          <p14:tracePt t="328959" x="1724025" y="4938713"/>
          <p14:tracePt t="328974" x="1704975" y="4938713"/>
          <p14:tracePt t="329005" x="1697038" y="4938713"/>
          <p14:tracePt t="329028" x="1608138" y="4938713"/>
          <p14:tracePt t="329060" x="1581150" y="4946650"/>
          <p14:tracePt t="329067" x="1536700" y="4956175"/>
          <p14:tracePt t="329094" x="1455738" y="4973638"/>
          <p14:tracePt t="329126" x="1438275" y="4973638"/>
          <p14:tracePt t="329130" x="1347788" y="4991100"/>
          <p14:tracePt t="329161" x="1223963" y="5010150"/>
          <p14:tracePt t="329195" x="1169988" y="5018088"/>
          <p14:tracePt t="329209" x="1143000" y="5018088"/>
          <p14:tracePt t="329228" x="1071563" y="5018088"/>
          <p14:tracePt t="329260" x="1062038" y="5018088"/>
          <p14:tracePt t="329270" x="990600" y="5027613"/>
          <p14:tracePt t="329295" x="982663" y="5027613"/>
          <p14:tracePt t="329327" x="982663" y="5037138"/>
          <p14:tracePt t="329334" x="982663" y="5045075"/>
          <p14:tracePt t="329417" x="982663" y="5054600"/>
          <p14:tracePt t="329429" x="990600" y="5089525"/>
          <p14:tracePt t="329449" x="1009650" y="5099050"/>
          <p14:tracePt t="329462" x="1062038" y="5153025"/>
          <p14:tracePt t="329495" x="1089025" y="5170488"/>
          <p14:tracePt t="329507" x="1125538" y="5187950"/>
          <p14:tracePt t="329529" x="1187450" y="5224463"/>
          <p14:tracePt t="329561" x="1231900" y="5251450"/>
          <p14:tracePt t="329568" x="1330325" y="5286375"/>
          <p14:tracePt t="329596" x="1419225" y="5313363"/>
          <p14:tracePt t="329629" x="1482725" y="5322888"/>
          <p14:tracePt t="329636" x="1509713" y="5330825"/>
          <p14:tracePt t="329662" x="1598613" y="5330825"/>
          <p14:tracePt t="329694" x="1625600" y="5330825"/>
          <p14:tracePt t="329712" x="1633538" y="5330825"/>
          <p14:tracePt t="329858" x="1633538" y="5322888"/>
          <p14:tracePt t="330325" x="1633538" y="5313363"/>
          <p14:tracePt t="330343" x="1633538" y="5303838"/>
          <p14:tracePt t="330532" x="1633538" y="5295900"/>
          <p14:tracePt t="330556" x="1625600" y="5286375"/>
          <p14:tracePt t="330575" x="1598613" y="5268913"/>
          <p14:tracePt t="330599" x="1544638" y="5259388"/>
          <p14:tracePt t="330632" x="1527175" y="5259388"/>
          <p14:tracePt t="330637" x="1446213" y="5259388"/>
          <p14:tracePt t="330666" x="1276350" y="5259388"/>
          <p14:tracePt t="330698" x="1231900" y="5259388"/>
          <p14:tracePt t="330717" x="1196975" y="5259388"/>
          <p14:tracePt t="330736" x="1187450" y="5259388"/>
          <p14:tracePt t="330766" x="1125538" y="5259388"/>
          <p14:tracePt t="330798" x="1125538" y="5241925"/>
          <p14:tracePt t="330858" x="1133475" y="5205413"/>
          <p14:tracePt t="330877" x="1133475" y="5197475"/>
          <p14:tracePt t="330888" x="1143000" y="5160963"/>
          <p14:tracePt t="330908" x="1160463" y="5153025"/>
          <p14:tracePt t="330934" x="1196975" y="5133975"/>
          <p14:tracePt t="330966" x="1204913" y="5133975"/>
          <p14:tracePt t="330973" x="1241425" y="5108575"/>
          <p14:tracePt t="331000" x="1312863" y="5054600"/>
          <p14:tracePt t="331033" x="1339850" y="5037138"/>
          <p14:tracePt t="331048" x="1366838" y="5018088"/>
          <p14:tracePt t="331067" x="1465263" y="4983163"/>
          <p14:tracePt t="331099" x="1473200" y="4983163"/>
          <p14:tracePt t="331109" x="1517650" y="4956175"/>
          <p14:tracePt t="331134" x="1544638" y="4938713"/>
          <p14:tracePt t="331166" x="1562100" y="4938713"/>
          <p14:tracePt t="331173" x="1562100" y="4929188"/>
          <p14:tracePt t="331200" x="1554163" y="4919663"/>
          <p14:tracePt t="331252" x="1544638" y="4911725"/>
          <p14:tracePt t="331270" x="1536700" y="4911725"/>
          <p14:tracePt t="331282" x="1527175" y="4911725"/>
          <p14:tracePt t="331302" x="1438275" y="4902200"/>
          <p14:tracePt t="331334" x="1330325" y="4902200"/>
          <p14:tracePt t="331366" x="1303338" y="4902200"/>
          <p14:tracePt t="331375" x="1276350" y="4902200"/>
          <p14:tracePt t="331401" x="1169988" y="4919663"/>
          <p14:tracePt t="331433" x="1125538" y="4929188"/>
          <p14:tracePt t="331438" x="1036638" y="4973638"/>
          <p14:tracePt t="331468" x="990600" y="5000625"/>
          <p14:tracePt t="331500" x="982663" y="5010150"/>
          <p14:tracePt t="331522" x="973138" y="5027613"/>
          <p14:tracePt t="331535" x="955675" y="5072063"/>
          <p14:tracePt t="331568" x="955675" y="5099050"/>
          <p14:tracePt t="331586" x="955675" y="5133975"/>
          <p14:tracePt t="331612" x="973138" y="5180013"/>
          <p14:tracePt t="331636" x="1000125" y="5214938"/>
          <p14:tracePt t="331669" x="1017588" y="5232400"/>
          <p14:tracePt t="331672" x="1062038" y="5268913"/>
          <p14:tracePt t="331702" x="1081088" y="5276850"/>
          <p14:tracePt t="331734" x="1098550" y="5286375"/>
          <p14:tracePt t="331743" x="1125538" y="5295900"/>
          <p14:tracePt t="331769" x="1169988" y="5295900"/>
          <p14:tracePt t="331801" x="1187450" y="5295900"/>
          <p14:tracePt t="331804" x="1241425" y="5295900"/>
          <p14:tracePt t="331836" x="1322388" y="5295900"/>
          <p14:tracePt t="331869" x="1339850" y="5295900"/>
          <p14:tracePt t="331876" x="1411288" y="5295900"/>
          <p14:tracePt t="331902" x="1473200" y="5295900"/>
          <p14:tracePt t="331919" x="1500188" y="5295900"/>
          <p14:tracePt t="331936" x="1571625" y="5295900"/>
          <p14:tracePt t="331953" x="1608138" y="5276850"/>
          <p14:tracePt t="331977" x="1633538" y="5276850"/>
          <p14:tracePt t="332004" x="1652588" y="5276850"/>
          <p14:tracePt t="332037" x="1679575" y="5268913"/>
          <p14:tracePt t="332041" x="1687513" y="5268913"/>
          <p14:tracePt t="332054" x="1724025" y="5259388"/>
          <p14:tracePt t="332071" x="1741488" y="5251450"/>
          <p14:tracePt t="332098" x="1751013" y="5251450"/>
          <p14:tracePt t="332258" x="1751013" y="5241925"/>
          <p14:tracePt t="332307" x="1758950" y="5241925"/>
          <p14:tracePt t="332319" x="1768475" y="5214938"/>
          <p14:tracePt t="332338" x="1776413" y="5197475"/>
          <p14:tracePt t="332349" x="1803400" y="5160963"/>
          <p14:tracePt t="332368" x="1812925" y="5143500"/>
          <p14:tracePt t="332380" x="1847850" y="5054600"/>
          <p14:tracePt t="332399" x="1874838" y="4991100"/>
          <p14:tracePt t="332411" x="1938338" y="4751388"/>
          <p14:tracePt t="332430" x="2000250" y="4438650"/>
          <p14:tracePt t="332449" x="2017713" y="4375150"/>
          <p14:tracePt t="332461" x="2054225" y="4143375"/>
          <p14:tracePt t="332480" x="2062163" y="4081463"/>
          <p14:tracePt t="332492" x="2089150" y="3956050"/>
          <p14:tracePt t="332510" x="2108200" y="3884613"/>
          <p14:tracePt t="332538" x="2143125" y="3705225"/>
          <p14:tracePt t="332556" x="2143125" y="3687763"/>
          <p14:tracePt t="332569" x="2179638" y="3536950"/>
          <p14:tracePt t="332587" x="2197100" y="3446463"/>
          <p14:tracePt t="332606" x="2205038" y="3384550"/>
          <p14:tracePt t="332618" x="2214563" y="3286125"/>
          <p14:tracePt t="332638" x="2232025" y="3214688"/>
          <p14:tracePt t="332649" x="2259013" y="3071813"/>
          <p14:tracePt t="332668" x="2259013" y="3044825"/>
          <p14:tracePt t="332681" x="2276475" y="2938463"/>
          <p14:tracePt t="332700" x="2276475" y="2919413"/>
          <p14:tracePt t="332712" x="2295525" y="2822575"/>
          <p14:tracePt t="332733" x="2295525" y="2795588"/>
          <p14:tracePt t="332744" x="2295525" y="2768600"/>
          <p14:tracePt t="332764" x="2295525" y="2741613"/>
          <p14:tracePt t="332775" x="2303463" y="2670175"/>
          <p14:tracePt t="332795" x="2303463" y="2652713"/>
          <p14:tracePt t="332806" x="2312988" y="2589213"/>
          <p14:tracePt t="332825" x="2312988" y="2562225"/>
          <p14:tracePt t="332839" x="2312988" y="2500313"/>
          <p14:tracePt t="332856" x="2312988" y="2473325"/>
          <p14:tracePt t="332873" x="2322513" y="2419350"/>
          <p14:tracePt t="332889" x="2322513" y="2393950"/>
          <p14:tracePt t="332906" x="2322513" y="2339975"/>
          <p14:tracePt t="332923" x="2322513" y="2259013"/>
          <p14:tracePt t="332940" x="2322513" y="2241550"/>
          <p14:tracePt t="332956" x="2330450" y="2214563"/>
          <p14:tracePt t="332972" x="2330450" y="2197100"/>
          <p14:tracePt t="332990" x="2330450" y="2143125"/>
          <p14:tracePt t="333006" x="2339975" y="2116138"/>
          <p14:tracePt t="333023" x="2339975" y="2062163"/>
          <p14:tracePt t="333039" x="2339975" y="2036763"/>
          <p14:tracePt t="333056" x="2339975" y="2009775"/>
          <p14:tracePt t="333073" x="2339975" y="2000250"/>
          <p14:tracePt t="333090" x="2339975" y="1982788"/>
          <p14:tracePt t="333106" x="2339975" y="1965325"/>
          <p14:tracePt t="333156" x="2347913" y="1965325"/>
          <p14:tracePt t="333168" x="2347913" y="1982788"/>
          <p14:tracePt t="333315" x="2347913" y="2044700"/>
          <p14:tracePt t="333341" x="2347913" y="2098675"/>
          <p14:tracePt t="333359" x="2347913" y="2116138"/>
          <p14:tracePt t="333371" x="2347913" y="2187575"/>
          <p14:tracePt t="333391" x="2347913" y="2224088"/>
          <p14:tracePt t="333402" x="2347913" y="2339975"/>
          <p14:tracePt t="333421" x="2347913" y="2384425"/>
          <p14:tracePt t="333432" x="2347913" y="2517775"/>
          <p14:tracePt t="333452" x="2347913" y="2670175"/>
          <p14:tracePt t="333471" x="2347913" y="2714625"/>
          <p14:tracePt t="333482" x="2347913" y="2803525"/>
          <p14:tracePt t="333501" x="2347913" y="2830513"/>
          <p14:tracePt t="333512" x="2347913" y="2911475"/>
          <p14:tracePt t="333531" x="2347913" y="2938463"/>
          <p14:tracePt t="333544" x="2347913" y="3036888"/>
          <p14:tracePt t="333562" x="2347913" y="3071813"/>
          <p14:tracePt t="333575" x="2347913" y="3205163"/>
          <p14:tracePt t="333594" x="2347913" y="3224213"/>
          <p14:tracePt t="333608" x="2347913" y="3330575"/>
          <p14:tracePt t="333625" x="2347913" y="3384550"/>
          <p14:tracePt t="333641" x="2347913" y="3490913"/>
          <p14:tracePt t="333658" x="2347913" y="3544888"/>
          <p14:tracePt t="333675" x="2347913" y="3625850"/>
          <p14:tracePt t="333691" x="2347913" y="3714750"/>
          <p14:tracePt t="333708" x="2347913" y="3751263"/>
          <p14:tracePt t="333725" x="2347913" y="3848100"/>
          <p14:tracePt t="333742" x="2357438" y="3884613"/>
          <p14:tracePt t="333758" x="2357438" y="3983038"/>
          <p14:tracePt t="333775" x="2357438" y="4027488"/>
          <p14:tracePt t="333792" x="2357438" y="4098925"/>
          <p14:tracePt t="333808" x="2357438" y="4125913"/>
          <p14:tracePt t="333825" x="2357438" y="4152900"/>
          <p14:tracePt t="333842" x="2357438" y="4205288"/>
          <p14:tracePt t="333858" x="2357438" y="4224338"/>
          <p14:tracePt t="333875" x="2357438" y="4313238"/>
          <p14:tracePt t="333892" x="2357438" y="4340225"/>
          <p14:tracePt t="333910" x="2347913" y="4357688"/>
          <p14:tracePt t="333925" x="2347913" y="4411663"/>
          <p14:tracePt t="333954" x="2339975" y="4473575"/>
          <p14:tracePt t="333974" x="2339975" y="4491038"/>
          <p14:tracePt t="333985" x="2339975" y="4537075"/>
          <p14:tracePt t="334003" x="2339975" y="4554538"/>
          <p14:tracePt t="334015" x="2330450" y="4589463"/>
          <p14:tracePt t="334034" x="2330450" y="4616450"/>
          <p14:tracePt t="334046" x="2322513" y="4670425"/>
          <p14:tracePt t="334065" x="2322513" y="4687888"/>
          <p14:tracePt t="334077" x="2312988" y="4751388"/>
          <p14:tracePt t="334096" x="2312988" y="4803775"/>
          <p14:tracePt t="334115" x="2303463" y="4822825"/>
          <p14:tracePt t="334142" x="2303463" y="4875213"/>
          <p14:tracePt t="334161" x="2295525" y="4902200"/>
          <p14:tracePt t="334173" x="2295525" y="4929188"/>
          <p14:tracePt t="334193" x="2295525" y="4965700"/>
          <p14:tracePt t="334204" x="2286000" y="4983163"/>
          <p14:tracePt t="334222" x="2268538" y="5010150"/>
          <p14:tracePt t="334241" x="2268538" y="5018088"/>
          <p14:tracePt t="334253" x="2251075" y="5054600"/>
          <p14:tracePt t="334272" x="2241550" y="5072063"/>
          <p14:tracePt t="334284" x="2232025" y="5089525"/>
          <p14:tracePt t="334302" x="2232025" y="5108575"/>
          <p14:tracePt t="334314" x="2224088" y="5116513"/>
          <p14:tracePt t="334333" x="2205038" y="5143500"/>
          <p14:tracePt t="334366" x="2205038" y="5153025"/>
          <p14:tracePt t="334378" x="2187575" y="5160963"/>
          <p14:tracePt t="334397" x="2187575" y="5170488"/>
          <p14:tracePt t="334408" x="2187575" y="5180013"/>
          <p14:tracePt t="334428" x="2179638" y="5180013"/>
          <p14:tracePt t="334439" x="2179638" y="5187950"/>
          <p14:tracePt t="334459" x="2170113" y="5187950"/>
          <p14:tracePt t="334489" x="2160588" y="5197475"/>
          <p14:tracePt t="334509" x="2152650" y="5197475"/>
          <p14:tracePt t="334550" x="2133600" y="5205413"/>
          <p14:tracePt t="334682" x="2125663" y="5214938"/>
          <p14:tracePt t="334728" x="2116138" y="5214938"/>
          <p14:tracePt t="334800" x="2108200" y="5214938"/>
          <p14:tracePt t="334900" x="2098675" y="5214938"/>
          <p14:tracePt t="334934" x="2089150" y="5214938"/>
          <p14:tracePt t="334946" x="2081213" y="5214938"/>
          <p14:tracePt t="334958" x="2054225" y="5214938"/>
          <p14:tracePt t="334978" x="2036763" y="5214938"/>
          <p14:tracePt t="335011" x="2027238" y="5214938"/>
          <p14:tracePt t="335022" x="1982788" y="5205413"/>
          <p14:tracePt t="335046" x="1938338" y="5187950"/>
          <p14:tracePt t="335056" x="1901825" y="5180013"/>
          <p14:tracePt t="335067" x="1847850" y="5153025"/>
          <p14:tracePt t="335087" x="1795463" y="5126038"/>
          <p14:tracePt t="335105" x="1776413" y="5108575"/>
          <p14:tracePt t="335136" x="1768475" y="5108575"/>
          <p14:tracePt t="335148" x="1758950" y="5099050"/>
          <p14:tracePt t="335167" x="1751013" y="5099050"/>
          <p14:tracePt t="335200" x="1751013" y="5089525"/>
          <p14:tracePt t="335211" x="1741488" y="5072063"/>
          <p14:tracePt t="335231" x="1731963" y="5062538"/>
          <p14:tracePt t="335242" x="1714500" y="4983163"/>
          <p14:tracePt t="335261" x="1704975" y="4919663"/>
          <p14:tracePt t="335272" x="1697038" y="4732338"/>
          <p14:tracePt t="335293" x="1697038" y="4660900"/>
          <p14:tracePt t="335304" x="1697038" y="4589463"/>
          <p14:tracePt t="335323" x="1697038" y="4572000"/>
          <p14:tracePt t="335334" x="1697038" y="4554538"/>
          <p14:tracePt t="335367" x="1697038" y="4545013"/>
          <p14:tracePt t="335510" x="1697038" y="4537075"/>
          <p14:tracePt t="335576" x="1697038" y="4527550"/>
          <p14:tracePt t="335637" x="1697038" y="4518025"/>
          <p14:tracePt t="335668" x="1687513" y="4491038"/>
          <p14:tracePt t="335686" x="1697038" y="4491038"/>
          <p14:tracePt t="336014" x="1697038" y="4500563"/>
          <p14:tracePt t="336026" x="1697038" y="4510088"/>
          <p14:tracePt t="336109" x="1697038" y="4518025"/>
          <p14:tracePt t="336121" x="1697038" y="4545013"/>
          <p14:tracePt t="336140" x="1697038" y="4554538"/>
          <p14:tracePt t="336159" x="1697038" y="4562475"/>
          <p14:tracePt t="336171" x="1697038" y="4581525"/>
          <p14:tracePt t="336189" x="1697038" y="4608513"/>
          <p14:tracePt t="336201" x="1679575" y="4687888"/>
          <p14:tracePt t="336220" x="1660525" y="4741863"/>
          <p14:tracePt t="336231" x="1652588" y="4803775"/>
          <p14:tracePt t="336250" x="1643063" y="4813300"/>
          <p14:tracePt t="336262" x="1633538" y="4848225"/>
          <p14:tracePt t="336281" x="1633538" y="4894263"/>
          <p14:tracePt t="336301" x="1633538" y="4919663"/>
          <p14:tracePt t="336312" x="1633538" y="4938713"/>
          <p14:tracePt t="336325" x="1625600" y="5010150"/>
          <p14:tracePt t="336344" x="1625600" y="5037138"/>
          <p14:tracePt t="336356" x="1625600" y="5054600"/>
          <p14:tracePt t="336375" x="1616075" y="5081588"/>
          <p14:tracePt t="336395" x="1616075" y="5089525"/>
          <p14:tracePt t="336406" x="1616075" y="5099050"/>
          <p14:tracePt t="336424" x="1616075" y="5116513"/>
          <p14:tracePt t="336485" x="1625600" y="5116513"/>
          <p14:tracePt t="336547" x="1652588" y="5126038"/>
          <p14:tracePt t="336565" x="1670050" y="5126038"/>
          <p14:tracePt t="336577" x="1751013" y="5126038"/>
          <p14:tracePt t="336596" x="1758950" y="5126038"/>
          <p14:tracePt t="336615" x="1768475" y="5126038"/>
          <p14:tracePt t="336704" x="1785938" y="5116513"/>
          <p14:tracePt t="336722" x="1795463" y="5108575"/>
          <p14:tracePt t="336734" x="1822450" y="5089525"/>
          <p14:tracePt t="336752" x="1857375" y="5054600"/>
          <p14:tracePt t="336772" x="1884363" y="5018088"/>
          <p14:tracePt t="336784" x="1938338" y="4965700"/>
          <p14:tracePt t="336802" x="1965325" y="4946650"/>
          <p14:tracePt t="336814" x="2027238" y="4875213"/>
          <p14:tracePt t="336835" x="2062163" y="4848225"/>
          <p14:tracePt t="336846" x="2152650" y="4786313"/>
          <p14:tracePt t="336865" x="2197100" y="4768850"/>
          <p14:tracePt t="336876" x="2330450" y="4670425"/>
          <p14:tracePt t="336895" x="2401888" y="4625975"/>
          <p14:tracePt t="336908" x="2544763" y="4473575"/>
          <p14:tracePt t="336926" x="2616200" y="4394200"/>
          <p14:tracePt t="336938" x="2751138" y="4232275"/>
          <p14:tracePt t="336957" x="2894013" y="4054475"/>
          <p14:tracePt t="336977" x="2928938" y="4010025"/>
          <p14:tracePt t="336988" x="3062288" y="3830638"/>
          <p14:tracePt t="337007" x="3125788" y="3759200"/>
          <p14:tracePt t="337019" x="3286125" y="3527425"/>
          <p14:tracePt t="337039" x="3340100" y="3446463"/>
          <p14:tracePt t="337056" x="3348038" y="3429000"/>
          <p14:tracePt t="337068" x="3375025" y="3402013"/>
          <p14:tracePt t="337085" x="3375025" y="3394075"/>
          <p14:tracePt t="337115" x="3384550" y="3384550"/>
          <p14:tracePt t="337127" x="3402013" y="3313113"/>
          <p14:tracePt t="337146" x="3411538" y="3259138"/>
          <p14:tracePt t="337158" x="3429000" y="3179763"/>
          <p14:tracePt t="337177" x="3438525" y="3160713"/>
          <p14:tracePt t="337196" x="3438525" y="3152775"/>
          <p14:tracePt t="337274" x="3438525" y="3160713"/>
          <p14:tracePt t="337523" x="3438525" y="3170238"/>
          <p14:tracePt t="337606" x="3438525" y="3179763"/>
          <p14:tracePt t="364886" x="3429000" y="3187700"/>
          <p14:tracePt t="365699" x="3402013" y="3197225"/>
          <p14:tracePt t="365711" x="3357563" y="3232150"/>
          <p14:tracePt t="365730" x="3322638" y="3268663"/>
          <p14:tracePt t="365742" x="3251200" y="3340100"/>
          <p14:tracePt t="365761" x="3205163" y="3384550"/>
          <p14:tracePt t="365774" x="3116263" y="3465513"/>
          <p14:tracePt t="365792" x="3081338" y="3509963"/>
          <p14:tracePt t="365819" x="2990850" y="3598863"/>
          <p14:tracePt t="365839" x="2965450" y="3643313"/>
          <p14:tracePt t="365850" x="2901950" y="3724275"/>
          <p14:tracePt t="365869" x="2830513" y="3786188"/>
          <p14:tracePt t="365889" x="2813050" y="3822700"/>
          <p14:tracePt t="365900" x="2741613" y="3875088"/>
          <p14:tracePt t="365920" x="2724150" y="3902075"/>
          <p14:tracePt t="365932" x="2660650" y="3965575"/>
          <p14:tracePt t="365951" x="2643188" y="4000500"/>
          <p14:tracePt t="365962" x="2598738" y="4054475"/>
          <p14:tracePt t="365982" x="2589213" y="4071938"/>
          <p14:tracePt t="365994" x="2554288" y="4133850"/>
          <p14:tracePt t="366014" x="2544763" y="4152900"/>
          <p14:tracePt t="366026" x="2536825" y="4160838"/>
          <p14:tracePt t="366039" x="2509838" y="4197350"/>
          <p14:tracePt t="366058" x="2465388" y="4251325"/>
          <p14:tracePt t="366078" x="2438400" y="4286250"/>
          <p14:tracePt t="366090" x="2374900" y="4348163"/>
          <p14:tracePt t="366107" x="2366963" y="4375150"/>
          <p14:tracePt t="366124" x="2330450" y="4429125"/>
          <p14:tracePt t="366140" x="2322513" y="4456113"/>
          <p14:tracePt t="366156" x="2276475" y="4510088"/>
          <p14:tracePt t="366173" x="2268538" y="4537075"/>
          <p14:tracePt t="366190" x="2241550" y="4589463"/>
          <p14:tracePt t="366206" x="2232025" y="4616450"/>
          <p14:tracePt t="366223" x="2224088" y="4633913"/>
          <p14:tracePt t="366240" x="2205038" y="4643438"/>
          <p14:tracePt t="366256" x="2197100" y="4670425"/>
          <p14:tracePt t="366273" x="2170113" y="4697413"/>
          <p14:tracePt t="366291" x="2160588" y="4705350"/>
          <p14:tracePt t="366310" x="2152650" y="4705350"/>
          <p14:tracePt t="366567" x="2152650" y="4714875"/>
          <p14:tracePt t="366577" x="2152650" y="4724400"/>
          <p14:tracePt t="366591" x="2152650" y="4732338"/>
          <p14:tracePt t="366826" x="2133600" y="4751388"/>
          <p14:tracePt t="366845" x="2116138" y="4776788"/>
          <p14:tracePt t="366877" x="2116138" y="4795838"/>
          <p14:tracePt t="366889" x="2089150" y="4830763"/>
          <p14:tracePt t="366909" x="2081213" y="4848225"/>
          <p14:tracePt t="366920" x="2054225" y="4902200"/>
          <p14:tracePt t="366939" x="2036763" y="4919663"/>
          <p14:tracePt t="366951" x="2009775" y="4956175"/>
          <p14:tracePt t="366969" x="1965325" y="5018088"/>
          <p14:tracePt t="366989" x="1946275" y="5027613"/>
          <p14:tracePt t="367001" x="1938338" y="5045075"/>
          <p14:tracePt t="367013" x="1901825" y="5089525"/>
          <p14:tracePt t="367034" x="1874838" y="5108575"/>
          <p14:tracePt t="367046" x="1847850" y="5143500"/>
          <p14:tracePt t="367066" x="1822450" y="5160963"/>
          <p14:tracePt t="367077" x="1768475" y="5197475"/>
          <p14:tracePt t="367097" x="1751013" y="5214938"/>
          <p14:tracePt t="367110" x="1731963" y="5224463"/>
          <p14:tracePt t="367128" x="1704975" y="5232400"/>
          <p14:tracePt t="367143" x="1687513" y="5241925"/>
          <p14:tracePt t="367160" x="1679575" y="5251450"/>
          <p14:tracePt t="367176" x="1633538" y="5251450"/>
          <p14:tracePt t="367193" x="1571625" y="5251450"/>
          <p14:tracePt t="367210" x="1554163" y="5251450"/>
          <p14:tracePt t="367226" x="1527175" y="5251450"/>
          <p14:tracePt t="367245" x="1500188" y="5251450"/>
          <p14:tracePt t="367260" x="1482725" y="5241925"/>
          <p14:tracePt t="367276" x="1473200" y="5241925"/>
          <p14:tracePt t="367293" x="1465263" y="5241925"/>
          <p14:tracePt t="367310" x="1438275" y="5241925"/>
          <p14:tracePt t="367326" x="1411288" y="5241925"/>
          <p14:tracePt t="367343" x="1401763" y="5232400"/>
          <p14:tracePt t="367403" x="1393825" y="5232400"/>
          <p14:tracePt t="367421" x="1384300" y="5232400"/>
          <p14:tracePt t="367472" x="1393825" y="5232400"/>
          <p14:tracePt t="367675" x="1411288" y="5232400"/>
          <p14:tracePt t="367694" x="1419225" y="5232400"/>
          <p14:tracePt t="367706" x="1455738" y="5241925"/>
          <p14:tracePt t="367725" x="1473200" y="5251450"/>
          <p14:tracePt t="367737" x="1490663" y="5251450"/>
          <p14:tracePt t="367757" x="1500188" y="5251450"/>
          <p14:tracePt t="367768" x="1509713" y="5251450"/>
          <p14:tracePt t="367788" x="1527175" y="5251450"/>
          <p14:tracePt t="367799" x="1562100" y="5251450"/>
          <p14:tracePt t="367819" x="1571625" y="5251450"/>
          <p14:tracePt t="367831" x="1598613" y="5251450"/>
          <p14:tracePt t="367849" x="1608138" y="5251450"/>
          <p14:tracePt t="367861" x="1625600" y="5251450"/>
          <p14:tracePt t="367880" x="1633538" y="5251450"/>
          <p14:tracePt t="367899" x="1643063" y="5251450"/>
          <p14:tracePt t="367912" x="1643063" y="5241925"/>
          <p14:tracePt t="369136" x="1652588" y="5241925"/>
          <p14:tracePt t="369710" x="1660525" y="5251450"/>
          <p14:tracePt t="369734" x="1660525" y="5241925"/>
          <p14:tracePt t="369832" x="1660525" y="5232400"/>
          <p14:tracePt t="369845" x="1670050" y="5232400"/>
          <p14:tracePt t="370128" x="1679575" y="5224463"/>
          <p14:tracePt t="370573" x="1687513" y="5224463"/>
          <p14:tracePt t="370630" x="1687513" y="5214938"/>
          <p14:tracePt t="370729" x="1697038" y="5214938"/>
          <p14:tracePt t="370820" x="1697038" y="5205413"/>
          <p14:tracePt t="371077" x="1697038" y="5197475"/>
          <p14:tracePt t="371088" x="1697038" y="5187950"/>
          <p14:tracePt t="371100" x="1697038" y="5180013"/>
          <p14:tracePt t="371119" x="1697038" y="5170488"/>
          <p14:tracePt t="371310" x="1704975" y="5170488"/>
          <p14:tracePt t="371448" x="1714500" y="5170488"/>
          <p14:tracePt t="371639" x="1714500" y="5160963"/>
          <p14:tracePt t="371887" x="1724025" y="5160963"/>
          <p14:tracePt t="371954" x="1731963" y="5160963"/>
          <p14:tracePt t="372094" x="1741488" y="5160963"/>
          <p14:tracePt t="372555" x="1751013" y="5160963"/>
          <p14:tracePt t="372868" x="1758950" y="5160963"/>
          <p14:tracePt t="373228" x="1751013" y="5160963"/>
          <p14:tracePt t="373559" x="1724025" y="5153025"/>
          <p14:tracePt t="373570" x="1598613" y="5116513"/>
          <p14:tracePt t="373589" x="1536700" y="5099050"/>
          <p14:tracePt t="373600" x="1419225" y="5054600"/>
          <p14:tracePt t="373620" x="1393825" y="5037138"/>
          <p14:tracePt t="373632" x="1384300" y="5037138"/>
          <p14:tracePt t="373652" x="1322388" y="5037138"/>
          <p14:tracePt t="373678" x="1258888" y="5062538"/>
          <p14:tracePt t="373698" x="1196975" y="5081588"/>
          <p14:tracePt t="373725" x="1169988" y="5099050"/>
          <p14:tracePt t="373736" x="1160463" y="5108575"/>
          <p14:tracePt t="373748" x="1143000" y="5116513"/>
          <p14:tracePt t="373762" x="1116013" y="5126038"/>
          <p14:tracePt t="373780" x="1116013" y="5133975"/>
          <p14:tracePt t="373796" x="1089025" y="5133975"/>
          <p14:tracePt t="373812" x="1071563" y="5143500"/>
          <p14:tracePt t="373829" x="1054100" y="5153025"/>
          <p14:tracePt t="373846" x="1054100" y="5160963"/>
          <p14:tracePt t="373933" x="1062038" y="5180013"/>
          <p14:tracePt t="373962" x="1071563" y="5180013"/>
          <p14:tracePt t="373982" x="1081088" y="5187950"/>
          <p14:tracePt t="373992" x="1089025" y="5197475"/>
          <p14:tracePt t="374011" x="1098550" y="5214938"/>
          <p14:tracePt t="374057" x="1125538" y="5224463"/>
          <p14:tracePt t="374076" x="1133475" y="5241925"/>
          <p14:tracePt t="374088" x="1160463" y="5251450"/>
          <p14:tracePt t="374107" x="1169988" y="5259388"/>
          <p14:tracePt t="374134" x="1179513" y="5259388"/>
          <p14:tracePt t="374153" x="1196975" y="5268913"/>
          <p14:tracePt t="374165" x="1241425" y="5276850"/>
          <p14:tracePt t="374184" x="1322388" y="5295900"/>
          <p14:tracePt t="374202" x="1347788" y="5295900"/>
          <p14:tracePt t="374215" x="1401763" y="5303838"/>
          <p14:tracePt t="374235" x="1411288" y="5303838"/>
          <p14:tracePt t="374246" x="1500188" y="5303838"/>
          <p14:tracePt t="374264" x="1571625" y="5313363"/>
          <p14:tracePt t="374277" x="1812925" y="5313363"/>
          <p14:tracePt t="374298" x="1919288" y="5322888"/>
          <p14:tracePt t="374307" x="2160588" y="5322888"/>
          <p14:tracePt t="374328" x="2286000" y="5322888"/>
          <p14:tracePt t="374339" x="2598738" y="5303838"/>
          <p14:tracePt t="374359" x="2724150" y="5295900"/>
          <p14:tracePt t="374372" x="2965450" y="5286375"/>
          <p14:tracePt t="374391" x="2982913" y="5276850"/>
          <p14:tracePt t="374404" x="3036888" y="5268913"/>
          <p14:tracePt t="374423" x="3044825" y="5268913"/>
          <p14:tracePt t="374450" x="3000375" y="5276850"/>
          <p14:tracePt t="374527" x="2857500" y="5295900"/>
          <p14:tracePt t="374546" x="2776538" y="5303838"/>
          <p14:tracePt t="374558" x="2660650" y="5313363"/>
          <p14:tracePt t="374578" x="2625725" y="5313363"/>
          <p14:tracePt t="374591" x="2562225" y="5322888"/>
          <p14:tracePt t="374609" x="2527300" y="5322888"/>
          <p14:tracePt t="374621" x="2473325" y="5330825"/>
          <p14:tracePt t="374640" x="2411413" y="5340350"/>
          <p14:tracePt t="374659" x="2393950" y="5348288"/>
          <p14:tracePt t="374689" x="2384425" y="5357813"/>
          <p14:tracePt t="374736" x="2366963" y="5357813"/>
          <p14:tracePt t="374748" x="2312988" y="5357813"/>
          <p14:tracePt t="374767" x="2295525" y="5357813"/>
          <p14:tracePt t="374794" x="2286000" y="5357813"/>
          <p14:tracePt t="374814" x="2276475" y="5357813"/>
          <p14:tracePt t="374825" x="2251075" y="5357813"/>
          <p14:tracePt t="374845" x="2232025" y="5357813"/>
          <p14:tracePt t="374857" x="2197100" y="5357813"/>
          <p14:tracePt t="374875" x="2187575" y="5357813"/>
          <p14:tracePt t="374911" x="2170113" y="5357813"/>
          <p14:tracePt t="374922" x="2160588" y="5357813"/>
          <p14:tracePt t="374954" x="2125663" y="5357813"/>
          <p14:tracePt t="374972" x="2108200" y="5348288"/>
          <p14:tracePt t="374984" x="2098675" y="5340350"/>
          <p14:tracePt t="375031" x="2125663" y="5340350"/>
          <p14:tracePt t="375099" x="2152650" y="5340350"/>
          <p14:tracePt t="375110" x="2259013" y="5367338"/>
          <p14:tracePt t="375130" x="2322513" y="5375275"/>
          <p14:tracePt t="375142" x="2490788" y="5384800"/>
          <p14:tracePt t="375162" x="2562225" y="5394325"/>
          <p14:tracePt t="375174" x="2697163" y="5394325"/>
          <p14:tracePt t="375192" x="2776538" y="5402263"/>
          <p14:tracePt t="375205" x="3036888" y="5438775"/>
          <p14:tracePt t="375224" x="3205163" y="5483225"/>
          <p14:tracePt t="375236" x="3643313" y="5562600"/>
          <p14:tracePt t="375256" x="3759200" y="5589588"/>
          <p14:tracePt t="375267" x="3956050" y="5634038"/>
          <p14:tracePt t="375286" x="3983038" y="5634038"/>
          <p14:tracePt t="375313" x="4197350" y="5670550"/>
          <p14:tracePt t="375331" x="4527550" y="5697538"/>
          <p14:tracePt t="375352" x="4608513" y="5715000"/>
          <p14:tracePt t="375365" x="4705350" y="5715000"/>
          <p14:tracePt t="375378" x="4857750" y="5724525"/>
          <p14:tracePt t="375400" x="4894263" y="5724525"/>
          <p14:tracePt t="375414" x="4965700" y="5724525"/>
          <p14:tracePt t="375425" x="5133975" y="5724525"/>
          <p14:tracePt t="375445" x="5180013" y="5724525"/>
          <p14:tracePt t="375457" x="5197475" y="5724525"/>
          <p14:tracePt t="375469" x="5303838" y="5724525"/>
          <p14:tracePt t="375489" x="5367338" y="5724525"/>
          <p14:tracePt t="375501" x="5473700" y="5724525"/>
          <p14:tracePt t="375520" x="5527675" y="5724525"/>
          <p14:tracePt t="375539" x="5572125" y="5724525"/>
          <p14:tracePt t="375584" x="5589588" y="5724525"/>
          <p14:tracePt t="375596" x="5688013" y="5732463"/>
          <p14:tracePt t="375616" x="5724525" y="5741988"/>
          <p14:tracePt t="375627" x="5822950" y="5759450"/>
          <p14:tracePt t="375647" x="5857875" y="5768975"/>
          <p14:tracePt t="375659" x="5929313" y="5776913"/>
          <p14:tracePt t="375678" x="5946775" y="5776913"/>
          <p14:tracePt t="375691" x="6000750" y="5776913"/>
          <p14:tracePt t="375710" x="6037263" y="5776913"/>
          <p14:tracePt t="375722" x="6081713" y="5786438"/>
          <p14:tracePt t="375742" x="6099175" y="5786438"/>
          <p14:tracePt t="375770" x="6126163" y="5795963"/>
          <p14:tracePt t="375788" x="6143625" y="5795963"/>
          <p14:tracePt t="375800" x="6188075" y="5803900"/>
          <p14:tracePt t="375820" x="6205538" y="5803900"/>
          <p14:tracePt t="375832" x="6269038" y="5813425"/>
          <p14:tracePt t="375851" x="6286500" y="5813425"/>
          <p14:tracePt t="375863" x="6313488" y="5822950"/>
          <p14:tracePt t="375882" x="6330950" y="5822950"/>
          <p14:tracePt t="375894" x="6394450" y="5822950"/>
          <p14:tracePt t="375914" x="6411913" y="5822950"/>
          <p14:tracePt t="375925" x="6465888" y="5822950"/>
          <p14:tracePt t="375944" x="6537325" y="5822950"/>
          <p14:tracePt t="375964" x="6545263" y="5822950"/>
          <p14:tracePt t="375976" x="6554788" y="5822950"/>
          <p14:tracePt t="375988" x="6562725" y="5822950"/>
          <p14:tracePt t="376108" x="6572250" y="5822950"/>
          <p14:tracePt t="376120" x="6581775" y="5822950"/>
          <p14:tracePt t="376132" x="6616700" y="5803900"/>
          <p14:tracePt t="376151" x="6643688" y="5786438"/>
          <p14:tracePt t="376163" x="6705600" y="5751513"/>
          <p14:tracePt t="376183" x="6759575" y="5732463"/>
          <p14:tracePt t="376195" x="6902450" y="5688013"/>
          <p14:tracePt t="376215" x="6973888" y="5661025"/>
          <p14:tracePt t="376226" x="7116763" y="5616575"/>
          <p14:tracePt t="376244" x="7170738" y="5589588"/>
          <p14:tracePt t="376256" x="7242175" y="5562600"/>
          <p14:tracePt t="376278" x="7269163" y="5545138"/>
          <p14:tracePt t="376288" x="7340600" y="5518150"/>
          <p14:tracePt t="376308" x="7394575" y="5500688"/>
          <p14:tracePt t="376320" x="7518400" y="5483225"/>
          <p14:tracePt t="376340" x="7562850" y="5465763"/>
          <p14:tracePt t="376354" x="7626350" y="5446713"/>
          <p14:tracePt t="376371" x="7653338" y="5438775"/>
          <p14:tracePt t="376387" x="7661275" y="5438775"/>
          <p14:tracePt t="376418" x="7670800" y="5438775"/>
          <p14:tracePt t="376430" x="7680325" y="5429250"/>
          <p14:tracePt t="376449" x="7705725" y="5429250"/>
          <p14:tracePt t="376462" x="7742238" y="5411788"/>
          <p14:tracePt t="376480" x="7751763" y="5411788"/>
          <p14:tracePt t="376492" x="7759700" y="5411788"/>
          <p14:tracePt t="376511" x="7777163" y="5402263"/>
          <p14:tracePt t="376542" x="7786688" y="5402263"/>
          <p14:tracePt t="376569" x="7796213" y="5402263"/>
          <p14:tracePt t="376588" x="7804150" y="5402263"/>
          <p14:tracePt t="376607" x="7813675" y="5402263"/>
          <p14:tracePt t="376666" x="7823200" y="5402263"/>
          <p14:tracePt t="376686" x="7831138" y="5402263"/>
          <p14:tracePt t="376698" x="7848600" y="5402263"/>
          <p14:tracePt t="376731" x="7858125" y="5402263"/>
          <p14:tracePt t="376743" x="7875588" y="5402263"/>
          <p14:tracePt t="376763" x="7902575" y="5394325"/>
          <p14:tracePt t="376774" x="7947025" y="5394325"/>
          <p14:tracePt t="376795" x="7966075" y="5384800"/>
          <p14:tracePt t="376806" x="8010525" y="5375275"/>
          <p14:tracePt t="376824" x="8037513" y="5375275"/>
          <p14:tracePt t="376843" x="8045450" y="5375275"/>
          <p14:tracePt t="376856" x="8081963" y="5357813"/>
          <p14:tracePt t="376875" x="8099425" y="5348288"/>
          <p14:tracePt t="376902" x="8143875" y="5340350"/>
          <p14:tracePt t="376921" x="8161338" y="5330825"/>
          <p14:tracePt t="376934" x="8153400" y="5322888"/>
          <p14:tracePt t="377104" x="8153400" y="5313363"/>
          <p14:tracePt t="377123" x="8153400" y="5303838"/>
          <p14:tracePt t="377136" x="8143875" y="5295900"/>
          <p14:tracePt t="377183" x="8143875" y="5268913"/>
          <p14:tracePt t="377203" x="8143875" y="5241925"/>
          <p14:tracePt t="377215" x="8143875" y="5232400"/>
          <p14:tracePt t="377281" x="8134350" y="5224463"/>
          <p14:tracePt t="377292" x="8126413" y="5205413"/>
          <p14:tracePt t="377312" x="8116888" y="5197475"/>
          <p14:tracePt t="377331" x="8108950" y="5197475"/>
          <p14:tracePt t="377358" x="8099425" y="5187950"/>
          <p14:tracePt t="377377" x="8089900" y="5187950"/>
          <p14:tracePt t="377389" x="8072438" y="5187950"/>
          <p14:tracePt t="377409" x="8062913" y="5187950"/>
          <p14:tracePt t="377487" x="8054975" y="5187950"/>
          <p14:tracePt t="377498" x="8045450" y="5205413"/>
          <p14:tracePt t="377519" x="8037513" y="5205413"/>
          <p14:tracePt t="377546" x="8037513" y="5214938"/>
          <p14:tracePt t="377578" x="8037513" y="5224463"/>
          <p14:tracePt t="377611" x="8037513" y="5232400"/>
          <p14:tracePt t="377644" x="8045450" y="5251450"/>
          <p14:tracePt t="377675" x="8072438" y="5251450"/>
          <p14:tracePt t="377702" x="8108950" y="5259388"/>
          <p14:tracePt t="377721" x="8126413" y="5259388"/>
          <p14:tracePt t="377733" x="8170863" y="5259388"/>
          <p14:tracePt t="377752" x="8188325" y="5259388"/>
          <p14:tracePt t="377765" x="8188325" y="5251450"/>
          <p14:tracePt t="377785" x="8205788" y="5251450"/>
          <p14:tracePt t="377797" x="8215313" y="5232400"/>
          <p14:tracePt t="377816" x="8215313" y="5224463"/>
          <p14:tracePt t="377863" x="8215313" y="5214938"/>
          <p14:tracePt t="377876" x="8215313" y="5205413"/>
          <p14:tracePt t="377896" x="8205788" y="5205413"/>
          <p14:tracePt t="377908" x="8197850" y="5205413"/>
          <p14:tracePt t="377928" x="8188325" y="5205413"/>
          <p14:tracePt t="377940" x="8170863" y="5205413"/>
          <p14:tracePt t="377960" x="8161338" y="5205413"/>
          <p14:tracePt t="377986" x="8161338" y="5214938"/>
          <p14:tracePt t="378070" x="8153400" y="5214938"/>
          <p14:tracePt t="378128" x="8143875" y="5214938"/>
          <p14:tracePt t="378177" x="8134350" y="5224463"/>
          <p14:tracePt t="378211" x="8126413" y="5224463"/>
          <p14:tracePt t="378252" x="8116888" y="5224463"/>
          <p14:tracePt t="378331" x="8089900" y="5232400"/>
          <p14:tracePt t="378350" x="8072438" y="5232400"/>
          <p14:tracePt t="378362" x="8037513" y="5232400"/>
          <p14:tracePt t="378381" x="8010525" y="5232400"/>
          <p14:tracePt t="378393" x="7956550" y="5241925"/>
          <p14:tracePt t="378411" x="7875588" y="5251450"/>
          <p14:tracePt t="378431" x="7813675" y="5259388"/>
          <p14:tracePt t="378443" x="7643813" y="5286375"/>
          <p14:tracePt t="378462" x="7572375" y="5286375"/>
          <p14:tracePt t="378474" x="7545388" y="5286375"/>
          <p14:tracePt t="378501" x="7518400" y="5286375"/>
          <p14:tracePt t="378513" x="7491413" y="5286375"/>
          <p14:tracePt t="378527" x="7466013" y="5295900"/>
          <p14:tracePt t="378539" x="7348538" y="5303838"/>
          <p14:tracePt t="378557" x="7277100" y="5313363"/>
          <p14:tracePt t="378568" x="7143750" y="5340350"/>
          <p14:tracePt t="378588" x="7126288" y="5340350"/>
          <p14:tracePt t="378601" x="7062788" y="5348288"/>
          <p14:tracePt t="378619" x="7054850" y="5348288"/>
          <p14:tracePt t="378650" x="7037388" y="5348288"/>
          <p14:tracePt t="378681" x="7018338" y="5357813"/>
          <p14:tracePt t="378692" x="6991350" y="5357813"/>
          <p14:tracePt t="378712" x="6973888" y="5357813"/>
          <p14:tracePt t="378724" x="6919913" y="5357813"/>
          <p14:tracePt t="378744" x="6902450" y="5357813"/>
          <p14:tracePt t="378756" x="6813550" y="5357813"/>
          <p14:tracePt t="378774" x="6680200" y="5348288"/>
          <p14:tracePt t="378792" x="6643688" y="5348288"/>
          <p14:tracePt t="378805" x="6554788" y="5348288"/>
          <p14:tracePt t="378827" x="6348413" y="5340350"/>
          <p14:tracePt t="378860" x="6269038" y="5340350"/>
          <p14:tracePt t="378867" x="6072188" y="5340350"/>
          <p14:tracePt t="378885" x="6027738" y="5330825"/>
          <p14:tracePt t="378897" x="5911850" y="5330825"/>
          <p14:tracePt t="378916" x="5884863" y="5330825"/>
          <p14:tracePt t="378929" x="5776913" y="5322888"/>
          <p14:tracePt t="378948" x="5705475" y="5322888"/>
          <p14:tracePt t="378961" x="5500688" y="5322888"/>
          <p14:tracePt t="378979" x="5402263" y="5322888"/>
          <p14:tracePt t="378995" x="5214938" y="5313363"/>
          <p14:tracePt t="379011" x="4991100" y="5313363"/>
          <p14:tracePt t="379029" x="4919663" y="5303838"/>
          <p14:tracePt t="379045" x="4822825" y="5303838"/>
          <p14:tracePt t="379061" x="4724400" y="5303838"/>
          <p14:tracePt t="379078" x="4518025" y="5286375"/>
          <p14:tracePt t="379095" x="4429125" y="5286375"/>
          <p14:tracePt t="379111" x="4295775" y="5286375"/>
          <p14:tracePt t="379128" x="4268788" y="5286375"/>
          <p14:tracePt t="379145" x="4160838" y="5286375"/>
          <p14:tracePt t="379162" x="4089400" y="5295900"/>
          <p14:tracePt t="379179" x="3840163" y="5295900"/>
          <p14:tracePt t="379196" x="3714750" y="5295900"/>
          <p14:tracePt t="379214" x="3660775" y="5295900"/>
          <p14:tracePt t="379229" x="3571875" y="5286375"/>
          <p14:tracePt t="379245" x="3544888" y="5286375"/>
          <p14:tracePt t="379262" x="3473450" y="5286375"/>
          <p14:tracePt t="379285" x="3429000" y="5286375"/>
          <p14:tracePt t="379298" x="3367088" y="5286375"/>
          <p14:tracePt t="379312" x="3340100" y="5286375"/>
          <p14:tracePt t="379329" x="3251200" y="5286375"/>
          <p14:tracePt t="379346" x="3170238" y="5295900"/>
          <p14:tracePt t="379362" x="3125788" y="5295900"/>
          <p14:tracePt t="379379" x="3036888" y="5295900"/>
          <p14:tracePt t="379396" x="2990850" y="5295900"/>
          <p14:tracePt t="379412" x="2919413" y="5295900"/>
          <p14:tracePt t="379429" x="2894013" y="5295900"/>
          <p14:tracePt t="379446" x="2830513" y="5295900"/>
          <p14:tracePt t="379465" x="2795588" y="5295900"/>
          <p14:tracePt t="379481" x="2759075" y="5295900"/>
          <p14:tracePt t="379496" x="2697163" y="5295900"/>
          <p14:tracePt t="379513" x="2679700" y="5295900"/>
          <p14:tracePt t="379530" x="2652713" y="5295900"/>
          <p14:tracePt t="379546" x="2625725" y="5295900"/>
          <p14:tracePt t="379566" x="2598738" y="5295900"/>
          <p14:tracePt t="379580" x="2589213" y="5295900"/>
          <p14:tracePt t="379597" x="2571750" y="5295900"/>
          <p14:tracePt t="379621" x="2571750" y="5322888"/>
          <p14:tracePt t="379687" x="2571750" y="5340350"/>
          <p14:tracePt t="393386" x="2571750" y="5348288"/>
          <p14:tracePt t="393776" x="2571750" y="5357813"/>
          <p14:tracePt t="393788" x="2581275" y="5367338"/>
          <p14:tracePt t="393916" x="2589213" y="5367338"/>
          <p14:tracePt t="393945" x="2589213" y="5357813"/>
          <p14:tracePt t="394003" x="2598738" y="5322888"/>
          <p14:tracePt t="394024" x="2598738" y="5313363"/>
          <p14:tracePt t="394036" x="2598738" y="5295900"/>
          <p14:tracePt t="394055" x="2598738" y="5276850"/>
          <p14:tracePt t="394072" x="2608263" y="5259388"/>
          <p14:tracePt t="394084" x="2616200" y="5224463"/>
          <p14:tracePt t="394103" x="2625725" y="5205413"/>
          <p14:tracePt t="394115" x="2643188" y="5126038"/>
          <p14:tracePt t="394134" x="2660650" y="5072063"/>
          <p14:tracePt t="394146" x="2714625" y="4911725"/>
          <p14:tracePt t="394166" x="2732088" y="4848225"/>
          <p14:tracePt t="394179" x="2776538" y="4687888"/>
          <p14:tracePt t="394198" x="2795588" y="4633913"/>
          <p14:tracePt t="394211" x="2830513" y="4510088"/>
          <p14:tracePt t="394231" x="2840038" y="4465638"/>
          <p14:tracePt t="394242" x="2847975" y="4429125"/>
          <p14:tracePt t="394262" x="2867025" y="4402138"/>
          <p14:tracePt t="394275" x="2884488" y="4384675"/>
          <p14:tracePt t="394295" x="2911475" y="4330700"/>
          <p14:tracePt t="394321" x="3017838" y="4133850"/>
          <p14:tracePt t="394341" x="3054350" y="4027488"/>
          <p14:tracePt t="394355" x="3098800" y="3884613"/>
          <p14:tracePt t="394372" x="3108325" y="3867150"/>
          <p14:tracePt t="394384" x="3133725" y="3803650"/>
          <p14:tracePt t="394405" x="3152775" y="3687763"/>
          <p14:tracePt t="394430" x="3179763" y="3500438"/>
          <p14:tracePt t="394449" x="3187700" y="3375025"/>
          <p14:tracePt t="394461" x="3197225" y="3116263"/>
          <p14:tracePt t="394481" x="3205163" y="3009900"/>
          <p14:tracePt t="394493" x="3205163" y="2732088"/>
          <p14:tracePt t="394512" x="3205163" y="2714625"/>
          <p14:tracePt t="394525" x="3205163" y="2643188"/>
          <p14:tracePt t="394545" x="3205163" y="2652713"/>
          <p14:tracePt t="394699" x="3205163" y="2670175"/>
          <p14:tracePt t="394712" x="3205163" y="2697163"/>
          <p14:tracePt t="394731" x="3197225" y="2724150"/>
          <p14:tracePt t="394750" x="3187700" y="2732088"/>
          <p14:tracePt t="394762" x="3187700" y="2741613"/>
          <p14:tracePt t="394781" x="3187700" y="2751138"/>
          <p14:tracePt t="394808" x="3187700" y="2759075"/>
          <p14:tracePt t="394826" x="3179763" y="2776538"/>
          <p14:tracePt t="394861" x="3179763" y="2786063"/>
          <p14:tracePt t="394918" x="3170238" y="2803525"/>
          <p14:tracePt t="394937" x="3170238" y="2813050"/>
          <p14:tracePt t="395000" x="3170238" y="2822575"/>
          <p14:tracePt t="395043" x="3160713" y="2822575"/>
          <p14:tracePt t="395300" x="3160713" y="2830513"/>
          <p14:tracePt t="396369" x="3160713" y="2840038"/>
          <p14:tracePt t="396381" x="3160713" y="2847975"/>
          <p14:tracePt t="396458" x="3160713" y="2857500"/>
          <p14:tracePt t="396575" x="3170238" y="2857500"/>
          <p14:tracePt t="397008" x="3179763" y="2857500"/>
          <p14:tracePt t="397026" x="3197225" y="2847975"/>
          <p14:tracePt t="397038" x="3232150" y="2847975"/>
          <p14:tracePt t="397057" x="3286125" y="2840038"/>
          <p14:tracePt t="397075" x="3303588" y="2840038"/>
          <p14:tracePt t="397087" x="3340100" y="2840038"/>
          <p14:tracePt t="397107" x="3367088" y="2840038"/>
          <p14:tracePt t="397120" x="3419475" y="2830513"/>
          <p14:tracePt t="397139" x="3438525" y="2830513"/>
          <p14:tracePt t="397150" x="3465513" y="2830513"/>
          <p14:tracePt t="397170" x="3490913" y="2822575"/>
          <p14:tracePt t="397182" x="3554413" y="2822575"/>
          <p14:tracePt t="397201" x="3581400" y="2822575"/>
          <p14:tracePt t="397212" x="3625850" y="2822575"/>
          <p14:tracePt t="397232" x="3643313" y="2830513"/>
          <p14:tracePt t="397243" x="3660775" y="2830513"/>
          <p14:tracePt t="397262" x="3670300" y="2830513"/>
          <p14:tracePt t="397343" x="3679825" y="2830513"/>
          <p14:tracePt t="397356" x="3697288" y="2840038"/>
          <p14:tracePt t="397375" x="3687763" y="2857500"/>
          <p14:tracePt t="397474" x="3660775" y="2874963"/>
          <p14:tracePt t="397486" x="3608388" y="2901950"/>
          <p14:tracePt t="397499" x="3544888" y="2928938"/>
          <p14:tracePt t="397510" x="3438525" y="2982913"/>
          <p14:tracePt t="397530" x="3357563" y="3009900"/>
          <p14:tracePt t="397542" x="3197225" y="3062288"/>
          <p14:tracePt t="397561" x="3098800" y="3098800"/>
          <p14:tracePt t="397575" x="2894013" y="3160713"/>
          <p14:tracePt t="397594" x="2822575" y="3179763"/>
          <p14:tracePt t="397606" x="2732088" y="3205163"/>
          <p14:tracePt t="397625" x="2714625" y="3214688"/>
          <p14:tracePt t="397637" x="2652713" y="3224213"/>
          <p14:tracePt t="397656" x="2625725" y="3232150"/>
          <p14:tracePt t="397668" x="2608263" y="3232150"/>
          <p14:tracePt t="397687" x="2598738" y="3232150"/>
          <p14:tracePt t="397701" x="2608263" y="3241675"/>
          <p14:tracePt t="397796" x="2616200" y="3241675"/>
          <p14:tracePt t="397858" x="2643188" y="3241675"/>
          <p14:tracePt t="397876" x="2670175" y="3241675"/>
          <p14:tracePt t="397888" x="2759075" y="3251200"/>
          <p14:tracePt t="397907" x="2813050" y="3259138"/>
          <p14:tracePt t="397920" x="2982913" y="3295650"/>
          <p14:tracePt t="397940" x="3054350" y="3303588"/>
          <p14:tracePt t="397951" x="3241675" y="3340100"/>
          <p14:tracePt t="397970" x="3295650" y="3357563"/>
          <p14:tracePt t="397982" x="3419475" y="3375025"/>
          <p14:tracePt t="398002" x="3473450" y="3384550"/>
          <p14:tracePt t="398013" x="3571875" y="3402013"/>
          <p14:tracePt t="398033" x="3598863" y="3411538"/>
          <p14:tracePt t="398045" x="3670300" y="3419475"/>
          <p14:tracePt t="398065" x="3697288" y="3429000"/>
          <p14:tracePt t="398076" x="3751263" y="3446463"/>
          <p14:tracePt t="398095" x="3776663" y="3446463"/>
          <p14:tracePt t="398107" x="3840163" y="3465513"/>
          <p14:tracePt t="398126" x="3857625" y="3473450"/>
          <p14:tracePt t="398139" x="3911600" y="3473450"/>
          <p14:tracePt t="398158" x="3919538" y="3473450"/>
          <p14:tracePt t="398169" x="3946525" y="3482975"/>
          <p14:tracePt t="398188" x="3990975" y="3482975"/>
          <p14:tracePt t="398208" x="4000500" y="3482975"/>
          <p14:tracePt t="398219" x="4044950" y="3490913"/>
          <p14:tracePt t="398239" x="4054475" y="3490913"/>
          <p14:tracePt t="398267" x="4062413" y="3490913"/>
          <p14:tracePt t="398286" x="4071938" y="3490913"/>
          <p14:tracePt t="398311" x="4089400" y="3490913"/>
          <p14:tracePt t="398377" x="4108450" y="3490913"/>
          <p14:tracePt t="398409" x="4116388" y="3490913"/>
          <p14:tracePt t="398442" x="4125913" y="3490913"/>
          <p14:tracePt t="398598" x="4133850" y="3490913"/>
          <p14:tracePt t="399388" x="4133850" y="3500438"/>
          <p14:tracePt t="399433" x="4133850" y="3490913"/>
          <p14:tracePt t="400372" x="4143375" y="3482975"/>
          <p14:tracePt t="400750" x="4143375" y="3473450"/>
          <p14:tracePt t="401038" x="4143375" y="3465513"/>
          <p14:tracePt t="401196" x="4143375" y="3455988"/>
          <p14:tracePt t="401333" x="4143375" y="3446463"/>
          <p14:tracePt t="401363" x="4143375" y="3429000"/>
          <p14:tracePt t="401382" x="4133850" y="3429000"/>
          <p14:tracePt t="401422" x="4133850" y="3419475"/>
          <p14:tracePt t="401433" x="4133850" y="3411538"/>
          <p14:tracePt t="401446" x="4133850" y="3402013"/>
          <p14:tracePt t="401458" x="4125913" y="3375025"/>
          <p14:tracePt t="401477" x="4116388" y="3367088"/>
          <p14:tracePt t="401488" x="4108450" y="3322638"/>
          <p14:tracePt t="401507" x="4098925" y="3313113"/>
          <p14:tracePt t="401519" x="4089400" y="3295650"/>
          <p14:tracePt t="401538" x="4089400" y="3286125"/>
          <p14:tracePt t="401550" x="4081463" y="3259138"/>
          <p14:tracePt t="401570" x="4081463" y="3241675"/>
          <p14:tracePt t="401616" x="4071938" y="3241675"/>
          <p14:tracePt t="401630" x="4071938" y="3224213"/>
          <p14:tracePt t="401648" x="4044950" y="3197225"/>
          <p14:tracePt t="401680" x="4044950" y="3187700"/>
          <p14:tracePt t="401691" x="4027488" y="3152775"/>
          <p14:tracePt t="401710" x="4017963" y="3152775"/>
          <p14:tracePt t="401721" x="4017963" y="3143250"/>
          <p14:tracePt t="401742" x="4000500" y="3116263"/>
          <p14:tracePt t="401772" x="3990975" y="3081338"/>
          <p14:tracePt t="401791" x="3990975" y="3071813"/>
          <p14:tracePt t="401803" x="3973513" y="3044825"/>
          <p14:tracePt t="401822" x="3965575" y="3027363"/>
          <p14:tracePt t="401833" x="3965575" y="3009900"/>
          <p14:tracePt t="401852" x="3956050" y="3000375"/>
          <p14:tracePt t="401865" x="3946525" y="2982913"/>
          <p14:tracePt t="401885" x="3946525" y="2973388"/>
          <p14:tracePt t="401910" x="3938588" y="2965450"/>
          <p14:tracePt t="401929" x="3938588" y="2955925"/>
          <p14:tracePt t="401948" x="3929063" y="2955925"/>
          <p14:tracePt t="401977" x="3929063" y="2946400"/>
          <p14:tracePt t="402009" x="3919538" y="2946400"/>
          <p14:tracePt t="402043" x="3911600" y="2938463"/>
          <p14:tracePt t="402054" x="3911600" y="2928938"/>
          <p14:tracePt t="402169" x="3902075" y="2928938"/>
          <p14:tracePt t="402210" x="3902075" y="2919413"/>
          <p14:tracePt t="402310" x="3894138" y="2911475"/>
          <p14:tracePt t="402682" x="3884613" y="2911475"/>
          <p14:tracePt t="402875" x="3875088" y="2911475"/>
          <p14:tracePt t="402900" x="3867150" y="2919413"/>
          <p14:tracePt t="402940" x="3857625" y="2928938"/>
          <p14:tracePt t="402967" x="3848100" y="2928938"/>
          <p14:tracePt t="402993" x="3848100" y="2938463"/>
          <p14:tracePt t="403006" x="3840163" y="2946400"/>
          <p14:tracePt t="403076" x="3830638" y="2955925"/>
          <p14:tracePt t="403095" x="3830638" y="2973388"/>
          <p14:tracePt t="403127" x="3822700" y="2990850"/>
          <p14:tracePt t="403155" x="3822700" y="3000375"/>
          <p14:tracePt t="403249" x="3813175" y="3000375"/>
          <p14:tracePt t="403547" x="3813175" y="3009900"/>
          <p14:tracePt t="404636" x="3813175" y="3000375"/>
          <p14:tracePt t="404794" x="3822700" y="3000375"/>
          <p14:tracePt t="408386" x="3822700" y="2990850"/>
          <p14:tracePt t="409039" x="3822700" y="2982913"/>
          <p14:tracePt t="409065" x="3822700" y="2965450"/>
          <p14:tracePt t="409117" x="3822700" y="2955925"/>
          <p14:tracePt t="409130" x="3822700" y="2938463"/>
          <p14:tracePt t="409148" x="3822700" y="2928938"/>
          <p14:tracePt t="409180" x="3822700" y="2911475"/>
          <p14:tracePt t="409207" x="3830638" y="2894013"/>
          <p14:tracePt t="409306" x="3830638" y="2884488"/>
          <p14:tracePt t="409334" x="3830638" y="2857500"/>
          <p14:tracePt t="409354" x="3830638" y="2847975"/>
          <p14:tracePt t="409364" x="3830638" y="2840038"/>
          <p14:tracePt t="409384" x="3830638" y="2830513"/>
          <p14:tracePt t="409410" x="3840163" y="2830513"/>
          <p14:tracePt t="409492" x="3848100" y="2830513"/>
          <p14:tracePt t="409504" x="3857625" y="2830513"/>
          <p14:tracePt t="409523" x="3867150" y="2830513"/>
          <p14:tracePt t="409537" x="3884613" y="2830513"/>
          <p14:tracePt t="409569" x="3902075" y="2830513"/>
          <p14:tracePt t="409573" x="3911600" y="2830513"/>
          <p14:tracePt t="409603" x="4037013" y="2867025"/>
          <p14:tracePt t="409636" x="4054475" y="2874963"/>
          <p14:tracePt t="409646" x="4108450" y="2874963"/>
          <p14:tracePt t="409670" x="4160838" y="2874963"/>
          <p14:tracePt t="409703" x="4224338" y="2874963"/>
          <p14:tracePt t="409715" x="4251325" y="2874963"/>
          <p14:tracePt t="409739" x="4303713" y="2884488"/>
          <p14:tracePt t="409771" x="4367213" y="2894013"/>
          <p14:tracePt t="409802" x="4411663" y="2901950"/>
          <p14:tracePt t="409808" x="4438650" y="2911475"/>
          <p14:tracePt t="409838" x="4510088" y="2919413"/>
          <p14:tracePt t="409871" x="4527550" y="2919413"/>
          <p14:tracePt t="409904" x="4554538" y="2919413"/>
          <p14:tracePt t="409912" x="4589463" y="2928938"/>
          <p14:tracePt t="409938" x="4598988" y="2938463"/>
          <p14:tracePt t="409970" x="4608513" y="2938463"/>
          <p14:tracePt t="409993" x="4616450" y="2938463"/>
          <p14:tracePt t="410024" x="4625975" y="2938463"/>
          <p14:tracePt t="410093" x="4625975" y="2946400"/>
          <p14:tracePt t="410259" x="4633913" y="2946400"/>
          <p14:tracePt t="410498" x="4643438" y="2955925"/>
          <p14:tracePt t="410746" x="4652963" y="2955925"/>
          <p14:tracePt t="410814" x="4652963" y="2965450"/>
          <p14:tracePt t="450885" x="4643438" y="2965450"/>
          <p14:tracePt t="451417" x="4625975" y="2955925"/>
          <p14:tracePt t="451436" x="4616450" y="2955925"/>
          <p14:tracePt t="451455" x="4608513" y="2955925"/>
          <p14:tracePt t="451467" x="4572000" y="2965450"/>
          <p14:tracePt t="451497" x="4510088" y="2982913"/>
          <p14:tracePt t="451531" x="4429125" y="2990850"/>
          <p14:tracePt t="451548" x="4394200" y="2990850"/>
          <p14:tracePt t="451565" x="4286250" y="3000375"/>
          <p14:tracePt t="451597" x="4179888" y="3017838"/>
          <p14:tracePt t="451630" x="4098925" y="3027363"/>
          <p14:tracePt t="451642" x="4071938" y="3036888"/>
          <p14:tracePt t="451664" x="3956050" y="3054350"/>
          <p14:tracePt t="451697" x="3840163" y="3071813"/>
          <p14:tracePt t="451703" x="3795713" y="3081338"/>
          <p14:tracePt t="451731" x="3598863" y="3108325"/>
          <p14:tracePt t="451764" x="3276600" y="3160713"/>
          <p14:tracePt t="451798" x="3143250" y="3179763"/>
          <p14:tracePt t="451832" x="3009900" y="3205163"/>
          <p14:tracePt t="451865" x="2911475" y="3224213"/>
          <p14:tracePt t="451898" x="2803525" y="3259138"/>
          <p14:tracePt t="451931" x="2705100" y="3295650"/>
          <p14:tracePt t="451940" x="2679700" y="3295650"/>
          <p14:tracePt t="451965" x="2509838" y="3357563"/>
          <p14:tracePt t="451997" x="2482850" y="3367088"/>
          <p14:tracePt t="452001" x="2411413" y="3384550"/>
          <p14:tracePt t="452031" x="2366963" y="3402013"/>
          <p14:tracePt t="452065" x="2303463" y="3411538"/>
          <p14:tracePt t="452069" x="2295525" y="3411538"/>
          <p14:tracePt t="452098" x="2303463" y="3411538"/>
          <p14:tracePt t="452202" x="2347913" y="3402013"/>
          <p14:tracePt t="452221" x="2446338" y="3375025"/>
          <p14:tracePt t="452240" x="2500313" y="3357563"/>
          <p14:tracePt t="452265" x="2687638" y="3303588"/>
          <p14:tracePt t="452297" x="2830513" y="3259138"/>
          <p14:tracePt t="452302" x="2867025" y="3241675"/>
          <p14:tracePt t="452332" x="3062288" y="3160713"/>
          <p14:tracePt t="452365" x="3170238" y="3108325"/>
          <p14:tracePt t="452369" x="3232150" y="3071813"/>
          <p14:tracePt t="452399" x="3348038" y="2990850"/>
          <p14:tracePt t="452431" x="3438525" y="2928938"/>
          <p14:tracePt t="452442" x="3500438" y="2884488"/>
          <p14:tracePt t="452466" x="3544888" y="2840038"/>
          <p14:tracePt t="452499" x="3562350" y="2813050"/>
          <p14:tracePt t="452504" x="3616325" y="2768600"/>
          <p14:tracePt t="452533" x="3670300" y="2732088"/>
          <p14:tracePt t="452565" x="3724275" y="2687638"/>
          <p14:tracePt t="452570" x="3759200" y="2652713"/>
          <p14:tracePt t="452603" x="3786188" y="2643188"/>
          <p14:tracePt t="452633" x="3848100" y="2598738"/>
          <p14:tracePt t="452667" x="3929063" y="2544763"/>
          <p14:tracePt t="452699" x="3946525" y="2536825"/>
          <p14:tracePt t="452710" x="3956050" y="2517775"/>
          <p14:tracePt t="452733" x="3965575" y="2517775"/>
          <p14:tracePt t="452765" x="3973513" y="2509838"/>
          <p14:tracePt t="452774" x="3983038" y="2509838"/>
          <p14:tracePt t="452800" x="4000500" y="2500313"/>
          <p14:tracePt t="452832" x="3983038" y="2500313"/>
          <p14:tracePt t="452914" x="3973513" y="2500313"/>
          <p14:tracePt t="452926" x="3938588" y="2509838"/>
          <p14:tracePt t="452946" x="3894138" y="2527300"/>
          <p14:tracePt t="452967" x="3741738" y="2625725"/>
          <p14:tracePt t="452999" x="3571875" y="2714625"/>
          <p14:tracePt t="453007" x="3517900" y="2741613"/>
          <p14:tracePt t="453034" x="3259138" y="2840038"/>
          <p14:tracePt t="453066" x="3214688" y="2867025"/>
          <p14:tracePt t="453070" x="3081338" y="2919413"/>
          <p14:tracePt t="453101" x="2840038" y="3036888"/>
          <p14:tracePt t="453133" x="2724150" y="3089275"/>
          <p14:tracePt t="453151" x="2705100" y="3098800"/>
          <p14:tracePt t="453168" x="2660650" y="3125788"/>
          <p14:tracePt t="453200" x="2608263" y="3160713"/>
          <p14:tracePt t="453208" x="2589213" y="3187700"/>
          <p14:tracePt t="453235" x="2527300" y="3241675"/>
          <p14:tracePt t="453267" x="2490788" y="3286125"/>
          <p14:tracePt t="453276" x="2482850" y="3286125"/>
          <p14:tracePt t="453303" x="2473325" y="3303588"/>
          <p14:tracePt t="453357" x="2473325" y="3322638"/>
          <p14:tracePt t="453381" x="2465388" y="3322638"/>
          <p14:tracePt t="453546" x="2455863" y="3313113"/>
          <p14:tracePt t="453923" x="2455863" y="330358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Terminals vs. Non Terminals</a:t>
            </a:r>
            <a:endParaRPr lang="en-US" dirty="0"/>
          </a:p>
        </p:txBody>
      </p:sp>
      <p:sp>
        <p:nvSpPr>
          <p:cNvPr id="776195" name="Text Box 3"/>
          <p:cNvSpPr txBox="1">
            <a:spLocks noChangeArrowheads="1"/>
          </p:cNvSpPr>
          <p:nvPr/>
        </p:nvSpPr>
        <p:spPr bwMode="auto">
          <a:xfrm>
            <a:off x="1295400" y="2743200"/>
            <a:ext cx="22860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&lt;</a:t>
            </a:r>
            <a:r>
              <a:rPr lang="en-US" dirty="0">
                <a:sym typeface="Wingdings" pitchFamily="2" charset="2"/>
              </a:rPr>
              <a:t> Transitive Verb </a:t>
            </a:r>
            <a:r>
              <a:rPr lang="en-US" dirty="0" smtClean="0"/>
              <a:t>&gt;</a:t>
            </a:r>
            <a:endParaRPr lang="en-US" dirty="0"/>
          </a:p>
        </p:txBody>
      </p:sp>
      <p:sp>
        <p:nvSpPr>
          <p:cNvPr id="776197" name="Text Box 5"/>
          <p:cNvSpPr txBox="1">
            <a:spLocks noChangeArrowheads="1"/>
          </p:cNvSpPr>
          <p:nvPr/>
        </p:nvSpPr>
        <p:spPr bwMode="auto">
          <a:xfrm>
            <a:off x="5029200" y="2743200"/>
            <a:ext cx="11430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&lt;Object&gt;</a:t>
            </a:r>
            <a:endParaRPr lang="en-US" dirty="0"/>
          </a:p>
        </p:txBody>
      </p:sp>
      <p:sp>
        <p:nvSpPr>
          <p:cNvPr id="776207" name="Line 15"/>
          <p:cNvSpPr>
            <a:spLocks noChangeShapeType="1"/>
          </p:cNvSpPr>
          <p:nvPr/>
        </p:nvSpPr>
        <p:spPr bwMode="auto">
          <a:xfrm>
            <a:off x="2286000" y="3276600"/>
            <a:ext cx="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6208" name="Text Box 16"/>
          <p:cNvSpPr txBox="1">
            <a:spLocks noChangeArrowheads="1"/>
          </p:cNvSpPr>
          <p:nvPr/>
        </p:nvSpPr>
        <p:spPr bwMode="auto">
          <a:xfrm>
            <a:off x="1905000" y="3886200"/>
            <a:ext cx="9144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993300"/>
                </a:solidFill>
              </a:rPr>
              <a:t>study</a:t>
            </a:r>
            <a:endParaRPr lang="en-US" dirty="0">
              <a:solidFill>
                <a:srgbClr val="993300"/>
              </a:solidFill>
            </a:endParaRPr>
          </a:p>
        </p:txBody>
      </p:sp>
      <p:sp>
        <p:nvSpPr>
          <p:cNvPr id="776244" name="Text Box 52"/>
          <p:cNvSpPr txBox="1">
            <a:spLocks noChangeArrowheads="1"/>
          </p:cNvSpPr>
          <p:nvPr/>
        </p:nvSpPr>
        <p:spPr bwMode="auto">
          <a:xfrm>
            <a:off x="6278252" y="3807759"/>
            <a:ext cx="1646548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Terminal</a:t>
            </a:r>
          </a:p>
        </p:txBody>
      </p:sp>
      <p:sp>
        <p:nvSpPr>
          <p:cNvPr id="776245" name="Line 53"/>
          <p:cNvSpPr>
            <a:spLocks noChangeShapeType="1"/>
          </p:cNvSpPr>
          <p:nvPr/>
        </p:nvSpPr>
        <p:spPr bwMode="auto">
          <a:xfrm flipH="1">
            <a:off x="2438400" y="1828800"/>
            <a:ext cx="15240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6250" name="Text Box 58"/>
          <p:cNvSpPr txBox="1">
            <a:spLocks noChangeArrowheads="1"/>
          </p:cNvSpPr>
          <p:nvPr/>
        </p:nvSpPr>
        <p:spPr bwMode="auto">
          <a:xfrm>
            <a:off x="2590800" y="1371600"/>
            <a:ext cx="28194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&lt; Imperative Sentence &gt;</a:t>
            </a:r>
          </a:p>
        </p:txBody>
      </p:sp>
      <p:sp>
        <p:nvSpPr>
          <p:cNvPr id="776251" name="Line 59"/>
          <p:cNvSpPr>
            <a:spLocks noChangeShapeType="1"/>
          </p:cNvSpPr>
          <p:nvPr/>
        </p:nvSpPr>
        <p:spPr bwMode="auto">
          <a:xfrm>
            <a:off x="3962400" y="1828800"/>
            <a:ext cx="17526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6252" name="Line 60"/>
          <p:cNvSpPr>
            <a:spLocks noChangeShapeType="1"/>
          </p:cNvSpPr>
          <p:nvPr/>
        </p:nvSpPr>
        <p:spPr bwMode="auto">
          <a:xfrm>
            <a:off x="5715000" y="3200400"/>
            <a:ext cx="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6253" name="Text Box 61"/>
          <p:cNvSpPr txBox="1">
            <a:spLocks noChangeArrowheads="1"/>
          </p:cNvSpPr>
          <p:nvPr/>
        </p:nvSpPr>
        <p:spPr bwMode="auto">
          <a:xfrm>
            <a:off x="4838700" y="3814945"/>
            <a:ext cx="13716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993300"/>
                </a:solidFill>
              </a:rPr>
              <a:t>grammars</a:t>
            </a:r>
            <a:endParaRPr lang="en-US" dirty="0">
              <a:solidFill>
                <a:srgbClr val="993300"/>
              </a:solidFill>
            </a:endParaRPr>
          </a:p>
        </p:txBody>
      </p:sp>
      <p:sp>
        <p:nvSpPr>
          <p:cNvPr id="776254" name="Text Box 62"/>
          <p:cNvSpPr txBox="1">
            <a:spLocks noChangeArrowheads="1"/>
          </p:cNvSpPr>
          <p:nvPr/>
        </p:nvSpPr>
        <p:spPr bwMode="auto">
          <a:xfrm>
            <a:off x="6248400" y="2737817"/>
            <a:ext cx="1676400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Non Terminal</a:t>
            </a:r>
          </a:p>
        </p:txBody>
      </p:sp>
      <p:sp>
        <p:nvSpPr>
          <p:cNvPr id="15" name="Text Box 43"/>
          <p:cNvSpPr txBox="1">
            <a:spLocks noChangeArrowheads="1"/>
          </p:cNvSpPr>
          <p:nvPr/>
        </p:nvSpPr>
        <p:spPr bwMode="auto">
          <a:xfrm>
            <a:off x="533400" y="4690661"/>
            <a:ext cx="6553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Terminal is a </a:t>
            </a:r>
            <a:r>
              <a:rPr lang="en-US" dirty="0" smtClean="0"/>
              <a:t>token produced by the scanner (spell checker) that is not further expanded into other tokens – terminates</a:t>
            </a:r>
            <a:endParaRPr lang="en-US" dirty="0"/>
          </a:p>
        </p:txBody>
      </p:sp>
      <p:sp>
        <p:nvSpPr>
          <p:cNvPr id="16" name="Text Box 43"/>
          <p:cNvSpPr txBox="1">
            <a:spLocks noChangeArrowheads="1"/>
          </p:cNvSpPr>
          <p:nvPr/>
        </p:nvSpPr>
        <p:spPr bwMode="auto">
          <a:xfrm>
            <a:off x="533400" y="6088737"/>
            <a:ext cx="6553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Non terminal is a place holder for a legal sequence of tokens and is  associated with rules describing how to derive these sequences</a:t>
            </a:r>
            <a:endParaRPr lang="en-US" dirty="0"/>
          </a:p>
        </p:txBody>
      </p:sp>
      <p:sp>
        <p:nvSpPr>
          <p:cNvPr id="17" name="Text Box 43"/>
          <p:cNvSpPr txBox="1">
            <a:spLocks noChangeArrowheads="1"/>
          </p:cNvSpPr>
          <p:nvPr/>
        </p:nvSpPr>
        <p:spPr bwMode="auto">
          <a:xfrm>
            <a:off x="533400" y="5343277"/>
            <a:ext cx="6553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Set of all terminals is the vocabulary on which the grammar is based 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0875316"/>
      </p:ext>
    </p:extLst>
  </p:cSld>
  <p:clrMapOvr>
    <a:masterClrMapping/>
  </p:clrMapOvr>
  <p:transition advTm="849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76244" grpId="0" animBg="1"/>
      <p:bldP spid="776254" grpId="0" animBg="1"/>
      <p:bldP spid="15" grpId="0" animBg="1"/>
      <p:bldP spid="16" grpId="0" animBg="1"/>
      <p:bldP spid="17" grpId="0" animBg="1"/>
    </p:bldLst>
  </p:timing>
  <p:extLst>
    <p:ext uri="{3A86A75C-4F4B-4683-9AE1-C65F6400EC91}">
      <p14:laserTraceLst xmlns:p14="http://schemas.microsoft.com/office/powerpoint/2010/main">
        <p14:tracePtLst>
          <p14:tracePt t="1944" x="2446338" y="3303588"/>
          <p14:tracePt t="2274" x="2446338" y="3295650"/>
          <p14:tracePt t="2426" x="2428875" y="3295650"/>
          <p14:tracePt t="2474" x="2419350" y="3303588"/>
          <p14:tracePt t="2488" x="2366963" y="3375025"/>
          <p14:tracePt t="2508" x="2339975" y="3419475"/>
          <p14:tracePt t="2520" x="2312988" y="3482975"/>
          <p14:tracePt t="2549" x="2205038" y="3679825"/>
          <p14:tracePt t="2582" x="2116138" y="3795713"/>
          <p14:tracePt t="2603" x="2089150" y="3840163"/>
          <p14:tracePt t="2615" x="2009775" y="3946525"/>
          <p14:tracePt t="2648" x="1955800" y="4044950"/>
          <p14:tracePt t="2666" x="1938338" y="4062413"/>
          <p14:tracePt t="2681" x="1884363" y="4160838"/>
          <p14:tracePt t="2698" x="1866900" y="4205288"/>
          <p14:tracePt t="2715" x="1847850" y="4303713"/>
          <p14:tracePt t="2731" x="1847850" y="4330700"/>
          <p14:tracePt t="2748" x="1857375" y="4394200"/>
          <p14:tracePt t="2765" x="1866900" y="4411663"/>
          <p14:tracePt t="2786" x="1874838" y="4419600"/>
          <p14:tracePt t="2838" x="1884363" y="4419600"/>
          <p14:tracePt t="2868" x="1893888" y="4419600"/>
          <p14:tracePt t="2880" x="1901825" y="4419600"/>
          <p14:tracePt t="2911" x="1911350" y="4419600"/>
          <p14:tracePt t="2930" x="1919288" y="4419600"/>
          <p14:tracePt t="2949" x="1938338" y="4419600"/>
          <p14:tracePt t="2975" x="1955800" y="4419600"/>
          <p14:tracePt t="2995" x="1965325" y="4419600"/>
          <p14:tracePt t="3007" x="1982788" y="4419600"/>
          <p14:tracePt t="3027" x="2000250" y="4419600"/>
          <p14:tracePt t="3039" x="2081213" y="4402138"/>
          <p14:tracePt t="3058" x="2160588" y="4384675"/>
          <p14:tracePt t="3069" x="2268538" y="4348163"/>
          <p14:tracePt t="3088" x="2312988" y="4322763"/>
          <p14:tracePt t="3131" x="2330450" y="4313238"/>
          <p14:tracePt t="3152" x="2401888" y="4286250"/>
          <p14:tracePt t="3184" x="2419350" y="4286250"/>
          <p14:tracePt t="3196" x="2446338" y="4276725"/>
          <p14:tracePt t="3216" x="2455863" y="4276725"/>
          <p14:tracePt t="3228" x="2465388" y="4276725"/>
          <p14:tracePt t="3261" x="2473325" y="4276725"/>
          <p14:tracePt t="3290" x="2490788" y="4276725"/>
          <p14:tracePt t="3308" x="2509838" y="4268788"/>
          <p14:tracePt t="3320" x="2527300" y="4259263"/>
          <p14:tracePt t="3340" x="2517775" y="4251325"/>
          <p14:tracePt t="3509" x="2482850" y="4232275"/>
          <p14:tracePt t="3529" x="2473325" y="4232275"/>
          <p14:tracePt t="3606" x="2465388" y="4232275"/>
          <p14:tracePt t="3619" x="2455863" y="4224338"/>
          <p14:tracePt t="3637" x="2446338" y="4214813"/>
          <p14:tracePt t="3650" x="2428875" y="4197350"/>
          <p14:tracePt t="3667" x="2411413" y="4179888"/>
          <p14:tracePt t="3687" x="2401888" y="4160838"/>
          <p14:tracePt t="3698" x="2401888" y="4152900"/>
          <p14:tracePt t="3716" x="2393950" y="4143375"/>
          <p14:tracePt t="3729" x="2384425" y="4125913"/>
          <p14:tracePt t="3747" x="2374900" y="4108450"/>
          <p14:tracePt t="3781" x="2374900" y="4089400"/>
          <p14:tracePt t="3842" x="2374900" y="4071938"/>
          <p14:tracePt t="3854" x="2374900" y="4027488"/>
          <p14:tracePt t="3874" x="2374900" y="4010025"/>
          <p14:tracePt t="3886" x="2374900" y="3990975"/>
          <p14:tracePt t="3914" x="2374900" y="3965575"/>
          <p14:tracePt t="3925" x="2374900" y="3938588"/>
          <p14:tracePt t="3937" x="2374900" y="3911600"/>
          <p14:tracePt t="3951" x="2374900" y="3857625"/>
          <p14:tracePt t="3969" x="2374900" y="3830638"/>
          <p14:tracePt t="3995" x="2374900" y="3822700"/>
          <p14:tracePt t="4016" x="2374900" y="3813175"/>
          <p14:tracePt t="4047" x="2374900" y="3786188"/>
          <p14:tracePt t="4074" x="2366963" y="3768725"/>
          <p14:tracePt t="4093" x="2366963" y="3751263"/>
          <p14:tracePt t="4106" x="2357438" y="3724275"/>
          <p14:tracePt t="4125" x="2357438" y="3705225"/>
          <p14:tracePt t="4158" x="2357438" y="3697288"/>
          <p14:tracePt t="4185" x="2357438" y="3687763"/>
          <p14:tracePt t="4217" x="2357438" y="3679825"/>
          <p14:tracePt t="4390" x="2357438" y="3670300"/>
          <p14:tracePt t="4435" x="2357438" y="3660775"/>
          <p14:tracePt t="4455" x="2357438" y="3652838"/>
          <p14:tracePt t="4505" x="2357438" y="3643313"/>
          <p14:tracePt t="4535" x="2357438" y="3633788"/>
          <p14:tracePt t="4564" x="2357438" y="3625850"/>
          <p14:tracePt t="4661" x="2357438" y="3616325"/>
          <p14:tracePt t="4737" x="2357438" y="3608388"/>
          <p14:tracePt t="4751" x="2347913" y="3581400"/>
          <p14:tracePt t="4771" x="2339975" y="3581400"/>
          <p14:tracePt t="4784" x="2339975" y="3571875"/>
          <p14:tracePt t="4806" x="2339975" y="3562350"/>
          <p14:tracePt t="4833" x="2339975" y="3554413"/>
          <p14:tracePt t="4866" x="2339975" y="3544888"/>
          <p14:tracePt t="4897" x="2330450" y="3544888"/>
          <p14:tracePt t="4922" x="2330450" y="3554413"/>
          <p14:tracePt t="5036" x="2330450" y="3571875"/>
          <p14:tracePt t="5051" x="2339975" y="3608388"/>
          <p14:tracePt t="5072" x="2347913" y="3643313"/>
          <p14:tracePt t="5101" x="2357438" y="3670300"/>
          <p14:tracePt t="5112" x="2384425" y="3768725"/>
          <p14:tracePt t="5133" x="2401888" y="3822700"/>
          <p14:tracePt t="5145" x="2465388" y="3938588"/>
          <p14:tracePt t="5165" x="2500313" y="3983038"/>
          <p14:tracePt t="5176" x="2608263" y="4081463"/>
          <p14:tracePt t="5195" x="2687638" y="4133850"/>
          <p14:tracePt t="5207" x="2928938" y="4251325"/>
          <p14:tracePt t="5225" x="3054350" y="4286250"/>
          <p14:tracePt t="5239" x="3465513" y="4357688"/>
          <p14:tracePt t="5259" x="3652838" y="4384675"/>
          <p14:tracePt t="5272" x="4276725" y="4438650"/>
          <p14:tracePt t="5290" x="4518025" y="4465638"/>
          <p14:tracePt t="5306" x="5241925" y="4527550"/>
          <p14:tracePt t="5323" x="5518150" y="4537075"/>
          <p14:tracePt t="5339" x="6170613" y="4598988"/>
          <p14:tracePt t="5356" x="6269038" y="4608513"/>
          <p14:tracePt t="5373" x="6545263" y="4633913"/>
          <p14:tracePt t="5389" x="6554788" y="4633913"/>
          <p14:tracePt t="5406" x="6616700" y="4643438"/>
          <p14:tracePt t="5423" x="6608763" y="4643438"/>
          <p14:tracePt t="5440" x="6608763" y="4581525"/>
          <p14:tracePt t="5489" x="6581775" y="4419600"/>
          <p14:tracePt t="5508" x="6572250" y="4402138"/>
          <p14:tracePt t="5521" x="6554788" y="4330700"/>
          <p14:tracePt t="5540" x="6545263" y="4313238"/>
          <p14:tracePt t="5553" x="6537325" y="4276725"/>
          <p14:tracePt t="5571" x="6537325" y="4268788"/>
          <p14:tracePt t="5583" x="6518275" y="4232275"/>
          <p14:tracePt t="5603" x="6456363" y="4133850"/>
          <p14:tracePt t="5635" x="6438900" y="4116388"/>
          <p14:tracePt t="5648" x="6429375" y="4108450"/>
          <p14:tracePt t="5667" x="6419850" y="4098925"/>
          <p14:tracePt t="5679" x="6411913" y="4089400"/>
          <p14:tracePt t="5698" x="6394450" y="4089400"/>
          <p14:tracePt t="5726" x="6384925" y="4089400"/>
          <p14:tracePt t="5745" x="6367463" y="4081463"/>
          <p14:tracePt t="5755" x="6330950" y="4081463"/>
          <p14:tracePt t="5775" x="6313488" y="4081463"/>
          <p14:tracePt t="5788" x="6259513" y="4062413"/>
          <p14:tracePt t="5807" x="6242050" y="4062413"/>
          <p14:tracePt t="5834" x="6215063" y="4044950"/>
          <p14:tracePt t="5853" x="6197600" y="4044950"/>
          <p14:tracePt t="5865" x="6161088" y="4044950"/>
          <p14:tracePt t="5885" x="6153150" y="4037013"/>
          <p14:tracePt t="5897" x="6134100" y="4027488"/>
          <p14:tracePt t="5916" x="6126163" y="4027488"/>
          <p14:tracePt t="5928" x="6099175" y="4017963"/>
          <p14:tracePt t="5947" x="6037263" y="3990975"/>
          <p14:tracePt t="5966" x="6010275" y="3983038"/>
          <p14:tracePt t="5977" x="5965825" y="3946525"/>
          <p14:tracePt t="5996" x="5938838" y="3938588"/>
          <p14:tracePt t="6008" x="5919788" y="3919538"/>
          <p14:tracePt t="6028" x="5919788" y="3911600"/>
          <p14:tracePt t="6042" x="5902325" y="3902075"/>
          <p14:tracePt t="6059" x="5884863" y="3894138"/>
          <p14:tracePt t="6075" x="5875338" y="3875088"/>
          <p14:tracePt t="6092" x="5867400" y="3867150"/>
          <p14:tracePt t="6108" x="5857875" y="3857625"/>
          <p14:tracePt t="6135" x="5857875" y="3848100"/>
          <p14:tracePt t="6217" x="5857875" y="3840163"/>
          <p14:tracePt t="6243" x="5857875" y="3822700"/>
          <p14:tracePt t="6262" x="5857875" y="3813175"/>
          <p14:tracePt t="6323" x="5840413" y="3795713"/>
          <p14:tracePt t="6341" x="5830888" y="3776663"/>
          <p14:tracePt t="6352" x="5822950" y="3751263"/>
          <p14:tracePt t="6373" x="5813425" y="3741738"/>
          <p14:tracePt t="6383" x="5795963" y="3714750"/>
          <p14:tracePt t="6403" x="5786438" y="3705225"/>
          <p14:tracePt t="6423" x="5786438" y="3697288"/>
          <p14:tracePt t="6435" x="5786438" y="3687763"/>
          <p14:tracePt t="6453" x="5786438" y="3670300"/>
          <p14:tracePt t="6531" x="5776913" y="3670300"/>
          <p14:tracePt t="6542" x="5776913" y="3652838"/>
          <p14:tracePt t="6561" x="5768975" y="3652838"/>
          <p14:tracePt t="6572" x="5768975" y="3643313"/>
          <p14:tracePt t="6656" x="5768975" y="3660775"/>
          <p14:tracePt t="6810" x="5768975" y="3687763"/>
          <p14:tracePt t="6830" x="5768975" y="3697288"/>
          <p14:tracePt t="6842" x="5768975" y="3732213"/>
          <p14:tracePt t="6862" x="5768975" y="3759200"/>
          <p14:tracePt t="6875" x="5768975" y="3840163"/>
          <p14:tracePt t="6895" x="5768975" y="3875088"/>
          <p14:tracePt t="6908" x="5768975" y="3902075"/>
          <p14:tracePt t="6921" x="5768975" y="3965575"/>
          <p14:tracePt t="6940" x="5768975" y="3983038"/>
          <p14:tracePt t="6952" x="5768975" y="4017963"/>
          <p14:tracePt t="6971" x="5768975" y="4037013"/>
          <p14:tracePt t="6982" x="5768975" y="4081463"/>
          <p14:tracePt t="7001" x="5776913" y="4108450"/>
          <p14:tracePt t="7013" x="5776913" y="4170363"/>
          <p14:tracePt t="7032" x="5776913" y="4187825"/>
          <p14:tracePt t="7045" x="5776913" y="4214813"/>
          <p14:tracePt t="7071" x="5776913" y="4241800"/>
          <p14:tracePt t="7082" x="5776913" y="4268788"/>
          <p14:tracePt t="7095" x="5776913" y="4303713"/>
          <p14:tracePt t="7113" x="5776913" y="4313238"/>
          <p14:tracePt t="7128" x="5776913" y="4384675"/>
          <p14:tracePt t="7145" x="5776913" y="4402138"/>
          <p14:tracePt t="7161" x="5786438" y="4456113"/>
          <p14:tracePt t="7178" x="5786438" y="4473575"/>
          <p14:tracePt t="7195" x="5795963" y="4537075"/>
          <p14:tracePt t="7212" x="5803900" y="4554538"/>
          <p14:tracePt t="7228" x="5803900" y="4562475"/>
          <p14:tracePt t="7245" x="5803900" y="4589463"/>
          <p14:tracePt t="7264" x="5813425" y="4598988"/>
          <p14:tracePt t="7283" x="5813425" y="4625975"/>
          <p14:tracePt t="7301" x="5813425" y="4633913"/>
          <p14:tracePt t="7313" x="5813425" y="4652963"/>
          <p14:tracePt t="7333" x="5813425" y="4670425"/>
          <p14:tracePt t="7346" x="5813425" y="4679950"/>
          <p14:tracePt t="7364" x="5813425" y="4687888"/>
          <p14:tracePt t="7379" x="5813425" y="4697413"/>
          <p14:tracePt t="7427" x="5813425" y="4705350"/>
          <p14:tracePt t="7474" x="5813425" y="4714875"/>
          <p14:tracePt t="7534" x="5803900" y="4705350"/>
          <p14:tracePt t="8039" x="5795963" y="4697413"/>
          <p14:tracePt t="8051" x="5768975" y="4652963"/>
          <p14:tracePt t="8070" x="5768975" y="4633913"/>
          <p14:tracePt t="8082" x="5741988" y="4598988"/>
          <p14:tracePt t="8102" x="5732463" y="4572000"/>
          <p14:tracePt t="8112" x="5715000" y="4527550"/>
          <p14:tracePt t="8132" x="5697538" y="4510088"/>
          <p14:tracePt t="8144" x="5680075" y="4465638"/>
          <p14:tracePt t="8163" x="5653088" y="4411663"/>
          <p14:tracePt t="8175" x="5599113" y="4268788"/>
          <p14:tracePt t="8194" x="5518150" y="4081463"/>
          <p14:tracePt t="8214" x="5491163" y="4017963"/>
          <p14:tracePt t="8226" x="5438775" y="3884613"/>
          <p14:tracePt t="8246" x="5419725" y="3830638"/>
          <p14:tracePt t="8258" x="5394325" y="3776663"/>
          <p14:tracePt t="8271" x="5330825" y="3616325"/>
          <p14:tracePt t="8290" x="5303838" y="3562350"/>
          <p14:tracePt t="8301" x="5251450" y="3429000"/>
          <p14:tracePt t="8320" x="5214938" y="3357563"/>
          <p14:tracePt t="8340" x="5197475" y="3313113"/>
          <p14:tracePt t="8351" x="5160963" y="3224213"/>
          <p14:tracePt t="8371" x="5143500" y="3205163"/>
          <p14:tracePt t="8385" x="5126038" y="3152775"/>
          <p14:tracePt t="8399" x="5089525" y="3027363"/>
          <p14:tracePt t="8416" x="5010150" y="2847975"/>
          <p14:tracePt t="8434" x="4983163" y="2776538"/>
          <p14:tracePt t="8449" x="4919663" y="2581275"/>
          <p14:tracePt t="8466" x="4884738" y="2500313"/>
          <p14:tracePt t="8482" x="4840288" y="2322513"/>
          <p14:tracePt t="8499" x="4822825" y="2268538"/>
          <p14:tracePt t="8516" x="4786313" y="2179638"/>
          <p14:tracePt t="8532" x="4768850" y="2152650"/>
          <p14:tracePt t="8549" x="4741863" y="2089150"/>
          <p14:tracePt t="8566" x="4732338" y="2062163"/>
          <p14:tracePt t="8582" x="4705350" y="2009775"/>
          <p14:tracePt t="8599" x="4705350" y="2000250"/>
          <p14:tracePt t="8616" x="4687888" y="1938338"/>
          <p14:tracePt t="8633" x="4670425" y="1919288"/>
          <p14:tracePt t="8650" x="4643438" y="1866900"/>
          <p14:tracePt t="8668" x="4633913" y="1830388"/>
          <p14:tracePt t="8695" x="4616450" y="1803400"/>
          <p14:tracePt t="8716" x="4608513" y="1795463"/>
          <p14:tracePt t="8728" x="4608513" y="1785938"/>
          <p14:tracePt t="8748" x="4598988" y="1768475"/>
          <p14:tracePt t="8761" x="4581525" y="1758950"/>
          <p14:tracePt t="8774" x="4572000" y="1731963"/>
          <p14:tracePt t="8792" x="4562475" y="1724025"/>
          <p14:tracePt t="8842" x="4562475" y="1714500"/>
          <p14:tracePt t="9089" x="4562475" y="1704975"/>
          <p14:tracePt t="9403" x="4554538" y="1704975"/>
          <p14:tracePt t="9518" x="4554538" y="1697038"/>
          <p14:tracePt t="9559" x="4554538" y="1687513"/>
          <p14:tracePt t="10047" x="4554538" y="1679575"/>
          <p14:tracePt t="10455" x="4554538" y="1687513"/>
          <p14:tracePt t="10613" x="4554538" y="1714500"/>
          <p14:tracePt t="10632" x="4554538" y="1731963"/>
          <p14:tracePt t="10643" x="4554538" y="1741488"/>
          <p14:tracePt t="10662" x="4554538" y="1758950"/>
          <p14:tracePt t="10675" x="4537075" y="1795463"/>
          <p14:tracePt t="10694" x="4510088" y="1830388"/>
          <p14:tracePt t="10706" x="4446588" y="1919288"/>
          <p14:tracePt t="10725" x="4419600" y="1982788"/>
          <p14:tracePt t="10745" x="4411663" y="2000250"/>
          <p14:tracePt t="10757" x="4411663" y="2081213"/>
          <p14:tracePt t="10776" x="4411663" y="2133600"/>
          <p14:tracePt t="10789" x="4411663" y="2197100"/>
          <p14:tracePt t="10806" x="4411663" y="2224088"/>
          <p14:tracePt t="10819" x="4411663" y="2251075"/>
          <p14:tracePt t="10838" x="4411663" y="2268538"/>
          <p14:tracePt t="10850" x="4402138" y="2322513"/>
          <p14:tracePt t="10870" x="4402138" y="2366963"/>
          <p14:tracePt t="10896" x="4394200" y="2384425"/>
          <p14:tracePt t="10915" x="4384675" y="2401888"/>
          <p14:tracePt t="10927" x="4375150" y="2446338"/>
          <p14:tracePt t="10945" x="4357688" y="2517775"/>
          <p14:tracePt t="10965" x="4357688" y="2536825"/>
          <p14:tracePt t="10978" x="4357688" y="2544763"/>
          <p14:tracePt t="10990" x="4357688" y="2562225"/>
          <p14:tracePt t="11008" x="4357688" y="2581275"/>
          <p14:tracePt t="11042" x="4357688" y="2571750"/>
          <p14:tracePt t="11134" x="4357688" y="2554288"/>
          <p14:tracePt t="11151" x="4357688" y="2544763"/>
          <p14:tracePt t="11164" x="4357688" y="2517775"/>
          <p14:tracePt t="11184" x="4357688" y="2509838"/>
          <p14:tracePt t="11197" x="4357688" y="2482850"/>
          <p14:tracePt t="11216" x="4357688" y="2446338"/>
          <p14:tracePt t="11246" x="4357688" y="2428875"/>
          <p14:tracePt t="11258" x="4367213" y="2339975"/>
          <p14:tracePt t="11278" x="4367213" y="2276475"/>
          <p14:tracePt t="11291" x="4367213" y="2125663"/>
          <p14:tracePt t="11309" x="4367213" y="2089150"/>
          <p14:tracePt t="11321" x="4357688" y="2000250"/>
          <p14:tracePt t="11341" x="4357688" y="1973263"/>
          <p14:tracePt t="11352" x="4357688" y="1955800"/>
          <p14:tracePt t="11372" x="4357688" y="1946275"/>
          <p14:tracePt t="11383" x="4357688" y="1938338"/>
          <p14:tracePt t="11403" x="4357688" y="1884363"/>
          <p14:tracePt t="11434" x="4357688" y="1857375"/>
          <p14:tracePt t="11446" x="4357688" y="1822450"/>
          <p14:tracePt t="11466" x="4357688" y="1803400"/>
          <p14:tracePt t="11478" x="4348163" y="1741488"/>
          <p14:tracePt t="11498" x="4348163" y="1724025"/>
          <p14:tracePt t="11510" x="4348163" y="1670050"/>
          <p14:tracePt t="11528" x="4340225" y="1643063"/>
          <p14:tracePt t="11541" x="4340225" y="1616075"/>
          <p14:tracePt t="11560" x="4340225" y="1598613"/>
          <p14:tracePt t="11572" x="4340225" y="1562100"/>
          <p14:tracePt t="11592" x="4348163" y="1554163"/>
          <p14:tracePt t="11622" x="4348163" y="1544638"/>
          <p14:tracePt t="11655" x="4348163" y="1554163"/>
          <p14:tracePt t="11745" x="4348163" y="1562100"/>
          <p14:tracePt t="11777" x="4340225" y="1571625"/>
          <p14:tracePt t="11795" x="4340225" y="1589088"/>
          <p14:tracePt t="11822" x="4340225" y="1598613"/>
          <p14:tracePt t="11859" x="4330700" y="1608138"/>
          <p14:tracePt t="11872" x="4322763" y="1625600"/>
          <p14:tracePt t="11904" x="4303713" y="1643063"/>
          <p14:tracePt t="11935" x="4295775" y="1660525"/>
          <p14:tracePt t="11947" x="4276725" y="1679575"/>
          <p14:tracePt t="11966" x="4268788" y="1687513"/>
          <p14:tracePt t="11987" x="4259263" y="1714500"/>
          <p14:tracePt t="11999" x="4251325" y="1731963"/>
          <p14:tracePt t="12018" x="4232275" y="1741488"/>
          <p14:tracePt t="12030" x="4224338" y="1758950"/>
          <p14:tracePt t="12048" x="4214813" y="1768475"/>
          <p14:tracePt t="12079" x="4214813" y="1776413"/>
          <p14:tracePt t="12110" x="4205288" y="1785938"/>
          <p14:tracePt t="12122" x="4187825" y="1803400"/>
          <p14:tracePt t="12154" x="4160838" y="1822450"/>
          <p14:tracePt t="12174" x="4143375" y="1830388"/>
          <p14:tracePt t="12186" x="4133850" y="1839913"/>
          <p14:tracePt t="12205" x="4125913" y="1847850"/>
          <p14:tracePt t="12231" x="4125913" y="1857375"/>
          <p14:tracePt t="12263" x="4116388" y="1857375"/>
          <p14:tracePt t="12296" x="4108450" y="1857375"/>
          <p14:tracePt t="12380" x="4108450" y="1866900"/>
          <p14:tracePt t="12406" x="4081463" y="1874838"/>
          <p14:tracePt t="12424" x="4071938" y="1874838"/>
          <p14:tracePt t="12436" x="4044950" y="1893888"/>
          <p14:tracePt t="12456" x="4037013" y="1893888"/>
          <p14:tracePt t="12468" x="4010025" y="1911350"/>
          <p14:tracePt t="12488" x="3990975" y="1919288"/>
          <p14:tracePt t="12499" x="3956050" y="1946275"/>
          <p14:tracePt t="12519" x="3938588" y="1955800"/>
          <p14:tracePt t="12532" x="3894138" y="1990725"/>
          <p14:tracePt t="12551" x="3875088" y="2000250"/>
          <p14:tracePt t="12563" x="3822700" y="2036763"/>
          <p14:tracePt t="12582" x="3795713" y="2054225"/>
          <p14:tracePt t="12610" x="3643313" y="2133600"/>
          <p14:tracePt t="12629" x="3598863" y="2160588"/>
          <p14:tracePt t="12641" x="3482975" y="2224088"/>
          <p14:tracePt t="12661" x="3438525" y="2251075"/>
          <p14:tracePt t="12672" x="3357563" y="2303463"/>
          <p14:tracePt t="12692" x="3313113" y="2339975"/>
          <p14:tracePt t="12704" x="3108325" y="2455863"/>
          <p14:tracePt t="12723" x="3009900" y="2509838"/>
          <p14:tracePt t="12735" x="2732088" y="2616200"/>
          <p14:tracePt t="12755" x="2670175" y="2633663"/>
          <p14:tracePt t="12766" x="2589213" y="2679700"/>
          <p14:tracePt t="12785" x="2536825" y="2705100"/>
          <p14:tracePt t="12815" x="2509838" y="2714625"/>
          <p14:tracePt t="12832" x="2482850" y="2732088"/>
          <p14:tracePt t="12844" x="2428875" y="2776538"/>
          <p14:tracePt t="12864" x="2393950" y="2795588"/>
          <p14:tracePt t="12876" x="2366963" y="2822575"/>
          <p14:tracePt t="12895" x="2401888" y="2813050"/>
          <p14:tracePt t="13006" x="2438400" y="2803525"/>
          <p14:tracePt t="13018" x="2562225" y="2768600"/>
          <p14:tracePt t="13038" x="2616200" y="2751138"/>
          <p14:tracePt t="13050" x="2732088" y="2714625"/>
          <p14:tracePt t="13070" x="2759075" y="2697163"/>
          <p14:tracePt t="13082" x="2874963" y="2643188"/>
          <p14:tracePt t="13101" x="2911475" y="2616200"/>
          <p14:tracePt t="13113" x="3081338" y="2544763"/>
          <p14:tracePt t="13134" x="3133725" y="2517775"/>
          <p14:tracePt t="13147" x="3286125" y="2455863"/>
          <p14:tracePt t="13166" x="3330575" y="2438400"/>
          <p14:tracePt t="13180" x="3490913" y="2366963"/>
          <p14:tracePt t="13198" x="3544888" y="2347913"/>
          <p14:tracePt t="13213" x="3589338" y="2330450"/>
          <p14:tracePt t="13230" x="3660775" y="2303463"/>
          <p14:tracePt t="13246" x="3697288" y="2295525"/>
          <p14:tracePt t="13263" x="3705225" y="2295525"/>
          <p14:tracePt t="13291" x="3714750" y="2295525"/>
          <p14:tracePt t="13303" x="3724275" y="2295525"/>
          <p14:tracePt t="13315" x="3786188" y="2295525"/>
          <p14:tracePt t="13334" x="3830638" y="2295525"/>
          <p14:tracePt t="13354" x="3894138" y="2295525"/>
          <p14:tracePt t="13366" x="3956050" y="2295525"/>
          <p14:tracePt t="13380" x="4062413" y="2312988"/>
          <p14:tracePt t="13404" x="4170363" y="2330450"/>
          <p14:tracePt t="13417" x="4268788" y="2357438"/>
          <p14:tracePt t="13430" x="4340225" y="2366963"/>
          <p14:tracePt t="13447" x="4483100" y="2411413"/>
          <p14:tracePt t="13464" x="4705350" y="2465388"/>
          <p14:tracePt t="13481" x="4759325" y="2482850"/>
          <p14:tracePt t="13497" x="4830763" y="2500313"/>
          <p14:tracePt t="13514" x="5000625" y="2571750"/>
          <p14:tracePt t="13531" x="5081588" y="2589213"/>
          <p14:tracePt t="13547" x="5276850" y="2679700"/>
          <p14:tracePt t="13564" x="5330825" y="2697163"/>
          <p14:tracePt t="13581" x="5500688" y="2768600"/>
          <p14:tracePt t="13598" x="5599113" y="2813050"/>
          <p14:tracePt t="13617" x="5732463" y="2874963"/>
          <p14:tracePt t="13636" x="5803900" y="2901950"/>
          <p14:tracePt t="13648" x="5919788" y="2938463"/>
          <p14:tracePt t="13668" x="5973763" y="2955925"/>
          <p14:tracePt t="13681" x="6099175" y="3000375"/>
          <p14:tracePt t="13700" x="6143625" y="3017838"/>
          <p14:tracePt t="13715" x="6205538" y="3044825"/>
          <p14:tracePt t="13731" x="6232525" y="3054350"/>
          <p14:tracePt t="13748" x="6286500" y="3089275"/>
          <p14:tracePt t="13765" x="6276975" y="3089275"/>
          <p14:tracePt t="13871" x="6269038" y="3089275"/>
          <p14:tracePt t="13882" x="6205538" y="3081338"/>
          <p14:tracePt t="13903" x="6126163" y="3081338"/>
          <p14:tracePt t="13915" x="5875338" y="3044825"/>
          <p14:tracePt t="13935" x="5786438" y="3036888"/>
          <p14:tracePt t="13946" x="5599113" y="3000375"/>
          <p14:tracePt t="13966" x="5545138" y="2982913"/>
          <p14:tracePt t="13977" x="5429250" y="2965450"/>
          <p14:tracePt t="13997" x="5411788" y="2955925"/>
          <p14:tracePt t="14009" x="5348288" y="2946400"/>
          <p14:tracePt t="14027" x="5276850" y="2928938"/>
          <p14:tracePt t="14039" x="5143500" y="2911475"/>
          <p14:tracePt t="14058" x="5089525" y="2894013"/>
          <p14:tracePt t="14071" x="5018088" y="2867025"/>
          <p14:tracePt t="14090" x="5010150" y="2867025"/>
          <p14:tracePt t="14102" x="4956175" y="2847975"/>
          <p14:tracePt t="14123" x="4919663" y="2822575"/>
          <p14:tracePt t="14154" x="4894263" y="2813050"/>
          <p14:tracePt t="14166" x="4875213" y="2803525"/>
          <p14:tracePt t="14192" x="4867275" y="2795588"/>
          <p14:tracePt t="14204" x="4848225" y="2776538"/>
          <p14:tracePt t="14248" x="4848225" y="2759075"/>
          <p14:tracePt t="14260" x="4830763" y="2697163"/>
          <p14:tracePt t="14280" x="4830763" y="2687638"/>
          <p14:tracePt t="14292" x="4813300" y="2652713"/>
          <p14:tracePt t="14311" x="4795838" y="2625725"/>
          <p14:tracePt t="14322" x="4776788" y="2598738"/>
          <p14:tracePt t="14342" x="4759325" y="2581275"/>
          <p14:tracePt t="14355" x="4751388" y="2554288"/>
          <p14:tracePt t="14373" x="4741863" y="2536825"/>
          <p14:tracePt t="14386" x="4714875" y="2490788"/>
          <p14:tracePt t="14405" x="4705350" y="2465388"/>
          <p14:tracePt t="14417" x="4697413" y="2438400"/>
          <p14:tracePt t="14437" x="4697413" y="2428875"/>
          <p14:tracePt t="14450" x="4697413" y="2411413"/>
          <p14:tracePt t="14469" x="4687888" y="2393950"/>
          <p14:tracePt t="14483" x="4679950" y="2357438"/>
          <p14:tracePt t="14500" x="4670425" y="2339975"/>
          <p14:tracePt t="14517" x="4670425" y="2312988"/>
          <p14:tracePt t="14534" x="4670425" y="2268538"/>
          <p14:tracePt t="14557" x="4660900" y="2232025"/>
          <p14:tracePt t="14576" x="4660900" y="2214563"/>
          <p14:tracePt t="14588" x="4643438" y="2143125"/>
          <p14:tracePt t="14608" x="4633913" y="2125663"/>
          <p14:tracePt t="14621" x="4633913" y="2098675"/>
          <p14:tracePt t="14640" x="4633913" y="2089150"/>
          <p14:tracePt t="14652" x="4633913" y="2071688"/>
          <p14:tracePt t="14671" x="4633913" y="2054225"/>
          <p14:tracePt t="14684" x="4633913" y="2044700"/>
          <p14:tracePt t="14702" x="4625975" y="2027238"/>
          <p14:tracePt t="14718" x="4625975" y="2009775"/>
          <p14:tracePt t="14734" x="4625975" y="2000250"/>
          <p14:tracePt t="14751" x="4625975" y="1990725"/>
          <p14:tracePt t="14768" x="4625975" y="1973263"/>
          <p14:tracePt t="14796" x="4616450" y="1928813"/>
          <p14:tracePt t="14816" x="4616450" y="1919288"/>
          <p14:tracePt t="14828" x="4616450" y="1884363"/>
          <p14:tracePt t="14847" x="4616450" y="1874838"/>
          <p14:tracePt t="14859" x="4608513" y="1847850"/>
          <p14:tracePt t="14878" x="4608513" y="1839913"/>
          <p14:tracePt t="14903" x="4608513" y="1822450"/>
          <p14:tracePt t="14923" x="4608513" y="1812925"/>
          <p14:tracePt t="14935" x="4608513" y="1785938"/>
          <p14:tracePt t="14953" x="4608513" y="1776413"/>
          <p14:tracePt t="15000" x="4608513" y="1768475"/>
          <p14:tracePt t="15031" x="4608513" y="1758950"/>
          <p14:tracePt t="15052" x="4608513" y="1751013"/>
          <p14:tracePt t="15064" x="4608513" y="1731963"/>
          <p14:tracePt t="15082" x="4608513" y="1724025"/>
          <p14:tracePt t="15111" x="4608513" y="1714500"/>
          <p14:tracePt t="15206" x="4608513" y="1697038"/>
          <p14:tracePt t="15239" x="4608513" y="1687513"/>
          <p14:tracePt t="15252" x="4608513" y="1679575"/>
          <p14:tracePt t="15314" x="4589463" y="1679575"/>
          <p14:tracePt t="15381" x="4572000" y="1679575"/>
          <p14:tracePt t="15393" x="4545013" y="1697038"/>
          <p14:tracePt t="15412" x="4527550" y="1704975"/>
          <p14:tracePt t="15424" x="4500563" y="1724025"/>
          <p14:tracePt t="15437" x="4446588" y="1785938"/>
          <p14:tracePt t="15457" x="4411663" y="1812925"/>
          <p14:tracePt t="15470" x="4367213" y="1866900"/>
          <p14:tracePt t="15490" x="4348163" y="1874838"/>
          <p14:tracePt t="15504" x="4303713" y="1928813"/>
          <p14:tracePt t="15520" x="4286250" y="1938338"/>
          <p14:tracePt t="15538" x="4241800" y="1990725"/>
          <p14:tracePt t="15553" x="4224338" y="2009775"/>
          <p14:tracePt t="15570" x="4160838" y="2062163"/>
          <p14:tracePt t="15587" x="4081463" y="2125663"/>
          <p14:tracePt t="15604" x="4062413" y="2143125"/>
          <p14:tracePt t="15620" x="3990975" y="2197100"/>
          <p14:tracePt t="15637" x="3973513" y="2205038"/>
          <p14:tracePt t="15654" x="3946525" y="2241550"/>
          <p14:tracePt t="15670" x="3857625" y="2303463"/>
          <p14:tracePt t="15687" x="3759200" y="2366963"/>
          <p14:tracePt t="15703" x="3724275" y="2393950"/>
          <p14:tracePt t="15720" x="3616325" y="2473325"/>
          <p14:tracePt t="15738" x="3598863" y="2500313"/>
          <p14:tracePt t="15765" x="3562350" y="2517775"/>
          <p14:tracePt t="15776" x="3544888" y="2544763"/>
          <p14:tracePt t="15789" x="3527425" y="2562225"/>
          <p14:tracePt t="15804" x="3465513" y="2625725"/>
          <p14:tracePt t="15820" x="3446463" y="2633663"/>
          <p14:tracePt t="15837" x="3394075" y="2687638"/>
          <p14:tracePt t="15854" x="3340100" y="2741613"/>
          <p14:tracePt t="15882" x="3322638" y="2759075"/>
          <p14:tracePt t="15895" x="3286125" y="2795588"/>
          <p14:tracePt t="15913" x="3268663" y="2813050"/>
          <p14:tracePt t="15924" x="3224213" y="2857500"/>
          <p14:tracePt t="15943" x="3197225" y="2874963"/>
          <p14:tracePt t="15956" x="3179763" y="2894013"/>
          <p14:tracePt t="15975" x="3152775" y="2919413"/>
          <p14:tracePt t="15992" x="3152775" y="2928938"/>
          <p14:tracePt t="16005" x="3143250" y="2938463"/>
          <p14:tracePt t="16024" x="3125788" y="2955925"/>
          <p14:tracePt t="16051" x="3116263" y="2965450"/>
          <p14:tracePt t="16069" x="3116263" y="2973388"/>
          <p14:tracePt t="16088" x="3116263" y="2982913"/>
          <p14:tracePt t="16165" x="3133725" y="2982913"/>
          <p14:tracePt t="16177" x="3224213" y="2990850"/>
          <p14:tracePt t="16197" x="3276600" y="2990850"/>
          <p14:tracePt t="16209" x="3455988" y="3017838"/>
          <p14:tracePt t="16228" x="3517900" y="3027363"/>
          <p14:tracePt t="16241" x="3705225" y="3036888"/>
          <p14:tracePt t="16262" x="3803650" y="3044825"/>
          <p14:tracePt t="16272" x="4027488" y="3062288"/>
          <p14:tracePt t="16293" x="4098925" y="3062288"/>
          <p14:tracePt t="16304" x="4340225" y="3089275"/>
          <p14:tracePt t="16323" x="4429125" y="3089275"/>
          <p14:tracePt t="16335" x="4633913" y="3098800"/>
          <p14:tracePt t="16354" x="4732338" y="3108325"/>
          <p14:tracePt t="16366" x="4956175" y="3133725"/>
          <p14:tracePt t="16386" x="5045075" y="3143250"/>
          <p14:tracePt t="16399" x="5232400" y="3170238"/>
          <p14:tracePt t="16418" x="5286375" y="3179763"/>
          <p14:tracePt t="16430" x="5384800" y="3197225"/>
          <p14:tracePt t="16450" x="5419725" y="3197225"/>
          <p14:tracePt t="16461" x="5483225" y="3205163"/>
          <p14:tracePt t="16480" x="5510213" y="3205163"/>
          <p14:tracePt t="16492" x="5537200" y="3205163"/>
          <p14:tracePt t="16511" x="5545138" y="3214688"/>
          <p14:tracePt t="16560" x="5554663" y="3214688"/>
          <p14:tracePt t="16587" x="5562600" y="3214688"/>
          <p14:tracePt t="16607" x="5581650" y="3214688"/>
          <p14:tracePt t="16653" x="5599113" y="3214688"/>
          <p14:tracePt t="16665" x="5616575" y="3224213"/>
          <p14:tracePt t="16685" x="5643563" y="3224213"/>
          <p14:tracePt t="16696" x="5653088" y="3224213"/>
          <p14:tracePt t="16728" x="5661025" y="3224213"/>
          <p14:tracePt t="16748" x="5670550" y="3224213"/>
          <p14:tracePt t="16760" x="5680075" y="3224213"/>
          <p14:tracePt t="16806" x="5697538" y="3224213"/>
          <p14:tracePt t="16825" x="5705475" y="3214688"/>
          <p14:tracePt t="16837" x="5724525" y="3214688"/>
          <p14:tracePt t="16856" x="5724525" y="3205163"/>
          <p14:tracePt t="16869" x="5732463" y="3205163"/>
          <p14:tracePt t="16888" x="5741988" y="3205163"/>
          <p14:tracePt t="16965" x="5751513" y="3205163"/>
          <p14:tracePt t="16984" x="5751513" y="3197225"/>
          <p14:tracePt t="17105" x="5741988" y="3197225"/>
          <p14:tracePt t="17173" x="5715000" y="3205163"/>
          <p14:tracePt t="17185" x="5643563" y="3241675"/>
          <p14:tracePt t="17203" x="5562600" y="3251200"/>
          <p14:tracePt t="17215" x="5348288" y="3303588"/>
          <p14:tracePt t="17235" x="5251450" y="3313113"/>
          <p14:tracePt t="17247" x="4991100" y="3340100"/>
          <p14:tracePt t="17267" x="4894263" y="3348038"/>
          <p14:tracePt t="17279" x="4670425" y="3375025"/>
          <p14:tracePt t="17298" x="4581525" y="3384550"/>
          <p14:tracePt t="17311" x="4446588" y="3384550"/>
          <p14:tracePt t="17338" x="4340225" y="3394075"/>
          <p14:tracePt t="17351" x="4241800" y="3394075"/>
          <p14:tracePt t="17363" x="4152900" y="3394075"/>
          <p14:tracePt t="17375" x="4081463" y="3402013"/>
          <p14:tracePt t="17392" x="3983038" y="3402013"/>
          <p14:tracePt t="17409" x="3911600" y="3402013"/>
          <p14:tracePt t="17425" x="3741738" y="3402013"/>
          <p14:tracePt t="17444" x="3660775" y="3402013"/>
          <p14:tracePt t="17459" x="3536950" y="3394075"/>
          <p14:tracePt t="17475" x="3446463" y="3384550"/>
          <p14:tracePt t="17494" x="3411538" y="3367088"/>
          <p14:tracePt t="17509" x="3322638" y="3330575"/>
          <p14:tracePt t="17525" x="3251200" y="3295650"/>
          <p14:tracePt t="17543" x="3098800" y="3205163"/>
          <p14:tracePt t="17559" x="3044825" y="3170238"/>
          <p14:tracePt t="17576" x="2901950" y="3098800"/>
          <p14:tracePt t="17594" x="2867025" y="3089275"/>
          <p14:tracePt t="17612" x="2840038" y="3071813"/>
          <p14:tracePt t="17626" x="2776538" y="3036888"/>
          <p14:tracePt t="17644" x="2724150" y="3009900"/>
          <p14:tracePt t="17659" x="2652713" y="2965450"/>
          <p14:tracePt t="17676" x="2608263" y="2946400"/>
          <p14:tracePt t="17694" x="2544763" y="2911475"/>
          <p14:tracePt t="17709" x="2517775" y="2901950"/>
          <p14:tracePt t="17726" x="2473325" y="2867025"/>
          <p14:tracePt t="17743" x="2455863" y="2867025"/>
          <p14:tracePt t="17759" x="2401888" y="2830513"/>
          <p14:tracePt t="17776" x="2384425" y="2822575"/>
          <p14:tracePt t="17793" x="2322513" y="2795588"/>
          <p14:tracePt t="17810" x="2322513" y="2803525"/>
          <p14:tracePt t="18062" x="2322513" y="2813050"/>
          <p14:tracePt t="18081" x="2322513" y="2830513"/>
          <p14:tracePt t="18101" x="2322513" y="2840038"/>
          <p14:tracePt t="18146" x="2322513" y="2867025"/>
          <p14:tracePt t="18172" x="2322513" y="2884488"/>
          <p14:tracePt t="18210" x="2322513" y="2901950"/>
          <p14:tracePt t="18236" x="2322513" y="2928938"/>
          <p14:tracePt t="18255" x="2322513" y="2946400"/>
          <p14:tracePt t="18268" x="2322513" y="2982913"/>
          <p14:tracePt t="18286" x="2322513" y="2990850"/>
          <p14:tracePt t="18298" x="2322513" y="3009900"/>
          <p14:tracePt t="18318" x="2322513" y="3027363"/>
          <p14:tracePt t="18330" x="2322513" y="3036888"/>
          <p14:tracePt t="18363" x="2322513" y="3044825"/>
          <p14:tracePt t="18382" x="2330450" y="3071813"/>
          <p14:tracePt t="18411" x="2330450" y="3089275"/>
          <p14:tracePt t="18430" x="2330450" y="3098800"/>
          <p14:tracePt t="18460" x="2339975" y="3116263"/>
          <p14:tracePt t="18618" x="2339975" y="3133725"/>
          <p14:tracePt t="18855" x="2339975" y="3143250"/>
          <p14:tracePt t="18925" x="2339975" y="3160713"/>
          <p14:tracePt t="18936" x="2339975" y="3187700"/>
          <p14:tracePt t="18963" x="2339975" y="3197225"/>
          <p14:tracePt t="18974" x="2339975" y="3224213"/>
          <p14:tracePt t="18993" x="2339975" y="3259138"/>
          <p14:tracePt t="19011" x="2339975" y="3276600"/>
          <p14:tracePt t="19022" x="2339975" y="3340100"/>
          <p14:tracePt t="19042" x="2339975" y="3348038"/>
          <p14:tracePt t="19054" x="2347913" y="3402013"/>
          <p14:tracePt t="19073" x="2347913" y="3429000"/>
          <p14:tracePt t="19085" x="2347913" y="3446463"/>
          <p14:tracePt t="19104" x="2347913" y="3465513"/>
          <p14:tracePt t="19134" x="2347913" y="3517900"/>
          <p14:tracePt t="19167" x="2347913" y="3536950"/>
          <p14:tracePt t="19179" x="2347913" y="3581400"/>
          <p14:tracePt t="19198" x="2347913" y="3598863"/>
          <p14:tracePt t="19210" x="2347913" y="3616325"/>
          <p14:tracePt t="19228" x="2347913" y="3652838"/>
          <p14:tracePt t="19248" x="2347913" y="3660775"/>
          <p14:tracePt t="19260" x="2357438" y="3679825"/>
          <p14:tracePt t="19272" x="2357438" y="3714750"/>
          <p14:tracePt t="19292" x="2357438" y="3759200"/>
          <p14:tracePt t="19325" x="2357438" y="3768725"/>
          <p14:tracePt t="19337" x="2357438" y="3795713"/>
          <p14:tracePt t="19356" x="2357438" y="3803650"/>
          <p14:tracePt t="19370" x="2357438" y="3813175"/>
          <p14:tracePt t="19389" x="2357438" y="3830638"/>
          <p14:tracePt t="19400" x="2357438" y="3857625"/>
          <p14:tracePt t="19419" x="2357438" y="3867150"/>
          <p14:tracePt t="19432" x="2357438" y="3884613"/>
          <p14:tracePt t="19453" x="2357438" y="3894138"/>
          <p14:tracePt t="19463" x="2357438" y="3911600"/>
          <p14:tracePt t="19482" x="2357438" y="3919538"/>
          <p14:tracePt t="19494" x="2357438" y="3946525"/>
          <p14:tracePt t="19513" x="2357438" y="3956050"/>
          <p14:tracePt t="19525" x="2357438" y="3983038"/>
          <p14:tracePt t="19544" x="2357438" y="3990975"/>
          <p14:tracePt t="19555" x="2357438" y="4017963"/>
          <p14:tracePt t="19574" x="2366963" y="4044950"/>
          <p14:tracePt t="19593" x="2366963" y="4062413"/>
          <p14:tracePt t="19620" x="2366963" y="4071938"/>
          <p14:tracePt t="19683" x="2366963" y="4081463"/>
          <p14:tracePt t="19710" x="2366963" y="4089400"/>
          <p14:tracePt t="19721" x="2374900" y="4098925"/>
          <p14:tracePt t="19783" x="2393950" y="4108450"/>
          <p14:tracePt t="19796" x="2411413" y="4116388"/>
          <p14:tracePt t="19809" x="2500313" y="4133850"/>
          <p14:tracePt t="19828" x="2562225" y="4133850"/>
          <p14:tracePt t="19840" x="2786063" y="4143375"/>
          <p14:tracePt t="19860" x="2894013" y="4152900"/>
          <p14:tracePt t="19871" x="3232150" y="4170363"/>
          <p14:tracePt t="19891" x="3367088" y="4179888"/>
          <p14:tracePt t="19903" x="3652838" y="4179888"/>
          <p14:tracePt t="19923" x="3786188" y="4179888"/>
          <p14:tracePt t="19935" x="4062413" y="4179888"/>
          <p14:tracePt t="19956" x="4125913" y="4179888"/>
          <p14:tracePt t="19967" x="4224338" y="4179888"/>
          <p14:tracePt t="19983" x="4465638" y="4179888"/>
          <p14:tracePt t="20000" x="4786313" y="4179888"/>
          <p14:tracePt t="20017" x="4894263" y="4179888"/>
          <p14:tracePt t="20036" x="5133975" y="4179888"/>
          <p14:tracePt t="20051" x="5205413" y="4179888"/>
          <p14:tracePt t="20067" x="5330825" y="4160838"/>
          <p14:tracePt t="20084" x="5394325" y="4160838"/>
          <p14:tracePt t="20101" x="5456238" y="4152900"/>
          <p14:tracePt t="20117" x="5465763" y="4152900"/>
          <p14:tracePt t="20137" x="5473700" y="4152900"/>
          <p14:tracePt t="20157" x="5500688" y="4152900"/>
          <p14:tracePt t="20169" x="5527675" y="4160838"/>
          <p14:tracePt t="20188" x="5545138" y="4170363"/>
          <p14:tracePt t="20201" x="5608638" y="4197350"/>
          <p14:tracePt t="20219" x="5680075" y="4224338"/>
          <p14:tracePt t="20238" x="5715000" y="4241800"/>
          <p14:tracePt t="20251" x="5813425" y="4276725"/>
          <p14:tracePt t="20268" x="5857875" y="4295775"/>
          <p14:tracePt t="20284" x="5911850" y="4313238"/>
          <p14:tracePt t="20301" x="5938838" y="4322763"/>
          <p14:tracePt t="20318" x="6000750" y="4330700"/>
          <p14:tracePt t="20335" x="6045200" y="4348163"/>
          <p14:tracePt t="20362" x="6054725" y="4348163"/>
          <p14:tracePt t="20395" x="6062663" y="4348163"/>
          <p14:tracePt t="20406" x="6072188" y="4348163"/>
          <p14:tracePt t="20425" x="6081713" y="4357688"/>
          <p14:tracePt t="20437" x="6099175" y="4367213"/>
          <p14:tracePt t="20455" x="6108700" y="4367213"/>
          <p14:tracePt t="20468" x="6126163" y="4367213"/>
          <p14:tracePt t="20495" x="6134100" y="4367213"/>
          <p14:tracePt t="20507" x="6143625" y="4367213"/>
          <p14:tracePt t="20519" x="6161088" y="4367213"/>
          <p14:tracePt t="20531" x="6188075" y="4375150"/>
          <p14:tracePt t="20550" x="6197600" y="4375150"/>
          <p14:tracePt t="20562" x="6232525" y="4384675"/>
          <p14:tracePt t="20581" x="6251575" y="4394200"/>
          <p14:tracePt t="20593" x="6286500" y="4411663"/>
          <p14:tracePt t="20613" x="6303963" y="4411663"/>
          <p14:tracePt t="20624" x="6357938" y="4419600"/>
          <p14:tracePt t="20643" x="6375400" y="4429125"/>
          <p14:tracePt t="20656" x="6473825" y="4446588"/>
          <p14:tracePt t="20675" x="6510338" y="4446588"/>
          <p14:tracePt t="20687" x="6599238" y="4465638"/>
          <p14:tracePt t="20707" x="6626225" y="4465638"/>
          <p14:tracePt t="20719" x="6680200" y="4473575"/>
          <p14:tracePt t="20737" x="6705600" y="4473575"/>
          <p14:tracePt t="20752" x="6769100" y="4473575"/>
          <p14:tracePt t="20770" x="6796088" y="4473575"/>
          <p14:tracePt t="20786" x="6858000" y="4491038"/>
          <p14:tracePt t="20803" x="6902450" y="4500563"/>
          <p14:tracePt t="20819" x="6965950" y="4510088"/>
          <p14:tracePt t="20836" x="6983413" y="4518025"/>
          <p14:tracePt t="20853" x="7018338" y="4527550"/>
          <p14:tracePt t="20870" x="7037388" y="4527550"/>
          <p14:tracePt t="20886" x="7089775" y="4527550"/>
          <p14:tracePt t="20903" x="7108825" y="4527550"/>
          <p14:tracePt t="20920" x="7134225" y="4527550"/>
          <p14:tracePt t="20936" x="7170738" y="4527550"/>
          <p14:tracePt t="20953" x="7188200" y="4527550"/>
          <p14:tracePt t="20971" x="7205663" y="4527550"/>
          <p14:tracePt t="22944" x="7197725" y="4537075"/>
          <p14:tracePt t="23485" x="7197725" y="4545013"/>
          <p14:tracePt t="23551" x="7205663" y="4572000"/>
          <p14:tracePt t="23569" x="7180263" y="4572000"/>
          <p14:tracePt t="23629" x="7134225" y="4572000"/>
          <p14:tracePt t="23657" x="7108825" y="4562475"/>
          <p14:tracePt t="23669" x="7054850" y="4554538"/>
          <p14:tracePt t="23681" x="7000875" y="4545013"/>
          <p14:tracePt t="23696" x="6965950" y="4537075"/>
          <p14:tracePt t="23712" x="6823075" y="4510088"/>
          <p14:tracePt t="23728" x="6786563" y="4500563"/>
          <p14:tracePt t="23745" x="6572250" y="4456113"/>
          <p14:tracePt t="23761" x="6500813" y="4438650"/>
          <p14:tracePt t="23778" x="6394450" y="4411663"/>
          <p14:tracePt t="23795" x="6348413" y="4402138"/>
          <p14:tracePt t="23812" x="6296025" y="4402138"/>
          <p14:tracePt t="23828" x="6215063" y="4402138"/>
          <p14:tracePt t="23846" x="6180138" y="4402138"/>
          <p14:tracePt t="23862" x="6134100" y="4402138"/>
          <p14:tracePt t="23878" x="6108700" y="4402138"/>
          <p14:tracePt t="23895" x="5938838" y="4394200"/>
          <p14:tracePt t="23912" x="5830888" y="4375150"/>
          <p14:tracePt t="23931" x="5786438" y="4367213"/>
          <p14:tracePt t="23945" x="5688013" y="4348163"/>
          <p14:tracePt t="23962" x="5661025" y="4340225"/>
          <p14:tracePt t="23979" x="5562600" y="4322763"/>
          <p14:tracePt t="23996" x="5545138" y="4313238"/>
          <p14:tracePt t="24012" x="5473700" y="4286250"/>
          <p14:tracePt t="24029" x="5465763" y="4286250"/>
          <p14:tracePt t="24046" x="5446713" y="4268788"/>
          <p14:tracePt t="24062" x="5419725" y="4259263"/>
          <p14:tracePt t="24082" x="5394325" y="4251325"/>
          <p14:tracePt t="24124" x="5384800" y="4251325"/>
          <p14:tracePt t="24152" x="5384800" y="4241800"/>
          <p14:tracePt t="24212" x="5384800" y="4232275"/>
          <p14:tracePt t="24262" x="5384800" y="4224338"/>
          <p14:tracePt t="24291" x="5384800" y="4205288"/>
          <p14:tracePt t="24322" x="5384800" y="4179888"/>
          <p14:tracePt t="24341" x="5384800" y="4143375"/>
          <p14:tracePt t="24352" x="5357813" y="4054475"/>
          <p14:tracePt t="24372" x="5348288" y="3983038"/>
          <p14:tracePt t="24383" x="5303838" y="3840163"/>
          <p14:tracePt t="24403" x="5295900" y="3795713"/>
          <p14:tracePt t="24414" x="5286375" y="3741738"/>
          <p14:tracePt t="24442" x="5268913" y="3705225"/>
          <p14:tracePt t="24454" x="5251450" y="3660775"/>
          <p14:tracePt t="24466" x="5232400" y="3625850"/>
          <p14:tracePt t="24480" x="5205413" y="3509963"/>
          <p14:tracePt t="24497" x="5187950" y="3490913"/>
          <p14:tracePt t="24514" x="5160963" y="3419475"/>
          <p14:tracePt t="24530" x="5143500" y="3384550"/>
          <p14:tracePt t="24547" x="5108575" y="3303588"/>
          <p14:tracePt t="24564" x="5089525" y="3268663"/>
          <p14:tracePt t="24581" x="5054600" y="3170238"/>
          <p14:tracePt t="24597" x="5037138" y="3116263"/>
          <p14:tracePt t="24614" x="4991100" y="3027363"/>
          <p14:tracePt t="24631" x="4983163" y="3000375"/>
          <p14:tracePt t="24648" x="4946650" y="2894013"/>
          <p14:tracePt t="24665" x="4911725" y="2822575"/>
          <p14:tracePt t="24683" x="4894263" y="2768600"/>
          <p14:tracePt t="24698" x="4857750" y="2679700"/>
          <p14:tracePt t="24715" x="4813300" y="2544763"/>
          <p14:tracePt t="24733" x="4795838" y="2509838"/>
          <p14:tracePt t="24748" x="4768850" y="2393950"/>
          <p14:tracePt t="24765" x="4741863" y="2330450"/>
          <p14:tracePt t="24781" x="4724400" y="2268538"/>
          <p14:tracePt t="24798" x="4660900" y="2098675"/>
          <p14:tracePt t="24815" x="4643438" y="2036763"/>
          <p14:tracePt t="24831" x="4608513" y="1938338"/>
          <p14:tracePt t="24848" x="4589463" y="1884363"/>
          <p14:tracePt t="24865" x="4572000" y="1795463"/>
          <p14:tracePt t="24882" x="4562475" y="1776413"/>
          <p14:tracePt t="24898" x="4537075" y="1704975"/>
          <p14:tracePt t="24915" x="4510088" y="1633538"/>
          <p14:tracePt t="24932" x="4500563" y="1608138"/>
          <p14:tracePt t="24948" x="4483100" y="1562100"/>
          <p14:tracePt t="25944" x="4473575" y="1562100"/>
          <p14:tracePt t="26410" x="4465638" y="1562100"/>
          <p14:tracePt t="26429" x="4456113" y="1562100"/>
          <p14:tracePt t="26440" x="4446588" y="1562100"/>
          <p14:tracePt t="26479" x="4438650" y="1571625"/>
          <p14:tracePt t="26491" x="4429125" y="1571625"/>
          <p14:tracePt t="26503" x="4402138" y="1571625"/>
          <p14:tracePt t="26522" x="4394200" y="1581150"/>
          <p14:tracePt t="26534" x="4384675" y="1581150"/>
          <p14:tracePt t="26555" x="4367213" y="1581150"/>
          <p14:tracePt t="26572" x="4357688" y="1581150"/>
          <p14:tracePt t="26586" x="4276725" y="1562100"/>
          <p14:tracePt t="26618" x="4205288" y="1554163"/>
          <p14:tracePt t="26635" x="4179888" y="1544638"/>
          <p14:tracePt t="26647" x="4160838" y="1544638"/>
          <p14:tracePt t="26666" x="4152900" y="1544638"/>
          <p14:tracePt t="26679" x="4143375" y="1544638"/>
          <p14:tracePt t="26698" x="4125913" y="1544638"/>
          <p14:tracePt t="26710" x="4081463" y="1544638"/>
          <p14:tracePt t="26729" x="4037013" y="1571625"/>
          <p14:tracePt t="26741" x="3983038" y="1589088"/>
          <p14:tracePt t="26760" x="3965575" y="1598613"/>
          <p14:tracePt t="26772" x="3919538" y="1616075"/>
          <p14:tracePt t="26792" x="3919538" y="1625600"/>
          <p14:tracePt t="26849" x="3911600" y="1625600"/>
          <p14:tracePt t="26883" x="3902075" y="1633538"/>
          <p14:tracePt t="26901" x="3902075" y="1652588"/>
          <p14:tracePt t="26927" x="3902075" y="1670050"/>
          <p14:tracePt t="26976" x="3902075" y="1687513"/>
          <p14:tracePt t="26994" x="3919538" y="1697038"/>
          <p14:tracePt t="27006" x="3965575" y="1724025"/>
          <p14:tracePt t="27024" x="4027488" y="1741488"/>
          <p14:tracePt t="27044" x="4054475" y="1751013"/>
          <p14:tracePt t="27056" x="4125913" y="1768475"/>
          <p14:tracePt t="27076" x="4152900" y="1776413"/>
          <p14:tracePt t="27088" x="4179888" y="1776413"/>
          <p14:tracePt t="27101" x="4251325" y="1776413"/>
          <p14:tracePt t="27119" x="4375150" y="1776413"/>
          <p14:tracePt t="27138" x="4402138" y="1776413"/>
          <p14:tracePt t="27150" x="4465638" y="1768475"/>
          <p14:tracePt t="27170" x="4483100" y="1758950"/>
          <p14:tracePt t="27181" x="4537075" y="1751013"/>
          <p14:tracePt t="27201" x="4554538" y="1741488"/>
          <p14:tracePt t="27232" x="4572000" y="1741488"/>
          <p14:tracePt t="27260" x="4572000" y="1731963"/>
          <p14:tracePt t="27293" x="4572000" y="1724025"/>
          <p14:tracePt t="27372" x="4572000" y="1714500"/>
          <p14:tracePt t="27400" x="4572000" y="1704975"/>
          <p14:tracePt t="27484" x="4581525" y="1704975"/>
          <p14:tracePt t="27573" x="4581525" y="1697038"/>
          <p14:tracePt t="27706" x="4581525" y="1687513"/>
          <p14:tracePt t="27872" x="4589463" y="1687513"/>
          <p14:tracePt t="27920" x="4598988" y="1687513"/>
          <p14:tracePt t="28252" x="4598988" y="1679575"/>
          <p14:tracePt t="28522" x="4608513" y="1679575"/>
          <p14:tracePt t="28534" x="4608513" y="1670050"/>
          <p14:tracePt t="28647" x="4598988" y="1652588"/>
          <p14:tracePt t="28678" x="4598988" y="1633538"/>
          <p14:tracePt t="28690" x="4581525" y="1625600"/>
          <p14:tracePt t="28710" x="4562475" y="1616075"/>
          <p14:tracePt t="28741" x="4510088" y="1598613"/>
          <p14:tracePt t="28773" x="4500563" y="1598613"/>
          <p14:tracePt t="28794" x="4446588" y="1598613"/>
          <p14:tracePt t="28827" x="4340225" y="1598613"/>
          <p14:tracePt t="28860" x="4322763" y="1598613"/>
          <p14:tracePt t="28865" x="4241800" y="1598613"/>
          <p14:tracePt t="28895" x="4143375" y="1589088"/>
          <p14:tracePt t="28927" x="4071938" y="1589088"/>
          <p14:tracePt t="28961" x="4054475" y="1581150"/>
          <p14:tracePt t="28977" x="3973513" y="1581150"/>
          <p14:tracePt t="29010" x="3911600" y="1581150"/>
          <p14:tracePt t="29043" x="3884613" y="1581150"/>
          <p14:tracePt t="29055" x="3803650" y="1581150"/>
          <p14:tracePt t="29088" x="3776663" y="1581150"/>
          <p14:tracePt t="29111" x="3705225" y="1581150"/>
          <p14:tracePt t="29144" x="3687763" y="1581150"/>
          <p14:tracePt t="29177" x="3679825" y="1581150"/>
          <p14:tracePt t="29195" x="3660775" y="1581150"/>
          <p14:tracePt t="29229" x="3652838" y="1581150"/>
          <p14:tracePt t="29320" x="3643313" y="1581150"/>
          <p14:tracePt t="29387" x="3633788" y="1581150"/>
          <p14:tracePt t="29684" x="3625850" y="1581150"/>
          <p14:tracePt t="29715" x="3616325" y="1581150"/>
          <p14:tracePt t="29917" x="3608388" y="1581150"/>
          <p14:tracePt t="30078" x="3608388" y="1571625"/>
          <p14:tracePt t="30152" x="3598863" y="1571625"/>
          <p14:tracePt t="30376" x="3589338" y="1571625"/>
          <p14:tracePt t="31235" x="3589338" y="1562100"/>
          <p14:tracePt t="40444" x="3598863" y="1562100"/>
          <p14:tracePt t="41237" x="3616325" y="1581150"/>
          <p14:tracePt t="41256" x="3633788" y="1581150"/>
          <p14:tracePt t="41268" x="3652838" y="1589088"/>
          <p14:tracePt t="41287" x="3670300" y="1589088"/>
          <p14:tracePt t="41319" x="3679825" y="1589088"/>
          <p14:tracePt t="41379" x="3687763" y="1589088"/>
          <p14:tracePt t="41391" x="3732213" y="1598613"/>
          <p14:tracePt t="41415" x="3786188" y="1608138"/>
          <p14:tracePt t="41448" x="3813175" y="1608138"/>
          <p14:tracePt t="41453" x="3857625" y="1608138"/>
          <p14:tracePt t="41481" x="3983038" y="1616075"/>
          <p14:tracePt t="41515" x="4133850" y="1616075"/>
          <p14:tracePt t="41515" x="4170363" y="1616075"/>
          <p14:tracePt t="41549" x="4259263" y="1608138"/>
          <p14:tracePt t="41567" x="4303713" y="1608138"/>
          <p14:tracePt t="41581" x="4465638" y="1598613"/>
          <p14:tracePt t="41612" x="4598988" y="1598613"/>
          <p14:tracePt t="41629" x="4643438" y="1598613"/>
          <p14:tracePt t="41649" x="4867275" y="1598613"/>
          <p14:tracePt t="41681" x="4894263" y="1598613"/>
          <p14:tracePt t="41691" x="4983163" y="1581150"/>
          <p14:tracePt t="41715" x="5133975" y="1554163"/>
          <p14:tracePt t="41747" x="5197475" y="1527175"/>
          <p14:tracePt t="41754" x="5286375" y="1509713"/>
          <p14:tracePt t="41782" x="5411788" y="1482725"/>
          <p14:tracePt t="41815" x="5446713" y="1473200"/>
          <p14:tracePt t="41818" x="5537200" y="1455738"/>
          <p14:tracePt t="41849" x="5589588" y="1446213"/>
          <p14:tracePt t="41880" x="5688013" y="1428750"/>
          <p14:tracePt t="41885" x="5786438" y="1401763"/>
          <p14:tracePt t="41917" x="5884863" y="1366838"/>
          <p14:tracePt t="41948" x="5919788" y="1347788"/>
          <p14:tracePt t="41958" x="5983288" y="1322388"/>
          <p14:tracePt t="41982" x="6089650" y="1285875"/>
          <p14:tracePt t="42015" x="6116638" y="1276350"/>
          <p14:tracePt t="42021" x="6161088" y="1258888"/>
          <p14:tracePt t="42049" x="6259513" y="1214438"/>
          <p14:tracePt t="42082" x="6323013" y="1187450"/>
          <p14:tracePt t="42101" x="6340475" y="1179513"/>
          <p14:tracePt t="42116" x="6394450" y="1160463"/>
          <p14:tracePt t="42148" x="6456363" y="1133475"/>
          <p14:tracePt t="42153" x="6491288" y="1108075"/>
          <p14:tracePt t="42184" x="6554788" y="1081088"/>
          <p14:tracePt t="42216" x="6643688" y="1017588"/>
          <p14:tracePt t="42230" x="6670675" y="1000125"/>
          <p14:tracePt t="42250" x="6732588" y="965200"/>
          <p14:tracePt t="42282" x="6796088" y="946150"/>
          <p14:tracePt t="42292" x="6813550" y="938213"/>
          <p14:tracePt t="42317" x="6884988" y="911225"/>
          <p14:tracePt t="42349" x="6929438" y="893763"/>
          <p14:tracePt t="42354" x="6946900" y="893763"/>
          <p14:tracePt t="42384" x="7054850" y="874713"/>
          <p14:tracePt t="42416" x="7099300" y="866775"/>
          <p14:tracePt t="42431" x="7126288" y="857250"/>
          <p14:tracePt t="42451" x="7205663" y="839788"/>
          <p14:tracePt t="42482" x="7259638" y="830263"/>
          <p14:tracePt t="42493" x="7304088" y="812800"/>
          <p14:tracePt t="42517" x="7348538" y="803275"/>
          <p14:tracePt t="42549" x="7412038" y="795338"/>
          <p14:tracePt t="42557" x="7429500" y="785813"/>
          <p14:tracePt t="42584" x="7483475" y="776288"/>
          <p14:tracePt t="42617" x="7537450" y="768350"/>
          <p14:tracePt t="42620" x="7554913" y="768350"/>
          <p14:tracePt t="42660" x="7599363" y="750888"/>
          <p14:tracePt t="42685" x="7680325" y="741363"/>
          <p14:tracePt t="42717" x="7742238" y="731838"/>
          <p14:tracePt t="42732" x="7759700" y="723900"/>
          <p14:tracePt t="42751" x="7823200" y="704850"/>
          <p14:tracePt t="42783" x="7867650" y="696913"/>
          <p14:tracePt t="42793" x="7894638" y="687388"/>
          <p14:tracePt t="42818" x="8010525" y="660400"/>
          <p14:tracePt t="42851" x="8037513" y="660400"/>
          <p14:tracePt t="42856" x="8062913" y="652463"/>
          <p14:tracePt t="42885" x="8161338" y="652463"/>
          <p14:tracePt t="42917" x="8188325" y="642938"/>
          <p14:tracePt t="42921" x="8224838" y="642938"/>
          <p14:tracePt t="42952" x="8313738" y="642938"/>
          <p14:tracePt t="42986" x="8323263" y="642938"/>
          <p14:tracePt t="42994" x="8367713" y="642938"/>
          <p14:tracePt t="43019" x="8412163" y="642938"/>
          <p14:tracePt t="43050" x="8429625" y="642938"/>
          <p14:tracePt t="43058" x="8466138" y="642938"/>
          <p14:tracePt t="43086" x="8518525" y="642938"/>
          <p14:tracePt t="43118" x="8537575" y="642938"/>
          <p14:tracePt t="43121" x="8599488" y="642938"/>
          <p14:tracePt t="43153" x="8634413" y="642938"/>
          <p14:tracePt t="43170" x="8653463" y="642938"/>
          <p14:tracePt t="43186" x="8705850" y="633413"/>
          <p14:tracePt t="43218" x="8742363" y="633413"/>
          <p14:tracePt t="43233" x="8769350" y="633413"/>
          <p14:tracePt t="43253" x="8813800" y="625475"/>
          <p14:tracePt t="43284" x="8848725" y="625475"/>
          <p14:tracePt t="43297" x="8858250" y="615950"/>
          <p14:tracePt t="43320" x="8894763" y="615950"/>
          <p14:tracePt t="43354" x="8912225" y="615950"/>
          <p14:tracePt t="43358" x="8929688" y="615950"/>
          <p14:tracePt t="43387" x="8939213" y="615950"/>
          <p14:tracePt t="43418" x="8947150" y="615950"/>
          <p14:tracePt t="43421" x="8956675" y="615950"/>
          <p14:tracePt t="43455" x="8966200" y="615950"/>
          <p14:tracePt t="43485" x="8974138" y="615950"/>
          <p14:tracePt t="43575" x="8983663" y="608013"/>
          <p14:tracePt t="43609" x="8991600" y="608013"/>
          <p14:tracePt t="43641" x="9001125" y="608013"/>
          <p14:tracePt t="43737" x="9010650" y="608013"/>
          <p14:tracePt t="43787" x="9018588" y="608013"/>
          <p14:tracePt t="43879" x="9028113" y="608013"/>
          <p14:tracePt t="43952" x="9037638" y="608013"/>
          <p14:tracePt t="44289" x="9045575" y="608013"/>
          <p14:tracePt t="44463" x="9045575" y="615950"/>
          <p14:tracePt t="44586" x="9055100" y="6159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Grammar: If-Else Statement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57400" y="2133600"/>
            <a:ext cx="4648200" cy="228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if  </a:t>
            </a:r>
            <a:r>
              <a:rPr lang="en-US" dirty="0" smtClean="0">
                <a:solidFill>
                  <a:schemeClr val="tx1"/>
                </a:solidFill>
              </a:rPr>
              <a:t> (  &lt;Boolean Expression&gt;  ) 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	&lt;Statement 1&gt;;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else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		&lt;Statement 2&gt;;</a:t>
            </a:r>
          </a:p>
        </p:txBody>
      </p:sp>
      <p:sp>
        <p:nvSpPr>
          <p:cNvPr id="7" name="Text Box 52"/>
          <p:cNvSpPr txBox="1">
            <a:spLocks noChangeArrowheads="1"/>
          </p:cNvSpPr>
          <p:nvPr/>
        </p:nvSpPr>
        <p:spPr bwMode="auto">
          <a:xfrm>
            <a:off x="1524000" y="3200400"/>
            <a:ext cx="1371600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Terminal</a:t>
            </a:r>
          </a:p>
        </p:txBody>
      </p:sp>
      <p:sp>
        <p:nvSpPr>
          <p:cNvPr id="8" name="Text Box 62"/>
          <p:cNvSpPr txBox="1">
            <a:spLocks noChangeArrowheads="1"/>
          </p:cNvSpPr>
          <p:nvPr/>
        </p:nvSpPr>
        <p:spPr bwMode="auto">
          <a:xfrm>
            <a:off x="3886200" y="2362200"/>
            <a:ext cx="1828800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Non Terminal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79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11917" x="9055100" y="625475"/>
          <p14:tracePt t="12594" x="9063038" y="625475"/>
          <p14:tracePt t="12875" x="9099550" y="625475"/>
          <p14:tracePt t="12893" x="9117013" y="625475"/>
          <p14:tracePt t="12905" x="9134475" y="633413"/>
          <p14:tracePt t="12923" x="9134475" y="642938"/>
          <p14:tracePt t="12934" x="9134475" y="652463"/>
          <p14:tracePt t="12974" x="9134475" y="669925"/>
          <p14:tracePt t="13192" x="9134475" y="660400"/>
          <p14:tracePt t="13284" x="9134475" y="652463"/>
          <p14:tracePt t="13316" x="9134475" y="642938"/>
          <p14:tracePt t="13328" x="9134475" y="633413"/>
          <p14:tracePt t="13366" x="9134475" y="608013"/>
          <p14:tracePt t="13378" x="9134475" y="561975"/>
          <p14:tracePt t="13397" x="9134475" y="536575"/>
          <p14:tracePt t="13409" x="9134475" y="438150"/>
          <p14:tracePt t="13428" x="9126538" y="374650"/>
          <p14:tracePt t="13440" x="9090025" y="258763"/>
          <p14:tracePt t="13460" x="9082088" y="223838"/>
          <p14:tracePt t="13473" x="9072563" y="204788"/>
          <p14:tracePt t="13485" x="9045575" y="133350"/>
          <p14:tracePt t="13505" x="9028113" y="125413"/>
          <p14:tracePt t="13517" x="9010650" y="61913"/>
          <p14:tracePt t="13537" x="8983663" y="26988"/>
          <p14:tracePt t="13549" x="8920163" y="0"/>
          <p14:tracePt t="13568" x="8912225" y="0"/>
          <p14:tracePt t="13580" x="8885238" y="0"/>
          <p14:tracePt t="13608" x="8848725" y="0"/>
          <p14:tracePt t="13619" x="8804275" y="0"/>
          <p14:tracePt t="13631" x="8751888" y="0"/>
          <p14:tracePt t="13646" x="8653463" y="0"/>
          <p14:tracePt t="13663" x="8572500" y="0"/>
          <p14:tracePt t="13680" x="8483600" y="0"/>
          <p14:tracePt t="13696" x="8447088" y="0"/>
          <p14:tracePt t="13713" x="8402638" y="0"/>
          <p14:tracePt t="13730" x="8340725" y="0"/>
          <p14:tracePt t="13747" x="8188325" y="0"/>
          <p14:tracePt t="13763" x="8108950" y="0"/>
          <p14:tracePt t="13780" x="8001000" y="0"/>
          <p14:tracePt t="13796" x="7929563" y="0"/>
          <p14:tracePt t="13814" x="7867650" y="9525"/>
          <p14:tracePt t="13830" x="7777163" y="26988"/>
          <p14:tracePt t="13847" x="7769225" y="36513"/>
          <p14:tracePt t="13864" x="7634288" y="44450"/>
          <p14:tracePt t="13881" x="7510463" y="80963"/>
          <p14:tracePt t="13900" x="7456488" y="98425"/>
          <p14:tracePt t="13914" x="7412038" y="125413"/>
          <p14:tracePt t="13930" x="7313613" y="169863"/>
          <p14:tracePt t="13947" x="7259638" y="204788"/>
          <p14:tracePt t="13963" x="7062788" y="322263"/>
          <p14:tracePt t="13979" x="6884988" y="482600"/>
          <p14:tracePt t="13996" x="6823075" y="527050"/>
          <p14:tracePt t="14013" x="6777038" y="571500"/>
          <p14:tracePt t="14030" x="6626225" y="750888"/>
          <p14:tracePt t="14046" x="6581775" y="822325"/>
          <p14:tracePt t="14063" x="6456363" y="973138"/>
          <p14:tracePt t="14080" x="6402388" y="1054100"/>
          <p14:tracePt t="14097" x="6232525" y="1295400"/>
          <p14:tracePt t="14114" x="6126163" y="1455738"/>
          <p14:tracePt t="14133" x="6089650" y="1500188"/>
          <p14:tracePt t="14147" x="5983288" y="1660525"/>
          <p14:tracePt t="14164" x="5946775" y="1714500"/>
          <p14:tracePt t="14180" x="5830888" y="1866900"/>
          <p14:tracePt t="14197" x="5759450" y="1973263"/>
          <p14:tracePt t="14213" x="5724525" y="2027238"/>
          <p14:tracePt t="14230" x="5661025" y="2116138"/>
          <p14:tracePt t="14247" x="5634038" y="2170113"/>
          <p14:tracePt t="14264" x="5545138" y="2330450"/>
          <p14:tracePt t="14280" x="5518150" y="2384425"/>
          <p14:tracePt t="14297" x="5419725" y="2536825"/>
          <p14:tracePt t="14314" x="5384800" y="2589213"/>
          <p14:tracePt t="14331" x="5313363" y="2705100"/>
          <p14:tracePt t="14348" x="5303838" y="2741613"/>
          <p14:tracePt t="14368" x="5295900" y="2741613"/>
          <p14:tracePt t="14401" x="5295900" y="2751138"/>
          <p14:tracePt t="14413" x="5295900" y="2759075"/>
          <p14:tracePt t="14432" x="5295900" y="2768600"/>
          <p14:tracePt t="14476" x="5295900" y="2776538"/>
          <p14:tracePt t="14562" x="5295900" y="2786063"/>
          <p14:tracePt t="14619" x="5295900" y="2795588"/>
          <p14:tracePt t="14638" x="5303838" y="2795588"/>
          <p14:tracePt t="14663" x="5303838" y="2803525"/>
          <p14:tracePt t="14683" x="5303838" y="2813050"/>
          <p14:tracePt t="14710" x="5303838" y="2822575"/>
          <p14:tracePt t="14729" x="5303838" y="2840038"/>
          <p14:tracePt t="14777" x="5303838" y="2847975"/>
          <p14:tracePt t="14789" x="5313363" y="2857500"/>
          <p14:tracePt t="14809" x="5313363" y="2874963"/>
          <p14:tracePt t="14837" x="5313363" y="2884488"/>
          <p14:tracePt t="21416" x="5313363" y="2894013"/>
          <p14:tracePt t="21429" x="5303838" y="2894013"/>
          <p14:tracePt t="21509" x="5286375" y="2894013"/>
          <p14:tracePt t="21520" x="5286375" y="2901950"/>
          <p14:tracePt t="21565" x="5286375" y="2919413"/>
          <p14:tracePt t="21584" x="5303838" y="2938463"/>
          <p14:tracePt t="21596" x="5340350" y="3009900"/>
          <p14:tracePt t="21615" x="5348288" y="3036888"/>
          <p14:tracePt t="21629" x="5357813" y="3098800"/>
          <p14:tracePt t="21646" x="5357813" y="3108325"/>
          <p14:tracePt t="21658" x="5367338" y="3143250"/>
          <p14:tracePt t="21677" x="5367338" y="3160713"/>
          <p14:tracePt t="21696" x="5375275" y="3179763"/>
          <p14:tracePt t="21708" x="5384800" y="3197225"/>
          <p14:tracePt t="21727" x="5384800" y="3214688"/>
          <p14:tracePt t="21754" x="5384800" y="3224213"/>
          <p14:tracePt t="21866" x="5375275" y="3214688"/>
          <p14:tracePt t="22384" x="5367338" y="3205163"/>
          <p14:tracePt t="22402" x="5348288" y="3197225"/>
          <p14:tracePt t="22414" x="5295900" y="3187700"/>
          <p14:tracePt t="22433" x="5214938" y="3152775"/>
          <p14:tracePt t="22445" x="5027613" y="3071813"/>
          <p14:tracePt t="22464" x="4973638" y="3054350"/>
          <p14:tracePt t="22476" x="4875213" y="3009900"/>
          <p14:tracePt t="22496" x="4830763" y="2982913"/>
          <p14:tracePt t="22508" x="4776788" y="2955925"/>
          <p14:tracePt t="22527" x="4741863" y="2946400"/>
          <p14:tracePt t="22540" x="4518025" y="2874963"/>
          <p14:tracePt t="22559" x="4411663" y="2830513"/>
          <p14:tracePt t="22572" x="4098925" y="2705100"/>
          <p14:tracePt t="22589" x="4010025" y="2660650"/>
          <p14:tracePt t="22605" x="3894138" y="2616200"/>
          <p14:tracePt t="22624" x="3830638" y="2589213"/>
          <p14:tracePt t="22639" x="3759200" y="2544763"/>
          <p14:tracePt t="22656" x="3732213" y="2544763"/>
          <p14:tracePt t="22672" x="3670300" y="2517775"/>
          <p14:tracePt t="22689" x="3643313" y="2517775"/>
          <p14:tracePt t="22707" x="3633788" y="2517775"/>
          <p14:tracePt t="22723" x="3581400" y="2517775"/>
          <p14:tracePt t="22739" x="3544888" y="2527300"/>
          <p14:tracePt t="22763" x="3517900" y="2536825"/>
          <p14:tracePt t="22775" x="3482975" y="2536825"/>
          <p14:tracePt t="22793" x="3419475" y="2544763"/>
          <p14:tracePt t="22813" x="3375025" y="2544763"/>
          <p14:tracePt t="22839" x="3330575" y="2544763"/>
          <p14:tracePt t="22858" x="3313113" y="2544763"/>
          <p14:tracePt t="22871" x="3295650" y="2544763"/>
          <p14:tracePt t="22890" x="3232150" y="2544763"/>
          <p14:tracePt t="22924" x="3205163" y="2554288"/>
          <p14:tracePt t="22949" x="3170238" y="2562225"/>
          <p14:tracePt t="22968" x="3160713" y="2571750"/>
          <p14:tracePt t="22995" x="3152775" y="2571750"/>
          <p14:tracePt t="23013" x="3143250" y="2589213"/>
          <p14:tracePt t="23033" x="3143250" y="2598738"/>
          <p14:tracePt t="23045" x="3143250" y="2608263"/>
          <p14:tracePt t="23063" x="3133725" y="2608263"/>
          <p14:tracePt t="23124" x="3133725" y="2616200"/>
          <p14:tracePt t="23141" x="3125788" y="2616200"/>
          <p14:tracePt t="23247" x="3125788" y="2625725"/>
          <p14:tracePt t="23363" x="3143250" y="2625725"/>
          <p14:tracePt t="23631" x="3160713" y="2625725"/>
          <p14:tracePt t="23643" x="3241675" y="2633663"/>
          <p14:tracePt t="23662" x="3286125" y="2643188"/>
          <p14:tracePt t="23674" x="3367088" y="2660650"/>
          <p14:tracePt t="23694" x="3394075" y="2660650"/>
          <p14:tracePt t="23704" x="3446463" y="2679700"/>
          <p14:tracePt t="23724" x="3482975" y="2679700"/>
          <p14:tracePt t="23736" x="3554413" y="2697163"/>
          <p14:tracePt t="23757" x="3571875" y="2697163"/>
          <p14:tracePt t="23769" x="3598863" y="2697163"/>
          <p14:tracePt t="23784" x="3660775" y="2705100"/>
          <p14:tracePt t="23802" x="3679825" y="2705100"/>
          <p14:tracePt t="23813" x="3714750" y="2705100"/>
          <p14:tracePt t="23833" x="3741738" y="2705100"/>
          <p14:tracePt t="23860" x="3751263" y="2705100"/>
          <p14:tracePt t="23944" x="3751263" y="2697163"/>
          <p14:tracePt t="23955" x="3751263" y="2687638"/>
          <p14:tracePt t="33916" x="3751263" y="2679700"/>
          <p14:tracePt t="34315" x="3741738" y="2670175"/>
          <p14:tracePt t="34334" x="3759200" y="2652713"/>
          <p14:tracePt t="34455" x="3867150" y="2616200"/>
          <p14:tracePt t="34474" x="4143375" y="2527300"/>
          <p14:tracePt t="34492" x="4259263" y="2473325"/>
          <p14:tracePt t="34504" x="4572000" y="2366963"/>
          <p14:tracePt t="34523" x="4724400" y="2303463"/>
          <p14:tracePt t="34535" x="5081588" y="2152650"/>
          <p14:tracePt t="34554" x="5126038" y="2133600"/>
          <p14:tracePt t="34566" x="5384800" y="2027238"/>
          <p14:tracePt t="34585" x="5483225" y="1982788"/>
          <p14:tracePt t="34597" x="5938838" y="1866900"/>
          <p14:tracePt t="34618" x="6134100" y="1812925"/>
          <p14:tracePt t="34629" x="6500813" y="1704975"/>
          <p14:tracePt t="34649" x="6537325" y="1697038"/>
          <p14:tracePt t="34661" x="6626225" y="1652588"/>
          <p14:tracePt t="34680" x="6634163" y="1652588"/>
          <p14:tracePt t="34726" x="6688138" y="1625600"/>
          <p14:tracePt t="34744" x="6759575" y="1608138"/>
          <p14:tracePt t="34756" x="7027863" y="1544638"/>
          <p14:tracePt t="34775" x="7153275" y="1509713"/>
          <p14:tracePt t="34787" x="7402513" y="1446213"/>
          <p14:tracePt t="34806" x="7439025" y="1428750"/>
          <p14:tracePt t="34818" x="7510463" y="1393825"/>
          <p14:tracePt t="34837" x="7581900" y="1347788"/>
          <p14:tracePt t="34863" x="7769225" y="1268413"/>
          <p14:tracePt t="34883" x="7902575" y="1223963"/>
          <p14:tracePt t="34894" x="8358188" y="1152525"/>
          <p14:tracePt t="34914" x="8823325" y="1062038"/>
          <p14:tracePt t="34934" x="8840788" y="1044575"/>
          <p14:tracePt t="34976" x="8848725" y="1044575"/>
          <p14:tracePt t="35009" x="8858250" y="1044575"/>
          <p14:tracePt t="35028" x="8867775" y="1044575"/>
          <p14:tracePt t="35054" x="8867775" y="1036638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39.3|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7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2|1.2|6.3|2.2|72.3|1.1|1.2|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4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4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4.5|0.3|0.3|7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8.3|1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8.9|27.5|1.9|171.9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8.5|5.4|3.3|2.9|15.3|6|178.7|8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7|2.6|27.1|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9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24.6|10.6|18.1|19.7|4.7|3.5|4.4|13.5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2|17.2|1.4|5.8|4.3|4.2|35.8|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5|0.6|3.3|20.4|2.4|9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9.4|15.4|30|57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11313</TotalTime>
  <Words>1504</Words>
  <Application>Microsoft Office PowerPoint</Application>
  <PresentationFormat>On-screen Show (4:3)</PresentationFormat>
  <Paragraphs>318</Paragraphs>
  <Slides>27</Slides>
  <Notes>21</Notes>
  <HiddenSlides>0</HiddenSlides>
  <MMClips>27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Oriel</vt:lpstr>
      <vt:lpstr>Comp 401 Grammars, Recursive Descent</vt:lpstr>
      <vt:lpstr>Prerequisites</vt:lpstr>
      <vt:lpstr>Predefined Course List</vt:lpstr>
      <vt:lpstr>Predefined List Filled by Program</vt:lpstr>
      <vt:lpstr>Filling it Interactively?</vt:lpstr>
      <vt:lpstr>Filling Course List Interactively</vt:lpstr>
      <vt:lpstr>Analyzing English</vt:lpstr>
      <vt:lpstr>Terminals vs. Non Terminals</vt:lpstr>
      <vt:lpstr>Grammar: If-Else Statement</vt:lpstr>
      <vt:lpstr>Filling Course List Interactively</vt:lpstr>
      <vt:lpstr>Analyzing Grammars</vt:lpstr>
      <vt:lpstr>Grammar-based Concepts</vt:lpstr>
      <vt:lpstr>Parser Input and Output</vt:lpstr>
      <vt:lpstr>Scanning vs. Parsing</vt:lpstr>
      <vt:lpstr>Parse Tree?</vt:lpstr>
      <vt:lpstr>Course Parser Nature</vt:lpstr>
      <vt:lpstr>Main class: Previous Main method</vt:lpstr>
      <vt:lpstr>Main class: New Main method</vt:lpstr>
      <vt:lpstr>Interactive Filling: Recursive Descent</vt:lpstr>
      <vt:lpstr>Processing Course Sequence</vt:lpstr>
      <vt:lpstr>Processing Course</vt:lpstr>
      <vt:lpstr>Processing Course (Review)</vt:lpstr>
      <vt:lpstr>Processing  FreshmanSeminar</vt:lpstr>
      <vt:lpstr>Processing  Regular Course</vt:lpstr>
      <vt:lpstr>Recursive Descent Parsing</vt:lpstr>
      <vt:lpstr>Parser Structure</vt:lpstr>
      <vt:lpstr>Why Grammars and Parsers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dewan</cp:lastModifiedBy>
  <cp:revision>1509</cp:revision>
  <dcterms:created xsi:type="dcterms:W3CDTF">2006-08-16T00:00:00Z</dcterms:created>
  <dcterms:modified xsi:type="dcterms:W3CDTF">2013-11-17T17:05:13Z</dcterms:modified>
</cp:coreProperties>
</file>