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99"/>
  </p:sldMasterIdLst>
  <p:notesMasterIdLst>
    <p:notesMasterId r:id="rId151"/>
  </p:notesMasterIdLst>
  <p:sldIdLst>
    <p:sldId id="256" r:id="rId100"/>
    <p:sldId id="839" r:id="rId101"/>
    <p:sldId id="892" r:id="rId102"/>
    <p:sldId id="858" r:id="rId103"/>
    <p:sldId id="859" r:id="rId104"/>
    <p:sldId id="752" r:id="rId105"/>
    <p:sldId id="770" r:id="rId106"/>
    <p:sldId id="753" r:id="rId107"/>
    <p:sldId id="784" r:id="rId108"/>
    <p:sldId id="939" r:id="rId109"/>
    <p:sldId id="911" r:id="rId110"/>
    <p:sldId id="895" r:id="rId111"/>
    <p:sldId id="896" r:id="rId112"/>
    <p:sldId id="785" r:id="rId113"/>
    <p:sldId id="934" r:id="rId114"/>
    <p:sldId id="932" r:id="rId115"/>
    <p:sldId id="933" r:id="rId116"/>
    <p:sldId id="893" r:id="rId117"/>
    <p:sldId id="894" r:id="rId118"/>
    <p:sldId id="897" r:id="rId119"/>
    <p:sldId id="898" r:id="rId120"/>
    <p:sldId id="899" r:id="rId121"/>
    <p:sldId id="927" r:id="rId122"/>
    <p:sldId id="928" r:id="rId123"/>
    <p:sldId id="900" r:id="rId124"/>
    <p:sldId id="901" r:id="rId125"/>
    <p:sldId id="902" r:id="rId126"/>
    <p:sldId id="903" r:id="rId127"/>
    <p:sldId id="904" r:id="rId128"/>
    <p:sldId id="905" r:id="rId129"/>
    <p:sldId id="906" r:id="rId130"/>
    <p:sldId id="907" r:id="rId131"/>
    <p:sldId id="908" r:id="rId132"/>
    <p:sldId id="909" r:id="rId133"/>
    <p:sldId id="936" r:id="rId134"/>
    <p:sldId id="937" r:id="rId135"/>
    <p:sldId id="938" r:id="rId136"/>
    <p:sldId id="794" r:id="rId137"/>
    <p:sldId id="791" r:id="rId138"/>
    <p:sldId id="792" r:id="rId139"/>
    <p:sldId id="793" r:id="rId140"/>
    <p:sldId id="929" r:id="rId141"/>
    <p:sldId id="930" r:id="rId142"/>
    <p:sldId id="920" r:id="rId143"/>
    <p:sldId id="921" r:id="rId144"/>
    <p:sldId id="922" r:id="rId145"/>
    <p:sldId id="924" r:id="rId146"/>
    <p:sldId id="931" r:id="rId147"/>
    <p:sldId id="916" r:id="rId148"/>
    <p:sldId id="914" r:id="rId149"/>
    <p:sldId id="912" r:id="rId15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6" autoAdjust="0"/>
    <p:restoredTop sz="86712" autoAdjust="0"/>
  </p:normalViewPr>
  <p:slideViewPr>
    <p:cSldViewPr>
      <p:cViewPr varScale="1">
        <p:scale>
          <a:sx n="55" d="100"/>
          <a:sy n="55" d="100"/>
        </p:scale>
        <p:origin x="9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" Target="slides/slide18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" Target="slides/slide13.xml"/><Relationship Id="rId133" Type="http://schemas.openxmlformats.org/officeDocument/2006/relationships/slide" Target="slides/slide34.xml"/><Relationship Id="rId138" Type="http://schemas.openxmlformats.org/officeDocument/2006/relationships/slide" Target="slides/slide39.xml"/><Relationship Id="rId154" Type="http://schemas.openxmlformats.org/officeDocument/2006/relationships/theme" Target="theme/theme1.xml"/><Relationship Id="rId16" Type="http://schemas.openxmlformats.org/officeDocument/2006/relationships/customXml" Target="../customXml/item16.xml"/><Relationship Id="rId107" Type="http://schemas.openxmlformats.org/officeDocument/2006/relationships/slide" Target="slides/slide8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3.xml"/><Relationship Id="rId123" Type="http://schemas.openxmlformats.org/officeDocument/2006/relationships/slide" Target="slides/slide24.xml"/><Relationship Id="rId128" Type="http://schemas.openxmlformats.org/officeDocument/2006/relationships/slide" Target="slides/slide29.xml"/><Relationship Id="rId144" Type="http://schemas.openxmlformats.org/officeDocument/2006/relationships/slide" Target="slides/slide45.xml"/><Relationship Id="rId149" Type="http://schemas.openxmlformats.org/officeDocument/2006/relationships/slide" Target="slides/slide50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14.xml"/><Relationship Id="rId118" Type="http://schemas.openxmlformats.org/officeDocument/2006/relationships/slide" Target="slides/slide19.xml"/><Relationship Id="rId134" Type="http://schemas.openxmlformats.org/officeDocument/2006/relationships/slide" Target="slides/slide35.xml"/><Relationship Id="rId139" Type="http://schemas.openxmlformats.org/officeDocument/2006/relationships/slide" Target="slides/slide40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51.xml"/><Relationship Id="rId155" Type="http://schemas.openxmlformats.org/officeDocument/2006/relationships/tableStyles" Target="tableStyles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slide" Target="slides/slide4.xml"/><Relationship Id="rId108" Type="http://schemas.openxmlformats.org/officeDocument/2006/relationships/slide" Target="slides/slide9.xml"/><Relationship Id="rId116" Type="http://schemas.openxmlformats.org/officeDocument/2006/relationships/slide" Target="slides/slide17.xml"/><Relationship Id="rId124" Type="http://schemas.openxmlformats.org/officeDocument/2006/relationships/slide" Target="slides/slide25.xml"/><Relationship Id="rId129" Type="http://schemas.openxmlformats.org/officeDocument/2006/relationships/slide" Target="slides/slide30.xml"/><Relationship Id="rId137" Type="http://schemas.openxmlformats.org/officeDocument/2006/relationships/slide" Target="slides/slide3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" Target="slides/slide12.xml"/><Relationship Id="rId132" Type="http://schemas.openxmlformats.org/officeDocument/2006/relationships/slide" Target="slides/slide33.xml"/><Relationship Id="rId140" Type="http://schemas.openxmlformats.org/officeDocument/2006/relationships/slide" Target="slides/slide41.xml"/><Relationship Id="rId145" Type="http://schemas.openxmlformats.org/officeDocument/2006/relationships/slide" Target="slides/slide46.xml"/><Relationship Id="rId15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" Target="slides/slide7.xml"/><Relationship Id="rId114" Type="http://schemas.openxmlformats.org/officeDocument/2006/relationships/slide" Target="slides/slide15.xml"/><Relationship Id="rId119" Type="http://schemas.openxmlformats.org/officeDocument/2006/relationships/slide" Target="slides/slide20.xml"/><Relationship Id="rId127" Type="http://schemas.openxmlformats.org/officeDocument/2006/relationships/slide" Target="slides/slide2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slideMaster" Target="slideMasters/slideMaster1.xml"/><Relationship Id="rId101" Type="http://schemas.openxmlformats.org/officeDocument/2006/relationships/slide" Target="slides/slide2.xml"/><Relationship Id="rId122" Type="http://schemas.openxmlformats.org/officeDocument/2006/relationships/slide" Target="slides/slide23.xml"/><Relationship Id="rId130" Type="http://schemas.openxmlformats.org/officeDocument/2006/relationships/slide" Target="slides/slide31.xml"/><Relationship Id="rId135" Type="http://schemas.openxmlformats.org/officeDocument/2006/relationships/slide" Target="slides/slide36.xml"/><Relationship Id="rId143" Type="http://schemas.openxmlformats.org/officeDocument/2006/relationships/slide" Target="slides/slide44.xml"/><Relationship Id="rId148" Type="http://schemas.openxmlformats.org/officeDocument/2006/relationships/slide" Target="slides/slide49.xml"/><Relationship Id="rId15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10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slide" Target="slides/slide5.xml"/><Relationship Id="rId120" Type="http://schemas.openxmlformats.org/officeDocument/2006/relationships/slide" Target="slides/slide21.xml"/><Relationship Id="rId125" Type="http://schemas.openxmlformats.org/officeDocument/2006/relationships/slide" Target="slides/slide26.xml"/><Relationship Id="rId141" Type="http://schemas.openxmlformats.org/officeDocument/2006/relationships/slide" Target="slides/slide42.xml"/><Relationship Id="rId146" Type="http://schemas.openxmlformats.org/officeDocument/2006/relationships/slide" Target="slides/slide47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11.xml"/><Relationship Id="rId115" Type="http://schemas.openxmlformats.org/officeDocument/2006/relationships/slide" Target="slides/slide16.xml"/><Relationship Id="rId131" Type="http://schemas.openxmlformats.org/officeDocument/2006/relationships/slide" Target="slides/slide32.xml"/><Relationship Id="rId136" Type="http://schemas.openxmlformats.org/officeDocument/2006/relationships/slide" Target="slides/slide37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presProps" Target="pres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slide" Target="slides/slide1.xml"/><Relationship Id="rId105" Type="http://schemas.openxmlformats.org/officeDocument/2006/relationships/slide" Target="slides/slide6.xml"/><Relationship Id="rId126" Type="http://schemas.openxmlformats.org/officeDocument/2006/relationships/slide" Target="slides/slide27.xml"/><Relationship Id="rId147" Type="http://schemas.openxmlformats.org/officeDocument/2006/relationships/slide" Target="slides/slide4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2.xml"/><Relationship Id="rId142" Type="http://schemas.openxmlformats.org/officeDocument/2006/relationships/slide" Target="slides/slide4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8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Perhaps remove the typing stuff here and add in the next slide the overloaded print method to show</a:t>
            </a:r>
            <a:r>
              <a:rPr lang="en-US" baseline="0" dirty="0" smtClean="0"/>
              <a:t> why one would type using inter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9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BMI </a:t>
            </a:r>
            <a:r>
              <a:rPr lang="en-US" dirty="0" err="1" smtClean="0"/>
              <a:t>Spreadssheet</a:t>
            </a:r>
            <a:r>
              <a:rPr lang="en-US" baseline="0" dirty="0" smtClean="0"/>
              <a:t> should be introduced first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this stuff after overloaded print</a:t>
            </a:r>
            <a:r>
              <a:rPr lang="en-US" baseline="0" dirty="0" smtClean="0"/>
              <a:t>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5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goes early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9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25.xml"/><Relationship Id="rId6" Type="http://schemas.openxmlformats.org/officeDocument/2006/relationships/tags" Target="../tags/tag2.xml"/><Relationship Id="rId5" Type="http://schemas.openxmlformats.org/officeDocument/2006/relationships/customXml" Target="../../customXml/item12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10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customXml" Target="../../customXml/item21.xml"/><Relationship Id="rId6" Type="http://schemas.openxmlformats.org/officeDocument/2006/relationships/tags" Target="../tags/tag20.xml"/><Relationship Id="rId11" Type="http://schemas.openxmlformats.org/officeDocument/2006/relationships/image" Target="../media/image6.wmf"/><Relationship Id="rId5" Type="http://schemas.openxmlformats.org/officeDocument/2006/relationships/customXml" Target="../../customXml/item61.xml"/><Relationship Id="rId10" Type="http://schemas.openxmlformats.org/officeDocument/2006/relationships/image" Target="../media/image5.jpeg"/><Relationship Id="rId4" Type="http://schemas.openxmlformats.org/officeDocument/2006/relationships/audio" Target="../media/media10.wma"/><Relationship Id="rId9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customXml" Target="../../customXml/item10.xml"/><Relationship Id="rId6" Type="http://schemas.openxmlformats.org/officeDocument/2006/relationships/tags" Target="../tags/tag22.xml"/><Relationship Id="rId5" Type="http://schemas.openxmlformats.org/officeDocument/2006/relationships/customXml" Target="../../customXml/item44.xml"/><Relationship Id="rId4" Type="http://schemas.openxmlformats.org/officeDocument/2006/relationships/audio" Target="../media/media11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1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customXml" Target="../../customXml/item76.xml"/><Relationship Id="rId6" Type="http://schemas.openxmlformats.org/officeDocument/2006/relationships/tags" Target="../tags/tag24.xml"/><Relationship Id="rId5" Type="http://schemas.openxmlformats.org/officeDocument/2006/relationships/customXml" Target="../../customXml/item81.xml"/><Relationship Id="rId10" Type="http://schemas.openxmlformats.org/officeDocument/2006/relationships/image" Target="../media/image2.png"/><Relationship Id="rId4" Type="http://schemas.openxmlformats.org/officeDocument/2006/relationships/audio" Target="../media/media12.wma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customXml" Target="../../customXml/item18.xml"/><Relationship Id="rId6" Type="http://schemas.openxmlformats.org/officeDocument/2006/relationships/tags" Target="../tags/tag26.xml"/><Relationship Id="rId5" Type="http://schemas.openxmlformats.org/officeDocument/2006/relationships/customXml" Target="../../customXml/item2.xml"/><Relationship Id="rId4" Type="http://schemas.openxmlformats.org/officeDocument/2006/relationships/audio" Target="../media/media13.wm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" Type="http://schemas.openxmlformats.org/officeDocument/2006/relationships/customXml" Target="../../customXml/item37.xml"/><Relationship Id="rId6" Type="http://schemas.openxmlformats.org/officeDocument/2006/relationships/tags" Target="../tags/tag28.xml"/><Relationship Id="rId5" Type="http://schemas.openxmlformats.org/officeDocument/2006/relationships/customXml" Target="../../customXml/item28.xml"/><Relationship Id="rId4" Type="http://schemas.openxmlformats.org/officeDocument/2006/relationships/audio" Target="../media/media14.wm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customXml" Target="../../customXml/item26.xml"/><Relationship Id="rId6" Type="http://schemas.openxmlformats.org/officeDocument/2006/relationships/tags" Target="../tags/tag30.xml"/><Relationship Id="rId5" Type="http://schemas.openxmlformats.org/officeDocument/2006/relationships/customXml" Target="../../customXml/item40.xml"/><Relationship Id="rId4" Type="http://schemas.openxmlformats.org/officeDocument/2006/relationships/audio" Target="../media/media15.wm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1.xml"/><Relationship Id="rId1" Type="http://schemas.openxmlformats.org/officeDocument/2006/relationships/customXml" Target="../../customXml/item78.xml"/><Relationship Id="rId6" Type="http://schemas.openxmlformats.org/officeDocument/2006/relationships/tags" Target="../tags/tag32.xml"/><Relationship Id="rId5" Type="http://schemas.openxmlformats.org/officeDocument/2006/relationships/customXml" Target="../../customXml/item33.xml"/><Relationship Id="rId4" Type="http://schemas.openxmlformats.org/officeDocument/2006/relationships/audio" Target="../media/media16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customXml" Target="../../customXml/item85.xml"/><Relationship Id="rId6" Type="http://schemas.openxmlformats.org/officeDocument/2006/relationships/tags" Target="../tags/tag34.xml"/><Relationship Id="rId5" Type="http://schemas.openxmlformats.org/officeDocument/2006/relationships/customXml" Target="../../customXml/item20.xml"/><Relationship Id="rId4" Type="http://schemas.openxmlformats.org/officeDocument/2006/relationships/audio" Target="../media/media17.wm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1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customXml" Target="../../customXml/item3.xml"/><Relationship Id="rId6" Type="http://schemas.openxmlformats.org/officeDocument/2006/relationships/tags" Target="../tags/tag36.xml"/><Relationship Id="rId5" Type="http://schemas.openxmlformats.org/officeDocument/2006/relationships/customXml" Target="../../customXml/item62.xml"/><Relationship Id="rId4" Type="http://schemas.openxmlformats.org/officeDocument/2006/relationships/audio" Target="../media/media18.wma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7.xml"/><Relationship Id="rId1" Type="http://schemas.openxmlformats.org/officeDocument/2006/relationships/customXml" Target="../../customXml/item49.xml"/><Relationship Id="rId6" Type="http://schemas.openxmlformats.org/officeDocument/2006/relationships/tags" Target="../tags/tag38.xml"/><Relationship Id="rId5" Type="http://schemas.openxmlformats.org/officeDocument/2006/relationships/customXml" Target="../../customXml/item98.xml"/><Relationship Id="rId4" Type="http://schemas.openxmlformats.org/officeDocument/2006/relationships/audio" Target="../media/media19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customXml" Target="../../customXml/item91.xml"/><Relationship Id="rId6" Type="http://schemas.openxmlformats.org/officeDocument/2006/relationships/tags" Target="../tags/tag4.xml"/><Relationship Id="rId5" Type="http://schemas.openxmlformats.org/officeDocument/2006/relationships/customXml" Target="../../customXml/item8.xml"/><Relationship Id="rId4" Type="http://schemas.openxmlformats.org/officeDocument/2006/relationships/audio" Target="../media/media2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customXml" Target="../../customXml/item95.xml"/><Relationship Id="rId6" Type="http://schemas.openxmlformats.org/officeDocument/2006/relationships/tags" Target="../tags/tag40.xml"/><Relationship Id="rId5" Type="http://schemas.openxmlformats.org/officeDocument/2006/relationships/customXml" Target="../../customXml/item58.xml"/><Relationship Id="rId4" Type="http://schemas.openxmlformats.org/officeDocument/2006/relationships/audio" Target="../media/media20.wm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customXml" Target="../../customXml/item77.xml"/><Relationship Id="rId6" Type="http://schemas.openxmlformats.org/officeDocument/2006/relationships/tags" Target="../tags/tag42.xml"/><Relationship Id="rId5" Type="http://schemas.openxmlformats.org/officeDocument/2006/relationships/customXml" Target="../../customXml/item50.xml"/><Relationship Id="rId4" Type="http://schemas.openxmlformats.org/officeDocument/2006/relationships/audio" Target="../media/media21.wm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customXml" Target="../../customXml/item4.xml"/><Relationship Id="rId6" Type="http://schemas.openxmlformats.org/officeDocument/2006/relationships/tags" Target="../tags/tag44.xml"/><Relationship Id="rId5" Type="http://schemas.openxmlformats.org/officeDocument/2006/relationships/customXml" Target="../../customXml/item67.xml"/><Relationship Id="rId4" Type="http://schemas.openxmlformats.org/officeDocument/2006/relationships/audio" Target="../media/media22.wma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customXml" Target="../../customXml/item80.xml"/><Relationship Id="rId6" Type="http://schemas.openxmlformats.org/officeDocument/2006/relationships/tags" Target="../tags/tag46.xml"/><Relationship Id="rId5" Type="http://schemas.openxmlformats.org/officeDocument/2006/relationships/customXml" Target="../../customXml/item60.xml"/><Relationship Id="rId4" Type="http://schemas.openxmlformats.org/officeDocument/2006/relationships/audio" Target="../media/media23.wma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7.xml"/><Relationship Id="rId1" Type="http://schemas.openxmlformats.org/officeDocument/2006/relationships/customXml" Target="../../customXml/item88.xml"/><Relationship Id="rId6" Type="http://schemas.openxmlformats.org/officeDocument/2006/relationships/tags" Target="../tags/tag48.xml"/><Relationship Id="rId5" Type="http://schemas.openxmlformats.org/officeDocument/2006/relationships/customXml" Target="../../customXml/item96.xml"/><Relationship Id="rId4" Type="http://schemas.openxmlformats.org/officeDocument/2006/relationships/audio" Target="../media/media24.wm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customXml" Target="../../customXml/item39.xml"/><Relationship Id="rId6" Type="http://schemas.openxmlformats.org/officeDocument/2006/relationships/tags" Target="../tags/tag50.xml"/><Relationship Id="rId5" Type="http://schemas.openxmlformats.org/officeDocument/2006/relationships/customXml" Target="../../customXml/item22.xml"/><Relationship Id="rId4" Type="http://schemas.openxmlformats.org/officeDocument/2006/relationships/audio" Target="../media/media25.wm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" Type="http://schemas.openxmlformats.org/officeDocument/2006/relationships/customXml" Target="../../customXml/item23.xml"/><Relationship Id="rId6" Type="http://schemas.openxmlformats.org/officeDocument/2006/relationships/tags" Target="../tags/tag52.xml"/><Relationship Id="rId5" Type="http://schemas.openxmlformats.org/officeDocument/2006/relationships/customXml" Target="../../customXml/item27.xml"/><Relationship Id="rId4" Type="http://schemas.openxmlformats.org/officeDocument/2006/relationships/audio" Target="../media/media26.wm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3.xml"/><Relationship Id="rId1" Type="http://schemas.openxmlformats.org/officeDocument/2006/relationships/customXml" Target="../../customXml/item79.xml"/><Relationship Id="rId6" Type="http://schemas.openxmlformats.org/officeDocument/2006/relationships/tags" Target="../tags/tag54.xml"/><Relationship Id="rId5" Type="http://schemas.openxmlformats.org/officeDocument/2006/relationships/customXml" Target="../../customXml/item65.xml"/><Relationship Id="rId4" Type="http://schemas.openxmlformats.org/officeDocument/2006/relationships/audio" Target="../media/media27.wm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5.xml"/><Relationship Id="rId1" Type="http://schemas.openxmlformats.org/officeDocument/2006/relationships/customXml" Target="../../customXml/item86.xml"/><Relationship Id="rId6" Type="http://schemas.openxmlformats.org/officeDocument/2006/relationships/tags" Target="../tags/tag56.xml"/><Relationship Id="rId5" Type="http://schemas.openxmlformats.org/officeDocument/2006/relationships/customXml" Target="../../customXml/item5.xml"/><Relationship Id="rId4" Type="http://schemas.openxmlformats.org/officeDocument/2006/relationships/audio" Target="../media/media28.wm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7.xml"/><Relationship Id="rId1" Type="http://schemas.openxmlformats.org/officeDocument/2006/relationships/customXml" Target="../../customXml/item17.xml"/><Relationship Id="rId6" Type="http://schemas.openxmlformats.org/officeDocument/2006/relationships/tags" Target="../tags/tag58.xml"/><Relationship Id="rId5" Type="http://schemas.openxmlformats.org/officeDocument/2006/relationships/customXml" Target="../../customXml/item56.xml"/><Relationship Id="rId4" Type="http://schemas.openxmlformats.org/officeDocument/2006/relationships/audio" Target="../media/media29.wm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customXml" Target="../../customXml/item32.xml"/><Relationship Id="rId6" Type="http://schemas.openxmlformats.org/officeDocument/2006/relationships/tags" Target="../tags/tag6.xml"/><Relationship Id="rId5" Type="http://schemas.openxmlformats.org/officeDocument/2006/relationships/customXml" Target="../../customXml/item93.xml"/><Relationship Id="rId4" Type="http://schemas.openxmlformats.org/officeDocument/2006/relationships/audio" Target="../media/media3.wm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9.xml"/><Relationship Id="rId1" Type="http://schemas.openxmlformats.org/officeDocument/2006/relationships/customXml" Target="../../customXml/item52.xml"/><Relationship Id="rId6" Type="http://schemas.openxmlformats.org/officeDocument/2006/relationships/tags" Target="../tags/tag60.xml"/><Relationship Id="rId5" Type="http://schemas.openxmlformats.org/officeDocument/2006/relationships/customXml" Target="../../customXml/item30.xml"/><Relationship Id="rId4" Type="http://schemas.openxmlformats.org/officeDocument/2006/relationships/audio" Target="../media/media30.wm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customXml" Target="../../customXml/item89.xml"/><Relationship Id="rId6" Type="http://schemas.openxmlformats.org/officeDocument/2006/relationships/tags" Target="../tags/tag62.xml"/><Relationship Id="rId5" Type="http://schemas.openxmlformats.org/officeDocument/2006/relationships/customXml" Target="../../customXml/item73.xml"/><Relationship Id="rId4" Type="http://schemas.openxmlformats.org/officeDocument/2006/relationships/audio" Target="../media/media31.wm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customXml" Target="../../customXml/item48.xml"/><Relationship Id="rId6" Type="http://schemas.openxmlformats.org/officeDocument/2006/relationships/tags" Target="../tags/tag64.xml"/><Relationship Id="rId5" Type="http://schemas.openxmlformats.org/officeDocument/2006/relationships/customXml" Target="../../customXml/item64.xml"/><Relationship Id="rId4" Type="http://schemas.openxmlformats.org/officeDocument/2006/relationships/audio" Target="../media/media32.wm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customXml" Target="../../customXml/item15.xml"/><Relationship Id="rId6" Type="http://schemas.openxmlformats.org/officeDocument/2006/relationships/tags" Target="../tags/tag66.xml"/><Relationship Id="rId5" Type="http://schemas.openxmlformats.org/officeDocument/2006/relationships/customXml" Target="../../customXml/item71.xml"/><Relationship Id="rId4" Type="http://schemas.openxmlformats.org/officeDocument/2006/relationships/audio" Target="../media/media33.wm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customXml" Target="../../customXml/item19.xml"/><Relationship Id="rId6" Type="http://schemas.openxmlformats.org/officeDocument/2006/relationships/tags" Target="../tags/tag68.xml"/><Relationship Id="rId5" Type="http://schemas.openxmlformats.org/officeDocument/2006/relationships/customXml" Target="../../customXml/item1.xml"/><Relationship Id="rId4" Type="http://schemas.openxmlformats.org/officeDocument/2006/relationships/audio" Target="../media/media34.wma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9.xml"/><Relationship Id="rId1" Type="http://schemas.openxmlformats.org/officeDocument/2006/relationships/customXml" Target="../../customXml/item55.xml"/><Relationship Id="rId6" Type="http://schemas.openxmlformats.org/officeDocument/2006/relationships/tags" Target="../tags/tag70.xml"/><Relationship Id="rId5" Type="http://schemas.openxmlformats.org/officeDocument/2006/relationships/customXml" Target="../../customXml/item9.xml"/><Relationship Id="rId4" Type="http://schemas.openxmlformats.org/officeDocument/2006/relationships/audio" Target="../media/media35.wm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1.xml"/><Relationship Id="rId1" Type="http://schemas.openxmlformats.org/officeDocument/2006/relationships/customXml" Target="../../customXml/item63.xml"/><Relationship Id="rId6" Type="http://schemas.openxmlformats.org/officeDocument/2006/relationships/tags" Target="../tags/tag72.xml"/><Relationship Id="rId5" Type="http://schemas.openxmlformats.org/officeDocument/2006/relationships/customXml" Target="../../customXml/item35.xml"/><Relationship Id="rId4" Type="http://schemas.openxmlformats.org/officeDocument/2006/relationships/audio" Target="../media/media36.wma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3.xml"/><Relationship Id="rId1" Type="http://schemas.openxmlformats.org/officeDocument/2006/relationships/customXml" Target="../../customXml/item47.xml"/><Relationship Id="rId6" Type="http://schemas.openxmlformats.org/officeDocument/2006/relationships/tags" Target="../tags/tag74.xml"/><Relationship Id="rId5" Type="http://schemas.openxmlformats.org/officeDocument/2006/relationships/customXml" Target="../../customXml/item94.xml"/><Relationship Id="rId4" Type="http://schemas.openxmlformats.org/officeDocument/2006/relationships/audio" Target="../media/media37.wma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customXml" Target="../../customXml/item24.xml"/><Relationship Id="rId6" Type="http://schemas.openxmlformats.org/officeDocument/2006/relationships/tags" Target="../tags/tag76.xml"/><Relationship Id="rId5" Type="http://schemas.openxmlformats.org/officeDocument/2006/relationships/customXml" Target="../../customXml/item11.xml"/><Relationship Id="rId4" Type="http://schemas.openxmlformats.org/officeDocument/2006/relationships/audio" Target="../media/media38.wma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customXml" Target="../../customXml/item57.xml"/><Relationship Id="rId6" Type="http://schemas.openxmlformats.org/officeDocument/2006/relationships/tags" Target="../tags/tag78.xml"/><Relationship Id="rId5" Type="http://schemas.openxmlformats.org/officeDocument/2006/relationships/customXml" Target="../../customXml/item42.xml"/><Relationship Id="rId4" Type="http://schemas.openxmlformats.org/officeDocument/2006/relationships/audio" Target="../media/media39.wm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customXml" Target="../../customXml/item7.xml"/><Relationship Id="rId6" Type="http://schemas.openxmlformats.org/officeDocument/2006/relationships/tags" Target="../tags/tag8.xml"/><Relationship Id="rId5" Type="http://schemas.openxmlformats.org/officeDocument/2006/relationships/customXml" Target="../../customXml/item83.xml"/><Relationship Id="rId4" Type="http://schemas.openxmlformats.org/officeDocument/2006/relationships/audio" Target="../media/media4.wma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customXml" Target="../../customXml/item29.xml"/><Relationship Id="rId6" Type="http://schemas.openxmlformats.org/officeDocument/2006/relationships/tags" Target="../tags/tag80.xml"/><Relationship Id="rId5" Type="http://schemas.openxmlformats.org/officeDocument/2006/relationships/customXml" Target="../../customXml/item75.xml"/><Relationship Id="rId4" Type="http://schemas.openxmlformats.org/officeDocument/2006/relationships/audio" Target="../media/media40.wma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customXml" Target="../../customXml/item92.xml"/><Relationship Id="rId6" Type="http://schemas.openxmlformats.org/officeDocument/2006/relationships/tags" Target="../tags/tag82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41.wma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customXml" Target="../../customXml/item45.xml"/><Relationship Id="rId6" Type="http://schemas.openxmlformats.org/officeDocument/2006/relationships/tags" Target="../tags/tag84.xml"/><Relationship Id="rId5" Type="http://schemas.openxmlformats.org/officeDocument/2006/relationships/customXml" Target="../../customXml/item31.xml"/><Relationship Id="rId4" Type="http://schemas.openxmlformats.org/officeDocument/2006/relationships/audio" Target="../media/media42.wma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customXml" Target="../../customXml/item38.xml"/><Relationship Id="rId6" Type="http://schemas.openxmlformats.org/officeDocument/2006/relationships/tags" Target="../tags/tag86.xml"/><Relationship Id="rId5" Type="http://schemas.openxmlformats.org/officeDocument/2006/relationships/customXml" Target="../../customXml/item68.xml"/><Relationship Id="rId4" Type="http://schemas.openxmlformats.org/officeDocument/2006/relationships/audio" Target="../media/media43.wma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customXml" Target="../../customXml/item70.xml"/><Relationship Id="rId6" Type="http://schemas.openxmlformats.org/officeDocument/2006/relationships/tags" Target="../tags/tag88.xml"/><Relationship Id="rId5" Type="http://schemas.openxmlformats.org/officeDocument/2006/relationships/customXml" Target="../../customXml/item41.xml"/><Relationship Id="rId4" Type="http://schemas.openxmlformats.org/officeDocument/2006/relationships/audio" Target="../media/media44.wma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customXml" Target="../../customXml/item66.xml"/><Relationship Id="rId6" Type="http://schemas.openxmlformats.org/officeDocument/2006/relationships/tags" Target="../tags/tag90.xml"/><Relationship Id="rId5" Type="http://schemas.openxmlformats.org/officeDocument/2006/relationships/customXml" Target="../../customXml/item74.xml"/><Relationship Id="rId4" Type="http://schemas.openxmlformats.org/officeDocument/2006/relationships/audio" Target="../media/media45.wma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customXml" Target="../../customXml/item6.xml"/><Relationship Id="rId6" Type="http://schemas.openxmlformats.org/officeDocument/2006/relationships/tags" Target="../tags/tag92.xml"/><Relationship Id="rId5" Type="http://schemas.openxmlformats.org/officeDocument/2006/relationships/customXml" Target="../../customXml/item90.xml"/><Relationship Id="rId4" Type="http://schemas.openxmlformats.org/officeDocument/2006/relationships/audio" Target="../media/media46.wma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customXml" Target="../../customXml/item72.xml"/><Relationship Id="rId6" Type="http://schemas.openxmlformats.org/officeDocument/2006/relationships/tags" Target="../tags/tag94.xml"/><Relationship Id="rId5" Type="http://schemas.openxmlformats.org/officeDocument/2006/relationships/customXml" Target="../../customXml/item84.xml"/><Relationship Id="rId4" Type="http://schemas.openxmlformats.org/officeDocument/2006/relationships/audio" Target="../media/media47.wma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customXml" Target="../../customXml/item51.xml"/><Relationship Id="rId6" Type="http://schemas.openxmlformats.org/officeDocument/2006/relationships/tags" Target="../tags/tag96.xml"/><Relationship Id="rId5" Type="http://schemas.openxmlformats.org/officeDocument/2006/relationships/customXml" Target="../../customXml/item54.xml"/><Relationship Id="rId4" Type="http://schemas.openxmlformats.org/officeDocument/2006/relationships/audio" Target="../media/media48.wma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customXml" Target="../../customXml/item43.xml"/><Relationship Id="rId6" Type="http://schemas.openxmlformats.org/officeDocument/2006/relationships/tags" Target="../tags/tag98.xml"/><Relationship Id="rId5" Type="http://schemas.openxmlformats.org/officeDocument/2006/relationships/customXml" Target="../../customXml/item59.xml"/><Relationship Id="rId4" Type="http://schemas.openxmlformats.org/officeDocument/2006/relationships/audio" Target="../media/media49.wm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customXml" Target="../../customXml/item82.xml"/><Relationship Id="rId6" Type="http://schemas.openxmlformats.org/officeDocument/2006/relationships/tags" Target="../tags/tag10.xml"/><Relationship Id="rId5" Type="http://schemas.openxmlformats.org/officeDocument/2006/relationships/customXml" Target="../../customXml/item53.xml"/><Relationship Id="rId4" Type="http://schemas.openxmlformats.org/officeDocument/2006/relationships/audio" Target="../media/media5.wma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.xml"/><Relationship Id="rId1" Type="http://schemas.openxmlformats.org/officeDocument/2006/relationships/customXml" Target="../../customXml/item87.xml"/><Relationship Id="rId6" Type="http://schemas.openxmlformats.org/officeDocument/2006/relationships/tags" Target="../tags/tag12.xml"/><Relationship Id="rId5" Type="http://schemas.openxmlformats.org/officeDocument/2006/relationships/customXml" Target="../../customXml/item46.xml"/><Relationship Id="rId4" Type="http://schemas.openxmlformats.org/officeDocument/2006/relationships/audio" Target="../media/media6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customXml" Target="../../customXml/item16.xml"/><Relationship Id="rId6" Type="http://schemas.openxmlformats.org/officeDocument/2006/relationships/tags" Target="../tags/tag14.xml"/><Relationship Id="rId5" Type="http://schemas.openxmlformats.org/officeDocument/2006/relationships/customXml" Target="../../customXml/item14.xml"/><Relationship Id="rId4" Type="http://schemas.openxmlformats.org/officeDocument/2006/relationships/audio" Target="../media/media7.wm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customXml" Target="../../customXml/item97.xml"/><Relationship Id="rId6" Type="http://schemas.openxmlformats.org/officeDocument/2006/relationships/tags" Target="../tags/tag16.xml"/><Relationship Id="rId5" Type="http://schemas.openxmlformats.org/officeDocument/2006/relationships/customXml" Target="../../customXml/item69.xml"/><Relationship Id="rId4" Type="http://schemas.openxmlformats.org/officeDocument/2006/relationships/audio" Target="../media/media8.wm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customXml" Target="../../customXml/item34.xml"/><Relationship Id="rId6" Type="http://schemas.openxmlformats.org/officeDocument/2006/relationships/tags" Target="../tags/tag18.xml"/><Relationship Id="rId5" Type="http://schemas.openxmlformats.org/officeDocument/2006/relationships/customXml" Target="../../customXml/item36.xml"/><Relationship Id="rId4" Type="http://schemas.openxmlformats.org/officeDocument/2006/relationships/audio" Target="../media/media9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401: Interfaces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3" y="2324692"/>
            <a:ext cx="1947236" cy="144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Real-World Analogy for Interfaces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599" y="2857500"/>
            <a:ext cx="1676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Specification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2667000" y="2133600"/>
            <a:ext cx="1219200" cy="762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2667000" y="3276600"/>
            <a:ext cx="10668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9716183">
            <a:off x="2375628" y="1991118"/>
            <a:ext cx="1443279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dk1"/>
                </a:solidFill>
              </a:rPr>
              <a:t>implements</a:t>
            </a:r>
          </a:p>
        </p:txBody>
      </p:sp>
      <p:sp>
        <p:nvSpPr>
          <p:cNvPr id="32" name="Rectangle 31"/>
          <p:cNvSpPr/>
          <p:nvPr/>
        </p:nvSpPr>
        <p:spPr>
          <a:xfrm rot="2659523">
            <a:off x="2315423" y="3870914"/>
            <a:ext cx="1451132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dk1"/>
                </a:solidFill>
              </a:rPr>
              <a:t>implements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86200" y="990600"/>
            <a:ext cx="4572000" cy="2819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886200" y="3962400"/>
            <a:ext cx="4572000" cy="2743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953000" y="1752600"/>
            <a:ext cx="1284890" cy="18505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42" idx="1"/>
          </p:cNvCxnSpPr>
          <p:nvPr/>
        </p:nvCxnSpPr>
        <p:spPr>
          <a:xfrm>
            <a:off x="4876800" y="2133600"/>
            <a:ext cx="1399189" cy="102656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853910">
            <a:off x="5102743" y="2090204"/>
            <a:ext cx="1826693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manufactured</a:t>
            </a:r>
          </a:p>
          <a:p>
            <a:r>
              <a:rPr lang="en-US" dirty="0"/>
              <a:t>by</a:t>
            </a:r>
          </a:p>
        </p:txBody>
      </p:sp>
      <p:pic>
        <p:nvPicPr>
          <p:cNvPr id="39" name="Picture 145" descr="C:\Users\dewan\AppData\Local\Microsoft\Windows\Temporary Internet Files\Content.IE5\YI40OZB7\MM900283794[1]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74" y="4079346"/>
            <a:ext cx="1087579" cy="105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1" descr="C:\Users\dewan\AppData\Local\Microsoft\Windows\Temporary Internet Files\Content.IE5\72S7B6UV\MP900400416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69215"/>
            <a:ext cx="978099" cy="9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90" y="1402052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89" y="2743200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/>
          <p:cNvCxnSpPr/>
          <p:nvPr/>
        </p:nvCxnSpPr>
        <p:spPr>
          <a:xfrm>
            <a:off x="5105400" y="4652467"/>
            <a:ext cx="1284890" cy="18505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52" idx="1"/>
          </p:cNvCxnSpPr>
          <p:nvPr/>
        </p:nvCxnSpPr>
        <p:spPr>
          <a:xfrm>
            <a:off x="5029200" y="5033467"/>
            <a:ext cx="1399189" cy="102656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853910">
            <a:off x="5255143" y="4990071"/>
            <a:ext cx="1826693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manufactured</a:t>
            </a:r>
          </a:p>
          <a:p>
            <a:r>
              <a:rPr lang="en-US" dirty="0"/>
              <a:t>by</a:t>
            </a:r>
          </a:p>
        </p:txBody>
      </p:sp>
      <p:pic>
        <p:nvPicPr>
          <p:cNvPr id="51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90" y="4301919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89" y="5643067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05679190"/>
      </p:ext>
    </p:extLst>
  </p:cSld>
  <p:clrMapOvr>
    <a:masterClrMapping/>
  </p:clrMapOvr>
  <p:transition advTm="117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31" grpId="0" animBg="1"/>
      <p:bldP spid="32" grpId="0" animBg="1"/>
      <p:bldP spid="2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BMISpreadsheet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1" y="1143000"/>
            <a:ext cx="85344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3179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8"/>
    </mc:Choice>
    <mc:Fallback xmlns="">
      <p:transition spd="slow" advTm="1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990600"/>
            <a:ext cx="8153400" cy="2895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height, weight,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bmi</a:t>
            </a:r>
            <a:r>
              <a:rPr lang="en-US" dirty="0" smtClean="0">
                <a:solidFill>
                  <a:schemeClr val="tx1"/>
                </a:solidFill>
              </a:rPr>
              <a:t> =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3200" y="3581400"/>
            <a:ext cx="5181600" cy="301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Headers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81400" y="5334000"/>
            <a:ext cx="8382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5334000"/>
            <a:ext cx="6096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29200" y="5334000"/>
            <a:ext cx="10668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96000" y="5334000"/>
            <a:ext cx="8382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800" y="2438400"/>
            <a:ext cx="8382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0" y="2438400"/>
            <a:ext cx="6096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33600" y="2438400"/>
            <a:ext cx="11430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76600" y="2438400"/>
            <a:ext cx="7620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8" idx="0"/>
            <a:endCxn id="12" idx="2"/>
          </p:cNvCxnSpPr>
          <p:nvPr/>
        </p:nvCxnSpPr>
        <p:spPr>
          <a:xfrm rot="16200000" flipV="1">
            <a:off x="1257300" y="2590800"/>
            <a:ext cx="2590800" cy="2895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0"/>
            <a:endCxn id="13" idx="2"/>
          </p:cNvCxnSpPr>
          <p:nvPr/>
        </p:nvCxnSpPr>
        <p:spPr>
          <a:xfrm rot="16200000" flipV="1">
            <a:off x="1981200" y="2590800"/>
            <a:ext cx="2590800" cy="28956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0"/>
            <a:endCxn id="14" idx="2"/>
          </p:cNvCxnSpPr>
          <p:nvPr/>
        </p:nvCxnSpPr>
        <p:spPr>
          <a:xfrm rot="16200000" flipV="1">
            <a:off x="2838450" y="2609850"/>
            <a:ext cx="2590800" cy="28575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0"/>
            <a:endCxn id="15" idx="2"/>
          </p:cNvCxnSpPr>
          <p:nvPr/>
        </p:nvCxnSpPr>
        <p:spPr>
          <a:xfrm rot="16200000" flipV="1">
            <a:off x="3790950" y="2609850"/>
            <a:ext cx="2590800" cy="28575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572000" y="1066800"/>
            <a:ext cx="15240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162800" y="457200"/>
            <a:ext cx="1752600" cy="38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Contract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28" idx="1"/>
            <a:endCxn id="27" idx="3"/>
          </p:cNvCxnSpPr>
          <p:nvPr/>
        </p:nvCxnSpPr>
        <p:spPr>
          <a:xfrm rot="10800000" flipV="1">
            <a:off x="6096000" y="647700"/>
            <a:ext cx="1066800" cy="571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3" idx="1"/>
          </p:cNvCxnSpPr>
          <p:nvPr/>
        </p:nvCxnSpPr>
        <p:spPr>
          <a:xfrm rot="10800000">
            <a:off x="5638800" y="2590800"/>
            <a:ext cx="12954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934200" y="2286000"/>
            <a:ext cx="17526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 names never matter to Java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43" idx="2"/>
          </p:cNvCxnSpPr>
          <p:nvPr/>
        </p:nvCxnSpPr>
        <p:spPr>
          <a:xfrm rot="5400000">
            <a:off x="6572250" y="4095750"/>
            <a:ext cx="2133600" cy="342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179072222"/>
      </p:ext>
    </p:extLst>
  </p:cSld>
  <p:clrMapOvr>
    <a:masterClrMapping/>
  </p:clrMapOvr>
  <p:transition advTm="44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Implementation?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90600"/>
            <a:ext cx="86868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173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01"/>
    </mc:Choice>
    <mc:Fallback xmlns="">
      <p:transition spd="slow" advTm="8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</a:t>
            </a:r>
            <a:r>
              <a:rPr lang="en-US" smtClean="0"/>
              <a:t>BMI 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1" y="914400"/>
            <a:ext cx="86487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3124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76800" y="2438400"/>
            <a:ext cx="3809999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Independent value setters compute and store the new dependent properties returned by the property getters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39855" y="4765964"/>
            <a:ext cx="380999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Instead of dependent property getters computing the values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7534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0"/>
    </mc:Choice>
    <mc:Fallback xmlns="">
      <p:transition spd="slow" advTm="3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BMISpreadsheet</a:t>
            </a:r>
            <a:r>
              <a:rPr lang="en-US" dirty="0" smtClean="0"/>
              <a:t> Interface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1" y="1143000"/>
            <a:ext cx="85344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442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49"/>
    </mc:Choice>
    <mc:Fallback xmlns="">
      <p:transition spd="slow" advTm="34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BMiSpreadsheet</a:t>
            </a:r>
            <a:r>
              <a:rPr lang="en-US" dirty="0" smtClean="0"/>
              <a:t>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90600"/>
            <a:ext cx="86868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175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8"/>
    </mc:Choice>
    <mc:Fallback xmlns="">
      <p:transition spd="slow" advTm="2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BMI Spreadsheet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1" y="914400"/>
            <a:ext cx="86487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3124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76800" y="2438400"/>
            <a:ext cx="3809999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Independent value setters compute and store the new dependent properties returned by the property getters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39855" y="4765964"/>
            <a:ext cx="380999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Instead of dependent property getters computing the values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86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4"/>
    </mc:Choice>
    <mc:Fallback xmlns="">
      <p:transition spd="slow" advTm="2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09599" y="32004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implements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63487" y="16764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implements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76600" y="1447800"/>
            <a:ext cx="533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52800" y="1524000"/>
            <a:ext cx="2209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2362200"/>
            <a:ext cx="2209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38600" y="28956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324600" y="2514600"/>
            <a:ext cx="2209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5" idx="2"/>
          </p:cNvCxnSpPr>
          <p:nvPr/>
        </p:nvCxnSpPr>
        <p:spPr>
          <a:xfrm rot="16200000" flipV="1">
            <a:off x="4343400" y="20955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1"/>
            <a:endCxn id="6" idx="0"/>
          </p:cNvCxnSpPr>
          <p:nvPr/>
        </p:nvCxnSpPr>
        <p:spPr>
          <a:xfrm rot="10800000" flipV="1">
            <a:off x="1485900" y="1752600"/>
            <a:ext cx="18669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81382" y="1981201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0" y="3962400"/>
            <a:ext cx="65532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8200" y="4038600"/>
            <a:ext cx="3048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38200" y="5410200"/>
            <a:ext cx="3048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038600" y="5029200"/>
            <a:ext cx="3048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 smtClean="0"/>
          </a:p>
          <a:p>
            <a:pPr algn="ctr"/>
            <a:r>
              <a:rPr lang="en-US" dirty="0" smtClean="0"/>
              <a:t>instance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21" idx="2"/>
          </p:cNvCxnSpPr>
          <p:nvPr/>
        </p:nvCxnSpPr>
        <p:spPr>
          <a:xfrm rot="16200000" flipV="1">
            <a:off x="1867694" y="49903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86199" y="44196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</a:p>
        </p:txBody>
      </p:sp>
      <p:cxnSp>
        <p:nvCxnSpPr>
          <p:cNvPr id="11" name="Straight Arrow Connector 10"/>
          <p:cNvCxnSpPr>
            <a:endCxn id="5" idx="3"/>
          </p:cNvCxnSpPr>
          <p:nvPr/>
        </p:nvCxnSpPr>
        <p:spPr>
          <a:xfrm rot="10800000">
            <a:off x="5562600" y="1752600"/>
            <a:ext cx="1828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1" idx="3"/>
          </p:cNvCxnSpPr>
          <p:nvPr/>
        </p:nvCxnSpPr>
        <p:spPr>
          <a:xfrm rot="10800000">
            <a:off x="3886200" y="4267200"/>
            <a:ext cx="1676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" idx="0"/>
            <a:endCxn id="6" idx="2"/>
          </p:cNvCxnSpPr>
          <p:nvPr/>
        </p:nvCxnSpPr>
        <p:spPr>
          <a:xfrm rot="16200000" flipV="1">
            <a:off x="1314450" y="2990850"/>
            <a:ext cx="1219200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524000" y="4686300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nstance </a:t>
            </a:r>
            <a:r>
              <a:rPr lang="en-US" sz="1400" dirty="0"/>
              <a:t>of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444032664"/>
      </p:ext>
    </p:extLst>
  </p:cSld>
  <p:clrMapOvr>
    <a:masterClrMapping/>
  </p:clrMapOvr>
  <p:transition advTm="271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Java </a:t>
            </a:r>
            <a:r>
              <a:rPr lang="en-US" dirty="0" err="1" smtClean="0"/>
              <a:t>Instanceof</a:t>
            </a:r>
            <a:r>
              <a:rPr lang="en-US" dirty="0" smtClean="0"/>
              <a:t> Boolean Operator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581150"/>
            <a:ext cx="71247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(1.77, 75)) </a:t>
            </a:r>
            <a:r>
              <a:rPr lang="en-US" sz="1600" b="1" dirty="0" err="1" smtClean="0">
                <a:solidFill>
                  <a:schemeClr val="tx1"/>
                </a:solidFill>
              </a:rPr>
              <a:t>instanceof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91425" y="1600200"/>
            <a:ext cx="714375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true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476500"/>
            <a:ext cx="71247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(1.77, 75)) </a:t>
            </a:r>
            <a:r>
              <a:rPr lang="en-US" sz="1600" b="1" dirty="0" err="1" smtClean="0">
                <a:solidFill>
                  <a:schemeClr val="tx1"/>
                </a:solidFill>
              </a:rPr>
              <a:t>instanceof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0" y="2438400"/>
            <a:ext cx="685800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true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" y="3270762"/>
            <a:ext cx="72009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</a:rPr>
              <a:t>(1.77, 75)) </a:t>
            </a:r>
            <a:r>
              <a:rPr lang="en-US" sz="1600" b="1" dirty="0" err="1" smtClean="0">
                <a:solidFill>
                  <a:schemeClr val="tx1"/>
                </a:solidFill>
              </a:rPr>
              <a:t>instanceof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AnotherBMISpreadsheet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0" y="3200400"/>
            <a:ext cx="685800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false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5626" y="4030305"/>
            <a:ext cx="6595806" cy="4654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rue and false are values of Java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boolean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5626" y="5125051"/>
            <a:ext cx="6595806" cy="5899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class or interface of object o is T then 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T  returns true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5626" y="4572000"/>
            <a:ext cx="6595806" cy="485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is Java keyword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7587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8"/>
    </mc:Choice>
    <mc:Fallback xmlns="">
      <p:transition spd="slow" advTm="7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1371599"/>
            <a:ext cx="6324600" cy="3206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Factorials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long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loopingFactorial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n)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long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product = 1;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while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(n &gt; 0)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product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*= n;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  n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-= 1;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product;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…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096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2"/>
    </mc:Choice>
    <mc:Fallback xmlns="">
      <p:transition spd="slow" advTm="2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Interfaces to Type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76400"/>
            <a:ext cx="7315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54864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Same variable assigned instances of two different classes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191000" y="4038600"/>
            <a:ext cx="2895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3619500" y="3467100"/>
            <a:ext cx="2133600" cy="1905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5486400"/>
            <a:ext cx="2057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Interface as type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686594" y="4037806"/>
            <a:ext cx="2895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549736154"/>
      </p:ext>
    </p:extLst>
  </p:cSld>
  <p:clrMapOvr>
    <a:masterClrMapping/>
  </p:clrMapOvr>
  <p:transition advTm="1086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Checking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76400"/>
            <a:ext cx="7315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bmiSpreadsheet.obtainBMI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54864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Not defined in interface (or class)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723606" y="4038600"/>
            <a:ext cx="2362994" cy="5341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15000" y="2895600"/>
            <a:ext cx="14478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7162800" y="2819400"/>
            <a:ext cx="533400" cy="6096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27979227"/>
      </p:ext>
    </p:extLst>
  </p:cSld>
  <p:clrMapOvr>
    <a:masterClrMapping/>
  </p:clrMapOvr>
  <p:transition advTm="18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Interface Methods Considered in Type Checking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76400"/>
            <a:ext cx="7315200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BMISpreadsheetUser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public static void </a:t>
            </a:r>
            <a:r>
              <a:rPr lang="en-US" dirty="0" smtClean="0">
                <a:solidFill>
                  <a:schemeClr val="tx1"/>
                </a:solidFill>
              </a:rPr>
              <a:t>main(String[]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(1.77, 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AnotherBMISpreadsheet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bmiSpreadsheet.setHeight</a:t>
            </a:r>
            <a:r>
              <a:rPr lang="en-US" dirty="0" smtClean="0">
                <a:solidFill>
                  <a:schemeClr val="tx1"/>
                </a:solidFill>
              </a:rPr>
              <a:t>(1.77);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bmiSpreadsheet.setWeight</a:t>
            </a:r>
            <a:r>
              <a:rPr lang="en-US" dirty="0" smtClean="0">
                <a:solidFill>
                  <a:schemeClr val="tx1"/>
                </a:solidFill>
              </a:rPr>
              <a:t>(75);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bmiSpreadsheet.getBMI</a:t>
            </a:r>
            <a:r>
              <a:rPr lang="en-US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5486400"/>
            <a:ext cx="3733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defined in interface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723606" y="4038600"/>
            <a:ext cx="2362994" cy="5341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15000" y="2895600"/>
            <a:ext cx="14478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7162800" y="2819400"/>
            <a:ext cx="533400" cy="6096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3581400"/>
            <a:ext cx="5181600" cy="301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>
            <a:off x="3505200" y="6019800"/>
            <a:ext cx="2895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19200" y="44958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Not defined in interface so illegal, even though defined in class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231302828"/>
      </p:ext>
    </p:extLst>
  </p:cSld>
  <p:clrMapOvr>
    <a:masterClrMapping/>
  </p:clrMapOvr>
  <p:transition advTm="138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Class-based Typing and Overloaded 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458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"Weight:"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aBMISpreadsheet.getWeight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"BMI:"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963779"/>
            <a:ext cx="8458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4800600" y="2895600"/>
            <a:ext cx="533400" cy="6096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4074695"/>
            <a:ext cx="8458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"Weight:"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aBMISpreadsheet.getWeight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"BMI:"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91200"/>
            <a:ext cx="8458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4800600" y="6096000"/>
            <a:ext cx="533400" cy="6096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730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00"/>
    </mc:Choice>
    <mc:Fallback xmlns="">
      <p:transition spd="slow" advTm="18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Interface-Based Typing and Polymorphic 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458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print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"Height:"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aBMISpreadsheet.getHeight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"Weight:"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aBMISpreadsheet.getWeight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"BMI:"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aBMISpreadsheet.getBMI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088105"/>
            <a:ext cx="8458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print 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4495800"/>
            <a:ext cx="6096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Polymorphic method: A method  having at least one parameter that can be assigned objects of different classes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0198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74"/>
    </mc:Choice>
    <mc:Fallback xmlns="">
      <p:transition spd="slow" advTm="21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Yet Another Spreadsheet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3820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??? {    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    return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weight/(height*height);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410200"/>
            <a:ext cx="59436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4393870"/>
            <a:ext cx="3886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0600" y="2971800"/>
            <a:ext cx="3886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6400" y="1295400"/>
            <a:ext cx="5334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19384157"/>
      </p:ext>
    </p:extLst>
  </p:cSld>
  <p:clrMapOvr>
    <a:masterClrMapping/>
  </p:clrMapOvr>
  <p:transition advTm="406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Multiple Interfaces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3820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{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double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4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    return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weight/(height*height);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0" y="1295400"/>
            <a:ext cx="31242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912514998"/>
      </p:ext>
    </p:extLst>
  </p:cSld>
  <p:clrMapOvr>
    <a:masterClrMapping/>
  </p:clrMapOvr>
  <p:transition advTm="13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BMICalculator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3820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interface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{    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119606869"/>
      </p:ext>
    </p:extLst>
  </p:cSld>
  <p:clrMapOvr>
    <a:masterClrMapping/>
  </p:clrMapOvr>
  <p:transition advTm="15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ABMICalculator</a:t>
            </a:r>
            <a:r>
              <a:rPr lang="en-US" dirty="0" smtClean="0"/>
              <a:t> With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371600"/>
            <a:ext cx="73914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ABMICalculator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height,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weight)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weight/(height*height);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400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44032078"/>
      </p:ext>
    </p:extLst>
  </p:cSld>
  <p:clrMapOvr>
    <a:masterClrMapping/>
  </p:clrMapOvr>
  <p:transition advTm="22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Java </a:t>
            </a:r>
            <a:r>
              <a:rPr lang="en-US" dirty="0" err="1" smtClean="0"/>
              <a:t>Instanceof</a:t>
            </a:r>
            <a:r>
              <a:rPr lang="en-US" dirty="0" smtClean="0"/>
              <a:t> Boolean Operator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295400"/>
            <a:ext cx="7620000" cy="606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 smtClean="0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20805" y="1295400"/>
            <a:ext cx="688203" cy="6060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true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145890"/>
            <a:ext cx="7620000" cy="484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7243" y="2107176"/>
            <a:ext cx="673357" cy="515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true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0805" y="2819400"/>
            <a:ext cx="688203" cy="515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true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858" y="2845824"/>
            <a:ext cx="7620000" cy="484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BMICalculator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37243" y="3505200"/>
            <a:ext cx="688203" cy="515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false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272" y="3553747"/>
            <a:ext cx="7620000" cy="484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ABMICalculator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55371" y="4191000"/>
            <a:ext cx="688203" cy="5151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false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4239547"/>
            <a:ext cx="7620000" cy="484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400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5257800"/>
            <a:ext cx="6595806" cy="5899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class or interface of object o is T then 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T  returns true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089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26"/>
    </mc:Choice>
    <mc:Fallback xmlns="">
      <p:transition spd="slow" advTm="69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1373435"/>
            <a:ext cx="6324600" cy="3206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Factorials {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public static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long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recursingFactorial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n) {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(n &lt;= 1)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1;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n*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recursingFactorial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(n-1);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/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6" name="Right Arrow 5"/>
          <p:cNvSpPr/>
          <p:nvPr/>
        </p:nvSpPr>
        <p:spPr>
          <a:xfrm rot="1852460">
            <a:off x="66625" y="1777426"/>
            <a:ext cx="2052859" cy="630806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 condition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2407069" flipV="1">
            <a:off x="3983082" y="3676663"/>
            <a:ext cx="2263925" cy="630806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Recursive step</a:t>
            </a:r>
          </a:p>
        </p:txBody>
      </p:sp>
      <p:sp>
        <p:nvSpPr>
          <p:cNvPr id="8" name="Rectangle 7"/>
          <p:cNvSpPr/>
          <p:nvPr/>
        </p:nvSpPr>
        <p:spPr>
          <a:xfrm>
            <a:off x="3781734" y="4953000"/>
            <a:ext cx="2063168" cy="10833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Functional programming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7534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29"/>
    </mc:Choice>
    <mc:Fallback xmlns="">
      <p:transition spd="slow" advTm="12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3919" y="1447800"/>
            <a:ext cx="75438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bmiCalculator.calculateBMI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(1.77, 75);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bmiSpreadsheet.getBMI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400" dirty="0" smtClean="0">
                <a:solidFill>
                  <a:srgbClr val="3F7F5F"/>
                </a:solidFill>
                <a:latin typeface="Consolas"/>
              </a:rPr>
              <a:t>//   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 =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bmiCalculator.getBMI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();</a:t>
            </a:r>
          </a:p>
          <a:p>
            <a:r>
              <a:rPr lang="en-US" sz="1400" dirty="0">
                <a:solidFill>
                  <a:srgbClr val="3F7F5F"/>
                </a:solidFill>
                <a:latin typeface="Consolas"/>
              </a:rPr>
              <a:t>//   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 = </a:t>
            </a:r>
            <a:r>
              <a:rPr lang="en-US" sz="1400" u="sng" dirty="0" err="1">
                <a:solidFill>
                  <a:srgbClr val="3F7F5F"/>
                </a:solidFill>
                <a:latin typeface="Consolas"/>
              </a:rPr>
              <a:t>bmiSpreadsheet.calculateBMI</a:t>
            </a:r>
            <a:r>
              <a:rPr lang="en-US" sz="1400" u="sng" dirty="0">
                <a:solidFill>
                  <a:srgbClr val="3F7F5F"/>
                </a:solidFill>
                <a:latin typeface="Consolas"/>
              </a:rPr>
              <a:t>(1.77, 75);</a:t>
            </a:r>
          </a:p>
          <a:p>
            <a:endParaRPr lang="en-US" sz="1400" dirty="0">
              <a:latin typeface="Consolas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  }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774" y="4419600"/>
            <a:ext cx="73914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nsolas"/>
              </a:rPr>
              <a:t>BMICalculator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[] </a:t>
            </a:r>
            <a:r>
              <a:rPr lang="en-US" sz="1400" dirty="0" err="1">
                <a:solidFill>
                  <a:srgbClr val="000000"/>
                </a:solidFill>
                <a:latin typeface="Consolas"/>
              </a:rPr>
              <a:t>bmiCalculators</a:t>
            </a:r>
            <a:r>
              <a:rPr lang="en-US" sz="1400" dirty="0">
                <a:solidFill>
                  <a:srgbClr val="000000"/>
                </a:solidFill>
                <a:latin typeface="Consolas"/>
              </a:rPr>
              <a:t> = {</a:t>
            </a:r>
            <a:r>
              <a:rPr lang="en-US" sz="14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/>
              </a:rPr>
              <a:t>ABMISpreadsheetAndCalculator</a:t>
            </a:r>
            <a:r>
              <a:rPr lang="en-US" sz="1400" b="1" dirty="0">
                <a:solidFill>
                  <a:srgbClr val="000000"/>
                </a:solidFill>
                <a:latin typeface="Consolas"/>
              </a:rPr>
              <a:t>(),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Consolas"/>
              </a:rPr>
              <a:t>	                           </a:t>
            </a:r>
            <a:r>
              <a:rPr lang="en-US" sz="14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Consolas"/>
              </a:rPr>
              <a:t>ABMICalculator</a:t>
            </a:r>
            <a:r>
              <a:rPr lang="en-US" sz="1400" b="1" dirty="0" smtClean="0">
                <a:solidFill>
                  <a:srgbClr val="000000"/>
                </a:solidFill>
                <a:latin typeface="Consolas"/>
              </a:rPr>
              <a:t> ()};</a:t>
            </a:r>
            <a:endParaRPr lang="en-US" sz="14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nsolas"/>
              </a:rPr>
              <a:t>  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37406959"/>
      </p:ext>
    </p:extLst>
  </p:cSld>
  <p:clrMapOvr>
    <a:masterClrMapping/>
  </p:clrMapOvr>
  <p:transition advTm="188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895600"/>
          </a:xfrm>
        </p:spPr>
        <p:txBody>
          <a:bodyPr/>
          <a:lstStyle/>
          <a:p>
            <a:r>
              <a:rPr lang="en-US" dirty="0" smtClean="0"/>
              <a:t>A car is characterized by</a:t>
            </a:r>
          </a:p>
          <a:p>
            <a:pPr lvl="1"/>
            <a:r>
              <a:rPr lang="en-US" dirty="0" smtClean="0"/>
              <a:t>Its make</a:t>
            </a:r>
          </a:p>
          <a:p>
            <a:pPr lvl="1"/>
            <a:r>
              <a:rPr lang="en-US" dirty="0" smtClean="0"/>
              <a:t>License plate</a:t>
            </a:r>
          </a:p>
          <a:p>
            <a:pPr lvl="1"/>
            <a:r>
              <a:rPr lang="en-US" dirty="0" smtClean="0"/>
              <a:t>Registration</a:t>
            </a:r>
          </a:p>
          <a:p>
            <a:r>
              <a:rPr lang="en-US" dirty="0" smtClean="0"/>
              <a:t>Licensing authority groups car by the registration or license plate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96858804"/>
      </p:ext>
    </p:extLst>
  </p:cSld>
  <p:clrMapOvr>
    <a:masterClrMapping/>
  </p:clrMapOvr>
  <p:transition advTm="38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Cannot Instantiate Specification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Cannot order a car from a specification</a:t>
            </a:r>
          </a:p>
          <a:p>
            <a:pPr lvl="1"/>
            <a:r>
              <a:rPr lang="en-US" dirty="0" smtClean="0"/>
              <a:t>Must order from factory</a:t>
            </a:r>
          </a:p>
          <a:p>
            <a:pPr lvl="1"/>
            <a:r>
              <a:rPr lang="en-US" dirty="0" smtClean="0"/>
              <a:t>A car defined by Corvette specification ordered from factory implementing the specification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Cannot instantiate interface</a:t>
            </a:r>
          </a:p>
          <a:p>
            <a:pPr lvl="1"/>
            <a:r>
              <a:rPr lang="en-US" dirty="0" smtClean="0"/>
              <a:t>Must instantiate class</a:t>
            </a:r>
          </a:p>
          <a:p>
            <a:pPr lvl="1"/>
            <a:r>
              <a:rPr lang="en-US" dirty="0" err="1" smtClean="0"/>
              <a:t>BMISpreadsheet</a:t>
            </a:r>
            <a:r>
              <a:rPr lang="en-US" dirty="0" smtClean="0"/>
              <a:t> instance created by instantiating class implementing interface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20915267"/>
      </p:ext>
    </p:extLst>
  </p:cSld>
  <p:clrMapOvr>
    <a:masterClrMapping/>
  </p:clrMapOvr>
  <p:transition advTm="48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as a Syntactic Specification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990600"/>
            <a:ext cx="73152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41529864"/>
      </p:ext>
    </p:extLst>
  </p:cSld>
  <p:clrMapOvr>
    <a:masterClrMapping/>
  </p:clrMapOvr>
  <p:transition advTm="18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as a Syntactic Specification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990600"/>
            <a:ext cx="73152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implements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BMISpreadsheet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height;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double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        return</a:t>
            </a:r>
            <a:r>
              <a:rPr lang="en-US" dirty="0" smtClean="0">
                <a:solidFill>
                  <a:schemeClr val="tx1"/>
                </a:solidFill>
              </a:rPr>
              <a:t> 13450;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2800" y="2133600"/>
            <a:ext cx="1752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Syntactic Contract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rot="10800000">
            <a:off x="5486400" y="1371600"/>
            <a:ext cx="16764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62800" y="5029200"/>
            <a:ext cx="1752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Bombay Market Index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rot="10800000" flipV="1">
            <a:off x="3048000" y="5334000"/>
            <a:ext cx="411480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5161272"/>
      </p:ext>
    </p:extLst>
  </p:cSld>
  <p:clrMapOvr>
    <a:masterClrMapping/>
  </p:clrMapOvr>
  <p:transition advTm="74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Up: </a:t>
            </a:r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90600"/>
            <a:ext cx="86868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5170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8"/>
    </mc:Choice>
    <mc:Fallback xmlns="">
      <p:transition spd="slow" advTm="22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Bottom Up; Another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1" y="914400"/>
            <a:ext cx="86487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AnotherBMISpreadsheet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{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31242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76800" y="2438400"/>
            <a:ext cx="3809999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Independent value setters compute and store the new dependent properties returned by the property getters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39855" y="4765964"/>
            <a:ext cx="3809999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Instead of dependent property getters computing the values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8885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1"/>
    </mc:Choice>
    <mc:Fallback xmlns="">
      <p:transition spd="slow" advTm="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Bottom Up: </a:t>
            </a:r>
            <a:r>
              <a:rPr lang="en-US" dirty="0" err="1" smtClean="0"/>
              <a:t>BMISpreadsheet</a:t>
            </a:r>
            <a:r>
              <a:rPr lang="en-US" dirty="0" smtClean="0"/>
              <a:t> Interface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1" y="1143000"/>
            <a:ext cx="85344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void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7176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51"/>
    </mc:Choice>
    <mc:Fallback xmlns="">
      <p:transition spd="slow" advTm="4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Down: Mathematical Point</a:t>
            </a: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819400" y="1733550"/>
            <a:ext cx="3175" cy="3448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819400" y="5181600"/>
            <a:ext cx="3810000" cy="47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5181600" y="2514600"/>
            <a:ext cx="212725" cy="239713"/>
          </a:xfrm>
          <a:prstGeom prst="ellipse">
            <a:avLst/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621088" y="2687638"/>
            <a:ext cx="165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X</a:t>
            </a:r>
            <a:endParaRPr lang="en-US" sz="180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621088" y="3054350"/>
            <a:ext cx="31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22775" y="3513138"/>
            <a:ext cx="603250" cy="690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029200" y="3657600"/>
            <a:ext cx="16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Y</a:t>
            </a:r>
            <a:endParaRPr lang="en-US" sz="180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221038" y="3513138"/>
            <a:ext cx="801687" cy="690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86200" y="3429000"/>
            <a:ext cx="209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 R</a:t>
            </a:r>
            <a:endParaRPr lang="en-US" sz="180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422650" y="4435475"/>
            <a:ext cx="600075" cy="690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621088" y="4540250"/>
            <a:ext cx="1190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Symbol" pitchFamily="18" charset="2"/>
              </a:rPr>
              <a:t>q</a:t>
            </a:r>
            <a:endParaRPr lang="en-US" sz="180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621088" y="4919663"/>
            <a:ext cx="31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2819400" y="2819400"/>
            <a:ext cx="2362200" cy="2360613"/>
            <a:chOff x="3247" y="1694"/>
            <a:chExt cx="883" cy="1451"/>
          </a:xfrm>
        </p:grpSpPr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3309" y="1805"/>
              <a:ext cx="760" cy="123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3247" y="2977"/>
              <a:ext cx="126" cy="168"/>
            </a:xfrm>
            <a:custGeom>
              <a:avLst/>
              <a:gdLst>
                <a:gd name="T0" fmla="*/ 953 w 57"/>
                <a:gd name="T1" fmla="*/ 0 h 67"/>
                <a:gd name="T2" fmla="*/ 0 w 57"/>
                <a:gd name="T3" fmla="*/ 16650 h 67"/>
                <a:gd name="T4" fmla="*/ 6665 w 57"/>
                <a:gd name="T5" fmla="*/ 8733 h 67"/>
                <a:gd name="T6" fmla="*/ 953 w 5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67"/>
                <a:gd name="T14" fmla="*/ 57 w 5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67">
                  <a:moveTo>
                    <a:pt x="8" y="0"/>
                  </a:moveTo>
                  <a:lnTo>
                    <a:pt x="0" y="67"/>
                  </a:lnTo>
                  <a:lnTo>
                    <a:pt x="57" y="3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4005" y="1694"/>
              <a:ext cx="125" cy="169"/>
            </a:xfrm>
            <a:custGeom>
              <a:avLst/>
              <a:gdLst>
                <a:gd name="T0" fmla="*/ 5430 w 57"/>
                <a:gd name="T1" fmla="*/ 17256 h 67"/>
                <a:gd name="T2" fmla="*/ 6338 w 57"/>
                <a:gd name="T3" fmla="*/ 0 h 67"/>
                <a:gd name="T4" fmla="*/ 0 w 57"/>
                <a:gd name="T5" fmla="*/ 8266 h 67"/>
                <a:gd name="T6" fmla="*/ 5430 w 57"/>
                <a:gd name="T7" fmla="*/ 17256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67"/>
                <a:gd name="T14" fmla="*/ 57 w 5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67">
                  <a:moveTo>
                    <a:pt x="49" y="67"/>
                  </a:moveTo>
                  <a:lnTo>
                    <a:pt x="57" y="0"/>
                  </a:lnTo>
                  <a:lnTo>
                    <a:pt x="0" y="32"/>
                  </a:lnTo>
                  <a:lnTo>
                    <a:pt x="49" y="67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5181600" y="2819400"/>
            <a:ext cx="223838" cy="2303463"/>
            <a:chOff x="4223" y="1239"/>
            <a:chExt cx="64" cy="577"/>
          </a:xfrm>
        </p:grpSpPr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4255" y="1294"/>
              <a:ext cx="1" cy="46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4226" y="1239"/>
              <a:ext cx="61" cy="61"/>
            </a:xfrm>
            <a:custGeom>
              <a:avLst/>
              <a:gdLst>
                <a:gd name="T0" fmla="*/ 61 w 61"/>
                <a:gd name="T1" fmla="*/ 61 h 61"/>
                <a:gd name="T2" fmla="*/ 29 w 61"/>
                <a:gd name="T3" fmla="*/ 0 h 61"/>
                <a:gd name="T4" fmla="*/ 0 w 61"/>
                <a:gd name="T5" fmla="*/ 61 h 61"/>
                <a:gd name="T6" fmla="*/ 61 w 61"/>
                <a:gd name="T7" fmla="*/ 6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61"/>
                <a:gd name="T14" fmla="*/ 61 w 61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61">
                  <a:moveTo>
                    <a:pt x="61" y="61"/>
                  </a:moveTo>
                  <a:lnTo>
                    <a:pt x="29" y="0"/>
                  </a:lnTo>
                  <a:lnTo>
                    <a:pt x="0" y="61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4223" y="1755"/>
              <a:ext cx="61" cy="61"/>
            </a:xfrm>
            <a:custGeom>
              <a:avLst/>
              <a:gdLst>
                <a:gd name="T0" fmla="*/ 0 w 61"/>
                <a:gd name="T1" fmla="*/ 0 h 61"/>
                <a:gd name="T2" fmla="*/ 32 w 61"/>
                <a:gd name="T3" fmla="*/ 61 h 61"/>
                <a:gd name="T4" fmla="*/ 61 w 61"/>
                <a:gd name="T5" fmla="*/ 0 h 61"/>
                <a:gd name="T6" fmla="*/ 0 w 61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61"/>
                <a:gd name="T14" fmla="*/ 61 w 61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61">
                  <a:moveTo>
                    <a:pt x="0" y="0"/>
                  </a:moveTo>
                  <a:lnTo>
                    <a:pt x="32" y="61"/>
                  </a:lnTo>
                  <a:lnTo>
                    <a:pt x="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>
            <a:spLocks/>
          </p:cNvSpPr>
          <p:nvPr/>
        </p:nvSpPr>
        <p:spPr bwMode="auto">
          <a:xfrm>
            <a:off x="3276600" y="4724400"/>
            <a:ext cx="201613" cy="461963"/>
          </a:xfrm>
          <a:custGeom>
            <a:avLst/>
            <a:gdLst>
              <a:gd name="T0" fmla="*/ 0 w 58"/>
              <a:gd name="T1" fmla="*/ 0 h 116"/>
              <a:gd name="T2" fmla="*/ 2147483647 w 58"/>
              <a:gd name="T3" fmla="*/ 2147483647 h 116"/>
              <a:gd name="T4" fmla="*/ 2147483647 w 58"/>
              <a:gd name="T5" fmla="*/ 2147483647 h 116"/>
              <a:gd name="T6" fmla="*/ 2147483647 w 58"/>
              <a:gd name="T7" fmla="*/ 2147483647 h 116"/>
              <a:gd name="T8" fmla="*/ 2147483647 w 58"/>
              <a:gd name="T9" fmla="*/ 2147483647 h 116"/>
              <a:gd name="T10" fmla="*/ 2147483647 w 58"/>
              <a:gd name="T11" fmla="*/ 2147483647 h 116"/>
              <a:gd name="T12" fmla="*/ 2147483647 w 58"/>
              <a:gd name="T13" fmla="*/ 2147483647 h 116"/>
              <a:gd name="T14" fmla="*/ 2147483647 w 58"/>
              <a:gd name="T15" fmla="*/ 2147483647 h 1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"/>
              <a:gd name="T25" fmla="*/ 0 h 116"/>
              <a:gd name="T26" fmla="*/ 58 w 58"/>
              <a:gd name="T27" fmla="*/ 116 h 1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" h="116">
                <a:moveTo>
                  <a:pt x="0" y="0"/>
                </a:moveTo>
                <a:lnTo>
                  <a:pt x="12" y="3"/>
                </a:lnTo>
                <a:lnTo>
                  <a:pt x="23" y="9"/>
                </a:lnTo>
                <a:lnTo>
                  <a:pt x="32" y="20"/>
                </a:lnTo>
                <a:lnTo>
                  <a:pt x="40" y="35"/>
                </a:lnTo>
                <a:lnTo>
                  <a:pt x="49" y="52"/>
                </a:lnTo>
                <a:lnTo>
                  <a:pt x="52" y="72"/>
                </a:lnTo>
                <a:lnTo>
                  <a:pt x="58" y="116"/>
                </a:ln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/>
          </p:cNvGrpSpPr>
          <p:nvPr/>
        </p:nvGrpSpPr>
        <p:grpSpPr bwMode="auto">
          <a:xfrm rot="-5400000">
            <a:off x="3859213" y="1474787"/>
            <a:ext cx="223838" cy="2303463"/>
            <a:chOff x="4223" y="1239"/>
            <a:chExt cx="64" cy="577"/>
          </a:xfrm>
        </p:grpSpPr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4255" y="1294"/>
              <a:ext cx="1" cy="46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4226" y="1239"/>
              <a:ext cx="61" cy="61"/>
            </a:xfrm>
            <a:custGeom>
              <a:avLst/>
              <a:gdLst>
                <a:gd name="T0" fmla="*/ 61 w 61"/>
                <a:gd name="T1" fmla="*/ 61 h 61"/>
                <a:gd name="T2" fmla="*/ 29 w 61"/>
                <a:gd name="T3" fmla="*/ 0 h 61"/>
                <a:gd name="T4" fmla="*/ 0 w 61"/>
                <a:gd name="T5" fmla="*/ 61 h 61"/>
                <a:gd name="T6" fmla="*/ 61 w 61"/>
                <a:gd name="T7" fmla="*/ 61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61"/>
                <a:gd name="T14" fmla="*/ 61 w 61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61">
                  <a:moveTo>
                    <a:pt x="61" y="61"/>
                  </a:moveTo>
                  <a:lnTo>
                    <a:pt x="29" y="0"/>
                  </a:lnTo>
                  <a:lnTo>
                    <a:pt x="0" y="61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4223" y="1755"/>
              <a:ext cx="61" cy="61"/>
            </a:xfrm>
            <a:custGeom>
              <a:avLst/>
              <a:gdLst>
                <a:gd name="T0" fmla="*/ 0 w 61"/>
                <a:gd name="T1" fmla="*/ 0 h 61"/>
                <a:gd name="T2" fmla="*/ 32 w 61"/>
                <a:gd name="T3" fmla="*/ 61 h 61"/>
                <a:gd name="T4" fmla="*/ 61 w 61"/>
                <a:gd name="T5" fmla="*/ 0 h 61"/>
                <a:gd name="T6" fmla="*/ 0 w 61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61"/>
                <a:gd name="T14" fmla="*/ 61 w 61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61">
                  <a:moveTo>
                    <a:pt x="0" y="0"/>
                  </a:moveTo>
                  <a:lnTo>
                    <a:pt x="32" y="61"/>
                  </a:lnTo>
                  <a:lnTo>
                    <a:pt x="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515590137"/>
      </p:ext>
    </p:extLst>
  </p:cSld>
  <p:clrMapOvr>
    <a:masterClrMapping/>
  </p:clrMapOvr>
  <p:transition advTm="179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Interface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7800" y="2438400"/>
            <a:ext cx="2667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Read-only properties defining immutable object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981200"/>
            <a:ext cx="426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212398203"/>
      </p:ext>
    </p:extLst>
  </p:cSld>
  <p:clrMapOvr>
    <a:masterClrMapping/>
  </p:clrMapOvr>
  <p:transition advTm="70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04800" y="4759290"/>
            <a:ext cx="5638800" cy="19963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factorial2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factorial1.setNumber(2);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factorial2.setNumber(7);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Looping 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1" y="951562"/>
            <a:ext cx="85344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long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number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factorial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Factorials.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loopingFactorial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long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9123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86"/>
    </mc:Choice>
    <mc:Fallback xmlns="">
      <p:transition spd="slow" advTm="164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Class: </a:t>
            </a:r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7934" y="990600"/>
            <a:ext cx="8229600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cos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 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smtClean="0">
                <a:solidFill>
                  <a:srgbClr val="000000"/>
                </a:solidFill>
                <a:latin typeface="Consolas"/>
              </a:rPr>
              <a:t>atan2</a:t>
            </a:r>
            <a:r>
              <a:rPr lang="en-US" b="1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smtClean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smtClean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sqrt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235273455"/>
      </p:ext>
    </p:extLst>
  </p:cSld>
  <p:clrMapOvr>
    <a:masterClrMapping/>
  </p:clrMapOvr>
  <p:transition advTm="60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Class: </a:t>
            </a:r>
            <a:r>
              <a:rPr lang="en-US" dirty="0" err="1" smtClean="0"/>
              <a:t>APolarPoint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95400"/>
            <a:ext cx="822960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APolarPoint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APolarPoint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radius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theRadius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angle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theAngle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APolarPoint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radius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sqrt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  angle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atan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((</a:t>
            </a:r>
            <a:r>
              <a:rPr lang="en-US" b="1" i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theY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/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theX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cos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Math.</a:t>
            </a:r>
            <a:r>
              <a:rPr lang="en-US" b="1" i="1" dirty="0" err="1">
                <a:solidFill>
                  <a:srgbClr val="000000"/>
                </a:solidFill>
                <a:latin typeface="Consolas"/>
              </a:rPr>
              <a:t>sin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angle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)); }</a:t>
            </a:r>
          </a:p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angle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 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radius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613862748"/>
      </p:ext>
    </p:extLst>
  </p:cSld>
  <p:clrMapOvr>
    <a:masterClrMapping/>
  </p:clrMapOvr>
  <p:transition advTm="22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Geometric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Geometric example to show multiple useful implementations of an interface</a:t>
            </a:r>
          </a:p>
          <a:p>
            <a:r>
              <a:rPr lang="en-US" dirty="0" smtClean="0"/>
              <a:t>Most geometric objects have multiple representations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699749666"/>
      </p:ext>
    </p:extLst>
  </p:cSld>
  <p:clrMapOvr>
    <a:masterClrMapping/>
  </p:clrMapOvr>
  <p:transition advTm="129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Logical representation</a:t>
            </a:r>
          </a:p>
          <a:p>
            <a:pPr lvl="1"/>
            <a:r>
              <a:rPr lang="en-US" dirty="0" smtClean="0"/>
              <a:t>Defined by its interface</a:t>
            </a:r>
          </a:p>
          <a:p>
            <a:pPr lvl="1"/>
            <a:r>
              <a:rPr lang="en-US" dirty="0" smtClean="0"/>
              <a:t>Specifies properties</a:t>
            </a:r>
          </a:p>
          <a:p>
            <a:r>
              <a:rPr lang="en-US" dirty="0" smtClean="0"/>
              <a:t>Physical representation</a:t>
            </a:r>
          </a:p>
          <a:p>
            <a:pPr lvl="1"/>
            <a:r>
              <a:rPr lang="en-US" dirty="0" smtClean="0"/>
              <a:t>Defined by its instance variables</a:t>
            </a:r>
          </a:p>
          <a:p>
            <a:r>
              <a:rPr lang="en-US" dirty="0" err="1" smtClean="0"/>
              <a:t>ACartesianPoint</a:t>
            </a:r>
            <a:r>
              <a:rPr lang="en-US" dirty="0" smtClean="0"/>
              <a:t> and </a:t>
            </a:r>
            <a:r>
              <a:rPr lang="en-US" dirty="0" err="1" smtClean="0"/>
              <a:t>APolarPoint</a:t>
            </a:r>
            <a:r>
              <a:rPr lang="en-US" dirty="0" smtClean="0"/>
              <a:t> have the same logical </a:t>
            </a:r>
            <a:r>
              <a:rPr lang="en-US" dirty="0" smtClean="0"/>
              <a:t>representation </a:t>
            </a:r>
            <a:r>
              <a:rPr lang="en-US" dirty="0" smtClean="0"/>
              <a:t>but different physical representation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719248334"/>
      </p:ext>
    </p:extLst>
  </p:cSld>
  <p:clrMapOvr>
    <a:masterClrMapping/>
  </p:clrMapOvr>
  <p:transition advTm="28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 Logical Representation (Properties)</a:t>
            </a:r>
            <a:endParaRPr lang="en-US" dirty="0"/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 rot="5400000">
            <a:off x="3238500" y="2416691"/>
            <a:ext cx="60960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1905000" y="2835791"/>
            <a:ext cx="1219200" cy="914400"/>
          </a:xfrm>
          <a:prstGeom prst="rect">
            <a:avLst/>
          </a:prstGeom>
          <a:ln>
            <a:prstDash val="sys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1905000" y="2835791"/>
            <a:ext cx="1219200" cy="914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349444" y="2422525"/>
            <a:ext cx="990463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X, Y (</a:t>
            </a:r>
            <a:r>
              <a:rPr lang="en-US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1951555" y="3946525"/>
            <a:ext cx="1226105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Width (</a:t>
            </a:r>
            <a:r>
              <a:rPr lang="en-US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3276600" y="2971800"/>
            <a:ext cx="99059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Height (</a:t>
            </a:r>
            <a:r>
              <a:rPr lang="en-US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 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3276600" y="1600200"/>
            <a:ext cx="1371600" cy="838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Bounding</a:t>
            </a:r>
            <a:r>
              <a:rPr lang="en-US" dirty="0" smtClean="0">
                <a:solidFill>
                  <a:srgbClr val="A50021"/>
                </a:solidFill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Rectangle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9445257"/>
      </p:ext>
    </p:extLst>
  </p:cSld>
  <p:clrMapOvr>
    <a:masterClrMapping/>
  </p:clrMapOvr>
  <p:transition advTm="95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XY-Based Line/Oval/Rectangle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438" y="1219200"/>
            <a:ext cx="80772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 </a:t>
            </a:r>
            <a:r>
              <a:rPr lang="en-US" sz="1600" dirty="0" smtClean="0"/>
              <a:t>Line {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getX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setX</a:t>
            </a:r>
            <a:r>
              <a:rPr lang="en-US" sz="1600" dirty="0" smtClean="0"/>
              <a:t>(</a:t>
            </a:r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newX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setY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newY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55685660"/>
      </p:ext>
    </p:extLst>
  </p:cSld>
  <p:clrMapOvr>
    <a:masterClrMapping/>
  </p:clrMapOvr>
  <p:transition advTm="25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Implementation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066800"/>
            <a:ext cx="8077200" cy="472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Line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initHeight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initWidth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initHeight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width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85216365"/>
      </p:ext>
    </p:extLst>
  </p:cSld>
  <p:clrMapOvr>
    <a:masterClrMapping/>
  </p:clrMapOvr>
  <p:transition advTm="390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895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Define contracts between our users and implementers</a:t>
            </a:r>
          </a:p>
          <a:p>
            <a:r>
              <a:rPr lang="en-US" dirty="0" smtClean="0"/>
              <a:t>Optional – they may not be used</a:t>
            </a:r>
          </a:p>
          <a:p>
            <a:r>
              <a:rPr lang="en-US" dirty="0" smtClean="0"/>
              <a:t>Good style to use them</a:t>
            </a:r>
          </a:p>
          <a:p>
            <a:pPr lvl="1"/>
            <a:r>
              <a:rPr lang="en-US" dirty="0" smtClean="0"/>
              <a:t>Each instance method must be in some interface (static methods cannot be in interfaces)</a:t>
            </a:r>
          </a:p>
          <a:p>
            <a:pPr lvl="1"/>
            <a:r>
              <a:rPr lang="en-US" dirty="0" smtClean="0"/>
              <a:t>Each object variable must be type by an interface</a:t>
            </a:r>
          </a:p>
          <a:p>
            <a:r>
              <a:rPr lang="en-US" dirty="0" smtClean="0"/>
              <a:t>Can be derived bottom up or top down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66208292"/>
      </p:ext>
    </p:extLst>
  </p:cSld>
  <p:clrMapOvr>
    <a:masterClrMapping/>
  </p:clrMapOvr>
  <p:transition advTm="106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Relating Interface and Class Names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219200"/>
            <a:ext cx="2590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Name: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752600"/>
            <a:ext cx="74676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&lt;Qualifier&gt;&lt;Interface&gt;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ASpaceEfficientBMISpreadsheet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SpaceEfficientBMISpreadsheet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3048000"/>
            <a:ext cx="74676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&lt;Interface&gt;&lt;Qualifier&gt; </a:t>
            </a:r>
            <a:r>
              <a:rPr lang="en-US" dirty="0" err="1" smtClean="0">
                <a:solidFill>
                  <a:schemeClr val="tx1"/>
                </a:solidFill>
              </a:rPr>
              <a:t>Impl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BMISpreadsheetImpl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BMISpreadsheetSpaceEfficientImpl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343400"/>
            <a:ext cx="2590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 Name: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4876800"/>
            <a:ext cx="74676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ClassName</a:t>
            </a:r>
            <a:r>
              <a:rPr lang="en-US" dirty="0" smtClean="0">
                <a:solidFill>
                  <a:schemeClr val="tx1"/>
                </a:solidFill>
              </a:rPr>
              <a:t>&gt;Interface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	- </a:t>
            </a:r>
            <a:r>
              <a:rPr lang="en-US" dirty="0" err="1" smtClean="0">
                <a:solidFill>
                  <a:schemeClr val="tx1"/>
                </a:solidFill>
              </a:rPr>
              <a:t>ABMISpreadsheetInterface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&quot;No&quot; Symbol 8"/>
          <p:cNvSpPr/>
          <p:nvPr/>
        </p:nvSpPr>
        <p:spPr>
          <a:xfrm>
            <a:off x="2819400" y="5105400"/>
            <a:ext cx="914400" cy="838200"/>
          </a:xfrm>
          <a:prstGeom prst="noSmoking">
            <a:avLst>
              <a:gd name="adj" fmla="val 15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905000" y="6336268"/>
            <a:ext cx="6846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Assumes only one implementation of interface will be created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698297269"/>
      </p:ext>
    </p:extLst>
  </p:cSld>
  <p:clrMapOvr>
    <a:masterClrMapping/>
  </p:clrMapOvr>
  <p:transition advTm="146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040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"/>
    </mc:Choice>
    <mc:Fallback xmlns="">
      <p:transition spd="slow" advTm="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04800" y="4759290"/>
            <a:ext cx="5638800" cy="19963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ARecursingFactorialSpreadsheet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ARecursingFactorialSpreadsheet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ARecursingFactorialSpreadsheet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factorial2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ARecursingFactorialSpreadsheet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 factorial1.setNumber(2);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factorial2.setNumber(7);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Recursing</a:t>
            </a:r>
            <a:r>
              <a:rPr lang="en-US" dirty="0"/>
              <a:t> </a:t>
            </a:r>
            <a:r>
              <a:rPr lang="en-US" dirty="0" smtClean="0"/>
              <a:t>Spreadsheet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1" y="951562"/>
            <a:ext cx="85344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ARecursingFactorialSpreadsheet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long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number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factorial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Factorials.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recursingFactorial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long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00" y="2032082"/>
            <a:ext cx="2743200" cy="9221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Uses looping rather than recursive factorial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4419601" y="2493172"/>
            <a:ext cx="1523999" cy="554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943600" y="3352800"/>
            <a:ext cx="2743200" cy="825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does not know or care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5029200" y="3765757"/>
            <a:ext cx="914400" cy="9935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943601" y="6019800"/>
            <a:ext cx="2743200" cy="7358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calling code remains the same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943600" y="4267200"/>
            <a:ext cx="27432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public methods (visible components) of the two classes remain the same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4467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00"/>
    </mc:Choice>
    <mc:Fallback xmlns="">
      <p:transition spd="slow" advTm="2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5" grpId="0" animBg="1"/>
      <p:bldP spid="7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1905000" y="2835791"/>
            <a:ext cx="1219200" cy="914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308249"/>
      </p:ext>
    </p:extLst>
  </p:cSld>
  <p:clrMapOvr>
    <a:masterClrMapping/>
  </p:clrMapOvr>
  <p:transition advTm="50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Coordinate System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524000" y="2057400"/>
            <a:ext cx="0" cy="3505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24000" y="2057400"/>
            <a:ext cx="5486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95400" y="571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162800" y="1828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X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752600" y="2362200"/>
            <a:ext cx="4419600" cy="2362200"/>
            <a:chOff x="1104" y="1488"/>
            <a:chExt cx="2784" cy="1488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104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104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696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072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3072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2400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728" y="2160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400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104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728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2400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696" y="2784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696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072" y="1488"/>
              <a:ext cx="192" cy="19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066800" y="1524000"/>
            <a:ext cx="76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/>
              <a:t>(0,0)</a:t>
            </a:r>
          </a:p>
        </p:txBody>
      </p: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95600" y="1143000"/>
            <a:ext cx="990600" cy="2209800"/>
            <a:chOff x="1824" y="720"/>
            <a:chExt cx="624" cy="1392"/>
          </a:xfrm>
        </p:grpSpPr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1824" y="720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b="1"/>
                <a:t>(3,2)</a:t>
              </a: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2112" y="1008"/>
              <a:ext cx="336" cy="11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6248400" y="3733800"/>
            <a:ext cx="1682750" cy="685800"/>
            <a:chOff x="3936" y="2352"/>
            <a:chExt cx="1060" cy="432"/>
          </a:xfrm>
        </p:grpSpPr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4411" y="2352"/>
              <a:ext cx="58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</a:rPr>
                <a:t>pixels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 flipV="1">
              <a:off x="3936" y="2352"/>
              <a:ext cx="48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>
              <a:off x="3936" y="2544"/>
              <a:ext cx="48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2971800" y="4572000"/>
            <a:ext cx="533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and Y coordinates must be </a:t>
            </a:r>
            <a:r>
              <a:rPr lang="en-US" dirty="0" err="1" smtClean="0"/>
              <a:t>int</a:t>
            </a:r>
            <a:r>
              <a:rPr lang="en-US" dirty="0" smtClean="0"/>
              <a:t> values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971800" y="5181600"/>
            <a:ext cx="533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Radius and Angle can be double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971800" y="5791200"/>
            <a:ext cx="533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Angle is a decimal value between 0 and 2</a:t>
            </a:r>
            <a:r>
              <a:rPr lang="en-US" dirty="0" smtClean="0">
                <a:sym typeface="Symbol"/>
              </a:rPr>
              <a:t>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971800" y="6400800"/>
            <a:ext cx="533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window has its own coordinate system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063507"/>
      </p:ext>
    </p:extLst>
  </p:cSld>
  <p:clrMapOvr>
    <a:masterClrMapping/>
  </p:clrMapOvr>
  <p:transition advTm="140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Interfaces: Capturing Common Visible Components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1" y="1143000"/>
            <a:ext cx="85344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nsolas"/>
            </a:endParaRP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FactorialSpreadsheet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long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getFactorial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9601" y="4778414"/>
            <a:ext cx="2438401" cy="10889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Like a class, an interface must be in its own file, with a .java suffix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983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20"/>
    </mc:Choice>
    <mc:Fallback xmlns="">
      <p:transition spd="slow" advTm="13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1" y="951562"/>
            <a:ext cx="85344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FactorialSpreadsheet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long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number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factorial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Factorials.</a:t>
            </a:r>
            <a:r>
              <a:rPr lang="en-US" sz="1600" i="1" dirty="0" err="1">
                <a:solidFill>
                  <a:srgbClr val="000000"/>
                </a:solidFill>
                <a:latin typeface="Consolas"/>
              </a:rPr>
              <a:t>loopingFactorial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long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4842300"/>
            <a:ext cx="5638800" cy="1787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factorial2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factorial1.setNumber(2);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f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actorial2.setNumber(2);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Looping Interface Implementation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358220" y="5486400"/>
            <a:ext cx="2059241" cy="6539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Creating a Class instance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3620913" y="5486400"/>
            <a:ext cx="2723196" cy="3269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344109" y="3505200"/>
            <a:ext cx="1258221" cy="6539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 as type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1"/>
            <a:endCxn id="14" idx="3"/>
          </p:cNvCxnSpPr>
          <p:nvPr/>
        </p:nvCxnSpPr>
        <p:spPr>
          <a:xfrm flipH="1">
            <a:off x="2743200" y="3832186"/>
            <a:ext cx="3600909" cy="1254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816663" y="1028700"/>
            <a:ext cx="129355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426" y="4914900"/>
            <a:ext cx="2431774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1193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582"/>
    </mc:Choice>
    <mc:Fallback xmlns="">
      <p:transition spd="slow" advTm="52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24" grpId="0" animBg="1"/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4800" y="4842300"/>
            <a:ext cx="5638800" cy="1787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ALoopingFactorialSpreadsheet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FactorialSpreadsheet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factorial2 =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ARecursiveFactorialSpreadsheet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factorial1.setNumber(2);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Factorial2.setNumber(7);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f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actorial1 = factorial2;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Implementation of same Interface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029200" y="4118400"/>
            <a:ext cx="35814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variable typed by an interface can be assigned an instance of any class that implements the interface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29200" y="57150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Makes it easier to switch implementations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29199" y="982205"/>
            <a:ext cx="129355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5800" y="5564400"/>
            <a:ext cx="43434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" y="6305550"/>
            <a:ext cx="2971800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951562"/>
            <a:ext cx="8762999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ARecursingFactorialSpreadsheet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FactorialSpreadsheet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{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long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setNumber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number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factorial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Factorials.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recursingFactorial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number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long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factorial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0146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7"/>
    </mc:Choice>
    <mc:Fallback xmlns="">
      <p:transition spd="slow" advTm="7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Implementation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90600"/>
            <a:ext cx="86868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ABMISpreadsheet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theInitialWeight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weight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newWeight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double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getBMI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weight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/(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*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3442316" y="1094913"/>
            <a:ext cx="3110883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768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7"/>
    </mc:Choice>
    <mc:Fallback xmlns="">
      <p:transition spd="slow" advTm="3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6F9B0D4-772E-4778-978F-FED6FA325FE9}"/>
  <p:tag name="ATHENA.CUSTOMXMLCONTENT" val="&lt;?xml version=&quot;1.0&quot;?&gt;&lt;athena xmlns=&quot;http://schemas.microsoft.com/edu/athena&quot; version=&quot;0.1.3885.0&quot;&gt;&lt;timings duration=&quot;1452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F31A92F-0CB4-428F-A207-1B9AA8D8BD79}"/>
  <p:tag name="ATHENA.CUSTOMXMLCONTENT" val="&lt;?xml version=&quot;1.0&quot;?&gt;&lt;athena xmlns=&quot;http://schemas.microsoft.com/edu/athena&quot; version=&quot;0.1.3885.0&quot;&gt;&lt;media embedded=&quot;true&quot; recordStart=&quot;0&quot; recordEnd=&quot;244054&quot; recordLength=&quot;244054&quot; start=&quot;0&quot; end=&quot;24405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4|10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4"/>
  <p:tag name="ATHENA.CUSTOMXMLID" val="{244A8879-9781-4166-B987-60B89A422136}"/>
  <p:tag name="ATHENA.CUSTOMXMLCONTENT" val="&lt;?xml version=&quot;1.0&quot;?&gt;&lt;athena xmlns=&quot;http://schemas.microsoft.com/edu/athena&quot; version=&quot;0.1.3885.0&quot;&gt;&lt;timings duration=&quot;130868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6620635-AD55-43D1-903D-EC011120A678}"/>
  <p:tag name="ATHENA.CUSTOMXMLCONTENT" val="&lt;?xml version=&quot;1.0&quot;?&gt;&lt;athena xmlns=&quot;http://schemas.microsoft.com/edu/athena&quot; version=&quot;0.1.3885.0&quot;&gt;&lt;media embedded=&quot;true&quot; recordStart=&quot;0&quot; recordEnd=&quot;130868&quot; recordLength=&quot;130868&quot; start=&quot;0&quot; end=&quot;13086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9.8|2.5|29.4|3.3"/>
  <p:tag name="ATHENA.CUSTOMXMLID" val="{8D99F17B-9485-4499-AB96-ACF78B52FF42}"/>
  <p:tag name="ATHENA.CUSTOMXMLCONTENT" val="&lt;?xml version=&quot;1.0&quot;?&gt;&lt;athena xmlns=&quot;http://schemas.microsoft.com/edu/athena&quot; version=&quot;0.1.3885.0&quot;&gt;&lt;timings duration=&quot;526548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FE51F04-913D-441B-B648-0B2B07FD7C9A}"/>
  <p:tag name="ATHENA.CUSTOMXMLCONTENT" val="&lt;?xml version=&quot;1.0&quot;?&gt;&lt;athena xmlns=&quot;http://schemas.microsoft.com/edu/athena&quot; version=&quot;0.1.3885.0&quot;&gt;&lt;media embedded=&quot;true&quot; recordStart=&quot;0&quot; recordEnd=&quot;526548&quot; recordLength=&quot;526548&quot; start=&quot;0&quot; end=&quot;52654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3.1|9.1"/>
  <p:tag name="ATHENA.CUSTOMXMLID" val="{0B801B40-432D-4563-ACE7-96CD45DD8399}"/>
  <p:tag name="ATHENA.CUSTOMXMLCONTENT" val="&lt;?xml version=&quot;1.0&quot;?&gt;&lt;athena xmlns=&quot;http://schemas.microsoft.com/edu/athena&quot; version=&quot;0.1.3885.0&quot;&gt;&lt;timings duration=&quot;72354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28019E2-1329-4CD5-A546-D9A2C875EC24}"/>
  <p:tag name="ATHENA.CUSTOMXMLCONTENT" val="&lt;?xml version=&quot;1.0&quot;?&gt;&lt;athena xmlns=&quot;http://schemas.microsoft.com/edu/athena&quot; version=&quot;0.1.3885.0&quot;&gt;&lt;media embedded=&quot;true&quot; recordStart=&quot;0&quot; recordEnd=&quot;72354&quot; recordLength=&quot;72354&quot; start=&quot;0&quot; end=&quot;7235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  <p:tag name="ATHENA.CUSTOMXMLID" val="{E55F9CAF-2442-4025-A856-29AB2EFFF730}"/>
  <p:tag name="ATHENA.CUSTOMXMLCONTENT" val="&lt;?xml version=&quot;1.0&quot;?&gt;&lt;athena xmlns=&quot;http://schemas.microsoft.com/edu/athena&quot; version=&quot;0.1.3885.0&quot;&gt;&lt;timings duration=&quot;32567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E26DC91-870A-4EBA-96BC-6CD31E147F67}"/>
  <p:tag name="ATHENA.CUSTOMXMLCONTENT" val="&lt;?xml version=&quot;1.0&quot;?&gt;&lt;athena xmlns=&quot;http://schemas.microsoft.com/edu/athena&quot; version=&quot;0.1.3885.0&quot;&gt;&lt;media embedded=&quot;true&quot; recordStart=&quot;0&quot; recordEnd=&quot;32567&quot; recordLength=&quot;32567&quot; start=&quot;0&quot; end=&quot;3256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9|3.9"/>
  <p:tag name="ATHENA.CUSTOMXMLID" val="{8AAD919E-4D01-440B-A1A0-876BE8543804}"/>
  <p:tag name="ATHENA.CUSTOMXMLCONTENT" val="&lt;?xml version=&quot;1.0&quot;?&gt;&lt;athena xmlns=&quot;http://schemas.microsoft.com/edu/athena&quot; version=&quot;0.1.3885.0&quot;&gt;&lt;timings duration=&quot;117691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7E47671-92BB-451B-A7CE-C02A3EF41641}"/>
  <p:tag name="ATHENA.CUSTOMXMLCONTENT" val="&lt;?xml version=&quot;1.0&quot;?&gt;&lt;athena xmlns=&quot;http://schemas.microsoft.com/edu/athena&quot; version=&quot;0.1.3885.0&quot;&gt;&lt;media embedded=&quot;true&quot; recordStart=&quot;0&quot; recordEnd=&quot;1452&quot; recordLength=&quot;1452&quot; start=&quot;0&quot; end=&quot;145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4413606-763A-43E7-A327-0E4F95F5F217}"/>
  <p:tag name="ATHENA.CUSTOMXMLCONTENT" val="&lt;?xml version=&quot;1.0&quot;?&gt;&lt;athena xmlns=&quot;http://schemas.microsoft.com/edu/athena&quot; version=&quot;0.1.3885.0&quot;&gt;&lt;media embedded=&quot;true&quot; recordStart=&quot;0&quot; recordEnd=&quot;117691&quot; recordLength=&quot;117691&quot; start=&quot;0&quot; end=&quot;11769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  <p:tag name="ATHENA.CUSTOMXMLID" val="{0539BA26-E30F-45FD-8873-B40D309C10EC}"/>
  <p:tag name="ATHENA.CUSTOMXMLCONTENT" val="&lt;?xml version=&quot;1.0&quot;?&gt;&lt;athena xmlns=&quot;http://schemas.microsoft.com/edu/athena&quot; version=&quot;0.1.3885.0&quot;&gt;&lt;timings duration=&quot;14815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2894A2A-F2B7-4DF2-A0DE-670FD8FB57B9}"/>
  <p:tag name="ATHENA.CUSTOMXMLCONTENT" val="&lt;?xml version=&quot;1.0&quot;?&gt;&lt;athena xmlns=&quot;http://schemas.microsoft.com/edu/athena&quot; version=&quot;0.1.3885.0&quot;&gt;&lt;media embedded=&quot;true&quot; recordStart=&quot;0&quot; recordEnd=&quot;14815&quot; recordLength=&quot;14815&quot; start=&quot;0&quot; end=&quot;1481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0.7"/>
  <p:tag name="ATHENA.CUSTOMXMLID" val="{70CD32A2-5B1D-4ADD-A74A-5B1045B09035}"/>
  <p:tag name="ATHENA.CUSTOMXMLCONTENT" val="&lt;?xml version=&quot;1.0&quot;?&gt;&lt;athena xmlns=&quot;http://schemas.microsoft.com/edu/athena&quot; version=&quot;0.1.3885.0&quot;&gt;&lt;timings duration=&quot;44954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C5980D6-7342-457D-912F-2FCE9E5BE739}"/>
  <p:tag name="ATHENA.CUSTOMXMLCONTENT" val="&lt;?xml version=&quot;1.0&quot;?&gt;&lt;athena xmlns=&quot;http://schemas.microsoft.com/edu/athena&quot; version=&quot;0.1.3885.0&quot;&gt;&lt;media embedded=&quot;true&quot; recordStart=&quot;0&quot; recordEnd=&quot;44954&quot; recordLength=&quot;44954&quot; start=&quot;0&quot; end=&quot;4495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C049347-9A9B-43E6-B0AF-2352236A8C50}"/>
  <p:tag name="ATHENA.CUSTOMXMLCONTENT" val="&lt;?xml version=&quot;1.0&quot;?&gt;&lt;athena xmlns=&quot;http://schemas.microsoft.com/edu/athena&quot; version=&quot;0.1.3885.0&quot;&gt;&lt;timings duration=&quot;89305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BC327FF-8D68-4643-936D-19EB3A234322}"/>
  <p:tag name="ATHENA.CUSTOMXMLCONTENT" val="&lt;?xml version=&quot;1.0&quot;?&gt;&lt;athena xmlns=&quot;http://schemas.microsoft.com/edu/athena&quot; version=&quot;0.1.3885.0&quot;&gt;&lt;media embedded=&quot;true&quot; recordStart=&quot;0&quot; recordEnd=&quot;89305&quot; recordLength=&quot;89305&quot; start=&quot;0&quot; end=&quot;8930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D6F1AAA-3EB6-42C4-A24B-DFB6835C16DB}"/>
  <p:tag name="ATHENA.CUSTOMXMLCONTENT" val="&lt;?xml version=&quot;1.0&quot;?&gt;&lt;athena xmlns=&quot;http://schemas.microsoft.com/edu/athena&quot; version=&quot;0.1.3885.0&quot;&gt;&lt;timings duration=&quot;30001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9433427-8B17-4E6F-8A73-EB441D717A37}"/>
  <p:tag name="ATHENA.CUSTOMXMLCONTENT" val="&lt;?xml version=&quot;1.0&quot;?&gt;&lt;athena xmlns=&quot;http://schemas.microsoft.com/edu/athena&quot; version=&quot;0.1.3885.0&quot;&gt;&lt;media embedded=&quot;true&quot; recordStart=&quot;0&quot; recordEnd=&quot;30001&quot; recordLength=&quot;30001&quot; start=&quot;0&quot; end=&quot;3000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  <p:tag name="ATHENA.CUSTOMXMLID" val="{210872B4-EC61-4834-942C-CFA3BC8F8133}"/>
  <p:tag name="ATHENA.CUSTOMXMLCONTENT" val="&lt;?xml version=&quot;1.0&quot;?&gt;&lt;athena xmlns=&quot;http://schemas.microsoft.com/edu/athena&quot; version=&quot;0.1.3885.0&quot;&gt;&lt;timings duration=&quot;345560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551E261-89A1-418D-B597-103FC016755D}"/>
  <p:tag name="ATHENA.CUSTOMXMLCONTENT" val="&lt;?xml version=&quot;1.0&quot;?&gt;&lt;athena xmlns=&quot;http://schemas.microsoft.com/edu/athena&quot; version=&quot;0.1.3885.0&quot;&gt;&lt;timings duration=&quot;24114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192050A-E72C-492F-96E0-55A564BCDFBE}"/>
  <p:tag name="ATHENA.CUSTOMXMLCONTENT" val="&lt;?xml version=&quot;1.0&quot;?&gt;&lt;athena xmlns=&quot;http://schemas.microsoft.com/edu/athena&quot; version=&quot;0.1.3885.0&quot;&gt;&lt;media embedded=&quot;true&quot; recordStart=&quot;0&quot; recordEnd=&quot;345560&quot; recordLength=&quot;345560&quot; start=&quot;0&quot; end=&quot;34556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73A6F87-7B9A-43E9-8B24-A6E55200D5CA}"/>
  <p:tag name="ATHENA.CUSTOMXMLCONTENT" val="&lt;?xml version=&quot;1.0&quot;?&gt;&lt;athena xmlns=&quot;http://schemas.microsoft.com/edu/athena&quot; version=&quot;0.1.3885.0&quot;&gt;&lt;timings duration=&quot;29687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EFAA2B6-7E84-48E8-A802-BCC8EF0C60C0}"/>
  <p:tag name="ATHENA.CUSTOMXMLCONTENT" val="&lt;?xml version=&quot;1.0&quot;?&gt;&lt;athena xmlns=&quot;http://schemas.microsoft.com/edu/athena&quot; version=&quot;0.1.3885.0&quot;&gt;&lt;media embedded=&quot;true&quot; recordStart=&quot;0&quot; recordEnd=&quot;29687&quot; recordLength=&quot;29687&quot; start=&quot;0&quot; end=&quot;2968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94B3881-551B-455E-B5C5-2363FC1DBAE9}"/>
  <p:tag name="ATHENA.CUSTOMXMLCONTENT" val="&lt;?xml version=&quot;1.0&quot;?&gt;&lt;athena xmlns=&quot;http://schemas.microsoft.com/edu/athena&quot; version=&quot;0.1.3885.0&quot;&gt;&lt;timings duration=&quot;23360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C9A3C28-C976-42AE-81D0-DFFD28039F71}"/>
  <p:tag name="ATHENA.CUSTOMXMLCONTENT" val="&lt;?xml version=&quot;1.0&quot;?&gt;&lt;athena xmlns=&quot;http://schemas.microsoft.com/edu/athena&quot; version=&quot;0.1.3885.0&quot;&gt;&lt;media embedded=&quot;true&quot; recordStart=&quot;0&quot; recordEnd=&quot;23360&quot; recordLength=&quot;23360&quot; start=&quot;0&quot; end=&quot;2336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9F8CA67-F8A3-4A73-A97A-614480C6894E}"/>
  <p:tag name="ATHENA.CUSTOMXMLCONTENT" val="&lt;?xml version=&quot;1.0&quot;?&gt;&lt;athena xmlns=&quot;http://schemas.microsoft.com/edu/athena&quot; version=&quot;0.1.3885.0&quot;&gt;&lt;timings duration=&quot;271221&quot;/&gt;&lt;/athen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D4A1A2A-A537-40FF-87F5-6BA90D4E8215}"/>
  <p:tag name="ATHENA.CUSTOMXMLCONTENT" val="&lt;?xml version=&quot;1.0&quot;?&gt;&lt;athena xmlns=&quot;http://schemas.microsoft.com/edu/athena&quot; version=&quot;0.1.3885.0&quot;&gt;&lt;media embedded=&quot;true&quot; recordStart=&quot;0&quot; recordEnd=&quot;271221&quot; recordLength=&quot;271221&quot; start=&quot;0&quot; end=&quot;27122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0.4|0.4"/>
  <p:tag name="ATHENA.CUSTOMXMLID" val="{CF5BCD0B-B7EF-4589-81C0-B42537720C53}"/>
  <p:tag name="ATHENA.CUSTOMXMLCONTENT" val="&lt;?xml version=&quot;1.0&quot;?&gt;&lt;athena xmlns=&quot;http://schemas.microsoft.com/edu/athena&quot; version=&quot;0.1.3885.0&quot;&gt;&lt;timings duration=&quot;70508&quot;/&gt;&lt;/athen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83A3999-C273-45B0-ACDB-4199852735CF}"/>
  <p:tag name="ATHENA.CUSTOMXMLCONTENT" val="&lt;?xml version=&quot;1.0&quot;?&gt;&lt;athena xmlns=&quot;http://schemas.microsoft.com/edu/athena&quot; version=&quot;0.1.3885.0&quot;&gt;&lt;media embedded=&quot;true&quot; recordStart=&quot;0&quot; recordEnd=&quot;70508&quot; recordLength=&quot;70508&quot; start=&quot;0&quot; end=&quot;7050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0.1|1.5"/>
  <p:tag name="ATHENA.CUSTOMXMLID" val="{A8645B62-3A76-4FC3-AE78-77D88F2FB0B6}"/>
  <p:tag name="ATHENA.CUSTOMXMLCONTENT" val="&lt;?xml version=&quot;1.0&quot;?&gt;&lt;athena xmlns=&quot;http://schemas.microsoft.com/edu/athena&quot; version=&quot;0.1.3885.0&quot;&gt;&lt;timings duration=&quot;108670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5095067-8370-40E8-AC07-AFD538AC6AA2}"/>
  <p:tag name="ATHENA.CUSTOMXMLCONTENT" val="&lt;?xml version=&quot;1.0&quot;?&gt;&lt;athena xmlns=&quot;http://schemas.microsoft.com/edu/athena&quot; version=&quot;0.1.3885.0&quot;&gt;&lt;media embedded=&quot;true&quot; recordStart=&quot;0&quot; recordEnd=&quot;24114&quot; recordLength=&quot;24114&quot; start=&quot;0&quot; end=&quot;2411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7FB7FA6-B8B1-4EB9-A658-AB7166BDC869}"/>
  <p:tag name="ATHENA.CUSTOMXMLCONTENT" val="&lt;?xml version=&quot;1.0&quot;?&gt;&lt;athena xmlns=&quot;http://schemas.microsoft.com/edu/athena&quot; version=&quot;0.1.3885.0&quot;&gt;&lt;media embedded=&quot;true&quot; recordStart=&quot;0&quot; recordEnd=&quot;108670&quot; recordLength=&quot;108670&quot; start=&quot;0&quot; end=&quot;1086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  <p:tag name="ATHENA.CUSTOMXMLID" val="{E4AFF91F-078B-427A-BE76-8E9872F132ED}"/>
  <p:tag name="ATHENA.CUSTOMXMLCONTENT" val="&lt;?xml version=&quot;1.0&quot;?&gt;&lt;athena xmlns=&quot;http://schemas.microsoft.com/edu/athena&quot; version=&quot;0.1.3885.0&quot;&gt;&lt;timings duration=&quot;18948&quot;/&gt;&lt;/athena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C82F71F-BEE1-4E05-9BE3-E70281D197F6}"/>
  <p:tag name="ATHENA.CUSTOMXMLCONTENT" val="&lt;?xml version=&quot;1.0&quot;?&gt;&lt;athena xmlns=&quot;http://schemas.microsoft.com/edu/athena&quot; version=&quot;0.1.3885.0&quot;&gt;&lt;media embedded=&quot;true&quot; recordStart=&quot;0&quot; recordEnd=&quot;18948&quot; recordLength=&quot;18948&quot; start=&quot;0&quot; end=&quot;1894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29.3"/>
  <p:tag name="ATHENA.CUSTOMXMLID" val="{CF38CBDA-DF88-4210-9684-3B8F00C0DE6B}"/>
  <p:tag name="ATHENA.CUSTOMXMLCONTENT" val="&lt;?xml version=&quot;1.0&quot;?&gt;&lt;athena xmlns=&quot;http://schemas.microsoft.com/edu/athena&quot; version=&quot;0.1.3885.0&quot;&gt;&lt;timings duration=&quot;138914&quot;/&gt;&lt;/athena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3C5F1A5-551C-49BF-AECB-E1FFCBC9FAA3}"/>
  <p:tag name="ATHENA.CUSTOMXMLCONTENT" val="&lt;?xml version=&quot;1.0&quot;?&gt;&lt;athena xmlns=&quot;http://schemas.microsoft.com/edu/athena&quot; version=&quot;0.1.3885.0&quot;&gt;&lt;media embedded=&quot;true&quot; recordStart=&quot;0&quot; recordEnd=&quot;138914&quot; recordLength=&quot;138914&quot; start=&quot;0&quot; end=&quot;13891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89.1|10.1|27.3|4.9"/>
  <p:tag name="ATHENA.CUSTOMXMLID" val="{640D3B26-5B34-4374-9721-132C059C687F}"/>
  <p:tag name="ATHENA.CUSTOMXMLCONTENT" val="&lt;?xml version=&quot;1.0&quot;?&gt;&lt;athena xmlns=&quot;http://schemas.microsoft.com/edu/athena&quot; version=&quot;0.1.3885.0&quot;&gt;&lt;timings duration=&quot;189487&quot;/&gt;&lt;/athena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12CD658-7566-41DE-B774-20CB09C33B86}"/>
  <p:tag name="ATHENA.CUSTOMXMLCONTENT" val="&lt;?xml version=&quot;1.0&quot;?&gt;&lt;athena xmlns=&quot;http://schemas.microsoft.com/edu/athena&quot; version=&quot;0.1.3885.0&quot;&gt;&lt;media embedded=&quot;true&quot; recordStart=&quot;0&quot; recordEnd=&quot;189487&quot; recordLength=&quot;189487&quot; start=&quot;0&quot; end=&quot;18948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2"/>
  <p:tag name="ATHENA.CUSTOMXMLID" val="{0C98138D-E9A3-42C1-909F-181E9B417E46}"/>
  <p:tag name="ATHENA.CUSTOMXMLCONTENT" val="&lt;?xml version=&quot;1.0&quot;?&gt;&lt;athena xmlns=&quot;http://schemas.microsoft.com/edu/athena&quot; version=&quot;0.1.3885.0&quot;&gt;&lt;timings duration=&quot;217897&quot;/&gt;&lt;/athena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2D7998A-79A5-4BFE-8291-A75BA94EF918}"/>
  <p:tag name="ATHENA.CUSTOMXMLCONTENT" val="&lt;?xml version=&quot;1.0&quot;?&gt;&lt;athena xmlns=&quot;http://schemas.microsoft.com/edu/athena&quot; version=&quot;0.1.3885.0&quot;&gt;&lt;media embedded=&quot;true&quot; recordStart=&quot;0&quot; recordEnd=&quot;217897&quot; recordLength=&quot;217897&quot; start=&quot;0&quot; end=&quot;21789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2.3|1|0.6|1.3"/>
  <p:tag name="ATHENA.CUSTOMXMLID" val="{06F922DA-8E94-4DE6-BCF0-FC76817C1F2F}"/>
  <p:tag name="ATHENA.CUSTOMXMLCONTENT" val="&lt;?xml version=&quot;1.0&quot;?&gt;&lt;athena xmlns=&quot;http://schemas.microsoft.com/edu/athena&quot; version=&quot;0.1.3885.0&quot;&gt;&lt;timings duration=&quot;406686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1.9|58.4"/>
  <p:tag name="ATHENA.CUSTOMXMLID" val="{EE4A686E-304F-4CCF-9FFC-FF8F084B81C0}"/>
  <p:tag name="ATHENA.CUSTOMXMLCONTENT" val="&lt;?xml version=&quot;1.0&quot;?&gt;&lt;athena xmlns=&quot;http://schemas.microsoft.com/edu/athena&quot; version=&quot;0.1.3885.0&quot;&gt;&lt;timings duration=&quot;124227&quot;/&gt;&lt;/athena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DADF9C0-F9D5-4B8D-BD45-D967E96F80C2}"/>
  <p:tag name="ATHENA.CUSTOMXMLCONTENT" val="&lt;?xml version=&quot;1.0&quot;?&gt;&lt;athena xmlns=&quot;http://schemas.microsoft.com/edu/athena&quot; version=&quot;0.1.3885.0&quot;&gt;&lt;media embedded=&quot;true&quot; recordStart=&quot;0&quot; recordEnd=&quot;406686&quot; recordLength=&quot;406686&quot; start=&quot;0&quot; end=&quot;40668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  <p:tag name="ATHENA.CUSTOMXMLID" val="{5414037A-E0A5-4E0E-ADCC-1AFE801831CA}"/>
  <p:tag name="ATHENA.CUSTOMXMLCONTENT" val="&lt;?xml version=&quot;1.0&quot;?&gt;&lt;athena xmlns=&quot;http://schemas.microsoft.com/edu/athena&quot; version=&quot;0.1.3885.0&quot;&gt;&lt;timings duration=&quot;13759&quot;/&gt;&lt;/athena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EC6FBD1-322D-4948-8DA8-EB60BA84A08C}"/>
  <p:tag name="ATHENA.CUSTOMXMLCONTENT" val="&lt;?xml version=&quot;1.0&quot;?&gt;&lt;athena xmlns=&quot;http://schemas.microsoft.com/edu/athena&quot; version=&quot;0.1.3885.0&quot;&gt;&lt;media embedded=&quot;true&quot; recordStart=&quot;0&quot; recordEnd=&quot;13759&quot; recordLength=&quot;13759&quot; start=&quot;0&quot; end=&quot;1375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DDEAFAD-3842-44D8-AC12-737F297FFB73}"/>
  <p:tag name="ATHENA.CUSTOMXMLCONTENT" val="&lt;?xml version=&quot;1.0&quot;?&gt;&lt;athena xmlns=&quot;http://schemas.microsoft.com/edu/athena&quot; version=&quot;0.1.3885.0&quot;&gt;&lt;timings duration=&quot;15569&quot;/&gt;&lt;/athena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B5B2CEA-0801-4A02-8BF5-5536C088FD62}"/>
  <p:tag name="ATHENA.CUSTOMXMLCONTENT" val="&lt;?xml version=&quot;1.0&quot;?&gt;&lt;athena xmlns=&quot;http://schemas.microsoft.com/edu/athena&quot; version=&quot;0.1.3885.0&quot;&gt;&lt;media embedded=&quot;true&quot; recordStart=&quot;0&quot; recordEnd=&quot;15569&quot; recordLength=&quot;15569&quot; start=&quot;0&quot; end=&quot;1556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DAA0499-92B9-49C3-B91D-306850622AE4}"/>
  <p:tag name="ATHENA.CUSTOMXMLCONTENT" val="&lt;?xml version=&quot;1.0&quot;?&gt;&lt;athena xmlns=&quot;http://schemas.microsoft.com/edu/athena&quot; version=&quot;0.1.3885.0&quot;&gt;&lt;timings duration=&quot;22710&quot;/&gt;&lt;/athena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D1D143B-191E-445C-A653-78FF2C44F6DD}"/>
  <p:tag name="ATHENA.CUSTOMXMLCONTENT" val="&lt;?xml version=&quot;1.0&quot;?&gt;&lt;athena xmlns=&quot;http://schemas.microsoft.com/edu/athena&quot; version=&quot;0.1.3885.0&quot;&gt;&lt;media embedded=&quot;true&quot; recordStart=&quot;0&quot; recordEnd=&quot;22710&quot; recordLength=&quot;22710&quot; start=&quot;0&quot; end=&quot;227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4.5|5.6|27.2|5.2"/>
  <p:tag name="ATHENA.CUSTOMXMLID" val="{72AC5CF4-D1AA-4133-AE90-A1A8F5E24E4A}"/>
  <p:tag name="ATHENA.CUSTOMXMLCONTENT" val="&lt;?xml version=&quot;1.0&quot;?&gt;&lt;athena xmlns=&quot;http://schemas.microsoft.com/edu/athena&quot; version=&quot;0.1.3885.0&quot;&gt;&lt;timings duration=&quot;69103&quot;/&gt;&lt;/athena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13B07D0-62D1-4CB1-A11B-1A6DD922BEF0}"/>
  <p:tag name="ATHENA.CUSTOMXMLCONTENT" val="&lt;?xml version=&quot;1.0&quot;?&gt;&lt;athena xmlns=&quot;http://schemas.microsoft.com/edu/athena&quot; version=&quot;0.1.3885.0&quot;&gt;&lt;media embedded=&quot;true&quot; recordStart=&quot;0&quot; recordEnd=&quot;69103&quot; recordLength=&quot;69103&quot; start=&quot;0&quot; end=&quot;6910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2"/>
  <p:tag name="ATHENA.CUSTOMXMLID" val="{F00C5F5C-5BE0-4153-A622-836F1E6D1EC2}"/>
  <p:tag name="ATHENA.CUSTOMXMLCONTENT" val="&lt;?xml version=&quot;1.0&quot;?&gt;&lt;athena xmlns=&quot;http://schemas.microsoft.com/edu/athena&quot; version=&quot;0.1.3885.0&quot;&gt;&lt;timings duration=&quot;188779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E15F7A2-333D-4A00-982B-9BE67A3A4B15}"/>
  <p:tag name="ATHENA.CUSTOMXMLCONTENT" val="&lt;?xml version=&quot;1.0&quot;?&gt;&lt;athena xmlns=&quot;http://schemas.microsoft.com/edu/athena&quot; version=&quot;0.1.3885.0&quot;&gt;&lt;media embedded=&quot;true&quot; recordStart=&quot;0&quot; recordEnd=&quot;124227&quot; recordLength=&quot;124227&quot; start=&quot;0&quot; end=&quot;12422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582DD44-0EB1-43AC-B6C5-BC17BA8C6808}"/>
  <p:tag name="ATHENA.CUSTOMXMLCONTENT" val="&lt;?xml version=&quot;1.0&quot;?&gt;&lt;athena xmlns=&quot;http://schemas.microsoft.com/edu/athena&quot; version=&quot;0.1.3885.0&quot;&gt;&lt;media embedded=&quot;true&quot; recordStart=&quot;0&quot; recordEnd=&quot;188779&quot; recordLength=&quot;188779&quot; start=&quot;0&quot; end=&quot;18877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DD4468B-6D44-456B-9045-8228A3CC1143}"/>
  <p:tag name="ATHENA.CUSTOMXMLCONTENT" val="&lt;?xml version=&quot;1.0&quot;?&gt;&lt;athena xmlns=&quot;http://schemas.microsoft.com/edu/athena&quot; version=&quot;0.1.3885.0&quot;&gt;&lt;timings duration=&quot;38407&quot;/&gt;&lt;/athena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B1D53EB-D2F5-4245-AE10-B10AD45905F1}"/>
  <p:tag name="ATHENA.CUSTOMXMLCONTENT" val="&lt;?xml version=&quot;1.0&quot;?&gt;&lt;athena xmlns=&quot;http://schemas.microsoft.com/edu/athena&quot; version=&quot;0.1.3885.0&quot;&gt;&lt;media embedded=&quot;true&quot; recordStart=&quot;0&quot; recordEnd=&quot;38407&quot; recordLength=&quot;38407&quot; start=&quot;0&quot; end=&quot;3840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1.6|0.6|2.2|0.8|1.7"/>
  <p:tag name="ATHENA.CUSTOMXMLID" val="{E885DCB7-2275-4672-BBF7-98E397C47547}"/>
  <p:tag name="ATHENA.CUSTOMXMLCONTENT" val="&lt;?xml version=&quot;1.0&quot;?&gt;&lt;athena xmlns=&quot;http://schemas.microsoft.com/edu/athena&quot; version=&quot;0.1.3885.0&quot;&gt;&lt;timings duration=&quot;48902&quot;/&gt;&lt;/athena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73AD5C5-B54F-4BE3-8C2E-7FC321C60234}"/>
  <p:tag name="ATHENA.CUSTOMXMLCONTENT" val="&lt;?xml version=&quot;1.0&quot;?&gt;&lt;athena xmlns=&quot;http://schemas.microsoft.com/edu/athena&quot; version=&quot;0.1.3885.0&quot;&gt;&lt;media embedded=&quot;true&quot; recordStart=&quot;0&quot; recordEnd=&quot;48902&quot; recordLength=&quot;48902&quot; start=&quot;0&quot; end=&quot;4890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5B2E94E-4FC4-4A45-B793-5ACDD9169C0B}"/>
  <p:tag name="ATHENA.CUSTOMXMLCONTENT" val="&lt;?xml version=&quot;1.0&quot;?&gt;&lt;athena xmlns=&quot;http://schemas.microsoft.com/edu/athena&quot; version=&quot;0.1.3885.0&quot;&gt;&lt;timings duration=&quot;18820&quot;/&gt;&lt;/athena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16FC63E-5632-48A4-8D57-C6E227086222}"/>
  <p:tag name="ATHENA.CUSTOMXMLCONTENT" val="&lt;?xml version=&quot;1.0&quot;?&gt;&lt;athena xmlns=&quot;http://schemas.microsoft.com/edu/athena&quot; version=&quot;0.1.3885.0&quot;&gt;&lt;media embedded=&quot;true&quot; recordStart=&quot;0&quot; recordEnd=&quot;18820&quot; recordLength=&quot;18820&quot; start=&quot;0&quot; end=&quot;1882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15"/>
  <p:tag name="ATHENA.CUSTOMXMLID" val="{C9B67675-60E8-478D-BA35-AD42592AA95C}"/>
  <p:tag name="ATHENA.CUSTOMXMLCONTENT" val="&lt;?xml version=&quot;1.0&quot;?&gt;&lt;athena xmlns=&quot;http://schemas.microsoft.com/edu/athena&quot; version=&quot;0.1.3885.0&quot;&gt;&lt;timings duration=&quot;74072&quot;/&gt;&lt;/athena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909D5C8-CA0C-4ADD-A022-2ABBEBC78182}"/>
  <p:tag name="ATHENA.CUSTOMXMLCONTENT" val="&lt;?xml version=&quot;1.0&quot;?&gt;&lt;athena xmlns=&quot;http://schemas.microsoft.com/edu/athena&quot; version=&quot;0.1.3885.0&quot;&gt;&lt;media embedded=&quot;true&quot; recordStart=&quot;0&quot; recordEnd=&quot;74072&quot; recordLength=&quot;74072&quot; start=&quot;0&quot; end=&quot;7407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1B78698-2AF2-4EBB-BDD4-59077FB6F4B2}"/>
  <p:tag name="ATHENA.CUSTOMXMLCONTENT" val="&lt;?xml version=&quot;1.0&quot;?&gt;&lt;athena xmlns=&quot;http://schemas.microsoft.com/edu/athena&quot; version=&quot;0.1.3885.0&quot;&gt;&lt;timings duration=&quot;22767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6"/>
  <p:tag name="ATHENA.CUSTOMXMLID" val="{9335D446-A886-48B3-9FF1-56EE1ADC02E0}"/>
  <p:tag name="ATHENA.CUSTOMXMLCONTENT" val="&lt;?xml version=&quot;1.0&quot;?&gt;&lt;athena xmlns=&quot;http://schemas.microsoft.com/edu/athena&quot; version=&quot;0.1.3885.0&quot;&gt;&lt;timings duration=&quot;164769&quot;/&gt;&lt;/athena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D225399-4C86-43ED-B6B3-8067129513E2}"/>
  <p:tag name="ATHENA.CUSTOMXMLCONTENT" val="&lt;?xml version=&quot;1.0&quot;?&gt;&lt;athena xmlns=&quot;http://schemas.microsoft.com/edu/athena&quot; version=&quot;0.1.3885.0&quot;&gt;&lt;media embedded=&quot;true&quot; recordStart=&quot;0&quot; recordEnd=&quot;22767&quot; recordLength=&quot;22767&quot; start=&quot;0&quot; end=&quot;2276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FB1882D-935F-49FA-BF5F-5601D7922426}"/>
  <p:tag name="ATHENA.CUSTOMXMLCONTENT" val="&lt;?xml version=&quot;1.0&quot;?&gt;&lt;athena xmlns=&quot;http://schemas.microsoft.com/edu/athena&quot; version=&quot;0.1.3885.0&quot;&gt;&lt;timings duration=&quot;6549&quot;/&gt;&lt;/athena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A8BCC29-2991-4171-9813-8ED3FECA418A}"/>
  <p:tag name="ATHENA.CUSTOMXMLCONTENT" val="&lt;?xml version=&quot;1.0&quot;?&gt;&lt;athena xmlns=&quot;http://schemas.microsoft.com/edu/athena&quot; version=&quot;0.1.3885.0&quot;&gt;&lt;media embedded=&quot;true&quot; recordStart=&quot;0&quot; recordEnd=&quot;6549&quot; recordLength=&quot;6549&quot; start=&quot;0&quot; end=&quot;654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  <p:tag name="ATHENA.CUSTOMXMLID" val="{008BAFB8-2171-44F7-BDBC-11584B706A01}"/>
  <p:tag name="ATHENA.CUSTOMXMLCONTENT" val="&lt;?xml version=&quot;1.0&quot;?&gt;&lt;athena xmlns=&quot;http://schemas.microsoft.com/edu/athena&quot; version=&quot;0.1.3885.0&quot;&gt;&lt;timings duration=&quot;42783&quot;/&gt;&lt;/athena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2970790-0730-48DE-82BA-DF1AD6744AB0}"/>
  <p:tag name="ATHENA.CUSTOMXMLCONTENT" val="&lt;?xml version=&quot;1.0&quot;?&gt;&lt;athena xmlns=&quot;http://schemas.microsoft.com/edu/athena&quot; version=&quot;0.1.3885.0&quot;&gt;&lt;media embedded=&quot;true&quot; recordStart=&quot;0&quot; recordEnd=&quot;42783&quot; recordLength=&quot;42783&quot; start=&quot;0&quot; end=&quot;4278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4D34C60-928A-417E-985B-14263829A2A1}"/>
  <p:tag name="ATHENA.CUSTOMXMLCONTENT" val="&lt;?xml version=&quot;1.0&quot;?&gt;&lt;athena xmlns=&quot;http://schemas.microsoft.com/edu/athena&quot; version=&quot;0.1.3885.0&quot;&gt;&lt;timings duration=&quot;179038&quot;/&gt;&lt;/athena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00AE352-9CCC-44FD-B44E-AB69C87D05DB}"/>
  <p:tag name="ATHENA.CUSTOMXMLCONTENT" val="&lt;?xml version=&quot;1.0&quot;?&gt;&lt;athena xmlns=&quot;http://schemas.microsoft.com/edu/athena&quot; version=&quot;0.1.3885.0&quot;&gt;&lt;media embedded=&quot;true&quot; recordStart=&quot;0&quot; recordEnd=&quot;179038&quot; recordLength=&quot;179038&quot; start=&quot;0&quot; end=&quot;17903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9"/>
  <p:tag name="ATHENA.CUSTOMXMLID" val="{C164D8B9-003D-4064-B267-D7D2FFB1D72C}"/>
  <p:tag name="ATHENA.CUSTOMXMLCONTENT" val="&lt;?xml version=&quot;1.0&quot;?&gt;&lt;athena xmlns=&quot;http://schemas.microsoft.com/edu/athena&quot; version=&quot;0.1.3885.0&quot;&gt;&lt;timings duration=&quot;70833&quot;/&gt;&lt;/athena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DEE216A-0594-4F82-88FA-B66417452C14}"/>
  <p:tag name="ATHENA.CUSTOMXMLCONTENT" val="&lt;?xml version=&quot;1.0&quot;?&gt;&lt;athena xmlns=&quot;http://schemas.microsoft.com/edu/athena&quot; version=&quot;0.1.3885.0&quot;&gt;&lt;media embedded=&quot;true&quot; recordStart=&quot;0&quot; recordEnd=&quot;70833&quot; recordLength=&quot;70833&quot; start=&quot;0&quot; end=&quot;7083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694B553-A462-43CB-A844-D37533D54CF6}"/>
  <p:tag name="ATHENA.CUSTOMXMLCONTENT" val="&lt;?xml version=&quot;1.0&quot;?&gt;&lt;athena xmlns=&quot;http://schemas.microsoft.com/edu/athena&quot; version=&quot;0.1.3885.0&quot;&gt;&lt;timings duration=&quot;60884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D29A206-8865-4C4D-8DA1-D82D73EE2331}"/>
  <p:tag name="ATHENA.CUSTOMXMLCONTENT" val="&lt;?xml version=&quot;1.0&quot;?&gt;&lt;athena xmlns=&quot;http://schemas.microsoft.com/edu/athena&quot; version=&quot;0.1.3885.0&quot;&gt;&lt;media embedded=&quot;true&quot; recordStart=&quot;0&quot; recordEnd=&quot;164769&quot; recordLength=&quot;164769&quot; start=&quot;0&quot; end=&quot;16476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40FEC1F-1B6B-4DF5-B8F4-DD449FE074DD}"/>
  <p:tag name="ATHENA.CUSTOMXMLCONTENT" val="&lt;?xml version=&quot;1.0&quot;?&gt;&lt;athena xmlns=&quot;http://schemas.microsoft.com/edu/athena&quot; version=&quot;0.1.3885.0&quot;&gt;&lt;media embedded=&quot;true&quot; recordStart=&quot;0&quot; recordEnd=&quot;60884&quot; recordLength=&quot;60884&quot; start=&quot;0&quot; end=&quot;6088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185EB3B-D286-49C0-BFBD-38F497027A45}"/>
  <p:tag name="ATHENA.CUSTOMXMLCONTENT" val="&lt;?xml version=&quot;1.0&quot;?&gt;&lt;athena xmlns=&quot;http://schemas.microsoft.com/edu/athena&quot; version=&quot;0.1.3885.0&quot;&gt;&lt;timings duration=&quot;22025&quot;/&gt;&lt;/athena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BA50CDF-BBC8-4245-959F-2D5D96F48306}"/>
  <p:tag name="ATHENA.CUSTOMXMLCONTENT" val="&lt;?xml version=&quot;1.0&quot;?&gt;&lt;athena xmlns=&quot;http://schemas.microsoft.com/edu/athena&quot; version=&quot;0.1.3885.0&quot;&gt;&lt;media embedded=&quot;true&quot; recordStart=&quot;0&quot; recordEnd=&quot;22025&quot; recordLength=&quot;22025&quot; start=&quot;0&quot; end=&quot;2202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3D660C3-02D4-4E3C-8763-773525C744CA}"/>
  <p:tag name="ATHENA.CUSTOMXMLCONTENT" val="&lt;?xml version=&quot;1.0&quot;?&gt;&lt;athena xmlns=&quot;http://schemas.microsoft.com/edu/athena&quot; version=&quot;0.1.3885.0&quot;&gt;&lt;timings duration=&quot;129336&quot;/&gt;&lt;/athena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EA90FF1-5919-4082-BA2B-4ED03458EDE9}"/>
  <p:tag name="ATHENA.CUSTOMXMLCONTENT" val="&lt;?xml version=&quot;1.0&quot;?&gt;&lt;athena xmlns=&quot;http://schemas.microsoft.com/edu/athena&quot; version=&quot;0.1.3885.0&quot;&gt;&lt;media embedded=&quot;true&quot; recordStart=&quot;0&quot; recordEnd=&quot;129336&quot; recordLength=&quot;129336&quot; start=&quot;0&quot; end=&quot;12933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78FB8EC-6B99-4704-83D4-8F788E1FA8B5}"/>
  <p:tag name="ATHENA.CUSTOMXMLCONTENT" val="&lt;?xml version=&quot;1.0&quot;?&gt;&lt;athena xmlns=&quot;http://schemas.microsoft.com/edu/athena&quot; version=&quot;0.1.3885.0&quot;&gt;&lt;timings duration=&quot;28143&quot;/&gt;&lt;/athena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EE44972-8557-42C0-8154-E69C11424FA2}"/>
  <p:tag name="ATHENA.CUSTOMXMLCONTENT" val="&lt;?xml version=&quot;1.0&quot;?&gt;&lt;athena xmlns=&quot;http://schemas.microsoft.com/edu/athena&quot; version=&quot;0.1.3885.0&quot;&gt;&lt;media embedded=&quot;true&quot; recordStart=&quot;0&quot; recordEnd=&quot;28143&quot; recordLength=&quot;28143&quot; start=&quot;0&quot; end=&quot;2814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8.1"/>
  <p:tag name="ATHENA.CUSTOMXMLID" val="{B4EC4E03-098D-45AF-9F9C-E189F4B09AB9}"/>
  <p:tag name="ATHENA.CUSTOMXMLCONTENT" val="&lt;?xml version=&quot;1.0&quot;?&gt;&lt;athena xmlns=&quot;http://schemas.microsoft.com/edu/athena&quot; version=&quot;0.1.3885.0&quot;&gt;&lt;timings duration=&quot;95574&quot;/&gt;&lt;/athena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7BB73A6-F87D-422E-A52B-F600ADFF3E91}"/>
  <p:tag name="ATHENA.CUSTOMXMLCONTENT" val="&lt;?xml version=&quot;1.0&quot;?&gt;&lt;athena xmlns=&quot;http://schemas.microsoft.com/edu/athena&quot; version=&quot;0.1.3885.0&quot;&gt;&lt;media embedded=&quot;true&quot; recordStart=&quot;0&quot; recordEnd=&quot;95574&quot; recordLength=&quot;95574&quot; start=&quot;0&quot; end=&quot;9557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1.4|1.9|7.7"/>
  <p:tag name="ATHENA.CUSTOMXMLID" val="{863430F0-F420-4E66-A416-F021D954F723}"/>
  <p:tag name="ATHENA.CUSTOMXMLCONTENT" val="&lt;?xml version=&quot;1.0&quot;?&gt;&lt;athena xmlns=&quot;http://schemas.microsoft.com/edu/athena&quot; version=&quot;0.1.3885.0&quot;&gt;&lt;timings duration=&quot;25171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21.1|1.2|1.1|2.9"/>
  <p:tag name="ATHENA.CUSTOMXMLID" val="{E8EB91E0-B88B-4812-A5EA-71DF20EEE74B}"/>
  <p:tag name="ATHENA.CUSTOMXMLCONTENT" val="&lt;?xml version=&quot;1.0&quot;?&gt;&lt;athena xmlns=&quot;http://schemas.microsoft.com/edu/athena&quot; version=&quot;0.1.3885.0&quot;&gt;&lt;timings duration=&quot;244054&quot;/&gt;&lt;/athena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9E08F3A-BC97-4EF0-AB93-7DAB7743853F}"/>
  <p:tag name="ATHENA.CUSTOMXMLCONTENT" val="&lt;?xml version=&quot;1.0&quot;?&gt;&lt;athena xmlns=&quot;http://schemas.microsoft.com/edu/athena&quot; version=&quot;0.1.3885.0&quot;&gt;&lt;media embedded=&quot;true&quot; recordStart=&quot;0&quot; recordEnd=&quot;25171&quot; recordLength=&quot;25171&quot; start=&quot;0&quot; end=&quot;2517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"/>
  <p:tag name="ATHENA.CUSTOMXMLID" val="{028ACBA8-0256-4B2B-95C6-36B2B93E2329}"/>
  <p:tag name="ATHENA.CUSTOMXMLCONTENT" val="&lt;?xml version=&quot;1.0&quot;?&gt;&lt;athena xmlns=&quot;http://schemas.microsoft.com/edu/athena&quot; version=&quot;0.1.3885.0&quot;&gt;&lt;timings duration=&quot;39010&quot;/&gt;&lt;/athena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7242937-010C-478B-903C-EF5605AAEA87}"/>
  <p:tag name="ATHENA.CUSTOMXMLCONTENT" val="&lt;?xml version=&quot;1.0&quot;?&gt;&lt;athena xmlns=&quot;http://schemas.microsoft.com/edu/athena&quot; version=&quot;0.1.3885.0&quot;&gt;&lt;media embedded=&quot;true&quot; recordStart=&quot;0&quot; recordEnd=&quot;39010&quot; recordLength=&quot;39010&quot; start=&quot;0&quot; end=&quot;390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8A4814B-6521-41D1-B054-A3A1BC97D1AF}"/>
  <p:tag name="ATHENA.CUSTOMXMLCONTENT" val="&lt;?xml version=&quot;1.0&quot;?&gt;&lt;athena xmlns=&quot;http://schemas.microsoft.com/edu/athena&quot; version=&quot;0.1.3885.0&quot;&gt;&lt;timings duration=&quot;106301&quot;/&gt;&lt;/athena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6C18DA7-0ECC-450F-B151-AE2F03742065}"/>
  <p:tag name="ATHENA.CUSTOMXMLCONTENT" val="&lt;?xml version=&quot;1.0&quot;?&gt;&lt;athena xmlns=&quot;http://schemas.microsoft.com/edu/athena&quot; version=&quot;0.1.3885.0&quot;&gt;&lt;media embedded=&quot;true&quot; recordStart=&quot;0&quot; recordEnd=&quot;106301&quot; recordLength=&quot;106301&quot; start=&quot;0&quot; end=&quot;10630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4.6|9.1|58.8"/>
  <p:tag name="ATHENA.CUSTOMXMLID" val="{7B50EC87-6AE8-4EFC-8A8F-4FF131629A11}"/>
  <p:tag name="ATHENA.CUSTOMXMLCONTENT" val="&lt;?xml version=&quot;1.0&quot;?&gt;&lt;athena xmlns=&quot;http://schemas.microsoft.com/edu/athena&quot; version=&quot;0.1.3885.0&quot;&gt;&lt;timings duration=&quot;146565&quot;/&gt;&lt;/athena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93B520A-56E9-4225-8014-40E8FA934A69}"/>
  <p:tag name="ATHENA.CUSTOMXMLCONTENT" val="&lt;?xml version=&quot;1.0&quot;?&gt;&lt;athena xmlns=&quot;http://schemas.microsoft.com/edu/athena&quot; version=&quot;0.1.3885.0&quot;&gt;&lt;media embedded=&quot;true&quot; recordStart=&quot;0&quot; recordEnd=&quot;146565&quot; recordLength=&quot;146565&quot; start=&quot;0&quot; end=&quot;14656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D745C23-9D96-4ED2-8EB6-D0AC65175F98}"/>
  <p:tag name="ATHENA.CUSTOMXMLCONTENT" val="&lt;?xml version=&quot;1.0&quot;?&gt;&lt;athena xmlns=&quot;http://schemas.microsoft.com/edu/athena&quot; version=&quot;0.1.3885.0&quot;&gt;&lt;timings duration=&quot;1347&quot;/&gt;&lt;/athena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E551B4B-DC17-4B40-8628-1AC3E3127253}"/>
  <p:tag name="ATHENA.CUSTOMXMLCONTENT" val="&lt;?xml version=&quot;1.0&quot;?&gt;&lt;athena xmlns=&quot;http://schemas.microsoft.com/edu/athena&quot; version=&quot;0.1.3885.0&quot;&gt;&lt;media embedded=&quot;true&quot; recordStart=&quot;0&quot; recordEnd=&quot;1347&quot; recordLength=&quot;1347&quot; start=&quot;0&quot; end=&quot;134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|4.1|1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item1.xml><?xml version="1.0" encoding="utf-8"?>
<athena xmlns="http://schemas.microsoft.com/edu/athena" version="0.1.3885.0">
  <media embedded="true" recordStart="0" recordEnd="74072" recordLength="74072" start="0" end="74072" audioFormat="{00000161-0000-0010-8000-00AA00389B71}" audioRate="22050" muted="false" volume="0.8" fadeIn="0" fadeOut="0" audioOnly="true"/>
</athena>
</file>

<file path=customXml/item10.xml><?xml version="1.0" encoding="utf-8"?>
<athena xmlns="http://schemas.microsoft.com/edu/athena" version="0.1.3885.0">
  <timings duration="14815"/>
</athena>
</file>

<file path=customXml/item11.xml><?xml version="1.0" encoding="utf-8"?>
<athena xmlns="http://schemas.microsoft.com/edu/athena" version="0.1.3885.0">
  <media embedded="true" recordStart="0" recordEnd="179038" recordLength="179038" start="0" end="179038" audioFormat="{00000161-0000-0010-8000-00AA00389B71}" audioRate="22050" muted="false" volume="0.8" fadeIn="0" fadeOut="0" audioOnly="true"/>
</athena>
</file>

<file path=customXml/item12.xml><?xml version="1.0" encoding="utf-8"?>
<athena xmlns="http://schemas.microsoft.com/edu/athena" version="0.1.3885.0">
  <media embedded="true" recordStart="0" recordEnd="1452" recordLength="1452" start="0" end="1452" audioFormat="{00000161-0000-0010-8000-00AA00389B71}" audioRate="22050" muted="false" volume="0.8" fadeIn="0" fadeOut="0" audioOnly="true"/>
</athena>
</file>

<file path=customXml/item13.xml><?xml version="1.0" encoding="utf-8"?>
<athena xmlns="http://schemas.microsoft.com/edu/athena" version="0.1.3885.0">
  <media embedded="true" recordStart="0" recordEnd="22025" recordLength="22025" start="0" end="22025" audioFormat="{00000161-0000-0010-8000-00AA00389B71}" audioRate="22050" muted="false" volume="0.8" fadeIn="0" fadeOut="0" audioOnly="true"/>
</athena>
</file>

<file path=customXml/item14.xml><?xml version="1.0" encoding="utf-8"?>
<athena xmlns="http://schemas.microsoft.com/edu/athena" version="0.1.3885.0">
  <media embedded="true" recordStart="0" recordEnd="526548" recordLength="526548" start="0" end="526548" audioFormat="{00000161-0000-0010-8000-00AA00389B71}" audioRate="22050" muted="false" volume="0.8" fadeIn="0" fadeOut="0" audioOnly="true"/>
</athena>
</file>

<file path=customXml/item15.xml><?xml version="1.0" encoding="utf-8"?>
<athena xmlns="http://schemas.microsoft.com/edu/athena" version="0.1.3885.0">
  <timings duration="18820"/>
</athena>
</file>

<file path=customXml/item16.xml><?xml version="1.0" encoding="utf-8"?>
<athena xmlns="http://schemas.microsoft.com/edu/athena" version="0.1.3885.0">
  <timings duration="526548"/>
</athena>
</file>

<file path=customXml/item17.xml><?xml version="1.0" encoding="utf-8"?>
<athena xmlns="http://schemas.microsoft.com/edu/athena" version="0.1.3885.0">
  <timings duration="69103"/>
</athena>
</file>

<file path=customXml/item18.xml><?xml version="1.0" encoding="utf-8"?>
<athena xmlns="http://schemas.microsoft.com/edu/athena" version="0.1.3885.0">
  <timings duration="89305"/>
</athena>
</file>

<file path=customXml/item19.xml><?xml version="1.0" encoding="utf-8"?>
<athena xmlns="http://schemas.microsoft.com/edu/athena" version="0.1.3885.0">
  <timings duration="74072"/>
</athena>
</file>

<file path=customXml/item2.xml><?xml version="1.0" encoding="utf-8"?>
<athena xmlns="http://schemas.microsoft.com/edu/athena" version="0.1.3885.0">
  <media embedded="true" recordStart="0" recordEnd="89305" recordLength="89305" start="0" end="89305" audioFormat="{00000161-0000-0010-8000-00AA00389B71}" audioRate="22050" muted="false" volume="0.8" fadeIn="0" fadeOut="0" audioOnly="true"/>
</athena>
</file>

<file path=customXml/item20.xml><?xml version="1.0" encoding="utf-8"?>
<athena xmlns="http://schemas.microsoft.com/edu/athena" version="0.1.3885.0">
  <media embedded="true" recordStart="0" recordEnd="23360" recordLength="23360" start="0" end="23360" audioFormat="{00000161-0000-0010-8000-00AA00389B71}" audioRate="22050" muted="false" volume="0.8" fadeIn="0" fadeOut="0" audioOnly="true"/>
</athena>
</file>

<file path=customXml/item21.xml><?xml version="1.0" encoding="utf-8"?>
<athena xmlns="http://schemas.microsoft.com/edu/athena" version="0.1.3885.0">
  <timings duration="117691"/>
</athena>
</file>

<file path=customXml/item22.xml><?xml version="1.0" encoding="utf-8"?>
<athena xmlns="http://schemas.microsoft.com/edu/athena" version="0.1.3885.0">
  <media embedded="true" recordStart="0" recordEnd="406686" recordLength="406686" start="0" end="406686" audioFormat="{00000161-0000-0010-8000-00AA00389B71}" audioRate="22050" muted="false" volume="0.8" fadeIn="0" fadeOut="0" audioOnly="true"/>
</athena>
</file>

<file path=customXml/item23.xml><?xml version="1.0" encoding="utf-8"?>
<athena xmlns="http://schemas.microsoft.com/edu/athena" version="0.1.3885.0">
  <timings duration="13759"/>
</athena>
</file>

<file path=customXml/item24.xml><?xml version="1.0" encoding="utf-8"?>
<athena xmlns="http://schemas.microsoft.com/edu/athena" version="0.1.3885.0">
  <timings duration="179038"/>
</athena>
</file>

<file path=customXml/item25.xml><?xml version="1.0" encoding="utf-8"?>
<athena xmlns="http://schemas.microsoft.com/edu/athena" version="0.1.3885.0">
  <timings duration="1452"/>
</athena>
</file>

<file path=customXml/item26.xml><?xml version="1.0" encoding="utf-8"?>
<athena xmlns="http://schemas.microsoft.com/edu/athena" version="0.1.3885.0">
  <timings duration="345560"/>
</athena>
</file>

<file path=customXml/item27.xml><?xml version="1.0" encoding="utf-8"?>
<athena xmlns="http://schemas.microsoft.com/edu/athena" version="0.1.3885.0">
  <media embedded="true" recordStart="0" recordEnd="13759" recordLength="13759" start="0" end="13759" audioFormat="{00000161-0000-0010-8000-00AA00389B71}" audioRate="22050" muted="false" volume="0.8" fadeIn="0" fadeOut="0" audioOnly="true"/>
</athena>
</file>

<file path=customXml/item28.xml><?xml version="1.0" encoding="utf-8"?>
<athena xmlns="http://schemas.microsoft.com/edu/athena" version="0.1.3885.0">
  <media embedded="true" recordStart="0" recordEnd="30001" recordLength="30001" start="0" end="30001" audioFormat="{00000161-0000-0010-8000-00AA00389B71}" audioRate="22050" muted="false" volume="0.8" fadeIn="0" fadeOut="0" audioOnly="true"/>
</athena>
</file>

<file path=customXml/item29.xml><?xml version="1.0" encoding="utf-8"?>
<athena xmlns="http://schemas.microsoft.com/edu/athena" version="0.1.3885.0">
  <timings duration="60884"/>
</athena>
</file>

<file path=customXml/item3.xml><?xml version="1.0" encoding="utf-8"?>
<athena xmlns="http://schemas.microsoft.com/edu/athena" version="0.1.3885.0">
  <timings duration="271221"/>
</athena>
</file>

<file path=customXml/item30.xml><?xml version="1.0" encoding="utf-8"?>
<athena xmlns="http://schemas.microsoft.com/edu/athena" version="0.1.3885.0">
  <media embedded="true" recordStart="0" recordEnd="188779" recordLength="188779" start="0" end="188779" audioFormat="{00000161-0000-0010-8000-00AA00389B71}" audioRate="22050" muted="false" volume="0.8" fadeIn="0" fadeOut="0" audioOnly="true"/>
</athena>
</file>

<file path=customXml/item31.xml><?xml version="1.0" encoding="utf-8"?>
<athena xmlns="http://schemas.microsoft.com/edu/athena" version="0.1.3885.0">
  <media embedded="true" recordStart="0" recordEnd="129336" recordLength="129336" start="0" end="129336" audioFormat="{00000161-0000-0010-8000-00AA00389B71}" audioRate="22050" muted="false" volume="0.8" fadeIn="0" fadeOut="0" audioOnly="true"/>
</athena>
</file>

<file path=customXml/item32.xml><?xml version="1.0" encoding="utf-8"?>
<athena xmlns="http://schemas.microsoft.com/edu/athena" version="0.1.3885.0">
  <timings duration="124227"/>
</athena>
</file>

<file path=customXml/item33.xml><?xml version="1.0" encoding="utf-8"?>
<athena xmlns="http://schemas.microsoft.com/edu/athena" version="0.1.3885.0">
  <media embedded="true" recordStart="0" recordEnd="29687" recordLength="29687" start="0" end="29687" audioFormat="{00000161-0000-0010-8000-00AA00389B71}" audioRate="22050" muted="false" volume="0.8" fadeIn="0" fadeOut="0" audioOnly="true"/>
</athena>
</file>

<file path=customXml/item34.xml><?xml version="1.0" encoding="utf-8"?>
<athena xmlns="http://schemas.microsoft.com/edu/athena" version="0.1.3885.0">
  <timings duration="32567"/>
</athena>
</file>

<file path=customXml/item35.xml><?xml version="1.0" encoding="utf-8"?>
<athena xmlns="http://schemas.microsoft.com/edu/athena" version="0.1.3885.0">
  <media embedded="true" recordStart="0" recordEnd="6549" recordLength="6549" start="0" end="6549" audioFormat="{00000161-0000-0010-8000-00AA00389B71}" audioRate="22050" muted="false" volume="0.8" fadeIn="0" fadeOut="0" audioOnly="true"/>
</athena>
</file>

<file path=customXml/item36.xml><?xml version="1.0" encoding="utf-8"?>
<athena xmlns="http://schemas.microsoft.com/edu/athena" version="0.1.3885.0">
  <media embedded="true" recordStart="0" recordEnd="32567" recordLength="32567" start="0" end="32567" audioFormat="{00000161-0000-0010-8000-00AA00389B71}" audioRate="22050" muted="false" volume="0.8" fadeIn="0" fadeOut="0" audioOnly="true"/>
</athena>
</file>

<file path=customXml/item37.xml><?xml version="1.0" encoding="utf-8"?>
<athena xmlns="http://schemas.microsoft.com/edu/athena" version="0.1.3885.0">
  <timings duration="30001"/>
</athena>
</file>

<file path=customXml/item38.xml><?xml version="1.0" encoding="utf-8"?>
<athena xmlns="http://schemas.microsoft.com/edu/athena" version="0.1.3885.0">
  <timings duration="28143"/>
</athena>
</file>

<file path=customXml/item39.xml><?xml version="1.0" encoding="utf-8"?>
<athena xmlns="http://schemas.microsoft.com/edu/athena" version="0.1.3885.0">
  <timings duration="406686"/>
</athena>
</file>

<file path=customXml/item4.xml><?xml version="1.0" encoding="utf-8"?>
<athena xmlns="http://schemas.microsoft.com/edu/athena" version="0.1.3885.0">
  <timings duration="138914"/>
</athena>
</file>

<file path=customXml/item40.xml><?xml version="1.0" encoding="utf-8"?>
<athena xmlns="http://schemas.microsoft.com/edu/athena" version="0.1.3885.0">
  <media embedded="true" recordStart="0" recordEnd="345560" recordLength="345560" start="0" end="345560" audioFormat="{00000161-0000-0010-8000-00AA00389B71}" audioRate="22050" muted="false" volume="0.8" fadeIn="0" fadeOut="0" audioOnly="true"/>
</athena>
</file>

<file path=customXml/item41.xml><?xml version="1.0" encoding="utf-8"?>
<athena xmlns="http://schemas.microsoft.com/edu/athena" version="0.1.3885.0">
  <media embedded="true" recordStart="0" recordEnd="95574" recordLength="95574" start="0" end="95574" audioFormat="{00000161-0000-0010-8000-00AA00389B71}" audioRate="22050" muted="false" volume="0.8" fadeIn="0" fadeOut="0" audioOnly="true"/>
</athena>
</file>

<file path=customXml/item42.xml><?xml version="1.0" encoding="utf-8"?>
<athena xmlns="http://schemas.microsoft.com/edu/athena" version="0.1.3885.0">
  <media embedded="true" recordStart="0" recordEnd="70833" recordLength="70833" start="0" end="70833" audioFormat="{00000161-0000-0010-8000-00AA00389B71}" audioRate="22050" muted="false" volume="0.8" fadeIn="0" fadeOut="0" audioOnly="true"/>
</athena>
</file>

<file path=customXml/item43.xml><?xml version="1.0" encoding="utf-8"?>
<athena xmlns="http://schemas.microsoft.com/edu/athena" version="0.1.3885.0">
  <timings duration="1347"/>
</athena>
</file>

<file path=customXml/item44.xml><?xml version="1.0" encoding="utf-8"?>
<athena xmlns="http://schemas.microsoft.com/edu/athena" version="0.1.3885.0">
  <media embedded="true" recordStart="0" recordEnd="14815" recordLength="14815" start="0" end="14815" audioFormat="{00000161-0000-0010-8000-00AA00389B71}" audioRate="22050" muted="false" volume="0.8" fadeIn="0" fadeOut="0" audioOnly="true"/>
</athena>
</file>

<file path=customXml/item45.xml><?xml version="1.0" encoding="utf-8"?>
<athena xmlns="http://schemas.microsoft.com/edu/athena" version="0.1.3885.0">
  <timings duration="129336"/>
</athena>
</file>

<file path=customXml/item46.xml><?xml version="1.0" encoding="utf-8"?>
<athena xmlns="http://schemas.microsoft.com/edu/athena" version="0.1.3885.0">
  <media embedded="true" recordStart="0" recordEnd="130868" recordLength="130868" start="0" end="130868" audioFormat="{00000161-0000-0010-8000-00AA00389B71}" audioRate="22050" muted="false" volume="0.8" fadeIn="0" fadeOut="0" audioOnly="true"/>
</athena>
</file>

<file path=customXml/item47.xml><?xml version="1.0" encoding="utf-8"?>
<athena xmlns="http://schemas.microsoft.com/edu/athena" version="0.1.3885.0">
  <timings duration="42783"/>
</athena>
</file>

<file path=customXml/item48.xml><?xml version="1.0" encoding="utf-8"?>
<athena xmlns="http://schemas.microsoft.com/edu/athena" version="0.1.3885.0">
  <timings duration="48902"/>
</athena>
</file>

<file path=customXml/item49.xml><?xml version="1.0" encoding="utf-8"?>
<athena xmlns="http://schemas.microsoft.com/edu/athena" version="0.1.3885.0">
  <timings duration="70508"/>
</athena>
</file>

<file path=customXml/item5.xml><?xml version="1.0" encoding="utf-8"?>
<athena xmlns="http://schemas.microsoft.com/edu/athena" version="0.1.3885.0">
  <media embedded="true" recordStart="0" recordEnd="22710" recordLength="22710" start="0" end="22710" audioFormat="{00000161-0000-0010-8000-00AA00389B71}" audioRate="22050" muted="false" volume="0.8" fadeIn="0" fadeOut="0" audioOnly="true"/>
</athena>
</file>

<file path=customXml/item50.xml><?xml version="1.0" encoding="utf-8"?>
<athena xmlns="http://schemas.microsoft.com/edu/athena" version="0.1.3885.0">
  <media embedded="true" recordStart="0" recordEnd="18948" recordLength="18948" start="0" end="18948" audioFormat="{00000161-0000-0010-8000-00AA00389B71}" audioRate="22050" muted="false" volume="0.8" fadeIn="0" fadeOut="0" audioOnly="true"/>
</athena>
</file>

<file path=customXml/item51.xml><?xml version="1.0" encoding="utf-8"?>
<athena xmlns="http://schemas.microsoft.com/edu/athena" version="0.1.3885.0">
  <timings duration="146565"/>
</athena>
</file>

<file path=customXml/item52.xml><?xml version="1.0" encoding="utf-8"?>
<athena xmlns="http://schemas.microsoft.com/edu/athena" version="0.1.3885.0">
  <timings duration="188779"/>
</athena>
</file>

<file path=customXml/item53.xml><?xml version="1.0" encoding="utf-8"?>
<athena xmlns="http://schemas.microsoft.com/edu/athena" version="0.1.3885.0">
  <media embedded="true" recordStart="0" recordEnd="244054" recordLength="244054" start="0" end="244054" audioFormat="{00000161-0000-0010-8000-00AA00389B71}" audioRate="22050" muted="false" volume="0.8" fadeIn="0" fadeOut="0" audioOnly="true"/>
</athena>
</file>

<file path=customXml/item54.xml><?xml version="1.0" encoding="utf-8"?>
<athena xmlns="http://schemas.microsoft.com/edu/athena" version="0.1.3885.0">
  <media embedded="true" recordStart="0" recordEnd="146565" recordLength="146565" start="0" end="146565" audioFormat="{00000161-0000-0010-8000-00AA00389B71}" audioRate="22050" muted="false" volume="0.8" fadeIn="0" fadeOut="0" audioOnly="true"/>
</athena>
</file>

<file path=customXml/item55.xml><?xml version="1.0" encoding="utf-8"?>
<athena xmlns="http://schemas.microsoft.com/edu/athena" version="0.1.3885.0">
  <timings duration="22767"/>
</athena>
</file>

<file path=customXml/item56.xml><?xml version="1.0" encoding="utf-8"?>
<athena xmlns="http://schemas.microsoft.com/edu/athena" version="0.1.3885.0">
  <media embedded="true" recordStart="0" recordEnd="69103" recordLength="69103" start="0" end="69103" audioFormat="{00000161-0000-0010-8000-00AA00389B71}" audioRate="22050" muted="false" volume="0.8" fadeIn="0" fadeOut="0" audioOnly="true"/>
</athena>
</file>

<file path=customXml/item57.xml><?xml version="1.0" encoding="utf-8"?>
<athena xmlns="http://schemas.microsoft.com/edu/athena" version="0.1.3885.0">
  <timings duration="70833"/>
</athena>
</file>

<file path=customXml/item58.xml><?xml version="1.0" encoding="utf-8"?>
<athena xmlns="http://schemas.microsoft.com/edu/athena" version="0.1.3885.0">
  <media embedded="true" recordStart="0" recordEnd="108670" recordLength="108670" start="0" end="108670" audioFormat="{00000161-0000-0010-8000-00AA00389B71}" audioRate="22050" muted="false" volume="0.8" fadeIn="0" fadeOut="0" audioOnly="true"/>
</athena>
</file>

<file path=customXml/item59.xml><?xml version="1.0" encoding="utf-8"?>
<athena xmlns="http://schemas.microsoft.com/edu/athena" version="0.1.3885.0">
  <media embedded="true" recordStart="0" recordEnd="1347" recordLength="1347" start="0" end="1347" audioFormat="{00000161-0000-0010-8000-00AA00389B71}" audioRate="22050" muted="false" volume="0.8" fadeIn="0" fadeOut="0" audioOnly="true"/>
</athena>
</file>

<file path=customXml/item6.xml><?xml version="1.0" encoding="utf-8"?>
<athena xmlns="http://schemas.microsoft.com/edu/athena" version="0.1.3885.0">
  <timings duration="39010"/>
</athena>
</file>

<file path=customXml/item60.xml><?xml version="1.0" encoding="utf-8"?>
<athena xmlns="http://schemas.microsoft.com/edu/athena" version="0.1.3885.0">
  <media embedded="true" recordStart="0" recordEnd="189487" recordLength="189487" start="0" end="189487" audioFormat="{00000161-0000-0010-8000-00AA00389B71}" audioRate="22050" muted="false" volume="0.8" fadeIn="0" fadeOut="0" audioOnly="true"/>
</athena>
</file>

<file path=customXml/item61.xml><?xml version="1.0" encoding="utf-8"?>
<athena xmlns="http://schemas.microsoft.com/edu/athena" version="0.1.3885.0">
  <media embedded="true" recordStart="0" recordEnd="117691" recordLength="117691" start="0" end="117691" audioFormat="{00000161-0000-0010-8000-00AA00389B71}" audioRate="22050" muted="false" volume="0.8" fadeIn="0" fadeOut="0" audioOnly="true"/>
</athena>
</file>

<file path=customXml/item62.xml><?xml version="1.0" encoding="utf-8"?>
<athena xmlns="http://schemas.microsoft.com/edu/athena" version="0.1.3885.0">
  <media embedded="true" recordStart="0" recordEnd="271221" recordLength="271221" start="0" end="271221" audioFormat="{00000161-0000-0010-8000-00AA00389B71}" audioRate="22050" muted="false" volume="0.8" fadeIn="0" fadeOut="0" audioOnly="true"/>
</athena>
</file>

<file path=customXml/item63.xml><?xml version="1.0" encoding="utf-8"?>
<athena xmlns="http://schemas.microsoft.com/edu/athena" version="0.1.3885.0">
  <timings duration="6549"/>
</athena>
</file>

<file path=customXml/item64.xml><?xml version="1.0" encoding="utf-8"?>
<athena xmlns="http://schemas.microsoft.com/edu/athena" version="0.1.3885.0">
  <media embedded="true" recordStart="0" recordEnd="48902" recordLength="48902" start="0" end="48902" audioFormat="{00000161-0000-0010-8000-00AA00389B71}" audioRate="22050" muted="false" volume="0.8" fadeIn="0" fadeOut="0" audioOnly="true"/>
</athena>
</file>

<file path=customXml/item65.xml><?xml version="1.0" encoding="utf-8"?>
<athena xmlns="http://schemas.microsoft.com/edu/athena" version="0.1.3885.0">
  <media embedded="true" recordStart="0" recordEnd="15569" recordLength="15569" start="0" end="15569" audioFormat="{00000161-0000-0010-8000-00AA00389B71}" audioRate="22050" muted="false" volume="0.8" fadeIn="0" fadeOut="0" audioOnly="true"/>
</athena>
</file>

<file path=customXml/item66.xml><?xml version="1.0" encoding="utf-8"?>
<athena xmlns="http://schemas.microsoft.com/edu/athena" version="0.1.3885.0">
  <timings duration="25171"/>
</athena>
</file>

<file path=customXml/item67.xml><?xml version="1.0" encoding="utf-8"?>
<athena xmlns="http://schemas.microsoft.com/edu/athena" version="0.1.3885.0">
  <media embedded="true" recordStart="0" recordEnd="138914" recordLength="138914" start="0" end="138914" audioFormat="{00000161-0000-0010-8000-00AA00389B71}" audioRate="22050" muted="false" volume="0.8" fadeIn="0" fadeOut="0" audioOnly="true"/>
</athena>
</file>

<file path=customXml/item68.xml><?xml version="1.0" encoding="utf-8"?>
<athena xmlns="http://schemas.microsoft.com/edu/athena" version="0.1.3885.0">
  <media embedded="true" recordStart="0" recordEnd="28143" recordLength="28143" start="0" end="28143" audioFormat="{00000161-0000-0010-8000-00AA00389B71}" audioRate="22050" muted="false" volume="0.8" fadeIn="0" fadeOut="0" audioOnly="true"/>
</athena>
</file>

<file path=customXml/item69.xml><?xml version="1.0" encoding="utf-8"?>
<athena xmlns="http://schemas.microsoft.com/edu/athena" version="0.1.3885.0">
  <media embedded="true" recordStart="0" recordEnd="72354" recordLength="72354" start="0" end="72354" audioFormat="{00000161-0000-0010-8000-00AA00389B71}" audioRate="22050" muted="false" volume="0.8" fadeIn="0" fadeOut="0" audioOnly="true"/>
</athena>
</file>

<file path=customXml/item7.xml><?xml version="1.0" encoding="utf-8"?>
<athena xmlns="http://schemas.microsoft.com/edu/athena" version="0.1.3885.0">
  <timings duration="164769"/>
</athena>
</file>

<file path=customXml/item70.xml><?xml version="1.0" encoding="utf-8"?>
<athena xmlns="http://schemas.microsoft.com/edu/athena" version="0.1.3885.0">
  <timings duration="95574"/>
</athena>
</file>

<file path=customXml/item71.xml><?xml version="1.0" encoding="utf-8"?>
<athena xmlns="http://schemas.microsoft.com/edu/athena" version="0.1.3885.0">
  <media embedded="true" recordStart="0" recordEnd="18820" recordLength="18820" start="0" end="18820" audioFormat="{00000161-0000-0010-8000-00AA00389B71}" audioRate="22050" muted="false" volume="0.8" fadeIn="0" fadeOut="0" audioOnly="true"/>
</athena>
</file>

<file path=customXml/item72.xml><?xml version="1.0" encoding="utf-8"?>
<athena xmlns="http://schemas.microsoft.com/edu/athena" version="0.1.3885.0">
  <timings duration="106301"/>
</athena>
</file>

<file path=customXml/item73.xml><?xml version="1.0" encoding="utf-8"?>
<athena xmlns="http://schemas.microsoft.com/edu/athena" version="0.1.3885.0">
  <media embedded="true" recordStart="0" recordEnd="38407" recordLength="38407" start="0" end="38407" audioFormat="{00000161-0000-0010-8000-00AA00389B71}" audioRate="22050" muted="false" volume="0.8" fadeIn="0" fadeOut="0" audioOnly="true"/>
</athena>
</file>

<file path=customXml/item74.xml><?xml version="1.0" encoding="utf-8"?>
<athena xmlns="http://schemas.microsoft.com/edu/athena" version="0.1.3885.0">
  <media embedded="true" recordStart="0" recordEnd="25171" recordLength="25171" start="0" end="25171" audioFormat="{00000161-0000-0010-8000-00AA00389B71}" audioRate="22050" muted="false" volume="0.8" fadeIn="0" fadeOut="0" audioOnly="true"/>
</athena>
</file>

<file path=customXml/item75.xml><?xml version="1.0" encoding="utf-8"?>
<athena xmlns="http://schemas.microsoft.com/edu/athena" version="0.1.3885.0">
  <media embedded="true" recordStart="0" recordEnd="60884" recordLength="60884" start="0" end="60884" audioFormat="{00000161-0000-0010-8000-00AA00389B71}" audioRate="22050" muted="false" volume="0.8" fadeIn="0" fadeOut="0" audioOnly="true"/>
</athena>
</file>

<file path=customXml/item76.xml><?xml version="1.0" encoding="utf-8"?>
<athena xmlns="http://schemas.microsoft.com/edu/athena" version="0.1.3885.0">
  <timings duration="44954"/>
</athena>
</file>

<file path=customXml/item77.xml><?xml version="1.0" encoding="utf-8"?>
<athena xmlns="http://schemas.microsoft.com/edu/athena" version="0.1.3885.0">
  <timings duration="18948"/>
</athena>
</file>

<file path=customXml/item78.xml><?xml version="1.0" encoding="utf-8"?>
<athena xmlns="http://schemas.microsoft.com/edu/athena" version="0.1.3885.0">
  <timings duration="29687"/>
</athena>
</file>

<file path=customXml/item79.xml><?xml version="1.0" encoding="utf-8"?>
<athena xmlns="http://schemas.microsoft.com/edu/athena" version="0.1.3885.0">
  <timings duration="15569"/>
</athena>
</file>

<file path=customXml/item8.xml><?xml version="1.0" encoding="utf-8"?>
<athena xmlns="http://schemas.microsoft.com/edu/athena" version="0.1.3885.0">
  <media embedded="true" recordStart="0" recordEnd="24114" recordLength="24114" start="0" end="24114" audioFormat="{00000161-0000-0010-8000-00AA00389B71}" audioRate="22050" muted="false" volume="0.8" fadeIn="0" fadeOut="0" audioOnly="true"/>
</athena>
</file>

<file path=customXml/item80.xml><?xml version="1.0" encoding="utf-8"?>
<athena xmlns="http://schemas.microsoft.com/edu/athena" version="0.1.3885.0">
  <timings duration="189487"/>
</athena>
</file>

<file path=customXml/item81.xml><?xml version="1.0" encoding="utf-8"?>
<athena xmlns="http://schemas.microsoft.com/edu/athena" version="0.1.3885.0">
  <media embedded="true" recordStart="0" recordEnd="44954" recordLength="44954" start="0" end="44954" audioFormat="{00000161-0000-0010-8000-00AA00389B71}" audioRate="22050" muted="false" volume="0.8" fadeIn="0" fadeOut="0" audioOnly="true"/>
</athena>
</file>

<file path=customXml/item82.xml><?xml version="1.0" encoding="utf-8"?>
<athena xmlns="http://schemas.microsoft.com/edu/athena" version="0.1.3885.0">
  <timings duration="244054"/>
</athena>
</file>

<file path=customXml/item83.xml><?xml version="1.0" encoding="utf-8"?>
<athena xmlns="http://schemas.microsoft.com/edu/athena" version="0.1.3885.0">
  <media embedded="true" recordStart="0" recordEnd="164769" recordLength="164769" start="0" end="164769" audioFormat="{00000161-0000-0010-8000-00AA00389B71}" audioRate="22050" muted="false" volume="0.8" fadeIn="0" fadeOut="0" audioOnly="true"/>
</athena>
</file>

<file path=customXml/item84.xml><?xml version="1.0" encoding="utf-8"?>
<athena xmlns="http://schemas.microsoft.com/edu/athena" version="0.1.3885.0">
  <media embedded="true" recordStart="0" recordEnd="106301" recordLength="106301" start="0" end="106301" audioFormat="{00000161-0000-0010-8000-00AA00389B71}" audioRate="22050" muted="false" volume="0.8" fadeIn="0" fadeOut="0" audioOnly="true"/>
</athena>
</file>

<file path=customXml/item85.xml><?xml version="1.0" encoding="utf-8"?>
<athena xmlns="http://schemas.microsoft.com/edu/athena" version="0.1.3885.0">
  <timings duration="23360"/>
</athena>
</file>

<file path=customXml/item86.xml><?xml version="1.0" encoding="utf-8"?>
<athena xmlns="http://schemas.microsoft.com/edu/athena" version="0.1.3885.0">
  <timings duration="22710"/>
</athena>
</file>

<file path=customXml/item87.xml><?xml version="1.0" encoding="utf-8"?>
<athena xmlns="http://schemas.microsoft.com/edu/athena" version="0.1.3885.0">
  <timings duration="130868"/>
</athena>
</file>

<file path=customXml/item88.xml><?xml version="1.0" encoding="utf-8"?>
<athena xmlns="http://schemas.microsoft.com/edu/athena" version="0.1.3885.0">
  <timings duration="217897"/>
</athena>
</file>

<file path=customXml/item89.xml><?xml version="1.0" encoding="utf-8"?>
<athena xmlns="http://schemas.microsoft.com/edu/athena" version="0.1.3885.0">
  <timings duration="38407"/>
</athena>
</file>

<file path=customXml/item9.xml><?xml version="1.0" encoding="utf-8"?>
<athena xmlns="http://schemas.microsoft.com/edu/athena" version="0.1.3885.0">
  <media embedded="true" recordStart="0" recordEnd="22767" recordLength="22767" start="0" end="22767" audioFormat="{00000161-0000-0010-8000-00AA00389B71}" audioRate="22050" muted="false" volume="0.8" fadeIn="0" fadeOut="0" audioOnly="true"/>
</athena>
</file>

<file path=customXml/item90.xml><?xml version="1.0" encoding="utf-8"?>
<athena xmlns="http://schemas.microsoft.com/edu/athena" version="0.1.3885.0">
  <media embedded="true" recordStart="0" recordEnd="39010" recordLength="39010" start="0" end="39010" audioFormat="{00000161-0000-0010-8000-00AA00389B71}" audioRate="22050" muted="false" volume="0.8" fadeIn="0" fadeOut="0" audioOnly="true"/>
</athena>
</file>

<file path=customXml/item91.xml><?xml version="1.0" encoding="utf-8"?>
<athena xmlns="http://schemas.microsoft.com/edu/athena" version="0.1.3885.0">
  <timings duration="24114"/>
</athena>
</file>

<file path=customXml/item92.xml><?xml version="1.0" encoding="utf-8"?>
<athena xmlns="http://schemas.microsoft.com/edu/athena" version="0.1.3885.0">
  <timings duration="22025"/>
</athena>
</file>

<file path=customXml/item93.xml><?xml version="1.0" encoding="utf-8"?>
<athena xmlns="http://schemas.microsoft.com/edu/athena" version="0.1.3885.0">
  <media embedded="true" recordStart="0" recordEnd="124227" recordLength="124227" start="0" end="124227" audioFormat="{00000161-0000-0010-8000-00AA00389B71}" audioRate="22050" muted="false" volume="0.8" fadeIn="0" fadeOut="0" audioOnly="true"/>
</athena>
</file>

<file path=customXml/item94.xml><?xml version="1.0" encoding="utf-8"?>
<athena xmlns="http://schemas.microsoft.com/edu/athena" version="0.1.3885.0">
  <media embedded="true" recordStart="0" recordEnd="42783" recordLength="42783" start="0" end="42783" audioFormat="{00000161-0000-0010-8000-00AA00389B71}" audioRate="22050" muted="false" volume="0.8" fadeIn="0" fadeOut="0" audioOnly="true"/>
</athena>
</file>

<file path=customXml/item95.xml><?xml version="1.0" encoding="utf-8"?>
<athena xmlns="http://schemas.microsoft.com/edu/athena" version="0.1.3885.0">
  <timings duration="108670"/>
</athena>
</file>

<file path=customXml/item96.xml><?xml version="1.0" encoding="utf-8"?>
<athena xmlns="http://schemas.microsoft.com/edu/athena" version="0.1.3885.0">
  <media embedded="true" recordStart="0" recordEnd="217897" recordLength="217897" start="0" end="217897" audioFormat="{00000161-0000-0010-8000-00AA00389B71}" audioRate="22050" muted="false" volume="0.8" fadeIn="0" fadeOut="0" audioOnly="true"/>
</athena>
</file>

<file path=customXml/item97.xml><?xml version="1.0" encoding="utf-8"?>
<athena xmlns="http://schemas.microsoft.com/edu/athena" version="0.1.3885.0">
  <timings duration="72354"/>
</athena>
</file>

<file path=customXml/item98.xml><?xml version="1.0" encoding="utf-8"?>
<athena xmlns="http://schemas.microsoft.com/edu/athena" version="0.1.3885.0">
  <media embedded="true" recordStart="0" recordEnd="70508" recordLength="70508" start="0" end="70508" audioFormat="{00000161-0000-0010-8000-00AA00389B71}" audioRate="22050" muted="false" volume="0.8" fadeIn="0" fadeOut="0" audioOnly="true"/>
</athena>
</file>

<file path=customXml/itemProps1.xml><?xml version="1.0" encoding="utf-8"?>
<ds:datastoreItem xmlns:ds="http://schemas.openxmlformats.org/officeDocument/2006/customXml" ds:itemID="{9909D5C8-CA0C-4ADD-A022-2ABBEBC78182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0539BA26-E30F-45FD-8873-B40D309C10EC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000AE352-9CCC-44FD-B44E-AB69C87D05DB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47E47671-92BB-451B-A7CE-C02A3EF41641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8BA50CDF-BBC8-4245-959F-2D5D96F48306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DFE51F04-913D-441B-B648-0B2B07FD7C9A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05B2E94E-4FC4-4A45-B793-5ACDD9169C0B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8D99F17B-9485-4499-AB96-ACF78B52FF42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72AC5CF4-D1AA-4133-AE90-A1A8F5E24E4A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AC049347-9A9B-43E6-B0AF-2352236A8C50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C9B67675-60E8-478D-BA35-AD42592AA95C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8BC327FF-8D68-4643-936D-19EB3A234322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3C9A3C28-C976-42AE-81D0-DFFD28039F71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8AAD919E-4D01-440B-A1A0-876BE8543804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1DADF9C0-F9D5-4B8D-BD45-D967E96F80C2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5414037A-E0A5-4E0E-ADCC-1AFE801831CA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B4D34C60-928A-417E-985B-14263829A2A1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46F9B0D4-772E-4778-978F-FED6FA325FE9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210872B4-EC61-4834-942C-CFA3BC8F8133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FEC6FBD1-322D-4948-8DA8-EB60BA84A08C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E9433427-8B17-4E6F-8A73-EB441D717A37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6694B553-A462-43CB-A844-D37533D54CF6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A9F8CA67-F8A3-4A73-A97A-614480C6894E}">
  <ds:schemaRefs>
    <ds:schemaRef ds:uri="http://schemas.microsoft.com/edu/athena"/>
  </ds:schemaRefs>
</ds:datastoreItem>
</file>

<file path=customXml/itemProps30.xml><?xml version="1.0" encoding="utf-8"?>
<ds:datastoreItem xmlns:ds="http://schemas.openxmlformats.org/officeDocument/2006/customXml" ds:itemID="{C582DD44-0EB1-43AC-B6C5-BC17BA8C6808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FEA90FF1-5919-4082-BA2B-4ED03458EDE9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EE4A686E-304F-4CCF-9FFC-FF8F084B81C0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FEFAA2B6-7E84-48E8-A802-BCC8EF0C60C0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E55F9CAF-2442-4025-A856-29AB2EFFF730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9A8BCC29-2991-4171-9813-8ED3FECA418A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7E26DC91-870A-4EBA-96BC-6CD31E147F67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7D6F1AAA-3EB6-42C4-A24B-DFB6835C16DB}">
  <ds:schemaRefs>
    <ds:schemaRef ds:uri="http://schemas.microsoft.com/edu/athena"/>
  </ds:schemaRefs>
</ds:datastoreItem>
</file>

<file path=customXml/itemProps38.xml><?xml version="1.0" encoding="utf-8"?>
<ds:datastoreItem xmlns:ds="http://schemas.openxmlformats.org/officeDocument/2006/customXml" ds:itemID="{B78FB8EC-6B99-4704-83D4-8F788E1FA8B5}">
  <ds:schemaRefs>
    <ds:schemaRef ds:uri="http://schemas.microsoft.com/edu/athena"/>
  </ds:schemaRefs>
</ds:datastoreItem>
</file>

<file path=customXml/itemProps39.xml><?xml version="1.0" encoding="utf-8"?>
<ds:datastoreItem xmlns:ds="http://schemas.openxmlformats.org/officeDocument/2006/customXml" ds:itemID="{06F922DA-8E94-4DE6-BCF0-FC76817C1F2F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CF38CBDA-DF88-4210-9684-3B8F00C0DE6B}">
  <ds:schemaRefs>
    <ds:schemaRef ds:uri="http://schemas.microsoft.com/edu/athena"/>
  </ds:schemaRefs>
</ds:datastoreItem>
</file>

<file path=customXml/itemProps40.xml><?xml version="1.0" encoding="utf-8"?>
<ds:datastoreItem xmlns:ds="http://schemas.openxmlformats.org/officeDocument/2006/customXml" ds:itemID="{3192050A-E72C-492F-96E0-55A564BCDFBE}">
  <ds:schemaRefs>
    <ds:schemaRef ds:uri="http://schemas.microsoft.com/edu/athena"/>
  </ds:schemaRefs>
</ds:datastoreItem>
</file>

<file path=customXml/itemProps41.xml><?xml version="1.0" encoding="utf-8"?>
<ds:datastoreItem xmlns:ds="http://schemas.openxmlformats.org/officeDocument/2006/customXml" ds:itemID="{B7BB73A6-F87D-422E-A52B-F600ADFF3E91}">
  <ds:schemaRefs>
    <ds:schemaRef ds:uri="http://schemas.microsoft.com/edu/athena"/>
  </ds:schemaRefs>
</ds:datastoreItem>
</file>

<file path=customXml/itemProps42.xml><?xml version="1.0" encoding="utf-8"?>
<ds:datastoreItem xmlns:ds="http://schemas.openxmlformats.org/officeDocument/2006/customXml" ds:itemID="{0DEE216A-0594-4F82-88FA-B66417452C14}">
  <ds:schemaRefs>
    <ds:schemaRef ds:uri="http://schemas.microsoft.com/edu/athena"/>
  </ds:schemaRefs>
</ds:datastoreItem>
</file>

<file path=customXml/itemProps43.xml><?xml version="1.0" encoding="utf-8"?>
<ds:datastoreItem xmlns:ds="http://schemas.openxmlformats.org/officeDocument/2006/customXml" ds:itemID="{6D745C23-9D96-4ED2-8EB6-D0AC65175F98}">
  <ds:schemaRefs>
    <ds:schemaRef ds:uri="http://schemas.microsoft.com/edu/athena"/>
  </ds:schemaRefs>
</ds:datastoreItem>
</file>

<file path=customXml/itemProps44.xml><?xml version="1.0" encoding="utf-8"?>
<ds:datastoreItem xmlns:ds="http://schemas.openxmlformats.org/officeDocument/2006/customXml" ds:itemID="{C2894A2A-F2B7-4DF2-A0DE-670FD8FB57B9}">
  <ds:schemaRefs>
    <ds:schemaRef ds:uri="http://schemas.microsoft.com/edu/athena"/>
  </ds:schemaRefs>
</ds:datastoreItem>
</file>

<file path=customXml/itemProps45.xml><?xml version="1.0" encoding="utf-8"?>
<ds:datastoreItem xmlns:ds="http://schemas.openxmlformats.org/officeDocument/2006/customXml" ds:itemID="{93D660C3-02D4-4E3C-8763-773525C744CA}">
  <ds:schemaRefs>
    <ds:schemaRef ds:uri="http://schemas.microsoft.com/edu/athena"/>
  </ds:schemaRefs>
</ds:datastoreItem>
</file>

<file path=customXml/itemProps46.xml><?xml version="1.0" encoding="utf-8"?>
<ds:datastoreItem xmlns:ds="http://schemas.openxmlformats.org/officeDocument/2006/customXml" ds:itemID="{F6620635-AD55-43D1-903D-EC011120A678}">
  <ds:schemaRefs>
    <ds:schemaRef ds:uri="http://schemas.microsoft.com/edu/athena"/>
  </ds:schemaRefs>
</ds:datastoreItem>
</file>

<file path=customXml/itemProps47.xml><?xml version="1.0" encoding="utf-8"?>
<ds:datastoreItem xmlns:ds="http://schemas.openxmlformats.org/officeDocument/2006/customXml" ds:itemID="{008BAFB8-2171-44F7-BDBC-11584B706A01}">
  <ds:schemaRefs>
    <ds:schemaRef ds:uri="http://schemas.microsoft.com/edu/athena"/>
  </ds:schemaRefs>
</ds:datastoreItem>
</file>

<file path=customXml/itemProps48.xml><?xml version="1.0" encoding="utf-8"?>
<ds:datastoreItem xmlns:ds="http://schemas.openxmlformats.org/officeDocument/2006/customXml" ds:itemID="{E885DCB7-2275-4672-BBF7-98E397C47547}">
  <ds:schemaRefs>
    <ds:schemaRef ds:uri="http://schemas.microsoft.com/edu/athena"/>
  </ds:schemaRefs>
</ds:datastoreItem>
</file>

<file path=customXml/itemProps49.xml><?xml version="1.0" encoding="utf-8"?>
<ds:datastoreItem xmlns:ds="http://schemas.openxmlformats.org/officeDocument/2006/customXml" ds:itemID="{CF5BCD0B-B7EF-4589-81C0-B42537720C53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AD1D143B-191E-445C-A653-78FF2C44F6DD}">
  <ds:schemaRefs>
    <ds:schemaRef ds:uri="http://schemas.microsoft.com/edu/athena"/>
  </ds:schemaRefs>
</ds:datastoreItem>
</file>

<file path=customXml/itemProps50.xml><?xml version="1.0" encoding="utf-8"?>
<ds:datastoreItem xmlns:ds="http://schemas.openxmlformats.org/officeDocument/2006/customXml" ds:itemID="{DC82F71F-BEE1-4E05-9BE3-E70281D197F6}">
  <ds:schemaRefs>
    <ds:schemaRef ds:uri="http://schemas.microsoft.com/edu/athena"/>
  </ds:schemaRefs>
</ds:datastoreItem>
</file>

<file path=customXml/itemProps51.xml><?xml version="1.0" encoding="utf-8"?>
<ds:datastoreItem xmlns:ds="http://schemas.openxmlformats.org/officeDocument/2006/customXml" ds:itemID="{7B50EC87-6AE8-4EFC-8A8F-4FF131629A11}">
  <ds:schemaRefs>
    <ds:schemaRef ds:uri="http://schemas.microsoft.com/edu/athena"/>
  </ds:schemaRefs>
</ds:datastoreItem>
</file>

<file path=customXml/itemProps52.xml><?xml version="1.0" encoding="utf-8"?>
<ds:datastoreItem xmlns:ds="http://schemas.openxmlformats.org/officeDocument/2006/customXml" ds:itemID="{F00C5F5C-5BE0-4153-A622-836F1E6D1EC2}">
  <ds:schemaRefs>
    <ds:schemaRef ds:uri="http://schemas.microsoft.com/edu/athena"/>
  </ds:schemaRefs>
</ds:datastoreItem>
</file>

<file path=customXml/itemProps53.xml><?xml version="1.0" encoding="utf-8"?>
<ds:datastoreItem xmlns:ds="http://schemas.openxmlformats.org/officeDocument/2006/customXml" ds:itemID="{2F31A92F-0CB4-428F-A207-1B9AA8D8BD79}">
  <ds:schemaRefs>
    <ds:schemaRef ds:uri="http://schemas.microsoft.com/edu/athena"/>
  </ds:schemaRefs>
</ds:datastoreItem>
</file>

<file path=customXml/itemProps54.xml><?xml version="1.0" encoding="utf-8"?>
<ds:datastoreItem xmlns:ds="http://schemas.openxmlformats.org/officeDocument/2006/customXml" ds:itemID="{193B520A-56E9-4225-8014-40E8FA934A69}">
  <ds:schemaRefs>
    <ds:schemaRef ds:uri="http://schemas.microsoft.com/edu/athena"/>
  </ds:schemaRefs>
</ds:datastoreItem>
</file>

<file path=customXml/itemProps55.xml><?xml version="1.0" encoding="utf-8"?>
<ds:datastoreItem xmlns:ds="http://schemas.openxmlformats.org/officeDocument/2006/customXml" ds:itemID="{41B78698-2AF2-4EBB-BDD4-59077FB6F4B2}">
  <ds:schemaRefs>
    <ds:schemaRef ds:uri="http://schemas.microsoft.com/edu/athena"/>
  </ds:schemaRefs>
</ds:datastoreItem>
</file>

<file path=customXml/itemProps56.xml><?xml version="1.0" encoding="utf-8"?>
<ds:datastoreItem xmlns:ds="http://schemas.openxmlformats.org/officeDocument/2006/customXml" ds:itemID="{513B07D0-62D1-4CB1-A11B-1A6DD922BEF0}">
  <ds:schemaRefs>
    <ds:schemaRef ds:uri="http://schemas.microsoft.com/edu/athena"/>
  </ds:schemaRefs>
</ds:datastoreItem>
</file>

<file path=customXml/itemProps57.xml><?xml version="1.0" encoding="utf-8"?>
<ds:datastoreItem xmlns:ds="http://schemas.openxmlformats.org/officeDocument/2006/customXml" ds:itemID="{C164D8B9-003D-4064-B267-D7D2FFB1D72C}">
  <ds:schemaRefs>
    <ds:schemaRef ds:uri="http://schemas.microsoft.com/edu/athena"/>
  </ds:schemaRefs>
</ds:datastoreItem>
</file>

<file path=customXml/itemProps58.xml><?xml version="1.0" encoding="utf-8"?>
<ds:datastoreItem xmlns:ds="http://schemas.openxmlformats.org/officeDocument/2006/customXml" ds:itemID="{B7FB7FA6-B8B1-4EB9-A658-AB7166BDC869}">
  <ds:schemaRefs>
    <ds:schemaRef ds:uri="http://schemas.microsoft.com/edu/athena"/>
  </ds:schemaRefs>
</ds:datastoreItem>
</file>

<file path=customXml/itemProps59.xml><?xml version="1.0" encoding="utf-8"?>
<ds:datastoreItem xmlns:ds="http://schemas.openxmlformats.org/officeDocument/2006/customXml" ds:itemID="{4E551B4B-DC17-4B40-8628-1AC3E3127253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028ACBA8-0256-4B2B-95C6-36B2B93E2329}">
  <ds:schemaRefs>
    <ds:schemaRef ds:uri="http://schemas.microsoft.com/edu/athena"/>
  </ds:schemaRefs>
</ds:datastoreItem>
</file>

<file path=customXml/itemProps60.xml><?xml version="1.0" encoding="utf-8"?>
<ds:datastoreItem xmlns:ds="http://schemas.openxmlformats.org/officeDocument/2006/customXml" ds:itemID="{B12CD658-7566-41DE-B774-20CB09C33B86}">
  <ds:schemaRefs>
    <ds:schemaRef ds:uri="http://schemas.microsoft.com/edu/athena"/>
  </ds:schemaRefs>
</ds:datastoreItem>
</file>

<file path=customXml/itemProps61.xml><?xml version="1.0" encoding="utf-8"?>
<ds:datastoreItem xmlns:ds="http://schemas.openxmlformats.org/officeDocument/2006/customXml" ds:itemID="{B4413606-763A-43E7-A327-0E4F95F5F217}">
  <ds:schemaRefs>
    <ds:schemaRef ds:uri="http://schemas.microsoft.com/edu/athena"/>
  </ds:schemaRefs>
</ds:datastoreItem>
</file>

<file path=customXml/itemProps62.xml><?xml version="1.0" encoding="utf-8"?>
<ds:datastoreItem xmlns:ds="http://schemas.openxmlformats.org/officeDocument/2006/customXml" ds:itemID="{FD4A1A2A-A537-40FF-87F5-6BA90D4E8215}">
  <ds:schemaRefs>
    <ds:schemaRef ds:uri="http://schemas.microsoft.com/edu/athena"/>
  </ds:schemaRefs>
</ds:datastoreItem>
</file>

<file path=customXml/itemProps63.xml><?xml version="1.0" encoding="utf-8"?>
<ds:datastoreItem xmlns:ds="http://schemas.openxmlformats.org/officeDocument/2006/customXml" ds:itemID="{4FB1882D-935F-49FA-BF5F-5601D7922426}">
  <ds:schemaRefs>
    <ds:schemaRef ds:uri="http://schemas.microsoft.com/edu/athena"/>
  </ds:schemaRefs>
</ds:datastoreItem>
</file>

<file path=customXml/itemProps64.xml><?xml version="1.0" encoding="utf-8"?>
<ds:datastoreItem xmlns:ds="http://schemas.openxmlformats.org/officeDocument/2006/customXml" ds:itemID="{873AD5C5-B54F-4BE3-8C2E-7FC321C60234}">
  <ds:schemaRefs>
    <ds:schemaRef ds:uri="http://schemas.microsoft.com/edu/athena"/>
  </ds:schemaRefs>
</ds:datastoreItem>
</file>

<file path=customXml/itemProps65.xml><?xml version="1.0" encoding="utf-8"?>
<ds:datastoreItem xmlns:ds="http://schemas.openxmlformats.org/officeDocument/2006/customXml" ds:itemID="{BB5B2CEA-0801-4A02-8BF5-5536C088FD62}">
  <ds:schemaRefs>
    <ds:schemaRef ds:uri="http://schemas.microsoft.com/edu/athena"/>
  </ds:schemaRefs>
</ds:datastoreItem>
</file>

<file path=customXml/itemProps66.xml><?xml version="1.0" encoding="utf-8"?>
<ds:datastoreItem xmlns:ds="http://schemas.openxmlformats.org/officeDocument/2006/customXml" ds:itemID="{863430F0-F420-4E66-A416-F021D954F723}">
  <ds:schemaRefs>
    <ds:schemaRef ds:uri="http://schemas.microsoft.com/edu/athena"/>
  </ds:schemaRefs>
</ds:datastoreItem>
</file>

<file path=customXml/itemProps67.xml><?xml version="1.0" encoding="utf-8"?>
<ds:datastoreItem xmlns:ds="http://schemas.openxmlformats.org/officeDocument/2006/customXml" ds:itemID="{93C5F1A5-551C-49BF-AECB-E1FFCBC9FAA3}">
  <ds:schemaRefs>
    <ds:schemaRef ds:uri="http://schemas.microsoft.com/edu/athena"/>
  </ds:schemaRefs>
</ds:datastoreItem>
</file>

<file path=customXml/itemProps68.xml><?xml version="1.0" encoding="utf-8"?>
<ds:datastoreItem xmlns:ds="http://schemas.openxmlformats.org/officeDocument/2006/customXml" ds:itemID="{2EE44972-8557-42C0-8154-E69C11424FA2}">
  <ds:schemaRefs>
    <ds:schemaRef ds:uri="http://schemas.microsoft.com/edu/athena"/>
  </ds:schemaRefs>
</ds:datastoreItem>
</file>

<file path=customXml/itemProps69.xml><?xml version="1.0" encoding="utf-8"?>
<ds:datastoreItem xmlns:ds="http://schemas.openxmlformats.org/officeDocument/2006/customXml" ds:itemID="{228019E2-1329-4CD5-A546-D9A2C875EC24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9335D446-A886-48B3-9FF1-56EE1ADC02E0}">
  <ds:schemaRefs>
    <ds:schemaRef ds:uri="http://schemas.microsoft.com/edu/athena"/>
  </ds:schemaRefs>
</ds:datastoreItem>
</file>

<file path=customXml/itemProps70.xml><?xml version="1.0" encoding="utf-8"?>
<ds:datastoreItem xmlns:ds="http://schemas.openxmlformats.org/officeDocument/2006/customXml" ds:itemID="{B4EC4E03-098D-45AF-9F9C-E189F4B09AB9}">
  <ds:schemaRefs>
    <ds:schemaRef ds:uri="http://schemas.microsoft.com/edu/athena"/>
  </ds:schemaRefs>
</ds:datastoreItem>
</file>

<file path=customXml/itemProps71.xml><?xml version="1.0" encoding="utf-8"?>
<ds:datastoreItem xmlns:ds="http://schemas.openxmlformats.org/officeDocument/2006/customXml" ds:itemID="{616FC63E-5632-48A4-8D57-C6E227086222}">
  <ds:schemaRefs>
    <ds:schemaRef ds:uri="http://schemas.microsoft.com/edu/athena"/>
  </ds:schemaRefs>
</ds:datastoreItem>
</file>

<file path=customXml/itemProps72.xml><?xml version="1.0" encoding="utf-8"?>
<ds:datastoreItem xmlns:ds="http://schemas.openxmlformats.org/officeDocument/2006/customXml" ds:itemID="{88A4814B-6521-41D1-B054-A3A1BC97D1AF}">
  <ds:schemaRefs>
    <ds:schemaRef ds:uri="http://schemas.microsoft.com/edu/athena"/>
  </ds:schemaRefs>
</ds:datastoreItem>
</file>

<file path=customXml/itemProps73.xml><?xml version="1.0" encoding="utf-8"?>
<ds:datastoreItem xmlns:ds="http://schemas.openxmlformats.org/officeDocument/2006/customXml" ds:itemID="{FB1D53EB-D2F5-4245-AE10-B10AD45905F1}">
  <ds:schemaRefs>
    <ds:schemaRef ds:uri="http://schemas.microsoft.com/edu/athena"/>
  </ds:schemaRefs>
</ds:datastoreItem>
</file>

<file path=customXml/itemProps74.xml><?xml version="1.0" encoding="utf-8"?>
<ds:datastoreItem xmlns:ds="http://schemas.openxmlformats.org/officeDocument/2006/customXml" ds:itemID="{59E08F3A-BC97-4EF0-AB93-7DAB7743853F}">
  <ds:schemaRefs>
    <ds:schemaRef ds:uri="http://schemas.microsoft.com/edu/athena"/>
  </ds:schemaRefs>
</ds:datastoreItem>
</file>

<file path=customXml/itemProps75.xml><?xml version="1.0" encoding="utf-8"?>
<ds:datastoreItem xmlns:ds="http://schemas.openxmlformats.org/officeDocument/2006/customXml" ds:itemID="{A40FEC1F-1B6B-4DF5-B8F4-DD449FE074DD}">
  <ds:schemaRefs>
    <ds:schemaRef ds:uri="http://schemas.microsoft.com/edu/athena"/>
  </ds:schemaRefs>
</ds:datastoreItem>
</file>

<file path=customXml/itemProps76.xml><?xml version="1.0" encoding="utf-8"?>
<ds:datastoreItem xmlns:ds="http://schemas.openxmlformats.org/officeDocument/2006/customXml" ds:itemID="{70CD32A2-5B1D-4ADD-A74A-5B1045B09035}">
  <ds:schemaRefs>
    <ds:schemaRef ds:uri="http://schemas.microsoft.com/edu/athena"/>
  </ds:schemaRefs>
</ds:datastoreItem>
</file>

<file path=customXml/itemProps77.xml><?xml version="1.0" encoding="utf-8"?>
<ds:datastoreItem xmlns:ds="http://schemas.openxmlformats.org/officeDocument/2006/customXml" ds:itemID="{E4AFF91F-078B-427A-BE76-8E9872F132ED}">
  <ds:schemaRefs>
    <ds:schemaRef ds:uri="http://schemas.microsoft.com/edu/athena"/>
  </ds:schemaRefs>
</ds:datastoreItem>
</file>

<file path=customXml/itemProps78.xml><?xml version="1.0" encoding="utf-8"?>
<ds:datastoreItem xmlns:ds="http://schemas.openxmlformats.org/officeDocument/2006/customXml" ds:itemID="{D73A6F87-7B9A-43E9-8B24-A6E55200D5CA}">
  <ds:schemaRefs>
    <ds:schemaRef ds:uri="http://schemas.microsoft.com/edu/athena"/>
  </ds:schemaRefs>
</ds:datastoreItem>
</file>

<file path=customXml/itemProps79.xml><?xml version="1.0" encoding="utf-8"?>
<ds:datastoreItem xmlns:ds="http://schemas.openxmlformats.org/officeDocument/2006/customXml" ds:itemID="{4DDEAFAD-3842-44D8-AC12-737F297FFB73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75095067-8370-40E8-AC07-AFD538AC6AA2}">
  <ds:schemaRefs>
    <ds:schemaRef ds:uri="http://schemas.microsoft.com/edu/athena"/>
  </ds:schemaRefs>
</ds:datastoreItem>
</file>

<file path=customXml/itemProps80.xml><?xml version="1.0" encoding="utf-8"?>
<ds:datastoreItem xmlns:ds="http://schemas.openxmlformats.org/officeDocument/2006/customXml" ds:itemID="{640D3B26-5B34-4374-9721-132C059C687F}">
  <ds:schemaRefs>
    <ds:schemaRef ds:uri="http://schemas.microsoft.com/edu/athena"/>
  </ds:schemaRefs>
</ds:datastoreItem>
</file>

<file path=customXml/itemProps81.xml><?xml version="1.0" encoding="utf-8"?>
<ds:datastoreItem xmlns:ds="http://schemas.openxmlformats.org/officeDocument/2006/customXml" ds:itemID="{9C5980D6-7342-457D-912F-2FCE9E5BE739}">
  <ds:schemaRefs>
    <ds:schemaRef ds:uri="http://schemas.microsoft.com/edu/athena"/>
  </ds:schemaRefs>
</ds:datastoreItem>
</file>

<file path=customXml/itemProps82.xml><?xml version="1.0" encoding="utf-8"?>
<ds:datastoreItem xmlns:ds="http://schemas.openxmlformats.org/officeDocument/2006/customXml" ds:itemID="{E8EB91E0-B88B-4812-A5EA-71DF20EEE74B}">
  <ds:schemaRefs>
    <ds:schemaRef ds:uri="http://schemas.microsoft.com/edu/athena"/>
  </ds:schemaRefs>
</ds:datastoreItem>
</file>

<file path=customXml/itemProps83.xml><?xml version="1.0" encoding="utf-8"?>
<ds:datastoreItem xmlns:ds="http://schemas.openxmlformats.org/officeDocument/2006/customXml" ds:itemID="{3D29A206-8865-4C4D-8DA1-D82D73EE2331}">
  <ds:schemaRefs>
    <ds:schemaRef ds:uri="http://schemas.microsoft.com/edu/athena"/>
  </ds:schemaRefs>
</ds:datastoreItem>
</file>

<file path=customXml/itemProps84.xml><?xml version="1.0" encoding="utf-8"?>
<ds:datastoreItem xmlns:ds="http://schemas.openxmlformats.org/officeDocument/2006/customXml" ds:itemID="{C6C18DA7-0ECC-450F-B151-AE2F03742065}">
  <ds:schemaRefs>
    <ds:schemaRef ds:uri="http://schemas.microsoft.com/edu/athena"/>
  </ds:schemaRefs>
</ds:datastoreItem>
</file>

<file path=customXml/itemProps85.xml><?xml version="1.0" encoding="utf-8"?>
<ds:datastoreItem xmlns:ds="http://schemas.openxmlformats.org/officeDocument/2006/customXml" ds:itemID="{E94B3881-551B-455E-B5C5-2363FC1DBAE9}">
  <ds:schemaRefs>
    <ds:schemaRef ds:uri="http://schemas.microsoft.com/edu/athena"/>
  </ds:schemaRefs>
</ds:datastoreItem>
</file>

<file path=customXml/itemProps86.xml><?xml version="1.0" encoding="utf-8"?>
<ds:datastoreItem xmlns:ds="http://schemas.openxmlformats.org/officeDocument/2006/customXml" ds:itemID="{2DAA0499-92B9-49C3-B91D-306850622AE4}">
  <ds:schemaRefs>
    <ds:schemaRef ds:uri="http://schemas.microsoft.com/edu/athena"/>
  </ds:schemaRefs>
</ds:datastoreItem>
</file>

<file path=customXml/itemProps87.xml><?xml version="1.0" encoding="utf-8"?>
<ds:datastoreItem xmlns:ds="http://schemas.openxmlformats.org/officeDocument/2006/customXml" ds:itemID="{244A8879-9781-4166-B987-60B89A422136}">
  <ds:schemaRefs>
    <ds:schemaRef ds:uri="http://schemas.microsoft.com/edu/athena"/>
  </ds:schemaRefs>
</ds:datastoreItem>
</file>

<file path=customXml/itemProps88.xml><?xml version="1.0" encoding="utf-8"?>
<ds:datastoreItem xmlns:ds="http://schemas.openxmlformats.org/officeDocument/2006/customXml" ds:itemID="{0C98138D-E9A3-42C1-909F-181E9B417E46}">
  <ds:schemaRefs>
    <ds:schemaRef ds:uri="http://schemas.microsoft.com/edu/athena"/>
  </ds:schemaRefs>
</ds:datastoreItem>
</file>

<file path=customXml/itemProps89.xml><?xml version="1.0" encoding="utf-8"?>
<ds:datastoreItem xmlns:ds="http://schemas.openxmlformats.org/officeDocument/2006/customXml" ds:itemID="{6DD4468B-6D44-456B-9045-8228A3CC1143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1D225399-4C86-43ED-B6B3-8067129513E2}">
  <ds:schemaRefs>
    <ds:schemaRef ds:uri="http://schemas.microsoft.com/edu/athena"/>
  </ds:schemaRefs>
</ds:datastoreItem>
</file>

<file path=customXml/itemProps90.xml><?xml version="1.0" encoding="utf-8"?>
<ds:datastoreItem xmlns:ds="http://schemas.openxmlformats.org/officeDocument/2006/customXml" ds:itemID="{07242937-010C-478B-903C-EF5605AAEA87}">
  <ds:schemaRefs>
    <ds:schemaRef ds:uri="http://schemas.microsoft.com/edu/athena"/>
  </ds:schemaRefs>
</ds:datastoreItem>
</file>

<file path=customXml/itemProps91.xml><?xml version="1.0" encoding="utf-8"?>
<ds:datastoreItem xmlns:ds="http://schemas.openxmlformats.org/officeDocument/2006/customXml" ds:itemID="{1551E261-89A1-418D-B597-103FC016755D}">
  <ds:schemaRefs>
    <ds:schemaRef ds:uri="http://schemas.microsoft.com/edu/athena"/>
  </ds:schemaRefs>
</ds:datastoreItem>
</file>

<file path=customXml/itemProps92.xml><?xml version="1.0" encoding="utf-8"?>
<ds:datastoreItem xmlns:ds="http://schemas.openxmlformats.org/officeDocument/2006/customXml" ds:itemID="{4185EB3B-D286-49C0-BFBD-38F497027A45}">
  <ds:schemaRefs>
    <ds:schemaRef ds:uri="http://schemas.microsoft.com/edu/athena"/>
  </ds:schemaRefs>
</ds:datastoreItem>
</file>

<file path=customXml/itemProps93.xml><?xml version="1.0" encoding="utf-8"?>
<ds:datastoreItem xmlns:ds="http://schemas.openxmlformats.org/officeDocument/2006/customXml" ds:itemID="{8E15F7A2-333D-4A00-982B-9BE67A3A4B15}">
  <ds:schemaRefs>
    <ds:schemaRef ds:uri="http://schemas.microsoft.com/edu/athena"/>
  </ds:schemaRefs>
</ds:datastoreItem>
</file>

<file path=customXml/itemProps94.xml><?xml version="1.0" encoding="utf-8"?>
<ds:datastoreItem xmlns:ds="http://schemas.openxmlformats.org/officeDocument/2006/customXml" ds:itemID="{A2970790-0730-48DE-82BA-DF1AD6744AB0}">
  <ds:schemaRefs>
    <ds:schemaRef ds:uri="http://schemas.microsoft.com/edu/athena"/>
  </ds:schemaRefs>
</ds:datastoreItem>
</file>

<file path=customXml/itemProps95.xml><?xml version="1.0" encoding="utf-8"?>
<ds:datastoreItem xmlns:ds="http://schemas.openxmlformats.org/officeDocument/2006/customXml" ds:itemID="{A8645B62-3A76-4FC3-AE78-77D88F2FB0B6}">
  <ds:schemaRefs>
    <ds:schemaRef ds:uri="http://schemas.microsoft.com/edu/athena"/>
  </ds:schemaRefs>
</ds:datastoreItem>
</file>

<file path=customXml/itemProps96.xml><?xml version="1.0" encoding="utf-8"?>
<ds:datastoreItem xmlns:ds="http://schemas.openxmlformats.org/officeDocument/2006/customXml" ds:itemID="{92D7998A-79A5-4BFE-8291-A75BA94EF918}">
  <ds:schemaRefs>
    <ds:schemaRef ds:uri="http://schemas.microsoft.com/edu/athena"/>
  </ds:schemaRefs>
</ds:datastoreItem>
</file>

<file path=customXml/itemProps97.xml><?xml version="1.0" encoding="utf-8"?>
<ds:datastoreItem xmlns:ds="http://schemas.openxmlformats.org/officeDocument/2006/customXml" ds:itemID="{0B801B40-432D-4563-ACE7-96CD45DD8399}">
  <ds:schemaRefs>
    <ds:schemaRef ds:uri="http://schemas.microsoft.com/edu/athena"/>
  </ds:schemaRefs>
</ds:datastoreItem>
</file>

<file path=customXml/itemProps98.xml><?xml version="1.0" encoding="utf-8"?>
<ds:datastoreItem xmlns:ds="http://schemas.openxmlformats.org/officeDocument/2006/customXml" ds:itemID="{983A3999-C273-45B0-ACDB-4199852735CF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12734</TotalTime>
  <Words>3066</Words>
  <Application>Microsoft Office PowerPoint</Application>
  <PresentationFormat>On-screen Show (4:3)</PresentationFormat>
  <Paragraphs>697</Paragraphs>
  <Slides>51</Slides>
  <Notes>4</Notes>
  <HiddenSlides>0</HiddenSlides>
  <MMClips>49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Calibri</vt:lpstr>
      <vt:lpstr>Century Schoolbook</vt:lpstr>
      <vt:lpstr>Consolas</vt:lpstr>
      <vt:lpstr>Symbol</vt:lpstr>
      <vt:lpstr>Wingdings</vt:lpstr>
      <vt:lpstr>Wingdings 2</vt:lpstr>
      <vt:lpstr>Oriel</vt:lpstr>
      <vt:lpstr>Comp 401: Interfaces</vt:lpstr>
      <vt:lpstr>Looping</vt:lpstr>
      <vt:lpstr>Recursion</vt:lpstr>
      <vt:lpstr>Looping Spreadsheet</vt:lpstr>
      <vt:lpstr>Recursing Spreadsheet</vt:lpstr>
      <vt:lpstr>Interfaces: Capturing Common Visible Components </vt:lpstr>
      <vt:lpstr>Looping Interface Implementation</vt:lpstr>
      <vt:lpstr>Another Implementation of same Interface</vt:lpstr>
      <vt:lpstr>Interface Implementation</vt:lpstr>
      <vt:lpstr>Real-World Analogy for Interfaces</vt:lpstr>
      <vt:lpstr>BMISpreadsheet Interface</vt:lpstr>
      <vt:lpstr>Matching Headers</vt:lpstr>
      <vt:lpstr>Alternative Implementation?</vt:lpstr>
      <vt:lpstr>Another BMI Spreadsheet</vt:lpstr>
      <vt:lpstr>BMISpreadsheet Interface (Review)</vt:lpstr>
      <vt:lpstr>BMiSpreadsheet (Review)</vt:lpstr>
      <vt:lpstr>Another BMI Spreadsheet (Review)</vt:lpstr>
      <vt:lpstr>Interface</vt:lpstr>
      <vt:lpstr>Java Instanceof Boolean Operator</vt:lpstr>
      <vt:lpstr>Using Interfaces to Type</vt:lpstr>
      <vt:lpstr>Type Checking</vt:lpstr>
      <vt:lpstr>Interface Methods Considered in Type Checking</vt:lpstr>
      <vt:lpstr>Class-based Typing and Overloaded Methods</vt:lpstr>
      <vt:lpstr>Interface-Based Typing and Polymorphic Methods</vt:lpstr>
      <vt:lpstr>Yet Another Spreadsheet Class</vt:lpstr>
      <vt:lpstr>Implementing Multiple Interfaces</vt:lpstr>
      <vt:lpstr>BMICalculator Interface</vt:lpstr>
      <vt:lpstr>ABMICalculator With Interface</vt:lpstr>
      <vt:lpstr>Java Instanceof Boolean Operator</vt:lpstr>
      <vt:lpstr>Typing</vt:lpstr>
      <vt:lpstr>Car Analogy</vt:lpstr>
      <vt:lpstr>Cannot Instantiate Specification</vt:lpstr>
      <vt:lpstr>Interface as a Syntactic Specification</vt:lpstr>
      <vt:lpstr>Interface as a Syntactic Specification</vt:lpstr>
      <vt:lpstr>Bottom Up: BMISpreadsheet</vt:lpstr>
      <vt:lpstr>Bottom Up; Another</vt:lpstr>
      <vt:lpstr>Bottom Up: BMISpreadsheet Interface </vt:lpstr>
      <vt:lpstr>Top Down: Mathematical Point</vt:lpstr>
      <vt:lpstr>Point Interface</vt:lpstr>
      <vt:lpstr>Class: ACartesianPoint</vt:lpstr>
      <vt:lpstr>Class: APolarPoint</vt:lpstr>
      <vt:lpstr>Representing Geometric Objects</vt:lpstr>
      <vt:lpstr>What is a Representation</vt:lpstr>
      <vt:lpstr>Line Logical Representation (Properties)</vt:lpstr>
      <vt:lpstr>XY-Based Line/Oval/Rectangle Interface</vt:lpstr>
      <vt:lpstr>Line Implementation</vt:lpstr>
      <vt:lpstr>Interfaces</vt:lpstr>
      <vt:lpstr>Relating Interface and Class Names</vt:lpstr>
      <vt:lpstr>Extra</vt:lpstr>
      <vt:lpstr>Line</vt:lpstr>
      <vt:lpstr>Java Coordinate System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948</cp:revision>
  <dcterms:created xsi:type="dcterms:W3CDTF">2006-08-16T00:00:00Z</dcterms:created>
  <dcterms:modified xsi:type="dcterms:W3CDTF">2015-09-03T03:44:05Z</dcterms:modified>
</cp:coreProperties>
</file>