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662" r:id="rId3"/>
    <p:sldId id="628" r:id="rId4"/>
    <p:sldId id="629" r:id="rId5"/>
    <p:sldId id="663" r:id="rId6"/>
    <p:sldId id="665" r:id="rId7"/>
    <p:sldId id="686" r:id="rId8"/>
    <p:sldId id="666" r:id="rId9"/>
    <p:sldId id="667" r:id="rId10"/>
    <p:sldId id="668" r:id="rId11"/>
    <p:sldId id="669" r:id="rId12"/>
    <p:sldId id="670" r:id="rId13"/>
    <p:sldId id="671" r:id="rId14"/>
    <p:sldId id="672" r:id="rId15"/>
    <p:sldId id="674" r:id="rId16"/>
    <p:sldId id="685" r:id="rId17"/>
    <p:sldId id="684" r:id="rId18"/>
    <p:sldId id="676" r:id="rId19"/>
    <p:sldId id="677" r:id="rId20"/>
    <p:sldId id="679" r:id="rId21"/>
    <p:sldId id="680" r:id="rId22"/>
    <p:sldId id="681" r:id="rId23"/>
    <p:sldId id="683" r:id="rId24"/>
    <p:sldId id="675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6356" autoAdjust="0"/>
  </p:normalViewPr>
  <p:slideViewPr>
    <p:cSldViewPr>
      <p:cViewPr varScale="1">
        <p:scale>
          <a:sx n="107" d="100"/>
          <a:sy n="107" d="100"/>
        </p:scale>
        <p:origin x="4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25BFCD-1A9F-4E04-964F-3BE1AA8E8FD6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8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1A931-8AF8-45A1-AC9A-65608739ECED}" type="slidenum">
              <a:rPr lang="en-US"/>
              <a:pPr/>
              <a:t>4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3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13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0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14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23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15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66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16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1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17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66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18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50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19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65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20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56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21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60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22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5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36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23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34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24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7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6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05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7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45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8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1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9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0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10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16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11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67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A5514-E405-49DA-B0E5-473F0084A10A}" type="slidenum">
              <a:rPr lang="en-US"/>
              <a:pPr/>
              <a:t>12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58200" y="6260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Executing Runtime Checks (For Comp401 and Comp410)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858000" cy="1117122"/>
          </a:xfrm>
        </p:spPr>
        <p:txBody>
          <a:bodyPr/>
          <a:lstStyle/>
          <a:p>
            <a:r>
              <a:rPr lang="en-US" dirty="0" smtClean="0"/>
              <a:t>Instructor: </a:t>
            </a:r>
            <a:r>
              <a:rPr lang="en-US" dirty="0" err="1" smtClean="0"/>
              <a:t>Prasun</a:t>
            </a:r>
            <a:r>
              <a:rPr lang="en-US" dirty="0" smtClean="0"/>
              <a:t> </a:t>
            </a:r>
            <a:r>
              <a:rPr lang="en-US" dirty="0" err="1" smtClean="0"/>
              <a:t>Dewan</a:t>
            </a:r>
            <a:r>
              <a:rPr lang="en-US" dirty="0" smtClean="0"/>
              <a:t> (FB 150, dewan@unc.edu)</a:t>
            </a:r>
            <a:endParaRPr lang="en-US" dirty="0"/>
          </a:p>
        </p:txBody>
      </p:sp>
    </p:spTree>
  </p:cSld>
  <p:clrMapOvr>
    <a:masterClrMapping/>
  </p:clrMapOvr>
  <p:transition advTm="187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IRB Form Displayed in Browser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6800"/>
            <a:ext cx="7620000" cy="48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4343400"/>
            <a:ext cx="6344993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Please read it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307638"/>
            <a:ext cx="6344993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If you have already signed the form for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Checkstyle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you will not get  this message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3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Signing Consent Form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53" y="1295400"/>
            <a:ext cx="6426200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0556" y="3429000"/>
            <a:ext cx="6344993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Sign it if you agree (We will not look at the data the semester you take the course)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1160" y="4409682"/>
            <a:ext cx="6658840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This window may be under some other windows – in particular the web browser, so you may have to minimize other windows to find it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Consent File and Log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11745"/>
            <a:ext cx="4333875" cy="4427682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4525027"/>
            <a:ext cx="4191000" cy="914400"/>
          </a:xfrm>
          <a:prstGeom prst="rect">
            <a:avLst/>
          </a:prstGeom>
          <a:noFill/>
          <a:ln w="38100">
            <a:solidFill>
              <a:srgbClr val="D8006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94126" y="1011745"/>
            <a:ext cx="3200400" cy="799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Consent is per project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8636" y="1984868"/>
            <a:ext cx="3200400" cy="1383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If you create a new project by copying a previous project, the consent form gets copied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4126" y="3598235"/>
            <a:ext cx="3200400" cy="1383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(The folder on the left can be found by using the “Navigator” view of eclipse (Window-&gt;Show View-&gt;Navigator). Right-click and hit refresh if you do not see it.)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Result of Running Tests in Controls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37485"/>
            <a:ext cx="5410200" cy="48243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09370" y="2718319"/>
            <a:ext cx="2030260" cy="5220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Max points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185" y="5878790"/>
            <a:ext cx="2355415" cy="5220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Red means failure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08015" y="1996922"/>
            <a:ext cx="2673785" cy="5220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Pink, orange in between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5109996"/>
            <a:ext cx="2438400" cy="5220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Green means success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0581" y="3432212"/>
            <a:ext cx="2030260" cy="5220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Actual points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924300" y="2979325"/>
            <a:ext cx="566282" cy="281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971800" y="3552292"/>
            <a:ext cx="1537570" cy="105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276600" y="4736485"/>
            <a:ext cx="337682" cy="323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717892" y="4304973"/>
            <a:ext cx="440760" cy="15529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</p:cNvCxnSpPr>
          <p:nvPr/>
        </p:nvCxnSpPr>
        <p:spPr>
          <a:xfrm flipH="1">
            <a:off x="3614282" y="2257927"/>
            <a:ext cx="493733" cy="6155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358022" y="2132294"/>
            <a:ext cx="735380" cy="124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Result of Running Tests in Console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8043925" cy="25908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7620000" y="3581400"/>
            <a:ext cx="84159" cy="1066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90490" y="4648200"/>
            <a:ext cx="2030260" cy="5220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Fraction correct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43600" y="2221190"/>
            <a:ext cx="2030260" cy="5220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Feature name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334000" y="1828800"/>
            <a:ext cx="1447801" cy="392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627340" y="4387195"/>
            <a:ext cx="3706660" cy="5220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Transcript of actions taken by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testcase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 arrive at score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1371600" y="2362200"/>
            <a:ext cx="1828670" cy="19936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0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Run an Individual test or Suite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1524000" y="3962400"/>
            <a:ext cx="6215976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Hovering on a test or suite shows explanation message, if it exists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000" t="14147" r="59500" b="60964"/>
          <a:stretch/>
        </p:blipFill>
        <p:spPr>
          <a:xfrm>
            <a:off x="1299052" y="1143000"/>
            <a:ext cx="3682093" cy="251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5181600"/>
            <a:ext cx="6215976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Double clicking on the suite/test will run it individually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610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Run an Individual test or Suite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066800"/>
            <a:ext cx="3248025" cy="2590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53025" y="1924050"/>
            <a:ext cx="3228975" cy="723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Only that test or suite is run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" y="4114800"/>
            <a:ext cx="6905625" cy="18573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00400" y="6067425"/>
            <a:ext cx="3276600" cy="723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The transcript contains results of only that test/suite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Iterative Development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62" y="839244"/>
            <a:ext cx="4486275" cy="4000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13624" y="4871059"/>
            <a:ext cx="4444523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You can modify code and run tests again, to iteratively develop program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Running Local Check Main Directly: Method 2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240060" y="2667000"/>
            <a:ext cx="4444523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After adding the jar to Libraries, expand “local checks” jar in Referenced Libraries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3257550" cy="495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40059" y="3886200"/>
            <a:ext cx="4444523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There are lots of packages in the jar!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6656" y="5029200"/>
            <a:ext cx="4444523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Scroll down to the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test suite: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gradingTools</a:t>
            </a:r>
            <a:r>
              <a:rPr lang="en-US" dirty="0">
                <a:latin typeface="Calibri" pitchFamily="34" charset="0"/>
                <a:cs typeface="Calibri" pitchFamily="34" charset="0"/>
              </a:rPr>
              <a:t>.&lt;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CourseName</a:t>
            </a:r>
            <a:r>
              <a:rPr lang="en-US" dirty="0">
                <a:latin typeface="Calibri" pitchFamily="34" charset="0"/>
                <a:cs typeface="Calibri" pitchFamily="34" charset="0"/>
              </a:rPr>
              <a:t>&gt;&lt;Semester&gt;.&lt;Assignment&gt;.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testcases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.&lt;Assignment&gt;Suite</a:t>
            </a:r>
            <a:endParaRPr lang="en-US" i="1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Running Local Check Main Directly: Method 2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501" t="24889" r="42999" b="20000"/>
          <a:stretch/>
        </p:blipFill>
        <p:spPr>
          <a:xfrm>
            <a:off x="1028700" y="1447800"/>
            <a:ext cx="6477000" cy="472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2200" y="5867400"/>
            <a:ext cx="4444523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Run the library class directly as Java Application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run checks provided by the instructor on some testable project that a student has written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Running Local Check Main Directly: Method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95400"/>
            <a:ext cx="4486275" cy="4000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0392" y="3657600"/>
            <a:ext cx="6344993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From there, the process is the same as before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Running Local Check as JUNIT Test: Method 3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501" t="24889" r="42999" b="20000"/>
          <a:stretch/>
        </p:blipFill>
        <p:spPr>
          <a:xfrm>
            <a:off x="1028700" y="1447800"/>
            <a:ext cx="6477000" cy="472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2200" y="5867400"/>
            <a:ext cx="4444523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Method 3 is similar to Method 2, but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un the library class as JUnit Test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700" y="5562600"/>
            <a:ext cx="2362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9961"/>
          <a:stretch/>
        </p:blipFill>
        <p:spPr>
          <a:xfrm>
            <a:off x="292893" y="1181361"/>
            <a:ext cx="7034213" cy="5441512"/>
          </a:xfrm>
          <a:prstGeom prst="rect">
            <a:avLst/>
          </a:prstGeom>
        </p:spPr>
      </p:pic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Standard Eclipse Junit UI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228600" y="1186580"/>
            <a:ext cx="17526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Successful test (green)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2600" y="5968388"/>
            <a:ext cx="17526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Unsuccessful test message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762001" y="1834280"/>
            <a:ext cx="342899" cy="756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23892" y="1529219"/>
            <a:ext cx="17526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Failed test (blue)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11111" y="2141820"/>
            <a:ext cx="1489082" cy="10366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981200" y="5334000"/>
            <a:ext cx="545902" cy="673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05200" y="4572000"/>
            <a:ext cx="2514599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Console output (not tied to tests individually)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683167" y="5245530"/>
            <a:ext cx="1108033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1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Running Individual tests in Junit (Method 3)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500" t="40000" r="38000"/>
          <a:stretch/>
        </p:blipFill>
        <p:spPr>
          <a:xfrm>
            <a:off x="914400" y="1143000"/>
            <a:ext cx="7239000" cy="5143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0" y="5962650"/>
            <a:ext cx="426720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You can find the individual tests inside the jar and run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them as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 Junit test 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7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Feedback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914400" y="1600200"/>
            <a:ext cx="61722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Send feedback (pain points, suggestions) to dewan@unc.edu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71679"/>
            <a:ext cx="5562600" cy="4352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Download Instructor Checks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4243584"/>
            <a:ext cx="2362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175990"/>
            <a:ext cx="7924800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The name of the jar file and the web page from where it is accessible will depend on the course. This is the Comp401 jar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6046260"/>
            <a:ext cx="7924800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Next step is to associate the tested project with this downloaded external library, which also includes oeall22.jar, in case your project requires it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Select Testable Project and Right-Click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000" t="34667" r="44500" b="4388"/>
          <a:stretch/>
        </p:blipFill>
        <p:spPr>
          <a:xfrm>
            <a:off x="1295400" y="1295400"/>
            <a:ext cx="4495800" cy="52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Build Path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68770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72200" y="2400300"/>
            <a:ext cx="1295400" cy="228600"/>
          </a:xfrm>
          <a:prstGeom prst="rect">
            <a:avLst/>
          </a:prstGeom>
          <a:noFill/>
          <a:ln w="38100">
            <a:solidFill>
              <a:srgbClr val="D8006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5181600"/>
            <a:ext cx="7924800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Next step is to run the appropriate method of the downloaded checks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981" y="5901064"/>
            <a:ext cx="7924800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There are three ways to do so; Method 1 may be the easiest but requires the creation of a new class, which methods 2 and 3 do not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981" y="4335379"/>
            <a:ext cx="4888832" cy="850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Under the “Libraries” tab, click “Add External JARs and find the testing jar you downloaded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8075" r="15542" b="48868"/>
          <a:stretch/>
        </p:blipFill>
        <p:spPr>
          <a:xfrm>
            <a:off x="31124" y="1524000"/>
            <a:ext cx="8229600" cy="2286000"/>
          </a:xfrm>
          <a:prstGeom prst="rect">
            <a:avLst/>
          </a:prstGeom>
        </p:spPr>
      </p:pic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8580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Creating Test Main Class in Testable Project: Method 1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48106" y="3515378"/>
            <a:ext cx="8442101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Create a class in your project (e.g. RunTests.java) with a main method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08" y="4495800"/>
            <a:ext cx="8458200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Import the library class used for testing (The name follows the pattern: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gradingTools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.&lt;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CourseName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&gt;&lt;Semester&gt;.&lt;Assignment&gt;.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testcases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.&lt;Assignment&gt;Suite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007" y="5387367"/>
            <a:ext cx="8458200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Call the library main method from your main class, passing through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args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676400" y="3162542"/>
            <a:ext cx="914400" cy="363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267200" y="1981200"/>
            <a:ext cx="551107" cy="24828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410200" y="2667000"/>
            <a:ext cx="627308" cy="27326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8580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Let Eclipse Find the Import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219200" y="5421394"/>
            <a:ext cx="5410200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Import commented out, click on error message to let Eclipse find the package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022" t="10175" r="11993" b="37382"/>
          <a:stretch/>
        </p:blipFill>
        <p:spPr>
          <a:xfrm>
            <a:off x="1524000" y="775447"/>
            <a:ext cx="5943600" cy="4463805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9" idx="0"/>
          </p:cNvCxnSpPr>
          <p:nvPr/>
        </p:nvCxnSpPr>
        <p:spPr>
          <a:xfrm flipH="1" flipV="1">
            <a:off x="3657600" y="1794774"/>
            <a:ext cx="266700" cy="36266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457450" y="1172742"/>
            <a:ext cx="285750" cy="4389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3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Call Test Main: Method 1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000" t="10666" r="18000" b="24445"/>
          <a:stretch/>
        </p:blipFill>
        <p:spPr>
          <a:xfrm>
            <a:off x="609600" y="914400"/>
            <a:ext cx="8686800" cy="556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80647" y="4724400"/>
            <a:ext cx="3543300" cy="952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Right-click the testing class to run it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Test Controls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95400"/>
            <a:ext cx="4486275" cy="4000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3082" y="3111348"/>
            <a:ext cx="6344993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 UI is created to test assignment features and display results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3082" y="3925931"/>
            <a:ext cx="6344993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Test All will test all of them.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3240" y="5618641"/>
            <a:ext cx="6344993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This is research code and we will collect data to improve its usage and report on it – so you must agree to our doing so.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081" y="4772286"/>
            <a:ext cx="6344993" cy="8280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Unfortunately Java does not resize text when you resize windows, this window may be too small to read. Will use a bigger font as soon as I get a chance to change the UI code.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3834</TotalTime>
  <Words>772</Words>
  <Application>Microsoft Office PowerPoint</Application>
  <PresentationFormat>On-screen Show (4:3)</PresentationFormat>
  <Paragraphs>93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Century Schoolbook</vt:lpstr>
      <vt:lpstr>Wingdings</vt:lpstr>
      <vt:lpstr>Wingdings 2</vt:lpstr>
      <vt:lpstr>Oriel</vt:lpstr>
      <vt:lpstr>Executing Runtime Checks (For Comp401 and Comp410)</vt:lpstr>
      <vt:lpstr>Goal</vt:lpstr>
      <vt:lpstr>Download Instructor Checks</vt:lpstr>
      <vt:lpstr>Select Testable Project and Right-Click</vt:lpstr>
      <vt:lpstr>Build Path</vt:lpstr>
      <vt:lpstr>Creating Test Main Class in Testable Project: Method 1</vt:lpstr>
      <vt:lpstr>Let Eclipse Find the Import</vt:lpstr>
      <vt:lpstr>Call Test Main: Method 1</vt:lpstr>
      <vt:lpstr>Test Controls</vt:lpstr>
      <vt:lpstr>IRB Form Displayed in Browser</vt:lpstr>
      <vt:lpstr>Signing Consent Form</vt:lpstr>
      <vt:lpstr>Consent File and Log</vt:lpstr>
      <vt:lpstr>Result of Running Tests in Controls</vt:lpstr>
      <vt:lpstr>Result of Running Tests in Console</vt:lpstr>
      <vt:lpstr>Run an Individual test or Suite</vt:lpstr>
      <vt:lpstr>Run an Individual test or Suite</vt:lpstr>
      <vt:lpstr>Iterative Development</vt:lpstr>
      <vt:lpstr>Running Local Check Main Directly: Method 2</vt:lpstr>
      <vt:lpstr>Running Local Check Main Directly: Method 2</vt:lpstr>
      <vt:lpstr>Running Local Check Main Directly: Method 2</vt:lpstr>
      <vt:lpstr>Running Local Check as JUNIT Test: Method 3</vt:lpstr>
      <vt:lpstr>Standard Eclipse Junit UI</vt:lpstr>
      <vt:lpstr>Running Individual tests in Junit (Method 3)</vt:lpstr>
      <vt:lpstr>Feedback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Prasun Dewan</cp:lastModifiedBy>
  <cp:revision>566</cp:revision>
  <dcterms:created xsi:type="dcterms:W3CDTF">2006-08-16T00:00:00Z</dcterms:created>
  <dcterms:modified xsi:type="dcterms:W3CDTF">2017-09-01T21:07:02Z</dcterms:modified>
</cp:coreProperties>
</file>