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9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0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1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2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3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4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5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6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7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8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9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20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1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2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73"/>
  </p:sldMasterIdLst>
  <p:notesMasterIdLst>
    <p:notesMasterId r:id="rId110"/>
  </p:notesMasterIdLst>
  <p:sldIdLst>
    <p:sldId id="542" r:id="rId74"/>
    <p:sldId id="574" r:id="rId75"/>
    <p:sldId id="525" r:id="rId76"/>
    <p:sldId id="547" r:id="rId77"/>
    <p:sldId id="548" r:id="rId78"/>
    <p:sldId id="549" r:id="rId79"/>
    <p:sldId id="550" r:id="rId80"/>
    <p:sldId id="551" r:id="rId81"/>
    <p:sldId id="552" r:id="rId82"/>
    <p:sldId id="553" r:id="rId83"/>
    <p:sldId id="554" r:id="rId84"/>
    <p:sldId id="555" r:id="rId85"/>
    <p:sldId id="556" r:id="rId86"/>
    <p:sldId id="557" r:id="rId87"/>
    <p:sldId id="558" r:id="rId88"/>
    <p:sldId id="559" r:id="rId89"/>
    <p:sldId id="577" r:id="rId90"/>
    <p:sldId id="560" r:id="rId91"/>
    <p:sldId id="561" r:id="rId92"/>
    <p:sldId id="562" r:id="rId93"/>
    <p:sldId id="580" r:id="rId94"/>
    <p:sldId id="581" r:id="rId95"/>
    <p:sldId id="578" r:id="rId96"/>
    <p:sldId id="563" r:id="rId97"/>
    <p:sldId id="564" r:id="rId98"/>
    <p:sldId id="575" r:id="rId99"/>
    <p:sldId id="565" r:id="rId100"/>
    <p:sldId id="566" r:id="rId101"/>
    <p:sldId id="568" r:id="rId102"/>
    <p:sldId id="569" r:id="rId103"/>
    <p:sldId id="570" r:id="rId104"/>
    <p:sldId id="571" r:id="rId105"/>
    <p:sldId id="572" r:id="rId106"/>
    <p:sldId id="576" r:id="rId107"/>
    <p:sldId id="579" r:id="rId108"/>
    <p:sldId id="573" r:id="rId10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7" autoAdjust="0"/>
    <p:restoredTop sz="94561" autoAdjust="0"/>
  </p:normalViewPr>
  <p:slideViewPr>
    <p:cSldViewPr>
      <p:cViewPr varScale="1">
        <p:scale>
          <a:sx n="77" d="100"/>
          <a:sy n="77" d="100"/>
        </p:scale>
        <p:origin x="376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9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slide" Target="slides/slide11.xml"/><Relationship Id="rId89" Type="http://schemas.openxmlformats.org/officeDocument/2006/relationships/slide" Target="slides/slide16.xml"/><Relationship Id="rId1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07" Type="http://schemas.openxmlformats.org/officeDocument/2006/relationships/slide" Target="slides/slide34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66" Type="http://schemas.openxmlformats.org/officeDocument/2006/relationships/customXml" Target="../customXml/item66.xml"/><Relationship Id="rId74" Type="http://schemas.openxmlformats.org/officeDocument/2006/relationships/slide" Target="slides/slide1.xml"/><Relationship Id="rId79" Type="http://schemas.openxmlformats.org/officeDocument/2006/relationships/slide" Target="slides/slide6.xml"/><Relationship Id="rId87" Type="http://schemas.openxmlformats.org/officeDocument/2006/relationships/slide" Target="slides/slide14.xml"/><Relationship Id="rId102" Type="http://schemas.openxmlformats.org/officeDocument/2006/relationships/slide" Target="slides/slide29.xml"/><Relationship Id="rId110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61" Type="http://schemas.openxmlformats.org/officeDocument/2006/relationships/customXml" Target="../customXml/item61.xml"/><Relationship Id="rId82" Type="http://schemas.openxmlformats.org/officeDocument/2006/relationships/slide" Target="slides/slide9.xml"/><Relationship Id="rId90" Type="http://schemas.openxmlformats.org/officeDocument/2006/relationships/slide" Target="slides/slide17.xml"/><Relationship Id="rId95" Type="http://schemas.openxmlformats.org/officeDocument/2006/relationships/slide" Target="slides/slide22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customXml" Target="../customXml/item56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77" Type="http://schemas.openxmlformats.org/officeDocument/2006/relationships/slide" Target="slides/slide4.xml"/><Relationship Id="rId100" Type="http://schemas.openxmlformats.org/officeDocument/2006/relationships/slide" Target="slides/slide27.xml"/><Relationship Id="rId105" Type="http://schemas.openxmlformats.org/officeDocument/2006/relationships/slide" Target="slides/slide32.xml"/><Relationship Id="rId113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80" Type="http://schemas.openxmlformats.org/officeDocument/2006/relationships/slide" Target="slides/slide7.xml"/><Relationship Id="rId85" Type="http://schemas.openxmlformats.org/officeDocument/2006/relationships/slide" Target="slides/slide12.xml"/><Relationship Id="rId93" Type="http://schemas.openxmlformats.org/officeDocument/2006/relationships/slide" Target="slides/slide20.xml"/><Relationship Id="rId98" Type="http://schemas.openxmlformats.org/officeDocument/2006/relationships/slide" Target="slides/slide25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customXml" Target="../customXml/item59.xml"/><Relationship Id="rId67" Type="http://schemas.openxmlformats.org/officeDocument/2006/relationships/customXml" Target="../customXml/item67.xml"/><Relationship Id="rId103" Type="http://schemas.openxmlformats.org/officeDocument/2006/relationships/slide" Target="slides/slide30.xml"/><Relationship Id="rId108" Type="http://schemas.openxmlformats.org/officeDocument/2006/relationships/slide" Target="slides/slide35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customXml" Target="../customXml/item62.xml"/><Relationship Id="rId70" Type="http://schemas.openxmlformats.org/officeDocument/2006/relationships/customXml" Target="../customXml/item70.xml"/><Relationship Id="rId75" Type="http://schemas.openxmlformats.org/officeDocument/2006/relationships/slide" Target="slides/slide2.xml"/><Relationship Id="rId83" Type="http://schemas.openxmlformats.org/officeDocument/2006/relationships/slide" Target="slides/slide10.xml"/><Relationship Id="rId88" Type="http://schemas.openxmlformats.org/officeDocument/2006/relationships/slide" Target="slides/slide15.xml"/><Relationship Id="rId91" Type="http://schemas.openxmlformats.org/officeDocument/2006/relationships/slide" Target="slides/slide18.xml"/><Relationship Id="rId96" Type="http://schemas.openxmlformats.org/officeDocument/2006/relationships/slide" Target="slides/slide23.xml"/><Relationship Id="rId11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6" Type="http://schemas.openxmlformats.org/officeDocument/2006/relationships/slide" Target="slides/slide33.xml"/><Relationship Id="rId114" Type="http://schemas.openxmlformats.org/officeDocument/2006/relationships/tableStyles" Target="tableStyles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slideMaster" Target="slideMasters/slideMaster1.xml"/><Relationship Id="rId78" Type="http://schemas.openxmlformats.org/officeDocument/2006/relationships/slide" Target="slides/slide5.xml"/><Relationship Id="rId81" Type="http://schemas.openxmlformats.org/officeDocument/2006/relationships/slide" Target="slides/slide8.xml"/><Relationship Id="rId86" Type="http://schemas.openxmlformats.org/officeDocument/2006/relationships/slide" Target="slides/slide13.xml"/><Relationship Id="rId94" Type="http://schemas.openxmlformats.org/officeDocument/2006/relationships/slide" Target="slides/slide21.xml"/><Relationship Id="rId99" Type="http://schemas.openxmlformats.org/officeDocument/2006/relationships/slide" Target="slides/slide26.xml"/><Relationship Id="rId101" Type="http://schemas.openxmlformats.org/officeDocument/2006/relationships/slide" Target="slides/slide28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slide" Target="slides/slide36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slide" Target="slides/slide3.xml"/><Relationship Id="rId97" Type="http://schemas.openxmlformats.org/officeDocument/2006/relationships/slide" Target="slides/slide24.xml"/><Relationship Id="rId104" Type="http://schemas.openxmlformats.org/officeDocument/2006/relationships/slide" Target="slides/slide31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625BFCD-1A9F-4E04-964F-3BE1AA8E8FD6}" type="datetimeFigureOut">
              <a:rPr lang="en-US" smtClean="0"/>
              <a:pPr/>
              <a:t>8/20/2015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84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4AC637-634E-4CBF-B695-19684F88FB4B}" type="slidenum">
              <a:rPr lang="en-US"/>
              <a:pPr/>
              <a:t>4</a:t>
            </a:fld>
            <a:endParaRPr lang="en-US"/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67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0D347A-2345-443E-8BEB-1B330BC7B46E}" type="slidenum">
              <a:rPr lang="en-US"/>
              <a:pPr/>
              <a:t>14</a:t>
            </a:fld>
            <a:endParaRPr lang="en-US"/>
          </a:p>
        </p:txBody>
      </p:sp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95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0D347A-2345-443E-8BEB-1B330BC7B46E}" type="slidenum">
              <a:rPr lang="en-US"/>
              <a:pPr/>
              <a:t>16</a:t>
            </a:fld>
            <a:endParaRPr lang="en-US"/>
          </a:p>
        </p:txBody>
      </p:sp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55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66AC48-C361-4EF6-80E4-AB11C0E7EFAF}" type="slidenum">
              <a:rPr lang="en-US"/>
              <a:pPr/>
              <a:t>17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10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66AC48-C361-4EF6-80E4-AB11C0E7EFAF}" type="slidenum">
              <a:rPr lang="en-US"/>
              <a:pPr/>
              <a:t>18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26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66AC48-C361-4EF6-80E4-AB11C0E7EFAF}" type="slidenum">
              <a:rPr lang="en-US"/>
              <a:pPr/>
              <a:t>19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27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66AC48-C361-4EF6-80E4-AB11C0E7EFAF}" type="slidenum">
              <a:rPr lang="en-US"/>
              <a:pPr/>
              <a:t>20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56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66AC48-C361-4EF6-80E4-AB11C0E7EFAF}" type="slidenum">
              <a:rPr lang="en-US"/>
              <a:pPr/>
              <a:t>21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43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66AC48-C361-4EF6-80E4-AB11C0E7EFAF}" type="slidenum">
              <a:rPr lang="en-US"/>
              <a:pPr/>
              <a:t>22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89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66AC48-C361-4EF6-80E4-AB11C0E7EFAF}" type="slidenum">
              <a:rPr lang="en-US"/>
              <a:pPr/>
              <a:t>24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86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66AC48-C361-4EF6-80E4-AB11C0E7EFAF}" type="slidenum">
              <a:rPr lang="en-US"/>
              <a:pPr/>
              <a:t>25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2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EDF583-CD57-4745-80E5-005CF570F913}" type="slidenum">
              <a:rPr lang="en-US"/>
              <a:pPr/>
              <a:t>6</a:t>
            </a:fld>
            <a:endParaRPr lang="en-US"/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608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66AC48-C361-4EF6-80E4-AB11C0E7EFAF}" type="slidenum">
              <a:rPr lang="en-US"/>
              <a:pPr/>
              <a:t>26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86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66AC48-C361-4EF6-80E4-AB11C0E7EFAF}" type="slidenum">
              <a:rPr lang="en-US"/>
              <a:pPr/>
              <a:t>27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15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66AC48-C361-4EF6-80E4-AB11C0E7EFAF}" type="slidenum">
              <a:rPr lang="en-US"/>
              <a:pPr/>
              <a:t>28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36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348B7F-D554-4F8E-8276-E2738B7DBD85}" type="slidenum">
              <a:rPr lang="en-US"/>
              <a:pPr/>
              <a:t>7</a:t>
            </a:fld>
            <a:endParaRPr lang="en-US"/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95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701037-3511-4E32-8AC7-6589E28DF3CB}" type="slidenum">
              <a:rPr lang="en-US"/>
              <a:pPr/>
              <a:t>8</a:t>
            </a:fld>
            <a:endParaRPr lang="en-US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23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AD9886-B653-422C-B341-9DC8003DAB22}" type="slidenum">
              <a:rPr lang="en-US"/>
              <a:pPr/>
              <a:t>9</a:t>
            </a:fld>
            <a:endParaRPr lang="en-US"/>
          </a:p>
        </p:txBody>
      </p:sp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87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5A59A2-7792-4864-B276-77D9F5844E2A}" type="slidenum">
              <a:rPr lang="en-US"/>
              <a:pPr/>
              <a:t>10</a:t>
            </a:fld>
            <a:endParaRPr lang="en-US"/>
          </a:p>
        </p:txBody>
      </p:sp>
      <p:sp>
        <p:nvSpPr>
          <p:cNvPr id="33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11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C01A19-7BC2-4141-AB16-A3E2FFE35ED3}" type="slidenum">
              <a:rPr lang="en-US"/>
              <a:pPr/>
              <a:t>11</a:t>
            </a:fld>
            <a:endParaRPr lang="en-US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8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29C80D-5AD0-4D6A-8A54-4AD3C844111D}" type="slidenum">
              <a:rPr lang="en-US"/>
              <a:pPr/>
              <a:t>12</a:t>
            </a:fld>
            <a:endParaRPr lang="en-US"/>
          </a:p>
        </p:txBody>
      </p:sp>
      <p:sp>
        <p:nvSpPr>
          <p:cNvPr id="33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28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1D0460-CBFA-4ACA-B922-09C08EA7EF26}" type="slidenum">
              <a:rPr lang="en-US"/>
              <a:pPr/>
              <a:t>13</a:t>
            </a:fld>
            <a:endParaRPr lang="en-US"/>
          </a:p>
        </p:txBody>
      </p:sp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7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8/20/2015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8/20/2015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8/20/2015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wma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customXml" Target="../../customXml/item44.xml"/><Relationship Id="rId6" Type="http://schemas.openxmlformats.org/officeDocument/2006/relationships/tags" Target="../tags/tag2.xml"/><Relationship Id="rId5" Type="http://schemas.openxmlformats.org/officeDocument/2006/relationships/customXml" Target="../../customXml/item10.xml"/><Relationship Id="rId4" Type="http://schemas.openxmlformats.org/officeDocument/2006/relationships/audio" Target="../media/media1.wm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microsoft.com/office/2007/relationships/media" Target="../media/media10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9.xml"/><Relationship Id="rId1" Type="http://schemas.openxmlformats.org/officeDocument/2006/relationships/customXml" Target="../../customXml/item22.xml"/><Relationship Id="rId6" Type="http://schemas.openxmlformats.org/officeDocument/2006/relationships/tags" Target="../tags/tag20.xml"/><Relationship Id="rId5" Type="http://schemas.openxmlformats.org/officeDocument/2006/relationships/customXml" Target="../../customXml/item32.xml"/><Relationship Id="rId4" Type="http://schemas.openxmlformats.org/officeDocument/2006/relationships/audio" Target="../media/media10.wma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11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1.xml"/><Relationship Id="rId1" Type="http://schemas.openxmlformats.org/officeDocument/2006/relationships/customXml" Target="../../customXml/item18.xml"/><Relationship Id="rId6" Type="http://schemas.openxmlformats.org/officeDocument/2006/relationships/tags" Target="../tags/tag22.xml"/><Relationship Id="rId5" Type="http://schemas.openxmlformats.org/officeDocument/2006/relationships/customXml" Target="../../customXml/item58.xml"/><Relationship Id="rId4" Type="http://schemas.openxmlformats.org/officeDocument/2006/relationships/audio" Target="../media/media11.wma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12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3.xml"/><Relationship Id="rId1" Type="http://schemas.openxmlformats.org/officeDocument/2006/relationships/customXml" Target="../../customXml/item3.xml"/><Relationship Id="rId6" Type="http://schemas.openxmlformats.org/officeDocument/2006/relationships/tags" Target="../tags/tag24.xml"/><Relationship Id="rId5" Type="http://schemas.openxmlformats.org/officeDocument/2006/relationships/customXml" Target="../../customXml/item23.xml"/><Relationship Id="rId4" Type="http://schemas.openxmlformats.org/officeDocument/2006/relationships/audio" Target="../media/media12.wma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microsoft.com/office/2007/relationships/media" Target="../media/media13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5.xml"/><Relationship Id="rId1" Type="http://schemas.openxmlformats.org/officeDocument/2006/relationships/customXml" Target="../../customXml/item26.xml"/><Relationship Id="rId6" Type="http://schemas.openxmlformats.org/officeDocument/2006/relationships/tags" Target="../tags/tag26.xml"/><Relationship Id="rId5" Type="http://schemas.openxmlformats.org/officeDocument/2006/relationships/customXml" Target="../../customXml/item5.xml"/><Relationship Id="rId4" Type="http://schemas.openxmlformats.org/officeDocument/2006/relationships/audio" Target="../media/media13.wma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microsoft.com/office/2007/relationships/media" Target="../media/media14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7.xml"/><Relationship Id="rId1" Type="http://schemas.openxmlformats.org/officeDocument/2006/relationships/customXml" Target="../../customXml/item55.xml"/><Relationship Id="rId6" Type="http://schemas.openxmlformats.org/officeDocument/2006/relationships/tags" Target="../tags/tag28.xml"/><Relationship Id="rId5" Type="http://schemas.openxmlformats.org/officeDocument/2006/relationships/customXml" Target="../../customXml/item47.xml"/><Relationship Id="rId4" Type="http://schemas.openxmlformats.org/officeDocument/2006/relationships/audio" Target="../media/media14.wma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youtu.be/5NTT0l5ESbU" TargetMode="External"/><Relationship Id="rId3" Type="http://schemas.microsoft.com/office/2007/relationships/media" Target="../media/media15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9.xml"/><Relationship Id="rId1" Type="http://schemas.openxmlformats.org/officeDocument/2006/relationships/customXml" Target="../../customXml/item4.xml"/><Relationship Id="rId6" Type="http://schemas.openxmlformats.org/officeDocument/2006/relationships/tags" Target="../tags/tag30.xml"/><Relationship Id="rId5" Type="http://schemas.openxmlformats.org/officeDocument/2006/relationships/customXml" Target="../../customXml/item30.xml"/><Relationship Id="rId4" Type="http://schemas.openxmlformats.org/officeDocument/2006/relationships/audio" Target="../media/media15.wma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16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1.xml"/><Relationship Id="rId1" Type="http://schemas.openxmlformats.org/officeDocument/2006/relationships/customXml" Target="../../customXml/item31.xml"/><Relationship Id="rId6" Type="http://schemas.openxmlformats.org/officeDocument/2006/relationships/tags" Target="../tags/tag32.xml"/><Relationship Id="rId5" Type="http://schemas.openxmlformats.org/officeDocument/2006/relationships/customXml" Target="../../customXml/item51.xml"/><Relationship Id="rId4" Type="http://schemas.openxmlformats.org/officeDocument/2006/relationships/audio" Target="../media/media16.wma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microsoft.com/office/2007/relationships/media" Target="../media/media17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3.xml"/><Relationship Id="rId1" Type="http://schemas.openxmlformats.org/officeDocument/2006/relationships/customXml" Target="../../customXml/item38.xml"/><Relationship Id="rId6" Type="http://schemas.openxmlformats.org/officeDocument/2006/relationships/tags" Target="../tags/tag34.xml"/><Relationship Id="rId5" Type="http://schemas.openxmlformats.org/officeDocument/2006/relationships/customXml" Target="../../customXml/item21.xml"/><Relationship Id="rId10" Type="http://schemas.openxmlformats.org/officeDocument/2006/relationships/image" Target="../media/image2.png"/><Relationship Id="rId4" Type="http://schemas.openxmlformats.org/officeDocument/2006/relationships/audio" Target="../media/media17.wma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microsoft.com/office/2007/relationships/media" Target="../media/media18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5.xml"/><Relationship Id="rId1" Type="http://schemas.openxmlformats.org/officeDocument/2006/relationships/customXml" Target="../../customXml/item11.xml"/><Relationship Id="rId6" Type="http://schemas.openxmlformats.org/officeDocument/2006/relationships/tags" Target="../tags/tag36.xml"/><Relationship Id="rId5" Type="http://schemas.openxmlformats.org/officeDocument/2006/relationships/customXml" Target="../../customXml/item33.xml"/><Relationship Id="rId10" Type="http://schemas.openxmlformats.org/officeDocument/2006/relationships/image" Target="../media/image2.png"/><Relationship Id="rId4" Type="http://schemas.openxmlformats.org/officeDocument/2006/relationships/audio" Target="../media/media18.wma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microsoft.com/office/2007/relationships/media" Target="../media/media19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7.xml"/><Relationship Id="rId1" Type="http://schemas.openxmlformats.org/officeDocument/2006/relationships/customXml" Target="../../customXml/item54.xml"/><Relationship Id="rId6" Type="http://schemas.openxmlformats.org/officeDocument/2006/relationships/tags" Target="../tags/tag38.xml"/><Relationship Id="rId5" Type="http://schemas.openxmlformats.org/officeDocument/2006/relationships/customXml" Target="../../customXml/item59.xml"/><Relationship Id="rId4" Type="http://schemas.openxmlformats.org/officeDocument/2006/relationships/audio" Target="../media/media19.wma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customXml" Target="../../customXml/item42.xml"/><Relationship Id="rId6" Type="http://schemas.openxmlformats.org/officeDocument/2006/relationships/tags" Target="../tags/tag4.xml"/><Relationship Id="rId5" Type="http://schemas.openxmlformats.org/officeDocument/2006/relationships/customXml" Target="../../customXml/item69.xml"/><Relationship Id="rId4" Type="http://schemas.openxmlformats.org/officeDocument/2006/relationships/audio" Target="../media/media2.wm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microsoft.com/office/2007/relationships/media" Target="../media/media20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9.xml"/><Relationship Id="rId1" Type="http://schemas.openxmlformats.org/officeDocument/2006/relationships/customXml" Target="../../customXml/item15.xml"/><Relationship Id="rId6" Type="http://schemas.openxmlformats.org/officeDocument/2006/relationships/tags" Target="../tags/tag40.xml"/><Relationship Id="rId5" Type="http://schemas.openxmlformats.org/officeDocument/2006/relationships/customXml" Target="../../customXml/item13.xml"/><Relationship Id="rId4" Type="http://schemas.openxmlformats.org/officeDocument/2006/relationships/audio" Target="../media/media20.wma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3" Type="http://schemas.microsoft.com/office/2007/relationships/media" Target="../media/media21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41.xml"/><Relationship Id="rId1" Type="http://schemas.openxmlformats.org/officeDocument/2006/relationships/customXml" Target="../../customXml/item14.xml"/><Relationship Id="rId6" Type="http://schemas.openxmlformats.org/officeDocument/2006/relationships/tags" Target="../tags/tag42.xml"/><Relationship Id="rId5" Type="http://schemas.openxmlformats.org/officeDocument/2006/relationships/customXml" Target="../../customXml/item50.xml"/><Relationship Id="rId4" Type="http://schemas.openxmlformats.org/officeDocument/2006/relationships/audio" Target="../media/media21.wma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microsoft.com/office/2007/relationships/media" Target="../media/media22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43.xml"/><Relationship Id="rId1" Type="http://schemas.openxmlformats.org/officeDocument/2006/relationships/customXml" Target="../../customXml/item65.xml"/><Relationship Id="rId6" Type="http://schemas.openxmlformats.org/officeDocument/2006/relationships/tags" Target="../tags/tag44.xml"/><Relationship Id="rId5" Type="http://schemas.openxmlformats.org/officeDocument/2006/relationships/customXml" Target="../../customXml/item62.xml"/><Relationship Id="rId4" Type="http://schemas.openxmlformats.org/officeDocument/2006/relationships/audio" Target="../media/media22.wma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unc.edu/~dewan/comp401/current/Lectures/Packages.pptx" TargetMode="External"/><Relationship Id="rId3" Type="http://schemas.microsoft.com/office/2007/relationships/media" Target="../media/media23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45.xml"/><Relationship Id="rId1" Type="http://schemas.openxmlformats.org/officeDocument/2006/relationships/customXml" Target="../../customXml/item8.xml"/><Relationship Id="rId6" Type="http://schemas.openxmlformats.org/officeDocument/2006/relationships/tags" Target="../tags/tag46.xml"/><Relationship Id="rId11" Type="http://schemas.openxmlformats.org/officeDocument/2006/relationships/image" Target="../media/image2.png"/><Relationship Id="rId5" Type="http://schemas.openxmlformats.org/officeDocument/2006/relationships/customXml" Target="../../customXml/item46.xml"/><Relationship Id="rId10" Type="http://schemas.openxmlformats.org/officeDocument/2006/relationships/hyperlink" Target="http://www.cs.unc.edu/~dewan/comp401/current/Class%20Notes/2_Objects_Notes.pdf" TargetMode="External"/><Relationship Id="rId4" Type="http://schemas.openxmlformats.org/officeDocument/2006/relationships/audio" Target="../media/media23.wma"/><Relationship Id="rId9" Type="http://schemas.openxmlformats.org/officeDocument/2006/relationships/hyperlink" Target="http://www.cs.unc.edu/~dewan/comp401/current/Lectures/Packages.pdf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3" Type="http://schemas.microsoft.com/office/2007/relationships/media" Target="../media/media24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47.xml"/><Relationship Id="rId1" Type="http://schemas.openxmlformats.org/officeDocument/2006/relationships/customXml" Target="../../customXml/item17.xml"/><Relationship Id="rId6" Type="http://schemas.openxmlformats.org/officeDocument/2006/relationships/tags" Target="../tags/tag48.xml"/><Relationship Id="rId5" Type="http://schemas.openxmlformats.org/officeDocument/2006/relationships/customXml" Target="../../customXml/item39.xml"/><Relationship Id="rId4" Type="http://schemas.openxmlformats.org/officeDocument/2006/relationships/audio" Target="../media/media24.wma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3" Type="http://schemas.microsoft.com/office/2007/relationships/media" Target="../media/media25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49.xml"/><Relationship Id="rId1" Type="http://schemas.openxmlformats.org/officeDocument/2006/relationships/customXml" Target="../../customXml/item57.xml"/><Relationship Id="rId6" Type="http://schemas.openxmlformats.org/officeDocument/2006/relationships/tags" Target="../tags/tag50.xml"/><Relationship Id="rId5" Type="http://schemas.openxmlformats.org/officeDocument/2006/relationships/customXml" Target="../../customXml/item37.xml"/><Relationship Id="rId4" Type="http://schemas.openxmlformats.org/officeDocument/2006/relationships/audio" Target="../media/media25.wma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microsoft.com/office/2007/relationships/media" Target="../media/media26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1.xml"/><Relationship Id="rId1" Type="http://schemas.openxmlformats.org/officeDocument/2006/relationships/customXml" Target="../../customXml/item29.xml"/><Relationship Id="rId6" Type="http://schemas.openxmlformats.org/officeDocument/2006/relationships/tags" Target="../tags/tag52.xml"/><Relationship Id="rId5" Type="http://schemas.openxmlformats.org/officeDocument/2006/relationships/customXml" Target="../../customXml/item7.xml"/><Relationship Id="rId4" Type="http://schemas.openxmlformats.org/officeDocument/2006/relationships/audio" Target="../media/media26.wma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3" Type="http://schemas.microsoft.com/office/2007/relationships/media" Target="../media/media27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3.xml"/><Relationship Id="rId1" Type="http://schemas.openxmlformats.org/officeDocument/2006/relationships/customXml" Target="../../customXml/item9.xml"/><Relationship Id="rId6" Type="http://schemas.openxmlformats.org/officeDocument/2006/relationships/tags" Target="../tags/tag54.xml"/><Relationship Id="rId5" Type="http://schemas.openxmlformats.org/officeDocument/2006/relationships/customXml" Target="../../customXml/item67.xml"/><Relationship Id="rId4" Type="http://schemas.openxmlformats.org/officeDocument/2006/relationships/audio" Target="../media/media27.wma"/><Relationship Id="rId9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3" Type="http://schemas.microsoft.com/office/2007/relationships/media" Target="../media/media28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5.xml"/><Relationship Id="rId1" Type="http://schemas.openxmlformats.org/officeDocument/2006/relationships/customXml" Target="../../customXml/item40.xml"/><Relationship Id="rId6" Type="http://schemas.openxmlformats.org/officeDocument/2006/relationships/tags" Target="../tags/tag56.xml"/><Relationship Id="rId5" Type="http://schemas.openxmlformats.org/officeDocument/2006/relationships/customXml" Target="../../customXml/item16.xml"/><Relationship Id="rId4" Type="http://schemas.openxmlformats.org/officeDocument/2006/relationships/audio" Target="../media/media28.wma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9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customXml" Target="../../customXml/item28.xml"/><Relationship Id="rId6" Type="http://schemas.openxmlformats.org/officeDocument/2006/relationships/tags" Target="../tags/tag58.xml"/><Relationship Id="rId5" Type="http://schemas.openxmlformats.org/officeDocument/2006/relationships/customXml" Target="../../customXml/item72.xml"/><Relationship Id="rId4" Type="http://schemas.openxmlformats.org/officeDocument/2006/relationships/audio" Target="../media/media29.wm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customXml" Target="../../customXml/item41.xml"/><Relationship Id="rId6" Type="http://schemas.openxmlformats.org/officeDocument/2006/relationships/tags" Target="../tags/tag6.xml"/><Relationship Id="rId5" Type="http://schemas.openxmlformats.org/officeDocument/2006/relationships/customXml" Target="../../customXml/item53.xml"/><Relationship Id="rId4" Type="http://schemas.openxmlformats.org/officeDocument/2006/relationships/audio" Target="../media/media3.wma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0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customXml" Target="../../customXml/item56.xml"/><Relationship Id="rId6" Type="http://schemas.openxmlformats.org/officeDocument/2006/relationships/tags" Target="../tags/tag60.xml"/><Relationship Id="rId5" Type="http://schemas.openxmlformats.org/officeDocument/2006/relationships/customXml" Target="../../customXml/item35.xml"/><Relationship Id="rId4" Type="http://schemas.openxmlformats.org/officeDocument/2006/relationships/audio" Target="../media/media30.wma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1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customXml" Target="../../customXml/item36.xml"/><Relationship Id="rId6" Type="http://schemas.openxmlformats.org/officeDocument/2006/relationships/tags" Target="../tags/tag62.xml"/><Relationship Id="rId5" Type="http://schemas.openxmlformats.org/officeDocument/2006/relationships/customXml" Target="../../customXml/item6.xml"/><Relationship Id="rId4" Type="http://schemas.openxmlformats.org/officeDocument/2006/relationships/audio" Target="../media/media31.wma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2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customXml" Target="../../customXml/item70.xml"/><Relationship Id="rId6" Type="http://schemas.openxmlformats.org/officeDocument/2006/relationships/tags" Target="../tags/tag64.xml"/><Relationship Id="rId5" Type="http://schemas.openxmlformats.org/officeDocument/2006/relationships/customXml" Target="../../customXml/item2.xml"/><Relationship Id="rId4" Type="http://schemas.openxmlformats.org/officeDocument/2006/relationships/audio" Target="../media/media32.wma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3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customXml" Target="../../customXml/item60.xml"/><Relationship Id="rId6" Type="http://schemas.openxmlformats.org/officeDocument/2006/relationships/tags" Target="../tags/tag66.xml"/><Relationship Id="rId5" Type="http://schemas.openxmlformats.org/officeDocument/2006/relationships/customXml" Target="../../customXml/item12.xml"/><Relationship Id="rId4" Type="http://schemas.openxmlformats.org/officeDocument/2006/relationships/audio" Target="../media/media33.wma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4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customXml" Target="../../customXml/item27.xml"/><Relationship Id="rId6" Type="http://schemas.openxmlformats.org/officeDocument/2006/relationships/tags" Target="../tags/tag68.xml"/><Relationship Id="rId5" Type="http://schemas.openxmlformats.org/officeDocument/2006/relationships/customXml" Target="../../customXml/item64.xml"/><Relationship Id="rId4" Type="http://schemas.openxmlformats.org/officeDocument/2006/relationships/audio" Target="../media/media34.wma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5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customXml" Target="../../customXml/item63.xml"/><Relationship Id="rId6" Type="http://schemas.openxmlformats.org/officeDocument/2006/relationships/tags" Target="../tags/tag70.xml"/><Relationship Id="rId5" Type="http://schemas.openxmlformats.org/officeDocument/2006/relationships/customXml" Target="../../customXml/item19.xml"/><Relationship Id="rId4" Type="http://schemas.openxmlformats.org/officeDocument/2006/relationships/audio" Target="../media/media35.wma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6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71.xml"/><Relationship Id="rId1" Type="http://schemas.openxmlformats.org/officeDocument/2006/relationships/customXml" Target="../../customXml/item34.xml"/><Relationship Id="rId6" Type="http://schemas.openxmlformats.org/officeDocument/2006/relationships/tags" Target="../tags/tag72.xml"/><Relationship Id="rId5" Type="http://schemas.openxmlformats.org/officeDocument/2006/relationships/customXml" Target="../../customXml/item1.xml"/><Relationship Id="rId4" Type="http://schemas.openxmlformats.org/officeDocument/2006/relationships/audio" Target="../media/media36.wm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4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7.xml"/><Relationship Id="rId1" Type="http://schemas.openxmlformats.org/officeDocument/2006/relationships/customXml" Target="../../customXml/item48.xml"/><Relationship Id="rId6" Type="http://schemas.openxmlformats.org/officeDocument/2006/relationships/tags" Target="../tags/tag8.xml"/><Relationship Id="rId5" Type="http://schemas.openxmlformats.org/officeDocument/2006/relationships/customXml" Target="../../customXml/item43.xml"/><Relationship Id="rId10" Type="http://schemas.openxmlformats.org/officeDocument/2006/relationships/image" Target="../media/image2.png"/><Relationship Id="rId4" Type="http://schemas.openxmlformats.org/officeDocument/2006/relationships/audio" Target="../media/media4.wma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customXml" Target="../../customXml/item24.xml"/><Relationship Id="rId6" Type="http://schemas.openxmlformats.org/officeDocument/2006/relationships/tags" Target="../tags/tag10.xml"/><Relationship Id="rId5" Type="http://schemas.openxmlformats.org/officeDocument/2006/relationships/customXml" Target="../../customXml/item66.xml"/><Relationship Id="rId4" Type="http://schemas.openxmlformats.org/officeDocument/2006/relationships/audio" Target="../media/media5.wm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6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1.xml"/><Relationship Id="rId1" Type="http://schemas.openxmlformats.org/officeDocument/2006/relationships/customXml" Target="../../customXml/item20.xml"/><Relationship Id="rId6" Type="http://schemas.openxmlformats.org/officeDocument/2006/relationships/tags" Target="../tags/tag12.xml"/><Relationship Id="rId5" Type="http://schemas.openxmlformats.org/officeDocument/2006/relationships/customXml" Target="../../customXml/item45.xml"/><Relationship Id="rId4" Type="http://schemas.openxmlformats.org/officeDocument/2006/relationships/audio" Target="../media/media6.wma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7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3.xml"/><Relationship Id="rId1" Type="http://schemas.openxmlformats.org/officeDocument/2006/relationships/customXml" Target="../../customXml/item61.xml"/><Relationship Id="rId6" Type="http://schemas.openxmlformats.org/officeDocument/2006/relationships/tags" Target="../tags/tag14.xml"/><Relationship Id="rId5" Type="http://schemas.openxmlformats.org/officeDocument/2006/relationships/customXml" Target="../../customXml/item25.xml"/><Relationship Id="rId4" Type="http://schemas.openxmlformats.org/officeDocument/2006/relationships/audio" Target="../media/media7.wma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8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5.xml"/><Relationship Id="rId1" Type="http://schemas.openxmlformats.org/officeDocument/2006/relationships/customXml" Target="../../customXml/item68.xml"/><Relationship Id="rId6" Type="http://schemas.openxmlformats.org/officeDocument/2006/relationships/tags" Target="../tags/tag16.xml"/><Relationship Id="rId5" Type="http://schemas.openxmlformats.org/officeDocument/2006/relationships/customXml" Target="../../customXml/item71.xml"/><Relationship Id="rId4" Type="http://schemas.openxmlformats.org/officeDocument/2006/relationships/audio" Target="../media/media8.wma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9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7.xml"/><Relationship Id="rId1" Type="http://schemas.openxmlformats.org/officeDocument/2006/relationships/customXml" Target="../../customXml/item52.xml"/><Relationship Id="rId6" Type="http://schemas.openxmlformats.org/officeDocument/2006/relationships/tags" Target="../tags/tag18.xml"/><Relationship Id="rId5" Type="http://schemas.openxmlformats.org/officeDocument/2006/relationships/customXml" Target="../../customXml/item49.xml"/><Relationship Id="rId4" Type="http://schemas.openxmlformats.org/officeDocument/2006/relationships/audio" Target="../media/media9.wma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 </a:t>
            </a:r>
            <a:br>
              <a:rPr lang="en-US" dirty="0" smtClean="0"/>
            </a:br>
            <a:r>
              <a:rPr lang="en-US" dirty="0" smtClean="0"/>
              <a:t>Basics Of Scanning and Java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r>
              <a:rPr lang="en-US" dirty="0" smtClean="0"/>
              <a:t> (FB 150, dewan@unc.edu)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36498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64867665"/>
      </p:ext>
    </p:extLst>
  </p:cSld>
  <p:clrMapOvr>
    <a:masterClrMapping/>
  </p:clrMapOvr>
  <p:transition advTm="871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87136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Algorithm</a:t>
            </a:r>
            <a:endParaRPr lang="en-US" sz="240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371600"/>
            <a:ext cx="8763000" cy="457200"/>
            <a:chOff x="144" y="3408"/>
            <a:chExt cx="5328" cy="240"/>
          </a:xfrm>
        </p:grpSpPr>
        <p:sp>
          <p:nvSpPr>
            <p:cNvPr id="214020" name="Rectangle 4"/>
            <p:cNvSpPr>
              <a:spLocks noChangeArrowheads="1"/>
            </p:cNvSpPr>
            <p:nvPr/>
          </p:nvSpPr>
          <p:spPr bwMode="auto">
            <a:xfrm>
              <a:off x="511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21" name="Rectangle 5"/>
            <p:cNvSpPr>
              <a:spLocks noChangeArrowheads="1"/>
            </p:cNvSpPr>
            <p:nvPr/>
          </p:nvSpPr>
          <p:spPr bwMode="auto">
            <a:xfrm>
              <a:off x="4748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22" name="Rectangle 6"/>
            <p:cNvSpPr>
              <a:spLocks noChangeArrowheads="1"/>
            </p:cNvSpPr>
            <p:nvPr/>
          </p:nvSpPr>
          <p:spPr bwMode="auto">
            <a:xfrm>
              <a:off x="4023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23" name="Rectangle 7"/>
            <p:cNvSpPr>
              <a:spLocks noChangeArrowheads="1"/>
            </p:cNvSpPr>
            <p:nvPr/>
          </p:nvSpPr>
          <p:spPr bwMode="auto">
            <a:xfrm>
              <a:off x="4385" y="3408"/>
              <a:ext cx="363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24" name="Rectangle 8"/>
            <p:cNvSpPr>
              <a:spLocks noChangeArrowheads="1"/>
            </p:cNvSpPr>
            <p:nvPr/>
          </p:nvSpPr>
          <p:spPr bwMode="auto">
            <a:xfrm>
              <a:off x="1488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25" name="Rectangle 9"/>
            <p:cNvSpPr>
              <a:spLocks noChangeArrowheads="1"/>
            </p:cNvSpPr>
            <p:nvPr/>
          </p:nvSpPr>
          <p:spPr bwMode="auto">
            <a:xfrm>
              <a:off x="185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26" name="Rectangle 10"/>
            <p:cNvSpPr>
              <a:spLocks noChangeArrowheads="1"/>
            </p:cNvSpPr>
            <p:nvPr/>
          </p:nvSpPr>
          <p:spPr bwMode="auto">
            <a:xfrm>
              <a:off x="2212" y="3408"/>
              <a:ext cx="363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27" name="Rectangle 11"/>
            <p:cNvSpPr>
              <a:spLocks noChangeArrowheads="1"/>
            </p:cNvSpPr>
            <p:nvPr/>
          </p:nvSpPr>
          <p:spPr bwMode="auto">
            <a:xfrm>
              <a:off x="2575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28" name="Rectangle 12"/>
            <p:cNvSpPr>
              <a:spLocks noChangeArrowheads="1"/>
            </p:cNvSpPr>
            <p:nvPr/>
          </p:nvSpPr>
          <p:spPr bwMode="auto">
            <a:xfrm>
              <a:off x="2937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29" name="Rectangle 13"/>
            <p:cNvSpPr>
              <a:spLocks noChangeArrowheads="1"/>
            </p:cNvSpPr>
            <p:nvPr/>
          </p:nvSpPr>
          <p:spPr bwMode="auto">
            <a:xfrm>
              <a:off x="3299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30" name="Rectangle 14"/>
            <p:cNvSpPr>
              <a:spLocks noChangeArrowheads="1"/>
            </p:cNvSpPr>
            <p:nvPr/>
          </p:nvSpPr>
          <p:spPr bwMode="auto">
            <a:xfrm>
              <a:off x="3661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31" name="Rectangle 15"/>
            <p:cNvSpPr>
              <a:spLocks noChangeArrowheads="1"/>
            </p:cNvSpPr>
            <p:nvPr/>
          </p:nvSpPr>
          <p:spPr bwMode="auto">
            <a:xfrm>
              <a:off x="1152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32" name="Rectangle 16"/>
            <p:cNvSpPr>
              <a:spLocks noChangeArrowheads="1"/>
            </p:cNvSpPr>
            <p:nvPr/>
          </p:nvSpPr>
          <p:spPr bwMode="auto">
            <a:xfrm>
              <a:off x="816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33" name="Rectangle 17"/>
            <p:cNvSpPr>
              <a:spLocks noChangeArrowheads="1"/>
            </p:cNvSpPr>
            <p:nvPr/>
          </p:nvSpPr>
          <p:spPr bwMode="auto">
            <a:xfrm>
              <a:off x="48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34" name="Rectangle 18"/>
            <p:cNvSpPr>
              <a:spLocks noChangeArrowheads="1"/>
            </p:cNvSpPr>
            <p:nvPr/>
          </p:nvSpPr>
          <p:spPr bwMode="auto">
            <a:xfrm>
              <a:off x="144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4035" name="Text Box 19"/>
          <p:cNvSpPr txBox="1">
            <a:spLocks noChangeArrowheads="1"/>
          </p:cNvSpPr>
          <p:nvPr/>
        </p:nvSpPr>
        <p:spPr bwMode="auto">
          <a:xfrm>
            <a:off x="441325" y="1336675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214036" name="Text Box 20"/>
          <p:cNvSpPr txBox="1">
            <a:spLocks noChangeArrowheads="1"/>
          </p:cNvSpPr>
          <p:nvPr/>
        </p:nvSpPr>
        <p:spPr bwMode="auto">
          <a:xfrm>
            <a:off x="10509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14037" name="Text Box 21"/>
          <p:cNvSpPr txBox="1">
            <a:spLocks noChangeArrowheads="1"/>
          </p:cNvSpPr>
          <p:nvPr/>
        </p:nvSpPr>
        <p:spPr bwMode="auto">
          <a:xfrm>
            <a:off x="15843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14038" name="Text Box 22"/>
          <p:cNvSpPr txBox="1">
            <a:spLocks noChangeArrowheads="1"/>
          </p:cNvSpPr>
          <p:nvPr/>
        </p:nvSpPr>
        <p:spPr bwMode="auto">
          <a:xfrm>
            <a:off x="21177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4039" name="Text Box 23"/>
          <p:cNvSpPr txBox="1">
            <a:spLocks noChangeArrowheads="1"/>
          </p:cNvSpPr>
          <p:nvPr/>
        </p:nvSpPr>
        <p:spPr bwMode="auto">
          <a:xfrm>
            <a:off x="3184525" y="13366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14040" name="Text Box 24"/>
          <p:cNvSpPr txBox="1">
            <a:spLocks noChangeArrowheads="1"/>
          </p:cNvSpPr>
          <p:nvPr/>
        </p:nvSpPr>
        <p:spPr bwMode="auto">
          <a:xfrm>
            <a:off x="3870325" y="1336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14041" name="Text Box 25"/>
          <p:cNvSpPr txBox="1">
            <a:spLocks noChangeArrowheads="1"/>
          </p:cNvSpPr>
          <p:nvPr/>
        </p:nvSpPr>
        <p:spPr bwMode="auto">
          <a:xfrm>
            <a:off x="5089525" y="13366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14042" name="Text Box 26"/>
          <p:cNvSpPr txBox="1">
            <a:spLocks noChangeArrowheads="1"/>
          </p:cNvSpPr>
          <p:nvPr/>
        </p:nvSpPr>
        <p:spPr bwMode="auto">
          <a:xfrm>
            <a:off x="5622925" y="1336675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4043" name="Text Box 27"/>
          <p:cNvSpPr txBox="1">
            <a:spLocks noChangeArrowheads="1"/>
          </p:cNvSpPr>
          <p:nvPr/>
        </p:nvSpPr>
        <p:spPr bwMode="auto">
          <a:xfrm>
            <a:off x="61563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4044" name="Text Box 28"/>
          <p:cNvSpPr txBox="1">
            <a:spLocks noChangeArrowheads="1"/>
          </p:cNvSpPr>
          <p:nvPr/>
        </p:nvSpPr>
        <p:spPr bwMode="auto">
          <a:xfrm>
            <a:off x="68421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4045" name="Text Box 29"/>
          <p:cNvSpPr txBox="1">
            <a:spLocks noChangeArrowheads="1"/>
          </p:cNvSpPr>
          <p:nvPr/>
        </p:nvSpPr>
        <p:spPr bwMode="auto">
          <a:xfrm>
            <a:off x="79851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14046" name="Text Box 30"/>
          <p:cNvSpPr txBox="1">
            <a:spLocks noChangeArrowheads="1"/>
          </p:cNvSpPr>
          <p:nvPr/>
        </p:nvSpPr>
        <p:spPr bwMode="auto">
          <a:xfrm>
            <a:off x="85947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14047" name="Text Box 31"/>
          <p:cNvSpPr txBox="1">
            <a:spLocks noChangeArrowheads="1"/>
          </p:cNvSpPr>
          <p:nvPr/>
        </p:nvSpPr>
        <p:spPr bwMode="auto">
          <a:xfrm>
            <a:off x="7375525" y="1336675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4048" name="Line 32"/>
          <p:cNvSpPr>
            <a:spLocks noChangeShapeType="1"/>
          </p:cNvSpPr>
          <p:nvPr/>
        </p:nvSpPr>
        <p:spPr bwMode="auto">
          <a:xfrm>
            <a:off x="3048000" y="1828800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4049" name="Text Box 33"/>
          <p:cNvSpPr txBox="1">
            <a:spLocks noChangeArrowheads="1"/>
          </p:cNvSpPr>
          <p:nvPr/>
        </p:nvSpPr>
        <p:spPr bwMode="auto">
          <a:xfrm>
            <a:off x="152400" y="2743200"/>
            <a:ext cx="1046163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>
                <a:solidFill>
                  <a:srgbClr val="336600"/>
                </a:solidFill>
              </a:rPr>
              <a:t>marker</a:t>
            </a:r>
          </a:p>
        </p:txBody>
      </p:sp>
      <p:sp>
        <p:nvSpPr>
          <p:cNvPr id="214050" name="Text Box 34"/>
          <p:cNvSpPr txBox="1">
            <a:spLocks noChangeArrowheads="1"/>
          </p:cNvSpPr>
          <p:nvPr/>
        </p:nvSpPr>
        <p:spPr bwMode="auto">
          <a:xfrm>
            <a:off x="1371600" y="2743200"/>
            <a:ext cx="37465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>
                <a:solidFill>
                  <a:srgbClr val="336600"/>
                </a:solidFill>
              </a:rPr>
              <a:t>5</a:t>
            </a:r>
          </a:p>
        </p:txBody>
      </p:sp>
      <p:sp>
        <p:nvSpPr>
          <p:cNvPr id="214051" name="Text Box 35"/>
          <p:cNvSpPr txBox="1">
            <a:spLocks noChangeArrowheads="1"/>
          </p:cNvSpPr>
          <p:nvPr/>
        </p:nvSpPr>
        <p:spPr bwMode="auto">
          <a:xfrm>
            <a:off x="4876800" y="2743200"/>
            <a:ext cx="24384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Output: JF</a:t>
            </a:r>
          </a:p>
        </p:txBody>
      </p:sp>
      <p:pic>
        <p:nvPicPr>
          <p:cNvPr id="38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948431091"/>
      </p:ext>
    </p:extLst>
  </p:cSld>
  <p:clrMapOvr>
    <a:masterClrMapping/>
  </p:clrMapOvr>
  <p:transition advTm="22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7"/>
        <p14:stopEvt time="2202" objId="3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Algorithm</a:t>
            </a:r>
            <a:endParaRPr lang="en-US" sz="240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371600"/>
            <a:ext cx="8763000" cy="457200"/>
            <a:chOff x="144" y="3408"/>
            <a:chExt cx="5328" cy="240"/>
          </a:xfrm>
        </p:grpSpPr>
        <p:sp>
          <p:nvSpPr>
            <p:cNvPr id="215044" name="Rectangle 4"/>
            <p:cNvSpPr>
              <a:spLocks noChangeArrowheads="1"/>
            </p:cNvSpPr>
            <p:nvPr/>
          </p:nvSpPr>
          <p:spPr bwMode="auto">
            <a:xfrm>
              <a:off x="511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45" name="Rectangle 5"/>
            <p:cNvSpPr>
              <a:spLocks noChangeArrowheads="1"/>
            </p:cNvSpPr>
            <p:nvPr/>
          </p:nvSpPr>
          <p:spPr bwMode="auto">
            <a:xfrm>
              <a:off x="4748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46" name="Rectangle 6"/>
            <p:cNvSpPr>
              <a:spLocks noChangeArrowheads="1"/>
            </p:cNvSpPr>
            <p:nvPr/>
          </p:nvSpPr>
          <p:spPr bwMode="auto">
            <a:xfrm>
              <a:off x="4023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47" name="Rectangle 7"/>
            <p:cNvSpPr>
              <a:spLocks noChangeArrowheads="1"/>
            </p:cNvSpPr>
            <p:nvPr/>
          </p:nvSpPr>
          <p:spPr bwMode="auto">
            <a:xfrm>
              <a:off x="4385" y="3408"/>
              <a:ext cx="363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48" name="Rectangle 8"/>
            <p:cNvSpPr>
              <a:spLocks noChangeArrowheads="1"/>
            </p:cNvSpPr>
            <p:nvPr/>
          </p:nvSpPr>
          <p:spPr bwMode="auto">
            <a:xfrm>
              <a:off x="1488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49" name="Rectangle 9"/>
            <p:cNvSpPr>
              <a:spLocks noChangeArrowheads="1"/>
            </p:cNvSpPr>
            <p:nvPr/>
          </p:nvSpPr>
          <p:spPr bwMode="auto">
            <a:xfrm>
              <a:off x="185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50" name="Rectangle 10"/>
            <p:cNvSpPr>
              <a:spLocks noChangeArrowheads="1"/>
            </p:cNvSpPr>
            <p:nvPr/>
          </p:nvSpPr>
          <p:spPr bwMode="auto">
            <a:xfrm>
              <a:off x="2212" y="3408"/>
              <a:ext cx="363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51" name="Rectangle 11"/>
            <p:cNvSpPr>
              <a:spLocks noChangeArrowheads="1"/>
            </p:cNvSpPr>
            <p:nvPr/>
          </p:nvSpPr>
          <p:spPr bwMode="auto">
            <a:xfrm>
              <a:off x="2575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52" name="Rectangle 12"/>
            <p:cNvSpPr>
              <a:spLocks noChangeArrowheads="1"/>
            </p:cNvSpPr>
            <p:nvPr/>
          </p:nvSpPr>
          <p:spPr bwMode="auto">
            <a:xfrm>
              <a:off x="2937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53" name="Rectangle 13"/>
            <p:cNvSpPr>
              <a:spLocks noChangeArrowheads="1"/>
            </p:cNvSpPr>
            <p:nvPr/>
          </p:nvSpPr>
          <p:spPr bwMode="auto">
            <a:xfrm>
              <a:off x="3299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54" name="Rectangle 14"/>
            <p:cNvSpPr>
              <a:spLocks noChangeArrowheads="1"/>
            </p:cNvSpPr>
            <p:nvPr/>
          </p:nvSpPr>
          <p:spPr bwMode="auto">
            <a:xfrm>
              <a:off x="3661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55" name="Rectangle 15"/>
            <p:cNvSpPr>
              <a:spLocks noChangeArrowheads="1"/>
            </p:cNvSpPr>
            <p:nvPr/>
          </p:nvSpPr>
          <p:spPr bwMode="auto">
            <a:xfrm>
              <a:off x="1152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56" name="Rectangle 16"/>
            <p:cNvSpPr>
              <a:spLocks noChangeArrowheads="1"/>
            </p:cNvSpPr>
            <p:nvPr/>
          </p:nvSpPr>
          <p:spPr bwMode="auto">
            <a:xfrm>
              <a:off x="816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57" name="Rectangle 17"/>
            <p:cNvSpPr>
              <a:spLocks noChangeArrowheads="1"/>
            </p:cNvSpPr>
            <p:nvPr/>
          </p:nvSpPr>
          <p:spPr bwMode="auto">
            <a:xfrm>
              <a:off x="48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58" name="Rectangle 18"/>
            <p:cNvSpPr>
              <a:spLocks noChangeArrowheads="1"/>
            </p:cNvSpPr>
            <p:nvPr/>
          </p:nvSpPr>
          <p:spPr bwMode="auto">
            <a:xfrm>
              <a:off x="144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059" name="Text Box 19"/>
          <p:cNvSpPr txBox="1">
            <a:spLocks noChangeArrowheads="1"/>
          </p:cNvSpPr>
          <p:nvPr/>
        </p:nvSpPr>
        <p:spPr bwMode="auto">
          <a:xfrm>
            <a:off x="441325" y="1336675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215060" name="Text Box 20"/>
          <p:cNvSpPr txBox="1">
            <a:spLocks noChangeArrowheads="1"/>
          </p:cNvSpPr>
          <p:nvPr/>
        </p:nvSpPr>
        <p:spPr bwMode="auto">
          <a:xfrm>
            <a:off x="10509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15061" name="Text Box 21"/>
          <p:cNvSpPr txBox="1">
            <a:spLocks noChangeArrowheads="1"/>
          </p:cNvSpPr>
          <p:nvPr/>
        </p:nvSpPr>
        <p:spPr bwMode="auto">
          <a:xfrm>
            <a:off x="15843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15062" name="Text Box 22"/>
          <p:cNvSpPr txBox="1">
            <a:spLocks noChangeArrowheads="1"/>
          </p:cNvSpPr>
          <p:nvPr/>
        </p:nvSpPr>
        <p:spPr bwMode="auto">
          <a:xfrm>
            <a:off x="21177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5063" name="Text Box 23"/>
          <p:cNvSpPr txBox="1">
            <a:spLocks noChangeArrowheads="1"/>
          </p:cNvSpPr>
          <p:nvPr/>
        </p:nvSpPr>
        <p:spPr bwMode="auto">
          <a:xfrm>
            <a:off x="3184525" y="13366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15064" name="Text Box 24"/>
          <p:cNvSpPr txBox="1">
            <a:spLocks noChangeArrowheads="1"/>
          </p:cNvSpPr>
          <p:nvPr/>
        </p:nvSpPr>
        <p:spPr bwMode="auto">
          <a:xfrm>
            <a:off x="3870325" y="1336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15065" name="Text Box 25"/>
          <p:cNvSpPr txBox="1">
            <a:spLocks noChangeArrowheads="1"/>
          </p:cNvSpPr>
          <p:nvPr/>
        </p:nvSpPr>
        <p:spPr bwMode="auto">
          <a:xfrm>
            <a:off x="5089525" y="13366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15066" name="Text Box 26"/>
          <p:cNvSpPr txBox="1">
            <a:spLocks noChangeArrowheads="1"/>
          </p:cNvSpPr>
          <p:nvPr/>
        </p:nvSpPr>
        <p:spPr bwMode="auto">
          <a:xfrm>
            <a:off x="5622925" y="1336675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5067" name="Text Box 27"/>
          <p:cNvSpPr txBox="1">
            <a:spLocks noChangeArrowheads="1"/>
          </p:cNvSpPr>
          <p:nvPr/>
        </p:nvSpPr>
        <p:spPr bwMode="auto">
          <a:xfrm>
            <a:off x="61563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5068" name="Text Box 28"/>
          <p:cNvSpPr txBox="1">
            <a:spLocks noChangeArrowheads="1"/>
          </p:cNvSpPr>
          <p:nvPr/>
        </p:nvSpPr>
        <p:spPr bwMode="auto">
          <a:xfrm>
            <a:off x="68421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5069" name="Text Box 29"/>
          <p:cNvSpPr txBox="1">
            <a:spLocks noChangeArrowheads="1"/>
          </p:cNvSpPr>
          <p:nvPr/>
        </p:nvSpPr>
        <p:spPr bwMode="auto">
          <a:xfrm>
            <a:off x="79851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15070" name="Text Box 30"/>
          <p:cNvSpPr txBox="1">
            <a:spLocks noChangeArrowheads="1"/>
          </p:cNvSpPr>
          <p:nvPr/>
        </p:nvSpPr>
        <p:spPr bwMode="auto">
          <a:xfrm>
            <a:off x="85947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15071" name="Text Box 31"/>
          <p:cNvSpPr txBox="1">
            <a:spLocks noChangeArrowheads="1"/>
          </p:cNvSpPr>
          <p:nvPr/>
        </p:nvSpPr>
        <p:spPr bwMode="auto">
          <a:xfrm>
            <a:off x="7375525" y="1336675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5072" name="Line 32"/>
          <p:cNvSpPr>
            <a:spLocks noChangeShapeType="1"/>
          </p:cNvSpPr>
          <p:nvPr/>
        </p:nvSpPr>
        <p:spPr bwMode="auto">
          <a:xfrm>
            <a:off x="3657600" y="1828800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073" name="Text Box 33"/>
          <p:cNvSpPr txBox="1">
            <a:spLocks noChangeArrowheads="1"/>
          </p:cNvSpPr>
          <p:nvPr/>
        </p:nvSpPr>
        <p:spPr bwMode="auto">
          <a:xfrm>
            <a:off x="152400" y="2743200"/>
            <a:ext cx="1046163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>
                <a:solidFill>
                  <a:srgbClr val="336600"/>
                </a:solidFill>
              </a:rPr>
              <a:t>marker</a:t>
            </a:r>
          </a:p>
        </p:txBody>
      </p:sp>
      <p:sp>
        <p:nvSpPr>
          <p:cNvPr id="215074" name="Text Box 34"/>
          <p:cNvSpPr txBox="1">
            <a:spLocks noChangeArrowheads="1"/>
          </p:cNvSpPr>
          <p:nvPr/>
        </p:nvSpPr>
        <p:spPr bwMode="auto">
          <a:xfrm>
            <a:off x="1371600" y="2743200"/>
            <a:ext cx="37465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>
                <a:solidFill>
                  <a:srgbClr val="336600"/>
                </a:solidFill>
              </a:rPr>
              <a:t>6</a:t>
            </a:r>
          </a:p>
        </p:txBody>
      </p:sp>
      <p:sp>
        <p:nvSpPr>
          <p:cNvPr id="215075" name="Text Box 35"/>
          <p:cNvSpPr txBox="1">
            <a:spLocks noChangeArrowheads="1"/>
          </p:cNvSpPr>
          <p:nvPr/>
        </p:nvSpPr>
        <p:spPr bwMode="auto">
          <a:xfrm>
            <a:off x="4876800" y="2743200"/>
            <a:ext cx="24384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Output: JF</a:t>
            </a:r>
          </a:p>
        </p:txBody>
      </p:sp>
      <p:pic>
        <p:nvPicPr>
          <p:cNvPr id="38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108999809"/>
      </p:ext>
    </p:extLst>
  </p:cSld>
  <p:clrMapOvr>
    <a:masterClrMapping/>
  </p:clrMapOvr>
  <p:transition advTm="10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7"/>
        <p14:stopEvt time="1027" objId="3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Algorithm</a:t>
            </a:r>
            <a:endParaRPr lang="en-US" sz="240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371600"/>
            <a:ext cx="8763000" cy="457200"/>
            <a:chOff x="144" y="3408"/>
            <a:chExt cx="5328" cy="240"/>
          </a:xfrm>
        </p:grpSpPr>
        <p:sp>
          <p:nvSpPr>
            <p:cNvPr id="216068" name="Rectangle 4"/>
            <p:cNvSpPr>
              <a:spLocks noChangeArrowheads="1"/>
            </p:cNvSpPr>
            <p:nvPr/>
          </p:nvSpPr>
          <p:spPr bwMode="auto">
            <a:xfrm>
              <a:off x="511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69" name="Rectangle 5"/>
            <p:cNvSpPr>
              <a:spLocks noChangeArrowheads="1"/>
            </p:cNvSpPr>
            <p:nvPr/>
          </p:nvSpPr>
          <p:spPr bwMode="auto">
            <a:xfrm>
              <a:off x="4748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70" name="Rectangle 6"/>
            <p:cNvSpPr>
              <a:spLocks noChangeArrowheads="1"/>
            </p:cNvSpPr>
            <p:nvPr/>
          </p:nvSpPr>
          <p:spPr bwMode="auto">
            <a:xfrm>
              <a:off x="4023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71" name="Rectangle 7"/>
            <p:cNvSpPr>
              <a:spLocks noChangeArrowheads="1"/>
            </p:cNvSpPr>
            <p:nvPr/>
          </p:nvSpPr>
          <p:spPr bwMode="auto">
            <a:xfrm>
              <a:off x="4385" y="3408"/>
              <a:ext cx="363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72" name="Rectangle 8"/>
            <p:cNvSpPr>
              <a:spLocks noChangeArrowheads="1"/>
            </p:cNvSpPr>
            <p:nvPr/>
          </p:nvSpPr>
          <p:spPr bwMode="auto">
            <a:xfrm>
              <a:off x="1488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73" name="Rectangle 9"/>
            <p:cNvSpPr>
              <a:spLocks noChangeArrowheads="1"/>
            </p:cNvSpPr>
            <p:nvPr/>
          </p:nvSpPr>
          <p:spPr bwMode="auto">
            <a:xfrm>
              <a:off x="185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74" name="Rectangle 10"/>
            <p:cNvSpPr>
              <a:spLocks noChangeArrowheads="1"/>
            </p:cNvSpPr>
            <p:nvPr/>
          </p:nvSpPr>
          <p:spPr bwMode="auto">
            <a:xfrm>
              <a:off x="2212" y="3408"/>
              <a:ext cx="363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75" name="Rectangle 11"/>
            <p:cNvSpPr>
              <a:spLocks noChangeArrowheads="1"/>
            </p:cNvSpPr>
            <p:nvPr/>
          </p:nvSpPr>
          <p:spPr bwMode="auto">
            <a:xfrm>
              <a:off x="2575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76" name="Rectangle 12"/>
            <p:cNvSpPr>
              <a:spLocks noChangeArrowheads="1"/>
            </p:cNvSpPr>
            <p:nvPr/>
          </p:nvSpPr>
          <p:spPr bwMode="auto">
            <a:xfrm>
              <a:off x="2937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77" name="Rectangle 13"/>
            <p:cNvSpPr>
              <a:spLocks noChangeArrowheads="1"/>
            </p:cNvSpPr>
            <p:nvPr/>
          </p:nvSpPr>
          <p:spPr bwMode="auto">
            <a:xfrm>
              <a:off x="3299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78" name="Rectangle 14"/>
            <p:cNvSpPr>
              <a:spLocks noChangeArrowheads="1"/>
            </p:cNvSpPr>
            <p:nvPr/>
          </p:nvSpPr>
          <p:spPr bwMode="auto">
            <a:xfrm>
              <a:off x="3661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79" name="Rectangle 15"/>
            <p:cNvSpPr>
              <a:spLocks noChangeArrowheads="1"/>
            </p:cNvSpPr>
            <p:nvPr/>
          </p:nvSpPr>
          <p:spPr bwMode="auto">
            <a:xfrm>
              <a:off x="1152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80" name="Rectangle 16"/>
            <p:cNvSpPr>
              <a:spLocks noChangeArrowheads="1"/>
            </p:cNvSpPr>
            <p:nvPr/>
          </p:nvSpPr>
          <p:spPr bwMode="auto">
            <a:xfrm>
              <a:off x="816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81" name="Rectangle 17"/>
            <p:cNvSpPr>
              <a:spLocks noChangeArrowheads="1"/>
            </p:cNvSpPr>
            <p:nvPr/>
          </p:nvSpPr>
          <p:spPr bwMode="auto">
            <a:xfrm>
              <a:off x="48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82" name="Rectangle 18"/>
            <p:cNvSpPr>
              <a:spLocks noChangeArrowheads="1"/>
            </p:cNvSpPr>
            <p:nvPr/>
          </p:nvSpPr>
          <p:spPr bwMode="auto">
            <a:xfrm>
              <a:off x="144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6083" name="Text Box 19"/>
          <p:cNvSpPr txBox="1">
            <a:spLocks noChangeArrowheads="1"/>
          </p:cNvSpPr>
          <p:nvPr/>
        </p:nvSpPr>
        <p:spPr bwMode="auto">
          <a:xfrm>
            <a:off x="441325" y="1336675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216084" name="Text Box 20"/>
          <p:cNvSpPr txBox="1">
            <a:spLocks noChangeArrowheads="1"/>
          </p:cNvSpPr>
          <p:nvPr/>
        </p:nvSpPr>
        <p:spPr bwMode="auto">
          <a:xfrm>
            <a:off x="10509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16085" name="Text Box 21"/>
          <p:cNvSpPr txBox="1">
            <a:spLocks noChangeArrowheads="1"/>
          </p:cNvSpPr>
          <p:nvPr/>
        </p:nvSpPr>
        <p:spPr bwMode="auto">
          <a:xfrm>
            <a:off x="15843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16086" name="Text Box 22"/>
          <p:cNvSpPr txBox="1">
            <a:spLocks noChangeArrowheads="1"/>
          </p:cNvSpPr>
          <p:nvPr/>
        </p:nvSpPr>
        <p:spPr bwMode="auto">
          <a:xfrm>
            <a:off x="21177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6087" name="Text Box 23"/>
          <p:cNvSpPr txBox="1">
            <a:spLocks noChangeArrowheads="1"/>
          </p:cNvSpPr>
          <p:nvPr/>
        </p:nvSpPr>
        <p:spPr bwMode="auto">
          <a:xfrm>
            <a:off x="3184525" y="13366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16088" name="Text Box 24"/>
          <p:cNvSpPr txBox="1">
            <a:spLocks noChangeArrowheads="1"/>
          </p:cNvSpPr>
          <p:nvPr/>
        </p:nvSpPr>
        <p:spPr bwMode="auto">
          <a:xfrm>
            <a:off x="3870325" y="1336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16089" name="Text Box 25"/>
          <p:cNvSpPr txBox="1">
            <a:spLocks noChangeArrowheads="1"/>
          </p:cNvSpPr>
          <p:nvPr/>
        </p:nvSpPr>
        <p:spPr bwMode="auto">
          <a:xfrm>
            <a:off x="5089525" y="13366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16090" name="Text Box 26"/>
          <p:cNvSpPr txBox="1">
            <a:spLocks noChangeArrowheads="1"/>
          </p:cNvSpPr>
          <p:nvPr/>
        </p:nvSpPr>
        <p:spPr bwMode="auto">
          <a:xfrm>
            <a:off x="5622925" y="1336675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6091" name="Text Box 27"/>
          <p:cNvSpPr txBox="1">
            <a:spLocks noChangeArrowheads="1"/>
          </p:cNvSpPr>
          <p:nvPr/>
        </p:nvSpPr>
        <p:spPr bwMode="auto">
          <a:xfrm>
            <a:off x="61563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6092" name="Text Box 28"/>
          <p:cNvSpPr txBox="1">
            <a:spLocks noChangeArrowheads="1"/>
          </p:cNvSpPr>
          <p:nvPr/>
        </p:nvSpPr>
        <p:spPr bwMode="auto">
          <a:xfrm>
            <a:off x="68421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6093" name="Text Box 29"/>
          <p:cNvSpPr txBox="1">
            <a:spLocks noChangeArrowheads="1"/>
          </p:cNvSpPr>
          <p:nvPr/>
        </p:nvSpPr>
        <p:spPr bwMode="auto">
          <a:xfrm>
            <a:off x="79851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16094" name="Text Box 30"/>
          <p:cNvSpPr txBox="1">
            <a:spLocks noChangeArrowheads="1"/>
          </p:cNvSpPr>
          <p:nvPr/>
        </p:nvSpPr>
        <p:spPr bwMode="auto">
          <a:xfrm>
            <a:off x="85947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16095" name="Text Box 31"/>
          <p:cNvSpPr txBox="1">
            <a:spLocks noChangeArrowheads="1"/>
          </p:cNvSpPr>
          <p:nvPr/>
        </p:nvSpPr>
        <p:spPr bwMode="auto">
          <a:xfrm>
            <a:off x="7375525" y="1336675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6096" name="Line 32"/>
          <p:cNvSpPr>
            <a:spLocks noChangeShapeType="1"/>
          </p:cNvSpPr>
          <p:nvPr/>
        </p:nvSpPr>
        <p:spPr bwMode="auto">
          <a:xfrm>
            <a:off x="4800600" y="1828800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6097" name="Text Box 33"/>
          <p:cNvSpPr txBox="1">
            <a:spLocks noChangeArrowheads="1"/>
          </p:cNvSpPr>
          <p:nvPr/>
        </p:nvSpPr>
        <p:spPr bwMode="auto">
          <a:xfrm>
            <a:off x="152400" y="2743200"/>
            <a:ext cx="1046163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>
                <a:solidFill>
                  <a:srgbClr val="336600"/>
                </a:solidFill>
              </a:rPr>
              <a:t>marker</a:t>
            </a:r>
          </a:p>
        </p:txBody>
      </p:sp>
      <p:sp>
        <p:nvSpPr>
          <p:cNvPr id="216098" name="Text Box 34"/>
          <p:cNvSpPr txBox="1">
            <a:spLocks noChangeArrowheads="1"/>
          </p:cNvSpPr>
          <p:nvPr/>
        </p:nvSpPr>
        <p:spPr bwMode="auto">
          <a:xfrm>
            <a:off x="1371600" y="2743200"/>
            <a:ext cx="37465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>
                <a:solidFill>
                  <a:srgbClr val="336600"/>
                </a:solidFill>
              </a:rPr>
              <a:t>8</a:t>
            </a:r>
          </a:p>
        </p:txBody>
      </p:sp>
      <p:sp>
        <p:nvSpPr>
          <p:cNvPr id="216099" name="Text Box 35"/>
          <p:cNvSpPr txBox="1">
            <a:spLocks noChangeArrowheads="1"/>
          </p:cNvSpPr>
          <p:nvPr/>
        </p:nvSpPr>
        <p:spPr bwMode="auto">
          <a:xfrm>
            <a:off x="4876800" y="2743200"/>
            <a:ext cx="24384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Output: JFK</a:t>
            </a:r>
          </a:p>
        </p:txBody>
      </p:sp>
      <p:pic>
        <p:nvPicPr>
          <p:cNvPr id="38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572599514"/>
      </p:ext>
    </p:extLst>
  </p:cSld>
  <p:clrMapOvr>
    <a:masterClrMapping/>
  </p:clrMapOvr>
  <p:transition advTm="99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7"/>
        <p14:stopEvt time="1479" objId="37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Algorithm</a:t>
            </a:r>
            <a:endParaRPr lang="en-US" sz="240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371600"/>
            <a:ext cx="8763000" cy="457200"/>
            <a:chOff x="144" y="3408"/>
            <a:chExt cx="5328" cy="240"/>
          </a:xfrm>
        </p:grpSpPr>
        <p:sp>
          <p:nvSpPr>
            <p:cNvPr id="217092" name="Rectangle 4"/>
            <p:cNvSpPr>
              <a:spLocks noChangeArrowheads="1"/>
            </p:cNvSpPr>
            <p:nvPr/>
          </p:nvSpPr>
          <p:spPr bwMode="auto">
            <a:xfrm>
              <a:off x="511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093" name="Rectangle 5"/>
            <p:cNvSpPr>
              <a:spLocks noChangeArrowheads="1"/>
            </p:cNvSpPr>
            <p:nvPr/>
          </p:nvSpPr>
          <p:spPr bwMode="auto">
            <a:xfrm>
              <a:off x="4748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094" name="Rectangle 6"/>
            <p:cNvSpPr>
              <a:spLocks noChangeArrowheads="1"/>
            </p:cNvSpPr>
            <p:nvPr/>
          </p:nvSpPr>
          <p:spPr bwMode="auto">
            <a:xfrm>
              <a:off x="4023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095" name="Rectangle 7"/>
            <p:cNvSpPr>
              <a:spLocks noChangeArrowheads="1"/>
            </p:cNvSpPr>
            <p:nvPr/>
          </p:nvSpPr>
          <p:spPr bwMode="auto">
            <a:xfrm>
              <a:off x="4385" y="3408"/>
              <a:ext cx="363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096" name="Rectangle 8"/>
            <p:cNvSpPr>
              <a:spLocks noChangeArrowheads="1"/>
            </p:cNvSpPr>
            <p:nvPr/>
          </p:nvSpPr>
          <p:spPr bwMode="auto">
            <a:xfrm>
              <a:off x="1488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097" name="Rectangle 9"/>
            <p:cNvSpPr>
              <a:spLocks noChangeArrowheads="1"/>
            </p:cNvSpPr>
            <p:nvPr/>
          </p:nvSpPr>
          <p:spPr bwMode="auto">
            <a:xfrm>
              <a:off x="185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098" name="Rectangle 10"/>
            <p:cNvSpPr>
              <a:spLocks noChangeArrowheads="1"/>
            </p:cNvSpPr>
            <p:nvPr/>
          </p:nvSpPr>
          <p:spPr bwMode="auto">
            <a:xfrm>
              <a:off x="2212" y="3408"/>
              <a:ext cx="363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099" name="Rectangle 11"/>
            <p:cNvSpPr>
              <a:spLocks noChangeArrowheads="1"/>
            </p:cNvSpPr>
            <p:nvPr/>
          </p:nvSpPr>
          <p:spPr bwMode="auto">
            <a:xfrm>
              <a:off x="2575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00" name="Rectangle 12"/>
            <p:cNvSpPr>
              <a:spLocks noChangeArrowheads="1"/>
            </p:cNvSpPr>
            <p:nvPr/>
          </p:nvSpPr>
          <p:spPr bwMode="auto">
            <a:xfrm>
              <a:off x="2937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01" name="Rectangle 13"/>
            <p:cNvSpPr>
              <a:spLocks noChangeArrowheads="1"/>
            </p:cNvSpPr>
            <p:nvPr/>
          </p:nvSpPr>
          <p:spPr bwMode="auto">
            <a:xfrm>
              <a:off x="3299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02" name="Rectangle 14"/>
            <p:cNvSpPr>
              <a:spLocks noChangeArrowheads="1"/>
            </p:cNvSpPr>
            <p:nvPr/>
          </p:nvSpPr>
          <p:spPr bwMode="auto">
            <a:xfrm>
              <a:off x="3661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03" name="Rectangle 15"/>
            <p:cNvSpPr>
              <a:spLocks noChangeArrowheads="1"/>
            </p:cNvSpPr>
            <p:nvPr/>
          </p:nvSpPr>
          <p:spPr bwMode="auto">
            <a:xfrm>
              <a:off x="1152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04" name="Rectangle 16"/>
            <p:cNvSpPr>
              <a:spLocks noChangeArrowheads="1"/>
            </p:cNvSpPr>
            <p:nvPr/>
          </p:nvSpPr>
          <p:spPr bwMode="auto">
            <a:xfrm>
              <a:off x="816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05" name="Rectangle 17"/>
            <p:cNvSpPr>
              <a:spLocks noChangeArrowheads="1"/>
            </p:cNvSpPr>
            <p:nvPr/>
          </p:nvSpPr>
          <p:spPr bwMode="auto">
            <a:xfrm>
              <a:off x="48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06" name="Rectangle 18"/>
            <p:cNvSpPr>
              <a:spLocks noChangeArrowheads="1"/>
            </p:cNvSpPr>
            <p:nvPr/>
          </p:nvSpPr>
          <p:spPr bwMode="auto">
            <a:xfrm>
              <a:off x="144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7107" name="Text Box 19"/>
          <p:cNvSpPr txBox="1">
            <a:spLocks noChangeArrowheads="1"/>
          </p:cNvSpPr>
          <p:nvPr/>
        </p:nvSpPr>
        <p:spPr bwMode="auto">
          <a:xfrm>
            <a:off x="441325" y="1336675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217108" name="Text Box 20"/>
          <p:cNvSpPr txBox="1">
            <a:spLocks noChangeArrowheads="1"/>
          </p:cNvSpPr>
          <p:nvPr/>
        </p:nvSpPr>
        <p:spPr bwMode="auto">
          <a:xfrm>
            <a:off x="10509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17109" name="Text Box 21"/>
          <p:cNvSpPr txBox="1">
            <a:spLocks noChangeArrowheads="1"/>
          </p:cNvSpPr>
          <p:nvPr/>
        </p:nvSpPr>
        <p:spPr bwMode="auto">
          <a:xfrm>
            <a:off x="15843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17110" name="Text Box 22"/>
          <p:cNvSpPr txBox="1">
            <a:spLocks noChangeArrowheads="1"/>
          </p:cNvSpPr>
          <p:nvPr/>
        </p:nvSpPr>
        <p:spPr bwMode="auto">
          <a:xfrm>
            <a:off x="21177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7111" name="Text Box 23"/>
          <p:cNvSpPr txBox="1">
            <a:spLocks noChangeArrowheads="1"/>
          </p:cNvSpPr>
          <p:nvPr/>
        </p:nvSpPr>
        <p:spPr bwMode="auto">
          <a:xfrm>
            <a:off x="3184525" y="13366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17112" name="Text Box 24"/>
          <p:cNvSpPr txBox="1">
            <a:spLocks noChangeArrowheads="1"/>
          </p:cNvSpPr>
          <p:nvPr/>
        </p:nvSpPr>
        <p:spPr bwMode="auto">
          <a:xfrm>
            <a:off x="3870325" y="1336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17113" name="Text Box 25"/>
          <p:cNvSpPr txBox="1">
            <a:spLocks noChangeArrowheads="1"/>
          </p:cNvSpPr>
          <p:nvPr/>
        </p:nvSpPr>
        <p:spPr bwMode="auto">
          <a:xfrm>
            <a:off x="5089525" y="13366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17114" name="Text Box 26"/>
          <p:cNvSpPr txBox="1">
            <a:spLocks noChangeArrowheads="1"/>
          </p:cNvSpPr>
          <p:nvPr/>
        </p:nvSpPr>
        <p:spPr bwMode="auto">
          <a:xfrm>
            <a:off x="5622925" y="1336675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7115" name="Text Box 27"/>
          <p:cNvSpPr txBox="1">
            <a:spLocks noChangeArrowheads="1"/>
          </p:cNvSpPr>
          <p:nvPr/>
        </p:nvSpPr>
        <p:spPr bwMode="auto">
          <a:xfrm>
            <a:off x="61563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7116" name="Text Box 28"/>
          <p:cNvSpPr txBox="1">
            <a:spLocks noChangeArrowheads="1"/>
          </p:cNvSpPr>
          <p:nvPr/>
        </p:nvSpPr>
        <p:spPr bwMode="auto">
          <a:xfrm>
            <a:off x="68421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7117" name="Text Box 29"/>
          <p:cNvSpPr txBox="1">
            <a:spLocks noChangeArrowheads="1"/>
          </p:cNvSpPr>
          <p:nvPr/>
        </p:nvSpPr>
        <p:spPr bwMode="auto">
          <a:xfrm>
            <a:off x="79851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17118" name="Text Box 30"/>
          <p:cNvSpPr txBox="1">
            <a:spLocks noChangeArrowheads="1"/>
          </p:cNvSpPr>
          <p:nvPr/>
        </p:nvSpPr>
        <p:spPr bwMode="auto">
          <a:xfrm>
            <a:off x="85947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17119" name="Text Box 31"/>
          <p:cNvSpPr txBox="1">
            <a:spLocks noChangeArrowheads="1"/>
          </p:cNvSpPr>
          <p:nvPr/>
        </p:nvSpPr>
        <p:spPr bwMode="auto">
          <a:xfrm>
            <a:off x="7375525" y="1336675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7120" name="Line 32"/>
          <p:cNvSpPr>
            <a:spLocks noChangeShapeType="1"/>
          </p:cNvSpPr>
          <p:nvPr/>
        </p:nvSpPr>
        <p:spPr bwMode="auto">
          <a:xfrm>
            <a:off x="5410200" y="1828800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7121" name="Text Box 33"/>
          <p:cNvSpPr txBox="1">
            <a:spLocks noChangeArrowheads="1"/>
          </p:cNvSpPr>
          <p:nvPr/>
        </p:nvSpPr>
        <p:spPr bwMode="auto">
          <a:xfrm>
            <a:off x="152400" y="2743200"/>
            <a:ext cx="1046163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>
                <a:solidFill>
                  <a:srgbClr val="336600"/>
                </a:solidFill>
              </a:rPr>
              <a:t>marker</a:t>
            </a:r>
          </a:p>
        </p:txBody>
      </p:sp>
      <p:sp>
        <p:nvSpPr>
          <p:cNvPr id="217122" name="Text Box 34"/>
          <p:cNvSpPr txBox="1">
            <a:spLocks noChangeArrowheads="1"/>
          </p:cNvSpPr>
          <p:nvPr/>
        </p:nvSpPr>
        <p:spPr bwMode="auto">
          <a:xfrm>
            <a:off x="1371600" y="2743200"/>
            <a:ext cx="37465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>
                <a:solidFill>
                  <a:srgbClr val="336600"/>
                </a:solidFill>
              </a:rPr>
              <a:t>9</a:t>
            </a:r>
          </a:p>
        </p:txBody>
      </p:sp>
      <p:sp>
        <p:nvSpPr>
          <p:cNvPr id="217123" name="Text Box 35"/>
          <p:cNvSpPr txBox="1">
            <a:spLocks noChangeArrowheads="1"/>
          </p:cNvSpPr>
          <p:nvPr/>
        </p:nvSpPr>
        <p:spPr bwMode="auto">
          <a:xfrm>
            <a:off x="4876800" y="2743200"/>
            <a:ext cx="24384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Output: JFK</a:t>
            </a:r>
          </a:p>
        </p:txBody>
      </p:sp>
      <p:pic>
        <p:nvPicPr>
          <p:cNvPr id="38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277614579"/>
      </p:ext>
    </p:extLst>
  </p:cSld>
  <p:clrMapOvr>
    <a:masterClrMapping/>
  </p:clrMapOvr>
  <p:transition advTm="13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7"/>
        <p14:stopEvt time="1304" objId="3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Algorithm</a:t>
            </a:r>
            <a:endParaRPr lang="en-US" sz="240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371600"/>
            <a:ext cx="8763000" cy="457200"/>
            <a:chOff x="144" y="3408"/>
            <a:chExt cx="5328" cy="240"/>
          </a:xfrm>
        </p:grpSpPr>
        <p:sp>
          <p:nvSpPr>
            <p:cNvPr id="218116" name="Rectangle 4"/>
            <p:cNvSpPr>
              <a:spLocks noChangeArrowheads="1"/>
            </p:cNvSpPr>
            <p:nvPr/>
          </p:nvSpPr>
          <p:spPr bwMode="auto">
            <a:xfrm>
              <a:off x="511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17" name="Rectangle 5"/>
            <p:cNvSpPr>
              <a:spLocks noChangeArrowheads="1"/>
            </p:cNvSpPr>
            <p:nvPr/>
          </p:nvSpPr>
          <p:spPr bwMode="auto">
            <a:xfrm>
              <a:off x="4748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18" name="Rectangle 6"/>
            <p:cNvSpPr>
              <a:spLocks noChangeArrowheads="1"/>
            </p:cNvSpPr>
            <p:nvPr/>
          </p:nvSpPr>
          <p:spPr bwMode="auto">
            <a:xfrm>
              <a:off x="4023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19" name="Rectangle 7"/>
            <p:cNvSpPr>
              <a:spLocks noChangeArrowheads="1"/>
            </p:cNvSpPr>
            <p:nvPr/>
          </p:nvSpPr>
          <p:spPr bwMode="auto">
            <a:xfrm>
              <a:off x="4385" y="3408"/>
              <a:ext cx="363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0" name="Rectangle 8"/>
            <p:cNvSpPr>
              <a:spLocks noChangeArrowheads="1"/>
            </p:cNvSpPr>
            <p:nvPr/>
          </p:nvSpPr>
          <p:spPr bwMode="auto">
            <a:xfrm>
              <a:off x="1488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1" name="Rectangle 9"/>
            <p:cNvSpPr>
              <a:spLocks noChangeArrowheads="1"/>
            </p:cNvSpPr>
            <p:nvPr/>
          </p:nvSpPr>
          <p:spPr bwMode="auto">
            <a:xfrm>
              <a:off x="185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2" name="Rectangle 10"/>
            <p:cNvSpPr>
              <a:spLocks noChangeArrowheads="1"/>
            </p:cNvSpPr>
            <p:nvPr/>
          </p:nvSpPr>
          <p:spPr bwMode="auto">
            <a:xfrm>
              <a:off x="2212" y="3408"/>
              <a:ext cx="363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3" name="Rectangle 11"/>
            <p:cNvSpPr>
              <a:spLocks noChangeArrowheads="1"/>
            </p:cNvSpPr>
            <p:nvPr/>
          </p:nvSpPr>
          <p:spPr bwMode="auto">
            <a:xfrm>
              <a:off x="2575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4" name="Rectangle 12"/>
            <p:cNvSpPr>
              <a:spLocks noChangeArrowheads="1"/>
            </p:cNvSpPr>
            <p:nvPr/>
          </p:nvSpPr>
          <p:spPr bwMode="auto">
            <a:xfrm>
              <a:off x="2937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5" name="Rectangle 13"/>
            <p:cNvSpPr>
              <a:spLocks noChangeArrowheads="1"/>
            </p:cNvSpPr>
            <p:nvPr/>
          </p:nvSpPr>
          <p:spPr bwMode="auto">
            <a:xfrm>
              <a:off x="3299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6" name="Rectangle 14"/>
            <p:cNvSpPr>
              <a:spLocks noChangeArrowheads="1"/>
            </p:cNvSpPr>
            <p:nvPr/>
          </p:nvSpPr>
          <p:spPr bwMode="auto">
            <a:xfrm>
              <a:off x="3661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7" name="Rectangle 15"/>
            <p:cNvSpPr>
              <a:spLocks noChangeArrowheads="1"/>
            </p:cNvSpPr>
            <p:nvPr/>
          </p:nvSpPr>
          <p:spPr bwMode="auto">
            <a:xfrm>
              <a:off x="1152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8" name="Rectangle 16"/>
            <p:cNvSpPr>
              <a:spLocks noChangeArrowheads="1"/>
            </p:cNvSpPr>
            <p:nvPr/>
          </p:nvSpPr>
          <p:spPr bwMode="auto">
            <a:xfrm>
              <a:off x="816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9" name="Rectangle 17"/>
            <p:cNvSpPr>
              <a:spLocks noChangeArrowheads="1"/>
            </p:cNvSpPr>
            <p:nvPr/>
          </p:nvSpPr>
          <p:spPr bwMode="auto">
            <a:xfrm>
              <a:off x="48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30" name="Rectangle 18"/>
            <p:cNvSpPr>
              <a:spLocks noChangeArrowheads="1"/>
            </p:cNvSpPr>
            <p:nvPr/>
          </p:nvSpPr>
          <p:spPr bwMode="auto">
            <a:xfrm>
              <a:off x="144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8131" name="Text Box 19"/>
          <p:cNvSpPr txBox="1">
            <a:spLocks noChangeArrowheads="1"/>
          </p:cNvSpPr>
          <p:nvPr/>
        </p:nvSpPr>
        <p:spPr bwMode="auto">
          <a:xfrm>
            <a:off x="441325" y="1336675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218132" name="Text Box 20"/>
          <p:cNvSpPr txBox="1">
            <a:spLocks noChangeArrowheads="1"/>
          </p:cNvSpPr>
          <p:nvPr/>
        </p:nvSpPr>
        <p:spPr bwMode="auto">
          <a:xfrm>
            <a:off x="10509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18133" name="Text Box 21"/>
          <p:cNvSpPr txBox="1">
            <a:spLocks noChangeArrowheads="1"/>
          </p:cNvSpPr>
          <p:nvPr/>
        </p:nvSpPr>
        <p:spPr bwMode="auto">
          <a:xfrm>
            <a:off x="15843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18134" name="Text Box 22"/>
          <p:cNvSpPr txBox="1">
            <a:spLocks noChangeArrowheads="1"/>
          </p:cNvSpPr>
          <p:nvPr/>
        </p:nvSpPr>
        <p:spPr bwMode="auto">
          <a:xfrm>
            <a:off x="21177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8135" name="Text Box 23"/>
          <p:cNvSpPr txBox="1">
            <a:spLocks noChangeArrowheads="1"/>
          </p:cNvSpPr>
          <p:nvPr/>
        </p:nvSpPr>
        <p:spPr bwMode="auto">
          <a:xfrm>
            <a:off x="3184525" y="13366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18136" name="Text Box 24"/>
          <p:cNvSpPr txBox="1">
            <a:spLocks noChangeArrowheads="1"/>
          </p:cNvSpPr>
          <p:nvPr/>
        </p:nvSpPr>
        <p:spPr bwMode="auto">
          <a:xfrm>
            <a:off x="3870325" y="1336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18137" name="Text Box 25"/>
          <p:cNvSpPr txBox="1">
            <a:spLocks noChangeArrowheads="1"/>
          </p:cNvSpPr>
          <p:nvPr/>
        </p:nvSpPr>
        <p:spPr bwMode="auto">
          <a:xfrm>
            <a:off x="5089525" y="13366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18138" name="Text Box 26"/>
          <p:cNvSpPr txBox="1">
            <a:spLocks noChangeArrowheads="1"/>
          </p:cNvSpPr>
          <p:nvPr/>
        </p:nvSpPr>
        <p:spPr bwMode="auto">
          <a:xfrm>
            <a:off x="5622925" y="1336675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8139" name="Text Box 27"/>
          <p:cNvSpPr txBox="1">
            <a:spLocks noChangeArrowheads="1"/>
          </p:cNvSpPr>
          <p:nvPr/>
        </p:nvSpPr>
        <p:spPr bwMode="auto">
          <a:xfrm>
            <a:off x="61563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8140" name="Text Box 28"/>
          <p:cNvSpPr txBox="1">
            <a:spLocks noChangeArrowheads="1"/>
          </p:cNvSpPr>
          <p:nvPr/>
        </p:nvSpPr>
        <p:spPr bwMode="auto">
          <a:xfrm>
            <a:off x="68421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8141" name="Text Box 29"/>
          <p:cNvSpPr txBox="1">
            <a:spLocks noChangeArrowheads="1"/>
          </p:cNvSpPr>
          <p:nvPr/>
        </p:nvSpPr>
        <p:spPr bwMode="auto">
          <a:xfrm>
            <a:off x="79851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18142" name="Text Box 30"/>
          <p:cNvSpPr txBox="1">
            <a:spLocks noChangeArrowheads="1"/>
          </p:cNvSpPr>
          <p:nvPr/>
        </p:nvSpPr>
        <p:spPr bwMode="auto">
          <a:xfrm>
            <a:off x="85947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18143" name="Text Box 31"/>
          <p:cNvSpPr txBox="1">
            <a:spLocks noChangeArrowheads="1"/>
          </p:cNvSpPr>
          <p:nvPr/>
        </p:nvSpPr>
        <p:spPr bwMode="auto">
          <a:xfrm>
            <a:off x="7375525" y="1336675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8144" name="Line 32"/>
          <p:cNvSpPr>
            <a:spLocks noChangeShapeType="1"/>
          </p:cNvSpPr>
          <p:nvPr/>
        </p:nvSpPr>
        <p:spPr bwMode="auto">
          <a:xfrm>
            <a:off x="8382000" y="1828800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8145" name="Text Box 33"/>
          <p:cNvSpPr txBox="1">
            <a:spLocks noChangeArrowheads="1"/>
          </p:cNvSpPr>
          <p:nvPr/>
        </p:nvSpPr>
        <p:spPr bwMode="auto">
          <a:xfrm>
            <a:off x="152400" y="2743200"/>
            <a:ext cx="1046163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>
                <a:solidFill>
                  <a:srgbClr val="336600"/>
                </a:solidFill>
              </a:rPr>
              <a:t>marker</a:t>
            </a:r>
          </a:p>
        </p:txBody>
      </p:sp>
      <p:sp>
        <p:nvSpPr>
          <p:cNvPr id="218146" name="Text Box 34"/>
          <p:cNvSpPr txBox="1">
            <a:spLocks noChangeArrowheads="1"/>
          </p:cNvSpPr>
          <p:nvPr/>
        </p:nvSpPr>
        <p:spPr bwMode="auto">
          <a:xfrm>
            <a:off x="1295400" y="2743200"/>
            <a:ext cx="52705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>
                <a:solidFill>
                  <a:srgbClr val="336600"/>
                </a:solidFill>
              </a:rPr>
              <a:t>14</a:t>
            </a:r>
          </a:p>
        </p:txBody>
      </p:sp>
      <p:sp>
        <p:nvSpPr>
          <p:cNvPr id="218147" name="Text Box 35"/>
          <p:cNvSpPr txBox="1">
            <a:spLocks noChangeArrowheads="1"/>
          </p:cNvSpPr>
          <p:nvPr/>
        </p:nvSpPr>
        <p:spPr bwMode="auto">
          <a:xfrm>
            <a:off x="4876800" y="2743200"/>
            <a:ext cx="24384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Output: JFK</a:t>
            </a:r>
          </a:p>
        </p:txBody>
      </p:sp>
      <p:pic>
        <p:nvPicPr>
          <p:cNvPr id="38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869994690"/>
      </p:ext>
    </p:extLst>
  </p:cSld>
  <p:clrMapOvr>
    <a:masterClrMapping/>
  </p:clrMapOvr>
  <p:transition advTm="232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7"/>
        <p14:stopEvt time="4658" objId="37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62200" y="22098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8"/>
              </a:rPr>
              <a:t>Scanning Algorithm Demo</a:t>
            </a:r>
            <a:endParaRPr lang="en-US" dirty="0"/>
          </a:p>
        </p:txBody>
      </p:sp>
      <p:pic>
        <p:nvPicPr>
          <p:cNvPr id="6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829695796"/>
      </p:ext>
    </p:extLst>
  </p:cSld>
  <p:clrMapOvr>
    <a:masterClrMapping/>
  </p:clrMapOvr>
  <p:transition advTm="177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7314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Choosing Representation: Data Types</a:t>
            </a:r>
            <a:endParaRPr lang="en-US" sz="24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371600"/>
            <a:ext cx="8763000" cy="457200"/>
            <a:chOff x="144" y="3408"/>
            <a:chExt cx="5328" cy="240"/>
          </a:xfrm>
        </p:grpSpPr>
        <p:sp>
          <p:nvSpPr>
            <p:cNvPr id="218116" name="Rectangle 4"/>
            <p:cNvSpPr>
              <a:spLocks noChangeArrowheads="1"/>
            </p:cNvSpPr>
            <p:nvPr/>
          </p:nvSpPr>
          <p:spPr bwMode="auto">
            <a:xfrm>
              <a:off x="511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17" name="Rectangle 5"/>
            <p:cNvSpPr>
              <a:spLocks noChangeArrowheads="1"/>
            </p:cNvSpPr>
            <p:nvPr/>
          </p:nvSpPr>
          <p:spPr bwMode="auto">
            <a:xfrm>
              <a:off x="4748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18" name="Rectangle 6"/>
            <p:cNvSpPr>
              <a:spLocks noChangeArrowheads="1"/>
            </p:cNvSpPr>
            <p:nvPr/>
          </p:nvSpPr>
          <p:spPr bwMode="auto">
            <a:xfrm>
              <a:off x="4023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19" name="Rectangle 7"/>
            <p:cNvSpPr>
              <a:spLocks noChangeArrowheads="1"/>
            </p:cNvSpPr>
            <p:nvPr/>
          </p:nvSpPr>
          <p:spPr bwMode="auto">
            <a:xfrm>
              <a:off x="4385" y="3408"/>
              <a:ext cx="363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0" name="Rectangle 8"/>
            <p:cNvSpPr>
              <a:spLocks noChangeArrowheads="1"/>
            </p:cNvSpPr>
            <p:nvPr/>
          </p:nvSpPr>
          <p:spPr bwMode="auto">
            <a:xfrm>
              <a:off x="1488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1" name="Rectangle 9"/>
            <p:cNvSpPr>
              <a:spLocks noChangeArrowheads="1"/>
            </p:cNvSpPr>
            <p:nvPr/>
          </p:nvSpPr>
          <p:spPr bwMode="auto">
            <a:xfrm>
              <a:off x="185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2" name="Rectangle 10"/>
            <p:cNvSpPr>
              <a:spLocks noChangeArrowheads="1"/>
            </p:cNvSpPr>
            <p:nvPr/>
          </p:nvSpPr>
          <p:spPr bwMode="auto">
            <a:xfrm>
              <a:off x="2212" y="3408"/>
              <a:ext cx="363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3" name="Rectangle 11"/>
            <p:cNvSpPr>
              <a:spLocks noChangeArrowheads="1"/>
            </p:cNvSpPr>
            <p:nvPr/>
          </p:nvSpPr>
          <p:spPr bwMode="auto">
            <a:xfrm>
              <a:off x="2575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4" name="Rectangle 12"/>
            <p:cNvSpPr>
              <a:spLocks noChangeArrowheads="1"/>
            </p:cNvSpPr>
            <p:nvPr/>
          </p:nvSpPr>
          <p:spPr bwMode="auto">
            <a:xfrm>
              <a:off x="2937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5" name="Rectangle 13"/>
            <p:cNvSpPr>
              <a:spLocks noChangeArrowheads="1"/>
            </p:cNvSpPr>
            <p:nvPr/>
          </p:nvSpPr>
          <p:spPr bwMode="auto">
            <a:xfrm>
              <a:off x="3299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6" name="Rectangle 14"/>
            <p:cNvSpPr>
              <a:spLocks noChangeArrowheads="1"/>
            </p:cNvSpPr>
            <p:nvPr/>
          </p:nvSpPr>
          <p:spPr bwMode="auto">
            <a:xfrm>
              <a:off x="3661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7" name="Rectangle 15"/>
            <p:cNvSpPr>
              <a:spLocks noChangeArrowheads="1"/>
            </p:cNvSpPr>
            <p:nvPr/>
          </p:nvSpPr>
          <p:spPr bwMode="auto">
            <a:xfrm>
              <a:off x="1152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8" name="Rectangle 16"/>
            <p:cNvSpPr>
              <a:spLocks noChangeArrowheads="1"/>
            </p:cNvSpPr>
            <p:nvPr/>
          </p:nvSpPr>
          <p:spPr bwMode="auto">
            <a:xfrm>
              <a:off x="816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29" name="Rectangle 17"/>
            <p:cNvSpPr>
              <a:spLocks noChangeArrowheads="1"/>
            </p:cNvSpPr>
            <p:nvPr/>
          </p:nvSpPr>
          <p:spPr bwMode="auto">
            <a:xfrm>
              <a:off x="48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130" name="Rectangle 18"/>
            <p:cNvSpPr>
              <a:spLocks noChangeArrowheads="1"/>
            </p:cNvSpPr>
            <p:nvPr/>
          </p:nvSpPr>
          <p:spPr bwMode="auto">
            <a:xfrm>
              <a:off x="144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8131" name="Text Box 19"/>
          <p:cNvSpPr txBox="1">
            <a:spLocks noChangeArrowheads="1"/>
          </p:cNvSpPr>
          <p:nvPr/>
        </p:nvSpPr>
        <p:spPr bwMode="auto">
          <a:xfrm>
            <a:off x="441325" y="1336675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218132" name="Text Box 20"/>
          <p:cNvSpPr txBox="1">
            <a:spLocks noChangeArrowheads="1"/>
          </p:cNvSpPr>
          <p:nvPr/>
        </p:nvSpPr>
        <p:spPr bwMode="auto">
          <a:xfrm>
            <a:off x="10509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18133" name="Text Box 21"/>
          <p:cNvSpPr txBox="1">
            <a:spLocks noChangeArrowheads="1"/>
          </p:cNvSpPr>
          <p:nvPr/>
        </p:nvSpPr>
        <p:spPr bwMode="auto">
          <a:xfrm>
            <a:off x="15843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18134" name="Text Box 22"/>
          <p:cNvSpPr txBox="1">
            <a:spLocks noChangeArrowheads="1"/>
          </p:cNvSpPr>
          <p:nvPr/>
        </p:nvSpPr>
        <p:spPr bwMode="auto">
          <a:xfrm>
            <a:off x="21177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8135" name="Text Box 23"/>
          <p:cNvSpPr txBox="1">
            <a:spLocks noChangeArrowheads="1"/>
          </p:cNvSpPr>
          <p:nvPr/>
        </p:nvSpPr>
        <p:spPr bwMode="auto">
          <a:xfrm>
            <a:off x="3184525" y="13366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18136" name="Text Box 24"/>
          <p:cNvSpPr txBox="1">
            <a:spLocks noChangeArrowheads="1"/>
          </p:cNvSpPr>
          <p:nvPr/>
        </p:nvSpPr>
        <p:spPr bwMode="auto">
          <a:xfrm>
            <a:off x="3870325" y="1336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18137" name="Text Box 25"/>
          <p:cNvSpPr txBox="1">
            <a:spLocks noChangeArrowheads="1"/>
          </p:cNvSpPr>
          <p:nvPr/>
        </p:nvSpPr>
        <p:spPr bwMode="auto">
          <a:xfrm>
            <a:off x="5089525" y="13366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18138" name="Text Box 26"/>
          <p:cNvSpPr txBox="1">
            <a:spLocks noChangeArrowheads="1"/>
          </p:cNvSpPr>
          <p:nvPr/>
        </p:nvSpPr>
        <p:spPr bwMode="auto">
          <a:xfrm>
            <a:off x="5622925" y="1336675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8139" name="Text Box 27"/>
          <p:cNvSpPr txBox="1">
            <a:spLocks noChangeArrowheads="1"/>
          </p:cNvSpPr>
          <p:nvPr/>
        </p:nvSpPr>
        <p:spPr bwMode="auto">
          <a:xfrm>
            <a:off x="61563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8140" name="Text Box 28"/>
          <p:cNvSpPr txBox="1">
            <a:spLocks noChangeArrowheads="1"/>
          </p:cNvSpPr>
          <p:nvPr/>
        </p:nvSpPr>
        <p:spPr bwMode="auto">
          <a:xfrm>
            <a:off x="68421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8141" name="Text Box 29"/>
          <p:cNvSpPr txBox="1">
            <a:spLocks noChangeArrowheads="1"/>
          </p:cNvSpPr>
          <p:nvPr/>
        </p:nvSpPr>
        <p:spPr bwMode="auto">
          <a:xfrm>
            <a:off x="79851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18142" name="Text Box 30"/>
          <p:cNvSpPr txBox="1">
            <a:spLocks noChangeArrowheads="1"/>
          </p:cNvSpPr>
          <p:nvPr/>
        </p:nvSpPr>
        <p:spPr bwMode="auto">
          <a:xfrm>
            <a:off x="85947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18143" name="Text Box 31"/>
          <p:cNvSpPr txBox="1">
            <a:spLocks noChangeArrowheads="1"/>
          </p:cNvSpPr>
          <p:nvPr/>
        </p:nvSpPr>
        <p:spPr bwMode="auto">
          <a:xfrm>
            <a:off x="7375525" y="1336675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8144" name="Line 32"/>
          <p:cNvSpPr>
            <a:spLocks noChangeShapeType="1"/>
          </p:cNvSpPr>
          <p:nvPr/>
        </p:nvSpPr>
        <p:spPr bwMode="auto">
          <a:xfrm>
            <a:off x="8382000" y="1828800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8145" name="Text Box 33"/>
          <p:cNvSpPr txBox="1">
            <a:spLocks noChangeArrowheads="1"/>
          </p:cNvSpPr>
          <p:nvPr/>
        </p:nvSpPr>
        <p:spPr bwMode="auto">
          <a:xfrm>
            <a:off x="152400" y="2743200"/>
            <a:ext cx="1046163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>
                <a:solidFill>
                  <a:srgbClr val="336600"/>
                </a:solidFill>
              </a:rPr>
              <a:t>marker</a:t>
            </a:r>
          </a:p>
        </p:txBody>
      </p:sp>
      <p:sp>
        <p:nvSpPr>
          <p:cNvPr id="218146" name="Text Box 34"/>
          <p:cNvSpPr txBox="1">
            <a:spLocks noChangeArrowheads="1"/>
          </p:cNvSpPr>
          <p:nvPr/>
        </p:nvSpPr>
        <p:spPr bwMode="auto">
          <a:xfrm>
            <a:off x="1295400" y="2743200"/>
            <a:ext cx="52705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>
                <a:solidFill>
                  <a:srgbClr val="336600"/>
                </a:solidFill>
              </a:rPr>
              <a:t>14</a:t>
            </a:r>
          </a:p>
        </p:txBody>
      </p:sp>
      <p:sp>
        <p:nvSpPr>
          <p:cNvPr id="218147" name="Text Box 35"/>
          <p:cNvSpPr txBox="1">
            <a:spLocks noChangeArrowheads="1"/>
          </p:cNvSpPr>
          <p:nvPr/>
        </p:nvSpPr>
        <p:spPr bwMode="auto">
          <a:xfrm>
            <a:off x="4876800" y="2743200"/>
            <a:ext cx="24384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Output: JFK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38606" y="1905000"/>
            <a:ext cx="8752994" cy="571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28599" y="1372290"/>
            <a:ext cx="8732839" cy="45651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295401" y="2729258"/>
            <a:ext cx="558922" cy="509242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38606" y="1372290"/>
            <a:ext cx="562770" cy="45651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924733" y="2743200"/>
            <a:ext cx="557227" cy="571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char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560740" y="2781990"/>
            <a:ext cx="281385" cy="45651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929227" y="2724495"/>
            <a:ext cx="557227" cy="571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6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848069210"/>
      </p:ext>
    </p:extLst>
  </p:cSld>
  <p:clrMapOvr>
    <a:masterClrMapping/>
  </p:clrMapOvr>
  <p:transition advTm="817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8" grpId="0" animBg="1"/>
      <p:bldP spid="42" grpId="0" animBg="1"/>
      <p:bldP spid="45" grpId="0" animBg="1"/>
    </p:bldLst>
  </p:timing>
  <p:extLst mod="1">
    <p:ext uri="{E180D4A7-C9FB-4DFB-919C-405C955672EB}">
      <p14:showEvtLst xmlns:p14="http://schemas.microsoft.com/office/powerpoint/2010/main">
        <p14:playEvt time="0" objId="37"/>
        <p14:stopEvt time="4673" objId="37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3" y="593155"/>
            <a:ext cx="61341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Java Program Structure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04800" y="1417638"/>
            <a:ext cx="82296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b="1" dirty="0" smtClean="0"/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package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lectures.scanning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AnUpperCasePrinter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args.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!= 1)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>
                <a:solidFill>
                  <a:srgbClr val="2A00FF"/>
                </a:solidFill>
                <a:latin typeface="Consolas"/>
              </a:rPr>
              <a:t>"Illegal number of arguments:"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args.</a:t>
            </a:r>
            <a:r>
              <a:rPr lang="en-US" sz="1600" i="1" dirty="0" err="1">
                <a:solidFill>
                  <a:srgbClr val="0000C0"/>
                </a:solidFill>
                <a:latin typeface="Consolas"/>
              </a:rPr>
              <a:t>length</a:t>
            </a:r>
            <a:endParaRPr lang="en-US" sz="1600" i="1" dirty="0">
              <a:solidFill>
                <a:srgbClr val="0000C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+ </a:t>
            </a:r>
            <a:r>
              <a:rPr lang="en-US" sz="1600" dirty="0">
                <a:solidFill>
                  <a:srgbClr val="2A00FF"/>
                </a:solidFill>
                <a:latin typeface="Consolas"/>
              </a:rPr>
              <a:t>". Terminating program."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exit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(-1);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String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scannedString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[0];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>
                <a:solidFill>
                  <a:srgbClr val="2A00FF"/>
                </a:solidFill>
                <a:latin typeface="Consolas"/>
              </a:rPr>
              <a:t>"Upper Case Letters:"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index = 0;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(index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scannedString.length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char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scannedString.charAt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(index);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if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Character.isUpperCase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))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index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++;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1282332" y="6172200"/>
            <a:ext cx="4419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Print on new vs. previous line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048000" y="5943600"/>
            <a:ext cx="762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419600" y="5181600"/>
            <a:ext cx="762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867400" y="2743200"/>
            <a:ext cx="2514600" cy="5707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Predefined internal library operations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648200" y="3295253"/>
            <a:ext cx="2074335" cy="120054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953000" y="3313906"/>
            <a:ext cx="1769534" cy="14104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048000" y="3313906"/>
            <a:ext cx="3674536" cy="18676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33400" y="2148509"/>
            <a:ext cx="4495800" cy="28989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15448" y="1600200"/>
            <a:ext cx="3118952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Must have this procedure header in executable program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772478" y="1828801"/>
            <a:ext cx="2113722" cy="31970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492132" y="590352"/>
            <a:ext cx="1393136" cy="21124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72143" y="733526"/>
            <a:ext cx="1500335" cy="136146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3048000" y="3318444"/>
            <a:ext cx="3640214" cy="24727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948540" y="590354"/>
            <a:ext cx="1473654" cy="211246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321100" y="1600200"/>
            <a:ext cx="2336500" cy="31970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143541" y="609600"/>
            <a:ext cx="391303" cy="211246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240306" y="2132821"/>
            <a:ext cx="510988" cy="305579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742569734"/>
      </p:ext>
    </p:extLst>
  </p:cSld>
  <p:clrMapOvr>
    <a:masterClrMapping/>
  </p:clrMapOvr>
  <p:transition advTm="11499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21" grpId="0" animBg="1"/>
      <p:bldP spid="25" grpId="0" animBg="1"/>
      <p:bldP spid="26" grpId="0" animBg="1"/>
      <p:bldP spid="27" grpId="0" animBg="1"/>
    </p:bldLst>
  </p:timing>
  <p:extLst mod="1">
    <p:ext uri="{E180D4A7-C9FB-4DFB-919C-405C955672EB}">
      <p14:showEvtLst xmlns:p14="http://schemas.microsoft.com/office/powerpoint/2010/main">
        <p14:playEvt time="0" objId="9"/>
        <p14:stopEvt time="373090" objId="9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3" y="593155"/>
            <a:ext cx="61341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Java Program Structure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04800" y="1417638"/>
            <a:ext cx="82296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b="1" dirty="0" smtClean="0"/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package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lectures.scanning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AnUpperCasePrinter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args.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!= 1)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>
                <a:solidFill>
                  <a:srgbClr val="2A00FF"/>
                </a:solidFill>
                <a:latin typeface="Consolas"/>
              </a:rPr>
              <a:t>"Illegal number of arguments:"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args.</a:t>
            </a:r>
            <a:r>
              <a:rPr lang="en-US" sz="1600" i="1" dirty="0" err="1">
                <a:solidFill>
                  <a:srgbClr val="0000C0"/>
                </a:solidFill>
                <a:latin typeface="Consolas"/>
              </a:rPr>
              <a:t>length</a:t>
            </a:r>
            <a:endParaRPr lang="en-US" sz="1600" i="1" dirty="0">
              <a:solidFill>
                <a:srgbClr val="0000C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+ </a:t>
            </a:r>
            <a:r>
              <a:rPr lang="en-US" sz="1600" dirty="0">
                <a:solidFill>
                  <a:srgbClr val="2A00FF"/>
                </a:solidFill>
                <a:latin typeface="Consolas"/>
              </a:rPr>
              <a:t>". Terminating program."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exit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(-1);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String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scannedString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[0];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>
                <a:solidFill>
                  <a:srgbClr val="2A00FF"/>
                </a:solidFill>
                <a:latin typeface="Consolas"/>
              </a:rPr>
              <a:t>"Upper Case Letters:"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index = 0;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(index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scannedString.length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char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scannedString.charAt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(index);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if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&gt;= 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'A'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&amp;&amp;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&lt;= 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'Z'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index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++;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5867400" y="4424025"/>
            <a:ext cx="1524000" cy="528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509945" y="3853319"/>
            <a:ext cx="2027768" cy="5707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Characters are ordered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948540" y="590354"/>
            <a:ext cx="1473654" cy="211246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595445233"/>
      </p:ext>
    </p:extLst>
  </p:cSld>
  <p:clrMapOvr>
    <a:masterClrMapping/>
  </p:clrMapOvr>
  <p:transition advTm="269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6" grpId="0" animBg="1"/>
      <p:bldP spid="21" grpId="0" animBg="1"/>
    </p:bldLst>
  </p:timing>
  <p:extLst mod="1">
    <p:ext uri="{E180D4A7-C9FB-4DFB-919C-405C955672EB}">
      <p14:showEvtLst xmlns:p14="http://schemas.microsoft.com/office/powerpoint/2010/main">
        <p14:playEvt time="0" objId="9"/>
        <p14:stopEvt time="26973" objId="9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Reading Input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04800" y="914400"/>
            <a:ext cx="82296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package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lectures.scanning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java.util.Scanner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  <a:endParaRPr lang="en-US" b="1" dirty="0" smtClean="0"/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AConsoleReadingUpperCasePrinter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Scanner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scanner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Scanner(System.</a:t>
            </a:r>
            <a:r>
              <a:rPr lang="en-US" b="1" i="1" dirty="0">
                <a:solidFill>
                  <a:srgbClr val="0000C0"/>
                </a:solidFill>
                <a:latin typeface="Consolas"/>
              </a:rPr>
              <a:t>in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String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scannedString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scanner.nextLine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"Upper Case Letters:"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index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while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(index &lt;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scannedString.length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  char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scannedString.charAt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(index);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  if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&gt;= 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'A'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&amp;&amp;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&lt;= 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'Z'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index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++;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657600" y="1143000"/>
            <a:ext cx="1803716" cy="528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579860" y="572294"/>
            <a:ext cx="2659139" cy="5707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library, not part of language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842657" y="1143000"/>
            <a:ext cx="1618659" cy="1210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 rot="11860168" flipH="1" flipV="1">
            <a:off x="224764" y="696379"/>
            <a:ext cx="1931359" cy="777017"/>
          </a:xfrm>
          <a:prstGeom prst="rightArrow">
            <a:avLst>
              <a:gd name="adj1" fmla="val 75656"/>
              <a:gd name="adj2" fmla="val 4633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Library </a:t>
            </a:r>
          </a:p>
          <a:p>
            <a:pPr algn="ctr"/>
            <a:r>
              <a:rPr lang="en-US" dirty="0" smtClean="0"/>
              <a:t>package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9661740" flipV="1">
            <a:off x="2877403" y="741834"/>
            <a:ext cx="1893740" cy="673265"/>
          </a:xfrm>
          <a:prstGeom prst="rightArrow">
            <a:avLst>
              <a:gd name="adj1" fmla="val 75656"/>
              <a:gd name="adj2" fmla="val 4633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Library</a:t>
            </a:r>
          </a:p>
          <a:p>
            <a:pPr algn="ctr"/>
            <a:r>
              <a:rPr lang="en-US" dirty="0" smtClean="0"/>
              <a:t> class</a:t>
            </a:r>
            <a:endParaRPr lang="en-US" dirty="0"/>
          </a:p>
        </p:txBody>
      </p:sp>
      <p:pic>
        <p:nvPicPr>
          <p:cNvPr id="13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929463565"/>
      </p:ext>
    </p:extLst>
  </p:cSld>
  <p:clrMapOvr>
    <a:masterClrMapping/>
  </p:clrMapOvr>
  <p:transition advTm="3770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2" grpId="0" animBg="1"/>
    </p:bldLst>
  </p:timing>
  <p:extLst mod="1">
    <p:ext uri="{E180D4A7-C9FB-4DFB-919C-405C955672EB}">
      <p14:showEvtLst xmlns:p14="http://schemas.microsoft.com/office/powerpoint/2010/main">
        <p14:playEvt time="0" objId="8"/>
        <p14:stopEvt time="246733" objId="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Programming Overview through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2133600"/>
          </a:xfrm>
        </p:spPr>
        <p:txBody>
          <a:bodyPr/>
          <a:lstStyle/>
          <a:p>
            <a:r>
              <a:rPr lang="en-US" dirty="0" smtClean="0"/>
              <a:t>Problem</a:t>
            </a:r>
          </a:p>
          <a:p>
            <a:r>
              <a:rPr lang="en-US" dirty="0" smtClean="0"/>
              <a:t>Algorithm</a:t>
            </a:r>
          </a:p>
          <a:p>
            <a:r>
              <a:rPr lang="en-US" dirty="0"/>
              <a:t>R</a:t>
            </a:r>
            <a:r>
              <a:rPr lang="en-US" dirty="0" smtClean="0"/>
              <a:t>epresentation</a:t>
            </a:r>
          </a:p>
          <a:p>
            <a:r>
              <a:rPr lang="en-US" dirty="0" smtClean="0"/>
              <a:t>Code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5800" y="6098306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251170525"/>
      </p:ext>
    </p:extLst>
  </p:cSld>
  <p:clrMapOvr>
    <a:masterClrMapping/>
  </p:clrMapOvr>
  <p:transition advTm="4072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46723" objId="5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/>
          </a:bodyPr>
          <a:lstStyle/>
          <a:p>
            <a:r>
              <a:rPr lang="en-US" sz="3600" dirty="0"/>
              <a:t>Omitted Import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04800" y="914400"/>
            <a:ext cx="82296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package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lectures.scanning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endParaRPr lang="en-US" b="1" dirty="0" smtClean="0">
              <a:solidFill>
                <a:srgbClr val="7F0055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AConsoleReadingUpperCasePrinter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Scanner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scanner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Scanner(System.</a:t>
            </a:r>
            <a:r>
              <a:rPr lang="en-US" b="1" i="1" dirty="0">
                <a:solidFill>
                  <a:srgbClr val="0000C0"/>
                </a:solidFill>
                <a:latin typeface="Consolas"/>
              </a:rPr>
              <a:t>in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String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scannedString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scanner.nextLine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"Upper Case Letters:"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index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while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(index &lt;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scannedString.length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  char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scannedString.charAt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(index);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  if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&gt;= 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'A'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&amp;&amp;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&lt;= 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'Z'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index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++;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rot="9577718" flipV="1">
            <a:off x="4209886" y="1740657"/>
            <a:ext cx="2199655" cy="441181"/>
          </a:xfrm>
          <a:prstGeom prst="rightArrow">
            <a:avLst>
              <a:gd name="adj1" fmla="val 75656"/>
              <a:gd name="adj2" fmla="val 4633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Error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81400" y="4191000"/>
            <a:ext cx="4789053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Eclipse press CTRL-SHIFT-O to automatically import all used classes not in the same package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562926" y="5257800"/>
            <a:ext cx="4807527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class is in more than one package, Eclipse gives a choice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581400" y="6096000"/>
            <a:ext cx="4800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future code, package names and imports are omitted</a:t>
            </a:r>
            <a:endParaRPr lang="en-US" dirty="0"/>
          </a:p>
        </p:txBody>
      </p:sp>
      <p:pic>
        <p:nvPicPr>
          <p:cNvPr id="10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288584520"/>
      </p:ext>
    </p:extLst>
  </p:cSld>
  <p:clrMapOvr>
    <a:masterClrMapping/>
  </p:clrMapOvr>
  <p:transition advTm="11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  <p:extLst mod="1">
    <p:ext uri="{E180D4A7-C9FB-4DFB-919C-405C955672EB}">
      <p14:showEvtLst xmlns:p14="http://schemas.microsoft.com/office/powerpoint/2010/main">
        <p14:playEvt time="0" objId="8"/>
        <p14:stopEvt time="1124" objId="8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Reading Input (Review)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04800" y="914400"/>
            <a:ext cx="82296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package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lectures.scanning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java.util.Scanner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  <a:endParaRPr lang="en-US" b="1" dirty="0" smtClean="0"/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AConsoleReadingUpperCasePrinter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Scanner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scanner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Scanner(System.</a:t>
            </a:r>
            <a:r>
              <a:rPr lang="en-US" b="1" i="1" dirty="0">
                <a:solidFill>
                  <a:srgbClr val="0000C0"/>
                </a:solidFill>
                <a:latin typeface="Consolas"/>
              </a:rPr>
              <a:t>in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String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scannedString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scanner.nextLine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"Upper Case Letters:"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index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while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(index &lt;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scannedString.length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  char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scannedString.charAt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(index);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  if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&gt;= 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'A'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&amp;&amp;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&lt;= 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'Z'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index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++;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657600" y="1143000"/>
            <a:ext cx="1803716" cy="528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579860" y="572294"/>
            <a:ext cx="2659139" cy="5707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library, not part of language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842657" y="1143000"/>
            <a:ext cx="1618659" cy="1210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 rot="11860168" flipH="1" flipV="1">
            <a:off x="224764" y="696379"/>
            <a:ext cx="1931359" cy="777017"/>
          </a:xfrm>
          <a:prstGeom prst="rightArrow">
            <a:avLst>
              <a:gd name="adj1" fmla="val 75656"/>
              <a:gd name="adj2" fmla="val 4633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Library </a:t>
            </a:r>
          </a:p>
          <a:p>
            <a:pPr algn="ctr"/>
            <a:r>
              <a:rPr lang="en-US" dirty="0" smtClean="0"/>
              <a:t>package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9661740" flipV="1">
            <a:off x="2877403" y="741834"/>
            <a:ext cx="1893740" cy="673265"/>
          </a:xfrm>
          <a:prstGeom prst="rightArrow">
            <a:avLst>
              <a:gd name="adj1" fmla="val 75656"/>
              <a:gd name="adj2" fmla="val 4633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Library</a:t>
            </a:r>
          </a:p>
          <a:p>
            <a:pPr algn="ctr"/>
            <a:r>
              <a:rPr lang="en-US" dirty="0" smtClean="0"/>
              <a:t> class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527368513"/>
      </p:ext>
    </p:extLst>
  </p:cSld>
  <p:clrMapOvr>
    <a:masterClrMapping/>
  </p:clrMapOvr>
  <p:transition advTm="6270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2" grpId="0" animBg="1"/>
    </p:bldLst>
  </p:timing>
  <p:extLst mod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/>
          </a:bodyPr>
          <a:lstStyle/>
          <a:p>
            <a:r>
              <a:rPr lang="en-US" sz="3600" dirty="0"/>
              <a:t>Omitted </a:t>
            </a:r>
            <a:r>
              <a:rPr lang="en-US" sz="3600" dirty="0" smtClean="0"/>
              <a:t>Import (Review)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04800" y="914400"/>
            <a:ext cx="82296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package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lectures.scanning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endParaRPr lang="en-US" b="1" dirty="0" smtClean="0">
              <a:solidFill>
                <a:srgbClr val="7F0055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AConsoleReadingUpperCasePrinter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Scanner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scanner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Scanner(System.</a:t>
            </a:r>
            <a:r>
              <a:rPr lang="en-US" b="1" i="1" dirty="0">
                <a:solidFill>
                  <a:srgbClr val="0000C0"/>
                </a:solidFill>
                <a:latin typeface="Consolas"/>
              </a:rPr>
              <a:t>in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String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scannedString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scanner.nextLine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"Upper Case Letters:"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index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while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(index &lt;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scannedString.length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  char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scannedString.charAt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(index);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  if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&gt;= 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'A'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&amp;&amp;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&lt;= 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'Z'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index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++;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rot="9577718" flipV="1">
            <a:off x="4209886" y="1740657"/>
            <a:ext cx="2199655" cy="441181"/>
          </a:xfrm>
          <a:prstGeom prst="rightArrow">
            <a:avLst>
              <a:gd name="adj1" fmla="val 75656"/>
              <a:gd name="adj2" fmla="val 4633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Error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81400" y="4191000"/>
            <a:ext cx="4789053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Eclipse press CTRL-SHIFT-O to automatically import all used classes not in the same package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562926" y="5257800"/>
            <a:ext cx="4807527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class is in more than one package, Eclipse gives a choice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581400" y="6096000"/>
            <a:ext cx="4800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future code, package names and imports are omitted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055004734"/>
      </p:ext>
    </p:extLst>
  </p:cSld>
  <p:clrMapOvr>
    <a:masterClrMapping/>
  </p:clrMapOvr>
  <p:transition advTm="1194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  <p:extLst mod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Packages and Imports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281803"/>
              </p:ext>
            </p:extLst>
          </p:nvPr>
        </p:nvGraphicFramePr>
        <p:xfrm>
          <a:off x="457200" y="2743200"/>
          <a:ext cx="7924799" cy="376173"/>
        </p:xfrm>
        <a:graphic>
          <a:graphicData uri="http://schemas.openxmlformats.org/drawingml/2006/table">
            <a:tbl>
              <a:tblPr/>
              <a:tblGrid>
                <a:gridCol w="675401"/>
                <a:gridCol w="874412"/>
                <a:gridCol w="603681"/>
                <a:gridCol w="388997"/>
                <a:gridCol w="627904"/>
                <a:gridCol w="627904"/>
                <a:gridCol w="1303780"/>
                <a:gridCol w="2822720"/>
              </a:tblGrid>
              <a:tr h="3761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440"/>
                        </a:spcBef>
                        <a:spcAft>
                          <a:spcPts val="1440"/>
                        </a:spcAft>
                      </a:pPr>
                      <a:r>
                        <a:rPr lang="en-US" sz="800">
                          <a:effectLst/>
                          <a:latin typeface="Cambria"/>
                        </a:rPr>
                        <a:t>110 and 401 (look on you own)</a:t>
                      </a:r>
                      <a:endParaRPr lang="en-US" sz="800">
                        <a:effectLst/>
                        <a:latin typeface="Calibri"/>
                      </a:endParaRPr>
                    </a:p>
                  </a:txBody>
                  <a:tcPr marL="51296" marR="5129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440"/>
                        </a:spcBef>
                        <a:spcAft>
                          <a:spcPts val="1440"/>
                        </a:spcAft>
                      </a:pPr>
                      <a:r>
                        <a:rPr lang="en-US" sz="800">
                          <a:effectLst/>
                          <a:latin typeface="Calibri"/>
                        </a:rPr>
                        <a:t>Packages</a:t>
                      </a:r>
                    </a:p>
                  </a:txBody>
                  <a:tcPr marL="51296" marR="5129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440"/>
                        </a:spcBef>
                        <a:spcAft>
                          <a:spcPts val="1440"/>
                        </a:spcAft>
                      </a:pPr>
                      <a:r>
                        <a:rPr lang="en-US" sz="800" u="sng">
                          <a:solidFill>
                            <a:srgbClr val="800080"/>
                          </a:solidFill>
                          <a:effectLst/>
                          <a:latin typeface="Calibri"/>
                          <a:hlinkClick r:id="rId8"/>
                        </a:rPr>
                        <a:t>PowerPoint</a:t>
                      </a:r>
                      <a:endParaRPr lang="en-US" sz="800">
                        <a:effectLst/>
                        <a:latin typeface="Calibri"/>
                      </a:endParaRPr>
                    </a:p>
                  </a:txBody>
                  <a:tcPr marL="51296" marR="5129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440"/>
                        </a:spcBef>
                        <a:spcAft>
                          <a:spcPts val="1440"/>
                        </a:spcAft>
                      </a:pPr>
                      <a:r>
                        <a:rPr lang="en-US" sz="800" u="sng">
                          <a:solidFill>
                            <a:srgbClr val="800080"/>
                          </a:solidFill>
                          <a:effectLst/>
                          <a:latin typeface="Calibri"/>
                          <a:hlinkClick r:id="rId9"/>
                        </a:rPr>
                        <a:t>PDF</a:t>
                      </a:r>
                      <a:endParaRPr lang="en-US" sz="800">
                        <a:effectLst/>
                        <a:latin typeface="Calibri"/>
                      </a:endParaRPr>
                    </a:p>
                  </a:txBody>
                  <a:tcPr marL="51296" marR="5129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440"/>
                        </a:spcBef>
                        <a:spcAft>
                          <a:spcPts val="1440"/>
                        </a:spcAft>
                      </a:pPr>
                      <a:r>
                        <a:rPr lang="en-US" sz="800" u="sng">
                          <a:solidFill>
                            <a:srgbClr val="800080"/>
                          </a:solidFill>
                          <a:effectLst/>
                          <a:latin typeface="Calibri"/>
                          <a:hlinkClick r:id="rId10"/>
                        </a:rPr>
                        <a:t>Objects Chapter</a:t>
                      </a:r>
                      <a:endParaRPr lang="en-US" sz="800">
                        <a:effectLst/>
                        <a:latin typeface="Calibri"/>
                      </a:endParaRPr>
                    </a:p>
                  </a:txBody>
                  <a:tcPr marL="51296" marR="5129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1296" marR="5129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1296" marR="5129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effectLst/>
                      </a:endParaRPr>
                    </a:p>
                  </a:txBody>
                  <a:tcPr marL="51296" marR="5129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" y="3697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80336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4"/>
    </mc:Choice>
    <mc:Fallback xmlns="">
      <p:transition spd="slow" advTm="8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Decomposition?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04800" y="914400"/>
            <a:ext cx="82296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package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lectures.scanning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java.util.Scanner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  <a:endParaRPr lang="en-US" b="1" dirty="0" smtClean="0"/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AConsoleReadingUpperCasePrinter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Scanner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scanner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Scanner(System.</a:t>
            </a:r>
            <a:r>
              <a:rPr lang="en-US" b="1" i="1" dirty="0">
                <a:solidFill>
                  <a:srgbClr val="0000C0"/>
                </a:solidFill>
                <a:latin typeface="Consolas"/>
              </a:rPr>
              <a:t>in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String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scannedString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scanner.nextLine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"Upper Case Letters:"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index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while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(index &lt;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scannedString.length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  char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scannedString.charAt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(index);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  if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&gt;= 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'A'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&amp;&amp;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&lt;= 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'Z'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index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++;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931200" y="4800600"/>
            <a:ext cx="2057401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Monolithic!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043394157"/>
      </p:ext>
    </p:extLst>
  </p:cSld>
  <p:clrMapOvr>
    <a:masterClrMapping/>
  </p:clrMapOvr>
  <p:transition advTm="2835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Modular Reading Input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04800" y="914400"/>
            <a:ext cx="8351838" cy="5761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package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lectures.scanning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java.util.Scanner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b="1" dirty="0" smtClean="0"/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AModularConsoleReadingUpperCasePrinter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Scanner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scanner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Scanner(System.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in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String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scannedString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scanner.nextLine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scanAndPrint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scannedString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scanAndPrint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scannedString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"Upper Case Letters:"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index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while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(index &lt;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scannedString.length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  char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scannedString.charAt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(index);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  if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&gt;= 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'A'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&amp;&amp;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&lt;= 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'Z'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index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++;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472096847"/>
      </p:ext>
    </p:extLst>
  </p:cSld>
  <p:clrMapOvr>
    <a:masterClrMapping/>
  </p:clrMapOvr>
  <p:transition advTm="890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Monolithic </a:t>
            </a:r>
            <a:r>
              <a:rPr lang="en-US" sz="4000" dirty="0" err="1" smtClean="0"/>
              <a:t>Arg</a:t>
            </a:r>
            <a:r>
              <a:rPr lang="en-US" sz="4000" dirty="0" smtClean="0"/>
              <a:t> Scanner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04800" y="990600"/>
            <a:ext cx="82296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b="1" dirty="0" smtClean="0"/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package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lectures.scanning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AnUpperCasePrinter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args.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!= 1)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>
                <a:solidFill>
                  <a:srgbClr val="2A00FF"/>
                </a:solidFill>
                <a:latin typeface="Consolas"/>
              </a:rPr>
              <a:t>"Illegal number of arguments:"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args.</a:t>
            </a:r>
            <a:r>
              <a:rPr lang="en-US" sz="1600" i="1" dirty="0" err="1">
                <a:solidFill>
                  <a:srgbClr val="0000C0"/>
                </a:solidFill>
                <a:latin typeface="Consolas"/>
              </a:rPr>
              <a:t>length</a:t>
            </a:r>
            <a:endParaRPr lang="en-US" sz="1600" i="1" dirty="0">
              <a:solidFill>
                <a:srgbClr val="0000C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+ </a:t>
            </a:r>
            <a:r>
              <a:rPr lang="en-US" sz="1600" dirty="0">
                <a:solidFill>
                  <a:srgbClr val="2A00FF"/>
                </a:solidFill>
                <a:latin typeface="Consolas"/>
              </a:rPr>
              <a:t>". Terminating program."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exit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(-1);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String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scannedString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[0];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>
                <a:solidFill>
                  <a:srgbClr val="2A00FF"/>
                </a:solidFill>
                <a:latin typeface="Consolas"/>
              </a:rPr>
              <a:t>"Upper Case Letters:"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index = 0;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(index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scannedString.length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char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scannedString.charAt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(index);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  if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&gt;= 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'A'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&amp;&amp;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&lt;= 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'Z'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nextLetter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index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++;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4320842"/>
      </p:ext>
    </p:extLst>
  </p:cSld>
  <p:clrMapOvr>
    <a:masterClrMapping/>
  </p:clrMapOvr>
  <p:transition advTm="695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Code Reuse in Modular Arg Scanner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2562" y="1066800"/>
            <a:ext cx="8504238" cy="3429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package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lectures.scanning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b="1" dirty="0" smtClean="0"/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AModularUpperCasePrinter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if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args.</a:t>
            </a:r>
            <a:r>
              <a:rPr lang="en-US" b="1" dirty="0" err="1">
                <a:solidFill>
                  <a:srgbClr val="0000C0"/>
                </a:solidFill>
                <a:latin typeface="Consolas"/>
              </a:rPr>
              <a:t>length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!= 1)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"Illegal number of arguments:"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args.</a:t>
            </a:r>
            <a:r>
              <a:rPr lang="en-US" i="1" dirty="0" err="1">
                <a:solidFill>
                  <a:srgbClr val="0000C0"/>
                </a:solidFill>
                <a:latin typeface="Consolas"/>
              </a:rPr>
              <a:t>length</a:t>
            </a:r>
            <a:endParaRPr lang="en-US" i="1" dirty="0">
              <a:solidFill>
                <a:srgbClr val="0000C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+ </a:t>
            </a:r>
            <a:r>
              <a:rPr lang="en-US" dirty="0">
                <a:solidFill>
                  <a:srgbClr val="2A00FF"/>
                </a:solidFill>
                <a:latin typeface="Consolas"/>
              </a:rPr>
              <a:t>". Terminating program."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exit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(-1);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AModularConsoleReadingUpperCasePrinter.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scanAndPrint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args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[0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]);</a:t>
            </a:r>
            <a:endParaRPr lang="en-US" sz="1600" i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4211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724126426"/>
      </p:ext>
    </p:extLst>
  </p:cSld>
  <p:clrMapOvr>
    <a:masterClrMapping/>
  </p:clrMapOvr>
  <p:transition advTm="2388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  <p:extLst mod="1">
    <p:ext uri="{E180D4A7-C9FB-4DFB-919C-405C955672EB}">
      <p14:showEvtLst xmlns:p14="http://schemas.microsoft.com/office/powerpoint/2010/main">
        <p14:playEvt time="0" objId="8"/>
        <p14:stopEvt time="238825" objId="8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dirty="0" err="1"/>
              <a:t>s</a:t>
            </a:r>
            <a:r>
              <a:rPr lang="en-US" sz="4000" dirty="0" err="1" smtClean="0"/>
              <a:t>ubString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55668" y="762000"/>
            <a:ext cx="8504238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s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tatic void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subString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"hello </a:t>
            </a:r>
            <a:r>
              <a:rPr lang="en-US" i="1" dirty="0" err="1">
                <a:solidFill>
                  <a:srgbClr val="2A00FF"/>
                </a:solidFill>
                <a:latin typeface="Consolas"/>
              </a:rPr>
              <a:t>world"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.substring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(4, 7));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"hello </a:t>
            </a:r>
            <a:r>
              <a:rPr lang="en-US" i="1" dirty="0" err="1">
                <a:solidFill>
                  <a:srgbClr val="2A00FF"/>
                </a:solidFill>
                <a:latin typeface="Consolas"/>
              </a:rPr>
              <a:t>world"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.substring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(4, 4));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"hello </a:t>
            </a:r>
            <a:r>
              <a:rPr lang="en-US" i="1" dirty="0" err="1">
                <a:solidFill>
                  <a:srgbClr val="2A00FF"/>
                </a:solidFill>
                <a:latin typeface="Consolas"/>
              </a:rPr>
              <a:t>world"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.substring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(7, 4));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1600" y="2667000"/>
            <a:ext cx="60960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s.substring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beginIndex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endIndex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3200400"/>
            <a:ext cx="60960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noProof="1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dirty="0" err="1" smtClean="0">
                <a:solidFill>
                  <a:schemeClr val="tx1"/>
                </a:solidFill>
              </a:rPr>
              <a:t>s.charAt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beginIndex</a:t>
            </a:r>
            <a:r>
              <a:rPr lang="en-US" dirty="0" smtClean="0">
                <a:solidFill>
                  <a:schemeClr val="tx1"/>
                </a:solidFill>
              </a:rPr>
              <a:t>) .. </a:t>
            </a:r>
            <a:r>
              <a:rPr lang="en-US" dirty="0" err="1" smtClean="0">
                <a:solidFill>
                  <a:schemeClr val="tx1"/>
                </a:solidFill>
              </a:rPr>
              <a:t>s.charAt</a:t>
            </a:r>
            <a:r>
              <a:rPr lang="en-US" dirty="0" smtClean="0">
                <a:solidFill>
                  <a:schemeClr val="tx1"/>
                </a:solidFill>
              </a:rPr>
              <a:t>(endIndex-1)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4876800"/>
            <a:ext cx="34290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“hello </a:t>
            </a:r>
            <a:r>
              <a:rPr lang="en-US" dirty="0" err="1" smtClean="0">
                <a:solidFill>
                  <a:schemeClr val="tx1"/>
                </a:solidFill>
              </a:rPr>
              <a:t>world”.substring</a:t>
            </a:r>
            <a:r>
              <a:rPr lang="en-US" dirty="0" smtClean="0">
                <a:solidFill>
                  <a:schemeClr val="tx1"/>
                </a:solidFill>
              </a:rPr>
              <a:t>(4,7) 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9" idx="3"/>
            <a:endCxn id="11" idx="1"/>
          </p:cNvCxnSpPr>
          <p:nvPr/>
        </p:nvCxnSpPr>
        <p:spPr>
          <a:xfrm>
            <a:off x="4800600" y="5105400"/>
            <a:ext cx="3810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181600" y="4876800"/>
            <a:ext cx="22860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“o w”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71600" y="5410200"/>
            <a:ext cx="34290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“hello </a:t>
            </a:r>
            <a:r>
              <a:rPr lang="en-US" dirty="0" err="1" smtClean="0">
                <a:solidFill>
                  <a:schemeClr val="tx1"/>
                </a:solidFill>
              </a:rPr>
              <a:t>world”.substring</a:t>
            </a:r>
            <a:r>
              <a:rPr lang="en-US" dirty="0" smtClean="0">
                <a:solidFill>
                  <a:schemeClr val="tx1"/>
                </a:solidFill>
              </a:rPr>
              <a:t>(4,4) 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>
            <a:stCxn id="12" idx="3"/>
            <a:endCxn id="14" idx="1"/>
          </p:cNvCxnSpPr>
          <p:nvPr/>
        </p:nvCxnSpPr>
        <p:spPr>
          <a:xfrm>
            <a:off x="4800600" y="5638800"/>
            <a:ext cx="3810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181600" y="5410200"/>
            <a:ext cx="22860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“”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71600" y="5943600"/>
            <a:ext cx="34290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“hello </a:t>
            </a:r>
            <a:r>
              <a:rPr lang="en-US" dirty="0" err="1" smtClean="0">
                <a:solidFill>
                  <a:schemeClr val="tx1"/>
                </a:solidFill>
              </a:rPr>
              <a:t>world”.substring</a:t>
            </a:r>
            <a:r>
              <a:rPr lang="en-US" dirty="0" smtClean="0">
                <a:solidFill>
                  <a:schemeClr val="tx1"/>
                </a:solidFill>
              </a:rPr>
              <a:t>(7,4)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81600" y="5943600"/>
            <a:ext cx="2286000" cy="838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StringIndexBounds</a:t>
            </a:r>
            <a:r>
              <a:rPr lang="en-US" dirty="0" smtClean="0"/>
              <a:t> Exception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800600" y="6166556"/>
            <a:ext cx="381000" cy="564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058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038460243"/>
      </p:ext>
    </p:extLst>
  </p:cSld>
  <p:clrMapOvr>
    <a:masterClrMapping/>
  </p:clrMapOvr>
  <p:transition advTm="187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  <p:extLst mod="1">
    <p:ext uri="{E180D4A7-C9FB-4DFB-919C-405C955672EB}">
      <p14:showEvtLst xmlns:p14="http://schemas.microsoft.com/office/powerpoint/2010/main">
        <p14:playEvt time="133135" objId="18"/>
        <p14:stopEvt time="187997" objId="18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Console Class, Exceptions, </a:t>
            </a:r>
            <a:r>
              <a:rPr lang="en-US" dirty="0" err="1" smtClean="0"/>
              <a:t>parseInt</a:t>
            </a:r>
            <a:r>
              <a:rPr lang="en-US" dirty="0" smtClean="0"/>
              <a:t> and Comments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2657" y="1066800"/>
            <a:ext cx="8809038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Console {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static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Scanner </a:t>
            </a:r>
            <a:r>
              <a:rPr lang="en-US" b="1" i="1" dirty="0" err="1" smtClean="0">
                <a:solidFill>
                  <a:srgbClr val="0000C0"/>
                </a:solidFill>
                <a:latin typeface="Consolas"/>
              </a:rPr>
              <a:t>scanner</a:t>
            </a:r>
            <a:r>
              <a:rPr lang="en-US" b="1" i="1" dirty="0" smtClean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i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i="1" dirty="0" smtClean="0">
                <a:solidFill>
                  <a:srgbClr val="000000"/>
                </a:solidFill>
                <a:latin typeface="Consolas"/>
              </a:rPr>
              <a:t> Scanner(System.</a:t>
            </a:r>
            <a:r>
              <a:rPr lang="en-US" b="1" i="1" dirty="0" smtClean="0">
                <a:solidFill>
                  <a:srgbClr val="0000C0"/>
                </a:solidFill>
                <a:latin typeface="Consolas"/>
              </a:rPr>
              <a:t>in</a:t>
            </a:r>
            <a:r>
              <a:rPr lang="en-US" b="1" i="1" dirty="0" smtClean="0">
                <a:solidFill>
                  <a:srgbClr val="000000"/>
                </a:solidFill>
                <a:latin typeface="Consolas"/>
              </a:rPr>
              <a:t>);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  <a:endParaRPr lang="en-US" dirty="0" smtClean="0"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readInt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try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{ </a:t>
            </a:r>
            <a:r>
              <a:rPr lang="en-US" b="1" dirty="0">
                <a:solidFill>
                  <a:srgbClr val="3F7F5F"/>
                </a:solidFill>
                <a:latin typeface="Consolas"/>
              </a:rPr>
              <a:t>// program block that can cause an error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  return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Integer.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parseInt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i="1" dirty="0" err="1">
                <a:solidFill>
                  <a:srgbClr val="0000C0"/>
                </a:solidFill>
                <a:latin typeface="Consolas"/>
              </a:rPr>
              <a:t>scanner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.nextLine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}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catch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(Exception e) { </a:t>
            </a:r>
            <a:r>
              <a:rPr lang="en-US" b="1" dirty="0">
                <a:solidFill>
                  <a:srgbClr val="3F7F5F"/>
                </a:solidFill>
                <a:latin typeface="Consolas"/>
              </a:rPr>
              <a:t>// program block that handles the error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e.printStackTrace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(e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  return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0;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String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readString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i="1" dirty="0" err="1">
                <a:solidFill>
                  <a:srgbClr val="0000C0"/>
                </a:solidFill>
                <a:latin typeface="Consolas"/>
              </a:rPr>
              <a:t>scanner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.nextLine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}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catch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(Exception e)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(e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 return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""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b="1" i="1" dirty="0">
              <a:solidFill>
                <a:srgbClr val="000000"/>
              </a:solidFill>
              <a:latin typeface="Consolas"/>
            </a:endParaRPr>
          </a:p>
          <a:p>
            <a:endParaRPr lang="en-US" dirty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86435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551"/>
    </mc:Choice>
    <mc:Fallback xmlns="">
      <p:transition spd="slow" advTm="235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Scanning Problem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2133600"/>
          </a:xfrm>
        </p:spPr>
        <p:txBody>
          <a:bodyPr/>
          <a:lstStyle/>
          <a:p>
            <a:r>
              <a:rPr lang="en-US" dirty="0" smtClean="0"/>
              <a:t>Scanning image for text.</a:t>
            </a:r>
          </a:p>
          <a:p>
            <a:r>
              <a:rPr lang="en-US" dirty="0" smtClean="0"/>
              <a:t>Scanning frequencies for radio stations.</a:t>
            </a:r>
          </a:p>
          <a:p>
            <a:r>
              <a:rPr lang="en-US" dirty="0" smtClean="0"/>
              <a:t>Finding words in a sentence</a:t>
            </a:r>
          </a:p>
          <a:p>
            <a:r>
              <a:rPr lang="en-US" dirty="0" smtClean="0"/>
              <a:t>Finding identifiers, operators, in a program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2484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772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46726" objId="5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04800" y="1066800"/>
            <a:ext cx="8153400" cy="2057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3F7F5F"/>
                </a:solidFill>
                <a:latin typeface="Consolas"/>
              </a:rPr>
              <a:t>// fill array with numbers input by the user</a:t>
            </a:r>
          </a:p>
          <a:p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b="1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b="1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i="1" dirty="0">
                <a:solidFill>
                  <a:srgbClr val="2A00FF"/>
                </a:solidFill>
                <a:latin typeface="Consolas"/>
              </a:rPr>
              <a:t>"Number of Strings:"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numElements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Console.</a:t>
            </a:r>
            <a:r>
              <a:rPr lang="en-US" sz="1600" b="1" i="1" dirty="0" err="1">
                <a:solidFill>
                  <a:srgbClr val="000000"/>
                </a:solidFill>
                <a:latin typeface="Consolas"/>
              </a:rPr>
              <a:t>readInt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(); </a:t>
            </a:r>
            <a:endParaRPr lang="en-US" sz="1600" b="1" i="1" dirty="0">
              <a:solidFill>
                <a:srgbClr val="3F7F5F"/>
              </a:solidFill>
              <a:latin typeface="Consolas"/>
            </a:endParaRPr>
          </a:p>
          <a:p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b="1" i="1" dirty="0" err="1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b="1" i="1" dirty="0" err="1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i="1" dirty="0">
                <a:solidFill>
                  <a:srgbClr val="2A00FF"/>
                </a:solidFill>
                <a:latin typeface="Consolas"/>
              </a:rPr>
              <a:t>"Please enter "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sz="1600" b="1" i="1" dirty="0" err="1">
                <a:solidFill>
                  <a:srgbClr val="000000"/>
                </a:solidFill>
                <a:latin typeface="Consolas"/>
              </a:rPr>
              <a:t>numElements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sz="1600" b="1" i="1" dirty="0">
                <a:solidFill>
                  <a:srgbClr val="2A00FF"/>
                </a:solidFill>
                <a:latin typeface="Consolas"/>
              </a:rPr>
              <a:t>" strings"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String[] strings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String[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numElements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]; </a:t>
            </a:r>
            <a:r>
              <a:rPr lang="en-US" sz="1600" b="1" dirty="0">
                <a:solidFill>
                  <a:srgbClr val="3F7F5F"/>
                </a:solidFill>
                <a:latin typeface="Consolas"/>
              </a:rPr>
              <a:t>// dynamic array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for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numElements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++)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strings[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]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Console.</a:t>
            </a:r>
            <a:r>
              <a:rPr lang="en-US" sz="1600" b="1" i="1" dirty="0" err="1">
                <a:solidFill>
                  <a:srgbClr val="000000"/>
                </a:solidFill>
                <a:latin typeface="Consolas"/>
              </a:rPr>
              <a:t>readString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();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800" y="3124200"/>
            <a:ext cx="8153400" cy="1447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3F7F5F"/>
                </a:solidFill>
                <a:latin typeface="Consolas"/>
              </a:rPr>
              <a:t>/*</a:t>
            </a:r>
          </a:p>
          <a:p>
            <a:r>
              <a:rPr lang="en-US" sz="1600" b="1" dirty="0">
                <a:solidFill>
                  <a:srgbClr val="3F7F5F"/>
                </a:solidFill>
                <a:latin typeface="Consolas"/>
              </a:rPr>
              <a:t> * This loop prints  the array </a:t>
            </a:r>
            <a:r>
              <a:rPr lang="en-US" sz="1600" b="1" dirty="0" smtClean="0">
                <a:solidFill>
                  <a:srgbClr val="3F7F5F"/>
                </a:solidFill>
                <a:latin typeface="Consolas"/>
              </a:rPr>
              <a:t>input </a:t>
            </a:r>
            <a:r>
              <a:rPr lang="en-US" sz="1600" b="1" dirty="0">
                <a:solidFill>
                  <a:srgbClr val="3F7F5F"/>
                </a:solidFill>
                <a:latin typeface="Consolas"/>
              </a:rPr>
              <a:t>in the previous loop</a:t>
            </a:r>
          </a:p>
          <a:p>
            <a:r>
              <a:rPr lang="en-US" sz="1600" b="1" dirty="0">
                <a:solidFill>
                  <a:srgbClr val="3F7F5F"/>
                </a:solidFill>
                <a:latin typeface="Consolas"/>
              </a:rPr>
              <a:t> */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for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strings.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++)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b="1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b="1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b="1" i="1" dirty="0" smtClean="0">
                <a:solidFill>
                  <a:srgbClr val="000000"/>
                </a:solidFill>
                <a:latin typeface="Consolas"/>
              </a:rPr>
              <a:t>(strings[</a:t>
            </a:r>
            <a:r>
              <a:rPr lang="en-US" sz="1600" b="1" i="1" dirty="0" err="1" smtClean="0">
                <a:solidFill>
                  <a:srgbClr val="000000"/>
                </a:solidFill>
                <a:latin typeface="Consolas"/>
              </a:rPr>
              <a:t>elementNum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]);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4800" y="4572000"/>
            <a:ext cx="8153400" cy="1295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3F7F5F"/>
                </a:solidFill>
                <a:latin typeface="Consolas"/>
              </a:rPr>
              <a:t>// print 0th array element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s = strings[0]; </a:t>
            </a:r>
            <a:r>
              <a:rPr lang="en-US" sz="1600" b="1" dirty="0">
                <a:solidFill>
                  <a:srgbClr val="3F7F5F"/>
                </a:solidFill>
                <a:latin typeface="Consolas"/>
              </a:rPr>
              <a:t>// unsafe</a:t>
            </a:r>
          </a:p>
          <a:p>
            <a:r>
              <a:rPr lang="nn-NO" sz="1600" b="1" dirty="0">
                <a:solidFill>
                  <a:srgbClr val="7F0055"/>
                </a:solidFill>
                <a:latin typeface="Consolas"/>
              </a:rPr>
              <a:t>for</a:t>
            </a:r>
            <a:r>
              <a:rPr lang="nn-NO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nn-NO" sz="1600" b="1" dirty="0">
                <a:solidFill>
                  <a:srgbClr val="7F0055"/>
                </a:solidFill>
                <a:latin typeface="Consolas"/>
              </a:rPr>
              <a:t>int</a:t>
            </a:r>
            <a:r>
              <a:rPr lang="nn-NO" sz="1600" b="1" dirty="0">
                <a:solidFill>
                  <a:srgbClr val="000000"/>
                </a:solidFill>
                <a:latin typeface="Consolas"/>
              </a:rPr>
              <a:t> i = 0; i &lt; s.length(); i++)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b="1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b="1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b="1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i="1" dirty="0" err="1" smtClean="0">
                <a:solidFill>
                  <a:srgbClr val="000000"/>
                </a:solidFill>
                <a:latin typeface="Consolas"/>
              </a:rPr>
              <a:t>s.charAt</a:t>
            </a:r>
            <a:r>
              <a:rPr lang="en-US" sz="1600" b="1" i="1" dirty="0" smtClean="0">
                <a:solidFill>
                  <a:srgbClr val="000000"/>
                </a:solidFill>
                <a:latin typeface="Consolas"/>
              </a:rPr>
              <a:t>(i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));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Loops, Arrays and Comments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" y="6172200"/>
            <a:ext cx="76962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Difference in syntax: arrays built into language, strings are library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191000" y="4419600"/>
            <a:ext cx="761206" cy="17533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124200" y="5638800"/>
            <a:ext cx="1828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019006" y="4191794"/>
            <a:ext cx="1588" cy="1981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3429000" y="5410200"/>
            <a:ext cx="2590802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 rot="9577718" flipV="1">
            <a:off x="5475369" y="1006874"/>
            <a:ext cx="2085317" cy="749098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Single line comment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 rot="9577718" flipV="1">
            <a:off x="6475107" y="2725608"/>
            <a:ext cx="2085317" cy="749098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multi line comment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60579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94793410"/>
      </p:ext>
    </p:extLst>
  </p:cSld>
  <p:clrMapOvr>
    <a:masterClrMapping/>
  </p:clrMapOvr>
  <p:transition advTm="569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9" grpId="0" animBg="1"/>
      <p:bldP spid="13" grpId="0" animBg="1"/>
      <p:bldP spid="15" grpId="0" animBg="1"/>
    </p:bldLst>
  </p:timing>
  <p:extLst mod="1">
    <p:ext uri="{E180D4A7-C9FB-4DFB-919C-405C955672EB}">
      <p14:showEvtLst xmlns:p14="http://schemas.microsoft.com/office/powerpoint/2010/main">
        <p14:playEvt time="0" objId="12"/>
        <p14:stopEvt time="479618" objId="12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Comments vs. Program Decomposition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066800"/>
            <a:ext cx="8153400" cy="2057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3F7F5F"/>
                </a:solidFill>
                <a:latin typeface="Consolas"/>
              </a:rPr>
              <a:t>// fill array with numbers input by the </a:t>
            </a:r>
            <a:r>
              <a:rPr lang="en-US" sz="1600" b="1" dirty="0" smtClean="0">
                <a:solidFill>
                  <a:srgbClr val="3F7F5F"/>
                </a:solidFill>
                <a:latin typeface="Consolas"/>
              </a:rPr>
              <a:t>user</a:t>
            </a:r>
            <a:endParaRPr lang="en-US" sz="1600" b="1" dirty="0">
              <a:solidFill>
                <a:srgbClr val="3F7F5F"/>
              </a:solidFill>
              <a:latin typeface="Consolas"/>
            </a:endParaRPr>
          </a:p>
          <a:p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b="1" i="1" dirty="0" err="1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b="1" i="1" dirty="0" err="1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i="1" dirty="0">
                <a:solidFill>
                  <a:srgbClr val="2A00FF"/>
                </a:solidFill>
                <a:latin typeface="Consolas"/>
              </a:rPr>
              <a:t>"Number of Strings:"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numElements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Console.</a:t>
            </a:r>
            <a:r>
              <a:rPr lang="en-US" sz="1600" b="1" i="1" dirty="0" err="1">
                <a:solidFill>
                  <a:srgbClr val="000000"/>
                </a:solidFill>
                <a:latin typeface="Consolas"/>
              </a:rPr>
              <a:t>readInt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(); </a:t>
            </a:r>
            <a:endParaRPr lang="en-US" sz="1600" b="1" i="1" dirty="0">
              <a:solidFill>
                <a:srgbClr val="3F7F5F"/>
              </a:solidFill>
              <a:latin typeface="Consolas"/>
            </a:endParaRPr>
          </a:p>
          <a:p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b="1" i="1" dirty="0" err="1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b="1" i="1" dirty="0" err="1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i="1" dirty="0">
                <a:solidFill>
                  <a:srgbClr val="2A00FF"/>
                </a:solidFill>
                <a:latin typeface="Consolas"/>
              </a:rPr>
              <a:t>"Please enter "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sz="1600" b="1" i="1" dirty="0" err="1">
                <a:solidFill>
                  <a:srgbClr val="000000"/>
                </a:solidFill>
                <a:latin typeface="Consolas"/>
              </a:rPr>
              <a:t>numElements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sz="1600" b="1" i="1" dirty="0">
                <a:solidFill>
                  <a:srgbClr val="2A00FF"/>
                </a:solidFill>
                <a:latin typeface="Consolas"/>
              </a:rPr>
              <a:t>" strings"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String[] strings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String[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numElements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]; </a:t>
            </a:r>
            <a:r>
              <a:rPr lang="en-US" sz="1600" b="1" dirty="0">
                <a:solidFill>
                  <a:srgbClr val="3F7F5F"/>
                </a:solidFill>
                <a:latin typeface="Consolas"/>
              </a:rPr>
              <a:t>// dynamic array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for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numElements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++)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strings[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]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Console.</a:t>
            </a:r>
            <a:r>
              <a:rPr lang="en-US" sz="1600" b="1" i="1" dirty="0" err="1">
                <a:solidFill>
                  <a:srgbClr val="000000"/>
                </a:solidFill>
                <a:latin typeface="Consolas"/>
              </a:rPr>
              <a:t>readString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();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3124200"/>
            <a:ext cx="8153400" cy="1447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3F7F5F"/>
                </a:solidFill>
                <a:latin typeface="Consolas"/>
              </a:rPr>
              <a:t>/*</a:t>
            </a:r>
          </a:p>
          <a:p>
            <a:r>
              <a:rPr lang="en-US" sz="1600" b="1" dirty="0">
                <a:solidFill>
                  <a:srgbClr val="3F7F5F"/>
                </a:solidFill>
                <a:latin typeface="Consolas"/>
              </a:rPr>
              <a:t> * This loop prints  the array </a:t>
            </a:r>
            <a:r>
              <a:rPr lang="en-US" sz="1600" b="1" dirty="0" smtClean="0">
                <a:solidFill>
                  <a:srgbClr val="3F7F5F"/>
                </a:solidFill>
                <a:latin typeface="Consolas"/>
              </a:rPr>
              <a:t>input </a:t>
            </a:r>
            <a:r>
              <a:rPr lang="en-US" sz="1600" b="1" dirty="0">
                <a:solidFill>
                  <a:srgbClr val="3F7F5F"/>
                </a:solidFill>
                <a:latin typeface="Consolas"/>
              </a:rPr>
              <a:t>in the previous loop</a:t>
            </a:r>
          </a:p>
          <a:p>
            <a:r>
              <a:rPr lang="en-US" sz="1600" b="1" dirty="0">
                <a:solidFill>
                  <a:srgbClr val="3F7F5F"/>
                </a:solidFill>
                <a:latin typeface="Consolas"/>
              </a:rPr>
              <a:t> */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for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strings.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++)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b="1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b="1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b="1" i="1" dirty="0" smtClean="0">
                <a:solidFill>
                  <a:srgbClr val="000000"/>
                </a:solidFill>
                <a:latin typeface="Consolas"/>
              </a:rPr>
              <a:t>(strings[</a:t>
            </a:r>
            <a:r>
              <a:rPr lang="en-US" sz="1600" b="1" i="1" dirty="0" err="1" smtClean="0">
                <a:solidFill>
                  <a:srgbClr val="000000"/>
                </a:solidFill>
                <a:latin typeface="Consolas"/>
              </a:rPr>
              <a:t>elementNum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]);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4572000"/>
            <a:ext cx="8153400" cy="1295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3F7F5F"/>
                </a:solidFill>
                <a:latin typeface="Consolas"/>
              </a:rPr>
              <a:t>// print 0th array element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s = strings[0]; </a:t>
            </a:r>
            <a:r>
              <a:rPr lang="en-US" sz="1600" b="1" dirty="0">
                <a:solidFill>
                  <a:srgbClr val="3F7F5F"/>
                </a:solidFill>
                <a:latin typeface="Consolas"/>
              </a:rPr>
              <a:t>// unsafe</a:t>
            </a:r>
          </a:p>
          <a:p>
            <a:r>
              <a:rPr lang="nn-NO" sz="1600" b="1" dirty="0">
                <a:solidFill>
                  <a:srgbClr val="7F0055"/>
                </a:solidFill>
                <a:latin typeface="Consolas"/>
              </a:rPr>
              <a:t>for</a:t>
            </a:r>
            <a:r>
              <a:rPr lang="nn-NO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nn-NO" sz="1600" b="1" dirty="0">
                <a:solidFill>
                  <a:srgbClr val="7F0055"/>
                </a:solidFill>
                <a:latin typeface="Consolas"/>
              </a:rPr>
              <a:t>int</a:t>
            </a:r>
            <a:r>
              <a:rPr lang="nn-NO" sz="1600" b="1" dirty="0">
                <a:solidFill>
                  <a:srgbClr val="000000"/>
                </a:solidFill>
                <a:latin typeface="Consolas"/>
              </a:rPr>
              <a:t> i = 0; i &lt; s.length(); i++)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b="1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b="1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b="1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i="1" dirty="0" err="1" smtClean="0">
                <a:solidFill>
                  <a:srgbClr val="000000"/>
                </a:solidFill>
                <a:latin typeface="Consolas"/>
              </a:rPr>
              <a:t>s.charAt</a:t>
            </a:r>
            <a:r>
              <a:rPr lang="en-US" sz="1600" b="1" i="1" dirty="0" smtClean="0">
                <a:solidFill>
                  <a:srgbClr val="000000"/>
                </a:solidFill>
                <a:latin typeface="Consolas"/>
              </a:rPr>
              <a:t>(i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));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6562" y="5943600"/>
            <a:ext cx="6400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Clean self explaining code first choice, comments on messy code second choice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552179966"/>
      </p:ext>
    </p:extLst>
  </p:cSld>
  <p:clrMapOvr>
    <a:masterClrMapping/>
  </p:clrMapOvr>
  <p:transition advTm="708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Program Decomposition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1066800"/>
            <a:ext cx="7924800" cy="1447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modularReadAndPrintStrings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String[]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strings = 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readStrings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readNumStrings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printStrings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(strings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printString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(strings[0]);</a:t>
            </a:r>
            <a:r>
              <a:rPr lang="en-US" sz="1600" b="1" dirty="0" smtClean="0">
                <a:solidFill>
                  <a:srgbClr val="3F7F5F"/>
                </a:solidFill>
                <a:latin typeface="Courier New"/>
              </a:rPr>
              <a:t>// unsafe</a:t>
            </a:r>
            <a:endParaRPr lang="en-US" sz="1600" b="1" dirty="0">
              <a:solidFill>
                <a:srgbClr val="3F7F5F"/>
              </a:solidFill>
              <a:latin typeface="Courier New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2743200"/>
            <a:ext cx="8153400" cy="1143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readNumStrings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b="1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2A00FF"/>
                </a:solidFill>
                <a:latin typeface="Courier New"/>
              </a:rPr>
              <a:t>"Number of Strings:"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Console.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readInt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(); </a:t>
            </a:r>
            <a:endParaRPr lang="en-US" sz="1600" b="1" dirty="0">
              <a:solidFill>
                <a:srgbClr val="3F7F5F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4103370"/>
            <a:ext cx="8382000" cy="1828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readStrings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numElements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b="1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2A00FF"/>
                </a:solidFill>
                <a:latin typeface="Courier New"/>
              </a:rPr>
              <a:t>"Please enter "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numElements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600" b="1" i="1" dirty="0">
                <a:solidFill>
                  <a:srgbClr val="2A00FF"/>
                </a:solidFill>
                <a:latin typeface="Courier New"/>
              </a:rPr>
              <a:t>" strings"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String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[] strings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String[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numElements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]; </a:t>
            </a:r>
            <a:r>
              <a:rPr lang="en-US" sz="1600" b="1" dirty="0">
                <a:solidFill>
                  <a:srgbClr val="3F7F5F"/>
                </a:solidFill>
                <a:latin typeface="Courier New"/>
              </a:rPr>
              <a:t>// dynamic array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numElements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++)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strings[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] 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Console.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readString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strings;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9577718" flipV="1">
            <a:off x="5869512" y="392327"/>
            <a:ext cx="2490407" cy="1044544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Comment</a:t>
            </a:r>
            <a:r>
              <a:rPr lang="en-US" dirty="0" err="1" smtClean="0">
                <a:sym typeface="Wingdings" pitchFamily="2" charset="2"/>
              </a:rPr>
              <a:t>long</a:t>
            </a:r>
            <a:r>
              <a:rPr lang="en-US" dirty="0" smtClean="0">
                <a:sym typeface="Wingdings" pitchFamily="2" charset="2"/>
              </a:rPr>
              <a:t> identifier name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00707" y="1793522"/>
            <a:ext cx="3505093" cy="7210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Eclipse CTRL-SPACE will complete name for you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95400" y="6172200"/>
            <a:ext cx="67818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Useful information assuming the reader does not know it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019006" y="4839097"/>
            <a:ext cx="1095709" cy="13338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114800" y="2154061"/>
            <a:ext cx="1905002" cy="40181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973193" y="3581400"/>
            <a:ext cx="427607" cy="25915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393320969"/>
      </p:ext>
    </p:extLst>
  </p:cSld>
  <p:clrMapOvr>
    <a:masterClrMapping/>
  </p:clrMapOvr>
  <p:transition advTm="2000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1" grpId="0" animBg="1"/>
      <p:bldP spid="12" grpId="0" animBg="1"/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 Decomposition (Contd.)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4320" y="1066800"/>
            <a:ext cx="7955280" cy="1447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printStrings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(String[] strings)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strings.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  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++)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(strings[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elementNum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]);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9560" y="2743200"/>
            <a:ext cx="8153400" cy="1143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printString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(String s) {</a:t>
            </a:r>
          </a:p>
          <a:p>
            <a:r>
              <a:rPr lang="nn-NO" sz="1600" b="1" dirty="0" smtClean="0">
                <a:solidFill>
                  <a:srgbClr val="7F0055"/>
                </a:solidFill>
                <a:latin typeface="Courier New"/>
              </a:rPr>
              <a:t>  for</a:t>
            </a:r>
            <a:r>
              <a:rPr lang="nn-NO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nn-NO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nn-NO" sz="1600" b="1" dirty="0">
                <a:solidFill>
                  <a:srgbClr val="7F0055"/>
                </a:solidFill>
                <a:latin typeface="Courier New"/>
              </a:rPr>
              <a:t>int</a:t>
            </a:r>
            <a:r>
              <a:rPr lang="nn-NO" sz="1600" b="1" dirty="0">
                <a:solidFill>
                  <a:srgbClr val="000000"/>
                </a:solidFill>
                <a:latin typeface="Courier New"/>
              </a:rPr>
              <a:t> i = 0; i &lt; s.length(); i++)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s.charAt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43810037"/>
      </p:ext>
    </p:extLst>
  </p:cSld>
  <p:clrMapOvr>
    <a:masterClrMapping/>
  </p:clrMapOvr>
  <p:transition advTm="12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Write in a Comment?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1981200"/>
            <a:ext cx="3505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double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w</a:t>
            </a:r>
            <a:r>
              <a:rPr lang="en-US" dirty="0" smtClean="0"/>
              <a:t>; </a:t>
            </a:r>
            <a:r>
              <a:rPr lang="en-US" dirty="0" smtClean="0">
                <a:solidFill>
                  <a:srgbClr val="00B050"/>
                </a:solidFill>
              </a:rPr>
              <a:t>// weight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2819400"/>
            <a:ext cx="3505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double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weight</a:t>
            </a:r>
            <a:r>
              <a:rPr lang="en-US" dirty="0" smtClean="0"/>
              <a:t>; </a:t>
            </a:r>
            <a:r>
              <a:rPr lang="en-US" dirty="0" smtClean="0">
                <a:solidFill>
                  <a:srgbClr val="00B050"/>
                </a:solidFill>
              </a:rPr>
              <a:t>// weight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3657600"/>
            <a:ext cx="3505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double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weight</a:t>
            </a:r>
            <a:r>
              <a:rPr lang="en-US" dirty="0" smtClean="0"/>
              <a:t>;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4419600"/>
            <a:ext cx="4267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String s = strings[0]; </a:t>
            </a:r>
            <a:r>
              <a:rPr lang="en-US" b="1" dirty="0">
                <a:solidFill>
                  <a:srgbClr val="3F7F5F"/>
                </a:solidFill>
                <a:latin typeface="Consolas"/>
              </a:rPr>
              <a:t>// unsafe</a:t>
            </a:r>
          </a:p>
        </p:txBody>
      </p:sp>
      <p:sp>
        <p:nvSpPr>
          <p:cNvPr id="8" name="Rectangle 7"/>
          <p:cNvSpPr/>
          <p:nvPr/>
        </p:nvSpPr>
        <p:spPr>
          <a:xfrm>
            <a:off x="5562600" y="1981200"/>
            <a:ext cx="2895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Bad variable name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3962400" y="2247900"/>
            <a:ext cx="16002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562600" y="2819400"/>
            <a:ext cx="2895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Redundant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>
            <a:off x="3962400" y="3086100"/>
            <a:ext cx="16002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562600" y="3657600"/>
            <a:ext cx="2895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Self-commenting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3962400" y="3924300"/>
            <a:ext cx="16002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562600" y="4465134"/>
            <a:ext cx="2895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Useful comment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>
            <a:off x="4724400" y="4731834"/>
            <a:ext cx="8382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9749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86"/>
    </mc:Choice>
    <mc:Fallback xmlns="">
      <p:transition spd="slow" advTm="33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4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Case Conventions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2000" y="1219200"/>
            <a:ext cx="7467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Start Class Names With Upper Case Letters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05000" y="1905000"/>
            <a:ext cx="2514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anUppercasePrinter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0" y="1905000"/>
            <a:ext cx="2438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AnUppercasePrinter</a:t>
            </a:r>
            <a:endParaRPr lang="en-US" dirty="0"/>
          </a:p>
        </p:txBody>
      </p:sp>
      <p:sp>
        <p:nvSpPr>
          <p:cNvPr id="7" name="Multiply 6"/>
          <p:cNvSpPr/>
          <p:nvPr/>
        </p:nvSpPr>
        <p:spPr>
          <a:xfrm>
            <a:off x="2819400" y="1600200"/>
            <a:ext cx="1219200" cy="1066800"/>
          </a:xfrm>
          <a:prstGeom prst="mathMultiply">
            <a:avLst>
              <a:gd name="adj1" fmla="val 9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2590800"/>
            <a:ext cx="7467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Start Variable and Method Names With Lower Case Letters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0" y="32766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38400" y="32766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11" name="Multiply 10"/>
          <p:cNvSpPr/>
          <p:nvPr/>
        </p:nvSpPr>
        <p:spPr>
          <a:xfrm>
            <a:off x="4953000" y="2971800"/>
            <a:ext cx="1219200" cy="1066800"/>
          </a:xfrm>
          <a:prstGeom prst="mathMultiply">
            <a:avLst>
              <a:gd name="adj1" fmla="val 9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38400" y="40386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Square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572000" y="40386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square</a:t>
            </a:r>
            <a:endParaRPr lang="en-US" dirty="0"/>
          </a:p>
        </p:txBody>
      </p:sp>
      <p:sp>
        <p:nvSpPr>
          <p:cNvPr id="15" name="Multiply 14"/>
          <p:cNvSpPr/>
          <p:nvPr/>
        </p:nvSpPr>
        <p:spPr>
          <a:xfrm>
            <a:off x="2819400" y="3733800"/>
            <a:ext cx="1219200" cy="1066800"/>
          </a:xfrm>
          <a:prstGeom prst="mathMultiply">
            <a:avLst>
              <a:gd name="adj1" fmla="val 9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62000" y="4724400"/>
            <a:ext cx="7467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Start Variable and Method Names With Lower Case Letters</a:t>
            </a:r>
          </a:p>
          <a:p>
            <a:pPr algn="ctr"/>
            <a:r>
              <a:rPr lang="en-US" dirty="0" smtClean="0"/>
              <a:t>Each New Word in the Name Starts with a Capital Letter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438400" y="54864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converttoinches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572000" y="54864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convertToInches</a:t>
            </a:r>
            <a:endParaRPr lang="en-US" dirty="0"/>
          </a:p>
        </p:txBody>
      </p:sp>
      <p:sp>
        <p:nvSpPr>
          <p:cNvPr id="19" name="Multiply 18"/>
          <p:cNvSpPr/>
          <p:nvPr/>
        </p:nvSpPr>
        <p:spPr>
          <a:xfrm>
            <a:off x="2819400" y="5181600"/>
            <a:ext cx="1219200" cy="1066800"/>
          </a:xfrm>
          <a:prstGeom prst="mathMultiply">
            <a:avLst>
              <a:gd name="adj1" fmla="val 9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72000" y="6248400"/>
            <a:ext cx="2743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Anuppercaseprinter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752600" y="6248400"/>
            <a:ext cx="26670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AnUppercasePrinter</a:t>
            </a:r>
            <a:endParaRPr lang="en-US" dirty="0"/>
          </a:p>
        </p:txBody>
      </p:sp>
      <p:sp>
        <p:nvSpPr>
          <p:cNvPr id="22" name="Multiply 21"/>
          <p:cNvSpPr/>
          <p:nvPr/>
        </p:nvSpPr>
        <p:spPr>
          <a:xfrm>
            <a:off x="4953000" y="5943600"/>
            <a:ext cx="1219200" cy="1066800"/>
          </a:xfrm>
          <a:prstGeom prst="mathMultiply">
            <a:avLst>
              <a:gd name="adj1" fmla="val 9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3216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359"/>
    </mc:Choice>
    <mc:Fallback xmlns="">
      <p:transition spd="slow" advTm="187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  <p:bldP spid="11" grpId="1" animBg="1"/>
      <p:bldP spid="13" grpId="0" animBg="1"/>
      <p:bldP spid="14" grpId="0" animBg="1"/>
      <p:bldP spid="15" grpId="0" animBg="1"/>
      <p:bldP spid="15" grpId="1" animBg="1"/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1" grpId="0" animBg="1"/>
      <p:bldP spid="22" grpId="0" animBg="1"/>
      <p:bldP spid="2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Description by Example vs. More Formal Description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76400" y="1524000"/>
            <a:ext cx="5396948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Based on your knowledge of previous programming, can write  a basic program and start on the first assignment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76400" y="2895600"/>
            <a:ext cx="55626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Need a more formal, definition-based introduction to understand what is really going on 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85553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54"/>
    </mc:Choice>
    <mc:Fallback xmlns="">
      <p:transition spd="slow" advTm="16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23" y="1939735"/>
            <a:ext cx="7925340" cy="77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dirty="0" smtClean="0"/>
              <a:t>Scanning </a:t>
            </a:r>
            <a:r>
              <a:rPr lang="en-US" dirty="0"/>
              <a:t>Problem </a:t>
            </a:r>
          </a:p>
        </p:txBody>
      </p:sp>
      <p:sp>
        <p:nvSpPr>
          <p:cNvPr id="9" name="Rectangle 8"/>
          <p:cNvSpPr/>
          <p:nvPr/>
        </p:nvSpPr>
        <p:spPr>
          <a:xfrm>
            <a:off x="5715000" y="1257300"/>
            <a:ext cx="1676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name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7930" y="1143000"/>
            <a:ext cx="2405270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(First) Argument or option to the program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0586" y="2781300"/>
            <a:ext cx="1202635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output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5930" y="2168560"/>
            <a:ext cx="1807291" cy="136146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419600" y="2032414"/>
            <a:ext cx="3644862" cy="136146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1342" y="2310214"/>
            <a:ext cx="2032258" cy="318686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29600" y="6050507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205320732"/>
      </p:ext>
    </p:extLst>
  </p:cSld>
  <p:clrMapOvr>
    <a:masterClrMapping/>
  </p:clrMapOvr>
  <p:transition advTm="4448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5" grpId="0" animBg="1"/>
      <p:bldP spid="13" grpId="0" animBg="1"/>
    </p:bldLst>
  </p:timing>
  <p:extLst mod="1">
    <p:ext uri="{E180D4A7-C9FB-4DFB-919C-405C955672EB}">
      <p14:showEvtLst xmlns:p14="http://schemas.microsoft.com/office/powerpoint/2010/main">
        <p14:playEvt time="0" objId="6"/>
        <p14:stopEvt time="251731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Description of  solution to a problem.</a:t>
            </a:r>
          </a:p>
          <a:p>
            <a:r>
              <a:rPr lang="en-US" dirty="0" smtClean="0"/>
              <a:t>Can be in any “language”</a:t>
            </a:r>
          </a:p>
          <a:p>
            <a:pPr lvl="1"/>
            <a:r>
              <a:rPr lang="en-US" dirty="0" smtClean="0"/>
              <a:t>graphical</a:t>
            </a:r>
          </a:p>
          <a:p>
            <a:pPr lvl="1"/>
            <a:r>
              <a:rPr lang="en-US" dirty="0" smtClean="0"/>
              <a:t>natural or programming language</a:t>
            </a:r>
          </a:p>
          <a:p>
            <a:pPr lvl="1"/>
            <a:r>
              <a:rPr lang="en-US" dirty="0" smtClean="0"/>
              <a:t>natural + programming language (pseudo code)</a:t>
            </a:r>
          </a:p>
          <a:p>
            <a:r>
              <a:rPr lang="en-US" dirty="0" smtClean="0"/>
              <a:t>Can describe solution to various levels of detail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77018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50"/>
    </mc:Choice>
    <mc:Fallback xmlns="">
      <p:transition spd="slow" advTm="24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Problem</a:t>
            </a:r>
            <a:endParaRPr lang="en-US" sz="24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4724400"/>
            <a:ext cx="8763000" cy="492125"/>
            <a:chOff x="96" y="2976"/>
            <a:chExt cx="5520" cy="310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96" y="2998"/>
              <a:ext cx="5520" cy="288"/>
              <a:chOff x="144" y="3408"/>
              <a:chExt cx="5328" cy="240"/>
            </a:xfrm>
          </p:grpSpPr>
          <p:sp>
            <p:nvSpPr>
              <p:cNvPr id="208901" name="Rectangle 5"/>
              <p:cNvSpPr>
                <a:spLocks noChangeArrowheads="1"/>
              </p:cNvSpPr>
              <p:nvPr/>
            </p:nvSpPr>
            <p:spPr bwMode="auto">
              <a:xfrm>
                <a:off x="5110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02" name="Rectangle 6"/>
              <p:cNvSpPr>
                <a:spLocks noChangeArrowheads="1"/>
              </p:cNvSpPr>
              <p:nvPr/>
            </p:nvSpPr>
            <p:spPr bwMode="auto">
              <a:xfrm>
                <a:off x="4748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03" name="Rectangle 7"/>
              <p:cNvSpPr>
                <a:spLocks noChangeArrowheads="1"/>
              </p:cNvSpPr>
              <p:nvPr/>
            </p:nvSpPr>
            <p:spPr bwMode="auto">
              <a:xfrm>
                <a:off x="4023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04" name="Rectangle 8"/>
              <p:cNvSpPr>
                <a:spLocks noChangeArrowheads="1"/>
              </p:cNvSpPr>
              <p:nvPr/>
            </p:nvSpPr>
            <p:spPr bwMode="auto">
              <a:xfrm>
                <a:off x="4385" y="3408"/>
                <a:ext cx="363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05" name="Rectangle 9"/>
              <p:cNvSpPr>
                <a:spLocks noChangeArrowheads="1"/>
              </p:cNvSpPr>
              <p:nvPr/>
            </p:nvSpPr>
            <p:spPr bwMode="auto">
              <a:xfrm>
                <a:off x="1488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06" name="Rectangle 10"/>
              <p:cNvSpPr>
                <a:spLocks noChangeArrowheads="1"/>
              </p:cNvSpPr>
              <p:nvPr/>
            </p:nvSpPr>
            <p:spPr bwMode="auto">
              <a:xfrm>
                <a:off x="1850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07" name="Rectangle 11"/>
              <p:cNvSpPr>
                <a:spLocks noChangeArrowheads="1"/>
              </p:cNvSpPr>
              <p:nvPr/>
            </p:nvSpPr>
            <p:spPr bwMode="auto">
              <a:xfrm>
                <a:off x="2212" y="3408"/>
                <a:ext cx="363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08" name="Rectangle 12"/>
              <p:cNvSpPr>
                <a:spLocks noChangeArrowheads="1"/>
              </p:cNvSpPr>
              <p:nvPr/>
            </p:nvSpPr>
            <p:spPr bwMode="auto">
              <a:xfrm>
                <a:off x="2575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09" name="Rectangle 13"/>
              <p:cNvSpPr>
                <a:spLocks noChangeArrowheads="1"/>
              </p:cNvSpPr>
              <p:nvPr/>
            </p:nvSpPr>
            <p:spPr bwMode="auto">
              <a:xfrm>
                <a:off x="2937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10" name="Rectangle 14"/>
              <p:cNvSpPr>
                <a:spLocks noChangeArrowheads="1"/>
              </p:cNvSpPr>
              <p:nvPr/>
            </p:nvSpPr>
            <p:spPr bwMode="auto">
              <a:xfrm>
                <a:off x="3299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11" name="Rectangle 15"/>
              <p:cNvSpPr>
                <a:spLocks noChangeArrowheads="1"/>
              </p:cNvSpPr>
              <p:nvPr/>
            </p:nvSpPr>
            <p:spPr bwMode="auto">
              <a:xfrm>
                <a:off x="3661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12" name="Rectangle 16"/>
              <p:cNvSpPr>
                <a:spLocks noChangeArrowheads="1"/>
              </p:cNvSpPr>
              <p:nvPr/>
            </p:nvSpPr>
            <p:spPr bwMode="auto">
              <a:xfrm>
                <a:off x="1152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13" name="Rectangle 17"/>
              <p:cNvSpPr>
                <a:spLocks noChangeArrowheads="1"/>
              </p:cNvSpPr>
              <p:nvPr/>
            </p:nvSpPr>
            <p:spPr bwMode="auto">
              <a:xfrm>
                <a:off x="816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14" name="Rectangle 18"/>
              <p:cNvSpPr>
                <a:spLocks noChangeArrowheads="1"/>
              </p:cNvSpPr>
              <p:nvPr/>
            </p:nvSpPr>
            <p:spPr bwMode="auto">
              <a:xfrm>
                <a:off x="480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15" name="Rectangle 19"/>
              <p:cNvSpPr>
                <a:spLocks noChangeArrowheads="1"/>
              </p:cNvSpPr>
              <p:nvPr/>
            </p:nvSpPr>
            <p:spPr bwMode="auto">
              <a:xfrm>
                <a:off x="144" y="3408"/>
                <a:ext cx="362" cy="240"/>
              </a:xfrm>
              <a:prstGeom prst="rect">
                <a:avLst/>
              </a:prstGeom>
              <a:solidFill>
                <a:srgbClr val="95B8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8916" name="Text Box 20"/>
            <p:cNvSpPr txBox="1">
              <a:spLocks noChangeArrowheads="1"/>
            </p:cNvSpPr>
            <p:nvPr/>
          </p:nvSpPr>
          <p:spPr bwMode="auto">
            <a:xfrm>
              <a:off x="230" y="2976"/>
              <a:ext cx="19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chemeClr val="tx1"/>
                  </a:solidFill>
                </a:rPr>
                <a:t>J</a:t>
              </a:r>
            </a:p>
          </p:txBody>
        </p:sp>
        <p:sp>
          <p:nvSpPr>
            <p:cNvPr id="208917" name="Text Box 21"/>
            <p:cNvSpPr txBox="1">
              <a:spLocks noChangeArrowheads="1"/>
            </p:cNvSpPr>
            <p:nvPr/>
          </p:nvSpPr>
          <p:spPr bwMode="auto">
            <a:xfrm>
              <a:off x="614" y="297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chemeClr val="tx1"/>
                  </a:solidFill>
                </a:rPr>
                <a:t>o</a:t>
              </a:r>
            </a:p>
          </p:txBody>
        </p:sp>
        <p:sp>
          <p:nvSpPr>
            <p:cNvPr id="208918" name="Text Box 22"/>
            <p:cNvSpPr txBox="1">
              <a:spLocks noChangeArrowheads="1"/>
            </p:cNvSpPr>
            <p:nvPr/>
          </p:nvSpPr>
          <p:spPr bwMode="auto">
            <a:xfrm>
              <a:off x="950" y="297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208919" name="Text Box 23"/>
            <p:cNvSpPr txBox="1">
              <a:spLocks noChangeArrowheads="1"/>
            </p:cNvSpPr>
            <p:nvPr/>
          </p:nvSpPr>
          <p:spPr bwMode="auto">
            <a:xfrm>
              <a:off x="1286" y="297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208920" name="Text Box 24"/>
            <p:cNvSpPr txBox="1">
              <a:spLocks noChangeArrowheads="1"/>
            </p:cNvSpPr>
            <p:nvPr/>
          </p:nvSpPr>
          <p:spPr bwMode="auto">
            <a:xfrm>
              <a:off x="1958" y="2976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208921" name="Text Box 25"/>
            <p:cNvSpPr txBox="1">
              <a:spLocks noChangeArrowheads="1"/>
            </p:cNvSpPr>
            <p:nvPr/>
          </p:nvSpPr>
          <p:spPr bwMode="auto">
            <a:xfrm>
              <a:off x="2390" y="2976"/>
              <a:ext cx="1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chemeClr val="tx1"/>
                  </a:solidFill>
                </a:rPr>
                <a:t>.</a:t>
              </a:r>
            </a:p>
          </p:txBody>
        </p:sp>
        <p:sp>
          <p:nvSpPr>
            <p:cNvPr id="208922" name="Text Box 26"/>
            <p:cNvSpPr txBox="1">
              <a:spLocks noChangeArrowheads="1"/>
            </p:cNvSpPr>
            <p:nvPr/>
          </p:nvSpPr>
          <p:spPr bwMode="auto">
            <a:xfrm>
              <a:off x="3158" y="2976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chemeClr val="tx1"/>
                  </a:solidFill>
                </a:rPr>
                <a:t>K</a:t>
              </a:r>
            </a:p>
          </p:txBody>
        </p:sp>
        <p:sp>
          <p:nvSpPr>
            <p:cNvPr id="208923" name="Text Box 27"/>
            <p:cNvSpPr txBox="1">
              <a:spLocks noChangeArrowheads="1"/>
            </p:cNvSpPr>
            <p:nvPr/>
          </p:nvSpPr>
          <p:spPr bwMode="auto">
            <a:xfrm>
              <a:off x="3494" y="2976"/>
              <a:ext cx="2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208924" name="Text Box 28"/>
            <p:cNvSpPr txBox="1">
              <a:spLocks noChangeArrowheads="1"/>
            </p:cNvSpPr>
            <p:nvPr/>
          </p:nvSpPr>
          <p:spPr bwMode="auto">
            <a:xfrm>
              <a:off x="3830" y="297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208925" name="Text Box 29"/>
            <p:cNvSpPr txBox="1">
              <a:spLocks noChangeArrowheads="1"/>
            </p:cNvSpPr>
            <p:nvPr/>
          </p:nvSpPr>
          <p:spPr bwMode="auto">
            <a:xfrm>
              <a:off x="4262" y="297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208926" name="Text Box 30"/>
            <p:cNvSpPr txBox="1">
              <a:spLocks noChangeArrowheads="1"/>
            </p:cNvSpPr>
            <p:nvPr/>
          </p:nvSpPr>
          <p:spPr bwMode="auto">
            <a:xfrm>
              <a:off x="4982" y="297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208927" name="Text Box 31"/>
            <p:cNvSpPr txBox="1">
              <a:spLocks noChangeArrowheads="1"/>
            </p:cNvSpPr>
            <p:nvPr/>
          </p:nvSpPr>
          <p:spPr bwMode="auto">
            <a:xfrm>
              <a:off x="5366" y="297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chemeClr val="tx1"/>
                  </a:solidFill>
                </a:rPr>
                <a:t>y</a:t>
              </a:r>
            </a:p>
          </p:txBody>
        </p:sp>
        <p:sp>
          <p:nvSpPr>
            <p:cNvPr id="208928" name="Text Box 32"/>
            <p:cNvSpPr txBox="1">
              <a:spLocks noChangeArrowheads="1"/>
            </p:cNvSpPr>
            <p:nvPr/>
          </p:nvSpPr>
          <p:spPr bwMode="auto">
            <a:xfrm>
              <a:off x="4598" y="2976"/>
              <a:ext cx="2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chemeClr val="tx1"/>
                  </a:solidFill>
                </a:rPr>
                <a:t>e</a:t>
              </a:r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762000" y="1143000"/>
            <a:ext cx="6477000" cy="457200"/>
            <a:chOff x="480" y="720"/>
            <a:chExt cx="4080" cy="288"/>
          </a:xfrm>
        </p:grpSpPr>
        <p:sp>
          <p:nvSpPr>
            <p:cNvPr id="208930" name="Rectangle 34"/>
            <p:cNvSpPr>
              <a:spLocks noChangeArrowheads="1"/>
            </p:cNvSpPr>
            <p:nvPr/>
          </p:nvSpPr>
          <p:spPr bwMode="auto">
            <a:xfrm>
              <a:off x="1894" y="720"/>
              <a:ext cx="380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31" name="Rectangle 35"/>
            <p:cNvSpPr>
              <a:spLocks noChangeArrowheads="1"/>
            </p:cNvSpPr>
            <p:nvPr/>
          </p:nvSpPr>
          <p:spPr bwMode="auto">
            <a:xfrm>
              <a:off x="2274" y="720"/>
              <a:ext cx="366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32" name="Rectangle 36"/>
            <p:cNvSpPr>
              <a:spLocks noChangeArrowheads="1"/>
            </p:cNvSpPr>
            <p:nvPr/>
          </p:nvSpPr>
          <p:spPr bwMode="auto">
            <a:xfrm>
              <a:off x="2640" y="720"/>
              <a:ext cx="432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33" name="Rectangle 37"/>
            <p:cNvSpPr>
              <a:spLocks noChangeArrowheads="1"/>
            </p:cNvSpPr>
            <p:nvPr/>
          </p:nvSpPr>
          <p:spPr bwMode="auto">
            <a:xfrm>
              <a:off x="3024" y="720"/>
              <a:ext cx="394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34" name="Rectangle 38"/>
            <p:cNvSpPr>
              <a:spLocks noChangeArrowheads="1"/>
            </p:cNvSpPr>
            <p:nvPr/>
          </p:nvSpPr>
          <p:spPr bwMode="auto">
            <a:xfrm>
              <a:off x="3418" y="720"/>
              <a:ext cx="380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35" name="Rectangle 39"/>
            <p:cNvSpPr>
              <a:spLocks noChangeArrowheads="1"/>
            </p:cNvSpPr>
            <p:nvPr/>
          </p:nvSpPr>
          <p:spPr bwMode="auto">
            <a:xfrm>
              <a:off x="3798" y="720"/>
              <a:ext cx="381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36" name="Rectangle 40"/>
            <p:cNvSpPr>
              <a:spLocks noChangeArrowheads="1"/>
            </p:cNvSpPr>
            <p:nvPr/>
          </p:nvSpPr>
          <p:spPr bwMode="auto">
            <a:xfrm>
              <a:off x="4179" y="720"/>
              <a:ext cx="381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37" name="Rectangle 41"/>
            <p:cNvSpPr>
              <a:spLocks noChangeArrowheads="1"/>
            </p:cNvSpPr>
            <p:nvPr/>
          </p:nvSpPr>
          <p:spPr bwMode="auto">
            <a:xfrm>
              <a:off x="1540" y="720"/>
              <a:ext cx="381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38" name="Rectangle 42"/>
            <p:cNvSpPr>
              <a:spLocks noChangeArrowheads="1"/>
            </p:cNvSpPr>
            <p:nvPr/>
          </p:nvSpPr>
          <p:spPr bwMode="auto">
            <a:xfrm>
              <a:off x="1152" y="720"/>
              <a:ext cx="432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39" name="Rectangle 43"/>
            <p:cNvSpPr>
              <a:spLocks noChangeArrowheads="1"/>
            </p:cNvSpPr>
            <p:nvPr/>
          </p:nvSpPr>
          <p:spPr bwMode="auto">
            <a:xfrm>
              <a:off x="816" y="720"/>
              <a:ext cx="432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40" name="Rectangle 44"/>
            <p:cNvSpPr>
              <a:spLocks noChangeArrowheads="1"/>
            </p:cNvSpPr>
            <p:nvPr/>
          </p:nvSpPr>
          <p:spPr bwMode="auto">
            <a:xfrm>
              <a:off x="480" y="720"/>
              <a:ext cx="384" cy="288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1371600" y="1600200"/>
            <a:ext cx="5257800" cy="609600"/>
            <a:chOff x="864" y="1008"/>
            <a:chExt cx="3312" cy="384"/>
          </a:xfrm>
        </p:grpSpPr>
        <p:sp>
          <p:nvSpPr>
            <p:cNvPr id="208942" name="Line 46"/>
            <p:cNvSpPr>
              <a:spLocks noChangeShapeType="1"/>
            </p:cNvSpPr>
            <p:nvPr/>
          </p:nvSpPr>
          <p:spPr bwMode="auto">
            <a:xfrm>
              <a:off x="864" y="100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43" name="Line 47"/>
            <p:cNvSpPr>
              <a:spLocks noChangeShapeType="1"/>
            </p:cNvSpPr>
            <p:nvPr/>
          </p:nvSpPr>
          <p:spPr bwMode="auto">
            <a:xfrm>
              <a:off x="1920" y="100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44" name="Line 48"/>
            <p:cNvSpPr>
              <a:spLocks noChangeShapeType="1"/>
            </p:cNvSpPr>
            <p:nvPr/>
          </p:nvSpPr>
          <p:spPr bwMode="auto">
            <a:xfrm>
              <a:off x="4176" y="100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45" name="Line 49"/>
            <p:cNvSpPr>
              <a:spLocks noChangeShapeType="1"/>
            </p:cNvSpPr>
            <p:nvPr/>
          </p:nvSpPr>
          <p:spPr bwMode="auto">
            <a:xfrm>
              <a:off x="2640" y="100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46" name="Text Box 50"/>
            <p:cNvSpPr txBox="1">
              <a:spLocks noChangeArrowheads="1"/>
            </p:cNvSpPr>
            <p:nvPr/>
          </p:nvSpPr>
          <p:spPr bwMode="auto">
            <a:xfrm>
              <a:off x="1152" y="1104"/>
              <a:ext cx="54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>
                  <a:solidFill>
                    <a:srgbClr val="D800D8"/>
                  </a:solidFill>
                </a:rPr>
                <a:t>token</a:t>
              </a:r>
            </a:p>
          </p:txBody>
        </p:sp>
        <p:sp>
          <p:nvSpPr>
            <p:cNvPr id="208947" name="Text Box 51"/>
            <p:cNvSpPr txBox="1">
              <a:spLocks noChangeArrowheads="1"/>
            </p:cNvSpPr>
            <p:nvPr/>
          </p:nvSpPr>
          <p:spPr bwMode="auto">
            <a:xfrm>
              <a:off x="3120" y="1104"/>
              <a:ext cx="54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>
                  <a:solidFill>
                    <a:srgbClr val="D800D8"/>
                  </a:solidFill>
                </a:rPr>
                <a:t>token</a:t>
              </a:r>
            </a:p>
          </p:txBody>
        </p:sp>
        <p:sp>
          <p:nvSpPr>
            <p:cNvPr id="208948" name="Line 52"/>
            <p:cNvSpPr>
              <a:spLocks noChangeShapeType="1"/>
            </p:cNvSpPr>
            <p:nvPr/>
          </p:nvSpPr>
          <p:spPr bwMode="auto">
            <a:xfrm>
              <a:off x="1680" y="1248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49" name="Line 53"/>
            <p:cNvSpPr>
              <a:spLocks noChangeShapeType="1"/>
            </p:cNvSpPr>
            <p:nvPr/>
          </p:nvSpPr>
          <p:spPr bwMode="auto">
            <a:xfrm>
              <a:off x="3936" y="1248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50" name="Line 54"/>
            <p:cNvSpPr>
              <a:spLocks noChangeShapeType="1"/>
            </p:cNvSpPr>
            <p:nvPr/>
          </p:nvSpPr>
          <p:spPr bwMode="auto">
            <a:xfrm flipH="1">
              <a:off x="864" y="1248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51" name="Line 55"/>
            <p:cNvSpPr>
              <a:spLocks noChangeShapeType="1"/>
            </p:cNvSpPr>
            <p:nvPr/>
          </p:nvSpPr>
          <p:spPr bwMode="auto">
            <a:xfrm flipH="1">
              <a:off x="2640" y="124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8952" name="Text Box 56"/>
          <p:cNvSpPr txBox="1">
            <a:spLocks noChangeArrowheads="1"/>
          </p:cNvSpPr>
          <p:nvPr/>
        </p:nvSpPr>
        <p:spPr bwMode="auto">
          <a:xfrm>
            <a:off x="7547121" y="762000"/>
            <a:ext cx="836319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Input</a:t>
            </a:r>
          </a:p>
          <a:p>
            <a:r>
              <a:rPr lang="en-US" dirty="0"/>
              <a:t>stream</a:t>
            </a:r>
          </a:p>
        </p:txBody>
      </p:sp>
      <p:sp>
        <p:nvSpPr>
          <p:cNvPr id="208953" name="Text Box 57"/>
          <p:cNvSpPr txBox="1">
            <a:spLocks noChangeArrowheads="1"/>
          </p:cNvSpPr>
          <p:nvPr/>
        </p:nvSpPr>
        <p:spPr bwMode="auto">
          <a:xfrm>
            <a:off x="7563224" y="1600200"/>
            <a:ext cx="854913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Token</a:t>
            </a:r>
          </a:p>
          <a:p>
            <a:r>
              <a:rPr lang="en-US" dirty="0"/>
              <a:t>Stream</a:t>
            </a:r>
          </a:p>
        </p:txBody>
      </p:sp>
      <p:grpSp>
        <p:nvGrpSpPr>
          <p:cNvPr id="6" name="Group 58"/>
          <p:cNvGrpSpPr>
            <a:grpSpLocks/>
          </p:cNvGrpSpPr>
          <p:nvPr/>
        </p:nvGrpSpPr>
        <p:grpSpPr bwMode="auto">
          <a:xfrm>
            <a:off x="152400" y="5216525"/>
            <a:ext cx="5508625" cy="1031875"/>
            <a:chOff x="96" y="3286"/>
            <a:chExt cx="3470" cy="650"/>
          </a:xfrm>
        </p:grpSpPr>
        <p:sp>
          <p:nvSpPr>
            <p:cNvPr id="208955" name="Line 59"/>
            <p:cNvSpPr>
              <a:spLocks noChangeShapeType="1"/>
            </p:cNvSpPr>
            <p:nvPr/>
          </p:nvSpPr>
          <p:spPr bwMode="auto">
            <a:xfrm>
              <a:off x="288" y="328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56" name="Line 60"/>
            <p:cNvSpPr>
              <a:spLocks noChangeShapeType="1"/>
            </p:cNvSpPr>
            <p:nvPr/>
          </p:nvSpPr>
          <p:spPr bwMode="auto">
            <a:xfrm>
              <a:off x="3216" y="328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57" name="Line 61"/>
            <p:cNvSpPr>
              <a:spLocks noChangeShapeType="1"/>
            </p:cNvSpPr>
            <p:nvPr/>
          </p:nvSpPr>
          <p:spPr bwMode="auto">
            <a:xfrm>
              <a:off x="2064" y="328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958" name="Text Box 62"/>
            <p:cNvSpPr txBox="1">
              <a:spLocks noChangeArrowheads="1"/>
            </p:cNvSpPr>
            <p:nvPr/>
          </p:nvSpPr>
          <p:spPr bwMode="auto">
            <a:xfrm>
              <a:off x="96" y="3648"/>
              <a:ext cx="54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>
                  <a:solidFill>
                    <a:srgbClr val="1F6AFF"/>
                  </a:solidFill>
                </a:rPr>
                <a:t>token</a:t>
              </a:r>
            </a:p>
          </p:txBody>
        </p:sp>
        <p:sp>
          <p:nvSpPr>
            <p:cNvPr id="208959" name="Text Box 63"/>
            <p:cNvSpPr txBox="1">
              <a:spLocks noChangeArrowheads="1"/>
            </p:cNvSpPr>
            <p:nvPr/>
          </p:nvSpPr>
          <p:spPr bwMode="auto">
            <a:xfrm>
              <a:off x="1872" y="3648"/>
              <a:ext cx="54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1F6AFF"/>
                  </a:solidFill>
                </a:rPr>
                <a:t>token</a:t>
              </a:r>
            </a:p>
          </p:txBody>
        </p:sp>
        <p:sp>
          <p:nvSpPr>
            <p:cNvPr id="208960" name="Text Box 64"/>
            <p:cNvSpPr txBox="1">
              <a:spLocks noChangeArrowheads="1"/>
            </p:cNvSpPr>
            <p:nvPr/>
          </p:nvSpPr>
          <p:spPr bwMode="auto">
            <a:xfrm>
              <a:off x="3024" y="3648"/>
              <a:ext cx="54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1F6AFF"/>
                  </a:solidFill>
                </a:rPr>
                <a:t>token</a:t>
              </a:r>
            </a:p>
          </p:txBody>
        </p:sp>
      </p:grpSp>
      <p:sp>
        <p:nvSpPr>
          <p:cNvPr id="208961" name="Rectangle 65"/>
          <p:cNvSpPr>
            <a:spLocks noChangeArrowheads="1"/>
          </p:cNvSpPr>
          <p:nvPr/>
        </p:nvSpPr>
        <p:spPr bwMode="auto">
          <a:xfrm>
            <a:off x="1371600" y="1143000"/>
            <a:ext cx="1676400" cy="457200"/>
          </a:xfrm>
          <a:prstGeom prst="rect">
            <a:avLst/>
          </a:prstGeom>
          <a:solidFill>
            <a:srgbClr val="FFCC99">
              <a:alpha val="50999"/>
            </a:srgbClr>
          </a:solidFill>
          <a:ln w="12700">
            <a:solidFill>
              <a:srgbClr val="D8006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8962" name="Rectangle 66"/>
          <p:cNvSpPr>
            <a:spLocks noChangeArrowheads="1"/>
          </p:cNvSpPr>
          <p:nvPr/>
        </p:nvSpPr>
        <p:spPr bwMode="auto">
          <a:xfrm>
            <a:off x="4191000" y="1143000"/>
            <a:ext cx="2438400" cy="457200"/>
          </a:xfrm>
          <a:prstGeom prst="rect">
            <a:avLst/>
          </a:prstGeom>
          <a:solidFill>
            <a:srgbClr val="FFCC99">
              <a:alpha val="50000"/>
            </a:srgbClr>
          </a:solidFill>
          <a:ln w="12700">
            <a:solidFill>
              <a:srgbClr val="D8006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7" name="Group 70"/>
          <p:cNvGrpSpPr>
            <a:grpSpLocks/>
          </p:cNvGrpSpPr>
          <p:nvPr/>
        </p:nvGrpSpPr>
        <p:grpSpPr bwMode="auto">
          <a:xfrm>
            <a:off x="152400" y="4724400"/>
            <a:ext cx="5181600" cy="533400"/>
            <a:chOff x="96" y="2976"/>
            <a:chExt cx="3264" cy="336"/>
          </a:xfrm>
        </p:grpSpPr>
        <p:sp>
          <p:nvSpPr>
            <p:cNvPr id="208963" name="Rectangle 67"/>
            <p:cNvSpPr>
              <a:spLocks noChangeArrowheads="1"/>
            </p:cNvSpPr>
            <p:nvPr/>
          </p:nvSpPr>
          <p:spPr bwMode="auto">
            <a:xfrm>
              <a:off x="96" y="2976"/>
              <a:ext cx="384" cy="336"/>
            </a:xfrm>
            <a:prstGeom prst="rect">
              <a:avLst/>
            </a:prstGeom>
            <a:solidFill>
              <a:srgbClr val="FFCC99">
                <a:alpha val="50000"/>
              </a:srgbClr>
            </a:solidFill>
            <a:ln w="12700">
              <a:solidFill>
                <a:srgbClr val="D8006C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8964" name="Rectangle 68"/>
            <p:cNvSpPr>
              <a:spLocks noChangeArrowheads="1"/>
            </p:cNvSpPr>
            <p:nvPr/>
          </p:nvSpPr>
          <p:spPr bwMode="auto">
            <a:xfrm>
              <a:off x="1824" y="2976"/>
              <a:ext cx="384" cy="336"/>
            </a:xfrm>
            <a:prstGeom prst="rect">
              <a:avLst/>
            </a:prstGeom>
            <a:solidFill>
              <a:srgbClr val="FFCC99">
                <a:alpha val="50000"/>
              </a:srgbClr>
            </a:solidFill>
            <a:ln w="12700">
              <a:solidFill>
                <a:srgbClr val="D8006C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8965" name="Rectangle 69"/>
            <p:cNvSpPr>
              <a:spLocks noChangeArrowheads="1"/>
            </p:cNvSpPr>
            <p:nvPr/>
          </p:nvSpPr>
          <p:spPr bwMode="auto">
            <a:xfrm>
              <a:off x="2976" y="2976"/>
              <a:ext cx="384" cy="336"/>
            </a:xfrm>
            <a:prstGeom prst="rect">
              <a:avLst/>
            </a:prstGeom>
            <a:solidFill>
              <a:srgbClr val="FFCC99">
                <a:alpha val="50000"/>
              </a:srgbClr>
            </a:solidFill>
            <a:ln w="12700">
              <a:solidFill>
                <a:srgbClr val="D8006C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26666" y="607207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660169613"/>
      </p:ext>
    </p:extLst>
  </p:cSld>
  <p:clrMapOvr>
    <a:masterClrMapping/>
  </p:clrMapOvr>
  <p:transition advTm="817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8952" grpId="0" animBg="1" autoUpdateAnimBg="0"/>
      <p:bldP spid="208953" grpId="0" animBg="1" autoUpdateAnimBg="0"/>
      <p:bldP spid="208961" grpId="0" animBg="1"/>
      <p:bldP spid="208962" grpId="0" animBg="1"/>
    </p:bldLst>
  </p:timing>
  <p:extLst mod="1">
    <p:ext uri="{E180D4A7-C9FB-4DFB-919C-405C955672EB}">
      <p14:showEvtLst xmlns:p14="http://schemas.microsoft.com/office/powerpoint/2010/main">
        <p14:playEvt time="0" objId="72"/>
        <p14:stopEvt time="36283" objId="7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Algorithm</a:t>
            </a:r>
            <a:endParaRPr lang="en-US" sz="240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371600"/>
            <a:ext cx="8763000" cy="457200"/>
            <a:chOff x="144" y="3408"/>
            <a:chExt cx="5328" cy="240"/>
          </a:xfrm>
        </p:grpSpPr>
        <p:sp>
          <p:nvSpPr>
            <p:cNvPr id="210948" name="Rectangle 4"/>
            <p:cNvSpPr>
              <a:spLocks noChangeArrowheads="1"/>
            </p:cNvSpPr>
            <p:nvPr/>
          </p:nvSpPr>
          <p:spPr bwMode="auto">
            <a:xfrm>
              <a:off x="511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949" name="Rectangle 5"/>
            <p:cNvSpPr>
              <a:spLocks noChangeArrowheads="1"/>
            </p:cNvSpPr>
            <p:nvPr/>
          </p:nvSpPr>
          <p:spPr bwMode="auto">
            <a:xfrm>
              <a:off x="4748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950" name="Rectangle 6"/>
            <p:cNvSpPr>
              <a:spLocks noChangeArrowheads="1"/>
            </p:cNvSpPr>
            <p:nvPr/>
          </p:nvSpPr>
          <p:spPr bwMode="auto">
            <a:xfrm>
              <a:off x="4023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951" name="Rectangle 7"/>
            <p:cNvSpPr>
              <a:spLocks noChangeArrowheads="1"/>
            </p:cNvSpPr>
            <p:nvPr/>
          </p:nvSpPr>
          <p:spPr bwMode="auto">
            <a:xfrm>
              <a:off x="4385" y="3408"/>
              <a:ext cx="363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952" name="Rectangle 8"/>
            <p:cNvSpPr>
              <a:spLocks noChangeArrowheads="1"/>
            </p:cNvSpPr>
            <p:nvPr/>
          </p:nvSpPr>
          <p:spPr bwMode="auto">
            <a:xfrm>
              <a:off x="1488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953" name="Rectangle 9"/>
            <p:cNvSpPr>
              <a:spLocks noChangeArrowheads="1"/>
            </p:cNvSpPr>
            <p:nvPr/>
          </p:nvSpPr>
          <p:spPr bwMode="auto">
            <a:xfrm>
              <a:off x="185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954" name="Rectangle 10"/>
            <p:cNvSpPr>
              <a:spLocks noChangeArrowheads="1"/>
            </p:cNvSpPr>
            <p:nvPr/>
          </p:nvSpPr>
          <p:spPr bwMode="auto">
            <a:xfrm>
              <a:off x="2212" y="3408"/>
              <a:ext cx="363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955" name="Rectangle 11"/>
            <p:cNvSpPr>
              <a:spLocks noChangeArrowheads="1"/>
            </p:cNvSpPr>
            <p:nvPr/>
          </p:nvSpPr>
          <p:spPr bwMode="auto">
            <a:xfrm>
              <a:off x="2575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956" name="Rectangle 12"/>
            <p:cNvSpPr>
              <a:spLocks noChangeArrowheads="1"/>
            </p:cNvSpPr>
            <p:nvPr/>
          </p:nvSpPr>
          <p:spPr bwMode="auto">
            <a:xfrm>
              <a:off x="2937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957" name="Rectangle 13"/>
            <p:cNvSpPr>
              <a:spLocks noChangeArrowheads="1"/>
            </p:cNvSpPr>
            <p:nvPr/>
          </p:nvSpPr>
          <p:spPr bwMode="auto">
            <a:xfrm>
              <a:off x="3299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958" name="Rectangle 14"/>
            <p:cNvSpPr>
              <a:spLocks noChangeArrowheads="1"/>
            </p:cNvSpPr>
            <p:nvPr/>
          </p:nvSpPr>
          <p:spPr bwMode="auto">
            <a:xfrm>
              <a:off x="3661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959" name="Rectangle 15"/>
            <p:cNvSpPr>
              <a:spLocks noChangeArrowheads="1"/>
            </p:cNvSpPr>
            <p:nvPr/>
          </p:nvSpPr>
          <p:spPr bwMode="auto">
            <a:xfrm>
              <a:off x="1152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960" name="Rectangle 16"/>
            <p:cNvSpPr>
              <a:spLocks noChangeArrowheads="1"/>
            </p:cNvSpPr>
            <p:nvPr/>
          </p:nvSpPr>
          <p:spPr bwMode="auto">
            <a:xfrm>
              <a:off x="816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961" name="Rectangle 17"/>
            <p:cNvSpPr>
              <a:spLocks noChangeArrowheads="1"/>
            </p:cNvSpPr>
            <p:nvPr/>
          </p:nvSpPr>
          <p:spPr bwMode="auto">
            <a:xfrm>
              <a:off x="48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962" name="Rectangle 18"/>
            <p:cNvSpPr>
              <a:spLocks noChangeArrowheads="1"/>
            </p:cNvSpPr>
            <p:nvPr/>
          </p:nvSpPr>
          <p:spPr bwMode="auto">
            <a:xfrm>
              <a:off x="144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0963" name="Text Box 19"/>
          <p:cNvSpPr txBox="1">
            <a:spLocks noChangeArrowheads="1"/>
          </p:cNvSpPr>
          <p:nvPr/>
        </p:nvSpPr>
        <p:spPr bwMode="auto">
          <a:xfrm>
            <a:off x="441325" y="1336675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210964" name="Text Box 20"/>
          <p:cNvSpPr txBox="1">
            <a:spLocks noChangeArrowheads="1"/>
          </p:cNvSpPr>
          <p:nvPr/>
        </p:nvSpPr>
        <p:spPr bwMode="auto">
          <a:xfrm>
            <a:off x="10509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10965" name="Text Box 21"/>
          <p:cNvSpPr txBox="1">
            <a:spLocks noChangeArrowheads="1"/>
          </p:cNvSpPr>
          <p:nvPr/>
        </p:nvSpPr>
        <p:spPr bwMode="auto">
          <a:xfrm>
            <a:off x="15843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10966" name="Text Box 22"/>
          <p:cNvSpPr txBox="1">
            <a:spLocks noChangeArrowheads="1"/>
          </p:cNvSpPr>
          <p:nvPr/>
        </p:nvSpPr>
        <p:spPr bwMode="auto">
          <a:xfrm>
            <a:off x="21177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0967" name="Text Box 23"/>
          <p:cNvSpPr txBox="1">
            <a:spLocks noChangeArrowheads="1"/>
          </p:cNvSpPr>
          <p:nvPr/>
        </p:nvSpPr>
        <p:spPr bwMode="auto">
          <a:xfrm>
            <a:off x="3184525" y="13366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10968" name="Text Box 24"/>
          <p:cNvSpPr txBox="1">
            <a:spLocks noChangeArrowheads="1"/>
          </p:cNvSpPr>
          <p:nvPr/>
        </p:nvSpPr>
        <p:spPr bwMode="auto">
          <a:xfrm>
            <a:off x="3870325" y="1336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10969" name="Text Box 25"/>
          <p:cNvSpPr txBox="1">
            <a:spLocks noChangeArrowheads="1"/>
          </p:cNvSpPr>
          <p:nvPr/>
        </p:nvSpPr>
        <p:spPr bwMode="auto">
          <a:xfrm>
            <a:off x="5089525" y="13366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10970" name="Text Box 26"/>
          <p:cNvSpPr txBox="1">
            <a:spLocks noChangeArrowheads="1"/>
          </p:cNvSpPr>
          <p:nvPr/>
        </p:nvSpPr>
        <p:spPr bwMode="auto">
          <a:xfrm>
            <a:off x="5622925" y="1336675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0971" name="Text Box 27"/>
          <p:cNvSpPr txBox="1">
            <a:spLocks noChangeArrowheads="1"/>
          </p:cNvSpPr>
          <p:nvPr/>
        </p:nvSpPr>
        <p:spPr bwMode="auto">
          <a:xfrm>
            <a:off x="61563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0972" name="Text Box 28"/>
          <p:cNvSpPr txBox="1">
            <a:spLocks noChangeArrowheads="1"/>
          </p:cNvSpPr>
          <p:nvPr/>
        </p:nvSpPr>
        <p:spPr bwMode="auto">
          <a:xfrm>
            <a:off x="68421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0973" name="Text Box 29"/>
          <p:cNvSpPr txBox="1">
            <a:spLocks noChangeArrowheads="1"/>
          </p:cNvSpPr>
          <p:nvPr/>
        </p:nvSpPr>
        <p:spPr bwMode="auto">
          <a:xfrm>
            <a:off x="79851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10974" name="Text Box 30"/>
          <p:cNvSpPr txBox="1">
            <a:spLocks noChangeArrowheads="1"/>
          </p:cNvSpPr>
          <p:nvPr/>
        </p:nvSpPr>
        <p:spPr bwMode="auto">
          <a:xfrm>
            <a:off x="85947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10975" name="Text Box 31"/>
          <p:cNvSpPr txBox="1">
            <a:spLocks noChangeArrowheads="1"/>
          </p:cNvSpPr>
          <p:nvPr/>
        </p:nvSpPr>
        <p:spPr bwMode="auto">
          <a:xfrm>
            <a:off x="7375525" y="1336675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0976" name="Line 32"/>
          <p:cNvSpPr>
            <a:spLocks noChangeShapeType="1"/>
          </p:cNvSpPr>
          <p:nvPr/>
        </p:nvSpPr>
        <p:spPr bwMode="auto">
          <a:xfrm>
            <a:off x="228600" y="1793875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152400" y="2743200"/>
            <a:ext cx="1593850" cy="495300"/>
            <a:chOff x="96" y="1728"/>
            <a:chExt cx="1004" cy="312"/>
          </a:xfrm>
        </p:grpSpPr>
        <p:sp>
          <p:nvSpPr>
            <p:cNvPr id="210978" name="Text Box 34"/>
            <p:cNvSpPr txBox="1">
              <a:spLocks noChangeArrowheads="1"/>
            </p:cNvSpPr>
            <p:nvPr/>
          </p:nvSpPr>
          <p:spPr bwMode="auto">
            <a:xfrm>
              <a:off x="96" y="1728"/>
              <a:ext cx="659" cy="28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400">
                  <a:solidFill>
                    <a:srgbClr val="336600"/>
                  </a:solidFill>
                </a:rPr>
                <a:t>marker</a:t>
              </a:r>
            </a:p>
          </p:txBody>
        </p:sp>
        <p:sp>
          <p:nvSpPr>
            <p:cNvPr id="210979" name="Text Box 35"/>
            <p:cNvSpPr txBox="1">
              <a:spLocks noChangeArrowheads="1"/>
            </p:cNvSpPr>
            <p:nvPr/>
          </p:nvSpPr>
          <p:spPr bwMode="auto">
            <a:xfrm>
              <a:off x="864" y="1728"/>
              <a:ext cx="236" cy="31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400">
                  <a:solidFill>
                    <a:srgbClr val="336600"/>
                  </a:solidFill>
                </a:rPr>
                <a:t>0</a:t>
              </a:r>
            </a:p>
          </p:txBody>
        </p:sp>
      </p:grpSp>
      <p:sp>
        <p:nvSpPr>
          <p:cNvPr id="210980" name="Text Box 36"/>
          <p:cNvSpPr txBox="1">
            <a:spLocks noChangeArrowheads="1"/>
          </p:cNvSpPr>
          <p:nvPr/>
        </p:nvSpPr>
        <p:spPr bwMode="auto">
          <a:xfrm>
            <a:off x="4876800" y="2743200"/>
            <a:ext cx="24384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Output: J</a:t>
            </a:r>
          </a:p>
        </p:txBody>
      </p:sp>
      <p:pic>
        <p:nvPicPr>
          <p:cNvPr id="39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151440106"/>
      </p:ext>
    </p:extLst>
  </p:cSld>
  <p:clrMapOvr>
    <a:masterClrMapping/>
  </p:clrMapOvr>
  <p:transition advTm="2291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210976" grpId="0" animBg="1"/>
      <p:bldP spid="210980" grpId="0" autoUpdateAnimBg="0"/>
    </p:bldLst>
  </p:timing>
  <p:extLst mod="1">
    <p:ext uri="{E180D4A7-C9FB-4DFB-919C-405C955672EB}">
      <p14:showEvtLst xmlns:p14="http://schemas.microsoft.com/office/powerpoint/2010/main">
        <p14:playEvt time="0" objId="38"/>
        <p14:stopEvt time="229165" objId="3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Algorithm</a:t>
            </a:r>
            <a:endParaRPr lang="en-US" sz="240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371600"/>
            <a:ext cx="8763000" cy="457200"/>
            <a:chOff x="144" y="3408"/>
            <a:chExt cx="5328" cy="240"/>
          </a:xfrm>
        </p:grpSpPr>
        <p:sp>
          <p:nvSpPr>
            <p:cNvPr id="211972" name="Rectangle 4"/>
            <p:cNvSpPr>
              <a:spLocks noChangeArrowheads="1"/>
            </p:cNvSpPr>
            <p:nvPr/>
          </p:nvSpPr>
          <p:spPr bwMode="auto">
            <a:xfrm>
              <a:off x="511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73" name="Rectangle 5"/>
            <p:cNvSpPr>
              <a:spLocks noChangeArrowheads="1"/>
            </p:cNvSpPr>
            <p:nvPr/>
          </p:nvSpPr>
          <p:spPr bwMode="auto">
            <a:xfrm>
              <a:off x="4748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74" name="Rectangle 6"/>
            <p:cNvSpPr>
              <a:spLocks noChangeArrowheads="1"/>
            </p:cNvSpPr>
            <p:nvPr/>
          </p:nvSpPr>
          <p:spPr bwMode="auto">
            <a:xfrm>
              <a:off x="4023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75" name="Rectangle 7"/>
            <p:cNvSpPr>
              <a:spLocks noChangeArrowheads="1"/>
            </p:cNvSpPr>
            <p:nvPr/>
          </p:nvSpPr>
          <p:spPr bwMode="auto">
            <a:xfrm>
              <a:off x="4385" y="3408"/>
              <a:ext cx="363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76" name="Rectangle 8"/>
            <p:cNvSpPr>
              <a:spLocks noChangeArrowheads="1"/>
            </p:cNvSpPr>
            <p:nvPr/>
          </p:nvSpPr>
          <p:spPr bwMode="auto">
            <a:xfrm>
              <a:off x="1488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77" name="Rectangle 9"/>
            <p:cNvSpPr>
              <a:spLocks noChangeArrowheads="1"/>
            </p:cNvSpPr>
            <p:nvPr/>
          </p:nvSpPr>
          <p:spPr bwMode="auto">
            <a:xfrm>
              <a:off x="185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78" name="Rectangle 10"/>
            <p:cNvSpPr>
              <a:spLocks noChangeArrowheads="1"/>
            </p:cNvSpPr>
            <p:nvPr/>
          </p:nvSpPr>
          <p:spPr bwMode="auto">
            <a:xfrm>
              <a:off x="2212" y="3408"/>
              <a:ext cx="363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79" name="Rectangle 11"/>
            <p:cNvSpPr>
              <a:spLocks noChangeArrowheads="1"/>
            </p:cNvSpPr>
            <p:nvPr/>
          </p:nvSpPr>
          <p:spPr bwMode="auto">
            <a:xfrm>
              <a:off x="2575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80" name="Rectangle 12"/>
            <p:cNvSpPr>
              <a:spLocks noChangeArrowheads="1"/>
            </p:cNvSpPr>
            <p:nvPr/>
          </p:nvSpPr>
          <p:spPr bwMode="auto">
            <a:xfrm>
              <a:off x="2937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81" name="Rectangle 13"/>
            <p:cNvSpPr>
              <a:spLocks noChangeArrowheads="1"/>
            </p:cNvSpPr>
            <p:nvPr/>
          </p:nvSpPr>
          <p:spPr bwMode="auto">
            <a:xfrm>
              <a:off x="3299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82" name="Rectangle 14"/>
            <p:cNvSpPr>
              <a:spLocks noChangeArrowheads="1"/>
            </p:cNvSpPr>
            <p:nvPr/>
          </p:nvSpPr>
          <p:spPr bwMode="auto">
            <a:xfrm>
              <a:off x="3661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83" name="Rectangle 15"/>
            <p:cNvSpPr>
              <a:spLocks noChangeArrowheads="1"/>
            </p:cNvSpPr>
            <p:nvPr/>
          </p:nvSpPr>
          <p:spPr bwMode="auto">
            <a:xfrm>
              <a:off x="1152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84" name="Rectangle 16"/>
            <p:cNvSpPr>
              <a:spLocks noChangeArrowheads="1"/>
            </p:cNvSpPr>
            <p:nvPr/>
          </p:nvSpPr>
          <p:spPr bwMode="auto">
            <a:xfrm>
              <a:off x="816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85" name="Rectangle 17"/>
            <p:cNvSpPr>
              <a:spLocks noChangeArrowheads="1"/>
            </p:cNvSpPr>
            <p:nvPr/>
          </p:nvSpPr>
          <p:spPr bwMode="auto">
            <a:xfrm>
              <a:off x="48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86" name="Rectangle 18"/>
            <p:cNvSpPr>
              <a:spLocks noChangeArrowheads="1"/>
            </p:cNvSpPr>
            <p:nvPr/>
          </p:nvSpPr>
          <p:spPr bwMode="auto">
            <a:xfrm>
              <a:off x="144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1987" name="Text Box 19"/>
          <p:cNvSpPr txBox="1">
            <a:spLocks noChangeArrowheads="1"/>
          </p:cNvSpPr>
          <p:nvPr/>
        </p:nvSpPr>
        <p:spPr bwMode="auto">
          <a:xfrm>
            <a:off x="441325" y="1336675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211988" name="Text Box 20"/>
          <p:cNvSpPr txBox="1">
            <a:spLocks noChangeArrowheads="1"/>
          </p:cNvSpPr>
          <p:nvPr/>
        </p:nvSpPr>
        <p:spPr bwMode="auto">
          <a:xfrm>
            <a:off x="10509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11989" name="Text Box 21"/>
          <p:cNvSpPr txBox="1">
            <a:spLocks noChangeArrowheads="1"/>
          </p:cNvSpPr>
          <p:nvPr/>
        </p:nvSpPr>
        <p:spPr bwMode="auto">
          <a:xfrm>
            <a:off x="15843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11990" name="Text Box 22"/>
          <p:cNvSpPr txBox="1">
            <a:spLocks noChangeArrowheads="1"/>
          </p:cNvSpPr>
          <p:nvPr/>
        </p:nvSpPr>
        <p:spPr bwMode="auto">
          <a:xfrm>
            <a:off x="21177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1991" name="Text Box 23"/>
          <p:cNvSpPr txBox="1">
            <a:spLocks noChangeArrowheads="1"/>
          </p:cNvSpPr>
          <p:nvPr/>
        </p:nvSpPr>
        <p:spPr bwMode="auto">
          <a:xfrm>
            <a:off x="3184525" y="13366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11992" name="Text Box 24"/>
          <p:cNvSpPr txBox="1">
            <a:spLocks noChangeArrowheads="1"/>
          </p:cNvSpPr>
          <p:nvPr/>
        </p:nvSpPr>
        <p:spPr bwMode="auto">
          <a:xfrm>
            <a:off x="3870325" y="1336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11993" name="Text Box 25"/>
          <p:cNvSpPr txBox="1">
            <a:spLocks noChangeArrowheads="1"/>
          </p:cNvSpPr>
          <p:nvPr/>
        </p:nvSpPr>
        <p:spPr bwMode="auto">
          <a:xfrm>
            <a:off x="5089525" y="13366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11994" name="Text Box 26"/>
          <p:cNvSpPr txBox="1">
            <a:spLocks noChangeArrowheads="1"/>
          </p:cNvSpPr>
          <p:nvPr/>
        </p:nvSpPr>
        <p:spPr bwMode="auto">
          <a:xfrm>
            <a:off x="5622925" y="1336675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1995" name="Text Box 27"/>
          <p:cNvSpPr txBox="1">
            <a:spLocks noChangeArrowheads="1"/>
          </p:cNvSpPr>
          <p:nvPr/>
        </p:nvSpPr>
        <p:spPr bwMode="auto">
          <a:xfrm>
            <a:off x="61563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1996" name="Text Box 28"/>
          <p:cNvSpPr txBox="1">
            <a:spLocks noChangeArrowheads="1"/>
          </p:cNvSpPr>
          <p:nvPr/>
        </p:nvSpPr>
        <p:spPr bwMode="auto">
          <a:xfrm>
            <a:off x="68421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1997" name="Text Box 29"/>
          <p:cNvSpPr txBox="1">
            <a:spLocks noChangeArrowheads="1"/>
          </p:cNvSpPr>
          <p:nvPr/>
        </p:nvSpPr>
        <p:spPr bwMode="auto">
          <a:xfrm>
            <a:off x="79851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11998" name="Text Box 30"/>
          <p:cNvSpPr txBox="1">
            <a:spLocks noChangeArrowheads="1"/>
          </p:cNvSpPr>
          <p:nvPr/>
        </p:nvSpPr>
        <p:spPr bwMode="auto">
          <a:xfrm>
            <a:off x="85947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11999" name="Text Box 31"/>
          <p:cNvSpPr txBox="1">
            <a:spLocks noChangeArrowheads="1"/>
          </p:cNvSpPr>
          <p:nvPr/>
        </p:nvSpPr>
        <p:spPr bwMode="auto">
          <a:xfrm>
            <a:off x="7375525" y="1336675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2000" name="Line 32"/>
          <p:cNvSpPr>
            <a:spLocks noChangeShapeType="1"/>
          </p:cNvSpPr>
          <p:nvPr/>
        </p:nvSpPr>
        <p:spPr bwMode="auto">
          <a:xfrm>
            <a:off x="838200" y="1828800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001" name="Text Box 33"/>
          <p:cNvSpPr txBox="1">
            <a:spLocks noChangeArrowheads="1"/>
          </p:cNvSpPr>
          <p:nvPr/>
        </p:nvSpPr>
        <p:spPr bwMode="auto">
          <a:xfrm>
            <a:off x="152400" y="2743200"/>
            <a:ext cx="1046163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>
                <a:solidFill>
                  <a:srgbClr val="336600"/>
                </a:solidFill>
              </a:rPr>
              <a:t>marker</a:t>
            </a:r>
          </a:p>
        </p:txBody>
      </p:sp>
      <p:sp>
        <p:nvSpPr>
          <p:cNvPr id="212002" name="Text Box 34"/>
          <p:cNvSpPr txBox="1">
            <a:spLocks noChangeArrowheads="1"/>
          </p:cNvSpPr>
          <p:nvPr/>
        </p:nvSpPr>
        <p:spPr bwMode="auto">
          <a:xfrm>
            <a:off x="1371600" y="2743200"/>
            <a:ext cx="37465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>
                <a:solidFill>
                  <a:srgbClr val="336600"/>
                </a:solidFill>
              </a:rPr>
              <a:t>1</a:t>
            </a:r>
          </a:p>
        </p:txBody>
      </p:sp>
      <p:sp>
        <p:nvSpPr>
          <p:cNvPr id="212003" name="Text Box 35"/>
          <p:cNvSpPr txBox="1">
            <a:spLocks noChangeArrowheads="1"/>
          </p:cNvSpPr>
          <p:nvPr/>
        </p:nvSpPr>
        <p:spPr bwMode="auto">
          <a:xfrm>
            <a:off x="4876800" y="2743200"/>
            <a:ext cx="24384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Output: J</a:t>
            </a:r>
          </a:p>
        </p:txBody>
      </p:sp>
      <p:pic>
        <p:nvPicPr>
          <p:cNvPr id="39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885779380"/>
      </p:ext>
    </p:extLst>
  </p:cSld>
  <p:clrMapOvr>
    <a:masterClrMapping/>
  </p:clrMapOvr>
  <p:transition advTm="35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8"/>
        <p14:stopEvt time="3512" objId="38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Algorithm</a:t>
            </a:r>
            <a:endParaRPr lang="en-US" sz="240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371600"/>
            <a:ext cx="8763000" cy="457200"/>
            <a:chOff x="144" y="3408"/>
            <a:chExt cx="5328" cy="240"/>
          </a:xfrm>
        </p:grpSpPr>
        <p:sp>
          <p:nvSpPr>
            <p:cNvPr id="212996" name="Rectangle 4"/>
            <p:cNvSpPr>
              <a:spLocks noChangeArrowheads="1"/>
            </p:cNvSpPr>
            <p:nvPr/>
          </p:nvSpPr>
          <p:spPr bwMode="auto">
            <a:xfrm>
              <a:off x="511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997" name="Rectangle 5"/>
            <p:cNvSpPr>
              <a:spLocks noChangeArrowheads="1"/>
            </p:cNvSpPr>
            <p:nvPr/>
          </p:nvSpPr>
          <p:spPr bwMode="auto">
            <a:xfrm>
              <a:off x="4748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998" name="Rectangle 6"/>
            <p:cNvSpPr>
              <a:spLocks noChangeArrowheads="1"/>
            </p:cNvSpPr>
            <p:nvPr/>
          </p:nvSpPr>
          <p:spPr bwMode="auto">
            <a:xfrm>
              <a:off x="4023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999" name="Rectangle 7"/>
            <p:cNvSpPr>
              <a:spLocks noChangeArrowheads="1"/>
            </p:cNvSpPr>
            <p:nvPr/>
          </p:nvSpPr>
          <p:spPr bwMode="auto">
            <a:xfrm>
              <a:off x="4385" y="3408"/>
              <a:ext cx="363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00" name="Rectangle 8"/>
            <p:cNvSpPr>
              <a:spLocks noChangeArrowheads="1"/>
            </p:cNvSpPr>
            <p:nvPr/>
          </p:nvSpPr>
          <p:spPr bwMode="auto">
            <a:xfrm>
              <a:off x="1488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01" name="Rectangle 9"/>
            <p:cNvSpPr>
              <a:spLocks noChangeArrowheads="1"/>
            </p:cNvSpPr>
            <p:nvPr/>
          </p:nvSpPr>
          <p:spPr bwMode="auto">
            <a:xfrm>
              <a:off x="185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02" name="Rectangle 10"/>
            <p:cNvSpPr>
              <a:spLocks noChangeArrowheads="1"/>
            </p:cNvSpPr>
            <p:nvPr/>
          </p:nvSpPr>
          <p:spPr bwMode="auto">
            <a:xfrm>
              <a:off x="2212" y="3408"/>
              <a:ext cx="363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03" name="Rectangle 11"/>
            <p:cNvSpPr>
              <a:spLocks noChangeArrowheads="1"/>
            </p:cNvSpPr>
            <p:nvPr/>
          </p:nvSpPr>
          <p:spPr bwMode="auto">
            <a:xfrm>
              <a:off x="2575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04" name="Rectangle 12"/>
            <p:cNvSpPr>
              <a:spLocks noChangeArrowheads="1"/>
            </p:cNvSpPr>
            <p:nvPr/>
          </p:nvSpPr>
          <p:spPr bwMode="auto">
            <a:xfrm>
              <a:off x="2937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05" name="Rectangle 13"/>
            <p:cNvSpPr>
              <a:spLocks noChangeArrowheads="1"/>
            </p:cNvSpPr>
            <p:nvPr/>
          </p:nvSpPr>
          <p:spPr bwMode="auto">
            <a:xfrm>
              <a:off x="3299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06" name="Rectangle 14"/>
            <p:cNvSpPr>
              <a:spLocks noChangeArrowheads="1"/>
            </p:cNvSpPr>
            <p:nvPr/>
          </p:nvSpPr>
          <p:spPr bwMode="auto">
            <a:xfrm>
              <a:off x="3661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07" name="Rectangle 15"/>
            <p:cNvSpPr>
              <a:spLocks noChangeArrowheads="1"/>
            </p:cNvSpPr>
            <p:nvPr/>
          </p:nvSpPr>
          <p:spPr bwMode="auto">
            <a:xfrm>
              <a:off x="1152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08" name="Rectangle 16"/>
            <p:cNvSpPr>
              <a:spLocks noChangeArrowheads="1"/>
            </p:cNvSpPr>
            <p:nvPr/>
          </p:nvSpPr>
          <p:spPr bwMode="auto">
            <a:xfrm>
              <a:off x="816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09" name="Rectangle 17"/>
            <p:cNvSpPr>
              <a:spLocks noChangeArrowheads="1"/>
            </p:cNvSpPr>
            <p:nvPr/>
          </p:nvSpPr>
          <p:spPr bwMode="auto">
            <a:xfrm>
              <a:off x="480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010" name="Rectangle 18"/>
            <p:cNvSpPr>
              <a:spLocks noChangeArrowheads="1"/>
            </p:cNvSpPr>
            <p:nvPr/>
          </p:nvSpPr>
          <p:spPr bwMode="auto">
            <a:xfrm>
              <a:off x="144" y="3408"/>
              <a:ext cx="362" cy="240"/>
            </a:xfrm>
            <a:prstGeom prst="rect">
              <a:avLst/>
            </a:prstGeom>
            <a:solidFill>
              <a:srgbClr val="95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3011" name="Text Box 19"/>
          <p:cNvSpPr txBox="1">
            <a:spLocks noChangeArrowheads="1"/>
          </p:cNvSpPr>
          <p:nvPr/>
        </p:nvSpPr>
        <p:spPr bwMode="auto">
          <a:xfrm>
            <a:off x="441325" y="1336675"/>
            <a:ext cx="30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213012" name="Text Box 20"/>
          <p:cNvSpPr txBox="1">
            <a:spLocks noChangeArrowheads="1"/>
          </p:cNvSpPr>
          <p:nvPr/>
        </p:nvSpPr>
        <p:spPr bwMode="auto">
          <a:xfrm>
            <a:off x="10509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13013" name="Text Box 21"/>
          <p:cNvSpPr txBox="1">
            <a:spLocks noChangeArrowheads="1"/>
          </p:cNvSpPr>
          <p:nvPr/>
        </p:nvSpPr>
        <p:spPr bwMode="auto">
          <a:xfrm>
            <a:off x="15843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13014" name="Text Box 22"/>
          <p:cNvSpPr txBox="1">
            <a:spLocks noChangeArrowheads="1"/>
          </p:cNvSpPr>
          <p:nvPr/>
        </p:nvSpPr>
        <p:spPr bwMode="auto">
          <a:xfrm>
            <a:off x="21177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3015" name="Text Box 23"/>
          <p:cNvSpPr txBox="1">
            <a:spLocks noChangeArrowheads="1"/>
          </p:cNvSpPr>
          <p:nvPr/>
        </p:nvSpPr>
        <p:spPr bwMode="auto">
          <a:xfrm>
            <a:off x="3184525" y="13366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13016" name="Text Box 24"/>
          <p:cNvSpPr txBox="1">
            <a:spLocks noChangeArrowheads="1"/>
          </p:cNvSpPr>
          <p:nvPr/>
        </p:nvSpPr>
        <p:spPr bwMode="auto">
          <a:xfrm>
            <a:off x="3870325" y="1336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13017" name="Text Box 25"/>
          <p:cNvSpPr txBox="1">
            <a:spLocks noChangeArrowheads="1"/>
          </p:cNvSpPr>
          <p:nvPr/>
        </p:nvSpPr>
        <p:spPr bwMode="auto">
          <a:xfrm>
            <a:off x="5089525" y="13366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13018" name="Text Box 26"/>
          <p:cNvSpPr txBox="1">
            <a:spLocks noChangeArrowheads="1"/>
          </p:cNvSpPr>
          <p:nvPr/>
        </p:nvSpPr>
        <p:spPr bwMode="auto">
          <a:xfrm>
            <a:off x="5622925" y="1336675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3019" name="Text Box 27"/>
          <p:cNvSpPr txBox="1">
            <a:spLocks noChangeArrowheads="1"/>
          </p:cNvSpPr>
          <p:nvPr/>
        </p:nvSpPr>
        <p:spPr bwMode="auto">
          <a:xfrm>
            <a:off x="61563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3020" name="Text Box 28"/>
          <p:cNvSpPr txBox="1">
            <a:spLocks noChangeArrowheads="1"/>
          </p:cNvSpPr>
          <p:nvPr/>
        </p:nvSpPr>
        <p:spPr bwMode="auto">
          <a:xfrm>
            <a:off x="68421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13021" name="Text Box 29"/>
          <p:cNvSpPr txBox="1">
            <a:spLocks noChangeArrowheads="1"/>
          </p:cNvSpPr>
          <p:nvPr/>
        </p:nvSpPr>
        <p:spPr bwMode="auto">
          <a:xfrm>
            <a:off x="79851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13022" name="Text Box 30"/>
          <p:cNvSpPr txBox="1">
            <a:spLocks noChangeArrowheads="1"/>
          </p:cNvSpPr>
          <p:nvPr/>
        </p:nvSpPr>
        <p:spPr bwMode="auto">
          <a:xfrm>
            <a:off x="8594725" y="13366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13023" name="Text Box 31"/>
          <p:cNvSpPr txBox="1">
            <a:spLocks noChangeArrowheads="1"/>
          </p:cNvSpPr>
          <p:nvPr/>
        </p:nvSpPr>
        <p:spPr bwMode="auto">
          <a:xfrm>
            <a:off x="7375525" y="1336675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3024" name="Line 32"/>
          <p:cNvSpPr>
            <a:spLocks noChangeShapeType="1"/>
          </p:cNvSpPr>
          <p:nvPr/>
        </p:nvSpPr>
        <p:spPr bwMode="auto">
          <a:xfrm>
            <a:off x="1371600" y="1828800"/>
            <a:ext cx="0" cy="60960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3025" name="Text Box 33"/>
          <p:cNvSpPr txBox="1">
            <a:spLocks noChangeArrowheads="1"/>
          </p:cNvSpPr>
          <p:nvPr/>
        </p:nvSpPr>
        <p:spPr bwMode="auto">
          <a:xfrm>
            <a:off x="152400" y="2743200"/>
            <a:ext cx="1046163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>
                <a:solidFill>
                  <a:srgbClr val="336600"/>
                </a:solidFill>
              </a:rPr>
              <a:t>marker</a:t>
            </a:r>
          </a:p>
        </p:txBody>
      </p:sp>
      <p:sp>
        <p:nvSpPr>
          <p:cNvPr id="213026" name="Text Box 34"/>
          <p:cNvSpPr txBox="1">
            <a:spLocks noChangeArrowheads="1"/>
          </p:cNvSpPr>
          <p:nvPr/>
        </p:nvSpPr>
        <p:spPr bwMode="auto">
          <a:xfrm>
            <a:off x="1371600" y="2743200"/>
            <a:ext cx="37465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400">
                <a:solidFill>
                  <a:srgbClr val="336600"/>
                </a:solidFill>
              </a:rPr>
              <a:t>2</a:t>
            </a:r>
          </a:p>
        </p:txBody>
      </p:sp>
      <p:sp>
        <p:nvSpPr>
          <p:cNvPr id="213027" name="Text Box 35"/>
          <p:cNvSpPr txBox="1">
            <a:spLocks noChangeArrowheads="1"/>
          </p:cNvSpPr>
          <p:nvPr/>
        </p:nvSpPr>
        <p:spPr bwMode="auto">
          <a:xfrm>
            <a:off x="4876800" y="2743200"/>
            <a:ext cx="24384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Output: J</a:t>
            </a:r>
          </a:p>
        </p:txBody>
      </p:sp>
      <p:pic>
        <p:nvPicPr>
          <p:cNvPr id="38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923526090"/>
      </p:ext>
    </p:extLst>
  </p:cSld>
  <p:clrMapOvr>
    <a:masterClrMapping/>
  </p:clrMapOvr>
  <p:transition advTm="1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7"/>
        <p14:stopEvt time="1678" objId="3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23D7F78-CA7D-43EE-B758-3DEED4476A2D}"/>
  <p:tag name="ATHENA.CUSTOMXMLCONTENT" val="&lt;?xml version=&quot;1.0&quot;?&gt;&lt;athena xmlns=&quot;http://schemas.microsoft.com/edu/athena&quot; version=&quot;0.1.3885.0&quot;&gt;&lt;timings duration=&quot;87226&quot;/&gt;&lt;/athena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5344F25-6B57-49F1-9DDE-A98C8A48EF03}"/>
  <p:tag name="ATHENA.CUSTOMXMLCONTENT" val="&lt;?xml version=&quot;1.0&quot;?&gt;&lt;athena xmlns=&quot;http://schemas.microsoft.com/edu/athena&quot; version=&quot;0.1.3885.0&quot;&gt;&lt;media embedded=&quot;true&quot; recordStart=&quot;0&quot; recordEnd=&quot;24579&quot; recordLength=&quot;24579&quot; start=&quot;0&quot; end=&quot;2457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0|35.5|3.1|14|2.7"/>
  <p:tag name="ATHENA.CUSTOMXMLID" val="{B447D9EC-3FE1-45F3-8A96-8BAA17964EB6}"/>
  <p:tag name="ATHENA.CUSTOMXMLCONTENT" val="&lt;?xml version=&quot;1.0&quot;?&gt;&lt;athena xmlns=&quot;http://schemas.microsoft.com/edu/athena&quot; version=&quot;0.1.3885.0&quot;&gt;&lt;timings duration=&quot;81689&quot;/&gt;&lt;/athena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D365573-E8E9-4543-9ED7-E78F4AAA328D}"/>
  <p:tag name="ATHENA.CUSTOMXMLCONTENT" val="&lt;?xml version=&quot;1.0&quot;?&gt;&lt;athena xmlns=&quot;http://schemas.microsoft.com/edu/athena&quot; version=&quot;0.1.3885.0&quot;&gt;&lt;media embedded=&quot;true&quot; recordStart=&quot;0&quot; recordEnd=&quot;81689&quot; recordLength=&quot;81689&quot; start=&quot;0&quot; end=&quot;8168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4.3|10.5|81"/>
  <p:tag name="ATHENA.CUSTOMXMLID" val="{0F99D27C-C66D-4532-8646-D28ECED1E6BC}"/>
  <p:tag name="ATHENA.CUSTOMXMLCONTENT" val="&lt;?xml version=&quot;1.0&quot;?&gt;&lt;athena xmlns=&quot;http://schemas.microsoft.com/edu/athena&quot; version=&quot;0.1.3885.0&quot;&gt;&lt;timings duration=&quot;229147&quot;/&gt;&lt;/athena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044602B-BEFD-4B66-93ED-0C238EE7FEAA}"/>
  <p:tag name="ATHENA.CUSTOMXMLCONTENT" val="&lt;?xml version=&quot;1.0&quot;?&gt;&lt;athena xmlns=&quot;http://schemas.microsoft.com/edu/athena&quot; version=&quot;0.1.3885.0&quot;&gt;&lt;media embedded=&quot;true&quot; recordStart=&quot;0&quot; recordEnd=&quot;229147&quot; recordLength=&quot;229147&quot; start=&quot;0&quot; end=&quot;22914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5BB1323-1C73-487B-9D79-1CE1809B7DD2}"/>
  <p:tag name="ATHENA.CUSTOMXMLCONTENT" val="&lt;?xml version=&quot;1.0&quot;?&gt;&lt;athena xmlns=&quot;http://schemas.microsoft.com/edu/athena&quot; version=&quot;0.1.3885.0&quot;&gt;&lt;timings duration=&quot;3623&quot;/&gt;&lt;/athena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7C619AD-CA3D-4B38-A1DF-D872884A2194}"/>
  <p:tag name="ATHENA.CUSTOMXMLCONTENT" val="&lt;?xml version=&quot;1.0&quot;?&gt;&lt;athena xmlns=&quot;http://schemas.microsoft.com/edu/athena&quot; version=&quot;0.1.3885.0&quot;&gt;&lt;media embedded=&quot;true&quot; recordStart=&quot;0&quot; recordEnd=&quot;3623&quot; recordLength=&quot;3623&quot; start=&quot;0&quot; end=&quot;3623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AAC99AB-B0DF-4A32-A230-2974AAAA5C80}"/>
  <p:tag name="ATHENA.CUSTOMXMLCONTENT" val="&lt;?xml version=&quot;1.0&quot;?&gt;&lt;athena xmlns=&quot;http://schemas.microsoft.com/edu/athena&quot; version=&quot;0.1.3885.0&quot;&gt;&lt;timings duration=&quot;1765&quot;/&gt;&lt;/athena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3D6C6B6-74E2-4CFB-ADFF-AA47014FD125}"/>
  <p:tag name="ATHENA.CUSTOMXMLCONTENT" val="&lt;?xml version=&quot;1.0&quot;?&gt;&lt;athena xmlns=&quot;http://schemas.microsoft.com/edu/athena&quot; version=&quot;0.1.3885.0&quot;&gt;&lt;media embedded=&quot;true&quot; recordStart=&quot;0&quot; recordEnd=&quot;1765&quot; recordLength=&quot;1765&quot; start=&quot;0&quot; end=&quot;176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A981954-2401-4F0D-9E63-44065E564324}"/>
  <p:tag name="ATHENA.CUSTOMXMLCONTENT" val="&lt;?xml version=&quot;1.0&quot;?&gt;&lt;athena xmlns=&quot;http://schemas.microsoft.com/edu/athena&quot; version=&quot;0.1.3885.0&quot;&gt;&lt;timings duration=&quot;2288&quot;/&gt;&lt;/athena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F05672F-BB25-4CB6-8C1D-996456178DF0}"/>
  <p:tag name="ATHENA.CUSTOMXMLCONTENT" val="&lt;?xml version=&quot;1.0&quot;?&gt;&lt;athena xmlns=&quot;http://schemas.microsoft.com/edu/athena&quot; version=&quot;0.1.3885.0&quot;&gt;&lt;media embedded=&quot;true&quot; recordStart=&quot;0&quot; recordEnd=&quot;87226&quot; recordLength=&quot;87226&quot; start=&quot;0&quot; end=&quot;8722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2564BFF-93D1-4476-B950-F3789E536E1A}"/>
  <p:tag name="ATHENA.CUSTOMXMLCONTENT" val="&lt;?xml version=&quot;1.0&quot;?&gt;&lt;athena xmlns=&quot;http://schemas.microsoft.com/edu/athena&quot; version=&quot;0.1.3885.0&quot;&gt;&lt;media embedded=&quot;true&quot; recordStart=&quot;0&quot; recordEnd=&quot;2288&quot; recordLength=&quot;2288&quot; start=&quot;0&quot; end=&quot;228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5FEFFBF-DB32-479C-9F8F-A68546973AAD}"/>
  <p:tag name="ATHENA.CUSTOMXMLCONTENT" val="&lt;?xml version=&quot;1.0&quot;?&gt;&lt;athena xmlns=&quot;http://schemas.microsoft.com/edu/athena&quot; version=&quot;0.1.3885.0&quot;&gt;&lt;timings duration=&quot;1069&quot;/&gt;&lt;/athena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D7FDC17-09ED-4525-88AC-662C7445D8BC}"/>
  <p:tag name="ATHENA.CUSTOMXMLCONTENT" val="&lt;?xml version=&quot;1.0&quot;?&gt;&lt;athena xmlns=&quot;http://schemas.microsoft.com/edu/athena&quot; version=&quot;0.1.3885.0&quot;&gt;&lt;media embedded=&quot;true&quot; recordStart=&quot;0&quot; recordEnd=&quot;1069&quot; recordLength=&quot;1069&quot; start=&quot;0&quot; end=&quot;106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1FBAB79-DA15-4787-BAF2-84032542D2FC}"/>
  <p:tag name="ATHENA.CUSTOMXMLCONTENT" val="&lt;?xml version=&quot;1.0&quot;?&gt;&lt;athena xmlns=&quot;http://schemas.microsoft.com/edu/athena&quot; version=&quot;0.1.3885.0&quot;&gt;&lt;timings duration=&quot;9939&quot;/&gt;&lt;/athena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42BF195-B28B-47A9-A3DF-7A19C3D2CBC1}"/>
  <p:tag name="ATHENA.CUSTOMXMLCONTENT" val="&lt;?xml version=&quot;1.0&quot;?&gt;&lt;athena xmlns=&quot;http://schemas.microsoft.com/edu/athena&quot; version=&quot;0.1.3885.0&quot;&gt;&lt;media embedded=&quot;true&quot; recordStart=&quot;0&quot; recordEnd=&quot;9939&quot; recordLength=&quot;9939&quot; start=&quot;0&quot; end=&quot;993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32CA431-72C1-450B-98AC-D8DB6FCC12E5}"/>
  <p:tag name="ATHENA.CUSTOMXMLCONTENT" val="&lt;?xml version=&quot;1.0&quot;?&gt;&lt;athena xmlns=&quot;http://schemas.microsoft.com/edu/athena&quot; version=&quot;0.1.3885.0&quot;&gt;&lt;timings duration=&quot;1359&quot;/&gt;&lt;/athena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4552D80-6014-4A22-8C7E-EC668F14ADB6}"/>
  <p:tag name="ATHENA.CUSTOMXMLCONTENT" val="&lt;?xml version=&quot;1.0&quot;?&gt;&lt;athena xmlns=&quot;http://schemas.microsoft.com/edu/athena&quot; version=&quot;0.1.3885.0&quot;&gt;&lt;media embedded=&quot;true&quot; recordStart=&quot;0&quot; recordEnd=&quot;1359&quot; recordLength=&quot;1359&quot; start=&quot;0&quot; end=&quot;135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CFE1420-49CE-4130-8C0E-AE8CA935ADDC}"/>
  <p:tag name="ATHENA.CUSTOMXMLCONTENT" val="&lt;?xml version=&quot;1.0&quot;?&gt;&lt;athena xmlns=&quot;http://schemas.microsoft.com/edu/athena&quot; version=&quot;0.1.3885.0&quot;&gt;&lt;timings duration=&quot;23279&quot;/&gt;&lt;/athena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891C123-9835-4FF4-85E8-482BCBB23CF8}"/>
  <p:tag name="ATHENA.CUSTOMXMLCONTENT" val="&lt;?xml version=&quot;1.0&quot;?&gt;&lt;athena xmlns=&quot;http://schemas.microsoft.com/edu/athena&quot; version=&quot;0.1.3885.0&quot;&gt;&lt;media embedded=&quot;true&quot; recordStart=&quot;0&quot; recordEnd=&quot;23279&quot; recordLength=&quot;23279&quot; start=&quot;0&quot; end=&quot;2327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60052DE-B9D2-4A0F-887B-5F718EB9E6A1}"/>
  <p:tag name="ATHENA.CUSTOMXMLCONTENT" val="&lt;?xml version=&quot;1.0&quot;?&gt;&lt;athena xmlns=&quot;http://schemas.microsoft.com/edu/athena&quot; version=&quot;0.1.3885.0&quot;&gt;&lt;timings duration=&quot;17706&quot;/&gt;&lt;/athena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4B0FFE4-B0C5-413D-AB53-D40E32BAF90C}"/>
  <p:tag name="ATHENA.CUSTOMXMLCONTENT" val="&lt;?xml version=&quot;1.0&quot;?&gt;&lt;athena xmlns=&quot;http://schemas.microsoft.com/edu/athena&quot; version=&quot;0.1.3885.0&quot;&gt;&lt;timings duration=&quot;407232&quot;/&gt;&lt;/athena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509A92C-D47B-4311-A707-823D20883A56}"/>
  <p:tag name="ATHENA.CUSTOMXMLCONTENT" val="&lt;?xml version=&quot;1.0&quot;?&gt;&lt;athena xmlns=&quot;http://schemas.microsoft.com/edu/athena&quot; version=&quot;0.1.3885.0&quot;&gt;&lt;media embedded=&quot;true&quot; recordStart=&quot;0&quot; recordEnd=&quot;17706&quot; recordLength=&quot;17706&quot; start=&quot;0&quot; end=&quot;1770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|6.2|8.8"/>
  <p:tag name="ATHENA.CUSTOMXMLID" val="{4E827928-6A5E-47DE-946F-84BD06484834}"/>
  <p:tag name="ATHENA.CUSTOMXMLCONTENT" val="&lt;?xml version=&quot;1.0&quot;?&gt;&lt;athena xmlns=&quot;http://schemas.microsoft.com/edu/athena&quot; version=&quot;0.1.3885.0&quot;&gt;&lt;timings duration=&quot;81746&quot;/&gt;&lt;/athena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40D7B7F-1E6A-4404-976E-45872805D9B4}"/>
  <p:tag name="ATHENA.CUSTOMXMLCONTENT" val="&lt;?xml version=&quot;1.0&quot;?&gt;&lt;athena xmlns=&quot;http://schemas.microsoft.com/edu/athena&quot; version=&quot;0.1.3885.0&quot;&gt;&lt;media embedded=&quot;true&quot; recordStart=&quot;0&quot; recordEnd=&quot;81746&quot; recordLength=&quot;81746&quot; start=&quot;0&quot; end=&quot;8174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6.1|192.2|710.5|0.8|1.4|45.2|1.6"/>
  <p:tag name="ATHENA.CUSTOMXMLID" val="{AE0BA0E1-DACA-43CA-B56D-8E02BC8ABBFD}"/>
  <p:tag name="ATHENA.CUSTOMXMLCONTENT" val="&lt;?xml version=&quot;1.0&quot;?&gt;&lt;athena xmlns=&quot;http://schemas.microsoft.com/edu/athena&quot; version=&quot;0.1.3885.0&quot;&gt;&lt;timings duration=&quot;1149946&quot;/&gt;&lt;/athena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557FD76-2A84-421A-A3E2-D4DBB43159C2}"/>
  <p:tag name="ATHENA.CUSTOMXMLCONTENT" val="&lt;?xml version=&quot;1.0&quot;?&gt;&lt;athena xmlns=&quot;http://schemas.microsoft.com/edu/athena&quot; version=&quot;0.1.3885.0&quot;&gt;&lt;media embedded=&quot;true&quot; recordStart=&quot;0&quot; recordEnd=&quot;1149946&quot; recordLength=&quot;1149946&quot; start=&quot;0&quot; end=&quot;114994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2.6"/>
  <p:tag name="ATHENA.CUSTOMXMLID" val="{22A73DB6-28DF-463C-9CCD-3D91E9571E48}"/>
  <p:tag name="ATHENA.CUSTOMXMLCONTENT" val="&lt;?xml version=&quot;1.0&quot;?&gt;&lt;athena xmlns=&quot;http://schemas.microsoft.com/edu/athena&quot; version=&quot;0.1.3885.0&quot;&gt;&lt;timings duration=&quot;26947&quot;/&gt;&lt;/athena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52085CA-7004-4C43-A19A-0ADDA5D3065A}"/>
  <p:tag name="ATHENA.CUSTOMXMLCONTENT" val="&lt;?xml version=&quot;1.0&quot;?&gt;&lt;athena xmlns=&quot;http://schemas.microsoft.com/edu/athena&quot; version=&quot;0.1.3885.0&quot;&gt;&lt;media embedded=&quot;true&quot; recordStart=&quot;0&quot; recordEnd=&quot;26947&quot; recordLength=&quot;26947&quot; start=&quot;0&quot; end=&quot;2694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9.5|33.2|1.7"/>
  <p:tag name="ATHENA.CUSTOMXMLID" val="{9474994B-9276-4E59-A1DC-0CEF49322A24}"/>
  <p:tag name="ATHENA.CUSTOMXMLCONTENT" val="&lt;?xml version=&quot;1.0&quot;?&gt;&lt;athena xmlns=&quot;http://schemas.microsoft.com/edu/athena&quot; version=&quot;0.1.3885.0&quot;&gt;&lt;timings duration=&quot;376965&quot;/&gt;&lt;/athena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089784D-066D-4229-9F0A-5EC0EFC3CDA6}"/>
  <p:tag name="ATHENA.CUSTOMXMLCONTENT" val="&lt;?xml version=&quot;1.0&quot;?&gt;&lt;athena xmlns=&quot;http://schemas.microsoft.com/edu/athena&quot; version=&quot;0.1.3885.0&quot;&gt;&lt;media embedded=&quot;true&quot; recordStart=&quot;0&quot; recordEnd=&quot;376965&quot; recordLength=&quot;376965&quot; start=&quot;0&quot; end=&quot;37696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86E5478-2B45-4598-8A58-030D0295C3A9}"/>
  <p:tag name="ATHENA.CUSTOMXMLCONTENT" val="&lt;?xml version=&quot;1.0&quot;?&gt;&lt;athena xmlns=&quot;http://schemas.microsoft.com/edu/athena&quot; version=&quot;0.1.3885.0&quot;&gt;&lt;timings duration=&quot;1081&quot;/&gt;&lt;/athena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27A0D25-A48D-4527-9980-84211BF82461}"/>
  <p:tag name="ATHENA.CUSTOMXMLCONTENT" val="&lt;?xml version=&quot;1.0&quot;?&gt;&lt;athena xmlns=&quot;http://schemas.microsoft.com/edu/athena&quot; version=&quot;0.1.3885.0&quot;&gt;&lt;media embedded=&quot;true&quot; recordStart=&quot;0&quot; recordEnd=&quot;407232&quot; recordLength=&quot;407232&quot; start=&quot;0&quot; end=&quot;40723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05B38BB-99F6-4F13-9E28-9E07D91AF170}"/>
  <p:tag name="ATHENA.CUSTOMXMLCONTENT" val="&lt;?xml version=&quot;1.0&quot;?&gt;&lt;athena xmlns=&quot;http://schemas.microsoft.com/edu/athena&quot; version=&quot;0.1.3885.0&quot;&gt;&lt;media embedded=&quot;true&quot; recordStart=&quot;0&quot; recordEnd=&quot;1081&quot; recordLength=&quot;1081&quot; start=&quot;0&quot; end=&quot;108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4.1|1|1"/>
  <p:tag name="ATHENA.CUSTOMXMLID" val="{BA64DAA1-FBA6-49FD-87D5-E209F553AA43}"/>
  <p:tag name="ATHENA.CUSTOMXMLCONTENT" val="&lt;?xml version=&quot;1.0&quot;?&gt;&lt;athena xmlns=&quot;http://schemas.microsoft.com/edu/athena&quot; version=&quot;0.1.3885.0&quot;&gt;&lt;timings duration=&quot;627172&quot;/&gt;&lt;/athena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674BBA6-5852-4FB3-A309-DDB97209CDCC}"/>
  <p:tag name="ATHENA.CUSTOMXMLCONTENT" val="&lt;?xml version=&quot;1.0&quot;?&gt;&lt;athena xmlns=&quot;http://schemas.microsoft.com/edu/athena&quot; version=&quot;0.1.3885.0&quot;&gt;&lt;media embedded=&quot;true&quot; recordStart=&quot;0&quot; recordEnd=&quot;627172&quot; recordLength=&quot;627172&quot; start=&quot;0&quot; end=&quot;62717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8|0.7|76.8|2.2"/>
  <p:tag name="ATHENA.CUSTOMXMLID" val="{AA9D4019-48C7-409B-B4B1-C21F4EFC24E3}"/>
  <p:tag name="ATHENA.CUSTOMXMLCONTENT" val="&lt;?xml version=&quot;1.0&quot;?&gt;&lt;athena xmlns=&quot;http://schemas.microsoft.com/edu/athena&quot; version=&quot;0.1.3885.0&quot;&gt;&lt;timings duration=&quot;119502&quot;/&gt;&lt;/athena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F3049B9-BE08-45D6-ABA8-A1BB2D2ABD34}"/>
  <p:tag name="ATHENA.CUSTOMXMLCONTENT" val="&lt;?xml version=&quot;1.0&quot;?&gt;&lt;athena xmlns=&quot;http://schemas.microsoft.com/edu/athena&quot; version=&quot;0.1.3885.0&quot;&gt;&lt;media embedded=&quot;true&quot; recordStart=&quot;0&quot; recordEnd=&quot;119502&quot; recordLength=&quot;119502&quot; start=&quot;0&quot; end=&quot;11950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A9E4A7A-F29C-462A-975D-FF7A031926D3}"/>
  <p:tag name="ATHENA.CUSTOMXMLCONTENT" val="&lt;?xml version=&quot;1.0&quot;?&gt;&lt;athena xmlns=&quot;http://schemas.microsoft.com/edu/athena&quot; version=&quot;0.1.3885.0&quot;&gt;&lt;timings duration=&quot;8557&quot;/&gt;&lt;/athena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AC667F9-8DE0-483C-822A-94C6BF9998F8}"/>
  <p:tag name="ATHENA.CUSTOMXMLCONTENT" val="&lt;?xml version=&quot;1.0&quot;?&gt;&lt;athena xmlns=&quot;http://schemas.microsoft.com/edu/athena&quot; version=&quot;0.1.3885.0&quot;&gt;&lt;media embedded=&quot;true&quot; recordStart=&quot;0&quot; recordEnd=&quot;8557&quot; recordLength=&quot;8557&quot; start=&quot;0&quot; end=&quot;855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F60626B-433A-4DA8-908C-996A641A1AC5}"/>
  <p:tag name="ATHENA.CUSTOMXMLCONTENT" val="&lt;?xml version=&quot;1.0&quot;?&gt;&lt;athena xmlns=&quot;http://schemas.microsoft.com/edu/athena&quot; version=&quot;0.1.3885.0&quot;&gt;&lt;timings duration=&quot;283470&quot;/&gt;&lt;/athena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7F82A92-8040-460D-9857-B2B98F10A5D1}"/>
  <p:tag name="ATHENA.CUSTOMXMLCONTENT" val="&lt;?xml version=&quot;1.0&quot;?&gt;&lt;athena xmlns=&quot;http://schemas.microsoft.com/edu/athena&quot; version=&quot;0.1.3885.0&quot;&gt;&lt;media embedded=&quot;true&quot; recordStart=&quot;0&quot; recordEnd=&quot;283470&quot; recordLength=&quot;283470&quot; start=&quot;0&quot; end=&quot;28347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6368EDA-9D02-4EE1-BB33-4310EA02A4EC}"/>
  <p:tag name="ATHENA.CUSTOMXMLCONTENT" val="&lt;?xml version=&quot;1.0&quot;?&gt;&lt;athena xmlns=&quot;http://schemas.microsoft.com/edu/athena&quot; version=&quot;0.1.3885.0&quot;&gt;&lt;timings duration=&quot;89026&quot;/&gt;&lt;/athena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8BDA3C1-0131-4891-8998-C3117F4665B9}"/>
  <p:tag name="ATHENA.CUSTOMXMLCONTENT" val="&lt;?xml version=&quot;1.0&quot;?&gt;&lt;athena xmlns=&quot;http://schemas.microsoft.com/edu/athena&quot; version=&quot;0.1.3885.0&quot;&gt;&lt;timings duration=&quot;177215&quot;/&gt;&lt;/athena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BCAF95A-3FDF-4779-8C18-7504FC87C40A}"/>
  <p:tag name="ATHENA.CUSTOMXMLCONTENT" val="&lt;?xml version=&quot;1.0&quot;?&gt;&lt;athena xmlns=&quot;http://schemas.microsoft.com/edu/athena&quot; version=&quot;0.1.3885.0&quot;&gt;&lt;media embedded=&quot;true&quot; recordStart=&quot;0&quot; recordEnd=&quot;89026&quot; recordLength=&quot;89026&quot; start=&quot;0&quot; end=&quot;8902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D6FDD8B-4882-4AE5-B704-5E8B9B5909F0}"/>
  <p:tag name="ATHENA.CUSTOMXMLCONTENT" val="&lt;?xml version=&quot;1.0&quot;?&gt;&lt;athena xmlns=&quot;http://schemas.microsoft.com/edu/athena&quot; version=&quot;0.1.3885.0&quot;&gt;&lt;timings duration=&quot;69580&quot;/&gt;&lt;/athena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F29ED6A-38B2-4FA5-8DD5-66C4F2A9C4F3}"/>
  <p:tag name="ATHENA.CUSTOMXMLCONTENT" val="&lt;?xml version=&quot;1.0&quot;?&gt;&lt;athena xmlns=&quot;http://schemas.microsoft.com/edu/athena&quot; version=&quot;0.1.3885.0&quot;&gt;&lt;media embedded=&quot;true&quot; recordStart=&quot;0&quot; recordEnd=&quot;69580&quot; recordLength=&quot;69580&quot; start=&quot;0&quot; end=&quot;6958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669514D-E994-471E-9349-B494E732F892}"/>
  <p:tag name="ATHENA.CUSTOMXMLCONTENT" val="&lt;?xml version=&quot;1.0&quot;?&gt;&lt;athena xmlns=&quot;http://schemas.microsoft.com/edu/athena&quot; version=&quot;0.1.3885.0&quot;&gt;&lt;timings duration=&quot;238853&quot;/&gt;&lt;/athena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173F556-E3D2-4A03-AA86-8E5986089F7F}"/>
  <p:tag name="ATHENA.CUSTOMXMLCONTENT" val="&lt;?xml version=&quot;1.0&quot;?&gt;&lt;athena xmlns=&quot;http://schemas.microsoft.com/edu/athena&quot; version=&quot;0.1.3885.0&quot;&gt;&lt;media embedded=&quot;true&quot; recordStart=&quot;0&quot; recordEnd=&quot;238853&quot; recordLength=&quot;238853&quot; start=&quot;0&quot; end=&quot;238853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2|1.6|5|0.9|1.1|0.5|6.1|5.6"/>
  <p:tag name="ATHENA.CUSTOMXMLID" val="{66085572-B139-4C09-9767-061F6F8C56B5}"/>
  <p:tag name="ATHENA.CUSTOMXMLCONTENT" val="&lt;?xml version=&quot;1.0&quot;?&gt;&lt;athena xmlns=&quot;http://schemas.microsoft.com/edu/athena&quot; version=&quot;0.1.3885.0&quot;&gt;&lt;timings duration=&quot;188036&quot;/&gt;&lt;/athena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ED318E1-6E28-456F-9E6E-F9358625C0F3}"/>
  <p:tag name="ATHENA.CUSTOMXMLCONTENT" val="&lt;?xml version=&quot;1.0&quot;?&gt;&lt;athena xmlns=&quot;http://schemas.microsoft.com/edu/athena&quot; version=&quot;0.1.3885.0&quot;&gt;&lt;media embedded=&quot;true&quot; recordStart=&quot;0&quot; recordEnd=&quot;188036&quot; recordLength=&quot;188036&quot; start=&quot;0&quot; end=&quot;18803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3EA4516-FB61-4998-A552-BA82AE0401F3}"/>
  <p:tag name="ATHENA.CUSTOMXMLCONTENT" val="&lt;?xml version=&quot;1.0&quot;?&gt;&lt;athena xmlns=&quot;http://schemas.microsoft.com/edu/athena&quot; version=&quot;0.1.3885.0&quot;&gt;&lt;timings duration=&quot;235509&quot;/&gt;&lt;/athena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580CBBD-A76E-4681-9EE3-71CD0D12F634}"/>
  <p:tag name="ATHENA.CUSTOMXMLCONTENT" val="&lt;?xml version=&quot;1.0&quot;?&gt;&lt;athena xmlns=&quot;http://schemas.microsoft.com/edu/athena&quot; version=&quot;0.1.3885.0&quot;&gt;&lt;media embedded=&quot;true&quot; recordStart=&quot;0&quot; recordEnd=&quot;235509&quot; recordLength=&quot;235509&quot; start=&quot;0&quot; end=&quot;23550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7.8|96.7|71.3|147.9|144.1|1"/>
  <p:tag name="ATHENA.CUSTOMXMLID" val="{5116EC52-EFEF-4B05-ACB1-D99E961153FB}"/>
  <p:tag name="ATHENA.CUSTOMXMLCONTENT" val="&lt;?xml version=&quot;1.0&quot;?&gt;&lt;athena xmlns=&quot;http://schemas.microsoft.com/edu/athena&quot; version=&quot;0.1.3885.0&quot;&gt;&lt;timings duration=&quot;569412&quot;/&gt;&lt;/athena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46FFE1A-E935-4723-AC31-03E56EFAB852}"/>
  <p:tag name="ATHENA.CUSTOMXMLCONTENT" val="&lt;?xml version=&quot;1.0&quot;?&gt;&lt;athena xmlns=&quot;http://schemas.microsoft.com/edu/athena&quot; version=&quot;0.1.3885.0&quot;&gt;&lt;media embedded=&quot;true&quot; recordStart=&quot;0&quot; recordEnd=&quot;177215&quot; recordLength=&quot;177215&quot; start=&quot;0&quot; end=&quot;17721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9AD42DB-BEDD-4543-8662-B9F14C7E7710}"/>
  <p:tag name="ATHENA.CUSTOMXMLCONTENT" val="&lt;?xml version=&quot;1.0&quot;?&gt;&lt;athena xmlns=&quot;http://schemas.microsoft.com/edu/athena&quot; version=&quot;0.1.3885.0&quot;&gt;&lt;media embedded=&quot;true&quot; recordStart=&quot;0&quot; recordEnd=&quot;569412&quot; recordLength=&quot;569412&quot; start=&quot;0&quot; end=&quot;56941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"/>
  <p:tag name="ATHENA.CUSTOMXMLID" val="{1112C09B-87D7-4E83-A7EF-809E07C4CA71}"/>
  <p:tag name="ATHENA.CUSTOMXMLCONTENT" val="&lt;?xml version=&quot;1.0&quot;?&gt;&lt;athena xmlns=&quot;http://schemas.microsoft.com/edu/athena&quot; version=&quot;0.1.3885.0&quot;&gt;&lt;timings duration=&quot;70821&quot;/&gt;&lt;/athena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A548C2A-1A37-4019-9010-C05B1F251C12}"/>
  <p:tag name="ATHENA.CUSTOMXMLCONTENT" val="&lt;?xml version=&quot;1.0&quot;?&gt;&lt;athena xmlns=&quot;http://schemas.microsoft.com/edu/athena&quot; version=&quot;0.1.3885.0&quot;&gt;&lt;media embedded=&quot;true&quot; recordStart=&quot;0&quot; recordEnd=&quot;70821&quot; recordLength=&quot;70821&quot; start=&quot;0&quot; end=&quot;7082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1.4|15.1|17.3|25.1|67.8"/>
  <p:tag name="ATHENA.CUSTOMXMLID" val="{58B699F5-BD5A-45A2-BB72-7D2065C4DD5A}"/>
  <p:tag name="ATHENA.CUSTOMXMLCONTENT" val="&lt;?xml version=&quot;1.0&quot;?&gt;&lt;athena xmlns=&quot;http://schemas.microsoft.com/edu/athena&quot; version=&quot;0.1.3885.0&quot;&gt;&lt;timings duration=&quot;200110&quot;/&gt;&lt;/athena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5C59284-F4B8-4590-889A-D415BF430B37}"/>
  <p:tag name="ATHENA.CUSTOMXMLCONTENT" val="&lt;?xml version=&quot;1.0&quot;?&gt;&lt;athena xmlns=&quot;http://schemas.microsoft.com/edu/athena&quot; version=&quot;0.1.3885.0&quot;&gt;&lt;media embedded=&quot;true&quot; recordStart=&quot;0&quot; recordEnd=&quot;200110&quot; recordLength=&quot;200110&quot; start=&quot;0&quot; end=&quot;20011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1.1|12.5|320|6.6|3.7"/>
  <p:tag name="ATHENA.CUSTOMXMLID" val="{C7B8A1E8-7458-48EB-AB9B-3649F2CC9CF2}"/>
  <p:tag name="ATHENA.CUSTOMXMLCONTENT" val="&lt;?xml version=&quot;1.0&quot;?&gt;&lt;athena xmlns=&quot;http://schemas.microsoft.com/edu/athena&quot; version=&quot;0.1.3885.0&quot;&gt;&lt;timings duration=&quot;12307&quot;/&gt;&lt;/athena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BEB353B-FD3E-4D73-B397-2707A26ABC38}"/>
  <p:tag name="ATHENA.CUSTOMXMLCONTENT" val="&lt;?xml version=&quot;1.0&quot;?&gt;&lt;athena xmlns=&quot;http://schemas.microsoft.com/edu/athena&quot; version=&quot;0.1.3885.0&quot;&gt;&lt;media embedded=&quot;true&quot; recordStart=&quot;0&quot; recordEnd=&quot;12307&quot; recordLength=&quot;12307&quot; start=&quot;0&quot; end=&quot;1230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|0.7|6.9|2|2.7|1.3|1.7"/>
  <p:tag name="ATHENA.CUSTOMXMLID" val="{497164D4-C314-475A-8A32-4B5CFB470712}"/>
  <p:tag name="ATHENA.CUSTOMXMLCONTENT" val="&lt;?xml version=&quot;1.0&quot;?&gt;&lt;athena xmlns=&quot;http://schemas.microsoft.com/edu/athena&quot; version=&quot;0.1.3885.0&quot;&gt;&lt;timings duration=&quot;33948&quot;/&gt;&lt;/athena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ED0DA35-BBB5-4823-8CC8-70786ABAF695}"/>
  <p:tag name="ATHENA.CUSTOMXMLCONTENT" val="&lt;?xml version=&quot;1.0&quot;?&gt;&lt;athena xmlns=&quot;http://schemas.microsoft.com/edu/athena&quot; version=&quot;0.1.3885.0&quot;&gt;&lt;media embedded=&quot;true&quot; recordStart=&quot;0&quot; recordEnd=&quot;33948&quot; recordLength=&quot;33948&quot; start=&quot;0&quot; end=&quot;3394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2|1.9|2.4|1.3|2|1.4|1.2|1.3|2.9|6.5|3.5|13.1|2.4"/>
  <p:tag name="ATHENA.CUSTOMXMLID" val="{D531210C-28D2-4E7D-BB03-902583C633E7}"/>
  <p:tag name="ATHENA.CUSTOMXMLCONTENT" val="&lt;?xml version=&quot;1.0&quot;?&gt;&lt;athena xmlns=&quot;http://schemas.microsoft.com/edu/athena&quot; version=&quot;0.1.3885.0&quot;&gt;&lt;timings duration=&quot;187340&quot;/&gt;&lt;/athena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4.8|2.4|4.6"/>
  <p:tag name="ATHENA.CUSTOMXMLID" val="{6EDD4824-3D99-48C2-980F-2D98336F9D57}"/>
  <p:tag name="ATHENA.CUSTOMXMLCONTENT" val="&lt;?xml version=&quot;1.0&quot;?&gt;&lt;athena xmlns=&quot;http://schemas.microsoft.com/edu/athena&quot; version=&quot;0.1.3885.0&quot;&gt;&lt;timings duration=&quot;444813&quot;/&gt;&lt;/athena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7813319-C605-4D9B-AFAE-2F148902844C}"/>
  <p:tag name="ATHENA.CUSTOMXMLCONTENT" val="&lt;?xml version=&quot;1.0&quot;?&gt;&lt;athena xmlns=&quot;http://schemas.microsoft.com/edu/athena&quot; version=&quot;0.1.3885.0&quot;&gt;&lt;media embedded=&quot;true&quot; recordStart=&quot;0&quot; recordEnd=&quot;187340&quot; recordLength=&quot;187340&quot; start=&quot;0&quot; end=&quot;18734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"/>
  <p:tag name="ATHENA.CUSTOMXMLID" val="{CA873015-DCB0-4C80-A841-A72C993974D2}"/>
  <p:tag name="ATHENA.CUSTOMXMLCONTENT" val="&lt;?xml version=&quot;1.0&quot;?&gt;&lt;athena xmlns=&quot;http://schemas.microsoft.com/edu/athena&quot; version=&quot;0.1.3885.0&quot;&gt;&lt;timings duration=&quot;16811&quot;/&gt;&lt;/athena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363BBE4-03A1-4AAB-8AD5-6FDCF5C2984A}"/>
  <p:tag name="ATHENA.CUSTOMXMLCONTENT" val="&lt;?xml version=&quot;1.0&quot;?&gt;&lt;athena xmlns=&quot;http://schemas.microsoft.com/edu/athena&quot; version=&quot;0.1.3885.0&quot;&gt;&lt;media embedded=&quot;true&quot; recordStart=&quot;0&quot; recordEnd=&quot;16811&quot; recordLength=&quot;16811&quot; start=&quot;0&quot; end=&quot;1681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0798986-1402-407B-AC7D-A7E75ACEB0CC}"/>
  <p:tag name="ATHENA.CUSTOMXMLCONTENT" val="&lt;?xml version=&quot;1.0&quot;?&gt;&lt;athena xmlns=&quot;http://schemas.microsoft.com/edu/athena&quot; version=&quot;0.1.3885.0&quot;&gt;&lt;media embedded=&quot;true&quot; recordStart=&quot;0&quot; recordEnd=&quot;444813&quot; recordLength=&quot;444813&quot; start=&quot;0&quot; end=&quot;444813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1.8|2.7"/>
  <p:tag name="ATHENA.CUSTOMXMLID" val="{9E68E30E-3AFC-4015-84EA-AE804DAD1EEB}"/>
  <p:tag name="ATHENA.CUSTOMXMLCONTENT" val="&lt;?xml version=&quot;1.0&quot;?&gt;&lt;athena xmlns=&quot;http://schemas.microsoft.com/edu/athena&quot; version=&quot;0.1.3885.0&quot;&gt;&lt;timings duration=&quot;24579&quot;/&gt;&lt;/athena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athena xmlns="http://schemas.microsoft.com/edu/athena" version="0.1.3885.0">
  <media embedded="true" recordStart="0" recordEnd="16811" recordLength="16811" start="0" end="16811" audioFormat="{00000161-0000-0010-8000-00AA00389B71}" audioRate="22050" muted="false" volume="0.8" fadeIn="0" fadeOut="0" audioOnly="true"/>
</athena>
</file>

<file path=customXml/item10.xml><?xml version="1.0" encoding="utf-8"?>
<athena xmlns="http://schemas.microsoft.com/edu/athena" version="0.1.3885.0">
  <media embedded="true" recordStart="0" recordEnd="87226" recordLength="87226" start="0" end="87226" audioFormat="{00000161-0000-0010-8000-00AA00389B71}" audioRate="22050" muted="false" volume="0.8" fadeIn="0" fadeOut="0" audioOnly="true"/>
</athena>
</file>

<file path=customXml/item11.xml><?xml version="1.0" encoding="utf-8"?>
<athena xmlns="http://schemas.microsoft.com/edu/athena" version="0.1.3885.0">
  <timings duration="26947"/>
</athena>
</file>

<file path=customXml/item12.xml><?xml version="1.0" encoding="utf-8"?>
<athena xmlns="http://schemas.microsoft.com/edu/athena" version="0.1.3885.0">
  <media embedded="true" recordStart="0" recordEnd="12307" recordLength="12307" start="0" end="12307" audioFormat="{00000161-0000-0010-8000-00AA00389B71}" audioRate="22050" muted="false" volume="0.8" fadeIn="0" fadeOut="0" audioOnly="true"/>
</athena>
</file>

<file path=customXml/item13.xml><?xml version="1.0" encoding="utf-8"?>
<athena xmlns="http://schemas.microsoft.com/edu/athena" version="0.1.3885.0">
  <media embedded="true" recordStart="0" recordEnd="1081" recordLength="1081" start="0" end="1081" audioFormat="{00000161-0000-0010-8000-00AA00389B71}" audioRate="22050" muted="false" volume="0.8" fadeIn="0" fadeOut="0" audioOnly="true"/>
</athena>
</file>

<file path=customXml/item14.xml><?xml version="1.0" encoding="utf-8"?>
<athena xmlns="http://schemas.microsoft.com/edu/athena" version="0.1.3885.0">
  <timings duration="627172"/>
</athena>
</file>

<file path=customXml/item15.xml><?xml version="1.0" encoding="utf-8"?>
<athena xmlns="http://schemas.microsoft.com/edu/athena" version="0.1.3885.0">
  <timings duration="1081"/>
</athena>
</file>

<file path=customXml/item16.xml><?xml version="1.0" encoding="utf-8"?>
<athena xmlns="http://schemas.microsoft.com/edu/athena" version="0.1.3885.0">
  <media embedded="true" recordStart="0" recordEnd="188036" recordLength="188036" start="0" end="188036" audioFormat="{00000161-0000-0010-8000-00AA00389B71}" audioRate="22050" muted="false" volume="0.8" fadeIn="0" fadeOut="0" audioOnly="true"/>
</athena>
</file>

<file path=customXml/item17.xml><?xml version="1.0" encoding="utf-8"?>
<athena xmlns="http://schemas.microsoft.com/edu/athena" version="0.1.3885.0">
  <timings duration="283470"/>
</athena>
</file>

<file path=customXml/item18.xml><?xml version="1.0" encoding="utf-8"?>
<athena xmlns="http://schemas.microsoft.com/edu/athena" version="0.1.3885.0">
  <timings duration="1069"/>
</athena>
</file>

<file path=customXml/item19.xml><?xml version="1.0" encoding="utf-8"?>
<athena xmlns="http://schemas.microsoft.com/edu/athena" version="0.1.3885.0">
  <media embedded="true" recordStart="0" recordEnd="187340" recordLength="187340" start="0" end="187340" audioFormat="{00000161-0000-0010-8000-00AA00389B71}" audioRate="22050" muted="false" volume="0.8" fadeIn="0" fadeOut="0" audioOnly="true"/>
</athena>
</file>

<file path=customXml/item2.xml><?xml version="1.0" encoding="utf-8"?>
<athena xmlns="http://schemas.microsoft.com/edu/athena" version="0.1.3885.0">
  <media embedded="true" recordStart="0" recordEnd="200110" recordLength="200110" start="0" end="200110" audioFormat="{00000161-0000-0010-8000-00AA00389B71}" audioRate="22050" muted="false" volume="0.8" fadeIn="0" fadeOut="0" audioOnly="true"/>
</athena>
</file>

<file path=customXml/item20.xml><?xml version="1.0" encoding="utf-8"?>
<athena xmlns="http://schemas.microsoft.com/edu/athena" version="0.1.3885.0">
  <timings duration="81689"/>
</athena>
</file>

<file path=customXml/item21.xml><?xml version="1.0" encoding="utf-8"?>
<athena xmlns="http://schemas.microsoft.com/edu/athena" version="0.1.3885.0">
  <media embedded="true" recordStart="0" recordEnd="1149946" recordLength="1149946" start="0" end="1149946" audioFormat="{00000161-0000-0010-8000-00AA00389B71}" audioRate="22050" muted="false" volume="0.8" fadeIn="0" fadeOut="0" audioOnly="true"/>
</athena>
</file>

<file path=customXml/item22.xml><?xml version="1.0" encoding="utf-8"?>
<athena xmlns="http://schemas.microsoft.com/edu/athena" version="0.1.3885.0">
  <timings duration="2288"/>
</athena>
</file>

<file path=customXml/item23.xml><?xml version="1.0" encoding="utf-8"?>
<athena xmlns="http://schemas.microsoft.com/edu/athena" version="0.1.3885.0">
  <media embedded="true" recordStart="0" recordEnd="9939" recordLength="9939" start="0" end="9939" audioFormat="{00000161-0000-0010-8000-00AA00389B71}" audioRate="22050" muted="false" volume="0.8" fadeIn="0" fadeOut="0" audioOnly="true"/>
</athena>
</file>

<file path=customXml/item24.xml><?xml version="1.0" encoding="utf-8"?>
<athena xmlns="http://schemas.microsoft.com/edu/athena" version="0.1.3885.0">
  <timings duration="24579"/>
</athena>
</file>

<file path=customXml/item25.xml><?xml version="1.0" encoding="utf-8"?>
<athena xmlns="http://schemas.microsoft.com/edu/athena" version="0.1.3885.0">
  <media embedded="true" recordStart="0" recordEnd="229147" recordLength="229147" start="0" end="229147" audioFormat="{00000161-0000-0010-8000-00AA00389B71}" audioRate="22050" muted="false" volume="0.8" fadeIn="0" fadeOut="0" audioOnly="true"/>
</athena>
</file>

<file path=customXml/item26.xml><?xml version="1.0" encoding="utf-8"?>
<athena xmlns="http://schemas.microsoft.com/edu/athena" version="0.1.3885.0">
  <timings duration="1359"/>
</athena>
</file>

<file path=customXml/item27.xml><?xml version="1.0" encoding="utf-8"?>
<athena xmlns="http://schemas.microsoft.com/edu/athena" version="0.1.3885.0">
  <timings duration="33948"/>
</athena>
</file>

<file path=customXml/item28.xml><?xml version="1.0" encoding="utf-8"?>
<athena xmlns="http://schemas.microsoft.com/edu/athena" version="0.1.3885.0">
  <timings duration="235509"/>
</athena>
</file>

<file path=customXml/item29.xml><?xml version="1.0" encoding="utf-8"?>
<athena xmlns="http://schemas.microsoft.com/edu/athena" version="0.1.3885.0">
  <timings duration="69580"/>
</athena>
</file>

<file path=customXml/item3.xml><?xml version="1.0" encoding="utf-8"?>
<athena xmlns="http://schemas.microsoft.com/edu/athena" version="0.1.3885.0">
  <timings duration="9939"/>
</athena>
</file>

<file path=customXml/item30.xml><?xml version="1.0" encoding="utf-8"?>
<athena xmlns="http://schemas.microsoft.com/edu/athena" version="0.1.3885.0">
  <media embedded="true" recordStart="0" recordEnd="17706" recordLength="17706" start="0" end="17706" audioFormat="{00000161-0000-0010-8000-00AA00389B71}" audioRate="22050" muted="false" volume="0.8" fadeIn="0" fadeOut="0" audioOnly="true"/>
</athena>
</file>

<file path=customXml/item31.xml><?xml version="1.0" encoding="utf-8"?>
<athena xmlns="http://schemas.microsoft.com/edu/athena" version="0.1.3885.0">
  <timings duration="81746"/>
</athena>
</file>

<file path=customXml/item32.xml><?xml version="1.0" encoding="utf-8"?>
<athena xmlns="http://schemas.microsoft.com/edu/athena" version="0.1.3885.0">
  <media embedded="true" recordStart="0" recordEnd="2288" recordLength="2288" start="0" end="2288" audioFormat="{00000161-0000-0010-8000-00AA00389B71}" audioRate="22050" muted="false" volume="0.8" fadeIn="0" fadeOut="0" audioOnly="true"/>
</athena>
</file>

<file path=customXml/item33.xml><?xml version="1.0" encoding="utf-8"?>
<athena xmlns="http://schemas.microsoft.com/edu/athena" version="0.1.3885.0">
  <media embedded="true" recordStart="0" recordEnd="26947" recordLength="26947" start="0" end="26947" audioFormat="{00000161-0000-0010-8000-00AA00389B71}" audioRate="22050" muted="false" volume="0.8" fadeIn="0" fadeOut="0" audioOnly="true"/>
</athena>
</file>

<file path=customXml/item34.xml><?xml version="1.0" encoding="utf-8"?>
<athena xmlns="http://schemas.microsoft.com/edu/athena" version="0.1.3885.0">
  <timings duration="16811"/>
</athena>
</file>

<file path=customXml/item35.xml><?xml version="1.0" encoding="utf-8"?>
<athena xmlns="http://schemas.microsoft.com/edu/athena" version="0.1.3885.0">
  <media embedded="true" recordStart="0" recordEnd="569412" recordLength="569412" start="0" end="569412" audioFormat="{00000161-0000-0010-8000-00AA00389B71}" audioRate="22050" muted="false" volume="0.8" fadeIn="0" fadeOut="0" audioOnly="true"/>
</athena>
</file>

<file path=customXml/item36.xml><?xml version="1.0" encoding="utf-8"?>
<athena xmlns="http://schemas.microsoft.com/edu/athena" version="0.1.3885.0">
  <timings duration="70821"/>
</athena>
</file>

<file path=customXml/item37.xml><?xml version="1.0" encoding="utf-8"?>
<athena xmlns="http://schemas.microsoft.com/edu/athena" version="0.1.3885.0">
  <media embedded="true" recordStart="0" recordEnd="89026" recordLength="89026" start="0" end="89026" audioFormat="{00000161-0000-0010-8000-00AA00389B71}" audioRate="22050" muted="false" volume="0.8" fadeIn="0" fadeOut="0" audioOnly="true"/>
</athena>
</file>

<file path=customXml/item38.xml><?xml version="1.0" encoding="utf-8"?>
<athena xmlns="http://schemas.microsoft.com/edu/athena" version="0.1.3885.0">
  <timings duration="1149946"/>
</athena>
</file>

<file path=customXml/item39.xml><?xml version="1.0" encoding="utf-8"?>
<athena xmlns="http://schemas.microsoft.com/edu/athena" version="0.1.3885.0">
  <media embedded="true" recordStart="0" recordEnd="283470" recordLength="283470" start="0" end="283470" audioFormat="{00000161-0000-0010-8000-00AA00389B71}" audioRate="22050" muted="false" volume="0.8" fadeIn="0" fadeOut="0" audioOnly="true"/>
</athena>
</file>

<file path=customXml/item4.xml><?xml version="1.0" encoding="utf-8"?>
<athena xmlns="http://schemas.microsoft.com/edu/athena" version="0.1.3885.0">
  <timings duration="17706"/>
</athena>
</file>

<file path=customXml/item40.xml><?xml version="1.0" encoding="utf-8"?>
<athena xmlns="http://schemas.microsoft.com/edu/athena" version="0.1.3885.0">
  <timings duration="188036"/>
</athena>
</file>

<file path=customXml/item41.xml><?xml version="1.0" encoding="utf-8"?>
<athena xmlns="http://schemas.microsoft.com/edu/athena" version="0.1.3885.0">
  <timings duration="177215"/>
</athena>
</file>

<file path=customXml/item42.xml><?xml version="1.0" encoding="utf-8"?>
<athena xmlns="http://schemas.microsoft.com/edu/athena" version="0.1.3885.0">
  <timings duration="407232"/>
</athena>
</file>

<file path=customXml/item43.xml><?xml version="1.0" encoding="utf-8"?>
<athena xmlns="http://schemas.microsoft.com/edu/athena" version="0.1.3885.0">
  <media embedded="true" recordStart="0" recordEnd="444813" recordLength="444813" start="0" end="444813" audioFormat="{00000161-0000-0010-8000-00AA00389B71}" audioRate="22050" muted="false" volume="0.8" fadeIn="0" fadeOut="0" audioOnly="true"/>
</athena>
</file>

<file path=customXml/item44.xml><?xml version="1.0" encoding="utf-8"?>
<athena xmlns="http://schemas.microsoft.com/edu/athena" version="0.1.3885.0">
  <timings duration="87226"/>
</athena>
</file>

<file path=customXml/item45.xml><?xml version="1.0" encoding="utf-8"?>
<athena xmlns="http://schemas.microsoft.com/edu/athena" version="0.1.3885.0">
  <media embedded="true" recordStart="0" recordEnd="81689" recordLength="81689" start="0" end="81689" audioFormat="{00000161-0000-0010-8000-00AA00389B71}" audioRate="22050" muted="false" volume="0.8" fadeIn="0" fadeOut="0" audioOnly="true"/>
</athena>
</file>

<file path=customXml/item46.xml><?xml version="1.0" encoding="utf-8"?>
<athena xmlns="http://schemas.microsoft.com/edu/athena" version="0.1.3885.0">
  <media embedded="true" recordStart="0" recordEnd="8557" recordLength="8557" start="0" end="8557" audioFormat="{00000161-0000-0010-8000-00AA00389B71}" audioRate="22050" muted="false" volume="0.8" fadeIn="0" fadeOut="0" audioOnly="true"/>
</athena>
</file>

<file path=customXml/item47.xml><?xml version="1.0" encoding="utf-8"?>
<athena xmlns="http://schemas.microsoft.com/edu/athena" version="0.1.3885.0">
  <media embedded="true" recordStart="0" recordEnd="23279" recordLength="23279" start="0" end="23279" audioFormat="{00000161-0000-0010-8000-00AA00389B71}" audioRate="22050" muted="false" volume="0.8" fadeIn="0" fadeOut="0" audioOnly="true"/>
</athena>
</file>

<file path=customXml/item48.xml><?xml version="1.0" encoding="utf-8"?>
<athena xmlns="http://schemas.microsoft.com/edu/athena" version="0.1.3885.0">
  <timings duration="444813"/>
</athena>
</file>

<file path=customXml/item49.xml><?xml version="1.0" encoding="utf-8"?>
<athena xmlns="http://schemas.microsoft.com/edu/athena" version="0.1.3885.0">
  <media embedded="true" recordStart="0" recordEnd="1765" recordLength="1765" start="0" end="1765" audioFormat="{00000161-0000-0010-8000-00AA00389B71}" audioRate="22050" muted="false" volume="0.8" fadeIn="0" fadeOut="0" audioOnly="true"/>
</athena>
</file>

<file path=customXml/item5.xml><?xml version="1.0" encoding="utf-8"?>
<athena xmlns="http://schemas.microsoft.com/edu/athena" version="0.1.3885.0">
  <media embedded="true" recordStart="0" recordEnd="1359" recordLength="1359" start="0" end="1359" audioFormat="{00000161-0000-0010-8000-00AA00389B71}" audioRate="22050" muted="false" volume="0.8" fadeIn="0" fadeOut="0" audioOnly="true"/>
</athena>
</file>

<file path=customXml/item50.xml><?xml version="1.0" encoding="utf-8"?>
<athena xmlns="http://schemas.microsoft.com/edu/athena" version="0.1.3885.0">
  <media embedded="true" recordStart="0" recordEnd="627172" recordLength="627172" start="0" end="627172" audioFormat="{00000161-0000-0010-8000-00AA00389B71}" audioRate="22050" muted="false" volume="0.8" fadeIn="0" fadeOut="0" audioOnly="true"/>
</athena>
</file>

<file path=customXml/item51.xml><?xml version="1.0" encoding="utf-8"?>
<athena xmlns="http://schemas.microsoft.com/edu/athena" version="0.1.3885.0">
  <media embedded="true" recordStart="0" recordEnd="81746" recordLength="81746" start="0" end="81746" audioFormat="{00000161-0000-0010-8000-00AA00389B71}" audioRate="22050" muted="false" volume="0.8" fadeIn="0" fadeOut="0" audioOnly="true"/>
</athena>
</file>

<file path=customXml/item52.xml><?xml version="1.0" encoding="utf-8"?>
<athena xmlns="http://schemas.microsoft.com/edu/athena" version="0.1.3885.0">
  <timings duration="1765"/>
</athena>
</file>

<file path=customXml/item53.xml><?xml version="1.0" encoding="utf-8"?>
<athena xmlns="http://schemas.microsoft.com/edu/athena" version="0.1.3885.0">
  <media embedded="true" recordStart="0" recordEnd="177215" recordLength="177215" start="0" end="177215" audioFormat="{00000161-0000-0010-8000-00AA00389B71}" audioRate="22050" muted="false" volume="0.8" fadeIn="0" fadeOut="0" audioOnly="true"/>
</athena>
</file>

<file path=customXml/item54.xml><?xml version="1.0" encoding="utf-8"?>
<athena xmlns="http://schemas.microsoft.com/edu/athena" version="0.1.3885.0">
  <timings duration="376965"/>
</athena>
</file>

<file path=customXml/item55.xml><?xml version="1.0" encoding="utf-8"?>
<athena xmlns="http://schemas.microsoft.com/edu/athena" version="0.1.3885.0">
  <timings duration="23279"/>
</athena>
</file>

<file path=customXml/item56.xml><?xml version="1.0" encoding="utf-8"?>
<athena xmlns="http://schemas.microsoft.com/edu/athena" version="0.1.3885.0">
  <timings duration="569412"/>
</athena>
</file>

<file path=customXml/item57.xml><?xml version="1.0" encoding="utf-8"?>
<athena xmlns="http://schemas.microsoft.com/edu/athena" version="0.1.3885.0">
  <timings duration="89026"/>
</athena>
</file>

<file path=customXml/item58.xml><?xml version="1.0" encoding="utf-8"?>
<athena xmlns="http://schemas.microsoft.com/edu/athena" version="0.1.3885.0">
  <media embedded="true" recordStart="0" recordEnd="1069" recordLength="1069" start="0" end="1069" audioFormat="{00000161-0000-0010-8000-00AA00389B71}" audioRate="22050" muted="false" volume="0.8" fadeIn="0" fadeOut="0" audioOnly="true"/>
</athena>
</file>

<file path=customXml/item59.xml><?xml version="1.0" encoding="utf-8"?>
<athena xmlns="http://schemas.microsoft.com/edu/athena" version="0.1.3885.0">
  <media embedded="true" recordStart="0" recordEnd="376965" recordLength="376965" start="0" end="376965" audioFormat="{00000161-0000-0010-8000-00AA00389B71}" audioRate="22050" muted="false" volume="0.8" fadeIn="0" fadeOut="0" audioOnly="true"/>
</athena>
</file>

<file path=customXml/item6.xml><?xml version="1.0" encoding="utf-8"?>
<athena xmlns="http://schemas.microsoft.com/edu/athena" version="0.1.3885.0">
  <media embedded="true" recordStart="0" recordEnd="70821" recordLength="70821" start="0" end="70821" audioFormat="{00000161-0000-0010-8000-00AA00389B71}" audioRate="22050" muted="false" volume="0.8" fadeIn="0" fadeOut="0" audioOnly="true"/>
</athena>
</file>

<file path=customXml/item60.xml><?xml version="1.0" encoding="utf-8"?>
<athena xmlns="http://schemas.microsoft.com/edu/athena" version="0.1.3885.0">
  <timings duration="12307"/>
</athena>
</file>

<file path=customXml/item61.xml><?xml version="1.0" encoding="utf-8"?>
<athena xmlns="http://schemas.microsoft.com/edu/athena" version="0.1.3885.0">
  <timings duration="229147"/>
</athena>
</file>

<file path=customXml/item62.xml><?xml version="1.0" encoding="utf-8"?>
<athena xmlns="http://schemas.microsoft.com/edu/athena" version="0.1.3885.0">
  <media embedded="true" recordStart="0" recordEnd="119502" recordLength="119502" start="0" end="119502" audioFormat="{00000161-0000-0010-8000-00AA00389B71}" audioRate="22050" muted="false" volume="0.8" fadeIn="0" fadeOut="0" audioOnly="true"/>
</athena>
</file>

<file path=customXml/item63.xml><?xml version="1.0" encoding="utf-8"?>
<athena xmlns="http://schemas.microsoft.com/edu/athena" version="0.1.3885.0">
  <timings duration="187340"/>
</athena>
</file>

<file path=customXml/item64.xml><?xml version="1.0" encoding="utf-8"?>
<athena xmlns="http://schemas.microsoft.com/edu/athena" version="0.1.3885.0">
  <media embedded="true" recordStart="0" recordEnd="33948" recordLength="33948" start="0" end="33948" audioFormat="{00000161-0000-0010-8000-00AA00389B71}" audioRate="22050" muted="false" volume="0.8" fadeIn="0" fadeOut="0" audioOnly="true"/>
</athena>
</file>

<file path=customXml/item65.xml><?xml version="1.0" encoding="utf-8"?>
<athena xmlns="http://schemas.microsoft.com/edu/athena" version="0.1.3885.0">
  <timings duration="119502"/>
</athena>
</file>

<file path=customXml/item66.xml><?xml version="1.0" encoding="utf-8"?>
<athena xmlns="http://schemas.microsoft.com/edu/athena" version="0.1.3885.0">
  <media embedded="true" recordStart="0" recordEnd="24579" recordLength="24579" start="0" end="24579" audioFormat="{00000161-0000-0010-8000-00AA00389B71}" audioRate="22050" muted="false" volume="0.8" fadeIn="0" fadeOut="0" audioOnly="true"/>
</athena>
</file>

<file path=customXml/item67.xml><?xml version="1.0" encoding="utf-8"?>
<athena xmlns="http://schemas.microsoft.com/edu/athena" version="0.1.3885.0">
  <media embedded="true" recordStart="0" recordEnd="238853" recordLength="238853" start="0" end="238853" audioFormat="{00000161-0000-0010-8000-00AA00389B71}" audioRate="22050" muted="false" volume="0.8" fadeIn="0" fadeOut="0" audioOnly="true"/>
</athena>
</file>

<file path=customXml/item68.xml><?xml version="1.0" encoding="utf-8"?>
<athena xmlns="http://schemas.microsoft.com/edu/athena" version="0.1.3885.0">
  <timings duration="3623"/>
</athena>
</file>

<file path=customXml/item69.xml><?xml version="1.0" encoding="utf-8"?>
<athena xmlns="http://schemas.microsoft.com/edu/athena" version="0.1.3885.0">
  <media embedded="true" recordStart="0" recordEnd="407232" recordLength="407232" start="0" end="407232" audioFormat="{00000161-0000-0010-8000-00AA00389B71}" audioRate="22050" muted="false" volume="0.8" fadeIn="0" fadeOut="0" audioOnly="true"/>
</athena>
</file>

<file path=customXml/item7.xml><?xml version="1.0" encoding="utf-8"?>
<athena xmlns="http://schemas.microsoft.com/edu/athena" version="0.1.3885.0">
  <media embedded="true" recordStart="0" recordEnd="69580" recordLength="69580" start="0" end="69580" audioFormat="{00000161-0000-0010-8000-00AA00389B71}" audioRate="22050" muted="false" volume="0.8" fadeIn="0" fadeOut="0" audioOnly="true"/>
</athena>
</file>

<file path=customXml/item70.xml><?xml version="1.0" encoding="utf-8"?>
<athena xmlns="http://schemas.microsoft.com/edu/athena" version="0.1.3885.0">
  <timings duration="200110"/>
</athena>
</file>

<file path=customXml/item71.xml><?xml version="1.0" encoding="utf-8"?>
<athena xmlns="http://schemas.microsoft.com/edu/athena" version="0.1.3885.0">
  <media embedded="true" recordStart="0" recordEnd="3623" recordLength="3623" start="0" end="3623" audioFormat="{00000161-0000-0010-8000-00AA00389B71}" audioRate="22050" muted="false" volume="0.8" fadeIn="0" fadeOut="0" audioOnly="true"/>
</athena>
</file>

<file path=customXml/item72.xml><?xml version="1.0" encoding="utf-8"?>
<athena xmlns="http://schemas.microsoft.com/edu/athena" version="0.1.3885.0">
  <media embedded="true" recordStart="0" recordEnd="235509" recordLength="235509" start="0" end="235509" audioFormat="{00000161-0000-0010-8000-00AA00389B71}" audioRate="22050" muted="false" volume="0.8" fadeIn="0" fadeOut="0" audioOnly="true"/>
</athena>
</file>

<file path=customXml/item8.xml><?xml version="1.0" encoding="utf-8"?>
<athena xmlns="http://schemas.microsoft.com/edu/athena" version="0.1.3885.0">
  <timings duration="8557"/>
</athena>
</file>

<file path=customXml/item9.xml><?xml version="1.0" encoding="utf-8"?>
<athena xmlns="http://schemas.microsoft.com/edu/athena" version="0.1.3885.0">
  <timings duration="238853"/>
</athena>
</file>

<file path=customXml/itemProps1.xml><?xml version="1.0" encoding="utf-8"?>
<ds:datastoreItem xmlns:ds="http://schemas.openxmlformats.org/officeDocument/2006/customXml" ds:itemID="{B363BBE4-03A1-4AAB-8AD5-6FDCF5C2984A}">
  <ds:schemaRefs>
    <ds:schemaRef ds:uri="http://schemas.microsoft.com/edu/athena"/>
  </ds:schemaRefs>
</ds:datastoreItem>
</file>

<file path=customXml/itemProps10.xml><?xml version="1.0" encoding="utf-8"?>
<ds:datastoreItem xmlns:ds="http://schemas.openxmlformats.org/officeDocument/2006/customXml" ds:itemID="{2F05672F-BB25-4CB6-8C1D-996456178DF0}">
  <ds:schemaRefs>
    <ds:schemaRef ds:uri="http://schemas.microsoft.com/edu/athena"/>
  </ds:schemaRefs>
</ds:datastoreItem>
</file>

<file path=customXml/itemProps11.xml><?xml version="1.0" encoding="utf-8"?>
<ds:datastoreItem xmlns:ds="http://schemas.openxmlformats.org/officeDocument/2006/customXml" ds:itemID="{22A73DB6-28DF-463C-9CCD-3D91E9571E48}">
  <ds:schemaRefs>
    <ds:schemaRef ds:uri="http://schemas.microsoft.com/edu/athena"/>
  </ds:schemaRefs>
</ds:datastoreItem>
</file>

<file path=customXml/itemProps12.xml><?xml version="1.0" encoding="utf-8"?>
<ds:datastoreItem xmlns:ds="http://schemas.openxmlformats.org/officeDocument/2006/customXml" ds:itemID="{4BEB353B-FD3E-4D73-B397-2707A26ABC38}">
  <ds:schemaRefs>
    <ds:schemaRef ds:uri="http://schemas.microsoft.com/edu/athena"/>
  </ds:schemaRefs>
</ds:datastoreItem>
</file>

<file path=customXml/itemProps13.xml><?xml version="1.0" encoding="utf-8"?>
<ds:datastoreItem xmlns:ds="http://schemas.openxmlformats.org/officeDocument/2006/customXml" ds:itemID="{005B38BB-99F6-4F13-9E28-9E07D91AF170}">
  <ds:schemaRefs>
    <ds:schemaRef ds:uri="http://schemas.microsoft.com/edu/athena"/>
  </ds:schemaRefs>
</ds:datastoreItem>
</file>

<file path=customXml/itemProps14.xml><?xml version="1.0" encoding="utf-8"?>
<ds:datastoreItem xmlns:ds="http://schemas.openxmlformats.org/officeDocument/2006/customXml" ds:itemID="{BA64DAA1-FBA6-49FD-87D5-E209F553AA43}">
  <ds:schemaRefs>
    <ds:schemaRef ds:uri="http://schemas.microsoft.com/edu/athena"/>
  </ds:schemaRefs>
</ds:datastoreItem>
</file>

<file path=customXml/itemProps15.xml><?xml version="1.0" encoding="utf-8"?>
<ds:datastoreItem xmlns:ds="http://schemas.openxmlformats.org/officeDocument/2006/customXml" ds:itemID="{486E5478-2B45-4598-8A58-030D0295C3A9}">
  <ds:schemaRefs>
    <ds:schemaRef ds:uri="http://schemas.microsoft.com/edu/athena"/>
  </ds:schemaRefs>
</ds:datastoreItem>
</file>

<file path=customXml/itemProps16.xml><?xml version="1.0" encoding="utf-8"?>
<ds:datastoreItem xmlns:ds="http://schemas.openxmlformats.org/officeDocument/2006/customXml" ds:itemID="{DED318E1-6E28-456F-9E6E-F9358625C0F3}">
  <ds:schemaRefs>
    <ds:schemaRef ds:uri="http://schemas.microsoft.com/edu/athena"/>
  </ds:schemaRefs>
</ds:datastoreItem>
</file>

<file path=customXml/itemProps17.xml><?xml version="1.0" encoding="utf-8"?>
<ds:datastoreItem xmlns:ds="http://schemas.openxmlformats.org/officeDocument/2006/customXml" ds:itemID="{5F60626B-433A-4DA8-908C-996A641A1AC5}">
  <ds:schemaRefs>
    <ds:schemaRef ds:uri="http://schemas.microsoft.com/edu/athena"/>
  </ds:schemaRefs>
</ds:datastoreItem>
</file>

<file path=customXml/itemProps18.xml><?xml version="1.0" encoding="utf-8"?>
<ds:datastoreItem xmlns:ds="http://schemas.openxmlformats.org/officeDocument/2006/customXml" ds:itemID="{E5FEFFBF-DB32-479C-9F8F-A68546973AAD}">
  <ds:schemaRefs>
    <ds:schemaRef ds:uri="http://schemas.microsoft.com/edu/athena"/>
  </ds:schemaRefs>
</ds:datastoreItem>
</file>

<file path=customXml/itemProps19.xml><?xml version="1.0" encoding="utf-8"?>
<ds:datastoreItem xmlns:ds="http://schemas.openxmlformats.org/officeDocument/2006/customXml" ds:itemID="{27813319-C605-4D9B-AFAE-2F148902844C}">
  <ds:schemaRefs>
    <ds:schemaRef ds:uri="http://schemas.microsoft.com/edu/athena"/>
  </ds:schemaRefs>
</ds:datastoreItem>
</file>

<file path=customXml/itemProps2.xml><?xml version="1.0" encoding="utf-8"?>
<ds:datastoreItem xmlns:ds="http://schemas.openxmlformats.org/officeDocument/2006/customXml" ds:itemID="{95C59284-F4B8-4590-889A-D415BF430B37}">
  <ds:schemaRefs>
    <ds:schemaRef ds:uri="http://schemas.microsoft.com/edu/athena"/>
  </ds:schemaRefs>
</ds:datastoreItem>
</file>

<file path=customXml/itemProps20.xml><?xml version="1.0" encoding="utf-8"?>
<ds:datastoreItem xmlns:ds="http://schemas.openxmlformats.org/officeDocument/2006/customXml" ds:itemID="{B447D9EC-3FE1-45F3-8A96-8BAA17964EB6}">
  <ds:schemaRefs>
    <ds:schemaRef ds:uri="http://schemas.microsoft.com/edu/athena"/>
  </ds:schemaRefs>
</ds:datastoreItem>
</file>

<file path=customXml/itemProps21.xml><?xml version="1.0" encoding="utf-8"?>
<ds:datastoreItem xmlns:ds="http://schemas.openxmlformats.org/officeDocument/2006/customXml" ds:itemID="{B557FD76-2A84-421A-A3E2-D4DBB43159C2}">
  <ds:schemaRefs>
    <ds:schemaRef ds:uri="http://schemas.microsoft.com/edu/athena"/>
  </ds:schemaRefs>
</ds:datastoreItem>
</file>

<file path=customXml/itemProps22.xml><?xml version="1.0" encoding="utf-8"?>
<ds:datastoreItem xmlns:ds="http://schemas.openxmlformats.org/officeDocument/2006/customXml" ds:itemID="{AA981954-2401-4F0D-9E63-44065E564324}">
  <ds:schemaRefs>
    <ds:schemaRef ds:uri="http://schemas.microsoft.com/edu/athena"/>
  </ds:schemaRefs>
</ds:datastoreItem>
</file>

<file path=customXml/itemProps23.xml><?xml version="1.0" encoding="utf-8"?>
<ds:datastoreItem xmlns:ds="http://schemas.openxmlformats.org/officeDocument/2006/customXml" ds:itemID="{B42BF195-B28B-47A9-A3DF-7A19C3D2CBC1}">
  <ds:schemaRefs>
    <ds:schemaRef ds:uri="http://schemas.microsoft.com/edu/athena"/>
  </ds:schemaRefs>
</ds:datastoreItem>
</file>

<file path=customXml/itemProps24.xml><?xml version="1.0" encoding="utf-8"?>
<ds:datastoreItem xmlns:ds="http://schemas.openxmlformats.org/officeDocument/2006/customXml" ds:itemID="{9E68E30E-3AFC-4015-84EA-AE804DAD1EEB}">
  <ds:schemaRefs>
    <ds:schemaRef ds:uri="http://schemas.microsoft.com/edu/athena"/>
  </ds:schemaRefs>
</ds:datastoreItem>
</file>

<file path=customXml/itemProps25.xml><?xml version="1.0" encoding="utf-8"?>
<ds:datastoreItem xmlns:ds="http://schemas.openxmlformats.org/officeDocument/2006/customXml" ds:itemID="{6044602B-BEFD-4B66-93ED-0C238EE7FEAA}">
  <ds:schemaRefs>
    <ds:schemaRef ds:uri="http://schemas.microsoft.com/edu/athena"/>
  </ds:schemaRefs>
</ds:datastoreItem>
</file>

<file path=customXml/itemProps26.xml><?xml version="1.0" encoding="utf-8"?>
<ds:datastoreItem xmlns:ds="http://schemas.openxmlformats.org/officeDocument/2006/customXml" ds:itemID="{432CA431-72C1-450B-98AC-D8DB6FCC12E5}">
  <ds:schemaRefs>
    <ds:schemaRef ds:uri="http://schemas.microsoft.com/edu/athena"/>
  </ds:schemaRefs>
</ds:datastoreItem>
</file>

<file path=customXml/itemProps27.xml><?xml version="1.0" encoding="utf-8"?>
<ds:datastoreItem xmlns:ds="http://schemas.openxmlformats.org/officeDocument/2006/customXml" ds:itemID="{497164D4-C314-475A-8A32-4B5CFB470712}">
  <ds:schemaRefs>
    <ds:schemaRef ds:uri="http://schemas.microsoft.com/edu/athena"/>
  </ds:schemaRefs>
</ds:datastoreItem>
</file>

<file path=customXml/itemProps28.xml><?xml version="1.0" encoding="utf-8"?>
<ds:datastoreItem xmlns:ds="http://schemas.openxmlformats.org/officeDocument/2006/customXml" ds:itemID="{93EA4516-FB61-4998-A552-BA82AE0401F3}">
  <ds:schemaRefs>
    <ds:schemaRef ds:uri="http://schemas.microsoft.com/edu/athena"/>
  </ds:schemaRefs>
</ds:datastoreItem>
</file>

<file path=customXml/itemProps29.xml><?xml version="1.0" encoding="utf-8"?>
<ds:datastoreItem xmlns:ds="http://schemas.openxmlformats.org/officeDocument/2006/customXml" ds:itemID="{0D6FDD8B-4882-4AE5-B704-5E8B9B5909F0}">
  <ds:schemaRefs>
    <ds:schemaRef ds:uri="http://schemas.microsoft.com/edu/athena"/>
  </ds:schemaRefs>
</ds:datastoreItem>
</file>

<file path=customXml/itemProps3.xml><?xml version="1.0" encoding="utf-8"?>
<ds:datastoreItem xmlns:ds="http://schemas.openxmlformats.org/officeDocument/2006/customXml" ds:itemID="{41FBAB79-DA15-4787-BAF2-84032542D2FC}">
  <ds:schemaRefs>
    <ds:schemaRef ds:uri="http://schemas.microsoft.com/edu/athena"/>
  </ds:schemaRefs>
</ds:datastoreItem>
</file>

<file path=customXml/itemProps30.xml><?xml version="1.0" encoding="utf-8"?>
<ds:datastoreItem xmlns:ds="http://schemas.openxmlformats.org/officeDocument/2006/customXml" ds:itemID="{5509A92C-D47B-4311-A707-823D20883A56}">
  <ds:schemaRefs>
    <ds:schemaRef ds:uri="http://schemas.microsoft.com/edu/athena"/>
  </ds:schemaRefs>
</ds:datastoreItem>
</file>

<file path=customXml/itemProps31.xml><?xml version="1.0" encoding="utf-8"?>
<ds:datastoreItem xmlns:ds="http://schemas.openxmlformats.org/officeDocument/2006/customXml" ds:itemID="{4E827928-6A5E-47DE-946F-84BD06484834}">
  <ds:schemaRefs>
    <ds:schemaRef ds:uri="http://schemas.microsoft.com/edu/athena"/>
  </ds:schemaRefs>
</ds:datastoreItem>
</file>

<file path=customXml/itemProps32.xml><?xml version="1.0" encoding="utf-8"?>
<ds:datastoreItem xmlns:ds="http://schemas.openxmlformats.org/officeDocument/2006/customXml" ds:itemID="{92564BFF-93D1-4476-B950-F3789E536E1A}">
  <ds:schemaRefs>
    <ds:schemaRef ds:uri="http://schemas.microsoft.com/edu/athena"/>
  </ds:schemaRefs>
</ds:datastoreItem>
</file>

<file path=customXml/itemProps33.xml><?xml version="1.0" encoding="utf-8"?>
<ds:datastoreItem xmlns:ds="http://schemas.openxmlformats.org/officeDocument/2006/customXml" ds:itemID="{B52085CA-7004-4C43-A19A-0ADDA5D3065A}">
  <ds:schemaRefs>
    <ds:schemaRef ds:uri="http://schemas.microsoft.com/edu/athena"/>
  </ds:schemaRefs>
</ds:datastoreItem>
</file>

<file path=customXml/itemProps34.xml><?xml version="1.0" encoding="utf-8"?>
<ds:datastoreItem xmlns:ds="http://schemas.openxmlformats.org/officeDocument/2006/customXml" ds:itemID="{CA873015-DCB0-4C80-A841-A72C993974D2}">
  <ds:schemaRefs>
    <ds:schemaRef ds:uri="http://schemas.microsoft.com/edu/athena"/>
  </ds:schemaRefs>
</ds:datastoreItem>
</file>

<file path=customXml/itemProps35.xml><?xml version="1.0" encoding="utf-8"?>
<ds:datastoreItem xmlns:ds="http://schemas.openxmlformats.org/officeDocument/2006/customXml" ds:itemID="{99AD42DB-BEDD-4543-8662-B9F14C7E7710}">
  <ds:schemaRefs>
    <ds:schemaRef ds:uri="http://schemas.microsoft.com/edu/athena"/>
  </ds:schemaRefs>
</ds:datastoreItem>
</file>

<file path=customXml/itemProps36.xml><?xml version="1.0" encoding="utf-8"?>
<ds:datastoreItem xmlns:ds="http://schemas.openxmlformats.org/officeDocument/2006/customXml" ds:itemID="{1112C09B-87D7-4E83-A7EF-809E07C4CA71}">
  <ds:schemaRefs>
    <ds:schemaRef ds:uri="http://schemas.microsoft.com/edu/athena"/>
  </ds:schemaRefs>
</ds:datastoreItem>
</file>

<file path=customXml/itemProps37.xml><?xml version="1.0" encoding="utf-8"?>
<ds:datastoreItem xmlns:ds="http://schemas.openxmlformats.org/officeDocument/2006/customXml" ds:itemID="{9BCAF95A-3FDF-4779-8C18-7504FC87C40A}">
  <ds:schemaRefs>
    <ds:schemaRef ds:uri="http://schemas.microsoft.com/edu/athena"/>
  </ds:schemaRefs>
</ds:datastoreItem>
</file>

<file path=customXml/itemProps38.xml><?xml version="1.0" encoding="utf-8"?>
<ds:datastoreItem xmlns:ds="http://schemas.openxmlformats.org/officeDocument/2006/customXml" ds:itemID="{AE0BA0E1-DACA-43CA-B56D-8E02BC8ABBFD}">
  <ds:schemaRefs>
    <ds:schemaRef ds:uri="http://schemas.microsoft.com/edu/athena"/>
  </ds:schemaRefs>
</ds:datastoreItem>
</file>

<file path=customXml/itemProps39.xml><?xml version="1.0" encoding="utf-8"?>
<ds:datastoreItem xmlns:ds="http://schemas.openxmlformats.org/officeDocument/2006/customXml" ds:itemID="{97F82A92-8040-460D-9857-B2B98F10A5D1}">
  <ds:schemaRefs>
    <ds:schemaRef ds:uri="http://schemas.microsoft.com/edu/athena"/>
  </ds:schemaRefs>
</ds:datastoreItem>
</file>

<file path=customXml/itemProps4.xml><?xml version="1.0" encoding="utf-8"?>
<ds:datastoreItem xmlns:ds="http://schemas.openxmlformats.org/officeDocument/2006/customXml" ds:itemID="{E60052DE-B9D2-4A0F-887B-5F718EB9E6A1}">
  <ds:schemaRefs>
    <ds:schemaRef ds:uri="http://schemas.microsoft.com/edu/athena"/>
  </ds:schemaRefs>
</ds:datastoreItem>
</file>

<file path=customXml/itemProps40.xml><?xml version="1.0" encoding="utf-8"?>
<ds:datastoreItem xmlns:ds="http://schemas.openxmlformats.org/officeDocument/2006/customXml" ds:itemID="{66085572-B139-4C09-9767-061F6F8C56B5}">
  <ds:schemaRefs>
    <ds:schemaRef ds:uri="http://schemas.microsoft.com/edu/athena"/>
  </ds:schemaRefs>
</ds:datastoreItem>
</file>

<file path=customXml/itemProps41.xml><?xml version="1.0" encoding="utf-8"?>
<ds:datastoreItem xmlns:ds="http://schemas.openxmlformats.org/officeDocument/2006/customXml" ds:itemID="{18BDA3C1-0131-4891-8998-C3117F4665B9}">
  <ds:schemaRefs>
    <ds:schemaRef ds:uri="http://schemas.microsoft.com/edu/athena"/>
  </ds:schemaRefs>
</ds:datastoreItem>
</file>

<file path=customXml/itemProps42.xml><?xml version="1.0" encoding="utf-8"?>
<ds:datastoreItem xmlns:ds="http://schemas.openxmlformats.org/officeDocument/2006/customXml" ds:itemID="{D4B0FFE4-B0C5-413D-AB53-D40E32BAF90C}">
  <ds:schemaRefs>
    <ds:schemaRef ds:uri="http://schemas.microsoft.com/edu/athena"/>
  </ds:schemaRefs>
</ds:datastoreItem>
</file>

<file path=customXml/itemProps43.xml><?xml version="1.0" encoding="utf-8"?>
<ds:datastoreItem xmlns:ds="http://schemas.openxmlformats.org/officeDocument/2006/customXml" ds:itemID="{70798986-1402-407B-AC7D-A7E75ACEB0CC}">
  <ds:schemaRefs>
    <ds:schemaRef ds:uri="http://schemas.microsoft.com/edu/athena"/>
  </ds:schemaRefs>
</ds:datastoreItem>
</file>

<file path=customXml/itemProps44.xml><?xml version="1.0" encoding="utf-8"?>
<ds:datastoreItem xmlns:ds="http://schemas.openxmlformats.org/officeDocument/2006/customXml" ds:itemID="{823D7F78-CA7D-43EE-B758-3DEED4476A2D}">
  <ds:schemaRefs>
    <ds:schemaRef ds:uri="http://schemas.microsoft.com/edu/athena"/>
  </ds:schemaRefs>
</ds:datastoreItem>
</file>

<file path=customXml/itemProps45.xml><?xml version="1.0" encoding="utf-8"?>
<ds:datastoreItem xmlns:ds="http://schemas.openxmlformats.org/officeDocument/2006/customXml" ds:itemID="{0D365573-E8E9-4543-9ED7-E78F4AAA328D}">
  <ds:schemaRefs>
    <ds:schemaRef ds:uri="http://schemas.microsoft.com/edu/athena"/>
  </ds:schemaRefs>
</ds:datastoreItem>
</file>

<file path=customXml/itemProps46.xml><?xml version="1.0" encoding="utf-8"?>
<ds:datastoreItem xmlns:ds="http://schemas.openxmlformats.org/officeDocument/2006/customXml" ds:itemID="{5AC667F9-8DE0-483C-822A-94C6BF9998F8}">
  <ds:schemaRefs>
    <ds:schemaRef ds:uri="http://schemas.microsoft.com/edu/athena"/>
  </ds:schemaRefs>
</ds:datastoreItem>
</file>

<file path=customXml/itemProps47.xml><?xml version="1.0" encoding="utf-8"?>
<ds:datastoreItem xmlns:ds="http://schemas.openxmlformats.org/officeDocument/2006/customXml" ds:itemID="{B891C123-9835-4FF4-85E8-482BCBB23CF8}">
  <ds:schemaRefs>
    <ds:schemaRef ds:uri="http://schemas.microsoft.com/edu/athena"/>
  </ds:schemaRefs>
</ds:datastoreItem>
</file>

<file path=customXml/itemProps48.xml><?xml version="1.0" encoding="utf-8"?>
<ds:datastoreItem xmlns:ds="http://schemas.openxmlformats.org/officeDocument/2006/customXml" ds:itemID="{6EDD4824-3D99-48C2-980F-2D98336F9D57}">
  <ds:schemaRefs>
    <ds:schemaRef ds:uri="http://schemas.microsoft.com/edu/athena"/>
  </ds:schemaRefs>
</ds:datastoreItem>
</file>

<file path=customXml/itemProps49.xml><?xml version="1.0" encoding="utf-8"?>
<ds:datastoreItem xmlns:ds="http://schemas.openxmlformats.org/officeDocument/2006/customXml" ds:itemID="{63D6C6B6-74E2-4CFB-ADFF-AA47014FD125}">
  <ds:schemaRefs>
    <ds:schemaRef ds:uri="http://schemas.microsoft.com/edu/athena"/>
  </ds:schemaRefs>
</ds:datastoreItem>
</file>

<file path=customXml/itemProps5.xml><?xml version="1.0" encoding="utf-8"?>
<ds:datastoreItem xmlns:ds="http://schemas.openxmlformats.org/officeDocument/2006/customXml" ds:itemID="{B4552D80-6014-4A22-8C7E-EC668F14ADB6}">
  <ds:schemaRefs>
    <ds:schemaRef ds:uri="http://schemas.microsoft.com/edu/athena"/>
  </ds:schemaRefs>
</ds:datastoreItem>
</file>

<file path=customXml/itemProps50.xml><?xml version="1.0" encoding="utf-8"?>
<ds:datastoreItem xmlns:ds="http://schemas.openxmlformats.org/officeDocument/2006/customXml" ds:itemID="{8674BBA6-5852-4FB3-A309-DDB97209CDCC}">
  <ds:schemaRefs>
    <ds:schemaRef ds:uri="http://schemas.microsoft.com/edu/athena"/>
  </ds:schemaRefs>
</ds:datastoreItem>
</file>

<file path=customXml/itemProps51.xml><?xml version="1.0" encoding="utf-8"?>
<ds:datastoreItem xmlns:ds="http://schemas.openxmlformats.org/officeDocument/2006/customXml" ds:itemID="{640D7B7F-1E6A-4404-976E-45872805D9B4}">
  <ds:schemaRefs>
    <ds:schemaRef ds:uri="http://schemas.microsoft.com/edu/athena"/>
  </ds:schemaRefs>
</ds:datastoreItem>
</file>

<file path=customXml/itemProps52.xml><?xml version="1.0" encoding="utf-8"?>
<ds:datastoreItem xmlns:ds="http://schemas.openxmlformats.org/officeDocument/2006/customXml" ds:itemID="{0AAC99AB-B0DF-4A32-A230-2974AAAA5C80}">
  <ds:schemaRefs>
    <ds:schemaRef ds:uri="http://schemas.microsoft.com/edu/athena"/>
  </ds:schemaRefs>
</ds:datastoreItem>
</file>

<file path=customXml/itemProps53.xml><?xml version="1.0" encoding="utf-8"?>
<ds:datastoreItem xmlns:ds="http://schemas.openxmlformats.org/officeDocument/2006/customXml" ds:itemID="{946FFE1A-E935-4723-AC31-03E56EFAB852}">
  <ds:schemaRefs>
    <ds:schemaRef ds:uri="http://schemas.microsoft.com/edu/athena"/>
  </ds:schemaRefs>
</ds:datastoreItem>
</file>

<file path=customXml/itemProps54.xml><?xml version="1.0" encoding="utf-8"?>
<ds:datastoreItem xmlns:ds="http://schemas.openxmlformats.org/officeDocument/2006/customXml" ds:itemID="{9474994B-9276-4E59-A1DC-0CEF49322A24}">
  <ds:schemaRefs>
    <ds:schemaRef ds:uri="http://schemas.microsoft.com/edu/athena"/>
  </ds:schemaRefs>
</ds:datastoreItem>
</file>

<file path=customXml/itemProps55.xml><?xml version="1.0" encoding="utf-8"?>
<ds:datastoreItem xmlns:ds="http://schemas.openxmlformats.org/officeDocument/2006/customXml" ds:itemID="{4CFE1420-49CE-4130-8C0E-AE8CA935ADDC}">
  <ds:schemaRefs>
    <ds:schemaRef ds:uri="http://schemas.microsoft.com/edu/athena"/>
  </ds:schemaRefs>
</ds:datastoreItem>
</file>

<file path=customXml/itemProps56.xml><?xml version="1.0" encoding="utf-8"?>
<ds:datastoreItem xmlns:ds="http://schemas.openxmlformats.org/officeDocument/2006/customXml" ds:itemID="{5116EC52-EFEF-4B05-ACB1-D99E961153FB}">
  <ds:schemaRefs>
    <ds:schemaRef ds:uri="http://schemas.microsoft.com/edu/athena"/>
  </ds:schemaRefs>
</ds:datastoreItem>
</file>

<file path=customXml/itemProps57.xml><?xml version="1.0" encoding="utf-8"?>
<ds:datastoreItem xmlns:ds="http://schemas.openxmlformats.org/officeDocument/2006/customXml" ds:itemID="{56368EDA-9D02-4EE1-BB33-4310EA02A4EC}">
  <ds:schemaRefs>
    <ds:schemaRef ds:uri="http://schemas.microsoft.com/edu/athena"/>
  </ds:schemaRefs>
</ds:datastoreItem>
</file>

<file path=customXml/itemProps58.xml><?xml version="1.0" encoding="utf-8"?>
<ds:datastoreItem xmlns:ds="http://schemas.openxmlformats.org/officeDocument/2006/customXml" ds:itemID="{6D7FDC17-09ED-4525-88AC-662C7445D8BC}">
  <ds:schemaRefs>
    <ds:schemaRef ds:uri="http://schemas.microsoft.com/edu/athena"/>
  </ds:schemaRefs>
</ds:datastoreItem>
</file>

<file path=customXml/itemProps59.xml><?xml version="1.0" encoding="utf-8"?>
<ds:datastoreItem xmlns:ds="http://schemas.openxmlformats.org/officeDocument/2006/customXml" ds:itemID="{2089784D-066D-4229-9F0A-5EC0EFC3CDA6}">
  <ds:schemaRefs>
    <ds:schemaRef ds:uri="http://schemas.microsoft.com/edu/athena"/>
  </ds:schemaRefs>
</ds:datastoreItem>
</file>

<file path=customXml/itemProps6.xml><?xml version="1.0" encoding="utf-8"?>
<ds:datastoreItem xmlns:ds="http://schemas.openxmlformats.org/officeDocument/2006/customXml" ds:itemID="{BA548C2A-1A37-4019-9010-C05B1F251C12}">
  <ds:schemaRefs>
    <ds:schemaRef ds:uri="http://schemas.microsoft.com/edu/athena"/>
  </ds:schemaRefs>
</ds:datastoreItem>
</file>

<file path=customXml/itemProps60.xml><?xml version="1.0" encoding="utf-8"?>
<ds:datastoreItem xmlns:ds="http://schemas.openxmlformats.org/officeDocument/2006/customXml" ds:itemID="{C7B8A1E8-7458-48EB-AB9B-3649F2CC9CF2}">
  <ds:schemaRefs>
    <ds:schemaRef ds:uri="http://schemas.microsoft.com/edu/athena"/>
  </ds:schemaRefs>
</ds:datastoreItem>
</file>

<file path=customXml/itemProps61.xml><?xml version="1.0" encoding="utf-8"?>
<ds:datastoreItem xmlns:ds="http://schemas.openxmlformats.org/officeDocument/2006/customXml" ds:itemID="{0F99D27C-C66D-4532-8646-D28ECED1E6BC}">
  <ds:schemaRefs>
    <ds:schemaRef ds:uri="http://schemas.microsoft.com/edu/athena"/>
  </ds:schemaRefs>
</ds:datastoreItem>
</file>

<file path=customXml/itemProps62.xml><?xml version="1.0" encoding="utf-8"?>
<ds:datastoreItem xmlns:ds="http://schemas.openxmlformats.org/officeDocument/2006/customXml" ds:itemID="{CF3049B9-BE08-45D6-ABA8-A1BB2D2ABD34}">
  <ds:schemaRefs>
    <ds:schemaRef ds:uri="http://schemas.microsoft.com/edu/athena"/>
  </ds:schemaRefs>
</ds:datastoreItem>
</file>

<file path=customXml/itemProps63.xml><?xml version="1.0" encoding="utf-8"?>
<ds:datastoreItem xmlns:ds="http://schemas.openxmlformats.org/officeDocument/2006/customXml" ds:itemID="{D531210C-28D2-4E7D-BB03-902583C633E7}">
  <ds:schemaRefs>
    <ds:schemaRef ds:uri="http://schemas.microsoft.com/edu/athena"/>
  </ds:schemaRefs>
</ds:datastoreItem>
</file>

<file path=customXml/itemProps64.xml><?xml version="1.0" encoding="utf-8"?>
<ds:datastoreItem xmlns:ds="http://schemas.openxmlformats.org/officeDocument/2006/customXml" ds:itemID="{0ED0DA35-BBB5-4823-8CC8-70786ABAF695}">
  <ds:schemaRefs>
    <ds:schemaRef ds:uri="http://schemas.microsoft.com/edu/athena"/>
  </ds:schemaRefs>
</ds:datastoreItem>
</file>

<file path=customXml/itemProps65.xml><?xml version="1.0" encoding="utf-8"?>
<ds:datastoreItem xmlns:ds="http://schemas.openxmlformats.org/officeDocument/2006/customXml" ds:itemID="{AA9D4019-48C7-409B-B4B1-C21F4EFC24E3}">
  <ds:schemaRefs>
    <ds:schemaRef ds:uri="http://schemas.microsoft.com/edu/athena"/>
  </ds:schemaRefs>
</ds:datastoreItem>
</file>

<file path=customXml/itemProps66.xml><?xml version="1.0" encoding="utf-8"?>
<ds:datastoreItem xmlns:ds="http://schemas.openxmlformats.org/officeDocument/2006/customXml" ds:itemID="{85344F25-6B57-49F1-9DDE-A98C8A48EF03}">
  <ds:schemaRefs>
    <ds:schemaRef ds:uri="http://schemas.microsoft.com/edu/athena"/>
  </ds:schemaRefs>
</ds:datastoreItem>
</file>

<file path=customXml/itemProps67.xml><?xml version="1.0" encoding="utf-8"?>
<ds:datastoreItem xmlns:ds="http://schemas.openxmlformats.org/officeDocument/2006/customXml" ds:itemID="{1173F556-E3D2-4A03-AA86-8E5986089F7F}">
  <ds:schemaRefs>
    <ds:schemaRef ds:uri="http://schemas.microsoft.com/edu/athena"/>
  </ds:schemaRefs>
</ds:datastoreItem>
</file>

<file path=customXml/itemProps68.xml><?xml version="1.0" encoding="utf-8"?>
<ds:datastoreItem xmlns:ds="http://schemas.openxmlformats.org/officeDocument/2006/customXml" ds:itemID="{B5BB1323-1C73-487B-9D79-1CE1809B7DD2}">
  <ds:schemaRefs>
    <ds:schemaRef ds:uri="http://schemas.microsoft.com/edu/athena"/>
  </ds:schemaRefs>
</ds:datastoreItem>
</file>

<file path=customXml/itemProps69.xml><?xml version="1.0" encoding="utf-8"?>
<ds:datastoreItem xmlns:ds="http://schemas.openxmlformats.org/officeDocument/2006/customXml" ds:itemID="{727A0D25-A48D-4527-9980-84211BF82461}">
  <ds:schemaRefs>
    <ds:schemaRef ds:uri="http://schemas.microsoft.com/edu/athena"/>
  </ds:schemaRefs>
</ds:datastoreItem>
</file>

<file path=customXml/itemProps7.xml><?xml version="1.0" encoding="utf-8"?>
<ds:datastoreItem xmlns:ds="http://schemas.openxmlformats.org/officeDocument/2006/customXml" ds:itemID="{9F29ED6A-38B2-4FA5-8DD5-66C4F2A9C4F3}">
  <ds:schemaRefs>
    <ds:schemaRef ds:uri="http://schemas.microsoft.com/edu/athena"/>
  </ds:schemaRefs>
</ds:datastoreItem>
</file>

<file path=customXml/itemProps70.xml><?xml version="1.0" encoding="utf-8"?>
<ds:datastoreItem xmlns:ds="http://schemas.openxmlformats.org/officeDocument/2006/customXml" ds:itemID="{58B699F5-BD5A-45A2-BB72-7D2065C4DD5A}">
  <ds:schemaRefs>
    <ds:schemaRef ds:uri="http://schemas.microsoft.com/edu/athena"/>
  </ds:schemaRefs>
</ds:datastoreItem>
</file>

<file path=customXml/itemProps71.xml><?xml version="1.0" encoding="utf-8"?>
<ds:datastoreItem xmlns:ds="http://schemas.openxmlformats.org/officeDocument/2006/customXml" ds:itemID="{C7C619AD-CA3D-4B38-A1DF-D872884A2194}">
  <ds:schemaRefs>
    <ds:schemaRef ds:uri="http://schemas.microsoft.com/edu/athena"/>
  </ds:schemaRefs>
</ds:datastoreItem>
</file>

<file path=customXml/itemProps72.xml><?xml version="1.0" encoding="utf-8"?>
<ds:datastoreItem xmlns:ds="http://schemas.openxmlformats.org/officeDocument/2006/customXml" ds:itemID="{4580CBBD-A76E-4681-9EE3-71CD0D12F634}">
  <ds:schemaRefs>
    <ds:schemaRef ds:uri="http://schemas.microsoft.com/edu/athena"/>
  </ds:schemaRefs>
</ds:datastoreItem>
</file>

<file path=customXml/itemProps8.xml><?xml version="1.0" encoding="utf-8"?>
<ds:datastoreItem xmlns:ds="http://schemas.openxmlformats.org/officeDocument/2006/customXml" ds:itemID="{6A9E4A7A-F29C-462A-975D-FF7A031926D3}">
  <ds:schemaRefs>
    <ds:schemaRef ds:uri="http://schemas.microsoft.com/edu/athena"/>
  </ds:schemaRefs>
</ds:datastoreItem>
</file>

<file path=customXml/itemProps9.xml><?xml version="1.0" encoding="utf-8"?>
<ds:datastoreItem xmlns:ds="http://schemas.openxmlformats.org/officeDocument/2006/customXml" ds:itemID="{E669514D-E994-471E-9349-B494E732F892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12379</TotalTime>
  <Words>2135</Words>
  <Application>Microsoft Office PowerPoint</Application>
  <PresentationFormat>On-screen Show (4:3)</PresentationFormat>
  <Paragraphs>578</Paragraphs>
  <Slides>36</Slides>
  <Notes>22</Notes>
  <HiddenSlides>0</HiddenSlides>
  <MMClips>36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Cambria</vt:lpstr>
      <vt:lpstr>Century Schoolbook</vt:lpstr>
      <vt:lpstr>Consolas</vt:lpstr>
      <vt:lpstr>Courier New</vt:lpstr>
      <vt:lpstr>Wingdings</vt:lpstr>
      <vt:lpstr>Wingdings 2</vt:lpstr>
      <vt:lpstr>Oriel</vt:lpstr>
      <vt:lpstr>Comp 401  Basics Of Scanning and Java</vt:lpstr>
      <vt:lpstr>Programming Overview through Example</vt:lpstr>
      <vt:lpstr>Scanning Problem </vt:lpstr>
      <vt:lpstr>Scanning Problem </vt:lpstr>
      <vt:lpstr>Algorithm</vt:lpstr>
      <vt:lpstr>Problem</vt:lpstr>
      <vt:lpstr>Algorithm</vt:lpstr>
      <vt:lpstr>Algorithm</vt:lpstr>
      <vt:lpstr>Algorithm</vt:lpstr>
      <vt:lpstr>Algorithm</vt:lpstr>
      <vt:lpstr>Algorithm</vt:lpstr>
      <vt:lpstr>Algorithm</vt:lpstr>
      <vt:lpstr>Algorithm</vt:lpstr>
      <vt:lpstr>Algorithm</vt:lpstr>
      <vt:lpstr>Demo</vt:lpstr>
      <vt:lpstr>Choosing Representation: Data Types</vt:lpstr>
      <vt:lpstr>Java Program Structure</vt:lpstr>
      <vt:lpstr>Java Program Structure</vt:lpstr>
      <vt:lpstr>Reading Input</vt:lpstr>
      <vt:lpstr>Omitted Import</vt:lpstr>
      <vt:lpstr>Reading Input (Review)</vt:lpstr>
      <vt:lpstr>Omitted Import (Review)</vt:lpstr>
      <vt:lpstr>More on Packages and Imports</vt:lpstr>
      <vt:lpstr>Decomposition?</vt:lpstr>
      <vt:lpstr>Modular Reading Input</vt:lpstr>
      <vt:lpstr>Monolithic Arg Scanner</vt:lpstr>
      <vt:lpstr>Code Reuse in Modular Arg Scanner</vt:lpstr>
      <vt:lpstr>subString</vt:lpstr>
      <vt:lpstr>Console Class, Exceptions, parseInt and Comments</vt:lpstr>
      <vt:lpstr>For Loops, Arrays and Comments</vt:lpstr>
      <vt:lpstr>Comments vs. Program Decomposition</vt:lpstr>
      <vt:lpstr>Program Decomposition</vt:lpstr>
      <vt:lpstr>Method Decomposition (Contd.)</vt:lpstr>
      <vt:lpstr>What to Write in a Comment?</vt:lpstr>
      <vt:lpstr>Java Case Conventions</vt:lpstr>
      <vt:lpstr>Description by Example vs. More Formal Description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556</cp:revision>
  <dcterms:created xsi:type="dcterms:W3CDTF">2006-08-16T00:00:00Z</dcterms:created>
  <dcterms:modified xsi:type="dcterms:W3CDTF">2015-08-24T17:56:31Z</dcterms:modified>
</cp:coreProperties>
</file>