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639" r:id="rId3"/>
    <p:sldId id="651" r:id="rId4"/>
    <p:sldId id="652" r:id="rId5"/>
    <p:sldId id="653" r:id="rId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37" autoAdjust="0"/>
    <p:restoredTop sz="96356" autoAdjust="0"/>
  </p:normalViewPr>
  <p:slideViewPr>
    <p:cSldViewPr>
      <p:cViewPr varScale="1">
        <p:scale>
          <a:sx n="52" d="100"/>
          <a:sy n="52" d="100"/>
        </p:scale>
        <p:origin x="78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7625BFCD-1A9F-4E04-964F-3BE1AA8E8FD6}" type="datetimeFigureOut">
              <a:rPr lang="en-US" smtClean="0"/>
              <a:pPr/>
              <a:t>8/24/2016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48C1EB67-F149-44AB-8268-6FBAA37BC8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884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7924800" cy="51785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8/24/2016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8/24/2016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8/24/2016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792162"/>
          </a:xfrm>
          <a:prstGeom prst="rect">
            <a:avLst/>
          </a:prstGeom>
        </p:spPr>
        <p:txBody>
          <a:bodyPr vert="horz" anchor="ctr" anchorCtr="1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7924800" cy="51785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483194" y="6172200"/>
            <a:ext cx="526694" cy="552651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000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8458200" y="62600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5B77D36F-9883-46BD-B382-AD309B12512B}" type="slidenum">
              <a:rPr lang="en-US" smtClean="0">
                <a:solidFill>
                  <a:schemeClr val="bg1"/>
                </a:solidFill>
              </a:rPr>
              <a:pPr algn="ctr"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appear.in/401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2514600"/>
            <a:ext cx="6172200" cy="1894362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Screen Sharing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257800"/>
            <a:ext cx="6858000" cy="1117122"/>
          </a:xfrm>
        </p:spPr>
        <p:txBody>
          <a:bodyPr/>
          <a:lstStyle/>
          <a:p>
            <a:r>
              <a:rPr lang="en-US" dirty="0" smtClean="0"/>
              <a:t>Instructor: </a:t>
            </a:r>
            <a:r>
              <a:rPr lang="en-US" dirty="0" err="1" smtClean="0"/>
              <a:t>Prasun</a:t>
            </a:r>
            <a:r>
              <a:rPr lang="en-US" dirty="0" smtClean="0"/>
              <a:t> </a:t>
            </a:r>
            <a:r>
              <a:rPr lang="en-US" dirty="0" err="1" smtClean="0"/>
              <a:t>Dewan</a:t>
            </a:r>
            <a:r>
              <a:rPr lang="en-US" dirty="0" smtClean="0"/>
              <a:t> (FB 150, dewan@unc.edu)</a:t>
            </a:r>
            <a:endParaRPr lang="en-US" dirty="0"/>
          </a:p>
        </p:txBody>
      </p:sp>
    </p:spTree>
  </p:cSld>
  <p:clrMapOvr>
    <a:masterClrMapping/>
  </p:clrMapOvr>
  <p:transition advTm="1871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619250" y="1676400"/>
            <a:ext cx="5600700" cy="762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You may have an issue with installing or running software that is shared with others</a:t>
            </a:r>
            <a:endParaRPr lang="en-US" i="1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1397000" y="37163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19250" y="2836150"/>
            <a:ext cx="5600700" cy="762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Goal: Share your screen with the computer that is being projected</a:t>
            </a:r>
            <a:endParaRPr lang="en-US" i="1" dirty="0" smtClean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6101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619250" y="1676400"/>
            <a:ext cx="5600700" cy="762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Chrome bowser</a:t>
            </a:r>
            <a:endParaRPr lang="en-US" i="1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1397000" y="37163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19250" y="2836150"/>
            <a:ext cx="5600700" cy="762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The web site: appear.in</a:t>
            </a:r>
            <a:endParaRPr lang="en-US" i="1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650352" y="4291370"/>
            <a:ext cx="5600700" cy="762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The room: 401</a:t>
            </a:r>
            <a:endParaRPr lang="en-US" i="1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687674" y="5479468"/>
            <a:ext cx="5600700" cy="762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Go </a:t>
            </a:r>
            <a:r>
              <a:rPr lang="en-US" dirty="0">
                <a:latin typeface="Calibri" pitchFamily="34" charset="0"/>
                <a:cs typeface="Calibri" pitchFamily="34" charset="0"/>
              </a:rPr>
              <a:t>to: </a:t>
            </a:r>
            <a:r>
              <a:rPr lang="en-US" dirty="0">
                <a:latin typeface="Calibri" pitchFamily="34" charset="0"/>
                <a:cs typeface="Calibri" pitchFamily="34" charset="0"/>
                <a:hlinkClick r:id="rId2"/>
              </a:rPr>
              <a:t>https://</a:t>
            </a:r>
            <a:r>
              <a:rPr lang="en-US" dirty="0" smtClean="0">
                <a:latin typeface="Calibri" pitchFamily="34" charset="0"/>
                <a:cs typeface="Calibri" pitchFamily="34" charset="0"/>
                <a:hlinkClick r:id="rId2"/>
              </a:rPr>
              <a:t>appear.in/401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and follow instructions </a:t>
            </a:r>
            <a:endParaRPr lang="en-US" i="1" dirty="0" smtClean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8268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Screen Sharing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990" y="1066800"/>
            <a:ext cx="7492683" cy="530542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98748" y="2923381"/>
            <a:ext cx="2796851" cy="762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>
                <a:latin typeface="Calibri" pitchFamily="34" charset="0"/>
                <a:cs typeface="Calibri" pitchFamily="34" charset="0"/>
              </a:rPr>
              <a:t>URL: https://appear.in/401</a:t>
            </a:r>
            <a:endParaRPr lang="en-US" i="1" dirty="0" smtClean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9" name="Straight Arrow Connector 8"/>
          <p:cNvCxnSpPr>
            <a:stCxn id="8" idx="0"/>
          </p:cNvCxnSpPr>
          <p:nvPr/>
        </p:nvCxnSpPr>
        <p:spPr>
          <a:xfrm flipV="1">
            <a:off x="1497174" y="1676401"/>
            <a:ext cx="479749" cy="124698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457200" y="5073017"/>
            <a:ext cx="3048000" cy="129920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Screen sharing command: appears only if he cursor is in this area</a:t>
            </a:r>
            <a:endParaRPr lang="en-US" i="1" dirty="0" smtClean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3254051" y="4674320"/>
            <a:ext cx="1007116" cy="62349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9067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Chrome </a:t>
            </a:r>
            <a:r>
              <a:rPr lang="en-US" smtClean="0"/>
              <a:t>Screen Sharing extension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949" y="1447800"/>
            <a:ext cx="7441302" cy="5269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2399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3538</TotalTime>
  <Words>85</Words>
  <Application>Microsoft Office PowerPoint</Application>
  <PresentationFormat>On-screen Show (4:3)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Century Schoolbook</vt:lpstr>
      <vt:lpstr>Wingdings</vt:lpstr>
      <vt:lpstr>Wingdings 2</vt:lpstr>
      <vt:lpstr>Oriel</vt:lpstr>
      <vt:lpstr>Screen Sharing</vt:lpstr>
      <vt:lpstr>Problem</vt:lpstr>
      <vt:lpstr>Solution</vt:lpstr>
      <vt:lpstr>Screen Sharing</vt:lpstr>
      <vt:lpstr>Chrome Screen Sharing extension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Sasa</dc:creator>
  <cp:lastModifiedBy>Prasun Dewan</cp:lastModifiedBy>
  <cp:revision>536</cp:revision>
  <dcterms:created xsi:type="dcterms:W3CDTF">2006-08-16T00:00:00Z</dcterms:created>
  <dcterms:modified xsi:type="dcterms:W3CDTF">2016-08-24T21:47:04Z</dcterms:modified>
</cp:coreProperties>
</file>