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639" r:id="rId3"/>
    <p:sldId id="651" r:id="rId4"/>
    <p:sldId id="652" r:id="rId5"/>
    <p:sldId id="653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96356" autoAdjust="0"/>
  </p:normalViewPr>
  <p:slideViewPr>
    <p:cSldViewPr>
      <p:cViewPr varScale="1">
        <p:scale>
          <a:sx n="52" d="100"/>
          <a:sy n="52" d="100"/>
        </p:scale>
        <p:origin x="7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625BFCD-1A9F-4E04-964F-3BE1AA8E8FD6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84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458200" y="6260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77D36F-9883-46BD-B382-AD309B12512B}" type="slidenum">
              <a:rPr lang="en-US" smtClean="0">
                <a:solidFill>
                  <a:schemeClr val="bg1"/>
                </a:solidFill>
              </a:rPr>
              <a:pPr algn="ct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ppear.in/40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Screen Sharing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858000" cy="1117122"/>
          </a:xfrm>
        </p:spPr>
        <p:txBody>
          <a:bodyPr/>
          <a:lstStyle/>
          <a:p>
            <a:r>
              <a:rPr lang="en-US" dirty="0" smtClean="0"/>
              <a:t>Instructor: </a:t>
            </a:r>
            <a:r>
              <a:rPr lang="en-US" dirty="0" err="1" smtClean="0"/>
              <a:t>Prasun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(FB 150, dewan@unc.edu)</a:t>
            </a:r>
            <a:endParaRPr lang="en-US" dirty="0"/>
          </a:p>
        </p:txBody>
      </p:sp>
    </p:spTree>
  </p:cSld>
  <p:clrMapOvr>
    <a:masterClrMapping/>
  </p:clrMapOvr>
  <p:transition advTm="187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19250" y="1676400"/>
            <a:ext cx="56007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You may have an issue with installing or running software that is shared with others</a:t>
            </a:r>
            <a:endParaRPr lang="en-US" i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397000" y="3716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9250" y="2836150"/>
            <a:ext cx="56007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Goal: Share your screen with the computer that is being projected</a:t>
            </a:r>
            <a:endParaRPr lang="en-US" i="1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10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19250" y="1676400"/>
            <a:ext cx="56007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Chrome bowser</a:t>
            </a:r>
            <a:endParaRPr lang="en-US" i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397000" y="3716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9250" y="2836150"/>
            <a:ext cx="56007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The web site: appear.in</a:t>
            </a:r>
            <a:endParaRPr lang="en-US" i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50352" y="4291370"/>
            <a:ext cx="56007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The room: 401</a:t>
            </a:r>
            <a:endParaRPr lang="en-US" i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87674" y="5479468"/>
            <a:ext cx="56007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Go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to: </a:t>
            </a:r>
            <a:r>
              <a:rPr lang="en-US" dirty="0">
                <a:latin typeface="Calibri" pitchFamily="34" charset="0"/>
                <a:cs typeface="Calibri" pitchFamily="34" charset="0"/>
                <a:hlinkClick r:id="rId2"/>
              </a:rPr>
              <a:t>https://</a:t>
            </a:r>
            <a:r>
              <a:rPr lang="en-US" dirty="0" smtClean="0">
                <a:latin typeface="Calibri" pitchFamily="34" charset="0"/>
                <a:cs typeface="Calibri" pitchFamily="34" charset="0"/>
                <a:hlinkClick r:id="rId2"/>
              </a:rPr>
              <a:t>appear.in/401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 follow instructions </a:t>
            </a:r>
            <a:endParaRPr lang="en-US" i="1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268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Sharing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990" y="1066800"/>
            <a:ext cx="7492683" cy="53054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8748" y="2923381"/>
            <a:ext cx="2796851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>
                <a:latin typeface="Calibri" pitchFamily="34" charset="0"/>
                <a:cs typeface="Calibri" pitchFamily="34" charset="0"/>
              </a:rPr>
              <a:t>URL: https://appear.in/401</a:t>
            </a:r>
            <a:endParaRPr lang="en-US" i="1" dirty="0" smtClean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" name="Straight Arrow Connector 8"/>
          <p:cNvCxnSpPr>
            <a:stCxn id="8" idx="0"/>
          </p:cNvCxnSpPr>
          <p:nvPr/>
        </p:nvCxnSpPr>
        <p:spPr>
          <a:xfrm flipV="1">
            <a:off x="1497174" y="1676401"/>
            <a:ext cx="479749" cy="12469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57200" y="5073017"/>
            <a:ext cx="3048000" cy="12992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Screen sharing command: appears only if he cursor is in this area</a:t>
            </a:r>
            <a:endParaRPr lang="en-US" i="1" dirty="0" smtClean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54051" y="4674320"/>
            <a:ext cx="1007116" cy="6234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06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Chrome </a:t>
            </a:r>
            <a:r>
              <a:rPr lang="en-US" smtClean="0"/>
              <a:t>Screen Sharing extension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949" y="1447800"/>
            <a:ext cx="7441302" cy="526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239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3538</TotalTime>
  <Words>85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Schoolbook</vt:lpstr>
      <vt:lpstr>Wingdings</vt:lpstr>
      <vt:lpstr>Wingdings 2</vt:lpstr>
      <vt:lpstr>Oriel</vt:lpstr>
      <vt:lpstr>Screen Sharing</vt:lpstr>
      <vt:lpstr>Problem</vt:lpstr>
      <vt:lpstr>Solution</vt:lpstr>
      <vt:lpstr>Screen Sharing</vt:lpstr>
      <vt:lpstr>Chrome Screen Sharing extension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Prasun Dewan</cp:lastModifiedBy>
  <cp:revision>536</cp:revision>
  <dcterms:created xsi:type="dcterms:W3CDTF">2006-08-16T00:00:00Z</dcterms:created>
  <dcterms:modified xsi:type="dcterms:W3CDTF">2016-08-24T21:47:04Z</dcterms:modified>
</cp:coreProperties>
</file>