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6" r:id="rId2"/>
    <p:sldId id="669" r:id="rId3"/>
    <p:sldId id="668" r:id="rId4"/>
    <p:sldId id="670" r:id="rId5"/>
    <p:sldId id="683" r:id="rId6"/>
    <p:sldId id="684" r:id="rId7"/>
    <p:sldId id="606" r:id="rId8"/>
    <p:sldId id="621" r:id="rId9"/>
    <p:sldId id="685" r:id="rId10"/>
    <p:sldId id="642" r:id="rId11"/>
    <p:sldId id="643" r:id="rId12"/>
    <p:sldId id="644" r:id="rId13"/>
    <p:sldId id="645" r:id="rId14"/>
    <p:sldId id="646" r:id="rId15"/>
    <p:sldId id="647" r:id="rId16"/>
    <p:sldId id="648" r:id="rId17"/>
    <p:sldId id="649" r:id="rId18"/>
    <p:sldId id="650" r:id="rId19"/>
    <p:sldId id="651" r:id="rId20"/>
    <p:sldId id="652" r:id="rId21"/>
    <p:sldId id="653" r:id="rId22"/>
    <p:sldId id="680" r:id="rId23"/>
    <p:sldId id="681" r:id="rId24"/>
    <p:sldId id="682" r:id="rId25"/>
    <p:sldId id="678" r:id="rId26"/>
    <p:sldId id="622" r:id="rId27"/>
    <p:sldId id="655" r:id="rId28"/>
    <p:sldId id="658" r:id="rId29"/>
    <p:sldId id="623" r:id="rId30"/>
    <p:sldId id="624" r:id="rId31"/>
    <p:sldId id="659" r:id="rId32"/>
    <p:sldId id="660" r:id="rId33"/>
    <p:sldId id="636" r:id="rId34"/>
    <p:sldId id="637" r:id="rId35"/>
    <p:sldId id="638" r:id="rId36"/>
    <p:sldId id="679" r:id="rId37"/>
    <p:sldId id="661" r:id="rId38"/>
    <p:sldId id="626" r:id="rId39"/>
    <p:sldId id="627" r:id="rId4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3" autoAdjust="0"/>
    <p:restoredTop sz="96356" autoAdjust="0"/>
  </p:normalViewPr>
  <p:slideViewPr>
    <p:cSldViewPr>
      <p:cViewPr varScale="1">
        <p:scale>
          <a:sx n="59" d="100"/>
          <a:sy n="59" d="100"/>
        </p:scale>
        <p:origin x="7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625BFCD-1A9F-4E04-964F-3BE1AA8E8FD6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8C1EB67-F149-44AB-8268-6FBAA37BC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84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DA9CA-F831-4BB0-B8C7-B0DC6A1C2C2F}" type="slidenum">
              <a:rPr lang="en-US"/>
              <a:pPr/>
              <a:t>7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02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DA9CA-F831-4BB0-B8C7-B0DC6A1C2C2F}" type="slidenum">
              <a:rPr lang="en-US"/>
              <a:pPr/>
              <a:t>17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97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DA9CA-F831-4BB0-B8C7-B0DC6A1C2C2F}" type="slidenum">
              <a:rPr lang="en-US"/>
              <a:pPr/>
              <a:t>18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89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DA9CA-F831-4BB0-B8C7-B0DC6A1C2C2F}" type="slidenum">
              <a:rPr lang="en-US"/>
              <a:pPr/>
              <a:t>19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57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DA9CA-F831-4BB0-B8C7-B0DC6A1C2C2F}" type="slidenum">
              <a:rPr lang="en-US"/>
              <a:pPr/>
              <a:t>20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08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DA9CA-F831-4BB0-B8C7-B0DC6A1C2C2F}" type="slidenum">
              <a:rPr lang="en-US"/>
              <a:pPr/>
              <a:t>26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86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DA9CA-F831-4BB0-B8C7-B0DC6A1C2C2F}" type="slidenum">
              <a:rPr lang="en-US"/>
              <a:pPr/>
              <a:t>27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752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DA9CA-F831-4BB0-B8C7-B0DC6A1C2C2F}" type="slidenum">
              <a:rPr lang="en-US"/>
              <a:pPr/>
              <a:t>28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987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DA9CA-F831-4BB0-B8C7-B0DC6A1C2C2F}" type="slidenum">
              <a:rPr lang="en-US"/>
              <a:pPr/>
              <a:t>29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64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DA9CA-F831-4BB0-B8C7-B0DC6A1C2C2F}" type="slidenum">
              <a:rPr lang="en-US"/>
              <a:pPr/>
              <a:t>30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768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DA9CA-F831-4BB0-B8C7-B0DC6A1C2C2F}" type="slidenum">
              <a:rPr lang="en-US"/>
              <a:pPr/>
              <a:t>31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04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DA9CA-F831-4BB0-B8C7-B0DC6A1C2C2F}" type="slidenum">
              <a:rPr lang="en-US"/>
              <a:pPr/>
              <a:t>8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937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DA9CA-F831-4BB0-B8C7-B0DC6A1C2C2F}" type="slidenum">
              <a:rPr lang="en-US"/>
              <a:pPr/>
              <a:t>32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730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DA9CA-F831-4BB0-B8C7-B0DC6A1C2C2F}" type="slidenum">
              <a:rPr lang="en-US"/>
              <a:pPr/>
              <a:t>33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222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DA9CA-F831-4BB0-B8C7-B0DC6A1C2C2F}" type="slidenum">
              <a:rPr lang="en-US"/>
              <a:pPr/>
              <a:t>34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746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DA9CA-F831-4BB0-B8C7-B0DC6A1C2C2F}" type="slidenum">
              <a:rPr lang="en-US"/>
              <a:pPr/>
              <a:t>35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154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DA9CA-F831-4BB0-B8C7-B0DC6A1C2C2F}" type="slidenum">
              <a:rPr lang="en-US"/>
              <a:pPr/>
              <a:t>37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928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DA9CA-F831-4BB0-B8C7-B0DC6A1C2C2F}" type="slidenum">
              <a:rPr lang="en-US"/>
              <a:pPr/>
              <a:t>38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815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DA9CA-F831-4BB0-B8C7-B0DC6A1C2C2F}" type="slidenum">
              <a:rPr lang="en-US"/>
              <a:pPr/>
              <a:t>39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77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DA9CA-F831-4BB0-B8C7-B0DC6A1C2C2F}" type="slidenum">
              <a:rPr lang="en-US"/>
              <a:pPr/>
              <a:t>10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52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DA9CA-F831-4BB0-B8C7-B0DC6A1C2C2F}" type="slidenum">
              <a:rPr lang="en-US"/>
              <a:pPr/>
              <a:t>11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90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DA9CA-F831-4BB0-B8C7-B0DC6A1C2C2F}" type="slidenum">
              <a:rPr lang="en-US"/>
              <a:pPr/>
              <a:t>12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42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DA9CA-F831-4BB0-B8C7-B0DC6A1C2C2F}" type="slidenum">
              <a:rPr lang="en-US"/>
              <a:pPr/>
              <a:t>13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39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DA9CA-F831-4BB0-B8C7-B0DC6A1C2C2F}" type="slidenum">
              <a:rPr lang="en-US"/>
              <a:pPr/>
              <a:t>14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17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DA9CA-F831-4BB0-B8C7-B0DC6A1C2C2F}" type="slidenum">
              <a:rPr lang="en-US"/>
              <a:pPr/>
              <a:t>15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50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DA9CA-F831-4BB0-B8C7-B0DC6A1C2C2F}" type="slidenum">
              <a:rPr lang="en-US"/>
              <a:pPr/>
              <a:t>16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08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51785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792162"/>
          </a:xfrm>
          <a:prstGeom prst="rect">
            <a:avLst/>
          </a:prstGeom>
        </p:spPr>
        <p:txBody>
          <a:bodyPr vert="horz" anchor="ctr" anchorCtr="1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7924800" cy="517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483194" y="6172200"/>
            <a:ext cx="526694" cy="55265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458200" y="6260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B77D36F-9883-46BD-B382-AD309B12512B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nc.edu/~dewan/comp401/current/Lectures/EclipseDifficultyPlugin.pdf" TargetMode="External"/><Relationship Id="rId2" Type="http://schemas.openxmlformats.org/officeDocument/2006/relationships/hyperlink" Target="http://www.cs.unc.edu/~dewan/comp401/current/Lectures/EclipseDifficultyPlugin.ppt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514600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Appendix: Installing and Using </a:t>
            </a:r>
            <a:r>
              <a:rPr lang="en-US" dirty="0" err="1" smtClean="0"/>
              <a:t>CheckStyle</a:t>
            </a:r>
            <a:r>
              <a:rPr lang="en-US" dirty="0" smtClean="0"/>
              <a:t> with UNC-Checks (Process depends on OS and Eclipse Version)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257800"/>
            <a:ext cx="6858000" cy="1117122"/>
          </a:xfrm>
        </p:spPr>
        <p:txBody>
          <a:bodyPr/>
          <a:lstStyle/>
          <a:p>
            <a:r>
              <a:rPr lang="en-US" dirty="0" smtClean="0"/>
              <a:t>Instructor: </a:t>
            </a:r>
            <a:r>
              <a:rPr lang="en-US" dirty="0" err="1" smtClean="0"/>
              <a:t>Prasun</a:t>
            </a:r>
            <a:r>
              <a:rPr lang="en-US" dirty="0" smtClean="0"/>
              <a:t> </a:t>
            </a:r>
            <a:r>
              <a:rPr lang="en-US" dirty="0" err="1" smtClean="0"/>
              <a:t>Dewan</a:t>
            </a:r>
            <a:r>
              <a:rPr lang="en-US" dirty="0" smtClean="0"/>
              <a:t> (FB 150, dewan@unc.edu)</a:t>
            </a:r>
            <a:endParaRPr lang="en-US" dirty="0"/>
          </a:p>
        </p:txBody>
      </p:sp>
    </p:spTree>
  </p:cSld>
  <p:clrMapOvr>
    <a:masterClrMapping/>
  </p:clrMapOvr>
  <p:transition advTm="187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9154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Assignment Specific Checks?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3819" b="62892"/>
          <a:stretch/>
        </p:blipFill>
        <p:spPr>
          <a:xfrm>
            <a:off x="1447800" y="1524000"/>
            <a:ext cx="4953000" cy="2590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45712" y="4392982"/>
            <a:ext cx="5257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Every assignment has its own checks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45712" y="5210827"/>
            <a:ext cx="5257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Need to tell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C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heckstyle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to use the correct checks for an assignment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81400" y="2967886"/>
            <a:ext cx="1103856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0" y="2386991"/>
            <a:ext cx="1103856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29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9154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Access Checks File on Course </a:t>
            </a:r>
            <a:r>
              <a:rPr lang="en-US" sz="4000" dirty="0" smtClean="0"/>
              <a:t>Page/Folder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447800" y="1665994"/>
            <a:ext cx="5257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On the course page, next to the link to an assignment is the checks file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514600"/>
            <a:ext cx="2473187" cy="95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2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9154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Download Assignment-Specific File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51" y="1752600"/>
            <a:ext cx="7630297" cy="1143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0" y="4114800"/>
            <a:ext cx="5257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Now we need to tell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Checkstyle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to use it</a:t>
            </a:r>
          </a:p>
        </p:txBody>
      </p:sp>
    </p:spTree>
    <p:extLst>
      <p:ext uri="{BB962C8B-B14F-4D97-AF65-F5344CB8AC3E}">
        <p14:creationId xmlns:p14="http://schemas.microsoft.com/office/powerpoint/2010/main" val="35112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9154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Select Preferences Eclipse Sub-Menu (Windows and Mac)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76200" y="5075318"/>
            <a:ext cx="3581400" cy="10438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On Windows it is a submenu of the Window top-level pull-down menu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525" r="61577" b="49311"/>
          <a:stretch/>
        </p:blipFill>
        <p:spPr>
          <a:xfrm>
            <a:off x="762000" y="1163782"/>
            <a:ext cx="2209800" cy="3505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81600" y="5093727"/>
            <a:ext cx="3352800" cy="8001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On a Mac it is a submenu of the Eclipse top-level  pull-down menu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209800"/>
            <a:ext cx="2650406" cy="233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0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9154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Select </a:t>
            </a:r>
            <a:r>
              <a:rPr lang="en-US" sz="4000" dirty="0" err="1" smtClean="0"/>
              <a:t>Checkstyle</a:t>
            </a:r>
            <a:r>
              <a:rPr lang="en-US" sz="4000" dirty="0" smtClean="0"/>
              <a:t> Left Pane Item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38200"/>
            <a:ext cx="5010813" cy="5638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38800" y="1295400"/>
            <a:ext cx="2895600" cy="11962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You should see the same options you saw in project properties, but here we can add to the options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30636" y="2971800"/>
            <a:ext cx="28956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Click new</a:t>
            </a:r>
          </a:p>
        </p:txBody>
      </p:sp>
      <p:sp>
        <p:nvSpPr>
          <p:cNvPr id="6" name="Rectangle 5"/>
          <p:cNvSpPr/>
          <p:nvPr/>
        </p:nvSpPr>
        <p:spPr>
          <a:xfrm>
            <a:off x="4430818" y="3124200"/>
            <a:ext cx="6858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71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9154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Executing New Command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5638800" y="1295400"/>
            <a:ext cx="2895600" cy="11962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Specify that you will load the configuration from an external file</a:t>
            </a:r>
          </a:p>
        </p:txBody>
      </p:sp>
      <p:sp>
        <p:nvSpPr>
          <p:cNvPr id="5" name="Rectangle 4"/>
          <p:cNvSpPr/>
          <p:nvPr/>
        </p:nvSpPr>
        <p:spPr>
          <a:xfrm>
            <a:off x="5630636" y="2971800"/>
            <a:ext cx="28956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Next browse to the downloaded file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66800"/>
            <a:ext cx="5008097" cy="31813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8200" y="1828800"/>
            <a:ext cx="18288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0599" y="2276475"/>
            <a:ext cx="664697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59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9154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Browse to Downloaded File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685800"/>
            <a:ext cx="7696200" cy="57721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24600" y="5943600"/>
            <a:ext cx="13716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25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9154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Give the checks a name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414" y="914400"/>
            <a:ext cx="6477000" cy="41144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8800" y="2209800"/>
            <a:ext cx="8382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0" y="4495800"/>
            <a:ext cx="8382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2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9154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New Configuration Added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066800"/>
            <a:ext cx="4648200" cy="523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67000" y="3276600"/>
            <a:ext cx="26670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rIns="45720" rtlCol="0" anchor="ctr">
            <a:spAutoFit/>
          </a:bodyPr>
          <a:lstStyle/>
          <a:p>
            <a:pPr algn="ctr"/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0636" y="2971800"/>
            <a:ext cx="2979964" cy="1219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The file has been converted into a form that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C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heckstyle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can process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30636" y="4724400"/>
            <a:ext cx="2979964" cy="1219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Now we want to associate our assignment project with this configuration</a:t>
            </a:r>
          </a:p>
        </p:txBody>
      </p:sp>
    </p:spTree>
    <p:extLst>
      <p:ext uri="{BB962C8B-B14F-4D97-AF65-F5344CB8AC3E}">
        <p14:creationId xmlns:p14="http://schemas.microsoft.com/office/powerpoint/2010/main" val="18491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9154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Examining Project Properties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308" r="67948" b="61509"/>
          <a:stretch/>
        </p:blipFill>
        <p:spPr>
          <a:xfrm>
            <a:off x="2667000" y="1143000"/>
            <a:ext cx="3581400" cy="2819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6400" y="4648200"/>
            <a:ext cx="2979964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Select project properties</a:t>
            </a:r>
          </a:p>
        </p:txBody>
      </p:sp>
    </p:spTree>
    <p:extLst>
      <p:ext uri="{BB962C8B-B14F-4D97-AF65-F5344CB8AC3E}">
        <p14:creationId xmlns:p14="http://schemas.microsoft.com/office/powerpoint/2010/main" val="54681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CheckStyle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tool that checks your source code to ensure that your code meets requirements specified by a configuration file.</a:t>
            </a:r>
          </a:p>
          <a:p>
            <a:r>
              <a:rPr lang="en-US" dirty="0" smtClean="0"/>
              <a:t>There are many configuration files that use predefined </a:t>
            </a:r>
            <a:r>
              <a:rPr lang="en-US" dirty="0" err="1" smtClean="0"/>
              <a:t>Checkstyle</a:t>
            </a:r>
            <a:r>
              <a:rPr lang="en-US" dirty="0" smtClean="0"/>
              <a:t> checks.</a:t>
            </a:r>
          </a:p>
          <a:p>
            <a:pPr lvl="1"/>
            <a:r>
              <a:rPr lang="en-US" dirty="0" smtClean="0"/>
              <a:t>Sun Checks</a:t>
            </a:r>
          </a:p>
          <a:p>
            <a:pPr lvl="1"/>
            <a:r>
              <a:rPr lang="en-US" dirty="0" smtClean="0"/>
              <a:t>Google checks</a:t>
            </a:r>
          </a:p>
          <a:p>
            <a:r>
              <a:rPr lang="en-US" dirty="0" smtClean="0"/>
              <a:t>All check are assignment independent.</a:t>
            </a:r>
          </a:p>
          <a:p>
            <a:r>
              <a:rPr lang="en-US" dirty="0" smtClean="0"/>
              <a:t>Very few assignment-dependent checks have to do with code structure –they address naming, formatting, comment stricture, and other issues.</a:t>
            </a:r>
          </a:p>
          <a:p>
            <a:r>
              <a:rPr lang="en-US" dirty="0" smtClean="0"/>
              <a:t>Coding checks are sometimes too rigid</a:t>
            </a:r>
          </a:p>
          <a:p>
            <a:pPr lvl="1"/>
            <a:r>
              <a:rPr lang="en-US" dirty="0" smtClean="0"/>
              <a:t>Magic numbers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3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9154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Assign New Configuration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838200"/>
            <a:ext cx="5486400" cy="54548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19400" y="1828800"/>
            <a:ext cx="26670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rIns="45720" rtlCol="0" anchor="ctr">
            <a:spAutoFit/>
          </a:bodyPr>
          <a:lstStyle/>
          <a:p>
            <a:pPr algn="ctr"/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96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each new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Download the checks file</a:t>
            </a:r>
          </a:p>
          <a:p>
            <a:r>
              <a:rPr lang="en-US" dirty="0" smtClean="0"/>
              <a:t>Create a new global configuration using the preferences command.</a:t>
            </a:r>
          </a:p>
          <a:p>
            <a:pPr lvl="1"/>
            <a:r>
              <a:rPr lang="en-US" dirty="0" smtClean="0"/>
              <a:t>If the file changes (I post an update) the configuration does not have to be recreated, though you will need to replace the file and restart Eclipse.</a:t>
            </a:r>
          </a:p>
          <a:p>
            <a:r>
              <a:rPr lang="en-US" dirty="0" smtClean="0"/>
              <a:t>Associate the assignment project with the configuration using project properties.</a:t>
            </a:r>
          </a:p>
          <a:p>
            <a:r>
              <a:rPr lang="en-US" dirty="0" smtClean="0"/>
              <a:t>The checks file assumes modules in </a:t>
            </a:r>
            <a:r>
              <a:rPr lang="en-US" dirty="0" err="1" smtClean="0"/>
              <a:t>unc</a:t>
            </a:r>
            <a:r>
              <a:rPr lang="en-US" dirty="0" smtClean="0"/>
              <a:t> checks, so if you have not added the jar to the </a:t>
            </a:r>
            <a:r>
              <a:rPr lang="en-US" dirty="0" err="1" smtClean="0"/>
              <a:t>dropins</a:t>
            </a:r>
            <a:r>
              <a:rPr lang="en-US" dirty="0" smtClean="0"/>
              <a:t> (or plugins) folder, you will get an error. See next ppt.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35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with Missing Modules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109787"/>
            <a:ext cx="5181600" cy="2638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1143000"/>
            <a:ext cx="567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Helvetica Neue"/>
              </a:rPr>
              <a:t>If you were getting the following </a:t>
            </a:r>
            <a:r>
              <a:rPr lang="en-US" dirty="0" smtClean="0">
                <a:solidFill>
                  <a:srgbClr val="333333"/>
                </a:solidFill>
                <a:latin typeface="Helvetica Neue"/>
              </a:rPr>
              <a:t>error, see next slides: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43100" y="5257800"/>
            <a:ext cx="5257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Slide by Kent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Torell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373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if </a:t>
            </a:r>
            <a:r>
              <a:rPr lang="en-US" dirty="0" err="1" smtClean="0"/>
              <a:t>Unc</a:t>
            </a:r>
            <a:r>
              <a:rPr lang="en-US" dirty="0" smtClean="0"/>
              <a:t> Checks are installed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3776" y="1295400"/>
            <a:ext cx="7888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Helvetica Neue"/>
              </a:rPr>
              <a:t>First check in Window --&gt; Preferences (or if on Mac Eclipse --&gt; Preferences</a:t>
            </a:r>
            <a:r>
              <a:rPr lang="en-US" dirty="0" smtClean="0">
                <a:solidFill>
                  <a:srgbClr val="333333"/>
                </a:solidFill>
                <a:latin typeface="Helvetica Neue"/>
              </a:rPr>
              <a:t>). Under 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the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CheckStyles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tab you should see UNC Checks as seen below:</a:t>
            </a:r>
            <a:endParaRPr lang="en-US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124075"/>
            <a:ext cx="4502194" cy="47339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34200" y="5638800"/>
            <a:ext cx="11049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Slide by Kent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Torell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795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Fix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9906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Helvetica Neue"/>
              </a:rPr>
              <a:t>If you don't see UNC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CheckStyle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you did not put the UNCChecks_6.5.0 in the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dropins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folder of your eclipse.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81200"/>
            <a:ext cx="8286750" cy="21182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51054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Helvetica Neue"/>
              </a:rPr>
              <a:t>Make sure that you put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UNCChecks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in the correct spot, restart eclipse and try again.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81200" y="6019800"/>
            <a:ext cx="5257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Slide by Kent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Torell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313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Checkstyle</a:t>
            </a:r>
            <a:r>
              <a:rPr lang="en-US" dirty="0" smtClean="0"/>
              <a:t> Installation and Use Instructions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90700" y="5715000"/>
            <a:ext cx="5257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If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Checkstyle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does not install, reverse 1 and 2 after uninstalling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Checkstyle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0" y="4440382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ym typeface="Wingdings"/>
              </a:rPr>
              <a:t></a:t>
            </a:r>
            <a:endParaRPr lang="en-US" sz="4400" dirty="0"/>
          </a:p>
        </p:txBody>
      </p:sp>
      <p:sp>
        <p:nvSpPr>
          <p:cNvPr id="9" name="Rectangle 8"/>
          <p:cNvSpPr/>
          <p:nvPr/>
        </p:nvSpPr>
        <p:spPr>
          <a:xfrm>
            <a:off x="1752600" y="2296391"/>
            <a:ext cx="52578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1.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Install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Checkstyle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2600" y="3394364"/>
            <a:ext cx="52578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2.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Download Install  Configuration Files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52600" y="4440382"/>
            <a:ext cx="52578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3.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Invoke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Checkstyle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28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9154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Checking Code With </a:t>
            </a:r>
            <a:r>
              <a:rPr lang="en-US" sz="4000" dirty="0" err="1" smtClean="0"/>
              <a:t>Checkstyle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500" t="58667" r="49500"/>
          <a:stretch/>
        </p:blipFill>
        <p:spPr>
          <a:xfrm>
            <a:off x="1562100" y="1143000"/>
            <a:ext cx="5791200" cy="3543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5911222"/>
            <a:ext cx="8458200" cy="10021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Instead, invoke Checks Code With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Checkstyle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when you want the whole project (rather than a single file) checked.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4720936"/>
            <a:ext cx="7239000" cy="11348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On each save,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checkstyle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can checks can be automatically done if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checkstyle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has been activated. However, UNC checks need to access multiple files, so do not activate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checkstyle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to avoid annoying messages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40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9154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Consent form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52600"/>
            <a:ext cx="7848600" cy="45115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38250" y="685800"/>
            <a:ext cx="64389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Explicitly checked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unc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checks are part of a research project and will work only if you agree to allow usage data to be gathered for research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6073613"/>
            <a:ext cx="64389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If you do not see the yes/no dialog, minimize other windows that may be covering it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47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9154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Consent Form and Log Per Project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524000"/>
            <a:ext cx="4596714" cy="2362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60779" y="3322789"/>
            <a:ext cx="180975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Consent form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60779" y="2759379"/>
            <a:ext cx="287994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Per assignment log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19611" y="4832958"/>
            <a:ext cx="4282335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Will probably not look at data this semester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14392" y="5779716"/>
            <a:ext cx="4287554" cy="6972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Need to give consent per project – files stored per project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87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915400" cy="9144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Check Style Violations in Warnings Window of Eclipse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48" y="2133600"/>
            <a:ext cx="8919048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8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UNC </a:t>
            </a:r>
            <a:r>
              <a:rPr lang="en-US" dirty="0" err="1" smtClean="0"/>
              <a:t>CheckStyle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Defines new code-structure checks</a:t>
            </a:r>
          </a:p>
          <a:p>
            <a:pPr lvl="1"/>
            <a:r>
              <a:rPr lang="en-US" dirty="0" smtClean="0"/>
              <a:t>More flexible magic number checks</a:t>
            </a:r>
          </a:p>
          <a:p>
            <a:pPr lvl="1"/>
            <a:r>
              <a:rPr lang="en-US" dirty="0" smtClean="0"/>
              <a:t>New kinds of  assignment-independent checks – e.g. side effects, code repetition, design patterns</a:t>
            </a:r>
          </a:p>
          <a:p>
            <a:pPr lvl="1"/>
            <a:r>
              <a:rPr lang="en-US" dirty="0" smtClean="0"/>
              <a:t>Assignment-dependent checks</a:t>
            </a:r>
          </a:p>
          <a:p>
            <a:r>
              <a:rPr lang="en-US" dirty="0" smtClean="0"/>
              <a:t>Different configuration files to exercise different assignment-specific checks.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81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915400" cy="9144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Check Style Violations in Eclipse Editor Window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39236" b="45299"/>
          <a:stretch/>
        </p:blipFill>
        <p:spPr>
          <a:xfrm>
            <a:off x="976312" y="1600200"/>
            <a:ext cx="696277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2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915400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Bad Warnings vs. Good Info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5248" t="15111" r="23000" b="76000"/>
          <a:stretch/>
        </p:blipFill>
        <p:spPr>
          <a:xfrm>
            <a:off x="228600" y="1981200"/>
            <a:ext cx="8582416" cy="10278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0" y="1371600"/>
            <a:ext cx="64770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This is bad, you did not define something we expect (shown in warnings section of “problems”)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6267" y="3433557"/>
            <a:ext cx="57150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This is good, you defined something we expect (Shown in info section)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971800" y="2057400"/>
            <a:ext cx="609600" cy="304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657600" y="3068885"/>
            <a:ext cx="114300" cy="3646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99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915400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Warning vs Info Sections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97" y="1447800"/>
            <a:ext cx="8579005" cy="24597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33901" y="4289509"/>
            <a:ext cx="1981200" cy="12904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This is pure info, tells you what classes are being expected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971800" y="3581400"/>
            <a:ext cx="0" cy="6753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781800" y="4449032"/>
            <a:ext cx="1793972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//EC suffix means extra credit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772400" y="3907515"/>
            <a:ext cx="0" cy="4490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001000" y="3009445"/>
            <a:ext cx="0" cy="13471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057402" y="4285099"/>
            <a:ext cx="1981200" cy="12904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This is good info, tells you one of the expected types has been found 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60536" y="5580261"/>
            <a:ext cx="1978066" cy="10491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You should see such a message for each expected type 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638800" y="3836066"/>
            <a:ext cx="0" cy="4490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553745" y="942796"/>
            <a:ext cx="1981200" cy="12904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Bad warning if you are implementing these extra credit features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568353" y="2233210"/>
            <a:ext cx="0" cy="4206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72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915400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Removing UNC Checks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62" y="966787"/>
            <a:ext cx="7534275" cy="4924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99113" y="5341255"/>
            <a:ext cx="5257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Select UNC Filter as an exclude from checking item in project properties,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checkstyle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5493" y="1752600"/>
            <a:ext cx="1103856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14542" y="5482602"/>
            <a:ext cx="1103856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20071" y="949042"/>
            <a:ext cx="1103856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3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915400" cy="9144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Removing </a:t>
            </a:r>
            <a:r>
              <a:rPr lang="en-US" sz="4000" dirty="0" err="1" smtClean="0"/>
              <a:t>Checkstyle</a:t>
            </a:r>
            <a:r>
              <a:rPr lang="en-US" sz="4000" dirty="0" smtClean="0"/>
              <a:t> Completely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3280" r="36720"/>
          <a:stretch/>
        </p:blipFill>
        <p:spPr>
          <a:xfrm>
            <a:off x="2019300" y="1143000"/>
            <a:ext cx="4876800" cy="4610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4114800"/>
            <a:ext cx="1103856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1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915400" cy="9144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Removing </a:t>
            </a:r>
            <a:r>
              <a:rPr lang="en-US" sz="4000" dirty="0" err="1" smtClean="0"/>
              <a:t>Checkstyle</a:t>
            </a:r>
            <a:r>
              <a:rPr lang="en-US" sz="4000" dirty="0" smtClean="0"/>
              <a:t> Completely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838200"/>
            <a:ext cx="5791200" cy="61029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57700" y="6553200"/>
            <a:ext cx="1103856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15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Eclipse Checks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52600" y="1371600"/>
            <a:ext cx="52578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Checkstyle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and UNC Checks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2600" y="2382982"/>
            <a:ext cx="52578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Built-in Eclipse Checks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52600" y="5029200"/>
            <a:ext cx="5257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Checkstyle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augments Eclipse built in checks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91400" y="2389909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ym typeface="Wingdings"/>
              </a:rPr>
              <a:t>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5059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915400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Enabling Built in Eclipse Checks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330" r="62095" b="56044"/>
          <a:stretch/>
        </p:blipFill>
        <p:spPr>
          <a:xfrm>
            <a:off x="2057400" y="1143000"/>
            <a:ext cx="419100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4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915400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Two Important Built-in Checks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762" y="781050"/>
            <a:ext cx="6848475" cy="52959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10190" y="5772150"/>
            <a:ext cx="38862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These are done by the compiler, not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Checkstyle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or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UNCChecks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28836" y="2324100"/>
            <a:ext cx="1103856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14223" y="2838450"/>
            <a:ext cx="1103856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74512" y="3185655"/>
            <a:ext cx="4345488" cy="5481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10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915400" cy="1219200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/>
              <a:t>Checkstyle</a:t>
            </a:r>
            <a:r>
              <a:rPr lang="en-US" sz="4000" dirty="0" smtClean="0"/>
              <a:t> and Compiler Checks are Integrated 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469" y="1219200"/>
            <a:ext cx="5986462" cy="49052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5836000"/>
            <a:ext cx="38862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These are displayed using the same framework in Eclipse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44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Checkstyle</a:t>
            </a:r>
            <a:r>
              <a:rPr lang="en-US" dirty="0" smtClean="0"/>
              <a:t> Installation and Use Instructions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52600" y="2296391"/>
            <a:ext cx="52578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1.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Install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Checkstyle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3394364"/>
            <a:ext cx="52578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2.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Download Install  Configuration Files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752600" y="4440382"/>
            <a:ext cx="52578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3.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Invoke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Checkstyle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85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1905000"/>
          </a:xfrm>
        </p:spPr>
        <p:txBody>
          <a:bodyPr/>
          <a:lstStyle/>
          <a:p>
            <a:r>
              <a:rPr lang="en-US" dirty="0" err="1" smtClean="0"/>
              <a:t>Checkstyle</a:t>
            </a:r>
            <a:r>
              <a:rPr lang="en-US" dirty="0" smtClean="0"/>
              <a:t> plugin is integrated with the difficulty plugin.</a:t>
            </a:r>
          </a:p>
          <a:p>
            <a:r>
              <a:rPr lang="en-US" dirty="0" smtClean="0"/>
              <a:t>Follow instructions for (un) installing difficulty plugin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965708"/>
              </p:ext>
            </p:extLst>
          </p:nvPr>
        </p:nvGraphicFramePr>
        <p:xfrm>
          <a:off x="1524000" y="3581400"/>
          <a:ext cx="3473450" cy="1007428"/>
        </p:xfrm>
        <a:graphic>
          <a:graphicData uri="http://schemas.openxmlformats.org/drawingml/2006/table">
            <a:tbl>
              <a:tblPr/>
              <a:tblGrid>
                <a:gridCol w="1899153">
                  <a:extLst>
                    <a:ext uri="{9D8B030D-6E8A-4147-A177-3AD203B41FA5}">
                      <a16:colId xmlns:a16="http://schemas.microsoft.com/office/drawing/2014/main" val="333964915"/>
                    </a:ext>
                  </a:extLst>
                </a:gridCol>
                <a:gridCol w="1574297">
                  <a:extLst>
                    <a:ext uri="{9D8B030D-6E8A-4147-A177-3AD203B41FA5}">
                      <a16:colId xmlns:a16="http://schemas.microsoft.com/office/drawing/2014/main" val="3272514075"/>
                    </a:ext>
                  </a:extLst>
                </a:gridCol>
              </a:tblGrid>
              <a:tr h="10074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440"/>
                        </a:spcBef>
                        <a:spcAft>
                          <a:spcPts val="1440"/>
                        </a:spcAft>
                      </a:pPr>
                      <a:r>
                        <a:rPr lang="en-US" sz="2000" b="1">
                          <a:effectLst/>
                          <a:latin typeface="Calibri Light" panose="020F0302020204030204" pitchFamily="34" charset="0"/>
                        </a:rPr>
                        <a:t>Difficulty Plugin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954F72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PowerPoint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954F72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PDF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737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588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Checkstyle</a:t>
            </a:r>
            <a:r>
              <a:rPr lang="en-US" dirty="0" smtClean="0"/>
              <a:t> Installation and Use Instructions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52600" y="2296391"/>
            <a:ext cx="52578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1.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Install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Checkstyle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3394364"/>
            <a:ext cx="52578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2.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Download Install  Configuration Files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752600" y="4440382"/>
            <a:ext cx="52578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3.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Invoke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Checkstyle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54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9154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Examine </a:t>
            </a:r>
            <a:r>
              <a:rPr lang="en-US" sz="4000" dirty="0" smtClean="0"/>
              <a:t>Project Properties of Some Project You want Checked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308" r="67948" b="61509"/>
          <a:stretch/>
        </p:blipFill>
        <p:spPr>
          <a:xfrm>
            <a:off x="2667000" y="1143000"/>
            <a:ext cx="3581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9154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Finding UNC Checks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3819" b="62892"/>
          <a:stretch/>
        </p:blipFill>
        <p:spPr>
          <a:xfrm>
            <a:off x="1447800" y="1524000"/>
            <a:ext cx="4953000" cy="2590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45712" y="4392982"/>
            <a:ext cx="5257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If you do not see the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Checkstyle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item in the left pane, then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Checkstyle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did not install properly</a:t>
            </a:r>
          </a:p>
        </p:txBody>
      </p:sp>
      <p:sp>
        <p:nvSpPr>
          <p:cNvPr id="9" name="Rectangle 8"/>
          <p:cNvSpPr/>
          <p:nvPr/>
        </p:nvSpPr>
        <p:spPr>
          <a:xfrm>
            <a:off x="1445712" y="5219700"/>
            <a:ext cx="5257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If you do not see the UNC Checks option then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UNCChecks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did not install properly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85900" y="6040155"/>
            <a:ext cx="5257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Do not give up if something goes wrong, please use Piazza and instructor help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76400" y="2272691"/>
            <a:ext cx="1219200" cy="533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67623" y="2819400"/>
            <a:ext cx="1409178" cy="533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93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Checkstyle</a:t>
            </a:r>
            <a:r>
              <a:rPr lang="en-US" dirty="0" smtClean="0"/>
              <a:t> Installation and Use Instructions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52600" y="2296391"/>
            <a:ext cx="52578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1.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Install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Checkstyle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3394364"/>
            <a:ext cx="52578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2.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Download Install  Configuration Files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752600" y="4440382"/>
            <a:ext cx="52578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3.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Invoke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Checkstyle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5200" y="3394364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ym typeface="Wingdings"/>
              </a:rPr>
              <a:t>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9321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3857</TotalTime>
  <Words>1049</Words>
  <Application>Microsoft Office PowerPoint</Application>
  <PresentationFormat>On-screen Show (4:3)</PresentationFormat>
  <Paragraphs>149</Paragraphs>
  <Slides>39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Calibri</vt:lpstr>
      <vt:lpstr>Calibri Light</vt:lpstr>
      <vt:lpstr>Century Schoolbook</vt:lpstr>
      <vt:lpstr>Helvetica Neue</vt:lpstr>
      <vt:lpstr>Wingdings</vt:lpstr>
      <vt:lpstr>Wingdings 2</vt:lpstr>
      <vt:lpstr>Oriel</vt:lpstr>
      <vt:lpstr>Appendix: Installing and Using CheckStyle with UNC-Checks (Process depends on OS and Eclipse Version)</vt:lpstr>
      <vt:lpstr>What is CheckStyle?</vt:lpstr>
      <vt:lpstr>What is UNC CheckStyle</vt:lpstr>
      <vt:lpstr>Checkstyle Installation and Use Instructions</vt:lpstr>
      <vt:lpstr>Installation Instructions</vt:lpstr>
      <vt:lpstr>Checkstyle Installation and Use Instructions</vt:lpstr>
      <vt:lpstr>Examine Project Properties of Some Project You want Checked</vt:lpstr>
      <vt:lpstr>Finding UNC Checks</vt:lpstr>
      <vt:lpstr>Checkstyle Installation and Use Instructions</vt:lpstr>
      <vt:lpstr>Assignment Specific Checks?</vt:lpstr>
      <vt:lpstr>Access Checks File on Course Page/Folder</vt:lpstr>
      <vt:lpstr>Download Assignment-Specific File</vt:lpstr>
      <vt:lpstr>Select Preferences Eclipse Sub-Menu (Windows and Mac)</vt:lpstr>
      <vt:lpstr>Select Checkstyle Left Pane Item</vt:lpstr>
      <vt:lpstr>Executing New Command</vt:lpstr>
      <vt:lpstr>Browse to Downloaded File</vt:lpstr>
      <vt:lpstr>Give the checks a name</vt:lpstr>
      <vt:lpstr>New Configuration Added</vt:lpstr>
      <vt:lpstr>Examining Project Properties</vt:lpstr>
      <vt:lpstr>Assign New Configuration</vt:lpstr>
      <vt:lpstr>For each new Assignment</vt:lpstr>
      <vt:lpstr>Error with Missing Modules</vt:lpstr>
      <vt:lpstr>Check if Unc Checks are installed</vt:lpstr>
      <vt:lpstr>Error Fix</vt:lpstr>
      <vt:lpstr>Checkstyle Installation and Use Instructions</vt:lpstr>
      <vt:lpstr>Checking Code With Checkstyle</vt:lpstr>
      <vt:lpstr>Consent form</vt:lpstr>
      <vt:lpstr>Consent Form and Log Per Project</vt:lpstr>
      <vt:lpstr>Check Style Violations in Warnings Window of Eclipse</vt:lpstr>
      <vt:lpstr>Check Style Violations in Eclipse Editor Window</vt:lpstr>
      <vt:lpstr>Bad Warnings vs. Good Info</vt:lpstr>
      <vt:lpstr>Warning vs Info Sections</vt:lpstr>
      <vt:lpstr>Removing UNC Checks</vt:lpstr>
      <vt:lpstr>Removing Checkstyle Completely</vt:lpstr>
      <vt:lpstr>Removing Checkstyle Completely</vt:lpstr>
      <vt:lpstr>Eclipse Checks</vt:lpstr>
      <vt:lpstr>Enabling Built in Eclipse Checks</vt:lpstr>
      <vt:lpstr>Two Important Built-in Checks</vt:lpstr>
      <vt:lpstr>Checkstyle and Compiler Checks are Integrated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Sasa</dc:creator>
  <cp:lastModifiedBy>Prasun Dewan</cp:lastModifiedBy>
  <cp:revision>561</cp:revision>
  <dcterms:created xsi:type="dcterms:W3CDTF">2006-08-16T00:00:00Z</dcterms:created>
  <dcterms:modified xsi:type="dcterms:W3CDTF">2020-01-14T17:14:13Z</dcterms:modified>
</cp:coreProperties>
</file>