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648" r:id="rId3"/>
    <p:sldId id="650" r:id="rId4"/>
    <p:sldId id="651" r:id="rId5"/>
    <p:sldId id="652" r:id="rId6"/>
    <p:sldId id="655" r:id="rId7"/>
    <p:sldId id="653" r:id="rId8"/>
    <p:sldId id="656" r:id="rId9"/>
    <p:sldId id="619" r:id="rId10"/>
    <p:sldId id="657" r:id="rId11"/>
    <p:sldId id="658" r:id="rId12"/>
    <p:sldId id="659" r:id="rId13"/>
    <p:sldId id="660" r:id="rId14"/>
    <p:sldId id="661" r:id="rId15"/>
    <p:sldId id="662" r:id="rId16"/>
    <p:sldId id="663" r:id="rId17"/>
    <p:sldId id="66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6356" autoAdjust="0"/>
  </p:normalViewPr>
  <p:slideViewPr>
    <p:cSldViewPr>
      <p:cViewPr varScale="1">
        <p:scale>
          <a:sx n="87" d="100"/>
          <a:sy n="87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 110/401 </a:t>
            </a:r>
            <a:br>
              <a:rPr lang="en-US" dirty="0" smtClean="0"/>
            </a:br>
            <a:r>
              <a:rPr lang="en-US" dirty="0" smtClean="0"/>
              <a:t>Appendix: Installing and Using Bare Bones Development Environment on Unix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  <p:pic>
        <p:nvPicPr>
          <p:cNvPr id="10" name="~PP2429.WAV">
            <a:hlinkClick r:id="" action="ppaction://media"/>
          </p:cNvPr>
          <p:cNvPicPr>
            <a:picLocks noRot="1" noChangeAspect="1"/>
          </p:cNvPicPr>
          <p:nvPr>
            <a:wavAudioFile r:embed="rId1" name="~PP2429.WAV"/>
          </p:nvPr>
        </p:nvPicPr>
        <p:blipFill>
          <a:blip r:embed="rId3" cstate="print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8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702" b="5649"/>
          <a:stretch/>
        </p:blipFill>
        <p:spPr bwMode="auto">
          <a:xfrm>
            <a:off x="1733550" y="5261113"/>
            <a:ext cx="5676900" cy="26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 Source File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8219924" flipV="1">
            <a:off x="2852531" y="3822323"/>
            <a:ext cx="2981737" cy="781092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JDK Binary Folder followed by /</a:t>
            </a:r>
            <a:r>
              <a:rPr lang="en-US" dirty="0" err="1" smtClean="0"/>
              <a:t>javac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8360447" flipV="1">
            <a:off x="5494722" y="4092153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file name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8360447" flipV="1">
            <a:off x="4205954" y="4006314"/>
            <a:ext cx="2885306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Project-binary folder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3054486" flipV="1">
            <a:off x="3856742" y="5609686"/>
            <a:ext cx="2147139" cy="824119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(folder) option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8061" y="919019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See </a:t>
            </a:r>
            <a:r>
              <a:rPr lang="en-US" dirty="0"/>
              <a:t>C</a:t>
            </a:r>
            <a:r>
              <a:rPr lang="en-US" dirty="0" smtClean="0"/>
              <a:t>ommand </a:t>
            </a:r>
            <a:r>
              <a:rPr lang="en-US" dirty="0"/>
              <a:t>Interpreter </a:t>
            </a:r>
            <a:r>
              <a:rPr lang="en-US" dirty="0" smtClean="0"/>
              <a:t>documentation </a:t>
            </a:r>
            <a:r>
              <a:rPr lang="en-US" dirty="0"/>
              <a:t>on </a:t>
            </a:r>
            <a:r>
              <a:rPr lang="en-US" dirty="0" smtClean="0"/>
              <a:t>how to set PATH if you will use the barebones environment again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061" y="1741783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Do not omit the space between bin and AGreeter.java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832" y="2552702"/>
            <a:ext cx="3736176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The JDK binary folder name will be different </a:t>
            </a:r>
            <a:r>
              <a:rPr lang="en-US" dirty="0" smtClean="0"/>
              <a:t>on your computer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9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04" r="25956"/>
          <a:stretch/>
        </p:blipFill>
        <p:spPr bwMode="auto">
          <a:xfrm>
            <a:off x="1733550" y="4797287"/>
            <a:ext cx="4203424" cy="99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Explore Package Binary Folder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7404367" flipV="1">
            <a:off x="2862277" y="3818236"/>
            <a:ext cx="1999387" cy="996589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Automatically created binary package folder</a:t>
            </a:r>
            <a:endParaRPr lang="en-US" sz="1600" dirty="0"/>
          </a:p>
        </p:txBody>
      </p:sp>
      <p:sp>
        <p:nvSpPr>
          <p:cNvPr id="11" name="Right Arrow 10"/>
          <p:cNvSpPr/>
          <p:nvPr/>
        </p:nvSpPr>
        <p:spPr>
          <a:xfrm rot="11328781" flipV="1">
            <a:off x="2785554" y="5184660"/>
            <a:ext cx="2152832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Automatically crated Binary-file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95400" y="6014603"/>
            <a:ext cx="68580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If you do not see the binary package folder or the binary file, and no errors were reported, check that you saved the source file (by say reopening it)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76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6" r="34826"/>
          <a:stretch/>
        </p:blipFill>
        <p:spPr bwMode="auto">
          <a:xfrm>
            <a:off x="1733550" y="4346713"/>
            <a:ext cx="3699841" cy="14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Cd to Project Binary Folder and Run Java Interpreter with Full Class Name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2345275" y="5694506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8112290" flipV="1">
            <a:off x="3346611" y="3892015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Full class 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0560" y="1681590"/>
            <a:ext cx="7008039" cy="12140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If you see the message saying the Java command was not found, then execute it the same way as you did </a:t>
            </a:r>
            <a:r>
              <a:rPr lang="en-US" dirty="0" err="1" smtClean="0"/>
              <a:t>javac</a:t>
            </a:r>
            <a:r>
              <a:rPr lang="en-US" dirty="0"/>
              <a:t> </a:t>
            </a:r>
            <a:r>
              <a:rPr lang="en-US" dirty="0" smtClean="0"/>
              <a:t>– using the full file name with the JDK binary folder  – and just replace </a:t>
            </a:r>
            <a:r>
              <a:rPr lang="en-US" dirty="0" err="1" smtClean="0"/>
              <a:t>javac</a:t>
            </a:r>
            <a:r>
              <a:rPr lang="en-US" dirty="0" smtClean="0"/>
              <a:t> with java in the full name you used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68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83" r="51634" b="4299"/>
          <a:stretch/>
        </p:blipFill>
        <p:spPr bwMode="auto">
          <a:xfrm>
            <a:off x="1733550" y="5075584"/>
            <a:ext cx="2745685" cy="516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Input a Line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2116675" y="5880966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4" r="55369" b="4580"/>
          <a:stretch/>
        </p:blipFill>
        <p:spPr bwMode="auto">
          <a:xfrm>
            <a:off x="1733550" y="4770783"/>
            <a:ext cx="2533650" cy="80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Hit Enter and See Output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2573875" y="5957168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Echoed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1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64" r="43930" b="16897"/>
          <a:stretch/>
        </p:blipFill>
        <p:spPr bwMode="auto">
          <a:xfrm>
            <a:off x="1733550" y="4823791"/>
            <a:ext cx="3183007" cy="17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Providing User Argument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5858499" y="5329267"/>
            <a:ext cx="2662500" cy="919390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argument in quotes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5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83" b="11469"/>
          <a:stretch/>
        </p:blipFill>
        <p:spPr bwMode="auto">
          <a:xfrm>
            <a:off x="1750115" y="4929809"/>
            <a:ext cx="5676900" cy="480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Seeing Echoed Argument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2184853" y="5534677"/>
            <a:ext cx="2662500" cy="919390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Echoed user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88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23" r="45156" b="7899"/>
          <a:stretch/>
        </p:blipFill>
        <p:spPr bwMode="auto">
          <a:xfrm>
            <a:off x="1750115" y="4969565"/>
            <a:ext cx="311343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HIT CTRL-C to Terminate Program Waiting for User Input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2718253" y="5634067"/>
            <a:ext cx="2662500" cy="919390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Terminated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6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Latest JDK and JRE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5524500"/>
            <a:ext cx="3657600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Look </a:t>
            </a:r>
            <a:r>
              <a:rPr lang="en-US" dirty="0"/>
              <a:t>at </a:t>
            </a:r>
            <a:r>
              <a:rPr lang="en-US" dirty="0" smtClean="0"/>
              <a:t>JDK Documentation on how to install it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6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44" r="57490"/>
          <a:stretch/>
        </p:blipFill>
        <p:spPr bwMode="auto">
          <a:xfrm>
            <a:off x="1733550" y="4770782"/>
            <a:ext cx="3143250" cy="1335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 Folder for All Java Projects  You Create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17848" y="4978292"/>
            <a:ext cx="533400" cy="31432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0841" y="8382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You can create this folder in any existing folder on your computer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2972" y="18288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A folder is another word for a directory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2972" y="28194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You do not have to use the command line to create folder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41727" y="38100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The command line command to create folder is: </a:t>
            </a:r>
            <a:r>
              <a:rPr lang="en-US" dirty="0" err="1" smtClean="0"/>
              <a:t>mkdir</a:t>
            </a:r>
            <a:r>
              <a:rPr lang="en-US" dirty="0" smtClean="0"/>
              <a:t> &lt;folder name&gt; (</a:t>
            </a:r>
            <a:r>
              <a:rPr lang="en-US" dirty="0" err="1" smtClean="0"/>
              <a:t>mkdir</a:t>
            </a:r>
            <a:r>
              <a:rPr lang="en-US" dirty="0" smtClean="0"/>
              <a:t> Java)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Java Folder Create Project Folder for This </a:t>
            </a:r>
            <a:r>
              <a:rPr lang="en-US" dirty="0" err="1" smtClean="0"/>
              <a:t>Warmup</a:t>
            </a:r>
            <a:r>
              <a:rPr lang="en-US" dirty="0" smtClean="0"/>
              <a:t> Exercise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45" b="14658"/>
          <a:stretch/>
        </p:blipFill>
        <p:spPr bwMode="auto">
          <a:xfrm>
            <a:off x="1733550" y="4638262"/>
            <a:ext cx="5676900" cy="463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171644" y="4859822"/>
            <a:ext cx="1019355" cy="31432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Project Folder Create Project-Source (</a:t>
            </a:r>
            <a:r>
              <a:rPr lang="en-US" dirty="0" err="1"/>
              <a:t>s</a:t>
            </a:r>
            <a:r>
              <a:rPr lang="en-US" dirty="0" err="1" smtClean="0"/>
              <a:t>rc</a:t>
            </a:r>
            <a:r>
              <a:rPr lang="en-US" dirty="0" smtClean="0"/>
              <a:t>) and Project-Binary (bin) Folders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04" r="60038" b="4860"/>
          <a:stretch/>
        </p:blipFill>
        <p:spPr bwMode="auto">
          <a:xfrm>
            <a:off x="1733550" y="4664765"/>
            <a:ext cx="2268607" cy="90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00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Source Folder Create Source-Package Folder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83" r="63073"/>
          <a:stretch/>
        </p:blipFill>
        <p:spPr bwMode="auto">
          <a:xfrm>
            <a:off x="1733550" y="5075583"/>
            <a:ext cx="2096328" cy="720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34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63" r="64007"/>
          <a:stretch/>
        </p:blipFill>
        <p:spPr bwMode="auto">
          <a:xfrm>
            <a:off x="1733550" y="4890052"/>
            <a:ext cx="2043320" cy="872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77200" cy="1577975"/>
          </a:xfrm>
        </p:spPr>
        <p:txBody>
          <a:bodyPr>
            <a:normAutofit/>
          </a:bodyPr>
          <a:lstStyle/>
          <a:p>
            <a:r>
              <a:rPr lang="en-US" dirty="0" smtClean="0"/>
              <a:t>Use Command Interpreter to CD to Source Package FOLDER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6055957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See </a:t>
            </a:r>
            <a:r>
              <a:rPr lang="en-US" dirty="0"/>
              <a:t>command Interpreter </a:t>
            </a:r>
            <a:r>
              <a:rPr lang="en-US" dirty="0" smtClean="0"/>
              <a:t>documentation </a:t>
            </a:r>
            <a:r>
              <a:rPr lang="en-US" dirty="0"/>
              <a:t>on CD and </a:t>
            </a:r>
            <a:r>
              <a:rPr lang="en-US" dirty="0" smtClean="0"/>
              <a:t>Pasting Text such as </a:t>
            </a:r>
            <a:r>
              <a:rPr lang="en-US" dirty="0"/>
              <a:t>Folder Names in Command </a:t>
            </a:r>
            <a:r>
              <a:rPr lang="en-US" dirty="0" smtClean="0"/>
              <a:t>Interpreter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7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976" r="50467" b="4680"/>
          <a:stretch/>
        </p:blipFill>
        <p:spPr bwMode="auto">
          <a:xfrm>
            <a:off x="1733550" y="5416105"/>
            <a:ext cx="2811946" cy="15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Use a Text Editor to Create New Source Java 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40496" y="5257800"/>
            <a:ext cx="1905000" cy="31661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0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 and Paste Code in Text Editor and Save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4904" y="1981200"/>
            <a:ext cx="8153400" cy="3733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package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warmup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import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java.io.BufferedReader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import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java.io.InputStreamReader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public class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AGreeter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static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BufferedReader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inputStream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= new 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BufferedReader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(new 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InputStreamReader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(System.in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public static void main(String[]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("Hello World");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if 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args.length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&gt; 0)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[0]);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try { 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inputStream.readLine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 catch (Exception e) { 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("Could not read line");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e.printStackTrace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endParaRPr lang="en-US" sz="1200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8" name="Right Arrow 7"/>
          <p:cNvSpPr/>
          <p:nvPr/>
        </p:nvSpPr>
        <p:spPr>
          <a:xfrm rot="8849443" flipV="1">
            <a:off x="1672173" y="1233693"/>
            <a:ext cx="227338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 folder name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8849443" flipV="1">
            <a:off x="2135030" y="1616761"/>
            <a:ext cx="2878618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file without .java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83" r="46680"/>
          <a:stretch/>
        </p:blipFill>
        <p:spPr bwMode="auto">
          <a:xfrm>
            <a:off x="914400" y="5943600"/>
            <a:ext cx="3026928" cy="720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81600" y="2986703"/>
            <a:ext cx="3346704" cy="22710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If you use vi, execute </a:t>
            </a:r>
            <a:r>
              <a:rPr lang="en-US" dirty="0" err="1" smtClean="0"/>
              <a:t>i</a:t>
            </a:r>
            <a:r>
              <a:rPr lang="en-US" dirty="0" smtClean="0"/>
              <a:t> when it opens to get into insert mode, copy and paste the code, then hit escape to get out of insert mode,  and then :</a:t>
            </a:r>
            <a:r>
              <a:rPr lang="en-US" dirty="0" err="1" smtClean="0"/>
              <a:t>wq</a:t>
            </a:r>
            <a:r>
              <a:rPr lang="en-US" dirty="0" smtClean="0"/>
              <a:t> to write and quit the editor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166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3799</TotalTime>
  <Words>492</Words>
  <Application>Microsoft Office PowerPoint</Application>
  <PresentationFormat>On-screen Show (4:3)</PresentationFormat>
  <Paragraphs>63</Paragraphs>
  <Slides>17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Comp 110/401  Appendix: Installing and Using Bare Bones Development Environment on Unix</vt:lpstr>
      <vt:lpstr>Install Latest JDK and JRE</vt:lpstr>
      <vt:lpstr>Create  Folder for All Java Projects  You Create</vt:lpstr>
      <vt:lpstr>In Java Folder Create Project Folder for This Warmup Exercise</vt:lpstr>
      <vt:lpstr>In Project Folder Create Project-Source (src) and Project-Binary (bin) Folders</vt:lpstr>
      <vt:lpstr>In Source Folder Create Source-Package Folder</vt:lpstr>
      <vt:lpstr>Use Command Interpreter to CD to Source Package FOLDER</vt:lpstr>
      <vt:lpstr>Use a Text Editor to Create New Source Java File</vt:lpstr>
      <vt:lpstr>Copy and Paste Code in Text Editor and Save File</vt:lpstr>
      <vt:lpstr>Compile Source File</vt:lpstr>
      <vt:lpstr>Explore Package Binary Folder</vt:lpstr>
      <vt:lpstr>Cd to Project Binary Folder and Run Java Interpreter with Full Class Name</vt:lpstr>
      <vt:lpstr>Input a Line</vt:lpstr>
      <vt:lpstr>Hit Enter and See Output</vt:lpstr>
      <vt:lpstr>Providing User Argument</vt:lpstr>
      <vt:lpstr>Seeing Echoed Argument</vt:lpstr>
      <vt:lpstr>HIT CTRL-C to Terminate Program Waiting for User 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536</cp:revision>
  <dcterms:created xsi:type="dcterms:W3CDTF">2006-08-16T00:00:00Z</dcterms:created>
  <dcterms:modified xsi:type="dcterms:W3CDTF">2015-08-21T21:23:05Z</dcterms:modified>
</cp:coreProperties>
</file>