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648" r:id="rId3"/>
    <p:sldId id="650" r:id="rId4"/>
    <p:sldId id="651" r:id="rId5"/>
    <p:sldId id="652" r:id="rId6"/>
    <p:sldId id="655" r:id="rId7"/>
    <p:sldId id="653" r:id="rId8"/>
    <p:sldId id="656" r:id="rId9"/>
    <p:sldId id="619" r:id="rId10"/>
    <p:sldId id="657" r:id="rId11"/>
    <p:sldId id="658" r:id="rId12"/>
    <p:sldId id="659" r:id="rId13"/>
    <p:sldId id="660" r:id="rId14"/>
    <p:sldId id="661" r:id="rId15"/>
    <p:sldId id="662" r:id="rId16"/>
    <p:sldId id="663" r:id="rId17"/>
    <p:sldId id="66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6356" autoAdjust="0"/>
  </p:normalViewPr>
  <p:slideViewPr>
    <p:cSldViewPr>
      <p:cViewPr varScale="1">
        <p:scale>
          <a:sx n="87" d="100"/>
          <a:sy n="87" d="100"/>
        </p:scale>
        <p:origin x="-62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25BFCD-1A9F-4E04-964F-3BE1AA8E8FD6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 110/401 </a:t>
            </a:r>
            <a:br>
              <a:rPr lang="en-US" dirty="0" smtClean="0"/>
            </a:br>
            <a:r>
              <a:rPr lang="en-US" dirty="0" smtClean="0"/>
              <a:t>Appendix: Installing and Using Bare Bones Development Environment on Windows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8580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(FB 150, dewan@unc.edu)</a:t>
            </a:r>
            <a:endParaRPr lang="en-US" dirty="0"/>
          </a:p>
        </p:txBody>
      </p:sp>
      <p:pic>
        <p:nvPicPr>
          <p:cNvPr id="10" name="~PP2429.WAV">
            <a:hlinkClick r:id="" action="ppaction://media"/>
          </p:cNvPr>
          <p:cNvPicPr>
            <a:picLocks noRot="1" noChangeAspect="1"/>
          </p:cNvPicPr>
          <p:nvPr>
            <a:wavAudioFile r:embed="rId1" name="~PP2429.WAV"/>
          </p:nvPr>
        </p:nvPicPr>
        <p:blipFill>
          <a:blip r:embed="rId3" cstate="print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8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53" y="4535141"/>
            <a:ext cx="61341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 Source File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8219924" flipV="1">
            <a:off x="4554446" y="2908328"/>
            <a:ext cx="2981737" cy="1275535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JDK Binary Folder followed by \</a:t>
            </a:r>
            <a:r>
              <a:rPr lang="en-US" dirty="0" err="1" smtClean="0"/>
              <a:t>javac</a:t>
            </a:r>
            <a:r>
              <a:rPr lang="en-US" dirty="0" smtClean="0"/>
              <a:t>, in quotes 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8360447" flipV="1">
            <a:off x="6099058" y="3384314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file name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8360447" flipV="1">
            <a:off x="2453355" y="3485648"/>
            <a:ext cx="2885306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Project-binary folder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3054486" flipV="1">
            <a:off x="1891648" y="5336349"/>
            <a:ext cx="2927040" cy="702016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(folder) option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38061" y="946049"/>
            <a:ext cx="64008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See </a:t>
            </a:r>
            <a:r>
              <a:rPr lang="en-US" dirty="0"/>
              <a:t>C</a:t>
            </a:r>
            <a:r>
              <a:rPr lang="en-US" dirty="0" smtClean="0"/>
              <a:t>ommand </a:t>
            </a:r>
            <a:r>
              <a:rPr lang="en-US" dirty="0"/>
              <a:t>Interpreter </a:t>
            </a:r>
            <a:r>
              <a:rPr lang="en-US" dirty="0" smtClean="0"/>
              <a:t>documentation </a:t>
            </a:r>
            <a:r>
              <a:rPr lang="en-US" dirty="0"/>
              <a:t>on </a:t>
            </a:r>
            <a:r>
              <a:rPr lang="en-US" dirty="0" smtClean="0"/>
              <a:t>how to set PATH if you will use the barebones </a:t>
            </a:r>
            <a:r>
              <a:rPr lang="en-US" smtClean="0"/>
              <a:t>environment again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8061" y="1741783"/>
            <a:ext cx="64008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Do not omit the space between bin and AGreeter.java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9832" y="2552702"/>
            <a:ext cx="3736176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The JDK binary folder name will be different </a:t>
            </a:r>
            <a:r>
              <a:rPr lang="en-US" dirty="0" smtClean="0"/>
              <a:t>on your computer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457704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Explore Package Binary Folder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7404367" flipV="1">
            <a:off x="5389931" y="1483082"/>
            <a:ext cx="1999387" cy="996589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Automatically created binary package folder</a:t>
            </a:r>
            <a:endParaRPr lang="en-US" sz="1600" dirty="0"/>
          </a:p>
        </p:txBody>
      </p:sp>
      <p:sp>
        <p:nvSpPr>
          <p:cNvPr id="11" name="Right Arrow 10"/>
          <p:cNvSpPr/>
          <p:nvPr/>
        </p:nvSpPr>
        <p:spPr>
          <a:xfrm rot="11869707" flipV="1">
            <a:off x="3412360" y="4140881"/>
            <a:ext cx="2152832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Automatically crated Binary-file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295400" y="5333714"/>
            <a:ext cx="68580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If you do not see the binary package folder or the binary file, and no errors were reported, check that you saved the source file (by say reopening it)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63"/>
          <a:stretch/>
        </p:blipFill>
        <p:spPr bwMode="auto">
          <a:xfrm>
            <a:off x="1390650" y="4288536"/>
            <a:ext cx="6362700" cy="71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Cd to Project Binary Folder and Run Java Interpreter with Full Class Name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1659476" y="5172624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2603090" flipV="1">
            <a:off x="5332316" y="5195168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Full class name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0560" y="1681590"/>
            <a:ext cx="7008039" cy="12140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If you see the message saying the Java command was not found, then execute it the same way as you did </a:t>
            </a:r>
            <a:r>
              <a:rPr lang="en-US" dirty="0" err="1" smtClean="0"/>
              <a:t>javac</a:t>
            </a:r>
            <a:r>
              <a:rPr lang="en-US" dirty="0"/>
              <a:t> </a:t>
            </a:r>
            <a:r>
              <a:rPr lang="en-US" dirty="0" smtClean="0"/>
              <a:t>– using the full file name with the JDK binary folder  – and just replace </a:t>
            </a:r>
            <a:r>
              <a:rPr lang="en-US" dirty="0" err="1" smtClean="0"/>
              <a:t>javac</a:t>
            </a:r>
            <a:r>
              <a:rPr lang="en-US" dirty="0" smtClean="0"/>
              <a:t> with java in the full name you used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1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84" r="27725"/>
          <a:stretch/>
        </p:blipFill>
        <p:spPr bwMode="auto">
          <a:xfrm>
            <a:off x="1390650" y="4544568"/>
            <a:ext cx="4598670" cy="460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Input a Line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1373724" y="5271368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33" r="26862"/>
          <a:stretch/>
        </p:blipFill>
        <p:spPr bwMode="auto">
          <a:xfrm>
            <a:off x="1390650" y="4224528"/>
            <a:ext cx="4653534" cy="780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Hit Enter and See Output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1402027" y="5172624"/>
            <a:ext cx="266250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Echoed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1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433" r="17652"/>
          <a:stretch/>
        </p:blipFill>
        <p:spPr bwMode="auto">
          <a:xfrm>
            <a:off x="1371600" y="4724400"/>
            <a:ext cx="5239512" cy="27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Providing User Argument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5858499" y="5329267"/>
            <a:ext cx="2662500" cy="919390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argument in quotes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55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78" r="17090"/>
          <a:stretch/>
        </p:blipFill>
        <p:spPr bwMode="auto">
          <a:xfrm>
            <a:off x="1390650" y="4416552"/>
            <a:ext cx="5275326" cy="565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Seeing Echoed Argument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1727652" y="4948266"/>
            <a:ext cx="2662500" cy="919390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Echoed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881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943" r="16946"/>
          <a:stretch/>
        </p:blipFill>
        <p:spPr bwMode="auto">
          <a:xfrm>
            <a:off x="1390650" y="4215384"/>
            <a:ext cx="5284470" cy="790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HIT CTRL-C to Terminate Program Waiting for User Input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2603090" flipV="1">
            <a:off x="1942345" y="4809620"/>
            <a:ext cx="2662500" cy="1077553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Forcibly Terminated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6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 Latest JDK and JRE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71600"/>
            <a:ext cx="24765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86" y="3886200"/>
            <a:ext cx="761542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819400" y="5524500"/>
            <a:ext cx="3657600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Look </a:t>
            </a:r>
            <a:r>
              <a:rPr lang="en-US" dirty="0"/>
              <a:t>at Install JDK Documentation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86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Create  Folder for All Java Projects  You Create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8"/>
          <a:stretch/>
        </p:blipFill>
        <p:spPr bwMode="auto">
          <a:xfrm>
            <a:off x="1981201" y="1676400"/>
            <a:ext cx="379780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410200" y="1828800"/>
            <a:ext cx="533400" cy="31432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30841" y="24384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You can create this folder in any existing folder on your computer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2972" y="34290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A folder is another word for a directory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2972" y="44196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You do not have to use the command line to create folder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41727" y="5410200"/>
            <a:ext cx="4229752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The command line command to create folder is: </a:t>
            </a:r>
            <a:r>
              <a:rPr lang="en-US" dirty="0" err="1" smtClean="0"/>
              <a:t>mkdir</a:t>
            </a:r>
            <a:r>
              <a:rPr lang="en-US" dirty="0" smtClean="0"/>
              <a:t> &lt;folder name&gt; (</a:t>
            </a:r>
            <a:r>
              <a:rPr lang="en-US" dirty="0" err="1" smtClean="0"/>
              <a:t>mkdir</a:t>
            </a:r>
            <a:r>
              <a:rPr lang="en-US" dirty="0" smtClean="0"/>
              <a:t> Java)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Java Folder Create Project Folder for This </a:t>
            </a:r>
            <a:r>
              <a:rPr lang="en-US" dirty="0" err="1" smtClean="0"/>
              <a:t>Warmup</a:t>
            </a:r>
            <a:r>
              <a:rPr lang="en-US" dirty="0" smtClean="0"/>
              <a:t> Exercise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46"/>
          <a:stretch/>
        </p:blipFill>
        <p:spPr bwMode="auto">
          <a:xfrm>
            <a:off x="4407408" y="1752600"/>
            <a:ext cx="439022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934200" y="1785937"/>
            <a:ext cx="1600200" cy="314325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Project Folder Create Project-Source (</a:t>
            </a:r>
            <a:r>
              <a:rPr lang="en-US" dirty="0" err="1"/>
              <a:t>s</a:t>
            </a:r>
            <a:r>
              <a:rPr lang="en-US" dirty="0" err="1" smtClean="0"/>
              <a:t>rc</a:t>
            </a:r>
            <a:r>
              <a:rPr lang="en-US" dirty="0" smtClean="0"/>
              <a:t>) and Project-Binary (bin) Folders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606" y="1752600"/>
            <a:ext cx="2447925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05200" y="2895600"/>
            <a:ext cx="53340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05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17"/>
          <a:stretch/>
        </p:blipFill>
        <p:spPr bwMode="auto">
          <a:xfrm>
            <a:off x="2926080" y="2136648"/>
            <a:ext cx="5199419" cy="377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Source Folder Create Source-Package Folder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9000" y="2106549"/>
            <a:ext cx="762000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41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29" r="35628" b="40139"/>
          <a:stretch/>
        </p:blipFill>
        <p:spPr bwMode="auto">
          <a:xfrm>
            <a:off x="1390650" y="2944368"/>
            <a:ext cx="4095750" cy="79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077200" cy="1577975"/>
          </a:xfrm>
        </p:spPr>
        <p:txBody>
          <a:bodyPr>
            <a:normAutofit/>
          </a:bodyPr>
          <a:lstStyle/>
          <a:p>
            <a:r>
              <a:rPr lang="en-US" dirty="0" smtClean="0"/>
              <a:t>Use Command Interpreter to CD to Source Package FOLDER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3112389"/>
            <a:ext cx="3429000" cy="31661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4495800"/>
            <a:ext cx="6400800" cy="7625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See </a:t>
            </a:r>
            <a:r>
              <a:rPr lang="en-US" dirty="0"/>
              <a:t>command Interpreter </a:t>
            </a:r>
            <a:r>
              <a:rPr lang="en-US" dirty="0" smtClean="0"/>
              <a:t>documentation </a:t>
            </a:r>
            <a:r>
              <a:rPr lang="en-US" dirty="0"/>
              <a:t>on CD and </a:t>
            </a:r>
            <a:r>
              <a:rPr lang="en-US" dirty="0" smtClean="0"/>
              <a:t>Pasting Text such as </a:t>
            </a:r>
            <a:r>
              <a:rPr lang="en-US" dirty="0"/>
              <a:t>Folder Names in Command </a:t>
            </a:r>
            <a:r>
              <a:rPr lang="en-US" dirty="0" smtClean="0"/>
              <a:t>Interpreter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72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583" r="16467" b="34048"/>
          <a:stretch/>
        </p:blipFill>
        <p:spPr bwMode="auto">
          <a:xfrm>
            <a:off x="1390650" y="3352800"/>
            <a:ext cx="5314950" cy="57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Use a Text Editor to Create New Source Java 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00600" y="3352800"/>
            <a:ext cx="1905000" cy="316611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0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Copy and Paste Code in Text Editor and Save File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4904" y="1981200"/>
            <a:ext cx="8153400" cy="3733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package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warmup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import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java.io.BufferedReader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import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java.io.InputStreamReader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public class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AGreeter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static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BufferedReader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inputStream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= new 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BufferedReader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(new 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</a:rPr>
              <a:t>InputStreamReader</a:t>
            </a:r>
            <a:r>
              <a:rPr lang="en-US" sz="1200" dirty="0" smtClean="0">
                <a:solidFill>
                  <a:srgbClr val="000000"/>
                </a:solidFill>
                <a:latin typeface="Courier New"/>
              </a:rPr>
              <a:t>(System.in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public static void main(String[]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) {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("Hello World");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if (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args.length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&gt; 0) {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[0]);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try { 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inputStream.readLine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} catch (Exception e) { 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System.out.println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("Could not read line");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1200" dirty="0" err="1">
                <a:solidFill>
                  <a:srgbClr val="000000"/>
                </a:solidFill>
                <a:latin typeface="Courier New"/>
              </a:rPr>
              <a:t>e.printStackTrace</a:t>
            </a:r>
            <a:r>
              <a:rPr lang="en-US" sz="1200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   }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 }</a:t>
            </a:r>
          </a:p>
          <a:p>
            <a:r>
              <a:rPr lang="en-US" sz="1200" dirty="0">
                <a:solidFill>
                  <a:srgbClr val="000000"/>
                </a:solidFill>
                <a:latin typeface="Courier New"/>
              </a:rPr>
              <a:t>} </a:t>
            </a:r>
            <a:endParaRPr lang="en-US" sz="1200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8" name="Right Arrow 7"/>
          <p:cNvSpPr/>
          <p:nvPr/>
        </p:nvSpPr>
        <p:spPr>
          <a:xfrm rot="8849443" flipV="1">
            <a:off x="1672173" y="1233693"/>
            <a:ext cx="2273380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Package folder name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8849443" flipV="1">
            <a:off x="2135030" y="1616761"/>
            <a:ext cx="2878618" cy="647104"/>
          </a:xfrm>
          <a:prstGeom prst="rightArrow">
            <a:avLst>
              <a:gd name="adj1" fmla="val 75656"/>
              <a:gd name="adj2" fmla="val 46335"/>
            </a:avLst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file without .java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6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3739</TotalTime>
  <Words>449</Words>
  <Application>Microsoft Office PowerPoint</Application>
  <PresentationFormat>On-screen Show (4:3)</PresentationFormat>
  <Paragraphs>62</Paragraphs>
  <Slides>17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Comp 110/401  Appendix: Installing and Using Bare Bones Development Environment on Windows</vt:lpstr>
      <vt:lpstr>Install Latest JDK and JRE</vt:lpstr>
      <vt:lpstr>Create  Folder for All Java Projects  You Create</vt:lpstr>
      <vt:lpstr>In Java Folder Create Project Folder for This Warmup Exercise</vt:lpstr>
      <vt:lpstr>In Project Folder Create Project-Source (src) and Project-Binary (bin) Folders</vt:lpstr>
      <vt:lpstr>In Source Folder Create Source-Package Folder</vt:lpstr>
      <vt:lpstr>Use Command Interpreter to CD to Source Package FOLDER</vt:lpstr>
      <vt:lpstr>Use a Text Editor to Create New Source Java File</vt:lpstr>
      <vt:lpstr>Copy and Paste Code in Text Editor and Save File</vt:lpstr>
      <vt:lpstr>Compile Source File</vt:lpstr>
      <vt:lpstr>Explore Package Binary Folder</vt:lpstr>
      <vt:lpstr>Cd to Project Binary Folder and Run Java Interpreter with Full Class Name</vt:lpstr>
      <vt:lpstr>Input a Line</vt:lpstr>
      <vt:lpstr>Hit Enter and See Output</vt:lpstr>
      <vt:lpstr>Providing User Argument</vt:lpstr>
      <vt:lpstr>Seeing Echoed Argument</vt:lpstr>
      <vt:lpstr>HIT CTRL-C to Terminate Program Waiting for User Input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534</cp:revision>
  <dcterms:created xsi:type="dcterms:W3CDTF">2006-08-16T00:00:00Z</dcterms:created>
  <dcterms:modified xsi:type="dcterms:W3CDTF">2015-08-21T21:23:01Z</dcterms:modified>
</cp:coreProperties>
</file>