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5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6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7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8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9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0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43"/>
  </p:sldMasterIdLst>
  <p:notesMasterIdLst>
    <p:notesMasterId r:id="rId201"/>
  </p:notesMasterIdLst>
  <p:sldIdLst>
    <p:sldId id="256" r:id="rId144"/>
    <p:sldId id="650" r:id="rId145"/>
    <p:sldId id="680" r:id="rId146"/>
    <p:sldId id="678" r:id="rId147"/>
    <p:sldId id="358" r:id="rId148"/>
    <p:sldId id="416" r:id="rId149"/>
    <p:sldId id="512" r:id="rId150"/>
    <p:sldId id="360" r:id="rId151"/>
    <p:sldId id="683" r:id="rId152"/>
    <p:sldId id="361" r:id="rId153"/>
    <p:sldId id="363" r:id="rId154"/>
    <p:sldId id="370" r:id="rId155"/>
    <p:sldId id="371" r:id="rId156"/>
    <p:sldId id="533" r:id="rId157"/>
    <p:sldId id="684" r:id="rId158"/>
    <p:sldId id="374" r:id="rId159"/>
    <p:sldId id="378" r:id="rId160"/>
    <p:sldId id="379" r:id="rId161"/>
    <p:sldId id="532" r:id="rId162"/>
    <p:sldId id="664" r:id="rId163"/>
    <p:sldId id="665" r:id="rId164"/>
    <p:sldId id="666" r:id="rId165"/>
    <p:sldId id="667" r:id="rId166"/>
    <p:sldId id="668" r:id="rId167"/>
    <p:sldId id="620" r:id="rId168"/>
    <p:sldId id="621" r:id="rId169"/>
    <p:sldId id="392" r:id="rId170"/>
    <p:sldId id="493" r:id="rId171"/>
    <p:sldId id="636" r:id="rId172"/>
    <p:sldId id="637" r:id="rId173"/>
    <p:sldId id="638" r:id="rId174"/>
    <p:sldId id="645" r:id="rId175"/>
    <p:sldId id="639" r:id="rId176"/>
    <p:sldId id="669" r:id="rId177"/>
    <p:sldId id="670" r:id="rId178"/>
    <p:sldId id="641" r:id="rId179"/>
    <p:sldId id="662" r:id="rId180"/>
    <p:sldId id="663" r:id="rId181"/>
    <p:sldId id="648" r:id="rId182"/>
    <p:sldId id="538" r:id="rId183"/>
    <p:sldId id="540" r:id="rId184"/>
    <p:sldId id="537" r:id="rId185"/>
    <p:sldId id="539" r:id="rId186"/>
    <p:sldId id="612" r:id="rId187"/>
    <p:sldId id="613" r:id="rId188"/>
    <p:sldId id="675" r:id="rId189"/>
    <p:sldId id="685" r:id="rId190"/>
    <p:sldId id="686" r:id="rId191"/>
    <p:sldId id="695" r:id="rId192"/>
    <p:sldId id="696" r:id="rId193"/>
    <p:sldId id="697" r:id="rId194"/>
    <p:sldId id="698" r:id="rId195"/>
    <p:sldId id="699" r:id="rId196"/>
    <p:sldId id="700" r:id="rId197"/>
    <p:sldId id="701" r:id="rId198"/>
    <p:sldId id="702" r:id="rId199"/>
    <p:sldId id="703" r:id="rId2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21" autoAdjust="0"/>
    <p:restoredTop sz="85072" autoAdjust="0"/>
  </p:normalViewPr>
  <p:slideViewPr>
    <p:cSldViewPr>
      <p:cViewPr varScale="1">
        <p:scale>
          <a:sx n="74" d="100"/>
          <a:sy n="74" d="100"/>
        </p:scale>
        <p:origin x="36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slide" Target="slides/slide16.xml"/><Relationship Id="rId170" Type="http://schemas.openxmlformats.org/officeDocument/2006/relationships/slide" Target="slides/slide27.xml"/><Relationship Id="rId191" Type="http://schemas.openxmlformats.org/officeDocument/2006/relationships/slide" Target="slides/slide48.xml"/><Relationship Id="rId205" Type="http://schemas.openxmlformats.org/officeDocument/2006/relationships/tableStyles" Target="tableStyles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28" Type="http://schemas.openxmlformats.org/officeDocument/2006/relationships/customXml" Target="../customXml/item128.xml"/><Relationship Id="rId144" Type="http://schemas.openxmlformats.org/officeDocument/2006/relationships/slide" Target="slides/slide1.xml"/><Relationship Id="rId149" Type="http://schemas.openxmlformats.org/officeDocument/2006/relationships/slide" Target="slides/slide6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17.xml"/><Relationship Id="rId165" Type="http://schemas.openxmlformats.org/officeDocument/2006/relationships/slide" Target="slides/slide22.xml"/><Relationship Id="rId181" Type="http://schemas.openxmlformats.org/officeDocument/2006/relationships/slide" Target="slides/slide38.xml"/><Relationship Id="rId186" Type="http://schemas.openxmlformats.org/officeDocument/2006/relationships/slide" Target="slides/slide43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customXml" Target="../customXml/item134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7.xml"/><Relationship Id="rId155" Type="http://schemas.openxmlformats.org/officeDocument/2006/relationships/slide" Target="slides/slide12.xml"/><Relationship Id="rId171" Type="http://schemas.openxmlformats.org/officeDocument/2006/relationships/slide" Target="slides/slide28.xml"/><Relationship Id="rId176" Type="http://schemas.openxmlformats.org/officeDocument/2006/relationships/slide" Target="slides/slide33.xml"/><Relationship Id="rId192" Type="http://schemas.openxmlformats.org/officeDocument/2006/relationships/slide" Target="slides/slide49.xml"/><Relationship Id="rId197" Type="http://schemas.openxmlformats.org/officeDocument/2006/relationships/slide" Target="slides/slide54.xml"/><Relationship Id="rId201" Type="http://schemas.openxmlformats.org/officeDocument/2006/relationships/notesMaster" Target="notesMasters/notesMaster1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slide" Target="slides/slide2.xml"/><Relationship Id="rId161" Type="http://schemas.openxmlformats.org/officeDocument/2006/relationships/slide" Target="slides/slide18.xml"/><Relationship Id="rId166" Type="http://schemas.openxmlformats.org/officeDocument/2006/relationships/slide" Target="slides/slide23.xml"/><Relationship Id="rId182" Type="http://schemas.openxmlformats.org/officeDocument/2006/relationships/slide" Target="slides/slide39.xml"/><Relationship Id="rId187" Type="http://schemas.openxmlformats.org/officeDocument/2006/relationships/slide" Target="slides/slide4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slide" Target="slides/slide8.xml"/><Relationship Id="rId156" Type="http://schemas.openxmlformats.org/officeDocument/2006/relationships/slide" Target="slides/slide13.xml"/><Relationship Id="rId177" Type="http://schemas.openxmlformats.org/officeDocument/2006/relationships/slide" Target="slides/slide34.xml"/><Relationship Id="rId198" Type="http://schemas.openxmlformats.org/officeDocument/2006/relationships/slide" Target="slides/slide55.xml"/><Relationship Id="rId172" Type="http://schemas.openxmlformats.org/officeDocument/2006/relationships/slide" Target="slides/slide29.xml"/><Relationship Id="rId193" Type="http://schemas.openxmlformats.org/officeDocument/2006/relationships/slide" Target="slides/slide50.xml"/><Relationship Id="rId202" Type="http://schemas.openxmlformats.org/officeDocument/2006/relationships/presProps" Target="presProps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slide" Target="slides/slide3.xml"/><Relationship Id="rId167" Type="http://schemas.openxmlformats.org/officeDocument/2006/relationships/slide" Target="slides/slide24.xml"/><Relationship Id="rId188" Type="http://schemas.openxmlformats.org/officeDocument/2006/relationships/slide" Target="slides/slide45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19.xml"/><Relationship Id="rId183" Type="http://schemas.openxmlformats.org/officeDocument/2006/relationships/slide" Target="slides/slide40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slide" Target="slides/slide14.xml"/><Relationship Id="rId178" Type="http://schemas.openxmlformats.org/officeDocument/2006/relationships/slide" Target="slides/slide35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9.xml"/><Relationship Id="rId173" Type="http://schemas.openxmlformats.org/officeDocument/2006/relationships/slide" Target="slides/slide30.xml"/><Relationship Id="rId194" Type="http://schemas.openxmlformats.org/officeDocument/2006/relationships/slide" Target="slides/slide51.xml"/><Relationship Id="rId199" Type="http://schemas.openxmlformats.org/officeDocument/2006/relationships/slide" Target="slides/slide56.xml"/><Relationship Id="rId203" Type="http://schemas.openxmlformats.org/officeDocument/2006/relationships/viewProps" Target="viewProp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slide" Target="slides/slide4.xml"/><Relationship Id="rId168" Type="http://schemas.openxmlformats.org/officeDocument/2006/relationships/slide" Target="slides/slide25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slide" Target="slides/slide20.xml"/><Relationship Id="rId184" Type="http://schemas.openxmlformats.org/officeDocument/2006/relationships/slide" Target="slides/slide41.xml"/><Relationship Id="rId189" Type="http://schemas.openxmlformats.org/officeDocument/2006/relationships/slide" Target="slides/slide46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slide" Target="slides/slide15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slide" Target="slides/slide10.xml"/><Relationship Id="rId174" Type="http://schemas.openxmlformats.org/officeDocument/2006/relationships/slide" Target="slides/slide31.xml"/><Relationship Id="rId179" Type="http://schemas.openxmlformats.org/officeDocument/2006/relationships/slide" Target="slides/slide36.xml"/><Relationship Id="rId195" Type="http://schemas.openxmlformats.org/officeDocument/2006/relationships/slide" Target="slides/slide52.xml"/><Relationship Id="rId190" Type="http://schemas.openxmlformats.org/officeDocument/2006/relationships/slide" Target="slides/slide47.xml"/><Relationship Id="rId204" Type="http://schemas.openxmlformats.org/officeDocument/2006/relationships/theme" Target="theme/theme1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slideMaster" Target="slideMasters/slideMaster1.xml"/><Relationship Id="rId148" Type="http://schemas.openxmlformats.org/officeDocument/2006/relationships/slide" Target="slides/slide5.xml"/><Relationship Id="rId164" Type="http://schemas.openxmlformats.org/officeDocument/2006/relationships/slide" Target="slides/slide21.xml"/><Relationship Id="rId169" Type="http://schemas.openxmlformats.org/officeDocument/2006/relationships/slide" Target="slides/slide26.xml"/><Relationship Id="rId185" Type="http://schemas.openxmlformats.org/officeDocument/2006/relationships/slide" Target="slides/slide42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slide" Target="slides/slide37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slide" Target="slides/slide11.xml"/><Relationship Id="rId175" Type="http://schemas.openxmlformats.org/officeDocument/2006/relationships/slide" Target="slides/slide32.xml"/><Relationship Id="rId196" Type="http://schemas.openxmlformats.org/officeDocument/2006/relationships/slide" Target="slides/slide53.xml"/><Relationship Id="rId200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0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this earlier</a:t>
            </a:r>
            <a:r>
              <a:rPr lang="en-US" baseline="0" dirty="0" smtClean="0"/>
              <a:t> also, when </a:t>
            </a:r>
            <a:r>
              <a:rPr lang="en-US" baseline="0" dirty="0" err="1" smtClean="0"/>
              <a:t>primtive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class types are introduced and then when interfaces are introduced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1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694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this earlier also when </a:t>
            </a:r>
            <a:r>
              <a:rPr lang="en-US" dirty="0" err="1" smtClean="0"/>
              <a:t>primtive</a:t>
            </a:r>
            <a:r>
              <a:rPr lang="en-US" dirty="0" smtClean="0"/>
              <a:t> types ate introduced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4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1416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476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18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some more examples: (1) no getters, variables  (2) </a:t>
            </a:r>
            <a:r>
              <a:rPr lang="en-US" dirty="0" err="1" smtClean="0"/>
              <a:t>setX</a:t>
            </a:r>
            <a:r>
              <a:rPr lang="en-US" dirty="0" smtClean="0"/>
              <a:t> and </a:t>
            </a:r>
            <a:r>
              <a:rPr lang="en-US" dirty="0" err="1" smtClean="0"/>
              <a:t>setY</a:t>
            </a:r>
            <a:r>
              <a:rPr lang="en-US" dirty="0" smtClean="0"/>
              <a:t>, and </a:t>
            </a:r>
            <a:r>
              <a:rPr lang="en-US" dirty="0" err="1" smtClean="0"/>
              <a:t>setWidth</a:t>
            </a:r>
            <a:r>
              <a:rPr lang="en-US" dirty="0" smtClean="0"/>
              <a:t> and </a:t>
            </a:r>
            <a:r>
              <a:rPr lang="en-US" dirty="0" err="1" smtClean="0"/>
              <a:t>setHeight</a:t>
            </a:r>
            <a:r>
              <a:rPr lang="en-US" baseline="0" smtClean="0"/>
              <a:t> do not change the components.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5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2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2043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wma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73.xml"/><Relationship Id="rId6" Type="http://schemas.openxmlformats.org/officeDocument/2006/relationships/tags" Target="../tags/tag2.xml"/><Relationship Id="rId5" Type="http://schemas.openxmlformats.org/officeDocument/2006/relationships/customXml" Target="../../customXml/item43.xml"/><Relationship Id="rId4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customXml" Target="../../customXml/item108.xml"/><Relationship Id="rId6" Type="http://schemas.openxmlformats.org/officeDocument/2006/relationships/tags" Target="../tags/tag20.xml"/><Relationship Id="rId5" Type="http://schemas.openxmlformats.org/officeDocument/2006/relationships/customXml" Target="../../customXml/item86.xml"/><Relationship Id="rId4" Type="http://schemas.openxmlformats.org/officeDocument/2006/relationships/audio" Target="../media/media10.wm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customXml" Target="../../customXml/item16.xml"/><Relationship Id="rId6" Type="http://schemas.openxmlformats.org/officeDocument/2006/relationships/tags" Target="../tags/tag22.xml"/><Relationship Id="rId5" Type="http://schemas.openxmlformats.org/officeDocument/2006/relationships/customXml" Target="../../customXml/item138.xml"/><Relationship Id="rId4" Type="http://schemas.openxmlformats.org/officeDocument/2006/relationships/audio" Target="../media/media11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customXml" Target="../../customXml/item75.xml"/><Relationship Id="rId6" Type="http://schemas.openxmlformats.org/officeDocument/2006/relationships/tags" Target="../tags/tag24.xml"/><Relationship Id="rId5" Type="http://schemas.openxmlformats.org/officeDocument/2006/relationships/customXml" Target="../../customXml/item45.xml"/><Relationship Id="rId4" Type="http://schemas.openxmlformats.org/officeDocument/2006/relationships/audio" Target="../media/media12.wm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customXml" Target="../../customXml/item131.xml"/><Relationship Id="rId6" Type="http://schemas.openxmlformats.org/officeDocument/2006/relationships/tags" Target="../tags/tag26.xml"/><Relationship Id="rId5" Type="http://schemas.openxmlformats.org/officeDocument/2006/relationships/customXml" Target="../../customXml/item103.xml"/><Relationship Id="rId4" Type="http://schemas.openxmlformats.org/officeDocument/2006/relationships/audio" Target="../media/media13.wm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customXml" Target="../../customXml/item46.xml"/><Relationship Id="rId6" Type="http://schemas.openxmlformats.org/officeDocument/2006/relationships/tags" Target="../tags/tag28.xml"/><Relationship Id="rId5" Type="http://schemas.openxmlformats.org/officeDocument/2006/relationships/customXml" Target="../../customXml/item17.xml"/><Relationship Id="rId4" Type="http://schemas.openxmlformats.org/officeDocument/2006/relationships/audio" Target="../media/media14.wm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customXml" Target="../../customXml/item88.xml"/><Relationship Id="rId6" Type="http://schemas.openxmlformats.org/officeDocument/2006/relationships/tags" Target="../tags/tag30.xml"/><Relationship Id="rId5" Type="http://schemas.openxmlformats.org/officeDocument/2006/relationships/customXml" Target="../../customXml/item74.xml"/><Relationship Id="rId4" Type="http://schemas.openxmlformats.org/officeDocument/2006/relationships/audio" Target="../media/media15.wma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6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customXml" Target="../../customXml/item4.xml"/><Relationship Id="rId6" Type="http://schemas.openxmlformats.org/officeDocument/2006/relationships/tags" Target="../tags/tag32.xml"/><Relationship Id="rId5" Type="http://schemas.openxmlformats.org/officeDocument/2006/relationships/customXml" Target="../../customXml/item121.xml"/><Relationship Id="rId4" Type="http://schemas.openxmlformats.org/officeDocument/2006/relationships/audio" Target="../media/media16.wma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customXml" Target="../../customXml/item61.xml"/><Relationship Id="rId6" Type="http://schemas.openxmlformats.org/officeDocument/2006/relationships/tags" Target="../tags/tag34.xml"/><Relationship Id="rId5" Type="http://schemas.openxmlformats.org/officeDocument/2006/relationships/customXml" Target="../../customXml/item30.xml"/><Relationship Id="rId4" Type="http://schemas.openxmlformats.org/officeDocument/2006/relationships/audio" Target="../media/media17.wm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customXml" Target="../../customXml/item116.xml"/><Relationship Id="rId6" Type="http://schemas.openxmlformats.org/officeDocument/2006/relationships/tags" Target="../tags/tag36.xml"/><Relationship Id="rId5" Type="http://schemas.openxmlformats.org/officeDocument/2006/relationships/customXml" Target="../../customXml/item89.xml"/><Relationship Id="rId4" Type="http://schemas.openxmlformats.org/officeDocument/2006/relationships/audio" Target="../media/media18.wm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customXml" Target="../../customXml/item31.xml"/><Relationship Id="rId6" Type="http://schemas.openxmlformats.org/officeDocument/2006/relationships/tags" Target="../tags/tag38.xml"/><Relationship Id="rId5" Type="http://schemas.openxmlformats.org/officeDocument/2006/relationships/customXml" Target="../../customXml/item5.xml"/><Relationship Id="rId4" Type="http://schemas.openxmlformats.org/officeDocument/2006/relationships/audio" Target="../media/media19.wma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customXml" Target="../../customXml/item129.xml"/><Relationship Id="rId6" Type="http://schemas.openxmlformats.org/officeDocument/2006/relationships/tags" Target="../tags/tag4.xml"/><Relationship Id="rId5" Type="http://schemas.openxmlformats.org/officeDocument/2006/relationships/customXml" Target="../../customXml/item102.xml"/><Relationship Id="rId4" Type="http://schemas.openxmlformats.org/officeDocument/2006/relationships/audio" Target="../media/media2.wm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customXml" Target="../../customXml/item76.xml"/><Relationship Id="rId6" Type="http://schemas.openxmlformats.org/officeDocument/2006/relationships/tags" Target="../tags/tag40.xml"/><Relationship Id="rId5" Type="http://schemas.openxmlformats.org/officeDocument/2006/relationships/customXml" Target="../../customXml/item59.xml"/><Relationship Id="rId4" Type="http://schemas.openxmlformats.org/officeDocument/2006/relationships/audio" Target="../media/media20.wm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customXml" Target="../../customXml/item139.xml"/><Relationship Id="rId6" Type="http://schemas.openxmlformats.org/officeDocument/2006/relationships/tags" Target="../tags/tag42.xml"/><Relationship Id="rId5" Type="http://schemas.openxmlformats.org/officeDocument/2006/relationships/customXml" Target="../../customXml/item109.xml"/><Relationship Id="rId4" Type="http://schemas.openxmlformats.org/officeDocument/2006/relationships/audio" Target="../media/media21.wm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customXml" Target="../../customXml/item50.xml"/><Relationship Id="rId6" Type="http://schemas.openxmlformats.org/officeDocument/2006/relationships/tags" Target="../tags/tag44.xml"/><Relationship Id="rId5" Type="http://schemas.openxmlformats.org/officeDocument/2006/relationships/customXml" Target="../../customXml/item18.xml"/><Relationship Id="rId4" Type="http://schemas.openxmlformats.org/officeDocument/2006/relationships/audio" Target="../media/media22.wm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customXml" Target="../../customXml/item104.xml"/><Relationship Id="rId6" Type="http://schemas.openxmlformats.org/officeDocument/2006/relationships/tags" Target="../tags/tag46.xml"/><Relationship Id="rId5" Type="http://schemas.openxmlformats.org/officeDocument/2006/relationships/customXml" Target="../../customXml/item77.xml"/><Relationship Id="rId4" Type="http://schemas.openxmlformats.org/officeDocument/2006/relationships/audio" Target="../media/media23.wm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customXml" Target="../../customXml/item19.xml"/><Relationship Id="rId6" Type="http://schemas.openxmlformats.org/officeDocument/2006/relationships/tags" Target="../tags/tag48.xml"/><Relationship Id="rId5" Type="http://schemas.openxmlformats.org/officeDocument/2006/relationships/customXml" Target="../../customXml/item132.xml"/><Relationship Id="rId4" Type="http://schemas.openxmlformats.org/officeDocument/2006/relationships/audio" Target="../media/media24.wm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9.xml"/><Relationship Id="rId1" Type="http://schemas.openxmlformats.org/officeDocument/2006/relationships/customXml" Target="../../customXml/item62.xml"/><Relationship Id="rId6" Type="http://schemas.openxmlformats.org/officeDocument/2006/relationships/tags" Target="../tags/tag50.xml"/><Relationship Id="rId5" Type="http://schemas.openxmlformats.org/officeDocument/2006/relationships/customXml" Target="../../customXml/item47.xml"/><Relationship Id="rId4" Type="http://schemas.openxmlformats.org/officeDocument/2006/relationships/audio" Target="../media/media25.wma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1.xml"/><Relationship Id="rId1" Type="http://schemas.openxmlformats.org/officeDocument/2006/relationships/customXml" Target="../../customXml/item122.xml"/><Relationship Id="rId6" Type="http://schemas.openxmlformats.org/officeDocument/2006/relationships/tags" Target="../tags/tag52.xml"/><Relationship Id="rId5" Type="http://schemas.openxmlformats.org/officeDocument/2006/relationships/customXml" Target="../../customXml/item96.xml"/><Relationship Id="rId10" Type="http://schemas.openxmlformats.org/officeDocument/2006/relationships/image" Target="../media/image2.png"/><Relationship Id="rId4" Type="http://schemas.openxmlformats.org/officeDocument/2006/relationships/audio" Target="../media/media26.wma"/><Relationship Id="rId9" Type="http://schemas.openxmlformats.org/officeDocument/2006/relationships/image" Target="../media/image1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53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4.xml"/><Relationship Id="rId1" Type="http://schemas.openxmlformats.org/officeDocument/2006/relationships/customXml" Target="../../customXml/item37.xml"/><Relationship Id="rId6" Type="http://schemas.openxmlformats.org/officeDocument/2006/relationships/tags" Target="../tags/tag55.xml"/><Relationship Id="rId5" Type="http://schemas.openxmlformats.org/officeDocument/2006/relationships/customXml" Target="../../customXml/item6.xml"/><Relationship Id="rId4" Type="http://schemas.openxmlformats.org/officeDocument/2006/relationships/audio" Target="../media/media28.wma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customXml" Target="../../customXml/item90.xml"/><Relationship Id="rId6" Type="http://schemas.openxmlformats.org/officeDocument/2006/relationships/tags" Target="../tags/tag57.xml"/><Relationship Id="rId5" Type="http://schemas.openxmlformats.org/officeDocument/2006/relationships/customXml" Target="../../customXml/item63.xml"/><Relationship Id="rId4" Type="http://schemas.openxmlformats.org/officeDocument/2006/relationships/audio" Target="../media/media29.wma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customXml" Target="../../customXml/item44.xml"/><Relationship Id="rId6" Type="http://schemas.openxmlformats.org/officeDocument/2006/relationships/tags" Target="../tags/tag6.xml"/><Relationship Id="rId5" Type="http://schemas.openxmlformats.org/officeDocument/2006/relationships/customXml" Target="../../customXml/item13.xml"/><Relationship Id="rId4" Type="http://schemas.openxmlformats.org/officeDocument/2006/relationships/audio" Target="../media/media3.wm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0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customXml" Target="../../customXml/item7.xml"/><Relationship Id="rId6" Type="http://schemas.openxmlformats.org/officeDocument/2006/relationships/tags" Target="../tags/tag59.xml"/><Relationship Id="rId5" Type="http://schemas.openxmlformats.org/officeDocument/2006/relationships/customXml" Target="../../customXml/item117.xml"/><Relationship Id="rId4" Type="http://schemas.openxmlformats.org/officeDocument/2006/relationships/audio" Target="../media/media30.wma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1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customXml" Target="../../customXml/item51.xml"/><Relationship Id="rId6" Type="http://schemas.openxmlformats.org/officeDocument/2006/relationships/tags" Target="../tags/tag61.xml"/><Relationship Id="rId5" Type="http://schemas.openxmlformats.org/officeDocument/2006/relationships/customXml" Target="../../customXml/item32.xml"/><Relationship Id="rId4" Type="http://schemas.openxmlformats.org/officeDocument/2006/relationships/audio" Target="../media/media31.wm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2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customXml" Target="../../customXml/item110.xml"/><Relationship Id="rId6" Type="http://schemas.openxmlformats.org/officeDocument/2006/relationships/tags" Target="../tags/tag63.xml"/><Relationship Id="rId5" Type="http://schemas.openxmlformats.org/officeDocument/2006/relationships/customXml" Target="../../customXml/item84.xml"/><Relationship Id="rId4" Type="http://schemas.openxmlformats.org/officeDocument/2006/relationships/audio" Target="../media/media32.wm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3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customXml" Target="../../customXml/item20.xml"/><Relationship Id="rId6" Type="http://schemas.openxmlformats.org/officeDocument/2006/relationships/tags" Target="../tags/tag65.xml"/><Relationship Id="rId5" Type="http://schemas.openxmlformats.org/officeDocument/2006/relationships/customXml" Target="../../customXml/item140.xml"/><Relationship Id="rId4" Type="http://schemas.openxmlformats.org/officeDocument/2006/relationships/audio" Target="../media/media33.wma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customXml" Target="../../customXml/item78.xml"/><Relationship Id="rId6" Type="http://schemas.openxmlformats.org/officeDocument/2006/relationships/tags" Target="../tags/tag67.xml"/><Relationship Id="rId5" Type="http://schemas.openxmlformats.org/officeDocument/2006/relationships/customXml" Target="../../customXml/item52.xml"/><Relationship Id="rId4" Type="http://schemas.openxmlformats.org/officeDocument/2006/relationships/audio" Target="../media/media34.wma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customXml" Target="../../customXml/item133.xml"/><Relationship Id="rId6" Type="http://schemas.openxmlformats.org/officeDocument/2006/relationships/tags" Target="../tags/tag69.xml"/><Relationship Id="rId5" Type="http://schemas.openxmlformats.org/officeDocument/2006/relationships/customXml" Target="../../customXml/item105.xml"/><Relationship Id="rId4" Type="http://schemas.openxmlformats.org/officeDocument/2006/relationships/audio" Target="../media/media35.wm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36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customXml" Target="../../customXml/item38.xml"/><Relationship Id="rId6" Type="http://schemas.openxmlformats.org/officeDocument/2006/relationships/tags" Target="../tags/tag71.xml"/><Relationship Id="rId5" Type="http://schemas.openxmlformats.org/officeDocument/2006/relationships/customXml" Target="../../customXml/item21.xml"/><Relationship Id="rId10" Type="http://schemas.openxmlformats.org/officeDocument/2006/relationships/image" Target="../media/image2.png"/><Relationship Id="rId4" Type="http://schemas.openxmlformats.org/officeDocument/2006/relationships/audio" Target="../media/media36.wma"/><Relationship Id="rId9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customXml" Target="../../customXml/item97.xml"/><Relationship Id="rId6" Type="http://schemas.openxmlformats.org/officeDocument/2006/relationships/tags" Target="../tags/tag73.xml"/><Relationship Id="rId5" Type="http://schemas.openxmlformats.org/officeDocument/2006/relationships/customXml" Target="../../customXml/item71.xml"/><Relationship Id="rId4" Type="http://schemas.openxmlformats.org/officeDocument/2006/relationships/audio" Target="../media/media37.wma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customXml" Target="../../customXml/item8.xml"/><Relationship Id="rId6" Type="http://schemas.openxmlformats.org/officeDocument/2006/relationships/tags" Target="../tags/tag75.xml"/><Relationship Id="rId5" Type="http://schemas.openxmlformats.org/officeDocument/2006/relationships/customXml" Target="../../customXml/item123.xml"/><Relationship Id="rId4" Type="http://schemas.openxmlformats.org/officeDocument/2006/relationships/audio" Target="../media/media38.wma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3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customXml" Target="../../customXml/item64.xml"/><Relationship Id="rId6" Type="http://schemas.openxmlformats.org/officeDocument/2006/relationships/tags" Target="../tags/tag77.xml"/><Relationship Id="rId5" Type="http://schemas.openxmlformats.org/officeDocument/2006/relationships/customXml" Target="../../customXml/item39.xml"/><Relationship Id="rId4" Type="http://schemas.openxmlformats.org/officeDocument/2006/relationships/audio" Target="../media/media39.wma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4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customXml" Target="../../customXml/item95.xml"/><Relationship Id="rId6" Type="http://schemas.openxmlformats.org/officeDocument/2006/relationships/tags" Target="../tags/tag8.xml"/><Relationship Id="rId5" Type="http://schemas.openxmlformats.org/officeDocument/2006/relationships/customXml" Target="../../customXml/item70.xml"/><Relationship Id="rId4" Type="http://schemas.openxmlformats.org/officeDocument/2006/relationships/audio" Target="../media/media4.wma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8.xml"/><Relationship Id="rId1" Type="http://schemas.openxmlformats.org/officeDocument/2006/relationships/customXml" Target="../../customXml/item124.xml"/><Relationship Id="rId6" Type="http://schemas.openxmlformats.org/officeDocument/2006/relationships/tags" Target="../tags/tag79.xml"/><Relationship Id="rId5" Type="http://schemas.openxmlformats.org/officeDocument/2006/relationships/customXml" Target="../../customXml/item91.xml"/><Relationship Id="rId4" Type="http://schemas.openxmlformats.org/officeDocument/2006/relationships/audio" Target="../media/media40.wma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0.xml"/><Relationship Id="rId1" Type="http://schemas.openxmlformats.org/officeDocument/2006/relationships/customXml" Target="../../customXml/item26.xml"/><Relationship Id="rId6" Type="http://schemas.openxmlformats.org/officeDocument/2006/relationships/tags" Target="../tags/tag81.xml"/><Relationship Id="rId5" Type="http://schemas.openxmlformats.org/officeDocument/2006/relationships/customXml" Target="../../customXml/item9.xml"/><Relationship Id="rId4" Type="http://schemas.openxmlformats.org/officeDocument/2006/relationships/audio" Target="../media/media41.wma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2.xml"/><Relationship Id="rId1" Type="http://schemas.openxmlformats.org/officeDocument/2006/relationships/customXml" Target="../../customXml/item85.xml"/><Relationship Id="rId6" Type="http://schemas.openxmlformats.org/officeDocument/2006/relationships/tags" Target="../tags/tag83.xml"/><Relationship Id="rId5" Type="http://schemas.openxmlformats.org/officeDocument/2006/relationships/customXml" Target="../../customXml/item53.xml"/><Relationship Id="rId10" Type="http://schemas.openxmlformats.org/officeDocument/2006/relationships/image" Target="../media/image10.png"/><Relationship Id="rId4" Type="http://schemas.openxmlformats.org/officeDocument/2006/relationships/audio" Target="../media/media42.wma"/><Relationship Id="rId9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4.xml"/><Relationship Id="rId1" Type="http://schemas.openxmlformats.org/officeDocument/2006/relationships/customXml" Target="../../customXml/item141.xml"/><Relationship Id="rId6" Type="http://schemas.openxmlformats.org/officeDocument/2006/relationships/tags" Target="../tags/tag85.xml"/><Relationship Id="rId5" Type="http://schemas.openxmlformats.org/officeDocument/2006/relationships/customXml" Target="../../customXml/item111.xml"/><Relationship Id="rId4" Type="http://schemas.openxmlformats.org/officeDocument/2006/relationships/audio" Target="../media/media43.wma"/><Relationship Id="rId9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6.xml"/><Relationship Id="rId1" Type="http://schemas.openxmlformats.org/officeDocument/2006/relationships/customXml" Target="../../customXml/item54.xml"/><Relationship Id="rId6" Type="http://schemas.openxmlformats.org/officeDocument/2006/relationships/tags" Target="../tags/tag87.xml"/><Relationship Id="rId5" Type="http://schemas.openxmlformats.org/officeDocument/2006/relationships/customXml" Target="../../customXml/item27.xml"/><Relationship Id="rId4" Type="http://schemas.openxmlformats.org/officeDocument/2006/relationships/audio" Target="../media/media44.wma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88.xml"/><Relationship Id="rId1" Type="http://schemas.openxmlformats.org/officeDocument/2006/relationships/customXml" Target="../../customXml/item112.xml"/><Relationship Id="rId6" Type="http://schemas.openxmlformats.org/officeDocument/2006/relationships/tags" Target="../tags/tag89.xml"/><Relationship Id="rId5" Type="http://schemas.openxmlformats.org/officeDocument/2006/relationships/customXml" Target="../../customXml/item79.xml"/><Relationship Id="rId4" Type="http://schemas.openxmlformats.org/officeDocument/2006/relationships/audio" Target="../media/media45.wma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0.xml"/><Relationship Id="rId1" Type="http://schemas.openxmlformats.org/officeDocument/2006/relationships/customXml" Target="../../customXml/item14.xml"/><Relationship Id="rId6" Type="http://schemas.openxmlformats.org/officeDocument/2006/relationships/tags" Target="../tags/tag91.xml"/><Relationship Id="rId5" Type="http://schemas.openxmlformats.org/officeDocument/2006/relationships/customXml" Target="../../customXml/item134.xml"/><Relationship Id="rId10" Type="http://schemas.openxmlformats.org/officeDocument/2006/relationships/image" Target="../media/image10.png"/><Relationship Id="rId4" Type="http://schemas.openxmlformats.org/officeDocument/2006/relationships/audio" Target="../media/media46.wma"/><Relationship Id="rId9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customXml" Target="../../customXml/item72.xml"/><Relationship Id="rId6" Type="http://schemas.openxmlformats.org/officeDocument/2006/relationships/tags" Target="../tags/tag93.xml"/><Relationship Id="rId5" Type="http://schemas.openxmlformats.org/officeDocument/2006/relationships/customXml" Target="../../customXml/item40.xml"/><Relationship Id="rId4" Type="http://schemas.openxmlformats.org/officeDocument/2006/relationships/audio" Target="../media/media47.wma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8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4.xml"/><Relationship Id="rId1" Type="http://schemas.openxmlformats.org/officeDocument/2006/relationships/customXml" Target="../../customXml/item125.xml"/><Relationship Id="rId6" Type="http://schemas.openxmlformats.org/officeDocument/2006/relationships/tags" Target="../tags/tag95.xml"/><Relationship Id="rId5" Type="http://schemas.openxmlformats.org/officeDocument/2006/relationships/customXml" Target="../../customXml/item98.xml"/><Relationship Id="rId4" Type="http://schemas.openxmlformats.org/officeDocument/2006/relationships/audio" Target="../media/media48.wma"/><Relationship Id="rId9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4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customXml" Target="../../customXml/item41.xml"/><Relationship Id="rId6" Type="http://schemas.openxmlformats.org/officeDocument/2006/relationships/tags" Target="../tags/tag97.xml"/><Relationship Id="rId5" Type="http://schemas.openxmlformats.org/officeDocument/2006/relationships/customXml" Target="../../customXml/item15.xml"/><Relationship Id="rId10" Type="http://schemas.openxmlformats.org/officeDocument/2006/relationships/image" Target="../media/image2.png"/><Relationship Id="rId4" Type="http://schemas.openxmlformats.org/officeDocument/2006/relationships/audio" Target="../media/media49.wma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customXml" Target="../../customXml/item120.xml"/><Relationship Id="rId6" Type="http://schemas.openxmlformats.org/officeDocument/2006/relationships/tags" Target="../tags/tag10.xml"/><Relationship Id="rId5" Type="http://schemas.openxmlformats.org/officeDocument/2006/relationships/customXml" Target="../../customXml/item130.xml"/><Relationship Id="rId4" Type="http://schemas.openxmlformats.org/officeDocument/2006/relationships/audio" Target="../media/media5.wma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50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98.xml"/><Relationship Id="rId1" Type="http://schemas.openxmlformats.org/officeDocument/2006/relationships/customXml" Target="../../customXml/item99.xml"/><Relationship Id="rId6" Type="http://schemas.openxmlformats.org/officeDocument/2006/relationships/tags" Target="../tags/tag99.xml"/><Relationship Id="rId5" Type="http://schemas.openxmlformats.org/officeDocument/2006/relationships/customXml" Target="../../customXml/item65.xml"/><Relationship Id="rId10" Type="http://schemas.openxmlformats.org/officeDocument/2006/relationships/image" Target="../media/image2.png"/><Relationship Id="rId4" Type="http://schemas.openxmlformats.org/officeDocument/2006/relationships/audio" Target="../media/media50.wma"/><Relationship Id="rId9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51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00.xml"/><Relationship Id="rId1" Type="http://schemas.openxmlformats.org/officeDocument/2006/relationships/customXml" Target="../../customXml/item92.xml"/><Relationship Id="rId6" Type="http://schemas.openxmlformats.org/officeDocument/2006/relationships/tags" Target="../tags/tag101.xml"/><Relationship Id="rId5" Type="http://schemas.openxmlformats.org/officeDocument/2006/relationships/customXml" Target="../../customXml/item126.xml"/><Relationship Id="rId10" Type="http://schemas.openxmlformats.org/officeDocument/2006/relationships/image" Target="../media/image2.png"/><Relationship Id="rId4" Type="http://schemas.openxmlformats.org/officeDocument/2006/relationships/audio" Target="../media/media51.wma"/><Relationship Id="rId9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52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02.xml"/><Relationship Id="rId1" Type="http://schemas.openxmlformats.org/officeDocument/2006/relationships/customXml" Target="../../customXml/item10.xml"/><Relationship Id="rId6" Type="http://schemas.openxmlformats.org/officeDocument/2006/relationships/tags" Target="../tags/tag103.xml"/><Relationship Id="rId5" Type="http://schemas.openxmlformats.org/officeDocument/2006/relationships/customXml" Target="../../customXml/item127.xml"/><Relationship Id="rId10" Type="http://schemas.openxmlformats.org/officeDocument/2006/relationships/image" Target="../media/image2.png"/><Relationship Id="rId4" Type="http://schemas.openxmlformats.org/officeDocument/2006/relationships/audio" Target="../media/media52.wma"/><Relationship Id="rId9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3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04.xml"/><Relationship Id="rId1" Type="http://schemas.openxmlformats.org/officeDocument/2006/relationships/customXml" Target="../../customXml/item66.xml"/><Relationship Id="rId6" Type="http://schemas.openxmlformats.org/officeDocument/2006/relationships/tags" Target="../tags/tag105.xml"/><Relationship Id="rId5" Type="http://schemas.openxmlformats.org/officeDocument/2006/relationships/customXml" Target="../../customXml/item33.xml"/><Relationship Id="rId4" Type="http://schemas.openxmlformats.org/officeDocument/2006/relationships/audio" Target="../media/media53.wma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4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06.xml"/><Relationship Id="rId1" Type="http://schemas.openxmlformats.org/officeDocument/2006/relationships/customXml" Target="../../customXml/item118.xml"/><Relationship Id="rId6" Type="http://schemas.openxmlformats.org/officeDocument/2006/relationships/tags" Target="../tags/tag107.xml"/><Relationship Id="rId5" Type="http://schemas.openxmlformats.org/officeDocument/2006/relationships/customXml" Target="../../customXml/item93.xml"/><Relationship Id="rId4" Type="http://schemas.openxmlformats.org/officeDocument/2006/relationships/audio" Target="../media/media54.wma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5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08.xml"/><Relationship Id="rId1" Type="http://schemas.openxmlformats.org/officeDocument/2006/relationships/customXml" Target="../../customXml/item34.xml"/><Relationship Id="rId6" Type="http://schemas.openxmlformats.org/officeDocument/2006/relationships/tags" Target="../tags/tag109.xml"/><Relationship Id="rId5" Type="http://schemas.openxmlformats.org/officeDocument/2006/relationships/customXml" Target="../../customXml/item2.xml"/><Relationship Id="rId4" Type="http://schemas.openxmlformats.org/officeDocument/2006/relationships/audio" Target="../media/media55.wma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6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0.xml"/><Relationship Id="rId1" Type="http://schemas.openxmlformats.org/officeDocument/2006/relationships/customXml" Target="../../customXml/item80.xml"/><Relationship Id="rId6" Type="http://schemas.openxmlformats.org/officeDocument/2006/relationships/tags" Target="../tags/tag111.xml"/><Relationship Id="rId5" Type="http://schemas.openxmlformats.org/officeDocument/2006/relationships/customXml" Target="../../customXml/item60.xml"/><Relationship Id="rId4" Type="http://schemas.openxmlformats.org/officeDocument/2006/relationships/audio" Target="../media/media56.wma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7.wma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2.xml"/><Relationship Id="rId1" Type="http://schemas.openxmlformats.org/officeDocument/2006/relationships/customXml" Target="../../customXml/item135.xml"/><Relationship Id="rId6" Type="http://schemas.openxmlformats.org/officeDocument/2006/relationships/tags" Target="../tags/tag113.xml"/><Relationship Id="rId5" Type="http://schemas.openxmlformats.org/officeDocument/2006/relationships/customXml" Target="../../customXml/item113.xml"/><Relationship Id="rId4" Type="http://schemas.openxmlformats.org/officeDocument/2006/relationships/audio" Target="../media/media57.wm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customXml" Target="../../customXml/item28.xml"/><Relationship Id="rId6" Type="http://schemas.openxmlformats.org/officeDocument/2006/relationships/tags" Target="../tags/tag12.xml"/><Relationship Id="rId5" Type="http://schemas.openxmlformats.org/officeDocument/2006/relationships/customXml" Target="../../customXml/item3.xml"/><Relationship Id="rId4" Type="http://schemas.openxmlformats.org/officeDocument/2006/relationships/audio" Target="../media/media6.wm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customXml" Target="../../customXml/item87.xml"/><Relationship Id="rId6" Type="http://schemas.openxmlformats.org/officeDocument/2006/relationships/tags" Target="../tags/tag14.xml"/><Relationship Id="rId5" Type="http://schemas.openxmlformats.org/officeDocument/2006/relationships/customXml" Target="../../customXml/item57.xml"/><Relationship Id="rId4" Type="http://schemas.openxmlformats.org/officeDocument/2006/relationships/audio" Target="../media/media7.wm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customXml" Target="../../customXml/item1.xml"/><Relationship Id="rId6" Type="http://schemas.openxmlformats.org/officeDocument/2006/relationships/tags" Target="../tags/tag16.xml"/><Relationship Id="rId5" Type="http://schemas.openxmlformats.org/officeDocument/2006/relationships/customXml" Target="../../customXml/item115.xml"/><Relationship Id="rId4" Type="http://schemas.openxmlformats.org/officeDocument/2006/relationships/audio" Target="../media/media8.wm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9.wma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customXml" Target="../../customXml/item58.xml"/><Relationship Id="rId6" Type="http://schemas.openxmlformats.org/officeDocument/2006/relationships/tags" Target="../tags/tag18.xml"/><Relationship Id="rId5" Type="http://schemas.openxmlformats.org/officeDocument/2006/relationships/customXml" Target="../../customXml/item29.xml"/><Relationship Id="rId4" Type="http://schemas.openxmlformats.org/officeDocument/2006/relationships/audio" Target="../media/media9.wm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Object and Shape Composition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687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vs. Predefined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Programmer-defined interface/class (Point/</a:t>
            </a:r>
            <a:r>
              <a:rPr lang="en-US" dirty="0" err="1" smtClean="0"/>
              <a:t>ACartesianPoint</a:t>
            </a:r>
            <a:r>
              <a:rPr lang="en-US" dirty="0" smtClean="0"/>
              <a:t>) is programmer-defined type</a:t>
            </a:r>
          </a:p>
          <a:p>
            <a:r>
              <a:rPr lang="en-US" dirty="0" smtClean="0"/>
              <a:t>Programmer-defined types in Java must be object (or </a:t>
            </a:r>
            <a:r>
              <a:rPr lang="en-US" dirty="0" err="1" smtClean="0"/>
              <a:t>enum</a:t>
            </a:r>
            <a:r>
              <a:rPr lang="en-US" dirty="0" smtClean="0"/>
              <a:t>) types</a:t>
            </a:r>
          </a:p>
          <a:p>
            <a:r>
              <a:rPr lang="en-US" dirty="0" smtClean="0"/>
              <a:t>Some object types are predefined </a:t>
            </a:r>
          </a:p>
          <a:p>
            <a:pPr lvl="1"/>
            <a:r>
              <a:rPr lang="en-US" dirty="0" smtClean="0"/>
              <a:t>Could be predefined by Java (in </a:t>
            </a:r>
            <a:r>
              <a:rPr lang="en-US" dirty="0" err="1" smtClean="0"/>
              <a:t>java.lang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String</a:t>
            </a:r>
          </a:p>
          <a:p>
            <a:pPr lvl="2"/>
            <a:r>
              <a:rPr lang="en-US" dirty="0" smtClean="0"/>
              <a:t>Integer</a:t>
            </a:r>
          </a:p>
          <a:p>
            <a:pPr lvl="1"/>
            <a:r>
              <a:rPr lang="en-US" dirty="0" smtClean="0"/>
              <a:t>Could be predefined by Java library</a:t>
            </a:r>
          </a:p>
          <a:p>
            <a:pPr lvl="2"/>
            <a:r>
              <a:rPr lang="en-US" dirty="0" err="1" smtClean="0"/>
              <a:t>ArrayList</a:t>
            </a:r>
            <a:endParaRPr lang="en-US" dirty="0" smtClean="0"/>
          </a:p>
          <a:p>
            <a:pPr lvl="2"/>
            <a:r>
              <a:rPr lang="en-US" dirty="0" smtClean="0"/>
              <a:t>Vector</a:t>
            </a:r>
          </a:p>
          <a:p>
            <a:r>
              <a:rPr lang="en-US" dirty="0" smtClean="0"/>
              <a:t>All primitive types are predefined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9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914400"/>
            <a:ext cx="8686800" cy="4876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4800" y="990600"/>
            <a:ext cx="3200400" cy="472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vs. Atomic Types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81400" y="990600"/>
            <a:ext cx="5029200" cy="472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86200" y="2133600"/>
            <a:ext cx="46482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1600200"/>
            <a:ext cx="3048000" cy="1371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1676400"/>
            <a:ext cx="2657231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types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86200" y="1066800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Structured Types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3400" y="2286000"/>
            <a:ext cx="1172308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1905000" y="2286000"/>
            <a:ext cx="1172308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038600" y="2743200"/>
            <a:ext cx="2057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743200"/>
            <a:ext cx="2209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48200" y="3352800"/>
            <a:ext cx="3124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886200" y="4267200"/>
            <a:ext cx="4648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38600" y="4953000"/>
            <a:ext cx="2667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038600" y="22098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038600" y="43434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90600" y="6019800"/>
            <a:ext cx="6553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Instances of structure type decomposed into one or more smaller values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800" y="49530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81000" y="3048000"/>
            <a:ext cx="30480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2000" y="3657600"/>
            <a:ext cx="2057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33400" y="31242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Classes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81000" y="4343400"/>
            <a:ext cx="30480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14400" y="4953000"/>
            <a:ext cx="2057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BMICalculator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85800" y="44196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09600" y="1066800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Atomic Types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658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Decomposing </a:t>
            </a:r>
            <a:r>
              <a:rPr lang="en-US" dirty="0" err="1" smtClean="0"/>
              <a:t>ALineWithObjectProperty</a:t>
            </a:r>
            <a:r>
              <a:rPr lang="en-US" dirty="0" smtClean="0"/>
              <a:t> Instance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80772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 class </a:t>
            </a:r>
            <a:r>
              <a:rPr lang="en-US" sz="1600" dirty="0" err="1" smtClean="0"/>
              <a:t>ALineWithObjectProperty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LineWithObjectProperty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width, height;</a:t>
            </a:r>
          </a:p>
          <a:p>
            <a:r>
              <a:rPr lang="en-US" sz="1600" dirty="0" smtClean="0"/>
              <a:t>	Point location;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dirty="0" err="1" smtClean="0"/>
              <a:t>ALineWithObjectProperty</a:t>
            </a:r>
            <a:r>
              <a:rPr lang="en-US" sz="1600" dirty="0" smtClean="0"/>
              <a:t> (Point </a:t>
            </a:r>
            <a:r>
              <a:rPr lang="en-US" sz="1600" dirty="0" err="1" smtClean="0"/>
              <a:t>intLocation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		location = </a:t>
            </a:r>
            <a:r>
              <a:rPr lang="en-US" sz="1600" dirty="0" err="1" smtClean="0"/>
              <a:t>initLocation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width =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height =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;	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dirty="0" err="1" smtClean="0"/>
              <a:t>ALineWithObjectProperty</a:t>
            </a:r>
            <a:r>
              <a:rPr lang="en-US" sz="1600" dirty="0" smtClean="0"/>
              <a:t>() { 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Point </a:t>
            </a:r>
            <a:r>
              <a:rPr lang="en-US" sz="1600" dirty="0" err="1" smtClean="0"/>
              <a:t>getLocation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location;}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 </a:t>
            </a:r>
            <a:r>
              <a:rPr lang="en-US" sz="1600" dirty="0" err="1" smtClean="0"/>
              <a:t>setLocation</a:t>
            </a:r>
            <a:r>
              <a:rPr lang="en-US" sz="1600" dirty="0" smtClean="0"/>
              <a:t>(Point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{location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 </a:t>
            </a:r>
            <a:r>
              <a:rPr lang="en-US" sz="1600" dirty="0" smtClean="0"/>
              <a:t>width;}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{width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 {return height;}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 {height =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;}	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457200" y="5666595"/>
            <a:ext cx="8199438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dk1"/>
                </a:solidFill>
              </a:rPr>
              <a:t>new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ALineWithObjectProperty</a:t>
            </a:r>
            <a:r>
              <a:rPr lang="en-US" dirty="0">
                <a:solidFill>
                  <a:schemeClr val="dk1"/>
                </a:solidFill>
              </a:rPr>
              <a:t>(</a:t>
            </a:r>
            <a:r>
              <a:rPr lang="en-US" b="1" dirty="0">
                <a:solidFill>
                  <a:schemeClr val="dk1"/>
                </a:solidFill>
              </a:rPr>
              <a:t>new </a:t>
            </a:r>
            <a:r>
              <a:rPr lang="en-US" dirty="0" err="1">
                <a:solidFill>
                  <a:schemeClr val="dk1"/>
                </a:solidFill>
              </a:rPr>
              <a:t>ACartesianPoint</a:t>
            </a:r>
            <a:r>
              <a:rPr lang="en-US" dirty="0">
                <a:solidFill>
                  <a:schemeClr val="dk1"/>
                </a:solidFill>
              </a:rPr>
              <a:t> (10, 10), 20, 20)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6317730"/>
            <a:ext cx="8199438" cy="609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dk1"/>
                </a:solidFill>
              </a:rPr>
              <a:t>new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ALineWithObjectProperty</a:t>
            </a:r>
            <a:r>
              <a:rPr lang="en-US" dirty="0">
                <a:solidFill>
                  <a:schemeClr val="dk1"/>
                </a:solidFill>
              </a:rPr>
              <a:t>()</a:t>
            </a:r>
          </a:p>
        </p:txBody>
      </p:sp>
      <p:sp>
        <p:nvSpPr>
          <p:cNvPr id="8" name="Right Arrow 7"/>
          <p:cNvSpPr/>
          <p:nvPr/>
        </p:nvSpPr>
        <p:spPr>
          <a:xfrm rot="10800000" flipV="1">
            <a:off x="2956719" y="1978925"/>
            <a:ext cx="2834481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Initialized to null</a:t>
            </a:r>
          </a:p>
        </p:txBody>
      </p:sp>
      <p:sp>
        <p:nvSpPr>
          <p:cNvPr id="7" name="Right Arrow 6"/>
          <p:cNvSpPr/>
          <p:nvPr/>
        </p:nvSpPr>
        <p:spPr>
          <a:xfrm rot="8589473" flipV="1">
            <a:off x="5707360" y="4671318"/>
            <a:ext cx="2910878" cy="68986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Composition illustrated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9353710" flipV="1">
            <a:off x="2988830" y="1195669"/>
            <a:ext cx="2834481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Initialized to </a:t>
            </a:r>
            <a:r>
              <a:rPr lang="en-US" dirty="0" smtClean="0"/>
              <a:t>0s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34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5791200"/>
            <a:ext cx="6858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new </a:t>
            </a:r>
            <a:r>
              <a:rPr lang="en-US" dirty="0" err="1">
                <a:solidFill>
                  <a:schemeClr val="dk1"/>
                </a:solidFill>
              </a:rPr>
              <a:t>ALineWithObjectProperty</a:t>
            </a:r>
            <a:r>
              <a:rPr lang="en-US" dirty="0">
                <a:solidFill>
                  <a:schemeClr val="dk1"/>
                </a:solidFill>
              </a:rPr>
              <a:t>(new </a:t>
            </a:r>
            <a:r>
              <a:rPr lang="en-US" dirty="0" err="1">
                <a:solidFill>
                  <a:schemeClr val="dk1"/>
                </a:solidFill>
              </a:rPr>
              <a:t>ACartesianPoint</a:t>
            </a:r>
            <a:r>
              <a:rPr lang="en-US" dirty="0">
                <a:solidFill>
                  <a:schemeClr val="dk1"/>
                </a:solidFill>
              </a:rPr>
              <a:t> (10, 10), 20, 20)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1447800"/>
            <a:ext cx="67818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3048000"/>
            <a:ext cx="1905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95600" y="25908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95600" y="34290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95600" y="43434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>
          <a:xfrm flipV="1">
            <a:off x="2057400" y="2819400"/>
            <a:ext cx="83820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8" idx="1"/>
          </p:cNvCxnSpPr>
          <p:nvPr/>
        </p:nvCxnSpPr>
        <p:spPr>
          <a:xfrm>
            <a:off x="2057400" y="3467100"/>
            <a:ext cx="838200" cy="19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stCxn id="6" idx="3"/>
            <a:endCxn id="10" idx="1"/>
          </p:cNvCxnSpPr>
          <p:nvPr/>
        </p:nvCxnSpPr>
        <p:spPr>
          <a:xfrm>
            <a:off x="2057400" y="3467100"/>
            <a:ext cx="838200" cy="1104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19374650">
            <a:off x="1782551" y="2772575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2483024">
            <a:off x="1810863" y="4047851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133600" y="3276600"/>
            <a:ext cx="838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943600" y="1600200"/>
            <a:ext cx="533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7" idx="3"/>
            <a:endCxn id="23" idx="1"/>
          </p:cNvCxnSpPr>
          <p:nvPr/>
        </p:nvCxnSpPr>
        <p:spPr>
          <a:xfrm flipV="1">
            <a:off x="4876800" y="1828800"/>
            <a:ext cx="10668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5" name="Straight Arrow Connector 24"/>
          <p:cNvCxnSpPr>
            <a:stCxn id="7" idx="3"/>
            <a:endCxn id="34" idx="1"/>
          </p:cNvCxnSpPr>
          <p:nvPr/>
        </p:nvCxnSpPr>
        <p:spPr>
          <a:xfrm flipV="1">
            <a:off x="4876800" y="2438400"/>
            <a:ext cx="1066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7" name="Rectangle 26"/>
          <p:cNvSpPr/>
          <p:nvPr/>
        </p:nvSpPr>
        <p:spPr>
          <a:xfrm>
            <a:off x="4800600" y="2133600"/>
            <a:ext cx="38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181600" y="2590800"/>
            <a:ext cx="38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943600" y="2209800"/>
            <a:ext cx="533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934200" y="2590800"/>
            <a:ext cx="1828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 name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1"/>
            <a:endCxn id="27" idx="3"/>
          </p:cNvCxnSpPr>
          <p:nvPr/>
        </p:nvCxnSpPr>
        <p:spPr>
          <a:xfrm rot="10800000">
            <a:off x="5181600" y="2362200"/>
            <a:ext cx="1752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1"/>
            <a:endCxn id="33" idx="3"/>
          </p:cNvCxnSpPr>
          <p:nvPr/>
        </p:nvCxnSpPr>
        <p:spPr>
          <a:xfrm rot="10800000">
            <a:off x="5562600" y="2819400"/>
            <a:ext cx="1371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934200" y="3733800"/>
            <a:ext cx="1828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or primitive type of value stored in variable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3" idx="1"/>
            <a:endCxn id="7" idx="2"/>
          </p:cNvCxnSpPr>
          <p:nvPr/>
        </p:nvCxnSpPr>
        <p:spPr>
          <a:xfrm rot="10800000">
            <a:off x="3886200" y="3048000"/>
            <a:ext cx="3048000" cy="1333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3" idx="1"/>
            <a:endCxn id="8" idx="2"/>
          </p:cNvCxnSpPr>
          <p:nvPr/>
        </p:nvCxnSpPr>
        <p:spPr>
          <a:xfrm rot="10800000">
            <a:off x="3886200" y="3886200"/>
            <a:ext cx="30480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159615" y="1752600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Root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616815" y="2349690"/>
            <a:ext cx="0" cy="626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086600" y="777922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Leaf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5" idx="2"/>
          </p:cNvCxnSpPr>
          <p:nvPr/>
        </p:nvCxnSpPr>
        <p:spPr>
          <a:xfrm flipH="1">
            <a:off x="6477002" y="1387522"/>
            <a:ext cx="990598" cy="4412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3240973" y="1082722"/>
            <a:ext cx="1633429" cy="80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Composite or internal node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6" idx="2"/>
          </p:cNvCxnSpPr>
          <p:nvPr/>
        </p:nvCxnSpPr>
        <p:spPr>
          <a:xfrm flipH="1">
            <a:off x="3886199" y="1883958"/>
            <a:ext cx="171489" cy="6306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785830" y="1119116"/>
            <a:ext cx="1093472" cy="547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Parent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515753" y="1693636"/>
            <a:ext cx="951347" cy="897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410200" y="914400"/>
            <a:ext cx="1066801" cy="547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hild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4495800" y="1488920"/>
            <a:ext cx="1563253" cy="1025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69223" y="1088015"/>
            <a:ext cx="1333500" cy="547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Ancestor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709114" y="1666731"/>
            <a:ext cx="226860" cy="1309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086600" y="1693636"/>
            <a:ext cx="1570038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Descendent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51" idx="1"/>
            <a:endCxn id="23" idx="3"/>
          </p:cNvCxnSpPr>
          <p:nvPr/>
        </p:nvCxnSpPr>
        <p:spPr>
          <a:xfrm flipH="1" flipV="1">
            <a:off x="6477000" y="1828800"/>
            <a:ext cx="609600" cy="169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105398" y="4816522"/>
            <a:ext cx="110490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ode (vertex)</a:t>
            </a:r>
            <a:endParaRPr lang="en-US" dirty="0"/>
          </a:p>
        </p:txBody>
      </p:sp>
      <p:cxnSp>
        <p:nvCxnSpPr>
          <p:cNvPr id="55" name="Straight Arrow Connector 54"/>
          <p:cNvCxnSpPr>
            <a:stCxn id="54" idx="0"/>
          </p:cNvCxnSpPr>
          <p:nvPr/>
        </p:nvCxnSpPr>
        <p:spPr>
          <a:xfrm flipH="1" flipV="1">
            <a:off x="4914901" y="4602140"/>
            <a:ext cx="742948" cy="2143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562098" y="4968922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edge</a:t>
            </a:r>
            <a:endParaRPr lang="en-US" dirty="0"/>
          </a:p>
        </p:txBody>
      </p:sp>
      <p:cxnSp>
        <p:nvCxnSpPr>
          <p:cNvPr id="57" name="Straight Arrow Connector 56"/>
          <p:cNvCxnSpPr>
            <a:stCxn id="56" idx="0"/>
          </p:cNvCxnSpPr>
          <p:nvPr/>
        </p:nvCxnSpPr>
        <p:spPr>
          <a:xfrm flipV="1">
            <a:off x="1943098" y="4572000"/>
            <a:ext cx="723902" cy="3969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48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7" grpId="0"/>
      <p:bldP spid="33" grpId="0"/>
      <p:bldP spid="34" grpId="0" animBg="1"/>
      <p:bldP spid="36" grpId="0" animBg="1"/>
      <p:bldP spid="43" grpId="0" animBg="1"/>
      <p:bldP spid="31" grpId="0" animBg="1"/>
      <p:bldP spid="35" grpId="0" animBg="1"/>
      <p:bldP spid="46" grpId="0" animBg="1"/>
      <p:bldP spid="40" grpId="0" animBg="1"/>
      <p:bldP spid="42" grpId="0" animBg="1"/>
      <p:bldP spid="49" grpId="0" animBg="1"/>
      <p:bldP spid="51" grpId="0" animBg="1"/>
      <p:bldP spid="54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6096000"/>
            <a:ext cx="7620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ALineWithObjectProperty</a:t>
            </a:r>
            <a:r>
              <a:rPr lang="en-US" dirty="0" smtClean="0"/>
              <a:t>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ACartesianPoint</a:t>
            </a:r>
            <a:r>
              <a:rPr lang="en-US" dirty="0" smtClean="0"/>
              <a:t> (10, 10), 20, 20)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9182" y="1447800"/>
            <a:ext cx="67818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3429000"/>
            <a:ext cx="1828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LineWith</a:t>
            </a:r>
            <a:r>
              <a:rPr lang="en-US" dirty="0" smtClean="0"/>
              <a:t> </a:t>
            </a:r>
            <a:r>
              <a:rPr lang="en-US" dirty="0" err="1"/>
              <a:t>ObjectProperty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95600" y="25908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95600" y="34290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95600" y="43434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2" name="Straight Arrow Connector 11"/>
          <p:cNvCxnSpPr>
            <a:endCxn id="7" idx="1"/>
          </p:cNvCxnSpPr>
          <p:nvPr/>
        </p:nvCxnSpPr>
        <p:spPr>
          <a:xfrm flipV="1">
            <a:off x="1981200" y="28194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8" idx="1"/>
          </p:cNvCxnSpPr>
          <p:nvPr/>
        </p:nvCxnSpPr>
        <p:spPr>
          <a:xfrm flipV="1">
            <a:off x="1981200" y="3657600"/>
            <a:ext cx="914400" cy="114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stCxn id="6" idx="3"/>
            <a:endCxn id="10" idx="1"/>
          </p:cNvCxnSpPr>
          <p:nvPr/>
        </p:nvCxnSpPr>
        <p:spPr>
          <a:xfrm>
            <a:off x="1981200" y="3771900"/>
            <a:ext cx="914400" cy="800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0" name="Rectangle 19"/>
          <p:cNvSpPr/>
          <p:nvPr/>
        </p:nvSpPr>
        <p:spPr>
          <a:xfrm rot="18854370">
            <a:off x="1770850" y="2737694"/>
            <a:ext cx="118248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2483024">
            <a:off x="1810863" y="4047851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057400" y="3276600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257800" y="1524000"/>
            <a:ext cx="533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7" idx="3"/>
            <a:endCxn id="23" idx="1"/>
          </p:cNvCxnSpPr>
          <p:nvPr/>
        </p:nvCxnSpPr>
        <p:spPr>
          <a:xfrm flipV="1">
            <a:off x="4876800" y="1752600"/>
            <a:ext cx="3810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25" name="Straight Arrow Connector 24"/>
          <p:cNvCxnSpPr>
            <a:stCxn id="7" idx="3"/>
            <a:endCxn id="34" idx="1"/>
          </p:cNvCxnSpPr>
          <p:nvPr/>
        </p:nvCxnSpPr>
        <p:spPr>
          <a:xfrm flipV="1">
            <a:off x="4876800" y="182880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7" name="Rectangle 26"/>
          <p:cNvSpPr/>
          <p:nvPr/>
        </p:nvSpPr>
        <p:spPr>
          <a:xfrm>
            <a:off x="4724400" y="1981200"/>
            <a:ext cx="38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181600" y="2286000"/>
            <a:ext cx="38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019800" y="1600200"/>
            <a:ext cx="533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934200" y="1828800"/>
            <a:ext cx="1828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Property name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1"/>
            <a:endCxn id="27" idx="3"/>
          </p:cNvCxnSpPr>
          <p:nvPr/>
        </p:nvCxnSpPr>
        <p:spPr>
          <a:xfrm rot="10800000" flipV="1">
            <a:off x="5105400" y="2133600"/>
            <a:ext cx="1828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1"/>
            <a:endCxn id="33" idx="3"/>
          </p:cNvCxnSpPr>
          <p:nvPr/>
        </p:nvCxnSpPr>
        <p:spPr>
          <a:xfrm rot="10800000" flipV="1">
            <a:off x="5562600" y="2133600"/>
            <a:ext cx="1371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934200" y="3733800"/>
            <a:ext cx="18288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Interface, Class or primitive type of property value</a:t>
            </a:r>
            <a:endParaRPr lang="en-US" dirty="0"/>
          </a:p>
        </p:txBody>
      </p:sp>
      <p:cxnSp>
        <p:nvCxnSpPr>
          <p:cNvPr id="44" name="Straight Arrow Connector 43"/>
          <p:cNvCxnSpPr>
            <a:stCxn id="43" idx="1"/>
            <a:endCxn id="7" idx="2"/>
          </p:cNvCxnSpPr>
          <p:nvPr/>
        </p:nvCxnSpPr>
        <p:spPr>
          <a:xfrm rot="10800000">
            <a:off x="3886200" y="3048000"/>
            <a:ext cx="30480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3" idx="1"/>
            <a:endCxn id="8" idx="2"/>
          </p:cNvCxnSpPr>
          <p:nvPr/>
        </p:nvCxnSpPr>
        <p:spPr>
          <a:xfrm rot="10800000">
            <a:off x="3886200" y="3886200"/>
            <a:ext cx="3048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3"/>
          </p:cNvCxnSpPr>
          <p:nvPr/>
        </p:nvCxnSpPr>
        <p:spPr>
          <a:xfrm>
            <a:off x="4876800" y="2819400"/>
            <a:ext cx="990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29" name="Rectangle 28"/>
          <p:cNvSpPr/>
          <p:nvPr/>
        </p:nvSpPr>
        <p:spPr>
          <a:xfrm>
            <a:off x="5867400" y="2667000"/>
            <a:ext cx="914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105400" y="2819400"/>
            <a:ext cx="990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Angle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867400" y="3581400"/>
            <a:ext cx="914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7" idx="3"/>
            <a:endCxn id="35" idx="1"/>
          </p:cNvCxnSpPr>
          <p:nvPr/>
        </p:nvCxnSpPr>
        <p:spPr>
          <a:xfrm>
            <a:off x="4876800" y="2819400"/>
            <a:ext cx="990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45" name="Rectangle 44"/>
          <p:cNvSpPr/>
          <p:nvPr/>
        </p:nvSpPr>
        <p:spPr>
          <a:xfrm>
            <a:off x="4953000" y="3352800"/>
            <a:ext cx="990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Radius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91173455"/>
      </p:ext>
    </p:extLst>
  </p:cSld>
  <p:clrMapOvr>
    <a:masterClrMapping/>
  </p:clrMapOvr>
  <p:transition advTm="135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 t="13429" r="50769" b="36286"/>
          <a:stretch>
            <a:fillRect/>
          </a:stretch>
        </p:blipFill>
        <p:spPr bwMode="auto">
          <a:xfrm>
            <a:off x="1676400" y="2209800"/>
            <a:ext cx="249381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Logical Structure Shown by </a:t>
            </a:r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2590800"/>
            <a:ext cx="1981200" cy="1752600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58767" y="4402123"/>
            <a:ext cx="1066800" cy="322277"/>
          </a:xfrm>
          <a:prstGeom prst="rect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57800" y="2667000"/>
            <a:ext cx="1600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Angle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57800" y="3200400"/>
            <a:ext cx="1600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Radius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57800" y="3733800"/>
            <a:ext cx="1600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" idx="3"/>
            <a:endCxn id="7" idx="1"/>
          </p:cNvCxnSpPr>
          <p:nvPr/>
        </p:nvCxnSpPr>
        <p:spPr>
          <a:xfrm flipV="1">
            <a:off x="4114800" y="2895600"/>
            <a:ext cx="1143000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8" idx="1"/>
          </p:cNvCxnSpPr>
          <p:nvPr/>
        </p:nvCxnSpPr>
        <p:spPr>
          <a:xfrm flipV="1">
            <a:off x="4114800" y="3429000"/>
            <a:ext cx="1143000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9" idx="1"/>
          </p:cNvCxnSpPr>
          <p:nvPr/>
        </p:nvCxnSpPr>
        <p:spPr>
          <a:xfrm>
            <a:off x="4114800" y="3467100"/>
            <a:ext cx="11430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66800" y="5410200"/>
            <a:ext cx="6858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cannot see instance variables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56564" y="6089176"/>
            <a:ext cx="68580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Tool for showing physical structure?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49434369"/>
      </p:ext>
    </p:extLst>
  </p:cSld>
  <p:clrMapOvr>
    <a:masterClrMapping/>
  </p:clrMapOvr>
  <p:transition advTm="63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Physical Structure </a:t>
            </a:r>
            <a:r>
              <a:rPr lang="en-US" dirty="0" smtClean="0"/>
              <a:t>Shown by Debugger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189630" cy="25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28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Instance-Specific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5486400"/>
            <a:ext cx="7086600" cy="884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ALineWithObjectProperty</a:t>
            </a:r>
            <a:r>
              <a:rPr lang="en-US" dirty="0" smtClean="0"/>
              <a:t>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APolarPoint</a:t>
            </a:r>
            <a:r>
              <a:rPr lang="en-US" dirty="0" smtClean="0"/>
              <a:t> (14.01, 0.78), 20, 20)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1447800"/>
            <a:ext cx="7010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4830" y="3276600"/>
            <a:ext cx="1981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3800" y="25908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APolarPoint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33800" y="34290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33800" y="43434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 flipV="1">
            <a:off x="2866030" y="2819400"/>
            <a:ext cx="867770" cy="8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8" idx="1"/>
          </p:cNvCxnSpPr>
          <p:nvPr/>
        </p:nvCxnSpPr>
        <p:spPr>
          <a:xfrm>
            <a:off x="2866030" y="3619500"/>
            <a:ext cx="867770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2" name="Straight Arrow Connector 11"/>
          <p:cNvCxnSpPr>
            <a:stCxn id="6" idx="3"/>
            <a:endCxn id="9" idx="1"/>
          </p:cNvCxnSpPr>
          <p:nvPr/>
        </p:nvCxnSpPr>
        <p:spPr>
          <a:xfrm>
            <a:off x="2866030" y="3619500"/>
            <a:ext cx="867770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3" name="Rectangle 12"/>
          <p:cNvSpPr/>
          <p:nvPr/>
        </p:nvSpPr>
        <p:spPr>
          <a:xfrm rot="19374650">
            <a:off x="2620751" y="2772575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483024">
            <a:off x="2649063" y="4047851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971800" y="3276600"/>
            <a:ext cx="838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58000" y="1600200"/>
            <a:ext cx="914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7" idx="3"/>
            <a:endCxn id="16" idx="1"/>
          </p:cNvCxnSpPr>
          <p:nvPr/>
        </p:nvCxnSpPr>
        <p:spPr>
          <a:xfrm flipV="1">
            <a:off x="5715000" y="1828800"/>
            <a:ext cx="1143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8" name="Straight Arrow Connector 17"/>
          <p:cNvCxnSpPr>
            <a:stCxn id="7" idx="3"/>
            <a:endCxn id="21" idx="1"/>
          </p:cNvCxnSpPr>
          <p:nvPr/>
        </p:nvCxnSpPr>
        <p:spPr>
          <a:xfrm flipV="1">
            <a:off x="5715000" y="2438400"/>
            <a:ext cx="1143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9" name="Rectangle 18"/>
          <p:cNvSpPr/>
          <p:nvPr/>
        </p:nvSpPr>
        <p:spPr>
          <a:xfrm>
            <a:off x="5638800" y="1828800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angle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67400" y="2667000"/>
            <a:ext cx="91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radius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858000" y="2209800"/>
            <a:ext cx="914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24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Instance-Specific Structure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47800"/>
            <a:ext cx="7010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33800" y="25908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3800" y="34290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33800" y="43434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 flipV="1">
            <a:off x="2819400" y="28194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2819400" y="36576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endCxn id="8" idx="1"/>
          </p:cNvCxnSpPr>
          <p:nvPr/>
        </p:nvCxnSpPr>
        <p:spPr>
          <a:xfrm>
            <a:off x="2819400" y="3657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2" name="Rectangle 11"/>
          <p:cNvSpPr/>
          <p:nvPr/>
        </p:nvSpPr>
        <p:spPr>
          <a:xfrm rot="19374650">
            <a:off x="2620751" y="2772575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483024">
            <a:off x="2649063" y="4047851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971800" y="3276600"/>
            <a:ext cx="838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934200" y="1600200"/>
            <a:ext cx="533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6" idx="3"/>
            <a:endCxn id="15" idx="1"/>
          </p:cNvCxnSpPr>
          <p:nvPr/>
        </p:nvCxnSpPr>
        <p:spPr>
          <a:xfrm flipV="1">
            <a:off x="5715000" y="1828800"/>
            <a:ext cx="1219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7" name="Straight Arrow Connector 16"/>
          <p:cNvCxnSpPr>
            <a:stCxn id="6" idx="3"/>
            <a:endCxn id="20" idx="1"/>
          </p:cNvCxnSpPr>
          <p:nvPr/>
        </p:nvCxnSpPr>
        <p:spPr>
          <a:xfrm flipV="1">
            <a:off x="5715000" y="2438400"/>
            <a:ext cx="1219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8" name="Rectangle 17"/>
          <p:cNvSpPr/>
          <p:nvPr/>
        </p:nvSpPr>
        <p:spPr>
          <a:xfrm>
            <a:off x="5638800" y="2133600"/>
            <a:ext cx="38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19800" y="2590800"/>
            <a:ext cx="38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934200" y="2209800"/>
            <a:ext cx="533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066800" y="5334000"/>
            <a:ext cx="6858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ALineWithObjectProperty</a:t>
            </a:r>
            <a:r>
              <a:rPr lang="en-US" dirty="0" smtClean="0"/>
              <a:t>(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ACartesianPoint</a:t>
            </a:r>
            <a:r>
              <a:rPr lang="en-US" dirty="0" smtClean="0"/>
              <a:t> (10, 10), 20, 20)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66800" y="6096000"/>
            <a:ext cx="6858000" cy="579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Structures of instances of same class can be different!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84830" y="3276600"/>
            <a:ext cx="1981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34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Null Component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47800"/>
            <a:ext cx="7010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33800" y="25908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3800" y="34290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33800" y="4343400"/>
            <a:ext cx="1981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</a:t>
            </a:r>
            <a:endParaRPr lang="en-US" dirty="0"/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 flipV="1">
            <a:off x="2819400" y="28194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2819400" y="36576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cxnSp>
        <p:nvCxnSpPr>
          <p:cNvPr id="11" name="Straight Arrow Connector 10"/>
          <p:cNvCxnSpPr>
            <a:endCxn id="8" idx="1"/>
          </p:cNvCxnSpPr>
          <p:nvPr/>
        </p:nvCxnSpPr>
        <p:spPr>
          <a:xfrm>
            <a:off x="2819400" y="3657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cxnSp>
      <p:sp>
        <p:nvSpPr>
          <p:cNvPr id="12" name="Rectangle 11"/>
          <p:cNvSpPr/>
          <p:nvPr/>
        </p:nvSpPr>
        <p:spPr>
          <a:xfrm rot="19374650">
            <a:off x="2620751" y="2772575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483024">
            <a:off x="2649063" y="4047851"/>
            <a:ext cx="1066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height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971800" y="3276600"/>
            <a:ext cx="838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width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066800" y="5486400"/>
            <a:ext cx="6858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ALineWithObjectProperty</a:t>
            </a:r>
            <a:r>
              <a:rPr lang="en-US" dirty="0" smtClean="0"/>
              <a:t>(</a:t>
            </a:r>
            <a:r>
              <a:rPr lang="en-US" b="1" dirty="0" smtClean="0"/>
              <a:t>null</a:t>
            </a:r>
            <a:r>
              <a:rPr lang="en-US" dirty="0" smtClean="0"/>
              <a:t>, 20, 20)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66800" y="6096000"/>
            <a:ext cx="6858000" cy="579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(but not primitive) properties can lead to null pointer exceptions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161838"/>
            <a:ext cx="84582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84830" y="3276600"/>
            <a:ext cx="1981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ALineWith</a:t>
            </a:r>
            <a:r>
              <a:rPr lang="en-US" dirty="0" smtClean="0"/>
              <a:t> </a:t>
            </a:r>
            <a:r>
              <a:rPr lang="en-US" dirty="0" err="1" smtClean="0"/>
              <a:t>ObjectProperty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47810726"/>
      </p:ext>
    </p:extLst>
  </p:cSld>
  <p:clrMapOvr>
    <a:masterClrMapping/>
  </p:clrMapOvr>
  <p:transition advTm="55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Interfaces</a:t>
            </a:r>
          </a:p>
          <a:p>
            <a:r>
              <a:rPr lang="en-US" dirty="0" smtClean="0"/>
              <a:t>Graphics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1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Data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 items called </a:t>
            </a:r>
            <a:r>
              <a:rPr lang="en-US" b="1" dirty="0" smtClean="0"/>
              <a:t>nodes</a:t>
            </a:r>
            <a:r>
              <a:rPr lang="en-US" dirty="0" smtClean="0"/>
              <a:t> with directed lines called </a:t>
            </a:r>
            <a:r>
              <a:rPr lang="en-US" b="1" dirty="0" smtClean="0"/>
              <a:t>edges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Start with node with no incoming edge called </a:t>
            </a:r>
            <a:r>
              <a:rPr lang="en-US" b="1" dirty="0" smtClean="0"/>
              <a:t>root</a:t>
            </a:r>
          </a:p>
          <a:p>
            <a:r>
              <a:rPr lang="en-US" dirty="0" smtClean="0"/>
              <a:t>Nodes with no outgoing edge called </a:t>
            </a:r>
            <a:r>
              <a:rPr lang="en-US" b="1" dirty="0" smtClean="0"/>
              <a:t>leafs</a:t>
            </a:r>
          </a:p>
          <a:p>
            <a:r>
              <a:rPr lang="en-US" dirty="0" smtClean="0"/>
              <a:t>Non leaf or root node called </a:t>
            </a:r>
            <a:r>
              <a:rPr lang="en-US" b="1" dirty="0" smtClean="0"/>
              <a:t>internal  node </a:t>
            </a:r>
            <a:r>
              <a:rPr lang="en-US" dirty="0" smtClean="0"/>
              <a:t>or </a:t>
            </a:r>
            <a:r>
              <a:rPr lang="en-US" b="1" dirty="0" smtClean="0"/>
              <a:t>composite</a:t>
            </a:r>
            <a:r>
              <a:rPr lang="en-US" dirty="0" smtClean="0"/>
              <a:t> nodes</a:t>
            </a:r>
          </a:p>
          <a:p>
            <a:r>
              <a:rPr lang="en-US" dirty="0" smtClean="0"/>
              <a:t>If a node a has a direct edge to another node b, then a is a </a:t>
            </a:r>
            <a:r>
              <a:rPr lang="en-US" b="1" dirty="0" smtClean="0"/>
              <a:t>parent</a:t>
            </a:r>
            <a:r>
              <a:rPr lang="en-US" dirty="0" smtClean="0"/>
              <a:t> of b and b is a </a:t>
            </a:r>
            <a:r>
              <a:rPr lang="en-US" b="1" dirty="0" smtClean="0"/>
              <a:t>child</a:t>
            </a:r>
            <a:r>
              <a:rPr lang="en-US" dirty="0" smtClean="0"/>
              <a:t> of a</a:t>
            </a:r>
          </a:p>
          <a:p>
            <a:r>
              <a:rPr lang="en-US" dirty="0" smtClean="0"/>
              <a:t>If a is a parent of b and b is a parent of c, then a is an </a:t>
            </a:r>
            <a:r>
              <a:rPr lang="en-US" b="1" dirty="0" smtClean="0"/>
              <a:t>ancestor</a:t>
            </a:r>
            <a:r>
              <a:rPr lang="en-US" dirty="0" smtClean="0"/>
              <a:t> of c and c is a </a:t>
            </a:r>
            <a:r>
              <a:rPr lang="en-US" b="1" dirty="0" smtClean="0"/>
              <a:t>descendent</a:t>
            </a:r>
            <a:r>
              <a:rPr lang="en-US" dirty="0" smtClean="0"/>
              <a:t> of a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233262744"/>
      </p:ext>
    </p:extLst>
  </p:cSld>
  <p:clrMapOvr>
    <a:masterClrMapping/>
  </p:clrMapOvr>
  <p:transition advTm="31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Ways to Decompose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Logical and physical structures decompose objects</a:t>
            </a:r>
          </a:p>
          <a:p>
            <a:r>
              <a:rPr lang="en-US" dirty="0" smtClean="0"/>
              <a:t>Physical Decomposition</a:t>
            </a:r>
          </a:p>
          <a:p>
            <a:pPr lvl="1"/>
            <a:r>
              <a:rPr lang="en-US" sz="2000" dirty="0" smtClean="0"/>
              <a:t>components of objects are its instance variables</a:t>
            </a:r>
          </a:p>
          <a:p>
            <a:pPr lvl="2"/>
            <a:r>
              <a:rPr lang="en-US" dirty="0" smtClean="0"/>
              <a:t>x, y, location, width, size</a:t>
            </a:r>
          </a:p>
          <a:p>
            <a:pPr lvl="1"/>
            <a:r>
              <a:rPr lang="en-US" sz="2000" dirty="0" smtClean="0"/>
              <a:t>the component can be further decomposed</a:t>
            </a:r>
          </a:p>
          <a:p>
            <a:pPr lvl="2"/>
            <a:r>
              <a:rPr lang="en-US" dirty="0" smtClean="0"/>
              <a:t>location into x, y</a:t>
            </a:r>
          </a:p>
          <a:p>
            <a:r>
              <a:rPr lang="en-US" dirty="0" smtClean="0"/>
              <a:t>Logical Decomposition</a:t>
            </a:r>
          </a:p>
          <a:p>
            <a:pPr lvl="1"/>
            <a:r>
              <a:rPr lang="en-US" sz="2000" dirty="0" smtClean="0"/>
              <a:t>components of object are its properties</a:t>
            </a:r>
          </a:p>
          <a:p>
            <a:pPr lvl="2"/>
            <a:r>
              <a:rPr lang="en-US" dirty="0" smtClean="0"/>
              <a:t>Location, X, Y, Radius, Angle, Width, Height</a:t>
            </a:r>
          </a:p>
          <a:p>
            <a:pPr lvl="1"/>
            <a:r>
              <a:rPr lang="en-US" sz="2000" dirty="0" smtClean="0"/>
              <a:t>each of these can be further decomposed</a:t>
            </a:r>
          </a:p>
          <a:p>
            <a:pPr lvl="2"/>
            <a:r>
              <a:rPr lang="en-US" dirty="0" smtClean="0"/>
              <a:t>Location can be decomposed into X, Y, Angle, Radius</a:t>
            </a:r>
            <a:endParaRPr lang="en-US" sz="2000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748167489"/>
      </p:ext>
    </p:extLst>
  </p:cSld>
  <p:clrMapOvr>
    <a:masterClrMapping/>
  </p:clrMapOvr>
  <p:transition advTm="9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Drawing the Physical Structure of a Value of Some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 with the name of the type of  root value</a:t>
            </a:r>
          </a:p>
          <a:p>
            <a:pPr lvl="1"/>
            <a:r>
              <a:rPr lang="en-US" sz="2400" dirty="0" smtClean="0"/>
              <a:t>type can be class or primitive type</a:t>
            </a:r>
          </a:p>
          <a:p>
            <a:pPr lvl="1"/>
            <a:r>
              <a:rPr lang="en-US" sz="2400" dirty="0" smtClean="0"/>
              <a:t>cannot be interface because no associated physical representation</a:t>
            </a:r>
          </a:p>
          <a:p>
            <a:r>
              <a:rPr lang="en-US" dirty="0" smtClean="0"/>
              <a:t>For each instance variable of the value</a:t>
            </a:r>
          </a:p>
          <a:p>
            <a:pPr lvl="1"/>
            <a:r>
              <a:rPr lang="en-US" sz="2400" dirty="0" smtClean="0"/>
              <a:t>draw an edge</a:t>
            </a:r>
            <a:endParaRPr lang="en-US" sz="2400" b="1" dirty="0" smtClean="0"/>
          </a:p>
          <a:p>
            <a:pPr lvl="1"/>
            <a:r>
              <a:rPr lang="en-US" sz="2400" dirty="0" smtClean="0"/>
              <a:t>end point of edge is  primitive type/class of value assigned to variable if value is non-null, and null otherwise</a:t>
            </a:r>
          </a:p>
          <a:p>
            <a:pPr lvl="1"/>
            <a:r>
              <a:rPr lang="en-US" sz="2400" dirty="0" smtClean="0"/>
              <a:t>label of edge is variable name</a:t>
            </a:r>
          </a:p>
          <a:p>
            <a:r>
              <a:rPr lang="en-US" dirty="0" smtClean="0"/>
              <a:t> Follow the same algorithm to physically decompose value of each instance variable</a:t>
            </a:r>
          </a:p>
          <a:p>
            <a:r>
              <a:rPr lang="en-US" dirty="0" smtClean="0"/>
              <a:t>Stop at value of atomic type or a value already drawn in the figure (in case of recursive structures where a component points to an ancestor)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323890947"/>
      </p:ext>
    </p:extLst>
  </p:cSld>
  <p:clrMapOvr>
    <a:masterClrMapping/>
  </p:clrMapOvr>
  <p:transition advTm="5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Drawing the Logical Structure of a Value of Some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/>
              <a:t>Start with the name of the class/primitive type </a:t>
            </a:r>
            <a:r>
              <a:rPr lang="en-US" sz="2200" smtClean="0"/>
              <a:t>of root </a:t>
            </a:r>
            <a:r>
              <a:rPr lang="en-US" sz="2200" dirty="0" smtClean="0"/>
              <a:t>value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For each  property defined by the type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draw an edge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end point of edge is primitive type/class  of property value if not null and null otherwise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label of edge is property name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 Follow the same algorithm to logically decompose value of each property</a:t>
            </a:r>
          </a:p>
          <a:p>
            <a:pPr>
              <a:lnSpc>
                <a:spcPct val="90000"/>
              </a:lnSpc>
            </a:pPr>
            <a:r>
              <a:rPr lang="en-US" sz="2200" dirty="0" smtClean="0"/>
              <a:t>Stop at value of atomic type, or value drawn in the figure (in case of recursive structures where a component points to an ancestor)</a:t>
            </a:r>
            <a:endParaRPr lang="en-US" sz="2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14221610"/>
      </p:ext>
    </p:extLst>
  </p:cSld>
  <p:clrMapOvr>
    <a:masterClrMapping/>
  </p:clrMapOvr>
  <p:transition advTm="4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vs. Structured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All primitive types are atomic</a:t>
            </a:r>
          </a:p>
          <a:p>
            <a:r>
              <a:rPr lang="en-US" dirty="0" smtClean="0"/>
              <a:t>Object types with &gt;= 1 properties are logically structured</a:t>
            </a:r>
          </a:p>
          <a:p>
            <a:r>
              <a:rPr lang="en-US" dirty="0" smtClean="0"/>
              <a:t>Object types with &gt;= 1 instance variables are physically structured</a:t>
            </a:r>
          </a:p>
          <a:p>
            <a:r>
              <a:rPr lang="en-US" dirty="0" smtClean="0"/>
              <a:t>Some object types may be physically or logically atomic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525017232"/>
      </p:ext>
    </p:extLst>
  </p:cSld>
  <p:clrMapOvr>
    <a:masterClrMapping/>
  </p:clrMapOvr>
  <p:transition advTm="14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Shape Rules</a:t>
            </a:r>
          </a:p>
        </p:txBody>
      </p:sp>
      <p:sp>
        <p:nvSpPr>
          <p:cNvPr id="281603" name="Line 3"/>
          <p:cNvSpPr>
            <a:spLocks noChangeShapeType="1"/>
          </p:cNvSpPr>
          <p:nvPr/>
        </p:nvSpPr>
        <p:spPr bwMode="auto">
          <a:xfrm>
            <a:off x="381000" y="1219200"/>
            <a:ext cx="0" cy="5029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04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390460" y="6248401"/>
            <a:ext cx="7829740" cy="5643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The type of Location is any type following point rules given earlier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984555" y="2819400"/>
            <a:ext cx="12192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949325" y="1295400"/>
            <a:ext cx="1123666" cy="4823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923081" y="1295400"/>
            <a:ext cx="1123666" cy="4823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Rectangle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863598" y="1295400"/>
            <a:ext cx="1123666" cy="4823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Oval</a:t>
            </a:r>
          </a:p>
        </p:txBody>
      </p:sp>
      <p:sp>
        <p:nvSpPr>
          <p:cNvPr id="63" name="Rectangle 29"/>
          <p:cNvSpPr>
            <a:spLocks noChangeArrowheads="1"/>
          </p:cNvSpPr>
          <p:nvPr/>
        </p:nvSpPr>
        <p:spPr bwMode="auto">
          <a:xfrm>
            <a:off x="1012756" y="2835791"/>
            <a:ext cx="1219200" cy="914400"/>
          </a:xfrm>
          <a:prstGeom prst="rect">
            <a:avLst/>
          </a:prstGeom>
          <a:ln>
            <a:prstDash val="sys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4" name="Line 30"/>
          <p:cNvSpPr>
            <a:spLocks noChangeShapeType="1"/>
          </p:cNvSpPr>
          <p:nvPr/>
        </p:nvSpPr>
        <p:spPr bwMode="auto">
          <a:xfrm>
            <a:off x="1012756" y="2835791"/>
            <a:ext cx="1219200" cy="914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457202" y="2422525"/>
            <a:ext cx="72604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X, Y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" name="Text Box 33"/>
          <p:cNvSpPr txBox="1">
            <a:spLocks noChangeArrowheads="1"/>
          </p:cNvSpPr>
          <p:nvPr/>
        </p:nvSpPr>
        <p:spPr bwMode="auto">
          <a:xfrm>
            <a:off x="2384357" y="2971800"/>
            <a:ext cx="58744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Height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 </a:t>
            </a:r>
          </a:p>
        </p:txBody>
      </p:sp>
      <p:sp>
        <p:nvSpPr>
          <p:cNvPr id="67" name="Rectangle 29"/>
          <p:cNvSpPr>
            <a:spLocks noChangeArrowheads="1"/>
          </p:cNvSpPr>
          <p:nvPr/>
        </p:nvSpPr>
        <p:spPr bwMode="auto">
          <a:xfrm>
            <a:off x="3984554" y="2819400"/>
            <a:ext cx="1219200" cy="914400"/>
          </a:xfrm>
          <a:prstGeom prst="rect">
            <a:avLst/>
          </a:prstGeom>
          <a:ln>
            <a:prstDash val="sys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3429000" y="2406134"/>
            <a:ext cx="72604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X, Y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5356155" y="2955409"/>
            <a:ext cx="58744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Height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 </a:t>
            </a:r>
          </a:p>
        </p:txBody>
      </p:sp>
      <p:sp>
        <p:nvSpPr>
          <p:cNvPr id="70" name="Rectangle 29"/>
          <p:cNvSpPr>
            <a:spLocks noChangeArrowheads="1"/>
          </p:cNvSpPr>
          <p:nvPr/>
        </p:nvSpPr>
        <p:spPr bwMode="auto">
          <a:xfrm>
            <a:off x="6803956" y="2895600"/>
            <a:ext cx="1219200" cy="914400"/>
          </a:xfrm>
          <a:prstGeom prst="rect">
            <a:avLst/>
          </a:prstGeom>
          <a:ln>
            <a:prstDash val="sys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" name="Text Box 31"/>
          <p:cNvSpPr txBox="1">
            <a:spLocks noChangeArrowheads="1"/>
          </p:cNvSpPr>
          <p:nvPr/>
        </p:nvSpPr>
        <p:spPr bwMode="auto">
          <a:xfrm>
            <a:off x="6248402" y="2482334"/>
            <a:ext cx="72604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X, Y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2" name="Text Box 33"/>
          <p:cNvSpPr txBox="1">
            <a:spLocks noChangeArrowheads="1"/>
          </p:cNvSpPr>
          <p:nvPr/>
        </p:nvSpPr>
        <p:spPr bwMode="auto">
          <a:xfrm>
            <a:off x="8175557" y="3031609"/>
            <a:ext cx="58744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Height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 </a:t>
            </a:r>
          </a:p>
        </p:txBody>
      </p:sp>
      <p:sp>
        <p:nvSpPr>
          <p:cNvPr id="73" name="Oval 72"/>
          <p:cNvSpPr/>
          <p:nvPr/>
        </p:nvSpPr>
        <p:spPr>
          <a:xfrm>
            <a:off x="6803956" y="2895601"/>
            <a:ext cx="121408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Box 32"/>
          <p:cNvSpPr txBox="1">
            <a:spLocks noChangeArrowheads="1"/>
          </p:cNvSpPr>
          <p:nvPr/>
        </p:nvSpPr>
        <p:spPr bwMode="auto">
          <a:xfrm>
            <a:off x="1113393" y="3836180"/>
            <a:ext cx="1017925" cy="271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Width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Text Box 32"/>
          <p:cNvSpPr txBox="1">
            <a:spLocks noChangeArrowheads="1"/>
          </p:cNvSpPr>
          <p:nvPr/>
        </p:nvSpPr>
        <p:spPr bwMode="auto">
          <a:xfrm>
            <a:off x="4114800" y="3843198"/>
            <a:ext cx="1017925" cy="271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Width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Text Box 32"/>
          <p:cNvSpPr txBox="1">
            <a:spLocks noChangeArrowheads="1"/>
          </p:cNvSpPr>
          <p:nvPr/>
        </p:nvSpPr>
        <p:spPr bwMode="auto">
          <a:xfrm>
            <a:off x="6983075" y="3919398"/>
            <a:ext cx="1017925" cy="271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Width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36955" y="4800600"/>
            <a:ext cx="12192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29"/>
          <p:cNvSpPr>
            <a:spLocks noChangeArrowheads="1"/>
          </p:cNvSpPr>
          <p:nvPr/>
        </p:nvSpPr>
        <p:spPr bwMode="auto">
          <a:xfrm>
            <a:off x="1165156" y="4816991"/>
            <a:ext cx="1219200" cy="914400"/>
          </a:xfrm>
          <a:prstGeom prst="rect">
            <a:avLst/>
          </a:prstGeom>
          <a:ln>
            <a:prstDash val="sys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9" name="Line 30"/>
          <p:cNvSpPr>
            <a:spLocks noChangeShapeType="1"/>
          </p:cNvSpPr>
          <p:nvPr/>
        </p:nvSpPr>
        <p:spPr bwMode="auto">
          <a:xfrm>
            <a:off x="1165156" y="4816991"/>
            <a:ext cx="1219200" cy="914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" name="Text Box 31"/>
          <p:cNvSpPr txBox="1">
            <a:spLocks noChangeArrowheads="1"/>
          </p:cNvSpPr>
          <p:nvPr/>
        </p:nvSpPr>
        <p:spPr bwMode="auto">
          <a:xfrm>
            <a:off x="744093" y="4368000"/>
            <a:ext cx="1463389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Location (Point 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" name="Text Box 33"/>
          <p:cNvSpPr txBox="1">
            <a:spLocks noChangeArrowheads="1"/>
          </p:cNvSpPr>
          <p:nvPr/>
        </p:nvSpPr>
        <p:spPr bwMode="auto">
          <a:xfrm>
            <a:off x="2536757" y="4953000"/>
            <a:ext cx="58744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Height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 </a:t>
            </a:r>
          </a:p>
        </p:txBody>
      </p:sp>
      <p:sp>
        <p:nvSpPr>
          <p:cNvPr id="82" name="Rectangle 29"/>
          <p:cNvSpPr>
            <a:spLocks noChangeArrowheads="1"/>
          </p:cNvSpPr>
          <p:nvPr/>
        </p:nvSpPr>
        <p:spPr bwMode="auto">
          <a:xfrm>
            <a:off x="4136954" y="4800600"/>
            <a:ext cx="1219200" cy="914400"/>
          </a:xfrm>
          <a:prstGeom prst="rect">
            <a:avLst/>
          </a:prstGeom>
          <a:ln>
            <a:prstDash val="sys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4" name="Text Box 33"/>
          <p:cNvSpPr txBox="1">
            <a:spLocks noChangeArrowheads="1"/>
          </p:cNvSpPr>
          <p:nvPr/>
        </p:nvSpPr>
        <p:spPr bwMode="auto">
          <a:xfrm>
            <a:off x="5508555" y="4936609"/>
            <a:ext cx="58744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Height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 </a:t>
            </a:r>
          </a:p>
        </p:txBody>
      </p:sp>
      <p:sp>
        <p:nvSpPr>
          <p:cNvPr id="85" name="Rectangle 29"/>
          <p:cNvSpPr>
            <a:spLocks noChangeArrowheads="1"/>
          </p:cNvSpPr>
          <p:nvPr/>
        </p:nvSpPr>
        <p:spPr bwMode="auto">
          <a:xfrm>
            <a:off x="6956356" y="4876800"/>
            <a:ext cx="1219200" cy="914400"/>
          </a:xfrm>
          <a:prstGeom prst="rect">
            <a:avLst/>
          </a:prstGeom>
          <a:ln>
            <a:prstDash val="sys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87" name="Text Box 33"/>
          <p:cNvSpPr txBox="1">
            <a:spLocks noChangeArrowheads="1"/>
          </p:cNvSpPr>
          <p:nvPr/>
        </p:nvSpPr>
        <p:spPr bwMode="auto">
          <a:xfrm>
            <a:off x="8327957" y="5012809"/>
            <a:ext cx="58744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Height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 </a:t>
            </a:r>
          </a:p>
        </p:txBody>
      </p:sp>
      <p:sp>
        <p:nvSpPr>
          <p:cNvPr id="88" name="Oval 87"/>
          <p:cNvSpPr/>
          <p:nvPr/>
        </p:nvSpPr>
        <p:spPr>
          <a:xfrm>
            <a:off x="6956356" y="4876801"/>
            <a:ext cx="121408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 Box 32"/>
          <p:cNvSpPr txBox="1">
            <a:spLocks noChangeArrowheads="1"/>
          </p:cNvSpPr>
          <p:nvPr/>
        </p:nvSpPr>
        <p:spPr bwMode="auto">
          <a:xfrm>
            <a:off x="1265793" y="5817380"/>
            <a:ext cx="1017925" cy="271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Width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 Box 32"/>
          <p:cNvSpPr txBox="1">
            <a:spLocks noChangeArrowheads="1"/>
          </p:cNvSpPr>
          <p:nvPr/>
        </p:nvSpPr>
        <p:spPr bwMode="auto">
          <a:xfrm>
            <a:off x="4267200" y="5824398"/>
            <a:ext cx="1017925" cy="271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Width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1" name="Text Box 32"/>
          <p:cNvSpPr txBox="1">
            <a:spLocks noChangeArrowheads="1"/>
          </p:cNvSpPr>
          <p:nvPr/>
        </p:nvSpPr>
        <p:spPr bwMode="auto">
          <a:xfrm>
            <a:off x="7135475" y="5900598"/>
            <a:ext cx="1017925" cy="2716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Width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" name="Text Box 31"/>
          <p:cNvSpPr txBox="1">
            <a:spLocks noChangeArrowheads="1"/>
          </p:cNvSpPr>
          <p:nvPr/>
        </p:nvSpPr>
        <p:spPr bwMode="auto">
          <a:xfrm>
            <a:off x="3535505" y="4368000"/>
            <a:ext cx="1463389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Location (Point 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3" name="Text Box 31"/>
          <p:cNvSpPr txBox="1">
            <a:spLocks noChangeArrowheads="1"/>
          </p:cNvSpPr>
          <p:nvPr/>
        </p:nvSpPr>
        <p:spPr bwMode="auto">
          <a:xfrm>
            <a:off x="6403780" y="4403304"/>
            <a:ext cx="1463389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Location (Point 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94844" y="4191001"/>
            <a:ext cx="7558556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03773171"/>
      </p:ext>
    </p:extLst>
  </p:cSld>
  <p:clrMapOvr>
    <a:masterClrMapping/>
  </p:clrMapOvr>
  <p:transition advTm="73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XY-based String and Shape Shape Rules</a:t>
            </a:r>
          </a:p>
        </p:txBody>
      </p:sp>
      <p:sp>
        <p:nvSpPr>
          <p:cNvPr id="281603" name="Line 3"/>
          <p:cNvSpPr>
            <a:spLocks noChangeShapeType="1"/>
          </p:cNvSpPr>
          <p:nvPr/>
        </p:nvSpPr>
        <p:spPr bwMode="auto">
          <a:xfrm>
            <a:off x="381000" y="1219200"/>
            <a:ext cx="0" cy="5029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1604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" name="Line 4"/>
          <p:cNvSpPr>
            <a:spLocks noChangeShapeType="1"/>
          </p:cNvSpPr>
          <p:nvPr/>
        </p:nvSpPr>
        <p:spPr bwMode="auto">
          <a:xfrm>
            <a:off x="381000" y="12192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1535575" y="2579260"/>
            <a:ext cx="792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hello</a:t>
            </a:r>
          </a:p>
        </p:txBody>
      </p:sp>
      <p:pic>
        <p:nvPicPr>
          <p:cNvPr id="48" name="Picture 42" descr="j015776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22087" y="2608262"/>
            <a:ext cx="738188" cy="744538"/>
          </a:xfrm>
          <a:prstGeom prst="rect">
            <a:avLst/>
          </a:prstGeom>
          <a:noFill/>
        </p:spPr>
      </p:pic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693070" y="2182296"/>
            <a:ext cx="72604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X, Y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6186145" y="2182296"/>
            <a:ext cx="72604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X, Y (</a:t>
            </a: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711367" y="2641728"/>
            <a:ext cx="72604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Text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139760" y="2792401"/>
            <a:ext cx="16764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ImageFileName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68856" y="1295400"/>
            <a:ext cx="1500512" cy="4823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String Shape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986866" y="1291859"/>
            <a:ext cx="1530277" cy="4823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lt1"/>
                </a:solidFill>
                <a:latin typeface="Calibri" pitchFamily="34" charset="0"/>
                <a:cs typeface="Calibri" pitchFamily="34" charset="0"/>
              </a:rPr>
              <a:t>Image  Shape</a:t>
            </a:r>
            <a:endParaRPr lang="en-US" dirty="0">
              <a:solidFill>
                <a:schemeClr val="l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Text Box 22"/>
          <p:cNvSpPr txBox="1">
            <a:spLocks noChangeArrowheads="1"/>
          </p:cNvSpPr>
          <p:nvPr/>
        </p:nvSpPr>
        <p:spPr bwMode="auto">
          <a:xfrm>
            <a:off x="1452105" y="4179460"/>
            <a:ext cx="7921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hello</a:t>
            </a:r>
          </a:p>
        </p:txBody>
      </p:sp>
      <p:pic>
        <p:nvPicPr>
          <p:cNvPr id="58" name="Picture 42" descr="j015776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8617" y="4208462"/>
            <a:ext cx="738188" cy="744538"/>
          </a:xfrm>
          <a:prstGeom prst="rect">
            <a:avLst/>
          </a:prstGeom>
          <a:noFill/>
        </p:spPr>
      </p:pic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609600" y="3782496"/>
            <a:ext cx="72604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Location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6102675" y="3782496"/>
            <a:ext cx="1005036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Location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627897" y="4241928"/>
            <a:ext cx="726042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Text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5056290" y="4392601"/>
            <a:ext cx="16764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err="1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ImageFileName</a:t>
            </a:r>
            <a:endParaRPr lang="en-US" sz="1400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04800" y="3733800"/>
            <a:ext cx="7558556" cy="50812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282392762"/>
      </p:ext>
    </p:extLst>
  </p:cSld>
  <p:clrMapOvr>
    <a:masterClrMapping/>
  </p:clrMapOvr>
  <p:transition advTm="285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" grpId="0"/>
      <p:bldP spid="59" grpId="0" animBg="1"/>
      <p:bldP spid="60" grpId="0" animBg="1"/>
      <p:bldP spid="61" grpId="0" animBg="1"/>
      <p:bldP spid="62" grpId="0" animBg="1"/>
      <p:bldP spid="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Other Geometric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077200" cy="2209800"/>
          </a:xfrm>
        </p:spPr>
        <p:txBody>
          <a:bodyPr>
            <a:noAutofit/>
          </a:bodyPr>
          <a:lstStyle/>
          <a:p>
            <a:r>
              <a:rPr lang="en-US" dirty="0" smtClean="0"/>
              <a:t>Polygon, triangle, ….</a:t>
            </a:r>
          </a:p>
          <a:p>
            <a:r>
              <a:rPr lang="en-US" dirty="0" smtClean="0"/>
              <a:t>Compose the existing geometric objects into a logically structured object</a:t>
            </a:r>
          </a:p>
          <a:p>
            <a:pPr lvl="1"/>
            <a:r>
              <a:rPr lang="en-US" sz="2000" dirty="0" smtClean="0"/>
              <a:t>Point, Line, Rectangle, Oval, </a:t>
            </a:r>
            <a:r>
              <a:rPr lang="en-US" sz="2000" dirty="0" err="1" smtClean="0"/>
              <a:t>TextBox</a:t>
            </a:r>
            <a:r>
              <a:rPr lang="en-US" sz="2000" dirty="0" smtClean="0"/>
              <a:t>, Icon</a:t>
            </a:r>
          </a:p>
          <a:p>
            <a:pPr lvl="1"/>
            <a:r>
              <a:rPr lang="en-US" sz="2000" dirty="0" smtClean="0"/>
              <a:t>Arc, Curves added in latest </a:t>
            </a:r>
            <a:r>
              <a:rPr lang="en-US" sz="2000" dirty="0" err="1" smtClean="0"/>
              <a:t>ObjectEditor</a:t>
            </a:r>
            <a:endParaRPr lang="en-US" sz="2000" dirty="0" smtClean="0"/>
          </a:p>
          <a:p>
            <a:r>
              <a:rPr lang="en-US" dirty="0" smtClean="0"/>
              <a:t>Any graphical image can be created from triangles!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Lines of Composition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1752600"/>
            <a:ext cx="3351213" cy="3481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029200" y="2133600"/>
            <a:ext cx="2819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Lines can be composed into triangles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29200" y="3581400"/>
            <a:ext cx="2819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Triangles can be composed to create arbitrary computer graphics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3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ACartesianPlane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1295400"/>
            <a:ext cx="309562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105400" y="2057400"/>
            <a:ext cx="30480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 smtClean="0"/>
              <a:t>Axes Length (</a:t>
            </a:r>
            <a:r>
              <a:rPr lang="en-US" dirty="0" err="1" smtClean="0"/>
              <a:t>int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XAxis</a:t>
            </a:r>
            <a:r>
              <a:rPr lang="en-US" dirty="0" smtClean="0"/>
              <a:t> (Line)</a:t>
            </a:r>
          </a:p>
          <a:p>
            <a:endParaRPr lang="en-US" dirty="0" smtClean="0"/>
          </a:p>
          <a:p>
            <a:r>
              <a:rPr lang="en-US" dirty="0" err="1" smtClean="0"/>
              <a:t>YAxis</a:t>
            </a:r>
            <a:r>
              <a:rPr lang="en-US" dirty="0" smtClean="0"/>
              <a:t> (Line)</a:t>
            </a:r>
          </a:p>
          <a:p>
            <a:endParaRPr lang="en-US" dirty="0" smtClean="0"/>
          </a:p>
          <a:p>
            <a:r>
              <a:rPr lang="en-US" dirty="0" err="1" smtClean="0"/>
              <a:t>XLabel</a:t>
            </a:r>
            <a:r>
              <a:rPr lang="en-US" dirty="0" smtClean="0"/>
              <a:t> (Label)</a:t>
            </a:r>
          </a:p>
          <a:p>
            <a:endParaRPr lang="en-US" dirty="0" smtClean="0"/>
          </a:p>
          <a:p>
            <a:r>
              <a:rPr lang="en-US" dirty="0" err="1" smtClean="0"/>
              <a:t>YLabel</a:t>
            </a:r>
            <a:r>
              <a:rPr lang="en-US" dirty="0" smtClean="0"/>
              <a:t> (Label)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14800" y="1143000"/>
            <a:ext cx="2133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Text Property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3124200" y="1676400"/>
            <a:ext cx="1905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029200" y="167640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819400" y="5410200"/>
            <a:ext cx="2133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 Property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rot="16200000" flipV="1">
            <a:off x="2247900" y="3771900"/>
            <a:ext cx="18288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0"/>
          </p:cNvCxnSpPr>
          <p:nvPr/>
        </p:nvCxnSpPr>
        <p:spPr>
          <a:xfrm rot="5400000" flipH="1" flipV="1">
            <a:off x="3276600" y="3429000"/>
            <a:ext cx="25908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2019300" y="4000500"/>
            <a:ext cx="14478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3314700" y="3467100"/>
            <a:ext cx="20574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1104900" y="3543300"/>
            <a:ext cx="28956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048000" y="4038600"/>
            <a:ext cx="22098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114800" y="4495800"/>
            <a:ext cx="12192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4648200" y="4572000"/>
            <a:ext cx="914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V="1">
            <a:off x="2019300" y="2628900"/>
            <a:ext cx="2743200" cy="266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993452427"/>
      </p:ext>
    </p:extLst>
  </p:cSld>
  <p:clrMapOvr>
    <a:masterClrMapping/>
  </p:clrMapOvr>
  <p:transition advTm="138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More on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Structure vs. atomic types</a:t>
            </a:r>
          </a:p>
          <a:p>
            <a:r>
              <a:rPr lang="en-US" dirty="0" smtClean="0"/>
              <a:t>Physical vs. logical structure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927746114"/>
      </p:ext>
    </p:extLst>
  </p:cSld>
  <p:clrMapOvr>
    <a:masterClrMapping/>
  </p:clrMapOvr>
  <p:transition advTm="21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the Length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" y="1295400"/>
            <a:ext cx="40481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5000" y="4800600"/>
            <a:ext cx="2590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Cartesian plane retains the same origin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15000" y="5791200"/>
            <a:ext cx="2590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properties are dependent on the axes length property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05400" y="2057400"/>
            <a:ext cx="30480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 smtClean="0"/>
              <a:t>Axes Length (</a:t>
            </a:r>
            <a:r>
              <a:rPr lang="en-US" dirty="0" err="1" smtClean="0"/>
              <a:t>int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XAxis</a:t>
            </a:r>
            <a:r>
              <a:rPr lang="en-US" dirty="0" smtClean="0"/>
              <a:t> (Line)</a:t>
            </a:r>
          </a:p>
          <a:p>
            <a:endParaRPr lang="en-US" dirty="0" smtClean="0"/>
          </a:p>
          <a:p>
            <a:r>
              <a:rPr lang="en-US" dirty="0" err="1" smtClean="0"/>
              <a:t>YAxis</a:t>
            </a:r>
            <a:r>
              <a:rPr lang="en-US" dirty="0" smtClean="0"/>
              <a:t> (Line)</a:t>
            </a:r>
          </a:p>
          <a:p>
            <a:endParaRPr lang="en-US" dirty="0" smtClean="0"/>
          </a:p>
          <a:p>
            <a:r>
              <a:rPr lang="en-US" dirty="0" err="1" smtClean="0"/>
              <a:t>XLabel</a:t>
            </a:r>
            <a:r>
              <a:rPr lang="en-US" dirty="0" smtClean="0"/>
              <a:t> (</a:t>
            </a:r>
            <a:r>
              <a:rPr lang="en-US" dirty="0" err="1" smtClean="0"/>
              <a:t>StringShape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YLabel</a:t>
            </a:r>
            <a:r>
              <a:rPr lang="en-US" dirty="0" smtClean="0"/>
              <a:t> (</a:t>
            </a:r>
            <a:r>
              <a:rPr lang="en-US" dirty="0" err="1" smtClean="0"/>
              <a:t>StringShape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5135" y="6123296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025591725"/>
      </p:ext>
    </p:extLst>
  </p:cSld>
  <p:clrMapOvr>
    <a:masterClrMapping/>
  </p:clrMapOvr>
  <p:transition advTm="132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0" objId="8"/>
        <p14:stopEvt time="95450" objId="8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ACartesianPlane</a:t>
            </a:r>
            <a:r>
              <a:rPr lang="en-US" dirty="0" smtClean="0"/>
              <a:t> : Constructor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2096" y="1187901"/>
            <a:ext cx="8324542" cy="46794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Line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Line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0,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"X"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"Y"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5670" y="6180161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49201337"/>
      </p:ext>
    </p:extLst>
  </p:cSld>
  <p:clrMapOvr>
    <a:masterClrMapping/>
  </p:clrMapOvr>
  <p:transition advTm="206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206534" objId="6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ACartesianPlane</a:t>
            </a:r>
            <a:r>
              <a:rPr lang="en-US" dirty="0" smtClean="0"/>
              <a:t>: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3705" y="1371600"/>
            <a:ext cx="80772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0905" y="61722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10142214"/>
      </p:ext>
    </p:extLst>
  </p:cSld>
  <p:clrMapOvr>
    <a:masterClrMapping/>
  </p:clrMapOvr>
  <p:transition advTm="77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38219" objId="6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ACartesianPlane</a:t>
            </a:r>
            <a:r>
              <a:rPr lang="en-US" dirty="0" smtClean="0"/>
              <a:t>: Dependencies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914400"/>
            <a:ext cx="80772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   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-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/2;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-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/2;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/2;  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-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/2;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6078" y="6065838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56580281"/>
      </p:ext>
    </p:extLst>
  </p:cSld>
  <p:clrMapOvr>
    <a:masterClrMapping/>
  </p:clrMapOvr>
  <p:transition advTm="17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17975" objId="7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</a:t>
            </a:r>
            <a:r>
              <a:rPr lang="en-US" dirty="0" err="1" smtClean="0"/>
              <a:t>Duplication:Constructor</a:t>
            </a:r>
            <a:r>
              <a:rPr lang="en-US" dirty="0" smtClean="0"/>
              <a:t> vs. Set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8324542" cy="25458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0,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"X"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"Y"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581400"/>
            <a:ext cx="5589895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733800" y="4495800"/>
            <a:ext cx="5105400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In </a:t>
            </a:r>
            <a:r>
              <a:rPr lang="en-US" dirty="0" err="1" smtClean="0"/>
              <a:t>ACartesianPlane</a:t>
            </a:r>
            <a:r>
              <a:rPr lang="en-US" dirty="0" smtClean="0"/>
              <a:t> constructor, could instantiate dependent objects with null constructors or constructors with wrong values and then simply call </a:t>
            </a:r>
            <a:r>
              <a:rPr lang="en-US" dirty="0" err="1" smtClean="0"/>
              <a:t>setAxesLength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0742" y="6115334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49201337"/>
      </p:ext>
    </p:extLst>
  </p:cSld>
  <p:clrMapOvr>
    <a:masterClrMapping/>
  </p:clrMapOvr>
  <p:transition advTm="1421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 mod="1">
    <p:ext uri="{E180D4A7-C9FB-4DFB-919C-405C955672EB}">
      <p14:showEvtLst xmlns:p14="http://schemas.microsoft.com/office/powerpoint/2010/main">
        <p14:playEvt time="0" objId="8"/>
        <p14:stopEvt time="142146" objId="8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Code Duplication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8324542" cy="25458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  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();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();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setAxesLength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581400"/>
            <a:ext cx="5589895" cy="3276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733800" y="4495800"/>
            <a:ext cx="5105400" cy="1524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In </a:t>
            </a:r>
            <a:r>
              <a:rPr lang="en-US" dirty="0" err="1" smtClean="0"/>
              <a:t>ACartesianPlane</a:t>
            </a:r>
            <a:r>
              <a:rPr lang="en-US" dirty="0" smtClean="0"/>
              <a:t> constructor, could instantiate dependent objects with null constructors or constructors with wrong values and then simply call </a:t>
            </a:r>
            <a:r>
              <a:rPr lang="en-US" dirty="0" err="1" smtClean="0"/>
              <a:t>setAxesLength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150591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749201337"/>
      </p:ext>
    </p:extLst>
  </p:cSld>
  <p:clrMapOvr>
    <a:masterClrMapping/>
  </p:clrMapOvr>
  <p:transition advTm="23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23313" objId="7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ACartesianPlane</a:t>
            </a:r>
            <a:r>
              <a:rPr lang="en-US" dirty="0" smtClean="0"/>
              <a:t> Logical Structure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475109"/>
            <a:ext cx="858043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CartesianPlane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plane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(200, 125, 125);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(plane);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990600"/>
            <a:ext cx="69246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5570538"/>
            <a:ext cx="1752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Complete Logical Structure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05600" y="4076700"/>
            <a:ext cx="1676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Graphical Properties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29400" y="952500"/>
            <a:ext cx="2286000" cy="990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 Without Graphical Properties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0"/>
          </p:cNvCxnSpPr>
          <p:nvPr/>
        </p:nvCxnSpPr>
        <p:spPr>
          <a:xfrm rot="5400000" flipH="1" flipV="1">
            <a:off x="1352550" y="4713288"/>
            <a:ext cx="838200" cy="876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1"/>
          </p:cNvCxnSpPr>
          <p:nvPr/>
        </p:nvCxnSpPr>
        <p:spPr>
          <a:xfrm rot="10800000">
            <a:off x="5638800" y="4000500"/>
            <a:ext cx="1066800" cy="4953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rot="10800000" flipV="1">
            <a:off x="5867400" y="1447800"/>
            <a:ext cx="762000" cy="3429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6180138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460890"/>
      </p:ext>
    </p:extLst>
  </p:cSld>
  <p:clrMapOvr>
    <a:masterClrMapping/>
  </p:clrMapOvr>
  <p:transition advTm="59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  <p:extLst mod="1">
    <p:ext uri="{E180D4A7-C9FB-4DFB-919C-405C955672EB}">
      <p14:showEvtLst xmlns:p14="http://schemas.microsoft.com/office/powerpoint/2010/main">
        <p14:playEvt time="0" objId="7"/>
        <p14:stopEvt time="20767" objId="7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ACartesianPlane</a:t>
            </a:r>
            <a:r>
              <a:rPr lang="en-US" dirty="0" smtClean="0"/>
              <a:t> : Constructor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2096" y="1187901"/>
            <a:ext cx="8324542" cy="46794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Line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Line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0,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"X"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"Y"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1838" y="6092542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54563523"/>
      </p:ext>
    </p:extLst>
  </p:cSld>
  <p:clrMapOvr>
    <a:masterClrMapping/>
  </p:clrMapOvr>
  <p:transition advTm="3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3397" objId="6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ACartesianPlane</a:t>
            </a:r>
            <a:r>
              <a:rPr lang="en-US" dirty="0" smtClean="0"/>
              <a:t>: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3705" y="1371600"/>
            <a:ext cx="8077200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.setWidth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20669" y="612557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169666546"/>
      </p:ext>
    </p:extLst>
  </p:cSld>
  <p:clrMapOvr>
    <a:masterClrMapping/>
  </p:clrMapOvr>
  <p:transition advTm="2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2223" objId="6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Inefficient </a:t>
            </a:r>
            <a:r>
              <a:rPr lang="en-US" dirty="0" err="1" smtClean="0"/>
              <a:t>CartesianPlane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362" y="868362"/>
            <a:ext cx="8123238" cy="5989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AnInefficientCartesianPlane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AnInefficientCartesianPlane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	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originX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    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getYAxis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0,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"X"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getYLabel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"Y"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anAxesLength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2200" y="22098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objects constructed on each refresh!</a:t>
            </a:r>
          </a:p>
        </p:txBody>
      </p:sp>
      <p:sp>
        <p:nvSpPr>
          <p:cNvPr id="8" name="Rectangle 7"/>
          <p:cNvSpPr/>
          <p:nvPr/>
        </p:nvSpPr>
        <p:spPr>
          <a:xfrm>
            <a:off x="6172200" y="349667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Much simpler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setAxesLength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5800" y="6115334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473553418"/>
      </p:ext>
    </p:extLst>
  </p:cSld>
  <p:clrMapOvr>
    <a:masterClrMapping/>
  </p:clrMapOvr>
  <p:transition advTm="183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  <p:extLst mod="1">
    <p:ext uri="{E180D4A7-C9FB-4DFB-919C-405C955672EB}">
      <p14:showEvtLst xmlns:p14="http://schemas.microsoft.com/office/powerpoint/2010/main">
        <p14:playEvt time="0" objId="9"/>
        <p14:stopEvt time="183438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914400"/>
            <a:ext cx="8458200" cy="4876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81400" y="1295400"/>
            <a:ext cx="5029200" cy="441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86200" y="2133600"/>
            <a:ext cx="46482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 vs. Object Types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2971800" cy="1828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371600"/>
            <a:ext cx="25908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types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86200" y="1371600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types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2133600"/>
            <a:ext cx="11430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1828800" y="2286000"/>
            <a:ext cx="11430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038600" y="2743200"/>
            <a:ext cx="2057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743200"/>
            <a:ext cx="2209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7800" y="3352800"/>
            <a:ext cx="3124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886200" y="4267200"/>
            <a:ext cx="4648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38600" y="4953000"/>
            <a:ext cx="2667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038600" y="22098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Classes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038600" y="43434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90600" y="6019800"/>
            <a:ext cx="6553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= set of operations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81800" y="49530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962400" y="3352800"/>
            <a:ext cx="1219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85084647"/>
      </p:ext>
    </p:extLst>
  </p:cSld>
  <p:clrMapOvr>
    <a:masterClrMapping/>
  </p:clrMapOvr>
  <p:transition advTm="369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Uniting Structure Graphics and Types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303" y="1735540"/>
            <a:ext cx="3351213" cy="3481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627438" y="1107743"/>
            <a:ext cx="5029200" cy="472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64194" y="1278340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Structured Types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95633" y="1928315"/>
            <a:ext cx="4038599" cy="3634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07577" y="1779327"/>
            <a:ext cx="2564665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APlottedShuttle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53947" y="2590800"/>
            <a:ext cx="3025826" cy="13153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00600" y="2610704"/>
            <a:ext cx="2920635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ACartesianPlane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31866" y="3212910"/>
            <a:ext cx="2740376" cy="4862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53000" y="3165713"/>
            <a:ext cx="2920635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ALine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764194" y="3982304"/>
            <a:ext cx="3015580" cy="477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84634" y="4039453"/>
            <a:ext cx="1959166" cy="362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AStringShape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753948" y="5049103"/>
            <a:ext cx="3025826" cy="477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181600" y="5049103"/>
            <a:ext cx="2590800" cy="362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AnImageWithHeight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412584697"/>
      </p:ext>
    </p:extLst>
  </p:cSld>
  <p:clrMapOvr>
    <a:masterClrMapping/>
  </p:clrMapOvr>
  <p:transition advTm="73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Composite Object/Shape vs. Atomic Object/Shape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9308" y="2362200"/>
            <a:ext cx="262947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composite object</a:t>
            </a:r>
          </a:p>
        </p:txBody>
      </p:sp>
      <p:sp>
        <p:nvSpPr>
          <p:cNvPr id="4" name="Rectangle 3"/>
          <p:cNvSpPr/>
          <p:nvPr/>
        </p:nvSpPr>
        <p:spPr>
          <a:xfrm>
            <a:off x="268406" y="3962400"/>
            <a:ext cx="262037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Shape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537648"/>
            <a:ext cx="2660177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Composite object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876800"/>
            <a:ext cx="2577722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Atomic Shape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308" y="3124200"/>
            <a:ext cx="262947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Atomic (wrapper) object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1537648"/>
            <a:ext cx="561719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 with one or more object logical components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2298510"/>
            <a:ext cx="561719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with zero or more primitive logical  components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5961" y="3124200"/>
            <a:ext cx="560923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with one primitive logical component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3022" y="3962400"/>
            <a:ext cx="559217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with one or more shape (geometric/graphic) components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83257" y="4876800"/>
            <a:ext cx="5581935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Shape that cannot be decomposed into component shapes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2965" y="6193809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045303627"/>
      </p:ext>
    </p:extLst>
  </p:cSld>
  <p:clrMapOvr>
    <a:masterClrMapping/>
  </p:clrMapOvr>
  <p:transition advTm="62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  <p:extLst mod="1">
    <p:ext uri="{E180D4A7-C9FB-4DFB-919C-405C955672EB}">
      <p14:showEvtLst xmlns:p14="http://schemas.microsoft.com/office/powerpoint/2010/main">
        <p14:playEvt time="0" objId="13"/>
        <p14:stopEvt time="62433" objId="13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Atomic Shape, Composite Object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276350"/>
            <a:ext cx="80772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 </a:t>
            </a:r>
            <a:r>
              <a:rPr lang="en-US" sz="1600" dirty="0" err="1" smtClean="0"/>
              <a:t>LineWithObjectProperty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Point </a:t>
            </a:r>
            <a:r>
              <a:rPr lang="en-US" sz="1600" dirty="0" err="1" smtClean="0"/>
              <a:t>getLocation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setLocation</a:t>
            </a:r>
            <a:r>
              <a:rPr lang="en-US" sz="1600" dirty="0" smtClean="0"/>
              <a:t>(Point </a:t>
            </a:r>
            <a:r>
              <a:rPr lang="en-US" sz="1600" dirty="0" err="1" smtClean="0"/>
              <a:t>newLocation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3559507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257" y="3763086"/>
            <a:ext cx="238145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4191" y="6201486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602619351"/>
      </p:ext>
    </p:extLst>
  </p:cSld>
  <p:clrMapOvr>
    <a:masterClrMapping/>
  </p:clrMapOvr>
  <p:transition advTm="38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22707" objId="6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Shapes and object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4690" y="1143000"/>
            <a:ext cx="8077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Line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getXAxis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Line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getYAxis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64960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136351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239112191"/>
      </p:ext>
    </p:extLst>
  </p:cSld>
  <p:clrMapOvr>
    <a:masterClrMapping/>
  </p:clrMapOvr>
  <p:transition advTm="50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8415" objId="5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Mutable Object Properties in Atomic Shapes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276350"/>
            <a:ext cx="80772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 </a:t>
            </a:r>
            <a:r>
              <a:rPr lang="en-US" sz="1600" dirty="0" err="1" smtClean="0"/>
              <a:t>LineWithObjectProperty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Point </a:t>
            </a:r>
            <a:r>
              <a:rPr lang="en-US" sz="1600" dirty="0" err="1" smtClean="0"/>
              <a:t>getLocation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setLocation</a:t>
            </a:r>
            <a:r>
              <a:rPr lang="en-US" sz="1600" dirty="0" smtClean="0"/>
              <a:t>(Point </a:t>
            </a:r>
            <a:r>
              <a:rPr lang="en-US" sz="1600" dirty="0" err="1" smtClean="0"/>
              <a:t>newLocation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295400" y="1924050"/>
            <a:ext cx="4648200" cy="2667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4233" y="62484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72649728"/>
      </p:ext>
    </p:extLst>
  </p:cSld>
  <p:clrMapOvr>
    <a:masterClrMapping/>
  </p:clrMapOvr>
  <p:transition advTm="22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22930" objId="5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None in Composite Shapes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4690" y="1472252"/>
            <a:ext cx="807720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Label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getXLabel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Label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getYLabel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4690" y="4076415"/>
            <a:ext cx="80772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ShuttleLocation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FancyCartesianPlane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ImageLabel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getShuttleX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setShuttleX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getShuttleY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setShuttleY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6400" y="3136994"/>
            <a:ext cx="6400800" cy="952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Changes in composite shape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usually take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place through changes in their atomic descendants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7090" y="6062972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051838580"/>
      </p:ext>
    </p:extLst>
  </p:cSld>
  <p:clrMapOvr>
    <a:masterClrMapping/>
  </p:clrMapOvr>
  <p:transition advTm="100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  <p:extLst mod="1">
    <p:ext uri="{E180D4A7-C9FB-4DFB-919C-405C955672EB}">
      <p14:showEvtLst xmlns:p14="http://schemas.microsoft.com/office/powerpoint/2010/main">
        <p14:playEvt time="0" objId="6"/>
        <p14:stopEvt time="100782" objId="6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ObjectEditor Graphics Rules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57912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ShuttleLocation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FancyCartesianPlane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		 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ImageLabel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setShuttleX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setShuttleY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3733800"/>
            <a:ext cx="5791200" cy="25475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NotAPoint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FancyCartesianPlane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			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ImageLabel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2362200"/>
            <a:ext cx="1371600" cy="8382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5029200"/>
            <a:ext cx="609600" cy="9906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4114800"/>
            <a:ext cx="6858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 cstate="print"/>
          <a:srcRect t="8839"/>
          <a:stretch/>
        </p:blipFill>
        <p:spPr bwMode="auto">
          <a:xfrm>
            <a:off x="6248400" y="1187355"/>
            <a:ext cx="2166937" cy="28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9" cstate="print"/>
          <a:srcRect t="29059"/>
          <a:stretch/>
        </p:blipFill>
        <p:spPr bwMode="auto">
          <a:xfrm>
            <a:off x="6248401" y="4267200"/>
            <a:ext cx="2438400" cy="107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352800" y="4909782"/>
            <a:ext cx="29718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interpreted as a Point as its name contains “Point” and has X and Y Properties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9600" y="6090267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568776366"/>
      </p:ext>
    </p:extLst>
  </p:cSld>
  <p:clrMapOvr>
    <a:masterClrMapping/>
  </p:clrMapOvr>
  <p:transition advTm="47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2" grpId="0" animBg="1"/>
    </p:bldLst>
  </p:timing>
  <p:extLst mod="1">
    <p:ext uri="{E180D4A7-C9FB-4DFB-919C-405C955672EB}">
      <p14:showEvtLst xmlns:p14="http://schemas.microsoft.com/office/powerpoint/2010/main">
        <p14:playEvt time="0" objId="14"/>
        <p14:stopEvt time="47733" objId="14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Point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438400"/>
          </a:xfrm>
        </p:spPr>
        <p:txBody>
          <a:bodyPr/>
          <a:lstStyle/>
          <a:p>
            <a:r>
              <a:rPr lang="en-US" dirty="0" smtClean="0"/>
              <a:t>An object is recognized as a point representation if:</a:t>
            </a:r>
          </a:p>
          <a:p>
            <a:pPr lvl="1"/>
            <a:r>
              <a:rPr lang="en-US" dirty="0" smtClean="0"/>
              <a:t>Its interface or class has the string “Point” in its name or has a </a:t>
            </a:r>
            <a:r>
              <a:rPr lang="en-US" dirty="0"/>
              <a:t>P</a:t>
            </a:r>
            <a:r>
              <a:rPr lang="en-US" dirty="0" smtClean="0"/>
              <a:t>oint annotation</a:t>
            </a:r>
          </a:p>
          <a:p>
            <a:pPr lvl="1"/>
            <a:r>
              <a:rPr lang="en-US" dirty="0" smtClean="0"/>
              <a:t>It has (read-only)  </a:t>
            </a:r>
            <a:r>
              <a:rPr lang="en-US" dirty="0" err="1" smtClean="0"/>
              <a:t>int</a:t>
            </a:r>
            <a:r>
              <a:rPr lang="en-US" dirty="0" smtClean="0"/>
              <a:t> properties, X and Y, representing Cartesian window coordinates</a:t>
            </a:r>
          </a:p>
          <a:p>
            <a:pPr lvl="1"/>
            <a:r>
              <a:rPr lang="en-US" dirty="0" smtClean="0"/>
              <a:t>Can have additional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3810000"/>
            <a:ext cx="8153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@</a:t>
            </a:r>
            <a:r>
              <a:rPr lang="en-US" dirty="0" err="1" smtClean="0">
                <a:solidFill>
                  <a:schemeClr val="tx1"/>
                </a:solidFill>
              </a:rPr>
              <a:t>StructurePattern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StructurePatternNames.POINT_PATTERN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Point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getX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getY</a:t>
            </a:r>
            <a:r>
              <a:rPr lang="en-US" dirty="0" smtClean="0">
                <a:solidFill>
                  <a:schemeClr val="tx1"/>
                </a:solidFill>
              </a:rPr>
              <a:t>(); 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getAngle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getRadius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041898011"/>
      </p:ext>
    </p:extLst>
  </p:cSld>
  <p:clrMapOvr>
    <a:masterClrMapping/>
  </p:clrMapOvr>
  <p:transition advTm="14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227730"/>
            <a:ext cx="8382000" cy="15916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util.annotations.IsAtomicShape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IsAtomicShape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//same as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AShuttleLocation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except interface name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AShuttleLocationImplementingABadlyNamedInterface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NotAPoint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IS_ATOMIC_SHAPE Class Annotation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295400"/>
            <a:ext cx="4800600" cy="5334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19600" y="2268940"/>
            <a:ext cx="1196454" cy="27523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600" y="5486400"/>
            <a:ext cx="3886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IsAtomicShape</a:t>
            </a:r>
            <a:r>
              <a:rPr lang="en-US" dirty="0" smtClean="0"/>
              <a:t>(false) before class name says do not interpret the class as  an atomic shape (it can be a composition)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8" cstate="print"/>
          <a:srcRect t="8839"/>
          <a:stretch/>
        </p:blipFill>
        <p:spPr bwMode="auto">
          <a:xfrm>
            <a:off x="6077055" y="3256486"/>
            <a:ext cx="2166937" cy="28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513491758"/>
      </p:ext>
    </p:extLst>
  </p:cSld>
  <p:clrMapOvr>
    <a:masterClrMapping/>
  </p:clrMapOvr>
  <p:transition advTm="64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Shape (Review)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475109"/>
            <a:ext cx="858043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main (String[]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CartesianPlane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plane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(200, 125, 125);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i="1" dirty="0" err="1">
                <a:solidFill>
                  <a:srgbClr val="000000"/>
                </a:solidFill>
                <a:latin typeface="Consolas"/>
              </a:rPr>
              <a:t>edit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(plane);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990600"/>
            <a:ext cx="69246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5570538"/>
            <a:ext cx="1752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Complete Logical Structure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05600" y="4076700"/>
            <a:ext cx="1676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Graphical Properties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29400" y="952500"/>
            <a:ext cx="2286000" cy="990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 Without Graphical Properties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6" idx="0"/>
          </p:cNvCxnSpPr>
          <p:nvPr/>
        </p:nvCxnSpPr>
        <p:spPr>
          <a:xfrm rot="5400000" flipH="1" flipV="1">
            <a:off x="1352550" y="4713288"/>
            <a:ext cx="838200" cy="876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1"/>
          </p:cNvCxnSpPr>
          <p:nvPr/>
        </p:nvCxnSpPr>
        <p:spPr>
          <a:xfrm rot="10800000">
            <a:off x="5638800" y="4000500"/>
            <a:ext cx="1066800" cy="4953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rot="10800000" flipV="1">
            <a:off x="5867400" y="1447800"/>
            <a:ext cx="762000" cy="3429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767473267"/>
      </p:ext>
    </p:extLst>
  </p:cSld>
  <p:clrMapOvr>
    <a:masterClrMapping/>
  </p:clrMapOvr>
  <p:transition advTm="79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 Interface with Primitive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80772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 </a:t>
            </a:r>
            <a:r>
              <a:rPr lang="en-US" sz="1600" dirty="0" smtClean="0"/>
              <a:t>Line {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getX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setX</a:t>
            </a:r>
            <a:r>
              <a:rPr lang="en-US" sz="1600" dirty="0" smtClean="0"/>
              <a:t>(</a:t>
            </a:r>
            <a:r>
              <a:rPr lang="en-US" sz="1600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newX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getY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setY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newY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 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948218" y="5174776"/>
            <a:ext cx="5095164" cy="838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rather than primitive properties?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871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Plotted Shuttle 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1247775"/>
            <a:ext cx="42672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181600" y="1219200"/>
            <a:ext cx="2819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Cartesian, not Java coordinates, require translation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rot="10800000" flipV="1">
            <a:off x="3352800" y="1790700"/>
            <a:ext cx="18288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832444" y="2590800"/>
            <a:ext cx="3930555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 err="1" smtClean="0"/>
              <a:t>ShuttleX</a:t>
            </a:r>
            <a:r>
              <a:rPr lang="en-US" dirty="0" smtClean="0"/>
              <a:t> (</a:t>
            </a:r>
            <a:r>
              <a:rPr lang="en-US" dirty="0" err="1" smtClean="0"/>
              <a:t>int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ShuttleY</a:t>
            </a:r>
            <a:r>
              <a:rPr lang="en-US" dirty="0" smtClean="0"/>
              <a:t> (</a:t>
            </a:r>
            <a:r>
              <a:rPr lang="en-US" dirty="0" err="1" smtClean="0"/>
              <a:t>int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/>
              <a:t>ShuttleImage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ImageWithHeight</a:t>
            </a:r>
            <a:r>
              <a:rPr lang="en-US" dirty="0" smtClean="0"/>
              <a:t> </a:t>
            </a:r>
            <a:r>
              <a:rPr lang="en-US" dirty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Axes Length (</a:t>
            </a:r>
            <a:r>
              <a:rPr lang="en-US" dirty="0" err="1"/>
              <a:t>int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XAxis</a:t>
            </a:r>
            <a:r>
              <a:rPr lang="en-US" dirty="0"/>
              <a:t> (Line)</a:t>
            </a:r>
          </a:p>
          <a:p>
            <a:endParaRPr lang="en-US" dirty="0"/>
          </a:p>
          <a:p>
            <a:r>
              <a:rPr lang="en-US" dirty="0" err="1"/>
              <a:t>YAxis</a:t>
            </a:r>
            <a:r>
              <a:rPr lang="en-US" dirty="0"/>
              <a:t> (Line)</a:t>
            </a:r>
          </a:p>
          <a:p>
            <a:endParaRPr lang="en-US" dirty="0"/>
          </a:p>
          <a:p>
            <a:r>
              <a:rPr lang="en-US" dirty="0" err="1"/>
              <a:t>XLabel</a:t>
            </a:r>
            <a:r>
              <a:rPr lang="en-US" dirty="0"/>
              <a:t> (</a:t>
            </a:r>
            <a:r>
              <a:rPr lang="en-US" dirty="0" err="1"/>
              <a:t>StringShape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YLabel</a:t>
            </a:r>
            <a:r>
              <a:rPr lang="en-US" dirty="0"/>
              <a:t> (</a:t>
            </a:r>
            <a:r>
              <a:rPr lang="en-US" dirty="0" err="1"/>
              <a:t>StringShape</a:t>
            </a: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921658229"/>
      </p:ext>
    </p:extLst>
  </p:cSld>
  <p:clrMapOvr>
    <a:masterClrMapping/>
  </p:clrMapOvr>
  <p:transition advTm="180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  <p:extLst mod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Plotted Shuttle (Reuse)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1247775"/>
            <a:ext cx="42672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181600" y="1219200"/>
            <a:ext cx="2819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Cartesian, not Java coordinates, require translation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rot="10800000" flipV="1">
            <a:off x="3352800" y="1790700"/>
            <a:ext cx="18288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800600" y="2743200"/>
            <a:ext cx="4008438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 err="1" smtClean="0"/>
              <a:t>ShuttleX</a:t>
            </a:r>
            <a:r>
              <a:rPr lang="en-US" dirty="0" smtClean="0"/>
              <a:t> (</a:t>
            </a:r>
            <a:r>
              <a:rPr lang="en-US" dirty="0" err="1" smtClean="0"/>
              <a:t>int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ShuttleY</a:t>
            </a:r>
            <a:r>
              <a:rPr lang="en-US" dirty="0" smtClean="0"/>
              <a:t> (</a:t>
            </a:r>
            <a:r>
              <a:rPr lang="en-US" dirty="0" err="1" smtClean="0"/>
              <a:t>int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/>
              <a:t>ShuttleImage</a:t>
            </a:r>
            <a:r>
              <a:rPr lang="en-US" dirty="0"/>
              <a:t> (</a:t>
            </a:r>
            <a:r>
              <a:rPr lang="en-US" dirty="0" err="1"/>
              <a:t>ImageWithHeight</a:t>
            </a:r>
            <a:r>
              <a:rPr lang="en-US" dirty="0"/>
              <a:t> )</a:t>
            </a:r>
          </a:p>
          <a:p>
            <a:endParaRPr lang="en-US" dirty="0" smtClean="0"/>
          </a:p>
          <a:p>
            <a:r>
              <a:rPr lang="en-US" dirty="0" err="1" smtClean="0"/>
              <a:t>CartesianPlane</a:t>
            </a:r>
            <a:r>
              <a:rPr lang="en-US" dirty="0" smtClean="0"/>
              <a:t>   (</a:t>
            </a:r>
            <a:r>
              <a:rPr lang="en-US" dirty="0" err="1" smtClean="0"/>
              <a:t>CartesianPlane</a:t>
            </a:r>
            <a:r>
              <a:rPr lang="en-US" dirty="0" smtClean="0"/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362200" y="4914900"/>
            <a:ext cx="19812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490112" y="5064184"/>
            <a:ext cx="3510888" cy="1641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Lower left rather than upper left corner is at (0, 0) so shuttle object needs to know the height of shuttle image</a:t>
            </a:r>
            <a:endParaRPr lang="en-US" dirty="0"/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620391496"/>
      </p:ext>
    </p:extLst>
  </p:cSld>
  <p:clrMapOvr>
    <a:masterClrMapping/>
  </p:clrMapOvr>
  <p:transition advTm="93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1" grpId="0" animBg="1"/>
    </p:bldLst>
  </p:timing>
  <p:extLst mod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Plotted Shuttle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1247775"/>
            <a:ext cx="42672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181600" y="5638800"/>
            <a:ext cx="25908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ShuttleLabel</a:t>
            </a:r>
            <a:r>
              <a:rPr lang="en-US" dirty="0" smtClean="0"/>
              <a:t> depends on </a:t>
            </a:r>
            <a:r>
              <a:rPr lang="en-US" dirty="0" err="1" smtClean="0"/>
              <a:t>ShuttleX</a:t>
            </a:r>
            <a:r>
              <a:rPr lang="en-US" dirty="0" smtClean="0"/>
              <a:t> and </a:t>
            </a:r>
            <a:r>
              <a:rPr lang="en-US" dirty="0" err="1" smtClean="0"/>
              <a:t>ShuttleY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00600" y="2743200"/>
            <a:ext cx="4008438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 err="1" smtClean="0"/>
              <a:t>ShuttleX</a:t>
            </a:r>
            <a:r>
              <a:rPr lang="en-US" dirty="0" smtClean="0"/>
              <a:t> (</a:t>
            </a:r>
            <a:r>
              <a:rPr lang="en-US" dirty="0" err="1" smtClean="0"/>
              <a:t>int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 smtClean="0"/>
              <a:t>ShuttleY</a:t>
            </a:r>
            <a:r>
              <a:rPr lang="en-US" dirty="0" smtClean="0"/>
              <a:t> (</a:t>
            </a:r>
            <a:r>
              <a:rPr lang="en-US" dirty="0" err="1" smtClean="0"/>
              <a:t>int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err="1"/>
              <a:t>ShuttleImage</a:t>
            </a:r>
            <a:r>
              <a:rPr lang="en-US" dirty="0"/>
              <a:t> (</a:t>
            </a:r>
            <a:r>
              <a:rPr lang="en-US" dirty="0" err="1"/>
              <a:t>ImageWithHeight</a:t>
            </a:r>
            <a:r>
              <a:rPr lang="en-US" dirty="0"/>
              <a:t> )</a:t>
            </a:r>
          </a:p>
          <a:p>
            <a:endParaRPr lang="en-US" dirty="0" smtClean="0"/>
          </a:p>
          <a:p>
            <a:r>
              <a:rPr lang="en-US" dirty="0" err="1" smtClean="0"/>
              <a:t>CartesianPlane</a:t>
            </a:r>
            <a:r>
              <a:rPr lang="en-US" dirty="0" smtClean="0"/>
              <a:t>   (</a:t>
            </a:r>
            <a:r>
              <a:rPr lang="en-US" dirty="0" err="1" smtClean="0"/>
              <a:t>CartesianPlane</a:t>
            </a:r>
            <a:r>
              <a:rPr lang="en-US" dirty="0" smtClean="0"/>
              <a:t>)</a:t>
            </a:r>
          </a:p>
        </p:txBody>
      </p:sp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4097720327"/>
      </p:ext>
    </p:extLst>
  </p:cSld>
  <p:clrMapOvr>
    <a:masterClrMapping/>
  </p:clrMapOvr>
  <p:transition advTm="59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PlottedShuttle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83058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ShuttleLocation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ShuttleImage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getShuttleImage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getShuttleX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setShuttleX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getShuttleY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	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setShuttleY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053591190"/>
      </p:ext>
    </p:extLst>
  </p:cSld>
  <p:clrMapOvr>
    <a:masterClrMapping/>
  </p:clrMapOvr>
  <p:transition advTm="49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APlottedShuttle</a:t>
            </a:r>
            <a:r>
              <a:rPr lang="en-US" dirty="0" smtClean="0"/>
              <a:t>: Constructor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83058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SHUTTLE_IMAGE_FILE_NAME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i="1" dirty="0">
                <a:solidFill>
                  <a:srgbClr val="2A00FF"/>
                </a:solidFill>
                <a:latin typeface="Consolas"/>
              </a:rPr>
              <a:t>"shuttle2.jpg"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ORIGIN_X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200,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ORIGIN_Y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200;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static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AXES_LENGTH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300;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shuttleX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0,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shuttleY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0;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CartesianPlane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/>
              <a:t>ImageWithHeight</a:t>
            </a:r>
            <a:r>
              <a:rPr lang="en-US" sz="1600" b="1" dirty="0"/>
              <a:t> </a:t>
            </a:r>
            <a:r>
              <a:rPr lang="en-US" sz="1600" b="1" dirty="0" err="1" smtClean="0">
                <a:solidFill>
                  <a:srgbClr val="0000C0"/>
                </a:solidFill>
                <a:latin typeface="Consolas"/>
              </a:rPr>
              <a:t>shuttleImage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cartesianPlane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AXES_LENGTH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Consolas"/>
              </a:rPr>
              <a:t>                                        </a:t>
            </a:r>
            <a:r>
              <a:rPr lang="en-US" sz="1600" b="1" i="1" dirty="0" smtClean="0">
                <a:solidFill>
                  <a:srgbClr val="0000C0"/>
                </a:solidFill>
                <a:latin typeface="Consolas"/>
              </a:rPr>
              <a:t>ORIGIN_X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ORIGIN_Y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shuttleImage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/>
              <a:t>AnImageWithHeight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smtClean="0">
                <a:solidFill>
                  <a:srgbClr val="0000C0"/>
                </a:solidFill>
                <a:latin typeface="Consolas"/>
              </a:rPr>
              <a:t>SHUTTLE_IMAGE_FILE_NAME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setShuttleX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anX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aY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512196171"/>
      </p:ext>
    </p:extLst>
  </p:cSld>
  <p:clrMapOvr>
    <a:masterClrMapping/>
  </p:clrMapOvr>
  <p:transition advTm="56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APlottedShuttle</a:t>
            </a:r>
            <a:r>
              <a:rPr lang="en-US" dirty="0" smtClean="0"/>
              <a:t>: Properties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8305800" cy="4999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ShuttleImage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getShuttleImage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shuttleImage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getShuttleX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shuttleX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setShuttleX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shuttleImage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toWindowX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getShuttleY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shuttleY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setShuttleY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shuttleImage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toWindowY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toWindowX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ORIGIN_X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+ 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shuttleX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;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toWindowY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ORIGIN_Y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- 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shuttleY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- </a:t>
            </a:r>
            <a:r>
              <a:rPr lang="en-US" sz="1600" b="1" i="1" dirty="0" err="1">
                <a:solidFill>
                  <a:srgbClr val="0000C0"/>
                </a:solidFill>
                <a:latin typeface="Consolas"/>
              </a:rPr>
              <a:t>shuttleImage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.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200" y="5821362"/>
            <a:ext cx="3200400" cy="6556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 optional height property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8836" y="5181599"/>
            <a:ext cx="2732964" cy="54136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16725548"/>
      </p:ext>
    </p:extLst>
  </p:cSld>
  <p:clrMapOvr>
    <a:masterClrMapping/>
  </p:clrMapOvr>
  <p:transition advTm="124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AShuttleImage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8580438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AnImageWithHeight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ImageWithHeight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String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imageHeight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AnImageWithHeight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anImageFileName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Icon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icon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ImageIcon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imageHeight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icon.getIconHeight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 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  <a:r>
              <a:rPr lang="en-US" sz="1600" b="1" dirty="0">
                <a:solidFill>
                  <a:srgbClr val="0000C0"/>
                </a:solidFill>
                <a:latin typeface="Consolas"/>
              </a:rPr>
              <a:t>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String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{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imageFileName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;} 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getHeight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{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imageHeight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;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endParaRPr lang="en-US" sz="1600" dirty="0" smtClean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414243652"/>
      </p:ext>
    </p:extLst>
  </p:cSld>
  <p:clrMapOvr>
    <a:masterClrMapping/>
  </p:clrMapOvr>
  <p:transition advTm="127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01" y="880849"/>
            <a:ext cx="612457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Alternate Views of Logical Structure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5913438"/>
            <a:ext cx="1752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Complete Logical Structure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05600" y="4419600"/>
            <a:ext cx="16764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Graphical Properties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29400" y="1295400"/>
            <a:ext cx="2286000" cy="9906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Logical Structure Without Graphical Properties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5" idx="0"/>
          </p:cNvCxnSpPr>
          <p:nvPr/>
        </p:nvCxnSpPr>
        <p:spPr>
          <a:xfrm rot="5400000" flipH="1" flipV="1">
            <a:off x="1352550" y="5056188"/>
            <a:ext cx="838200" cy="876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1"/>
          </p:cNvCxnSpPr>
          <p:nvPr/>
        </p:nvCxnSpPr>
        <p:spPr>
          <a:xfrm rot="10800000">
            <a:off x="5638800" y="4343400"/>
            <a:ext cx="1066800" cy="4953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1"/>
          </p:cNvCxnSpPr>
          <p:nvPr/>
        </p:nvCxnSpPr>
        <p:spPr>
          <a:xfrm rot="10800000" flipV="1">
            <a:off x="5867400" y="1790700"/>
            <a:ext cx="762000" cy="34290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266258081"/>
      </p:ext>
    </p:extLst>
  </p:cSld>
  <p:clrMapOvr>
    <a:masterClrMapping/>
  </p:clrMapOvr>
  <p:transition advTm="149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LineWithObjectProperty</a:t>
            </a:r>
            <a:r>
              <a:rPr lang="en-US" dirty="0" smtClean="0"/>
              <a:t> Interface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80772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interface </a:t>
            </a:r>
            <a:r>
              <a:rPr lang="en-US" sz="1600" dirty="0" err="1" smtClean="0"/>
              <a:t>LineWithObjectProperty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Point </a:t>
            </a:r>
            <a:r>
              <a:rPr lang="en-US" sz="1600" dirty="0" err="1" smtClean="0"/>
              <a:t>getLocation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setLocation</a:t>
            </a:r>
            <a:r>
              <a:rPr lang="en-US" sz="1600" dirty="0" smtClean="0"/>
              <a:t>(Point </a:t>
            </a:r>
            <a:r>
              <a:rPr lang="en-US" sz="1600" dirty="0" err="1" smtClean="0"/>
              <a:t>newLocation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</a:t>
            </a:r>
            <a:r>
              <a:rPr lang="en-US" sz="1600" dirty="0" smtClean="0"/>
              <a:t>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473958" y="4838700"/>
            <a:ext cx="5095164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with object property ==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Composite Object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824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Primitive vs. Object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82296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 class </a:t>
            </a:r>
            <a:r>
              <a:rPr lang="en-US" sz="1600" dirty="0" err="1" smtClean="0"/>
              <a:t>ALineWithObjectProperty</a:t>
            </a:r>
            <a:r>
              <a:rPr lang="en-US" sz="1600" dirty="0" smtClean="0"/>
              <a:t> </a:t>
            </a:r>
            <a:r>
              <a:rPr lang="en-US" sz="1600" b="1" dirty="0" smtClean="0"/>
              <a:t>implements</a:t>
            </a:r>
            <a:r>
              <a:rPr lang="en-US" sz="1600" dirty="0" smtClean="0"/>
              <a:t> </a:t>
            </a:r>
            <a:r>
              <a:rPr lang="en-US" sz="1600" dirty="0" err="1" smtClean="0"/>
              <a:t>LineWithObjectProperty</a:t>
            </a:r>
            <a:r>
              <a:rPr lang="en-US" sz="1600" dirty="0" smtClean="0"/>
              <a:t> {</a:t>
            </a:r>
          </a:p>
          <a:p>
            <a:r>
              <a:rPr lang="en-US" sz="1600" dirty="0" smtClean="0"/>
              <a:t>	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width, height;</a:t>
            </a:r>
          </a:p>
          <a:p>
            <a:r>
              <a:rPr lang="en-US" sz="1600" dirty="0" smtClean="0"/>
              <a:t>	Point location;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dirty="0" err="1" smtClean="0"/>
              <a:t>ALineWithObjectProperty</a:t>
            </a:r>
            <a:r>
              <a:rPr lang="en-US" sz="1600" dirty="0" smtClean="0"/>
              <a:t> (Point </a:t>
            </a:r>
            <a:r>
              <a:rPr lang="en-US" sz="1600" dirty="0" err="1" smtClean="0"/>
              <a:t>initLocation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,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		location = </a:t>
            </a:r>
            <a:r>
              <a:rPr lang="en-US" sz="1600" dirty="0" err="1" smtClean="0"/>
              <a:t>initLocation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width = </a:t>
            </a:r>
            <a:r>
              <a:rPr lang="en-US" sz="1600" dirty="0" err="1" smtClean="0"/>
              <a:t>initWidth</a:t>
            </a:r>
            <a:r>
              <a:rPr lang="en-US" sz="1600" dirty="0" smtClean="0"/>
              <a:t>;</a:t>
            </a:r>
          </a:p>
          <a:p>
            <a:r>
              <a:rPr lang="en-US" sz="1600" dirty="0" smtClean="0"/>
              <a:t>		height = </a:t>
            </a:r>
            <a:r>
              <a:rPr lang="en-US" sz="1600" dirty="0" err="1" smtClean="0"/>
              <a:t>initHeight</a:t>
            </a:r>
            <a:r>
              <a:rPr lang="en-US" sz="1600" dirty="0" smtClean="0"/>
              <a:t>;	</a:t>
            </a:r>
          </a:p>
          <a:p>
            <a:r>
              <a:rPr lang="en-US" sz="1600" dirty="0" smtClean="0"/>
              <a:t>	}</a:t>
            </a:r>
          </a:p>
          <a:p>
            <a:r>
              <a:rPr lang="en-US" sz="1600" dirty="0"/>
              <a:t>	</a:t>
            </a:r>
            <a:r>
              <a:rPr lang="en-US" sz="1600" b="1" dirty="0"/>
              <a:t>public</a:t>
            </a:r>
            <a:r>
              <a:rPr lang="en-US" sz="1600" dirty="0"/>
              <a:t> </a:t>
            </a:r>
            <a:r>
              <a:rPr lang="en-US" sz="1600" dirty="0" err="1"/>
              <a:t>ALineWithObjectProperty</a:t>
            </a:r>
            <a:r>
              <a:rPr lang="en-US" sz="1600" dirty="0"/>
              <a:t>() { </a:t>
            </a:r>
            <a:r>
              <a:rPr lang="en-US" sz="1600" dirty="0" smtClean="0"/>
              <a:t>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</a:t>
            </a:r>
            <a:r>
              <a:rPr lang="en-US" sz="1600" dirty="0" smtClean="0"/>
              <a:t> Point </a:t>
            </a:r>
            <a:r>
              <a:rPr lang="en-US" sz="1600" dirty="0" err="1" smtClean="0"/>
              <a:t>getLocation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</a:t>
            </a:r>
            <a:r>
              <a:rPr lang="en-US" sz="1600" dirty="0" smtClean="0"/>
              <a:t> location;}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 </a:t>
            </a:r>
            <a:r>
              <a:rPr lang="en-US" sz="1600" dirty="0" err="1" smtClean="0"/>
              <a:t>setLocation</a:t>
            </a:r>
            <a:r>
              <a:rPr lang="en-US" sz="1600" dirty="0" smtClean="0"/>
              <a:t>(Point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{location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getWidth</a:t>
            </a:r>
            <a:r>
              <a:rPr lang="en-US" sz="1600" dirty="0" smtClean="0"/>
              <a:t>() {</a:t>
            </a:r>
            <a:r>
              <a:rPr lang="en-US" sz="1600" b="1" dirty="0" smtClean="0"/>
              <a:t>return </a:t>
            </a:r>
            <a:r>
              <a:rPr lang="en-US" sz="1600" dirty="0" smtClean="0"/>
              <a:t>width;}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 </a:t>
            </a:r>
            <a:r>
              <a:rPr lang="en-US" sz="1600" dirty="0" err="1" smtClean="0"/>
              <a:t>setWidth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newVal</a:t>
            </a:r>
            <a:r>
              <a:rPr lang="en-US" sz="1600" dirty="0" smtClean="0"/>
              <a:t>) {width = </a:t>
            </a:r>
            <a:r>
              <a:rPr lang="en-US" sz="1600" dirty="0" err="1" smtClean="0"/>
              <a:t>newVal</a:t>
            </a:r>
            <a:r>
              <a:rPr lang="en-US" sz="1600" dirty="0" smtClean="0"/>
              <a:t>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</a:t>
            </a:r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dirty="0" err="1" smtClean="0"/>
              <a:t>getHeight</a:t>
            </a:r>
            <a:r>
              <a:rPr lang="en-US" sz="1600" dirty="0" smtClean="0"/>
              <a:t>() {return height;}</a:t>
            </a:r>
          </a:p>
          <a:p>
            <a:r>
              <a:rPr lang="en-US" sz="1600" dirty="0" smtClean="0"/>
              <a:t>	</a:t>
            </a:r>
            <a:r>
              <a:rPr lang="en-US" sz="1600" b="1" dirty="0" smtClean="0"/>
              <a:t>public void </a:t>
            </a:r>
            <a:r>
              <a:rPr lang="en-US" sz="1600" dirty="0" err="1" smtClean="0"/>
              <a:t>setHeight</a:t>
            </a:r>
            <a:r>
              <a:rPr lang="en-US" sz="1600" dirty="0" smtClean="0"/>
              <a:t>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) {height = </a:t>
            </a:r>
            <a:r>
              <a:rPr lang="en-US" sz="1600" dirty="0" err="1" smtClean="0"/>
              <a:t>newHeight</a:t>
            </a:r>
            <a:r>
              <a:rPr lang="en-US" sz="1600" dirty="0" smtClean="0"/>
              <a:t>;}	</a:t>
            </a:r>
          </a:p>
          <a:p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133600" y="4038600"/>
            <a:ext cx="6096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57400" y="4542428"/>
            <a:ext cx="6096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64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Predefined, Primitive vs. Programmer-Defined, 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19400" y="2438400"/>
            <a:ext cx="762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19400" y="4191000"/>
            <a:ext cx="7620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953000" y="2438400"/>
            <a:ext cx="24384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Programmer-defined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57600" y="2438400"/>
            <a:ext cx="1219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53000" y="4191000"/>
            <a:ext cx="2438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Predefined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57600" y="4202373"/>
            <a:ext cx="1219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</a:t>
            </a:r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828800"/>
            <a:ext cx="238145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57200" y="2514600"/>
            <a:ext cx="1981200" cy="1752600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2367" y="4325923"/>
            <a:ext cx="1066800" cy="322277"/>
          </a:xfrm>
          <a:prstGeom prst="rect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4" idx="1"/>
            <a:endCxn id="10" idx="3"/>
          </p:cNvCxnSpPr>
          <p:nvPr/>
        </p:nvCxnSpPr>
        <p:spPr>
          <a:xfrm rot="10800000" flipV="1">
            <a:off x="2438400" y="2667000"/>
            <a:ext cx="381000" cy="723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1"/>
            <a:endCxn id="11" idx="3"/>
          </p:cNvCxnSpPr>
          <p:nvPr/>
        </p:nvCxnSpPr>
        <p:spPr>
          <a:xfrm rot="10800000" flipV="1">
            <a:off x="1549168" y="4419600"/>
            <a:ext cx="1270233" cy="67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467600" y="2438400"/>
            <a:ext cx="1447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Structured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485797" y="4191000"/>
            <a:ext cx="1447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Atomic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ransition advTm="185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914400"/>
            <a:ext cx="8686800" cy="4876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4800" y="990600"/>
            <a:ext cx="3200400" cy="472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Programmer-defined vs. Predefined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81400" y="990600"/>
            <a:ext cx="5029200" cy="472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86200" y="2133600"/>
            <a:ext cx="46482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1600200"/>
            <a:ext cx="3048000" cy="1371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1676400"/>
            <a:ext cx="2657231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types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86200" y="1066800"/>
            <a:ext cx="3505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Programmer-defined Types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3400" y="2286000"/>
            <a:ext cx="1172308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1905000" y="2286000"/>
            <a:ext cx="1172308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038600" y="2743200"/>
            <a:ext cx="2057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743200"/>
            <a:ext cx="2209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48200" y="3352800"/>
            <a:ext cx="3124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886200" y="4267200"/>
            <a:ext cx="4648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38600" y="4953000"/>
            <a:ext cx="2667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038600" y="22098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038600" y="43434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90600" y="6019800"/>
            <a:ext cx="6553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Java.lang</a:t>
            </a:r>
            <a:r>
              <a:rPr lang="en-US" dirty="0" smtClean="0">
                <a:solidFill>
                  <a:schemeClr val="tx1"/>
                </a:solidFill>
              </a:rPr>
              <a:t> types do not have to be imported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800" y="49530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81000" y="3048000"/>
            <a:ext cx="30480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2000" y="3657600"/>
            <a:ext cx="2057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33400" y="31242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java.lang</a:t>
            </a:r>
            <a:r>
              <a:rPr lang="en-US" dirty="0" smtClean="0"/>
              <a:t> Object Types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81000" y="4343400"/>
            <a:ext cx="30480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14400" y="4953000"/>
            <a:ext cx="2057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ArrayList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85800" y="44196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Object Types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09600" y="1066800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Predefined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729245117"/>
      </p:ext>
    </p:extLst>
  </p:cSld>
  <p:clrMapOvr>
    <a:masterClrMapping/>
  </p:clrMapOvr>
  <p:transition advTm="47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40CBD4C-0B58-45F6-BD26-03B19A0190F7}"/>
  <p:tag name="ATHENA.CUSTOMXMLCONTENT" val="&lt;?xml version=&quot;1.0&quot;?&gt;&lt;athena xmlns=&quot;http://schemas.microsoft.com/edu/athena&quot; version=&quot;0.1.3885.0&quot;&gt;&lt;timings duration=&quot;168763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C7E247B-5742-4DB6-AAB5-32685E495098}"/>
  <p:tag name="ATHENA.CUSTOMXMLCONTENT" val="&lt;?xml version=&quot;1.0&quot;?&gt;&lt;athena xmlns=&quot;http://schemas.microsoft.com/edu/athena&quot; version=&quot;0.1.3885.0&quot;&gt;&lt;media embedded=&quot;true&quot; recordStart=&quot;0&quot; recordEnd=&quot;187153&quot; recordLength=&quot;187153&quot; start=&quot;0&quot; end=&quot;18715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2.2"/>
  <p:tag name="ATHENA.CUSTOMXMLID" val="{861B9E90-C82B-4C85-B408-814135C0FD25}"/>
  <p:tag name="ATHENA.CUSTOMXMLCONTENT" val="&lt;?xml version=&quot;1.0&quot;?&gt;&lt;athena xmlns=&quot;http://schemas.microsoft.com/edu/athena&quot; version=&quot;0.1.3885.0&quot;&gt;&lt;timings duration=&quot;93299&quot;/&gt;&lt;/athena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B45FDA2-1F73-4AAF-A379-ADA72F24D682}"/>
  <p:tag name="ATHENA.CUSTOMXMLCONTENT" val="&lt;?xml version=&quot;1.0&quot;?&gt;&lt;athena xmlns=&quot;http://schemas.microsoft.com/edu/athena&quot; version=&quot;0.1.3885.0&quot;&gt;&lt;media embedded=&quot;true&quot; recordStart=&quot;0&quot; recordEnd=&quot;93299&quot; recordLength=&quot;93299&quot; start=&quot;0&quot; end=&quot;9329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5"/>
  <p:tag name="ATHENA.CUSTOMXMLID" val="{E5ECB2ED-DCA9-428B-B3B1-45F62E694FE3}"/>
  <p:tag name="ATHENA.CUSTOMXMLCONTENT" val="&lt;?xml version=&quot;1.0&quot;?&gt;&lt;athena xmlns=&quot;http://schemas.microsoft.com/edu/athena&quot; version=&quot;0.1.3885.0&quot;&gt;&lt;timings duration=&quot;59548&quot;/&gt;&lt;/athena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DFB94F0-667F-4279-969D-0744AB20DF21}"/>
  <p:tag name="ATHENA.CUSTOMXMLCONTENT" val="&lt;?xml version=&quot;1.0&quot;?&gt;&lt;athena xmlns=&quot;http://schemas.microsoft.com/edu/athena&quot; version=&quot;0.1.3885.0&quot;&gt;&lt;media embedded=&quot;true&quot; recordStart=&quot;0&quot; recordEnd=&quot;59548&quot; recordLength=&quot;59548&quot; start=&quot;0&quot; end=&quot;5954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DE636DA-CD77-4CEF-9AEA-F8E3964466B2}"/>
  <p:tag name="ATHENA.CUSTOMXMLCONTENT" val="&lt;?xml version=&quot;1.0&quot;?&gt;&lt;athena xmlns=&quot;http://schemas.microsoft.com/edu/athena&quot; version=&quot;0.1.3885.0&quot;&gt;&lt;timings duration=&quot;49831&quot;/&gt;&lt;/athena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946C761-0D32-4B96-AB42-8979927DA164}"/>
  <p:tag name="ATHENA.CUSTOMXMLCONTENT" val="&lt;?xml version=&quot;1.0&quot;?&gt;&lt;athena xmlns=&quot;http://schemas.microsoft.com/edu/athena&quot; version=&quot;0.1.3885.0&quot;&gt;&lt;media embedded=&quot;true&quot; recordStart=&quot;0&quot; recordEnd=&quot;49831&quot; recordLength=&quot;49831&quot; start=&quot;0&quot; end=&quot;49831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00A514B-D123-4CF0-9BB7-34BA05E99A16}"/>
  <p:tag name="ATHENA.CUSTOMXMLCONTENT" val="&lt;?xml version=&quot;1.0&quot;?&gt;&lt;athena xmlns=&quot;http://schemas.microsoft.com/edu/athena&quot; version=&quot;0.1.3885.0&quot;&gt;&lt;timings duration=&quot;56286&quot;/&gt;&lt;/athena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707E95F-EE97-4E41-9D9F-106C817522A5}"/>
  <p:tag name="ATHENA.CUSTOMXMLCONTENT" val="&lt;?xml version=&quot;1.0&quot;?&gt;&lt;athena xmlns=&quot;http://schemas.microsoft.com/edu/athena&quot; version=&quot;0.1.3885.0&quot;&gt;&lt;media embedded=&quot;true&quot; recordStart=&quot;0&quot; recordEnd=&quot;56286&quot; recordLength=&quot;56286&quot; start=&quot;0&quot; end=&quot;5628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4CC47E2-A7CC-42EA-ACA5-D2FC76476D05}"/>
  <p:tag name="ATHENA.CUSTOMXMLCONTENT" val="&lt;?xml version=&quot;1.0&quot;?&gt;&lt;athena xmlns=&quot;http://schemas.microsoft.com/edu/athena&quot; version=&quot;0.1.3885.0&quot;&gt;&lt;timings duration=&quot;124970&quot;/&gt;&lt;/athena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DF8C487-23A5-4C99-8A35-9591E94F9B01}"/>
  <p:tag name="ATHENA.CUSTOMXMLCONTENT" val="&lt;?xml version=&quot;1.0&quot;?&gt;&lt;athena xmlns=&quot;http://schemas.microsoft.com/edu/athena&quot; version=&quot;0.1.3885.0&quot;&gt;&lt;media embedded=&quot;true&quot; recordStart=&quot;0&quot; recordEnd=&quot;124970&quot; recordLength=&quot;124970&quot; start=&quot;0&quot; end=&quot;12497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1"/>
  <p:tag name="ATHENA.CUSTOMXMLID" val="{187EC484-FD4B-48D4-830C-DD0A43015730}"/>
  <p:tag name="ATHENA.CUSTOMXMLCONTENT" val="&lt;?xml version=&quot;1.0&quot;?&gt;&lt;athena xmlns=&quot;http://schemas.microsoft.com/edu/athena&quot; version=&quot;0.1.3885.0&quot;&gt;&lt;timings duration=&quot;82432&quot;/&gt;&lt;/athena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4ED9E05-EBD2-4C63-B265-E1EA0F644137}"/>
  <p:tag name="ATHENA.CUSTOMXMLCONTENT" val="&lt;?xml version=&quot;1.0&quot;?&gt;&lt;athena xmlns=&quot;http://schemas.microsoft.com/edu/athena&quot; version=&quot;0.1.3885.0&quot;&gt;&lt;timings duration=&quot;127710&quot;/&gt;&lt;/athena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07DB540-C9E4-49BF-B5FD-D909D4348503}"/>
  <p:tag name="ATHENA.CUSTOMXMLCONTENT" val="&lt;?xml version=&quot;1.0&quot;?&gt;&lt;athena xmlns=&quot;http://schemas.microsoft.com/edu/athena&quot; version=&quot;0.1.3885.0&quot;&gt;&lt;media embedded=&quot;true&quot; recordStart=&quot;0&quot; recordEnd=&quot;127710&quot; recordLength=&quot;127710&quot; start=&quot;0&quot; end=&quot;12771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1|0.4"/>
  <p:tag name="ATHENA.CUSTOMXMLID" val="{4D302AAF-E541-40BA-B070-55890DBA96AF}"/>
  <p:tag name="ATHENA.CUSTOMXMLCONTENT" val="&lt;?xml version=&quot;1.0&quot;?&gt;&lt;athena xmlns=&quot;http://schemas.microsoft.com/edu/athena&quot; version=&quot;0.1.3885.0&quot;&gt;&lt;timings duration=&quot;149072&quot;/&gt;&lt;/athena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339662C-8C0A-486F-86FF-53BA0B2DB2B8}"/>
  <p:tag name="ATHENA.CUSTOMXMLCONTENT" val="&lt;?xml version=&quot;1.0&quot;?&gt;&lt;athena xmlns=&quot;http://schemas.microsoft.com/edu/athena&quot; version=&quot;0.1.3885.0&quot;&gt;&lt;media embedded=&quot;true&quot; recordStart=&quot;0&quot; recordEnd=&quot;149072&quot; recordLength=&quot;149072&quot; start=&quot;0&quot; end=&quot;14907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1DAA38B-16C2-412E-A352-CD60504D2467}"/>
  <p:tag name="ATHENA.CUSTOMXMLCONTENT" val="&lt;?xml version=&quot;1.0&quot;?&gt;&lt;athena xmlns=&quot;http://schemas.microsoft.com/edu/athena&quot; version=&quot;0.1.3885.0&quot;&gt;&lt;media embedded=&quot;true&quot; recordStart=&quot;0&quot; recordEnd=&quot;82432&quot; recordLength=&quot;82432&quot; start=&quot;0&quot; end=&quot;8243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5"/>
  <p:tag name="ATHENA.CUSTOMXMLID" val="{E4B9EF22-ECD2-41A3-9306-C0A4C89A9329}"/>
  <p:tag name="ATHENA.CUSTOMXMLCONTENT" val="&lt;?xml version=&quot;1.0&quot;?&gt;&lt;athena xmlns=&quot;http://schemas.microsoft.com/edu/athena&quot; version=&quot;0.1.3885.0&quot;&gt;&lt;timings duration=&quot;64970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FA403D4-CDCB-40EB-9354-0BC27450CD7A}"/>
  <p:tag name="ATHENA.CUSTOMXMLCONTENT" val="&lt;?xml version=&quot;1.0&quot;?&gt;&lt;athena xmlns=&quot;http://schemas.microsoft.com/edu/athena&quot; version=&quot;0.1.3885.0&quot;&gt;&lt;media embedded=&quot;true&quot; recordStart=&quot;0&quot; recordEnd=&quot;64970&quot; recordLength=&quot;64970&quot; start=&quot;0&quot; end=&quot;6497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.9|7.2|3.1|83|0.8|52.3|0.8"/>
  <p:tag name="ATHENA.CUSTOMXMLID" val="{D4A24510-A04C-456C-9385-A9A63777DAE3}"/>
  <p:tag name="ATHENA.CUSTOMXMLCONTENT" val="&lt;?xml version=&quot;1.0&quot;?&gt;&lt;athena xmlns=&quot;http://schemas.microsoft.com/edu/athena&quot; version=&quot;0.1.3885.0&quot;&gt;&lt;timings duration=&quot;185899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2FD6F0E-6714-4A8F-937C-E460FCA4182F}"/>
  <p:tag name="ATHENA.CUSTOMXMLCONTENT" val="&lt;?xml version=&quot;1.0&quot;?&gt;&lt;athena xmlns=&quot;http://schemas.microsoft.com/edu/athena&quot; version=&quot;0.1.3885.0&quot;&gt;&lt;media embedded=&quot;true&quot; recordStart=&quot;0&quot; recordEnd=&quot;185899&quot; recordLength=&quot;185899&quot; start=&quot;0&quot; end=&quot;18589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"/>
  <p:tag name="ATHENA.CUSTOMXMLID" val="{6F33EB2C-6F90-4A27-9E27-221711D1F3C9}"/>
  <p:tag name="ATHENA.CUSTOMXMLCONTENT" val="&lt;?xml version=&quot;1.0&quot;?&gt;&lt;athena xmlns=&quot;http://schemas.microsoft.com/edu/athena&quot; version=&quot;0.1.3885.0&quot;&gt;&lt;timings duration=&quot;47288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AF969E7-05DB-4C0E-9C9E-CE23F5FA683E}"/>
  <p:tag name="ATHENA.CUSTOMXMLCONTENT" val="&lt;?xml version=&quot;1.0&quot;?&gt;&lt;athena xmlns=&quot;http://schemas.microsoft.com/edu/athena&quot; version=&quot;0.1.3885.0&quot;&gt;&lt;media embedded=&quot;true&quot; recordStart=&quot;0&quot; recordEnd=&quot;47288&quot; recordLength=&quot;47288&quot; start=&quot;0&quot; end=&quot;4728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6F9ABA8-1DC6-4F2D-848B-B4829AC4DC7A}"/>
  <p:tag name="ATHENA.CUSTOMXMLCONTENT" val="&lt;?xml version=&quot;1.0&quot;?&gt;&lt;athena xmlns=&quot;http://schemas.microsoft.com/edu/athena&quot; version=&quot;0.1.3885.0&quot;&gt;&lt;timings duration=&quot;19087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6CB9316-78E2-4644-96F0-6AABE5754F70}"/>
  <p:tag name="ATHENA.CUSTOMXMLCONTENT" val="&lt;?xml version=&quot;1.0&quot;?&gt;&lt;athena xmlns=&quot;http://schemas.microsoft.com/edu/athena&quot; version=&quot;0.1.3885.0&quot;&gt;&lt;media embedded=&quot;true&quot; recordStart=&quot;0&quot; recordEnd=&quot;168763&quot; recordLength=&quot;168763&quot; start=&quot;0&quot; end=&quot;16876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355D38F-C3FB-4EE7-AB07-61EC327C294E}"/>
  <p:tag name="ATHENA.CUSTOMXMLCONTENT" val="&lt;?xml version=&quot;1.0&quot;?&gt;&lt;athena xmlns=&quot;http://schemas.microsoft.com/edu/athena&quot; version=&quot;0.1.3885.0&quot;&gt;&lt;media embedded=&quot;true&quot; recordStart=&quot;0&quot; recordEnd=&quot;19087&quot; recordLength=&quot;19087&quot; start=&quot;0&quot; end=&quot;1908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9.7"/>
  <p:tag name="ATHENA.CUSTOMXMLID" val="{E3DCC5AE-344E-4B3E-90A4-77C4859663C9}"/>
  <p:tag name="ATHENA.CUSTOMXMLCONTENT" val="&lt;?xml version=&quot;1.0&quot;?&gt;&lt;athena xmlns=&quot;http://schemas.microsoft.com/edu/athena&quot; version=&quot;0.1.3885.0&quot;&gt;&lt;timings duration=&quot;165896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94DECEE-9448-4619-87EA-89F7A8BDBC08}"/>
  <p:tag name="ATHENA.CUSTOMXMLCONTENT" val="&lt;?xml version=&quot;1.0&quot;?&gt;&lt;athena xmlns=&quot;http://schemas.microsoft.com/edu/athena&quot; version=&quot;0.1.3885.0&quot;&gt;&lt;media embedded=&quot;true&quot; recordStart=&quot;0&quot; recordEnd=&quot;165896&quot; recordLength=&quot;165896&quot; start=&quot;0&quot; end=&quot;16589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3.6|2.9|49.8|1.7"/>
  <p:tag name="ATHENA.CUSTOMXMLID" val="{6221C244-12FD-416B-95FC-7D25055C378D}"/>
  <p:tag name="ATHENA.CUSTOMXMLCONTENT" val="&lt;?xml version=&quot;1.0&quot;?&gt;&lt;athena xmlns=&quot;http://schemas.microsoft.com/edu/athena&quot; version=&quot;0.1.3885.0&quot;&gt;&lt;timings duration=&quot;134816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6C64BD2-2BCE-40AC-8B8E-9162B424EED8}"/>
  <p:tag name="ATHENA.CUSTOMXMLCONTENT" val="&lt;?xml version=&quot;1.0&quot;?&gt;&lt;athena xmlns=&quot;http://schemas.microsoft.com/edu/athena&quot; version=&quot;0.1.3885.0&quot;&gt;&lt;media embedded=&quot;true&quot; recordStart=&quot;0&quot; recordEnd=&quot;134816&quot; recordLength=&quot;134816&quot; start=&quot;0&quot; end=&quot;13481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7.2|123.4|3.1|4.2|129.6|1.1|0.9|3|1.1|3.8|2.6"/>
  <p:tag name="ATHENA.CUSTOMXMLID" val="{5782AEBC-DC2A-42CA-BCB5-591BFE629B1D}"/>
  <p:tag name="ATHENA.CUSTOMXMLCONTENT" val="&lt;?xml version=&quot;1.0&quot;?&gt;&lt;athena xmlns=&quot;http://schemas.microsoft.com/edu/athena&quot; version=&quot;0.1.3885.0&quot;&gt;&lt;timings duration=&quot;348579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5F16572-2E0E-475F-ADCC-4785CBDE40BF}"/>
  <p:tag name="ATHENA.CUSTOMXMLCONTENT" val="&lt;?xml version=&quot;1.0&quot;?&gt;&lt;athena xmlns=&quot;http://schemas.microsoft.com/edu/athena&quot; version=&quot;0.1.3885.0&quot;&gt;&lt;media embedded=&quot;true&quot; recordStart=&quot;0&quot; recordEnd=&quot;348579&quot; recordLength=&quot;348579&quot; start=&quot;0&quot; end=&quot;34857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0.9"/>
  <p:tag name="ATHENA.CUSTOMXMLID" val="{2004F46B-D634-4EF3-B96E-2BFD60CFF38C}"/>
  <p:tag name="ATHENA.CUSTOMXMLCONTENT" val="&lt;?xml version=&quot;1.0&quot;?&gt;&lt;athena xmlns=&quot;http://schemas.microsoft.com/edu/athena&quot; version=&quot;0.1.3885.0&quot;&gt;&lt;timings duration=&quot;135605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643E828-9033-4A7F-A453-D87ED05BEF80}"/>
  <p:tag name="ATHENA.CUSTOMXMLCONTENT" val="&lt;?xml version=&quot;1.0&quot;?&gt;&lt;athena xmlns=&quot;http://schemas.microsoft.com/edu/athena&quot; version=&quot;0.1.3885.0&quot;&gt;&lt;media embedded=&quot;true&quot; recordStart=&quot;0&quot; recordEnd=&quot;135605&quot; recordLength=&quot;135605&quot; start=&quot;0&quot; end=&quot;13560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6CD4113-2B31-4F57-BD76-92D1083870F1}"/>
  <p:tag name="ATHENA.CUSTOMXMLCONTENT" val="&lt;?xml version=&quot;1.0&quot;?&gt;&lt;athena xmlns=&quot;http://schemas.microsoft.com/edu/athena&quot; version=&quot;0.1.3885.0&quot;&gt;&lt;timings duration=&quot;63762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"/>
  <p:tag name="ATHENA.CUSTOMXMLID" val="{1F4EFD8E-44D7-4597-9EE2-1E6551890247}"/>
  <p:tag name="ATHENA.CUSTOMXMLCONTENT" val="&lt;?xml version=&quot;1.0&quot;?&gt;&lt;athena xmlns=&quot;http://schemas.microsoft.com/edu/athena&quot; version=&quot;0.1.3885.0&quot;&gt;&lt;timings duration=&quot;1220&quot;/&gt;&lt;/athena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F49E45A-992D-4689-807B-2C712FCB01C7}"/>
  <p:tag name="ATHENA.CUSTOMXMLCONTENT" val="&lt;?xml version=&quot;1.0&quot;?&gt;&lt;athena xmlns=&quot;http://schemas.microsoft.com/edu/athena&quot; version=&quot;0.1.3885.0&quot;&gt;&lt;media embedded=&quot;true&quot; recordStart=&quot;0&quot; recordEnd=&quot;63762&quot; recordLength=&quot;63762&quot; start=&quot;0&quot; end=&quot;6376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C1FC34B-9FEA-4C70-8B7F-3D3D5C0A88DA}"/>
  <p:tag name="ATHENA.CUSTOMXMLCONTENT" val="&lt;?xml version=&quot;1.0&quot;?&gt;&lt;athena xmlns=&quot;http://schemas.microsoft.com/edu/athena&quot; version=&quot;0.1.3885.0&quot;&gt;&lt;timings duration=&quot;28840&quot;/&gt;&lt;/athena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7AC8F9C-C8F3-4834-B397-9822B2E39E47}"/>
  <p:tag name="ATHENA.CUSTOMXMLCONTENT" val="&lt;?xml version=&quot;1.0&quot;?&gt;&lt;athena xmlns=&quot;http://schemas.microsoft.com/edu/athena&quot; version=&quot;0.1.3885.0&quot;&gt;&lt;media embedded=&quot;true&quot; recordStart=&quot;0&quot; recordEnd=&quot;28840&quot; recordLength=&quot;28840&quot; start=&quot;0&quot; end=&quot;2884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203B74B-2259-473D-9927-AF666F7F211D}"/>
  <p:tag name="ATHENA.CUSTOMXMLCONTENT" val="&lt;?xml version=&quot;1.0&quot;?&gt;&lt;athena xmlns=&quot;http://schemas.microsoft.com/edu/athena&quot; version=&quot;0.1.3885.0&quot;&gt;&lt;timings duration=&quot;124146&quot;/&gt;&lt;/athen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088B6FF-F2D6-45EC-86E5-550D782C9B00}"/>
  <p:tag name="ATHENA.CUSTOMXMLCONTENT" val="&lt;?xml version=&quot;1.0&quot;?&gt;&lt;athena xmlns=&quot;http://schemas.microsoft.com/edu/athena&quot; version=&quot;0.1.3885.0&quot;&gt;&lt;media embedded=&quot;true&quot; recordStart=&quot;0&quot; recordEnd=&quot;124146&quot; recordLength=&quot;124146&quot; start=&quot;0&quot; end=&quot;12414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  <p:tag name="ATHENA.CUSTOMXMLID" val="{E23622D6-2D4A-48D7-9A39-C4AB175EF24E}"/>
  <p:tag name="ATHENA.CUSTOMXMLCONTENT" val="&lt;?xml version=&quot;1.0&quot;?&gt;&lt;athena xmlns=&quot;http://schemas.microsoft.com/edu/athena&quot; version=&quot;0.1.3885.0&quot;&gt;&lt;timings duration=&quot;34424&quot;/&gt;&lt;/athena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BB1D6EC-D6AD-42EE-A2F4-02C979E901DA}"/>
  <p:tag name="ATHENA.CUSTOMXMLCONTENT" val="&lt;?xml version=&quot;1.0&quot;?&gt;&lt;athena xmlns=&quot;http://schemas.microsoft.com/edu/athena&quot; version=&quot;0.1.3885.0&quot;&gt;&lt;media embedded=&quot;true&quot; recordStart=&quot;0&quot; recordEnd=&quot;34424&quot; recordLength=&quot;34424&quot; start=&quot;0&quot; end=&quot;3442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"/>
  <p:tag name="ATHENA.CUSTOMXMLID" val="{5B6D60D1-CE97-4BBE-BBF0-16127BEE2819}"/>
  <p:tag name="ATHENA.CUSTOMXMLCONTENT" val="&lt;?xml version=&quot;1.0&quot;?&gt;&lt;athena xmlns=&quot;http://schemas.microsoft.com/edu/athena&quot; version=&quot;0.1.3885.0&quot;&gt;&lt;timings duration=&quot;55032&quot;/&gt;&lt;/athena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EEFC4F3-57DB-4232-900C-5C432ED00876}"/>
  <p:tag name="ATHENA.CUSTOMXMLCONTENT" val="&lt;?xml version=&quot;1.0&quot;?&gt;&lt;athena xmlns=&quot;http://schemas.microsoft.com/edu/athena&quot; version=&quot;0.1.3885.0&quot;&gt;&lt;media embedded=&quot;true&quot; recordStart=&quot;0&quot; recordEnd=&quot;55032&quot; recordLength=&quot;55032&quot; start=&quot;0&quot; end=&quot;5503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DDA7BFE-82AE-493D-9C7C-AC03EBC37BC4}"/>
  <p:tag name="ATHENA.CUSTOMXMLCONTENT" val="&lt;?xml version=&quot;1.0&quot;?&gt;&lt;athena xmlns=&quot;http://schemas.microsoft.com/edu/athena&quot; version=&quot;0.1.3885.0&quot;&gt;&lt;timings duration=&quot;31209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A963054-3CC0-4145-B995-6D7F95B415D9}"/>
  <p:tag name="ATHENA.CUSTOMXMLCONTENT" val="&lt;?xml version=&quot;1.0&quot;?&gt;&lt;athena xmlns=&quot;http://schemas.microsoft.com/edu/athena&quot; version=&quot;0.1.3885.0&quot;&gt;&lt;media embedded=&quot;true&quot; recordStart=&quot;0&quot; recordEnd=&quot;1220&quot; recordLength=&quot;1220&quot; start=&quot;0&quot; end=&quot;122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839C773-5F86-4AF6-9CA8-748983DEFFEB}"/>
  <p:tag name="ATHENA.CUSTOMXMLCONTENT" val="&lt;?xml version=&quot;1.0&quot;?&gt;&lt;athena xmlns=&quot;http://schemas.microsoft.com/edu/athena&quot; version=&quot;0.1.3885.0&quot;&gt;&lt;media embedded=&quot;true&quot; recordStart=&quot;0&quot; recordEnd=&quot;31209&quot; recordLength=&quot;31209&quot; start=&quot;0&quot; end=&quot;3120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696ACF9-575E-4812-A1FE-01F33A2BE407}"/>
  <p:tag name="ATHENA.CUSTOMXMLCONTENT" val="&lt;?xml version=&quot;1.0&quot;?&gt;&lt;athena xmlns=&quot;http://schemas.microsoft.com/edu/athena&quot; version=&quot;0.1.3885.0&quot;&gt;&lt;timings duration=&quot;9486&quot;/&gt;&lt;/athena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3BEC42B-4839-447F-9995-6B9A94F0CD56}"/>
  <p:tag name="ATHENA.CUSTOMXMLCONTENT" val="&lt;?xml version=&quot;1.0&quot;?&gt;&lt;athena xmlns=&quot;http://schemas.microsoft.com/edu/athena&quot; version=&quot;0.1.3885.0&quot;&gt;&lt;media embedded=&quot;true&quot; recordStart=&quot;0&quot; recordEnd=&quot;9486&quot; recordLength=&quot;9486&quot; start=&quot;0&quot; end=&quot;948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860A55A-FDC7-46AF-A7E3-55408AB49201}"/>
  <p:tag name="ATHENA.CUSTOMXMLCONTENT" val="&lt;?xml version=&quot;1.0&quot;?&gt;&lt;athena xmlns=&quot;http://schemas.microsoft.com/edu/athena&quot; version=&quot;0.1.3885.0&quot;&gt;&lt;timings duration=&quot;5214&quot;/&gt;&lt;/athena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18A59A9-E719-4DE6-B477-88B8CECED673}"/>
  <p:tag name="ATHENA.CUSTOMXMLCONTENT" val="&lt;?xml version=&quot;1.0&quot;?&gt;&lt;athena xmlns=&quot;http://schemas.microsoft.com/edu/athena&quot; version=&quot;0.1.3885.0&quot;&gt;&lt;media embedded=&quot;true&quot; recordStart=&quot;0&quot; recordEnd=&quot;5214&quot; recordLength=&quot;5214&quot; start=&quot;0&quot; end=&quot;521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3C29C27-DC04-4D81-BDAB-05D9270787A5}"/>
  <p:tag name="ATHENA.CUSTOMXMLCONTENT" val="&lt;?xml version=&quot;1.0&quot;?&gt;&lt;athena xmlns=&quot;http://schemas.microsoft.com/edu/athena&quot; version=&quot;0.1.3885.0&quot;&gt;&lt;timings duration=&quot;4285&quot;/&gt;&lt;/athena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22FEE69-66B2-437E-BEDB-58EC9BB7D458}"/>
  <p:tag name="ATHENA.CUSTOMXMLCONTENT" val="&lt;?xml version=&quot;1.0&quot;?&gt;&lt;athena xmlns=&quot;http://schemas.microsoft.com/edu/athena&quot; version=&quot;0.1.3885.0&quot;&gt;&lt;media embedded=&quot;true&quot; recordStart=&quot;0&quot; recordEnd=&quot;4285&quot; recordLength=&quot;4285&quot; start=&quot;0&quot; end=&quot;428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C779BA6-11B5-4510-A54B-3EFFFF3FBC9A}"/>
  <p:tag name="ATHENA.CUSTOMXMLCONTENT" val="&lt;?xml version=&quot;1.0&quot;?&gt;&lt;athena xmlns=&quot;http://schemas.microsoft.com/edu/athena&quot; version=&quot;0.1.3885.0&quot;&gt;&lt;timings duration=&quot;14536&quot;/&gt;&lt;/athena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796DA49-9959-4A05-8B0E-F448D5ABBAF7}"/>
  <p:tag name="ATHENA.CUSTOMXMLCONTENT" val="&lt;?xml version=&quot;1.0&quot;?&gt;&lt;athena xmlns=&quot;http://schemas.microsoft.com/edu/athena&quot; version=&quot;0.1.3885.0&quot;&gt;&lt;media embedded=&quot;true&quot; recordStart=&quot;0&quot; recordEnd=&quot;14536&quot; recordLength=&quot;14536&quot; start=&quot;0&quot; end=&quot;1453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3.1|5.6"/>
  <p:tag name="ATHENA.CUSTOMXMLID" val="{F2BF0B62-745E-4AB2-8D87-ED7A4B060250}"/>
  <p:tag name="ATHENA.CUSTOMXMLCONTENT" val="&lt;?xml version=&quot;1.0&quot;?&gt;&lt;athena xmlns=&quot;http://schemas.microsoft.com/edu/athena&quot; version=&quot;0.1.3885.0&quot;&gt;&lt;timings duration=&quot;73376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2"/>
  <p:tag name="ATHENA.CUSTOMXMLID" val="{11DF049A-111C-4E33-99F7-F940C344E055}"/>
  <p:tag name="ATHENA.CUSTOMXMLCONTENT" val="&lt;?xml version=&quot;1.0&quot;?&gt;&lt;athena xmlns=&quot;http://schemas.microsoft.com/edu/athena&quot; version=&quot;0.1.3885.0&quot;&gt;&lt;timings duration=&quot;21223&quot;/&gt;&lt;/athena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C9FE307-F82F-471E-944C-A2BC00C09519}"/>
  <p:tag name="ATHENA.CUSTOMXMLCONTENT" val="&lt;?xml version=&quot;1.0&quot;?&gt;&lt;athena xmlns=&quot;http://schemas.microsoft.com/edu/athena&quot; version=&quot;0.1.3885.0&quot;&gt;&lt;media embedded=&quot;true&quot; recordStart=&quot;0&quot; recordEnd=&quot;73376&quot; recordLength=&quot;73376&quot; start=&quot;0&quot; end=&quot;7337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7"/>
  <p:tag name="ATHENA.CUSTOMXMLID" val="{7A49DECF-1EDE-4B89-8A7A-90954A24BB35}"/>
  <p:tag name="ATHENA.CUSTOMXMLCONTENT" val="&lt;?xml version=&quot;1.0&quot;?&gt;&lt;athena xmlns=&quot;http://schemas.microsoft.com/edu/athena&quot; version=&quot;0.1.3885.0&quot;&gt;&lt;timings duration=&quot;285420&quot;/&gt;&lt;/athena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9392E10-C2DE-4F5C-91A4-310CFF1AFDB8}"/>
  <p:tag name="ATHENA.CUSTOMXMLCONTENT" val="&lt;?xml version=&quot;1.0&quot;?&gt;&lt;athena xmlns=&quot;http://schemas.microsoft.com/edu/athena&quot; version=&quot;0.1.3885.0&quot;&gt;&lt;media embedded=&quot;true&quot; recordStart=&quot;0&quot; recordEnd=&quot;285420&quot; recordLength=&quot;285420&quot; start=&quot;0&quot; end=&quot;28542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1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7"/>
  <p:tag name="ATHENA.CUSTOMXMLID" val="{35F44FF5-D8A3-4E10-A94F-45DBC04C3F94}"/>
  <p:tag name="ATHENA.CUSTOMXMLCONTENT" val="&lt;?xml version=&quot;1.0&quot;?&gt;&lt;athena xmlns=&quot;http://schemas.microsoft.com/edu/athena&quot; version=&quot;0.1.3885.0&quot;&gt;&lt;timings duration=&quot;13236&quot;/&gt;&lt;/athena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96163E0-AA32-4259-8FC3-ECAAB601322C}"/>
  <p:tag name="ATHENA.CUSTOMXMLCONTENT" val="&lt;?xml version=&quot;1.0&quot;?&gt;&lt;athena xmlns=&quot;http://schemas.microsoft.com/edu/athena&quot; version=&quot;0.1.3885.0&quot;&gt;&lt;media embedded=&quot;true&quot; recordStart=&quot;0&quot; recordEnd=&quot;13236&quot; recordLength=&quot;13236&quot; start=&quot;0&quot; end=&quot;1323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9|27.2|1.1|2.5|1.7|4.5|0.8"/>
  <p:tag name="ATHENA.CUSTOMXMLID" val="{60F158D7-D9EC-41E0-A76B-3F9E68C3821F}"/>
  <p:tag name="ATHENA.CUSTOMXMLCONTENT" val="&lt;?xml version=&quot;1.0&quot;?&gt;&lt;athena xmlns=&quot;http://schemas.microsoft.com/edu/athena&quot; version=&quot;0.1.3885.0&quot;&gt;&lt;timings duration=&quot;138577&quot;/&gt;&lt;/athena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AC9D0A4-B283-43CA-AB1D-3456526F2AA7}"/>
  <p:tag name="ATHENA.CUSTOMXMLCONTENT" val="&lt;?xml version=&quot;1.0&quot;?&gt;&lt;athena xmlns=&quot;http://schemas.microsoft.com/edu/athena&quot; version=&quot;0.1.3885.0&quot;&gt;&lt;media embedded=&quot;true&quot; recordStart=&quot;0&quot; recordEnd=&quot;138577&quot; recordLength=&quot;138577&quot; start=&quot;0&quot; end=&quot;13857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.6|1.2"/>
  <p:tag name="ATHENA.CUSTOMXMLID" val="{A20DFA0F-9228-44C5-BEC1-452C14541B31}"/>
  <p:tag name="ATHENA.CUSTOMXMLCONTENT" val="&lt;?xml version=&quot;1.0&quot;?&gt;&lt;athena xmlns=&quot;http://schemas.microsoft.com/edu/athena&quot; version=&quot;0.1.3885.0&quot;&gt;&lt;timings duration=&quot;132354&quot;/&gt;&lt;/athena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5280C58-ADC5-4AFE-85BE-FEE23ECD8EFE}"/>
  <p:tag name="ATHENA.CUSTOMXMLCONTENT" val="&lt;?xml version=&quot;1.0&quot;?&gt;&lt;athena xmlns=&quot;http://schemas.microsoft.com/edu/athena&quot; version=&quot;0.1.3885.0&quot;&gt;&lt;media embedded=&quot;true&quot; recordStart=&quot;0&quot; recordEnd=&quot;132354&quot; recordLength=&quot;132354&quot; start=&quot;0&quot; end=&quot;13235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822B4AC-BDF6-4C80-B9DF-BD8E0FF8D4D3}"/>
  <p:tag name="ATHENA.CUSTOMXMLCONTENT" val="&lt;?xml version=&quot;1.0&quot;?&gt;&lt;athena xmlns=&quot;http://schemas.microsoft.com/edu/athena&quot; version=&quot;0.1.3885.0&quot;&gt;&lt;media embedded=&quot;true&quot; recordStart=&quot;0&quot; recordEnd=&quot;21223&quot; recordLength=&quot;21223&quot; start=&quot;0&quot; end=&quot;2122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DBB64F8-10E9-467F-B587-77C4764159F6}"/>
  <p:tag name="ATHENA.CUSTOMXMLCONTENT" val="&lt;?xml version=&quot;1.0&quot;?&gt;&lt;athena xmlns=&quot;http://schemas.microsoft.com/edu/athena&quot; version=&quot;0.1.3885.0&quot;&gt;&lt;timings duration=&quot;206565&quot;/&gt;&lt;/athena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957D91F-42C2-4B13-9A5D-300E9C4A1235}"/>
  <p:tag name="ATHENA.CUSTOMXMLCONTENT" val="&lt;?xml version=&quot;1.0&quot;?&gt;&lt;athena xmlns=&quot;http://schemas.microsoft.com/edu/athena&quot; version=&quot;0.1.3885.0&quot;&gt;&lt;media embedded=&quot;true&quot; recordStart=&quot;0&quot; recordEnd=&quot;206565&quot; recordLength=&quot;206565&quot; start=&quot;0&quot; end=&quot;20656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F154E32-1FCF-4020-9E45-40042C6F1280}"/>
  <p:tag name="ATHENA.CUSTOMXMLCONTENT" val="&lt;?xml version=&quot;1.0&quot;?&gt;&lt;athena xmlns=&quot;http://schemas.microsoft.com/edu/athena&quot; version=&quot;0.1.3885.0&quot;&gt;&lt;timings duration=&quot;77416&quot;/&gt;&lt;/athena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6C5E637-C6AA-4264-8070-FEBDE0A5F7B6}"/>
  <p:tag name="ATHENA.CUSTOMXMLCONTENT" val="&lt;?xml version=&quot;1.0&quot;?&gt;&lt;athena xmlns=&quot;http://schemas.microsoft.com/edu/athena&quot; version=&quot;0.1.3885.0&quot;&gt;&lt;media embedded=&quot;true&quot; recordStart=&quot;0&quot; recordEnd=&quot;77416&quot; recordLength=&quot;77416&quot; start=&quot;0&quot; end=&quot;7741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9CA0E14-6EAC-4920-B4AC-5532A567C319}"/>
  <p:tag name="ATHENA.CUSTOMXMLCONTENT" val="&lt;?xml version=&quot;1.0&quot;?&gt;&lt;athena xmlns=&quot;http://schemas.microsoft.com/edu/athena&quot; version=&quot;0.1.3885.0&quot;&gt;&lt;timings duration=&quot;18019&quot;/&gt;&lt;/athena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CB6C38D-F53E-4CFF-A20D-1FA29213ED84}"/>
  <p:tag name="ATHENA.CUSTOMXMLCONTENT" val="&lt;?xml version=&quot;1.0&quot;?&gt;&lt;athena xmlns=&quot;http://schemas.microsoft.com/edu/athena&quot; version=&quot;0.1.3885.0&quot;&gt;&lt;media embedded=&quot;true&quot; recordStart=&quot;0&quot; recordEnd=&quot;18019&quot; recordLength=&quot;18019&quot; start=&quot;0&quot; end=&quot;1801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"/>
  <p:tag name="ATHENA.CUSTOMXMLID" val="{4897429F-6DCB-47A3-A668-AF7BE07B94B2}"/>
  <p:tag name="ATHENA.CUSTOMXMLCONTENT" val="&lt;?xml version=&quot;1.0&quot;?&gt;&lt;athena xmlns=&quot;http://schemas.microsoft.com/edu/athena&quot; version=&quot;0.1.3885.0&quot;&gt;&lt;timings duration=&quot;142432&quot;/&gt;&lt;/athena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05AA9D0-9DFD-4541-9DB7-F8399CD68E43}"/>
  <p:tag name="ATHENA.CUSTOMXMLCONTENT" val="&lt;?xml version=&quot;1.0&quot;?&gt;&lt;athena xmlns=&quot;http://schemas.microsoft.com/edu/athena&quot; version=&quot;0.1.3885.0&quot;&gt;&lt;media embedded=&quot;true&quot; recordStart=&quot;0&quot; recordEnd=&quot;142432&quot; recordLength=&quot;142432&quot; start=&quot;0&quot; end=&quot;14243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8C32BB5-02E4-4E91-B37E-C70615D3E666}"/>
  <p:tag name="ATHENA.CUSTOMXMLCONTENT" val="&lt;?xml version=&quot;1.0&quot;?&gt;&lt;athena xmlns=&quot;http://schemas.microsoft.com/edu/athena&quot; version=&quot;0.1.3885.0&quot;&gt;&lt;timings duration=&quot;23500&quot;/&gt;&lt;/athena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973E0D4-6C6C-48D4-9D14-B0F6FE1E4D78}"/>
  <p:tag name="ATHENA.CUSTOMXMLCONTENT" val="&lt;?xml version=&quot;1.0&quot;?&gt;&lt;athena xmlns=&quot;http://schemas.microsoft.com/edu/athena&quot; version=&quot;0.1.3885.0&quot;&gt;&lt;media embedded=&quot;true&quot; recordStart=&quot;0&quot; recordEnd=&quot;23500&quot; recordLength=&quot;23500&quot; start=&quot;0&quot; end=&quot;23500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0.7"/>
  <p:tag name="ATHENA.CUSTOMXMLID" val="{E09F5AD2-BD3F-4D50-AEB9-7D1890FFA6BB}"/>
  <p:tag name="ATHENA.CUSTOMXMLCONTENT" val="&lt;?xml version=&quot;1.0&quot;?&gt;&lt;athena xmlns=&quot;http://schemas.microsoft.com/edu/athena&quot; version=&quot;0.1.3885.0&quot;&gt;&lt;timings duration=&quot;369244&quot;/&gt;&lt;/athena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3|1.9"/>
  <p:tag name="ATHENA.CUSTOMXMLID" val="{68509888-8439-4031-BC0D-2CB2481E2E35}"/>
  <p:tag name="ATHENA.CUSTOMXMLCONTENT" val="&lt;?xml version=&quot;1.0&quot;?&gt;&lt;athena xmlns=&quot;http://schemas.microsoft.com/edu/athena&quot; version=&quot;0.1.3885.0&quot;&gt;&lt;timings duration=&quot;59629&quot;/&gt;&lt;/athena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A6177A3-26B5-4B8F-8E8E-16C1B9B6EBA4}"/>
  <p:tag name="ATHENA.CUSTOMXMLCONTENT" val="&lt;?xml version=&quot;1.0&quot;?&gt;&lt;athena xmlns=&quot;http://schemas.microsoft.com/edu/athena&quot; version=&quot;0.1.3885.0&quot;&gt;&lt;media embedded=&quot;true&quot; recordStart=&quot;0&quot; recordEnd=&quot;59629&quot; recordLength=&quot;59629&quot; start=&quot;0&quot; end=&quot;59629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124AF38-A6CB-49FD-A82D-98806D2202B6}"/>
  <p:tag name="ATHENA.CUSTOMXMLCONTENT" val="&lt;?xml version=&quot;1.0&quot;?&gt;&lt;athena xmlns=&quot;http://schemas.microsoft.com/edu/athena&quot; version=&quot;0.1.3885.0&quot;&gt;&lt;timings duration=&quot;3437&quot;/&gt;&lt;/athena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E23DA66-370C-43C4-B79D-005C47475D7B}"/>
  <p:tag name="ATHENA.CUSTOMXMLCONTENT" val="&lt;?xml version=&quot;1.0&quot;?&gt;&lt;athena xmlns=&quot;http://schemas.microsoft.com/edu/athena&quot; version=&quot;0.1.3885.0&quot;&gt;&lt;media embedded=&quot;true&quot; recordStart=&quot;0&quot; recordEnd=&quot;3437&quot; recordLength=&quot;3437&quot; start=&quot;0&quot; end=&quot;343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B00AC31-52BF-432E-BFF6-239E4E73D210}"/>
  <p:tag name="ATHENA.CUSTOMXMLCONTENT" val="&lt;?xml version=&quot;1.0&quot;?&gt;&lt;athena xmlns=&quot;http://schemas.microsoft.com/edu/athena&quot; version=&quot;0.1.3885.0&quot;&gt;&lt;timings duration=&quot;2415&quot;/&gt;&lt;/athena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8E93458-AB76-4D40-B152-584D838927EF}"/>
  <p:tag name="ATHENA.CUSTOMXMLCONTENT" val="&lt;?xml version=&quot;1.0&quot;?&gt;&lt;athena xmlns=&quot;http://schemas.microsoft.com/edu/athena&quot; version=&quot;0.1.3885.0&quot;&gt;&lt;media embedded=&quot;true&quot; recordStart=&quot;0&quot; recordEnd=&quot;2415&quot; recordLength=&quot;2415&quot; start=&quot;0&quot; end=&quot;241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2.1|1.4"/>
  <p:tag name="ATHENA.CUSTOMXMLID" val="{B20D2635-4E29-4AB0-8F21-3247BF4E5E7C}"/>
  <p:tag name="ATHENA.CUSTOMXMLCONTENT" val="&lt;?xml version=&quot;1.0&quot;?&gt;&lt;athena xmlns=&quot;http://schemas.microsoft.com/edu/athena&quot; version=&quot;0.1.3885.0&quot;&gt;&lt;timings duration=&quot;183577&quot;/&gt;&lt;/athena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5998DDF-AE3B-4695-B0D8-DC457C763F57}"/>
  <p:tag name="ATHENA.CUSTOMXMLCONTENT" val="&lt;?xml version=&quot;1.0&quot;?&gt;&lt;athena xmlns=&quot;http://schemas.microsoft.com/edu/athena&quot; version=&quot;0.1.3885.0&quot;&gt;&lt;media embedded=&quot;true&quot; recordStart=&quot;0&quot; recordEnd=&quot;183577&quot; recordLength=&quot;183577&quot; start=&quot;0&quot; end=&quot;18357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412A495-5DDB-4BBF-8C00-7D896997E3F3}"/>
  <p:tag name="ATHENA.CUSTOMXMLCONTENT" val="&lt;?xml version=&quot;1.0&quot;?&gt;&lt;athena xmlns=&quot;http://schemas.microsoft.com/edu/athena&quot; version=&quot;0.1.3885.0&quot;&gt;&lt;timings duration=&quot;73422&quot;/&gt;&lt;/athena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02BBD66-8DE6-4878-91E2-6389A0E15461}"/>
  <p:tag name="ATHENA.CUSTOMXMLCONTENT" val="&lt;?xml version=&quot;1.0&quot;?&gt;&lt;athena xmlns=&quot;http://schemas.microsoft.com/edu/athena&quot; version=&quot;0.1.3885.0&quot;&gt;&lt;media embedded=&quot;true&quot; recordStart=&quot;0&quot; recordEnd=&quot;73422&quot; recordLength=&quot;73422&quot; start=&quot;0&quot; end=&quot;73422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BA3C1A2-E722-409E-A7D0-6B5BCB353F31}"/>
  <p:tag name="ATHENA.CUSTOMXMLCONTENT" val="&lt;?xml version=&quot;1.0&quot;?&gt;&lt;athena xmlns=&quot;http://schemas.microsoft.com/edu/athena&quot; version=&quot;0.1.3885.0&quot;&gt;&lt;media embedded=&quot;true&quot; recordStart=&quot;0&quot; recordEnd=&quot;369244&quot; recordLength=&quot;369244&quot; start=&quot;0&quot; end=&quot;36924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9|4.3|1.2|1.4|0.9|0.8|2.9|30.5|1"/>
  <p:tag name="ATHENA.CUSTOMXMLID" val="{FD5BB7FE-34E8-4A4F-94C9-E06289A93519}"/>
  <p:tag name="ATHENA.CUSTOMXMLCONTENT" val="&lt;?xml version=&quot;1.0&quot;?&gt;&lt;athena xmlns=&quot;http://schemas.microsoft.com/edu/athena&quot; version=&quot;0.1.3885.0&quot;&gt;&lt;timings duration=&quot;62415&quot;/&gt;&lt;/athena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7351A89-E728-4E57-98B9-C074EA67F590}"/>
  <p:tag name="ATHENA.CUSTOMXMLCONTENT" val="&lt;?xml version=&quot;1.0&quot;?&gt;&lt;athena xmlns=&quot;http://schemas.microsoft.com/edu/athena&quot; version=&quot;0.1.3885.0&quot;&gt;&lt;media embedded=&quot;true&quot; recordStart=&quot;0&quot; recordEnd=&quot;62415&quot; recordLength=&quot;62415&quot; start=&quot;0&quot; end=&quot;6241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FA58D56-9F12-41CF-B9C4-219A36C1B439}"/>
  <p:tag name="ATHENA.CUSTOMXMLCONTENT" val="&lt;?xml version=&quot;1.0&quot;?&gt;&lt;athena xmlns=&quot;http://schemas.microsoft.com/edu/athena&quot; version=&quot;0.1.3885.0&quot;&gt;&lt;timings duration=&quot;38035&quot;/&gt;&lt;/athena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5A0E044-AF6F-4635-98E9-F3ED2DFB1C4D}"/>
  <p:tag name="ATHENA.CUSTOMXMLCONTENT" val="&lt;?xml version=&quot;1.0&quot;?&gt;&lt;athena xmlns=&quot;http://schemas.microsoft.com/edu/athena&quot; version=&quot;0.1.3885.0&quot;&gt;&lt;media embedded=&quot;true&quot; recordStart=&quot;0&quot; recordEnd=&quot;38035&quot; recordLength=&quot;38035&quot; start=&quot;0&quot; end=&quot;38035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9A0F579-185E-447B-AD8F-1F77AD8DAA04}"/>
  <p:tag name="ATHENA.CUSTOMXMLCONTENT" val="&lt;?xml version=&quot;1.0&quot;?&gt;&lt;athena xmlns=&quot;http://schemas.microsoft.com/edu/athena&quot; version=&quot;0.1.3885.0&quot;&gt;&lt;timings duration=&quot;50678&quot;/&gt;&lt;/athena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C537C35-0619-4B96-946D-2BE249FD4697}"/>
  <p:tag name="ATHENA.CUSTOMXMLCONTENT" val="&lt;?xml version=&quot;1.0&quot;?&gt;&lt;athena xmlns=&quot;http://schemas.microsoft.com/edu/athena&quot; version=&quot;0.1.3885.0&quot;&gt;&lt;media embedded=&quot;true&quot; recordStart=&quot;0&quot; recordEnd=&quot;50678&quot; recordLength=&quot;50678&quot; start=&quot;0&quot; end=&quot;5067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835B4340-0693-41F2-A597-0AD433EA634D}"/>
  <p:tag name="ATHENA.CUSTOMXMLCONTENT" val="&lt;?xml version=&quot;1.0&quot;?&gt;&lt;athena xmlns=&quot;http://schemas.microsoft.com/edu/athena&quot; version=&quot;0.1.3885.0&quot;&gt;&lt;timings duration=&quot;22954&quot;/&gt;&lt;/athena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8494040-4474-4CC1-8909-68C8F4242D0B}"/>
  <p:tag name="ATHENA.CUSTOMXMLCONTENT" val="&lt;?xml version=&quot;1.0&quot;?&gt;&lt;athena xmlns=&quot;http://schemas.microsoft.com/edu/athena&quot; version=&quot;0.1.3885.0&quot;&gt;&lt;media embedded=&quot;true&quot; recordStart=&quot;0&quot; recordEnd=&quot;22954&quot; recordLength=&quot;22954&quot; start=&quot;0&quot; end=&quot;22954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"/>
  <p:tag name="ATHENA.CUSTOMXMLID" val="{3D9FC28C-283F-4BE6-8C84-D6427AB61C6C}"/>
  <p:tag name="ATHENA.CUSTOMXMLCONTENT" val="&lt;?xml version=&quot;1.0&quot;?&gt;&lt;athena xmlns=&quot;http://schemas.microsoft.com/edu/athena&quot; version=&quot;0.1.3885.0&quot;&gt;&lt;timings duration=&quot;100868&quot;/&gt;&lt;/athena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D973343-48C3-47BF-9C36-0A0CFAB2DA67}"/>
  <p:tag name="ATHENA.CUSTOMXMLCONTENT" val="&lt;?xml version=&quot;1.0&quot;?&gt;&lt;athena xmlns=&quot;http://schemas.microsoft.com/edu/athena&quot; version=&quot;0.1.3885.0&quot;&gt;&lt;media embedded=&quot;true&quot; recordStart=&quot;0&quot; recordEnd=&quot;100868&quot; recordLength=&quot;100868&quot; start=&quot;0&quot; end=&quot;100868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5.9"/>
  <p:tag name="ATHENA.CUSTOMXMLID" val="{530E244C-ABBD-456C-8977-190BD348B3CF}"/>
  <p:tag name="ATHENA.CUSTOMXMLCONTENT" val="&lt;?xml version=&quot;1.0&quot;?&gt;&lt;athena xmlns=&quot;http://schemas.microsoft.com/edu/athena&quot; version=&quot;0.1.3885.0&quot;&gt;&lt;timings duration=&quot;187153&quot;/&gt;&lt;/athena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3.5|1.1|0.7|1.2|23.6"/>
  <p:tag name="ATHENA.CUSTOMXMLID" val="{EB2FC7BF-478A-4076-BEB5-3EA06320AE32}"/>
  <p:tag name="ATHENA.CUSTOMXMLCONTENT" val="&lt;?xml version=&quot;1.0&quot;?&gt;&lt;athena xmlns=&quot;http://schemas.microsoft.com/edu/athena&quot; version=&quot;0.1.3885.0&quot;&gt;&lt;timings duration=&quot;47753&quot;/&gt;&lt;/athena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1DC6C39-5A54-4D2A-9C69-DF2FD81EECD5}"/>
  <p:tag name="ATHENA.CUSTOMXMLCONTENT" val="&lt;?xml version=&quot;1.0&quot;?&gt;&lt;athena xmlns=&quot;http://schemas.microsoft.com/edu/athena&quot; version=&quot;0.1.3885.0&quot;&gt;&lt;media embedded=&quot;true&quot; recordStart=&quot;0&quot; recordEnd=&quot;47753&quot; recordLength=&quot;47753&quot; start=&quot;0&quot; end=&quot;4775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1AF9807-69E8-4AB5-A958-FD31D8CF1C6D}"/>
  <p:tag name="ATHENA.CUSTOMXMLCONTENT" val="&lt;?xml version=&quot;1.0&quot;?&gt;&lt;athena xmlns=&quot;http://schemas.microsoft.com/edu/athena&quot; version=&quot;0.1.3885.0&quot;&gt;&lt;timings duration=&quot;14443&quot;/&gt;&lt;/athena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F89CD2F-2D35-4AD4-BF01-A80BE5D364E4}"/>
  <p:tag name="ATHENA.CUSTOMXMLCONTENT" val="&lt;?xml version=&quot;1.0&quot;?&gt;&lt;athena xmlns=&quot;http://schemas.microsoft.com/edu/athena&quot; version=&quot;0.1.3885.0&quot;&gt;&lt;media embedded=&quot;true&quot; recordStart=&quot;0&quot; recordEnd=&quot;14443&quot; recordLength=&quot;14443&quot; start=&quot;0&quot; end=&quot;14443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7|1.6|10.7"/>
  <p:tag name="ATHENA.CUSTOMXMLID" val="{897AA27D-AC09-4359-AC59-D3BA67DD3832}"/>
  <p:tag name="ATHENA.CUSTOMXMLCONTENT" val="&lt;?xml version=&quot;1.0&quot;?&gt;&lt;athena xmlns=&quot;http://schemas.microsoft.com/edu/athena&quot; version=&quot;0.1.3885.0&quot;&gt;&lt;timings duration=&quot;64366&quot;/&gt;&lt;/athena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F5660AFD-D586-498F-876B-37C19AEC06B0}"/>
  <p:tag name="ATHENA.CUSTOMXMLCONTENT" val="&lt;?xml version=&quot;1.0&quot;?&gt;&lt;athena xmlns=&quot;http://schemas.microsoft.com/edu/athena&quot; version=&quot;0.1.3885.0&quot;&gt;&lt;media embedded=&quot;true&quot; recordStart=&quot;0&quot; recordEnd=&quot;64366&quot; recordLength=&quot;64366&quot; start=&quot;0&quot; end=&quot;64366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9|1.1|0.8"/>
  <p:tag name="ATHENA.CUSTOMXMLID" val="{EB0CC5EC-D28D-451B-8DD4-B6A34439E13A}"/>
  <p:tag name="ATHENA.CUSTOMXMLCONTENT" val="&lt;?xml version=&quot;1.0&quot;?&gt;&lt;athena xmlns=&quot;http://schemas.microsoft.com/edu/athena&quot; version=&quot;0.1.3885.0&quot;&gt;&lt;timings duration=&quot;79877&quot;/&gt;&lt;/athena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F678F57-8D43-4D0A-9DF5-53BF4B555EB4}"/>
  <p:tag name="ATHENA.CUSTOMXMLCONTENT" val="&lt;?xml version=&quot;1.0&quot;?&gt;&lt;athena xmlns=&quot;http://schemas.microsoft.com/edu/athena&quot; version=&quot;0.1.3885.0&quot;&gt;&lt;media embedded=&quot;true&quot; recordStart=&quot;0&quot; recordEnd=&quot;79877&quot; recordLength=&quot;79877&quot; start=&quot;0&quot; end=&quot;79877&quot; audioFormat=&quot;{00000161-0000-0010-8000-00AA00389B71}&quot; audioRate=&quot;22050&quot; muted=&quot;false&quot; volume=&quot;0.8&quot; fadeIn=&quot;0&quot; fadeOut=&quot;0&quot; audioOnly=&quot;true&quot;/&gt;&lt;/athena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5|0.6"/>
  <p:tag name="ATHENA.CUSTOMXMLID" val="{87632ECE-174D-407F-BE2B-923ABB4FABE9}"/>
  <p:tag name="ATHENA.CUSTOMXMLCONTENT" val="&lt;?xml version=&quot;1.0&quot;?&gt;&lt;athena xmlns=&quot;http://schemas.microsoft.com/edu/athena&quot; version=&quot;0.1.3885.0&quot;&gt;&lt;timings duration=&quot;180559&quot;/&gt;&lt;/athena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52A2701-1504-454A-84C2-D6AE4D6524FF}"/>
  <p:tag name="ATHENA.CUSTOMXMLCONTENT" val="&lt;?xml version=&quot;1.0&quot;?&gt;&lt;athena xmlns=&quot;http://schemas.microsoft.com/edu/athena&quot; version=&quot;0.1.3885.0&quot;&gt;&lt;media embedded=&quot;true&quot; recordStart=&quot;0&quot; recordEnd=&quot;180559&quot; recordLength=&quot;180559&quot; start=&quot;0&quot; end=&quot;180559&quot; audioFormat=&quot;{00000161-0000-0010-8000-00AA00389B71}&quot; audioRate=&quot;22050&quot; muted=&quot;false&quot; volume=&quot;0.8&quot; fadeIn=&quot;0&quot; fadeOut=&quot;0&quot; audioOnly=&quot;true&quot;/&gt;&lt;/athen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athena xmlns="http://schemas.microsoft.com/edu/athena" version="0.1.3885.0">
  <timings duration="185899"/>
</athena>
</file>

<file path=customXml/item10.xml><?xml version="1.0" encoding="utf-8"?>
<athena xmlns="http://schemas.microsoft.com/edu/athena" version="0.1.3885.0">
  <timings duration="59548"/>
</athena>
</file>

<file path=customXml/item100.xml><?xml version="1.0" encoding="utf-8"?>
<athena xmlns="http://schemas.microsoft.com/edu/athena" version="0.1.3885.0">
  <media embedded="true" recordStart="0" recordEnd="105025" recordLength="105025" start="0" end="105025" audioFormat="{00000161-0000-0010-8000-00AA00389B71}" audioRate="16000" muted="false" volume="0.5" fadeIn="0" fadeOut="0" audioOnly="true"/>
</athena>
</file>

<file path=customXml/item101.xml><?xml version="1.0" encoding="utf-8"?>
<athena xmlns="http://schemas.microsoft.com/edu/athena" version="0.1.3885.0">
  <timings duration="105025"/>
</athena>
</file>

<file path=customXml/item102.xml><?xml version="1.0" encoding="utf-8"?>
<athena xmlns="http://schemas.microsoft.com/edu/athena" version="0.1.3885.0">
  <media embedded="true" recordStart="0" recordEnd="1220" recordLength="1220" start="0" end="1220" audioFormat="{00000161-0000-0010-8000-00AA00389B71}" audioRate="22050" muted="false" volume="0.8" fadeIn="0" fadeOut="0" audioOnly="true"/>
</athena>
</file>

<file path=customXml/item103.xml><?xml version="1.0" encoding="utf-8"?>
<athena xmlns="http://schemas.microsoft.com/edu/athena" version="0.1.3885.0">
  <media embedded="true" recordStart="0" recordEnd="348579" recordLength="348579" start="0" end="348579" audioFormat="{00000161-0000-0010-8000-00AA00389B71}" audioRate="22050" muted="false" volume="0.8" fadeIn="0" fadeOut="0" audioOnly="true"/>
</athena>
</file>

<file path=customXml/item104.xml><?xml version="1.0" encoding="utf-8"?>
<athena xmlns="http://schemas.microsoft.com/edu/athena" version="0.1.3885.0">
  <timings duration="4285"/>
</athena>
</file>

<file path=customXml/item105.xml><?xml version="1.0" encoding="utf-8"?>
<athena xmlns="http://schemas.microsoft.com/edu/athena" version="0.1.3885.0">
  <media embedded="true" recordStart="0" recordEnd="23500" recordLength="23500" start="0" end="23500" audioFormat="{00000161-0000-0010-8000-00AA00389B71}" audioRate="22050" muted="false" volume="0.8" fadeIn="0" fadeOut="0" audioOnly="true"/>
</athena>
</file>

<file path=customXml/item106.xml><?xml version="1.0" encoding="utf-8"?>
<athena xmlns="http://schemas.microsoft.com/edu/athena" version="0.1.3885.0">
  <timings duration="74753"/>
</athena>
</file>

<file path=customXml/item107.xml><?xml version="1.0" encoding="utf-8"?>
<athena xmlns="http://schemas.microsoft.com/edu/athena" version="0.1.3885.0">
  <media embedded="true" recordStart="0" recordEnd="104961" recordLength="104961" start="0" end="104961" audioFormat="{00000161-0000-0010-8000-00AA00389B71}" audioRate="16000" muted="false" volume="0.5" fadeIn="0" fadeOut="0" audioOnly="true"/>
</athena>
</file>

<file path=customXml/item108.xml><?xml version="1.0" encoding="utf-8"?>
<athena xmlns="http://schemas.microsoft.com/edu/athena" version="0.1.3885.0">
  <timings duration="19087"/>
</athena>
</file>

<file path=customXml/item109.xml><?xml version="1.0" encoding="utf-8"?>
<athena xmlns="http://schemas.microsoft.com/edu/athena" version="0.1.3885.0">
  <media embedded="true" recordStart="0" recordEnd="9486" recordLength="9486" start="0" end="9486" audioFormat="{00000161-0000-0010-8000-00AA00389B71}" audioRate="22050" muted="false" volume="0.8" fadeIn="0" fadeOut="0" audioOnly="true"/>
</athena>
</file>

<file path=customXml/item11.xml><?xml version="1.0" encoding="utf-8"?>
<athena xmlns="http://schemas.microsoft.com/edu/athena" version="0.1.3885.0">
  <media embedded="true" recordStart="0" recordEnd="74753" recordLength="74753" start="0" end="74753" audioFormat="{00000161-0000-0010-8000-00AA00389B71}" audioRate="16000" muted="false" volume="0.5" fadeIn="0" fadeOut="0" audioOnly="true"/>
</athena>
</file>

<file path=customXml/item110.xml><?xml version="1.0" encoding="utf-8"?>
<athena xmlns="http://schemas.microsoft.com/edu/athena" version="0.1.3885.0">
  <timings duration="77416"/>
</athena>
</file>

<file path=customXml/item111.xml><?xml version="1.0" encoding="utf-8"?>
<athena xmlns="http://schemas.microsoft.com/edu/athena" version="0.1.3885.0">
  <media embedded="true" recordStart="0" recordEnd="50678" recordLength="50678" start="0" end="50678" audioFormat="{00000161-0000-0010-8000-00AA00389B71}" audioRate="22050" muted="false" volume="0.8" fadeIn="0" fadeOut="0" audioOnly="true"/>
</athena>
</file>

<file path=customXml/item112.xml><?xml version="1.0" encoding="utf-8"?>
<athena xmlns="http://schemas.microsoft.com/edu/athena" version="0.1.3885.0">
  <timings duration="100868"/>
</athena>
</file>

<file path=customXml/item113.xml><?xml version="1.0" encoding="utf-8"?>
<athena xmlns="http://schemas.microsoft.com/edu/athena" version="0.1.3885.0">
  <media embedded="true" recordStart="0" recordEnd="149072" recordLength="149072" start="0" end="149072" audioFormat="{00000161-0000-0010-8000-00AA00389B71}" audioRate="22050" muted="false" volume="0.8" fadeIn="0" fadeOut="0" audioOnly="true"/>
</athena>
</file>

<file path=customXml/item114.xml><?xml version="1.0" encoding="utf-8"?>
<athena xmlns="http://schemas.microsoft.com/edu/athena" version="0.1.3885.0">
  <timings duration="3690"/>
</athena>
</file>

<file path=customXml/item115.xml><?xml version="1.0" encoding="utf-8"?>
<athena xmlns="http://schemas.microsoft.com/edu/athena" version="0.1.3885.0">
  <media embedded="true" recordStart="0" recordEnd="185899" recordLength="185899" start="0" end="185899" audioFormat="{00000161-0000-0010-8000-00AA00389B71}" audioRate="22050" muted="false" volume="0.8" fadeIn="0" fadeOut="0" audioOnly="true"/>
</athena>
</file>

<file path=customXml/item116.xml><?xml version="1.0" encoding="utf-8"?>
<athena xmlns="http://schemas.microsoft.com/edu/athena" version="0.1.3885.0">
  <timings duration="34424"/>
</athena>
</file>

<file path=customXml/item117.xml><?xml version="1.0" encoding="utf-8"?>
<athena xmlns="http://schemas.microsoft.com/edu/athena" version="0.1.3885.0">
  <media embedded="true" recordStart="0" recordEnd="132354" recordLength="132354" start="0" end="132354" audioFormat="{00000161-0000-0010-8000-00AA00389B71}" audioRate="22050" muted="false" volume="0.8" fadeIn="0" fadeOut="0" audioOnly="true"/>
</athena>
</file>

<file path=customXml/item118.xml><?xml version="1.0" encoding="utf-8"?>
<athena xmlns="http://schemas.microsoft.com/edu/athena" version="0.1.3885.0">
  <timings duration="56286"/>
</athena>
</file>

<file path=customXml/item119.xml><?xml version="1.0" encoding="utf-8"?>
<athena xmlns="http://schemas.microsoft.com/edu/athena" version="0.1.3885.0">
  <media embedded="true" recordStart="0" recordEnd="3690" recordLength="3690" start="0" end="3690" audioFormat="{00000001-0000-0010-8000-00AA00389B71}" audioRate="11025" muted="false" volume="0.5" fadeIn="0" fadeOut="0" audioOnly="true"/>
</athena>
</file>

<file path=customXml/item12.xml><?xml version="1.0" encoding="utf-8"?>
<athena xmlns="http://schemas.microsoft.com/edu/athena" version="0.1.3885.0">
  <timings duration="3690"/>
</athena>
</file>

<file path=customXml/item120.xml><?xml version="1.0" encoding="utf-8"?>
<athena xmlns="http://schemas.microsoft.com/edu/athena" version="0.1.3885.0">
  <timings duration="187153"/>
</athena>
</file>

<file path=customXml/item121.xml><?xml version="1.0" encoding="utf-8"?>
<athena xmlns="http://schemas.microsoft.com/edu/athena" version="0.1.3885.0">
  <media embedded="true" recordStart="0" recordEnd="28840" recordLength="28840" start="0" end="28840" audioFormat="{00000161-0000-0010-8000-00AA00389B71}" audioRate="22050" muted="false" volume="0.8" fadeIn="0" fadeOut="0" audioOnly="true"/>
</athena>
</file>

<file path=customXml/item122.xml><?xml version="1.0" encoding="utf-8"?>
<athena xmlns="http://schemas.microsoft.com/edu/athena" version="0.1.3885.0">
  <timings duration="285420"/>
</athena>
</file>

<file path=customXml/item123.xml><?xml version="1.0" encoding="utf-8"?>
<athena xmlns="http://schemas.microsoft.com/edu/athena" version="0.1.3885.0">
  <media embedded="true" recordStart="0" recordEnd="2415" recordLength="2415" start="0" end="2415" audioFormat="{00000161-0000-0010-8000-00AA00389B71}" audioRate="22050" muted="false" volume="0.8" fadeIn="0" fadeOut="0" audioOnly="true"/>
</athena>
</file>

<file path=customXml/item124.xml><?xml version="1.0" encoding="utf-8"?>
<athena xmlns="http://schemas.microsoft.com/edu/athena" version="0.1.3885.0">
  <timings duration="73422"/>
</athena>
</file>

<file path=customXml/item125.xml><?xml version="1.0" encoding="utf-8"?>
<athena xmlns="http://schemas.microsoft.com/edu/athena" version="0.1.3885.0">
  <timings duration="64366"/>
</athena>
</file>

<file path=customXml/item126.xml><?xml version="1.0" encoding="utf-8"?>
<athena xmlns="http://schemas.microsoft.com/edu/athena" version="0.1.3885.0">
  <media embedded="true" recordStart="0" recordEnd="93299" recordLength="93299" start="0" end="93299" audioFormat="{00000161-0000-0010-8000-00AA00389B71}" audioRate="22050" muted="false" volume="0.8" fadeIn="0" fadeOut="0" audioOnly="true"/>
</athena>
</file>

<file path=customXml/item127.xml><?xml version="1.0" encoding="utf-8"?>
<athena xmlns="http://schemas.microsoft.com/edu/athena" version="0.1.3885.0">
  <media embedded="true" recordStart="0" recordEnd="59548" recordLength="59548" start="0" end="59548" audioFormat="{00000161-0000-0010-8000-00AA00389B71}" audioRate="22050" muted="false" volume="0.8" fadeIn="0" fadeOut="0" audioOnly="true"/>
</athena>
</file>

<file path=customXml/item128.xml><?xml version="1.0" encoding="utf-8"?>
<athena xmlns="http://schemas.microsoft.com/edu/athena" version="0.1.3885.0">
  <timings duration="105025"/>
</athena>
</file>

<file path=customXml/item129.xml><?xml version="1.0" encoding="utf-8"?>
<athena xmlns="http://schemas.microsoft.com/edu/athena" version="0.1.3885.0">
  <timings duration="1220"/>
</athena>
</file>

<file path=customXml/item13.xml><?xml version="1.0" encoding="utf-8"?>
<athena xmlns="http://schemas.microsoft.com/edu/athena" version="0.1.3885.0">
  <media embedded="true" recordStart="0" recordEnd="21223" recordLength="21223" start="0" end="21223" audioFormat="{00000161-0000-0010-8000-00AA00389B71}" audioRate="22050" muted="false" volume="0.8" fadeIn="0" fadeOut="0" audioOnly="true"/>
</athena>
</file>

<file path=customXml/item130.xml><?xml version="1.0" encoding="utf-8"?>
<athena xmlns="http://schemas.microsoft.com/edu/athena" version="0.1.3885.0">
  <media embedded="true" recordStart="0" recordEnd="187153" recordLength="187153" start="0" end="187153" audioFormat="{00000161-0000-0010-8000-00AA00389B71}" audioRate="22050" muted="false" volume="0.8" fadeIn="0" fadeOut="0" audioOnly="true"/>
</athena>
</file>

<file path=customXml/item131.xml><?xml version="1.0" encoding="utf-8"?>
<athena xmlns="http://schemas.microsoft.com/edu/athena" version="0.1.3885.0">
  <timings duration="348579"/>
</athena>
</file>

<file path=customXml/item132.xml><?xml version="1.0" encoding="utf-8"?>
<athena xmlns="http://schemas.microsoft.com/edu/athena" version="0.1.3885.0">
  <media embedded="true" recordStart="0" recordEnd="14536" recordLength="14536" start="0" end="14536" audioFormat="{00000161-0000-0010-8000-00AA00389B71}" audioRate="22050" muted="false" volume="0.8" fadeIn="0" fadeOut="0" audioOnly="true"/>
</athena>
</file>

<file path=customXml/item133.xml><?xml version="1.0" encoding="utf-8"?>
<athena xmlns="http://schemas.microsoft.com/edu/athena" version="0.1.3885.0">
  <timings duration="23500"/>
</athena>
</file>

<file path=customXml/item134.xml><?xml version="1.0" encoding="utf-8"?>
<athena xmlns="http://schemas.microsoft.com/edu/athena" version="0.1.3885.0">
  <media embedded="true" recordStart="0" recordEnd="47753" recordLength="47753" start="0" end="47753" audioFormat="{00000161-0000-0010-8000-00AA00389B71}" audioRate="22050" muted="false" volume="0.8" fadeIn="0" fadeOut="0" audioOnly="true"/>
</athena>
</file>

<file path=customXml/item135.xml><?xml version="1.0" encoding="utf-8"?>
<athena xmlns="http://schemas.microsoft.com/edu/athena" version="0.1.3885.0">
  <timings duration="149072"/>
</athena>
</file>

<file path=customXml/item136.xml><?xml version="1.0" encoding="utf-8"?>
<athena xmlns="http://schemas.microsoft.com/edu/athena" version="0.1.3885.0">
  <media embedded="true" recordStart="0" recordEnd="4489" recordLength="4489" start="0" end="4489" audioFormat="{00000161-0000-0010-8000-00AA00389B71}" audioRate="16000" muted="false" volume="0.5" fadeIn="0" fadeOut="0" audioOnly="true"/>
</athena>
</file>

<file path=customXml/item137.xml><?xml version="1.0" encoding="utf-8"?>
<athena xmlns="http://schemas.microsoft.com/edu/athena" version="0.1.3885.0">
  <media embedded="true" recordStart="0" recordEnd="3690" recordLength="3690" start="0" end="3690" audioFormat="{00000001-0000-0010-8000-00AA00389B71}" audioRate="11025" muted="false" volume="0.5" fadeIn="0" fadeOut="0" audioOnly="true"/>
</athena>
</file>

<file path=customXml/item138.xml><?xml version="1.0" encoding="utf-8"?>
<athena xmlns="http://schemas.microsoft.com/edu/athena" version="0.1.3885.0">
  <media embedded="true" recordStart="0" recordEnd="165896" recordLength="165896" start="0" end="165896" audioFormat="{00000161-0000-0010-8000-00AA00389B71}" audioRate="22050" muted="false" volume="0.8" fadeIn="0" fadeOut="0" audioOnly="true"/>
</athena>
</file>

<file path=customXml/item139.xml><?xml version="1.0" encoding="utf-8"?>
<athena xmlns="http://schemas.microsoft.com/edu/athena" version="0.1.3885.0">
  <timings duration="9486"/>
</athena>
</file>

<file path=customXml/item14.xml><?xml version="1.0" encoding="utf-8"?>
<athena xmlns="http://schemas.microsoft.com/edu/athena" version="0.1.3885.0">
  <timings duration="47753"/>
</athena>
</file>

<file path=customXml/item140.xml><?xml version="1.0" encoding="utf-8"?>
<athena xmlns="http://schemas.microsoft.com/edu/athena" version="0.1.3885.0">
  <media embedded="true" recordStart="0" recordEnd="18019" recordLength="18019" start="0" end="18019" audioFormat="{00000161-0000-0010-8000-00AA00389B71}" audioRate="22050" muted="false" volume="0.8" fadeIn="0" fadeOut="0" audioOnly="true"/>
</athena>
</file>

<file path=customXml/item141.xml><?xml version="1.0" encoding="utf-8"?>
<athena xmlns="http://schemas.microsoft.com/edu/athena" version="0.1.3885.0">
  <timings duration="50678"/>
</athena>
</file>

<file path=customXml/item142.xml><?xml version="1.0" encoding="utf-8"?>
<athena xmlns="http://schemas.microsoft.com/edu/athena" version="0.1.3885.0">
  <timings duration="104961"/>
</athena>
</file>

<file path=customXml/item15.xml><?xml version="1.0" encoding="utf-8"?>
<athena xmlns="http://schemas.microsoft.com/edu/athena" version="0.1.3885.0">
  <media embedded="true" recordStart="0" recordEnd="79877" recordLength="79877" start="0" end="79877" audioFormat="{00000161-0000-0010-8000-00AA00389B71}" audioRate="22050" muted="false" volume="0.8" fadeIn="0" fadeOut="0" audioOnly="true"/>
</athena>
</file>

<file path=customXml/item16.xml><?xml version="1.0" encoding="utf-8"?>
<athena xmlns="http://schemas.microsoft.com/edu/athena" version="0.1.3885.0">
  <timings duration="165896"/>
</athena>
</file>

<file path=customXml/item17.xml><?xml version="1.0" encoding="utf-8"?>
<athena xmlns="http://schemas.microsoft.com/edu/athena" version="0.1.3885.0">
  <media embedded="true" recordStart="0" recordEnd="135605" recordLength="135605" start="0" end="135605" audioFormat="{00000161-0000-0010-8000-00AA00389B71}" audioRate="22050" muted="false" volume="0.8" fadeIn="0" fadeOut="0" audioOnly="true"/>
</athena>
</file>

<file path=customXml/item18.xml><?xml version="1.0" encoding="utf-8"?>
<athena xmlns="http://schemas.microsoft.com/edu/athena" version="0.1.3885.0">
  <media embedded="true" recordStart="0" recordEnd="5214" recordLength="5214" start="0" end="5214" audioFormat="{00000161-0000-0010-8000-00AA00389B71}" audioRate="22050" muted="false" volume="0.8" fadeIn="0" fadeOut="0" audioOnly="true"/>
</athena>
</file>

<file path=customXml/item19.xml><?xml version="1.0" encoding="utf-8"?>
<athena xmlns="http://schemas.microsoft.com/edu/athena" version="0.1.3885.0">
  <timings duration="14536"/>
</athena>
</file>

<file path=customXml/item2.xml><?xml version="1.0" encoding="utf-8"?>
<athena xmlns="http://schemas.microsoft.com/edu/athena" version="0.1.3885.0">
  <media embedded="true" recordStart="0" recordEnd="124970" recordLength="124970" start="0" end="124970" audioFormat="{00000161-0000-0010-8000-00AA00389B71}" audioRate="22050" muted="false" volume="0.8" fadeIn="0" fadeOut="0" audioOnly="true"/>
</athena>
</file>

<file path=customXml/item20.xml><?xml version="1.0" encoding="utf-8"?>
<athena xmlns="http://schemas.microsoft.com/edu/athena" version="0.1.3885.0">
  <timings duration="18019"/>
</athena>
</file>

<file path=customXml/item21.xml><?xml version="1.0" encoding="utf-8"?>
<athena xmlns="http://schemas.microsoft.com/edu/athena" version="0.1.3885.0">
  <media embedded="true" recordStart="0" recordEnd="59629" recordLength="59629" start="0" end="59629" audioFormat="{00000161-0000-0010-8000-00AA00389B71}" audioRate="22050" muted="false" volume="0.8" fadeIn="0" fadeOut="0" audioOnly="true"/>
</athena>
</file>

<file path=customXml/item22.xml><?xml version="1.0" encoding="utf-8"?>
<athena xmlns="http://schemas.microsoft.com/edu/athena" version="0.1.3885.0">
  <media embedded="true" recordStart="0" recordEnd="51689" recordLength="51689" start="0" end="51689" audioFormat="{00000161-0000-0010-8000-00AA00389B71}" audioRate="22050" muted="false" volume="0.8" fadeIn="0" fadeOut="0" audioOnly="true"/>
</athena>
</file>

<file path=customXml/item23.xml><?xml version="1.0" encoding="utf-8"?>
<athena xmlns="http://schemas.microsoft.com/edu/athena" version="0.1.3885.0">
  <timings duration="3690"/>
</athena>
</file>

<file path=customXml/item24.xml><?xml version="1.0" encoding="utf-8"?>
<athena xmlns="http://schemas.microsoft.com/edu/athena" version="0.1.3885.0">
  <timings duration="4489"/>
</athena>
</file>

<file path=customXml/item25.xml><?xml version="1.0" encoding="utf-8"?>
<athena xmlns="http://schemas.microsoft.com/edu/athena" version="0.1.3885.0">
  <media embedded="true" recordStart="0" recordEnd="175617" recordLength="175617" start="0" end="175617" audioFormat="{00000161-0000-0010-8000-00AA00389B71}" audioRate="16000" muted="false" volume="0.5" fadeIn="0" fadeOut="0" audioOnly="true"/>
</athena>
</file>

<file path=customXml/item26.xml><?xml version="1.0" encoding="utf-8"?>
<athena xmlns="http://schemas.microsoft.com/edu/athena" version="0.1.3885.0">
  <timings duration="62415"/>
</athena>
</file>

<file path=customXml/item27.xml><?xml version="1.0" encoding="utf-8"?>
<athena xmlns="http://schemas.microsoft.com/edu/athena" version="0.1.3885.0">
  <media embedded="true" recordStart="0" recordEnd="22954" recordLength="22954" start="0" end="22954" audioFormat="{00000161-0000-0010-8000-00AA00389B71}" audioRate="22050" muted="false" volume="0.8" fadeIn="0" fadeOut="0" audioOnly="true"/>
</athena>
</file>

<file path=customXml/item28.xml><?xml version="1.0" encoding="utf-8"?>
<athena xmlns="http://schemas.microsoft.com/edu/athena" version="0.1.3885.0">
  <timings duration="82432"/>
</athena>
</file>

<file path=customXml/item29.xml><?xml version="1.0" encoding="utf-8"?>
<athena xmlns="http://schemas.microsoft.com/edu/athena" version="0.1.3885.0">
  <media embedded="true" recordStart="0" recordEnd="47288" recordLength="47288" start="0" end="47288" audioFormat="{00000161-0000-0010-8000-00AA00389B71}" audioRate="22050" muted="false" volume="0.8" fadeIn="0" fadeOut="0" audioOnly="true"/>
</athena>
</file>

<file path=customXml/item3.xml><?xml version="1.0" encoding="utf-8"?>
<athena xmlns="http://schemas.microsoft.com/edu/athena" version="0.1.3885.0">
  <media embedded="true" recordStart="0" recordEnd="82432" recordLength="82432" start="0" end="82432" audioFormat="{00000161-0000-0010-8000-00AA00389B71}" audioRate="22050" muted="false" volume="0.8" fadeIn="0" fadeOut="0" audioOnly="true"/>
</athena>
</file>

<file path=customXml/item30.xml><?xml version="1.0" encoding="utf-8"?>
<athena xmlns="http://schemas.microsoft.com/edu/athena" version="0.1.3885.0">
  <media embedded="true" recordStart="0" recordEnd="124146" recordLength="124146" start="0" end="124146" audioFormat="{00000161-0000-0010-8000-00AA00389B71}" audioRate="22050" muted="false" volume="0.8" fadeIn="0" fadeOut="0" audioOnly="true"/>
</athena>
</file>

<file path=customXml/item31.xml><?xml version="1.0" encoding="utf-8"?>
<athena xmlns="http://schemas.microsoft.com/edu/athena" version="0.1.3885.0">
  <timings duration="55032"/>
</athena>
</file>

<file path=customXml/item32.xml><?xml version="1.0" encoding="utf-8"?>
<athena xmlns="http://schemas.microsoft.com/edu/athena" version="0.1.3885.0">
  <media embedded="true" recordStart="0" recordEnd="206565" recordLength="206565" start="0" end="206565" audioFormat="{00000161-0000-0010-8000-00AA00389B71}" audioRate="22050" muted="false" volume="0.8" fadeIn="0" fadeOut="0" audioOnly="true"/>
</athena>
</file>

<file path=customXml/item33.xml><?xml version="1.0" encoding="utf-8"?>
<athena xmlns="http://schemas.microsoft.com/edu/athena" version="0.1.3885.0">
  <media embedded="true" recordStart="0" recordEnd="49831" recordLength="49831" start="0" end="49831" audioFormat="{00000161-0000-0010-8000-00AA00389B71}" audioRate="22050" muted="false" volume="0.8" fadeIn="0" fadeOut="0" audioOnly="true"/>
</athena>
</file>

<file path=customXml/item34.xml><?xml version="1.0" encoding="utf-8"?>
<athena xmlns="http://schemas.microsoft.com/edu/athena" version="0.1.3885.0">
  <timings duration="124970"/>
</athena>
</file>

<file path=customXml/item35.xml><?xml version="1.0" encoding="utf-8"?>
<athena xmlns="http://schemas.microsoft.com/edu/athena" version="0.1.3885.0">
  <timings duration="74753"/>
</athena>
</file>

<file path=customXml/item36.xml><?xml version="1.0" encoding="utf-8"?>
<athena xmlns="http://schemas.microsoft.com/edu/athena" version="0.1.3885.0">
  <media embedded="true" recordStart="0" recordEnd="3690" recordLength="3690" start="0" end="3690" audioFormat="{00000001-0000-0010-8000-00AA00389B71}" audioRate="11025" muted="false" volume="0.5" fadeIn="0" fadeOut="0" audioOnly="true"/>
</athena>
</file>

<file path=customXml/item37.xml><?xml version="1.0" encoding="utf-8"?>
<athena xmlns="http://schemas.microsoft.com/edu/athena" version="0.1.3885.0">
  <timings duration="13236"/>
</athena>
</file>

<file path=customXml/item38.xml><?xml version="1.0" encoding="utf-8"?>
<athena xmlns="http://schemas.microsoft.com/edu/athena" version="0.1.3885.0">
  <timings duration="59629"/>
</athena>
</file>

<file path=customXml/item39.xml><?xml version="1.0" encoding="utf-8"?>
<athena xmlns="http://schemas.microsoft.com/edu/athena" version="0.1.3885.0">
  <media embedded="true" recordStart="0" recordEnd="183577" recordLength="183577" start="0" end="183577" audioFormat="{00000161-0000-0010-8000-00AA00389B71}" audioRate="22050" muted="false" volume="0.8" fadeIn="0" fadeOut="0" audioOnly="true"/>
</athena>
</file>

<file path=customXml/item4.xml><?xml version="1.0" encoding="utf-8"?>
<athena xmlns="http://schemas.microsoft.com/edu/athena" version="0.1.3885.0">
  <timings duration="28840"/>
</athena>
</file>

<file path=customXml/item40.xml><?xml version="1.0" encoding="utf-8"?>
<athena xmlns="http://schemas.microsoft.com/edu/athena" version="0.1.3885.0">
  <media embedded="true" recordStart="0" recordEnd="14443" recordLength="14443" start="0" end="14443" audioFormat="{00000161-0000-0010-8000-00AA00389B71}" audioRate="22050" muted="false" volume="0.8" fadeIn="0" fadeOut="0" audioOnly="true"/>
</athena>
</file>

<file path=customXml/item41.xml><?xml version="1.0" encoding="utf-8"?>
<athena xmlns="http://schemas.microsoft.com/edu/athena" version="0.1.3885.0">
  <timings duration="79877"/>
</athena>
</file>

<file path=customXml/item42.xml><?xml version="1.0" encoding="utf-8"?>
<athena xmlns="http://schemas.microsoft.com/edu/athena" version="0.1.3885.0">
  <timings duration="175617"/>
</athena>
</file>

<file path=customXml/item43.xml><?xml version="1.0" encoding="utf-8"?>
<athena xmlns="http://schemas.microsoft.com/edu/athena" version="0.1.3885.0">
  <media embedded="true" recordStart="0" recordEnd="168763" recordLength="168763" start="0" end="168763" audioFormat="{00000161-0000-0010-8000-00AA00389B71}" audioRate="22050" muted="false" volume="0.8" fadeIn="0" fadeOut="0" audioOnly="true"/>
</athena>
</file>

<file path=customXml/item44.xml><?xml version="1.0" encoding="utf-8"?>
<athena xmlns="http://schemas.microsoft.com/edu/athena" version="0.1.3885.0">
  <timings duration="21223"/>
</athena>
</file>

<file path=customXml/item45.xml><?xml version="1.0" encoding="utf-8"?>
<athena xmlns="http://schemas.microsoft.com/edu/athena" version="0.1.3885.0">
  <media embedded="true" recordStart="0" recordEnd="134816" recordLength="134816" start="0" end="134816" audioFormat="{00000161-0000-0010-8000-00AA00389B71}" audioRate="22050" muted="false" volume="0.8" fadeIn="0" fadeOut="0" audioOnly="true"/>
</athena>
</file>

<file path=customXml/item46.xml><?xml version="1.0" encoding="utf-8"?>
<athena xmlns="http://schemas.microsoft.com/edu/athena" version="0.1.3885.0">
  <timings duration="135605"/>
</athena>
</file>

<file path=customXml/item47.xml><?xml version="1.0" encoding="utf-8"?>
<athena xmlns="http://schemas.microsoft.com/edu/athena" version="0.1.3885.0">
  <media embedded="true" recordStart="0" recordEnd="73376" recordLength="73376" start="0" end="73376" audioFormat="{00000161-0000-0010-8000-00AA00389B71}" audioRate="22050" muted="false" volume="0.8" fadeIn="0" fadeOut="0" audioOnly="true"/>
</athena>
</file>

<file path=customXml/item48.xml><?xml version="1.0" encoding="utf-8"?>
<athena xmlns="http://schemas.microsoft.com/edu/athena" version="0.1.3885.0">
  <timings duration="51689"/>
</athena>
</file>

<file path=customXml/item49.xml><?xml version="1.0" encoding="utf-8"?>
<athena xmlns="http://schemas.microsoft.com/edu/athena" version="0.1.3885.0">
  <media embedded="true" recordStart="0" recordEnd="3690" recordLength="3690" start="0" end="3690" audioFormat="{00000001-0000-0010-8000-00AA00389B71}" audioRate="11025" muted="false" volume="0.5" fadeIn="0" fadeOut="0" audioOnly="true"/>
</athena>
</file>

<file path=customXml/item5.xml><?xml version="1.0" encoding="utf-8"?>
<athena xmlns="http://schemas.microsoft.com/edu/athena" version="0.1.3885.0">
  <media embedded="true" recordStart="0" recordEnd="55032" recordLength="55032" start="0" end="55032" audioFormat="{00000161-0000-0010-8000-00AA00389B71}" audioRate="22050" muted="false" volume="0.8" fadeIn="0" fadeOut="0" audioOnly="true"/>
</athena>
</file>

<file path=customXml/item50.xml><?xml version="1.0" encoding="utf-8"?>
<athena xmlns="http://schemas.microsoft.com/edu/athena" version="0.1.3885.0">
  <timings duration="5214"/>
</athena>
</file>

<file path=customXml/item51.xml><?xml version="1.0" encoding="utf-8"?>
<athena xmlns="http://schemas.microsoft.com/edu/athena" version="0.1.3885.0">
  <timings duration="206565"/>
</athena>
</file>

<file path=customXml/item52.xml><?xml version="1.0" encoding="utf-8"?>
<athena xmlns="http://schemas.microsoft.com/edu/athena" version="0.1.3885.0">
  <media embedded="true" recordStart="0" recordEnd="142432" recordLength="142432" start="0" end="142432" audioFormat="{00000161-0000-0010-8000-00AA00389B71}" audioRate="22050" muted="false" volume="0.8" fadeIn="0" fadeOut="0" audioOnly="true"/>
</athena>
</file>

<file path=customXml/item53.xml><?xml version="1.0" encoding="utf-8"?>
<athena xmlns="http://schemas.microsoft.com/edu/athena" version="0.1.3885.0">
  <media embedded="true" recordStart="0" recordEnd="38035" recordLength="38035" start="0" end="38035" audioFormat="{00000161-0000-0010-8000-00AA00389B71}" audioRate="22050" muted="false" volume="0.8" fadeIn="0" fadeOut="0" audioOnly="true"/>
</athena>
</file>

<file path=customXml/item54.xml><?xml version="1.0" encoding="utf-8"?>
<athena xmlns="http://schemas.microsoft.com/edu/athena" version="0.1.3885.0">
  <timings duration="22954"/>
</athena>
</file>

<file path=customXml/item55.xml><?xml version="1.0" encoding="utf-8"?>
<athena xmlns="http://schemas.microsoft.com/edu/athena" version="0.1.3885.0">
  <timings duration="3690"/>
</athena>
</file>

<file path=customXml/item56.xml><?xml version="1.0" encoding="utf-8"?>
<athena xmlns="http://schemas.microsoft.com/edu/athena" version="0.1.3885.0">
  <media embedded="true" recordStart="0" recordEnd="4489" recordLength="4489" start="0" end="4489" audioFormat="{00000161-0000-0010-8000-00AA00389B71}" audioRate="16000" muted="false" volume="0.5" fadeIn="0" fadeOut="0" audioOnly="true"/>
</athena>
</file>

<file path=customXml/item57.xml><?xml version="1.0" encoding="utf-8"?>
<athena xmlns="http://schemas.microsoft.com/edu/athena" version="0.1.3885.0">
  <media embedded="true" recordStart="0" recordEnd="64970" recordLength="64970" start="0" end="64970" audioFormat="{00000161-0000-0010-8000-00AA00389B71}" audioRate="22050" muted="false" volume="0.8" fadeIn="0" fadeOut="0" audioOnly="true"/>
</athena>
</file>

<file path=customXml/item58.xml><?xml version="1.0" encoding="utf-8"?>
<athena xmlns="http://schemas.microsoft.com/edu/athena" version="0.1.3885.0">
  <timings duration="47288"/>
</athena>
</file>

<file path=customXml/item59.xml><?xml version="1.0" encoding="utf-8"?>
<athena xmlns="http://schemas.microsoft.com/edu/athena" version="0.1.3885.0">
  <media embedded="true" recordStart="0" recordEnd="31209" recordLength="31209" start="0" end="31209" audioFormat="{00000161-0000-0010-8000-00AA00389B71}" audioRate="22050" muted="false" volume="0.8" fadeIn="0" fadeOut="0" audioOnly="true"/>
</athena>
</file>

<file path=customXml/item6.xml><?xml version="1.0" encoding="utf-8"?>
<athena xmlns="http://schemas.microsoft.com/edu/athena" version="0.1.3885.0">
  <media embedded="true" recordStart="0" recordEnd="13236" recordLength="13236" start="0" end="13236" audioFormat="{00000161-0000-0010-8000-00AA00389B71}" audioRate="22050" muted="false" volume="0.8" fadeIn="0" fadeOut="0" audioOnly="true"/>
</athena>
</file>

<file path=customXml/item60.xml><?xml version="1.0" encoding="utf-8"?>
<athena xmlns="http://schemas.microsoft.com/edu/athena" version="0.1.3885.0">
  <media embedded="true" recordStart="0" recordEnd="127710" recordLength="127710" start="0" end="127710" audioFormat="{00000161-0000-0010-8000-00AA00389B71}" audioRate="22050" muted="false" volume="0.8" fadeIn="0" fadeOut="0" audioOnly="true"/>
</athena>
</file>

<file path=customXml/item61.xml><?xml version="1.0" encoding="utf-8"?>
<athena xmlns="http://schemas.microsoft.com/edu/athena" version="0.1.3885.0">
  <timings duration="124146"/>
</athena>
</file>

<file path=customXml/item62.xml><?xml version="1.0" encoding="utf-8"?>
<athena xmlns="http://schemas.microsoft.com/edu/athena" version="0.1.3885.0">
  <timings duration="73376"/>
</athena>
</file>

<file path=customXml/item63.xml><?xml version="1.0" encoding="utf-8"?>
<athena xmlns="http://schemas.microsoft.com/edu/athena" version="0.1.3885.0">
  <media embedded="true" recordStart="0" recordEnd="138577" recordLength="138577" start="0" end="138577" audioFormat="{00000161-0000-0010-8000-00AA00389B71}" audioRate="22050" muted="false" volume="0.8" fadeIn="0" fadeOut="0" audioOnly="true"/>
</athena>
</file>

<file path=customXml/item64.xml><?xml version="1.0" encoding="utf-8"?>
<athena xmlns="http://schemas.microsoft.com/edu/athena" version="0.1.3885.0">
  <timings duration="183577"/>
</athena>
</file>

<file path=customXml/item65.xml><?xml version="1.0" encoding="utf-8"?>
<athena xmlns="http://schemas.microsoft.com/edu/athena" version="0.1.3885.0">
  <media embedded="true" recordStart="0" recordEnd="180559" recordLength="180559" start="0" end="180559" audioFormat="{00000161-0000-0010-8000-00AA00389B71}" audioRate="22050" muted="false" volume="0.8" fadeIn="0" fadeOut="0" audioOnly="true"/>
</athena>
</file>

<file path=customXml/item66.xml><?xml version="1.0" encoding="utf-8"?>
<athena xmlns="http://schemas.microsoft.com/edu/athena" version="0.1.3885.0">
  <timings duration="49831"/>
</athena>
</file>

<file path=customXml/item67.xml><?xml version="1.0" encoding="utf-8"?>
<athena xmlns="http://schemas.microsoft.com/edu/athena" version="0.1.3885.0">
  <timings duration="3690"/>
</athena>
</file>

<file path=customXml/item68.xml><?xml version="1.0" encoding="utf-8"?>
<athena xmlns="http://schemas.microsoft.com/edu/athena" version="0.1.3885.0">
  <media embedded="true" recordStart="0" recordEnd="49481" recordLength="49481" start="0" end="49481" audioFormat="{00000161-0000-0010-8000-00AA00389B71}" audioRate="16000" muted="false" volume="0.5" fadeIn="0" fadeOut="0" audioOnly="true"/>
</athena>
</file>

<file path=customXml/item69.xml><?xml version="1.0" encoding="utf-8"?>
<athena xmlns="http://schemas.microsoft.com/edu/athena" version="0.1.3885.0">
  <media embedded="true" recordStart="0" recordEnd="105025" recordLength="105025" start="0" end="105025" audioFormat="{00000161-0000-0010-8000-00AA00389B71}" audioRate="16000" muted="false" volume="0.5" fadeIn="0" fadeOut="0" audioOnly="true"/>
</athena>
</file>

<file path=customXml/item7.xml><?xml version="1.0" encoding="utf-8"?>
<athena xmlns="http://schemas.microsoft.com/edu/athena" version="0.1.3885.0">
  <timings duration="132354"/>
</athena>
</file>

<file path=customXml/item70.xml><?xml version="1.0" encoding="utf-8"?>
<athena xmlns="http://schemas.microsoft.com/edu/athena" version="0.1.3885.0">
  <media embedded="true" recordStart="0" recordEnd="369244" recordLength="369244" start="0" end="369244" audioFormat="{00000161-0000-0010-8000-00AA00389B71}" audioRate="22050" muted="false" volume="0.8" fadeIn="0" fadeOut="0" audioOnly="true"/>
</athena>
</file>

<file path=customXml/item71.xml><?xml version="1.0" encoding="utf-8"?>
<athena xmlns="http://schemas.microsoft.com/edu/athena" version="0.1.3885.0">
  <media embedded="true" recordStart="0" recordEnd="3437" recordLength="3437" start="0" end="3437" audioFormat="{00000161-0000-0010-8000-00AA00389B71}" audioRate="22050" muted="false" volume="0.8" fadeIn="0" fadeOut="0" audioOnly="true"/>
</athena>
</file>

<file path=customXml/item72.xml><?xml version="1.0" encoding="utf-8"?>
<athena xmlns="http://schemas.microsoft.com/edu/athena" version="0.1.3885.0">
  <timings duration="14443"/>
</athena>
</file>

<file path=customXml/item73.xml><?xml version="1.0" encoding="utf-8"?>
<athena xmlns="http://schemas.microsoft.com/edu/athena" version="0.1.3885.0">
  <timings duration="168763"/>
</athena>
</file>

<file path=customXml/item74.xml><?xml version="1.0" encoding="utf-8"?>
<athena xmlns="http://schemas.microsoft.com/edu/athena" version="0.1.3885.0">
  <media embedded="true" recordStart="0" recordEnd="63762" recordLength="63762" start="0" end="63762" audioFormat="{00000161-0000-0010-8000-00AA00389B71}" audioRate="22050" muted="false" volume="0.8" fadeIn="0" fadeOut="0" audioOnly="true"/>
</athena>
</file>

<file path=customXml/item75.xml><?xml version="1.0" encoding="utf-8"?>
<athena xmlns="http://schemas.microsoft.com/edu/athena" version="0.1.3885.0">
  <timings duration="134816"/>
</athena>
</file>

<file path=customXml/item76.xml><?xml version="1.0" encoding="utf-8"?>
<athena xmlns="http://schemas.microsoft.com/edu/athena" version="0.1.3885.0">
  <timings duration="31209"/>
</athena>
</file>

<file path=customXml/item77.xml><?xml version="1.0" encoding="utf-8"?>
<athena xmlns="http://schemas.microsoft.com/edu/athena" version="0.1.3885.0">
  <media embedded="true" recordStart="0" recordEnd="4285" recordLength="4285" start="0" end="4285" audioFormat="{00000161-0000-0010-8000-00AA00389B71}" audioRate="22050" muted="false" volume="0.8" fadeIn="0" fadeOut="0" audioOnly="true"/>
</athena>
</file>

<file path=customXml/item78.xml><?xml version="1.0" encoding="utf-8"?>
<athena xmlns="http://schemas.microsoft.com/edu/athena" version="0.1.3885.0">
  <timings duration="142432"/>
</athena>
</file>

<file path=customXml/item79.xml><?xml version="1.0" encoding="utf-8"?>
<athena xmlns="http://schemas.microsoft.com/edu/athena" version="0.1.3885.0">
  <media embedded="true" recordStart="0" recordEnd="100868" recordLength="100868" start="0" end="100868" audioFormat="{00000161-0000-0010-8000-00AA00389B71}" audioRate="22050" muted="false" volume="0.8" fadeIn="0" fadeOut="0" audioOnly="true"/>
</athena>
</file>

<file path=customXml/item8.xml><?xml version="1.0" encoding="utf-8"?>
<athena xmlns="http://schemas.microsoft.com/edu/athena" version="0.1.3885.0">
  <timings duration="2415"/>
</athena>
</file>

<file path=customXml/item80.xml><?xml version="1.0" encoding="utf-8"?>
<athena xmlns="http://schemas.microsoft.com/edu/athena" version="0.1.3885.0">
  <timings duration="127710"/>
</athena>
</file>

<file path=customXml/item81.xml><?xml version="1.0" encoding="utf-8"?>
<athena xmlns="http://schemas.microsoft.com/edu/athena" version="0.1.3885.0">
  <media embedded="true" recordStart="0" recordEnd="74753" recordLength="74753" start="0" end="74753" audioFormat="{00000161-0000-0010-8000-00AA00389B71}" audioRate="16000" muted="false" volume="0.5" fadeIn="0" fadeOut="0" audioOnly="true"/>
</athena>
</file>

<file path=customXml/item82.xml><?xml version="1.0" encoding="utf-8"?>
<athena xmlns="http://schemas.microsoft.com/edu/athena" version="0.1.3885.0">
  <media embedded="true" recordStart="0" recordEnd="3690" recordLength="3690" start="0" end="3690" audioFormat="{00000001-0000-0010-8000-00AA00389B71}" audioRate="11025" muted="false" volume="0.5" fadeIn="0" fadeOut="0" audioOnly="true"/>
</athena>
</file>

<file path=customXml/item83.xml><?xml version="1.0" encoding="utf-8"?>
<athena xmlns="http://schemas.microsoft.com/edu/athena" version="0.1.3885.0">
  <timings duration="4489"/>
</athena>
</file>

<file path=customXml/item84.xml><?xml version="1.0" encoding="utf-8"?>
<athena xmlns="http://schemas.microsoft.com/edu/athena" version="0.1.3885.0">
  <media embedded="true" recordStart="0" recordEnd="77416" recordLength="77416" start="0" end="77416" audioFormat="{00000161-0000-0010-8000-00AA00389B71}" audioRate="22050" muted="false" volume="0.8" fadeIn="0" fadeOut="0" audioOnly="true"/>
</athena>
</file>

<file path=customXml/item85.xml><?xml version="1.0" encoding="utf-8"?>
<athena xmlns="http://schemas.microsoft.com/edu/athena" version="0.1.3885.0">
  <timings duration="38035"/>
</athena>
</file>

<file path=customXml/item86.xml><?xml version="1.0" encoding="utf-8"?>
<athena xmlns="http://schemas.microsoft.com/edu/athena" version="0.1.3885.0">
  <media embedded="true" recordStart="0" recordEnd="19087" recordLength="19087" start="0" end="19087" audioFormat="{00000161-0000-0010-8000-00AA00389B71}" audioRate="22050" muted="false" volume="0.8" fadeIn="0" fadeOut="0" audioOnly="true"/>
</athena>
</file>

<file path=customXml/item87.xml><?xml version="1.0" encoding="utf-8"?>
<athena xmlns="http://schemas.microsoft.com/edu/athena" version="0.1.3885.0">
  <timings duration="64970"/>
</athena>
</file>

<file path=customXml/item88.xml><?xml version="1.0" encoding="utf-8"?>
<athena xmlns="http://schemas.microsoft.com/edu/athena" version="0.1.3885.0">
  <timings duration="63762"/>
</athena>
</file>

<file path=customXml/item89.xml><?xml version="1.0" encoding="utf-8"?>
<athena xmlns="http://schemas.microsoft.com/edu/athena" version="0.1.3885.0">
  <media embedded="true" recordStart="0" recordEnd="34424" recordLength="34424" start="0" end="34424" audioFormat="{00000161-0000-0010-8000-00AA00389B71}" audioRate="22050" muted="false" volume="0.8" fadeIn="0" fadeOut="0" audioOnly="true"/>
</athena>
</file>

<file path=customXml/item9.xml><?xml version="1.0" encoding="utf-8"?>
<athena xmlns="http://schemas.microsoft.com/edu/athena" version="0.1.3885.0">
  <media embedded="true" recordStart="0" recordEnd="62415" recordLength="62415" start="0" end="62415" audioFormat="{00000161-0000-0010-8000-00AA00389B71}" audioRate="22050" muted="false" volume="0.8" fadeIn="0" fadeOut="0" audioOnly="true"/>
</athena>
</file>

<file path=customXml/item90.xml><?xml version="1.0" encoding="utf-8"?>
<athena xmlns="http://schemas.microsoft.com/edu/athena" version="0.1.3885.0">
  <timings duration="138577"/>
</athena>
</file>

<file path=customXml/item91.xml><?xml version="1.0" encoding="utf-8"?>
<athena xmlns="http://schemas.microsoft.com/edu/athena" version="0.1.3885.0">
  <media embedded="true" recordStart="0" recordEnd="73422" recordLength="73422" start="0" end="73422" audioFormat="{00000161-0000-0010-8000-00AA00389B71}" audioRate="22050" muted="false" volume="0.8" fadeIn="0" fadeOut="0" audioOnly="true"/>
</athena>
</file>

<file path=customXml/item92.xml><?xml version="1.0" encoding="utf-8"?>
<athena xmlns="http://schemas.microsoft.com/edu/athena" version="0.1.3885.0">
  <timings duration="93299"/>
</athena>
</file>

<file path=customXml/item93.xml><?xml version="1.0" encoding="utf-8"?>
<athena xmlns="http://schemas.microsoft.com/edu/athena" version="0.1.3885.0">
  <media embedded="true" recordStart="0" recordEnd="56286" recordLength="56286" start="0" end="56286" audioFormat="{00000161-0000-0010-8000-00AA00389B71}" audioRate="22050" muted="false" volume="0.8" fadeIn="0" fadeOut="0" audioOnly="true"/>
</athena>
</file>

<file path=customXml/item94.xml><?xml version="1.0" encoding="utf-8"?>
<athena xmlns="http://schemas.microsoft.com/edu/athena" version="0.1.3885.0">
  <timings duration="49481"/>
</athena>
</file>

<file path=customXml/item95.xml><?xml version="1.0" encoding="utf-8"?>
<athena xmlns="http://schemas.microsoft.com/edu/athena" version="0.1.3885.0">
  <timings duration="369244"/>
</athena>
</file>

<file path=customXml/item96.xml><?xml version="1.0" encoding="utf-8"?>
<athena xmlns="http://schemas.microsoft.com/edu/athena" version="0.1.3885.0">
  <media embedded="true" recordStart="0" recordEnd="285420" recordLength="285420" start="0" end="285420" audioFormat="{00000161-0000-0010-8000-00AA00389B71}" audioRate="22050" muted="false" volume="0.8" fadeIn="0" fadeOut="0" audioOnly="true"/>
</athena>
</file>

<file path=customXml/item97.xml><?xml version="1.0" encoding="utf-8"?>
<athena xmlns="http://schemas.microsoft.com/edu/athena" version="0.1.3885.0">
  <timings duration="3437"/>
</athena>
</file>

<file path=customXml/item98.xml><?xml version="1.0" encoding="utf-8"?>
<athena xmlns="http://schemas.microsoft.com/edu/athena" version="0.1.3885.0">
  <media embedded="true" recordStart="0" recordEnd="64366" recordLength="64366" start="0" end="64366" audioFormat="{00000161-0000-0010-8000-00AA00389B71}" audioRate="22050" muted="false" volume="0.8" fadeIn="0" fadeOut="0" audioOnly="true"/>
</athena>
</file>

<file path=customXml/item99.xml><?xml version="1.0" encoding="utf-8"?>
<athena xmlns="http://schemas.microsoft.com/edu/athena" version="0.1.3885.0">
  <timings duration="180559"/>
</athena>
</file>

<file path=customXml/itemProps1.xml><?xml version="1.0" encoding="utf-8"?>
<ds:datastoreItem xmlns:ds="http://schemas.openxmlformats.org/officeDocument/2006/customXml" ds:itemID="{D4A24510-A04C-456C-9385-A9A63777DAE3}">
  <ds:schemaRefs>
    <ds:schemaRef ds:uri="http://schemas.microsoft.com/edu/athena"/>
  </ds:schemaRefs>
</ds:datastoreItem>
</file>

<file path=customXml/itemProps10.xml><?xml version="1.0" encoding="utf-8"?>
<ds:datastoreItem xmlns:ds="http://schemas.openxmlformats.org/officeDocument/2006/customXml" ds:itemID="{E5ECB2ED-DCA9-428B-B3B1-45F62E694FE3}">
  <ds:schemaRefs>
    <ds:schemaRef ds:uri="http://schemas.microsoft.com/edu/athena"/>
  </ds:schemaRefs>
</ds:datastoreItem>
</file>

<file path=customXml/itemProps100.xml><?xml version="1.0" encoding="utf-8"?>
<ds:datastoreItem xmlns:ds="http://schemas.openxmlformats.org/officeDocument/2006/customXml" ds:itemID="{843C4FD9-2B45-473D-BA53-E957BF03661E}">
  <ds:schemaRefs>
    <ds:schemaRef ds:uri="http://schemas.microsoft.com/edu/athena"/>
  </ds:schemaRefs>
</ds:datastoreItem>
</file>

<file path=customXml/itemProps101.xml><?xml version="1.0" encoding="utf-8"?>
<ds:datastoreItem xmlns:ds="http://schemas.openxmlformats.org/officeDocument/2006/customXml" ds:itemID="{9D167A22-5666-4582-8F82-5B7F0802B83C}">
  <ds:schemaRefs>
    <ds:schemaRef ds:uri="http://schemas.microsoft.com/edu/athena"/>
  </ds:schemaRefs>
</ds:datastoreItem>
</file>

<file path=customXml/itemProps102.xml><?xml version="1.0" encoding="utf-8"?>
<ds:datastoreItem xmlns:ds="http://schemas.openxmlformats.org/officeDocument/2006/customXml" ds:itemID="{DA963054-3CC0-4145-B995-6D7F95B415D9}">
  <ds:schemaRefs>
    <ds:schemaRef ds:uri="http://schemas.microsoft.com/edu/athena"/>
  </ds:schemaRefs>
</ds:datastoreItem>
</file>

<file path=customXml/itemProps103.xml><?xml version="1.0" encoding="utf-8"?>
<ds:datastoreItem xmlns:ds="http://schemas.openxmlformats.org/officeDocument/2006/customXml" ds:itemID="{C5F16572-2E0E-475F-ADCC-4785CBDE40BF}">
  <ds:schemaRefs>
    <ds:schemaRef ds:uri="http://schemas.microsoft.com/edu/athena"/>
  </ds:schemaRefs>
</ds:datastoreItem>
</file>

<file path=customXml/itemProps104.xml><?xml version="1.0" encoding="utf-8"?>
<ds:datastoreItem xmlns:ds="http://schemas.openxmlformats.org/officeDocument/2006/customXml" ds:itemID="{83C29C27-DC04-4D81-BDAB-05D9270787A5}">
  <ds:schemaRefs>
    <ds:schemaRef ds:uri="http://schemas.microsoft.com/edu/athena"/>
  </ds:schemaRefs>
</ds:datastoreItem>
</file>

<file path=customXml/itemProps105.xml><?xml version="1.0" encoding="utf-8"?>
<ds:datastoreItem xmlns:ds="http://schemas.openxmlformats.org/officeDocument/2006/customXml" ds:itemID="{4973E0D4-6C6C-48D4-9D14-B0F6FE1E4D78}">
  <ds:schemaRefs>
    <ds:schemaRef ds:uri="http://schemas.microsoft.com/edu/athena"/>
  </ds:schemaRefs>
</ds:datastoreItem>
</file>

<file path=customXml/itemProps106.xml><?xml version="1.0" encoding="utf-8"?>
<ds:datastoreItem xmlns:ds="http://schemas.openxmlformats.org/officeDocument/2006/customXml" ds:itemID="{776604AB-75B7-4043-A864-22B81BC34D7E}">
  <ds:schemaRefs>
    <ds:schemaRef ds:uri="http://schemas.microsoft.com/edu/athena"/>
  </ds:schemaRefs>
</ds:datastoreItem>
</file>

<file path=customXml/itemProps107.xml><?xml version="1.0" encoding="utf-8"?>
<ds:datastoreItem xmlns:ds="http://schemas.openxmlformats.org/officeDocument/2006/customXml" ds:itemID="{1761F87A-A8FD-4FCB-B5E0-3BB09BDEB121}">
  <ds:schemaRefs>
    <ds:schemaRef ds:uri="http://schemas.microsoft.com/edu/athena"/>
  </ds:schemaRefs>
</ds:datastoreItem>
</file>

<file path=customXml/itemProps108.xml><?xml version="1.0" encoding="utf-8"?>
<ds:datastoreItem xmlns:ds="http://schemas.openxmlformats.org/officeDocument/2006/customXml" ds:itemID="{06F9ABA8-1DC6-4F2D-848B-B4829AC4DC7A}">
  <ds:schemaRefs>
    <ds:schemaRef ds:uri="http://schemas.microsoft.com/edu/athena"/>
  </ds:schemaRefs>
</ds:datastoreItem>
</file>

<file path=customXml/itemProps109.xml><?xml version="1.0" encoding="utf-8"?>
<ds:datastoreItem xmlns:ds="http://schemas.openxmlformats.org/officeDocument/2006/customXml" ds:itemID="{C3BEC42B-4839-447F-9995-6B9A94F0CD56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7A0F6AEC-6401-4A73-95AA-65EC328059AB}">
  <ds:schemaRefs>
    <ds:schemaRef ds:uri="http://schemas.microsoft.com/edu/athena"/>
  </ds:schemaRefs>
</ds:datastoreItem>
</file>

<file path=customXml/itemProps110.xml><?xml version="1.0" encoding="utf-8"?>
<ds:datastoreItem xmlns:ds="http://schemas.openxmlformats.org/officeDocument/2006/customXml" ds:itemID="{5F154E32-1FCF-4020-9E45-40042C6F1280}">
  <ds:schemaRefs>
    <ds:schemaRef ds:uri="http://schemas.microsoft.com/edu/athena"/>
  </ds:schemaRefs>
</ds:datastoreItem>
</file>

<file path=customXml/itemProps111.xml><?xml version="1.0" encoding="utf-8"?>
<ds:datastoreItem xmlns:ds="http://schemas.openxmlformats.org/officeDocument/2006/customXml" ds:itemID="{AC537C35-0619-4B96-946D-2BE249FD4697}">
  <ds:schemaRefs>
    <ds:schemaRef ds:uri="http://schemas.microsoft.com/edu/athena"/>
  </ds:schemaRefs>
</ds:datastoreItem>
</file>

<file path=customXml/itemProps112.xml><?xml version="1.0" encoding="utf-8"?>
<ds:datastoreItem xmlns:ds="http://schemas.openxmlformats.org/officeDocument/2006/customXml" ds:itemID="{3D9FC28C-283F-4BE6-8C84-D6427AB61C6C}">
  <ds:schemaRefs>
    <ds:schemaRef ds:uri="http://schemas.microsoft.com/edu/athena"/>
  </ds:schemaRefs>
</ds:datastoreItem>
</file>

<file path=customXml/itemProps113.xml><?xml version="1.0" encoding="utf-8"?>
<ds:datastoreItem xmlns:ds="http://schemas.openxmlformats.org/officeDocument/2006/customXml" ds:itemID="{3339662C-8C0A-486F-86FF-53BA0B2DB2B8}">
  <ds:schemaRefs>
    <ds:schemaRef ds:uri="http://schemas.microsoft.com/edu/athena"/>
  </ds:schemaRefs>
</ds:datastoreItem>
</file>

<file path=customXml/itemProps114.xml><?xml version="1.0" encoding="utf-8"?>
<ds:datastoreItem xmlns:ds="http://schemas.openxmlformats.org/officeDocument/2006/customXml" ds:itemID="{02CC79D3-30F8-4B58-8DC9-3F8E84A90B5F}">
  <ds:schemaRefs>
    <ds:schemaRef ds:uri="http://schemas.microsoft.com/edu/athena"/>
  </ds:schemaRefs>
</ds:datastoreItem>
</file>

<file path=customXml/itemProps115.xml><?xml version="1.0" encoding="utf-8"?>
<ds:datastoreItem xmlns:ds="http://schemas.openxmlformats.org/officeDocument/2006/customXml" ds:itemID="{A2FD6F0E-6714-4A8F-937C-E460FCA4182F}">
  <ds:schemaRefs>
    <ds:schemaRef ds:uri="http://schemas.microsoft.com/edu/athena"/>
  </ds:schemaRefs>
</ds:datastoreItem>
</file>

<file path=customXml/itemProps116.xml><?xml version="1.0" encoding="utf-8"?>
<ds:datastoreItem xmlns:ds="http://schemas.openxmlformats.org/officeDocument/2006/customXml" ds:itemID="{E23622D6-2D4A-48D7-9A39-C4AB175EF24E}">
  <ds:schemaRefs>
    <ds:schemaRef ds:uri="http://schemas.microsoft.com/edu/athena"/>
  </ds:schemaRefs>
</ds:datastoreItem>
</file>

<file path=customXml/itemProps117.xml><?xml version="1.0" encoding="utf-8"?>
<ds:datastoreItem xmlns:ds="http://schemas.openxmlformats.org/officeDocument/2006/customXml" ds:itemID="{95280C58-ADC5-4AFE-85BE-FEE23ECD8EFE}">
  <ds:schemaRefs>
    <ds:schemaRef ds:uri="http://schemas.microsoft.com/edu/athena"/>
  </ds:schemaRefs>
</ds:datastoreItem>
</file>

<file path=customXml/itemProps118.xml><?xml version="1.0" encoding="utf-8"?>
<ds:datastoreItem xmlns:ds="http://schemas.openxmlformats.org/officeDocument/2006/customXml" ds:itemID="{E00A514B-D123-4CF0-9BB7-34BA05E99A16}">
  <ds:schemaRefs>
    <ds:schemaRef ds:uri="http://schemas.microsoft.com/edu/athena"/>
  </ds:schemaRefs>
</ds:datastoreItem>
</file>

<file path=customXml/itemProps119.xml><?xml version="1.0" encoding="utf-8"?>
<ds:datastoreItem xmlns:ds="http://schemas.openxmlformats.org/officeDocument/2006/customXml" ds:itemID="{296FE40A-2448-4564-BAD7-D66C5DCA45DE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0F98AD24-5FE5-406C-B545-0E52C48D1BAB}">
  <ds:schemaRefs>
    <ds:schemaRef ds:uri="http://schemas.microsoft.com/edu/athena"/>
  </ds:schemaRefs>
</ds:datastoreItem>
</file>

<file path=customXml/itemProps120.xml><?xml version="1.0" encoding="utf-8"?>
<ds:datastoreItem xmlns:ds="http://schemas.openxmlformats.org/officeDocument/2006/customXml" ds:itemID="{530E244C-ABBD-456C-8977-190BD348B3CF}">
  <ds:schemaRefs>
    <ds:schemaRef ds:uri="http://schemas.microsoft.com/edu/athena"/>
  </ds:schemaRefs>
</ds:datastoreItem>
</file>

<file path=customXml/itemProps121.xml><?xml version="1.0" encoding="utf-8"?>
<ds:datastoreItem xmlns:ds="http://schemas.openxmlformats.org/officeDocument/2006/customXml" ds:itemID="{67AC8F9C-C8F3-4834-B397-9822B2E39E47}">
  <ds:schemaRefs>
    <ds:schemaRef ds:uri="http://schemas.microsoft.com/edu/athena"/>
  </ds:schemaRefs>
</ds:datastoreItem>
</file>

<file path=customXml/itemProps122.xml><?xml version="1.0" encoding="utf-8"?>
<ds:datastoreItem xmlns:ds="http://schemas.openxmlformats.org/officeDocument/2006/customXml" ds:itemID="{7A49DECF-1EDE-4B89-8A7A-90954A24BB35}">
  <ds:schemaRefs>
    <ds:schemaRef ds:uri="http://schemas.microsoft.com/edu/athena"/>
  </ds:schemaRefs>
</ds:datastoreItem>
</file>

<file path=customXml/itemProps123.xml><?xml version="1.0" encoding="utf-8"?>
<ds:datastoreItem xmlns:ds="http://schemas.openxmlformats.org/officeDocument/2006/customXml" ds:itemID="{08E93458-AB76-4D40-B152-584D838927EF}">
  <ds:schemaRefs>
    <ds:schemaRef ds:uri="http://schemas.microsoft.com/edu/athena"/>
  </ds:schemaRefs>
</ds:datastoreItem>
</file>

<file path=customXml/itemProps124.xml><?xml version="1.0" encoding="utf-8"?>
<ds:datastoreItem xmlns:ds="http://schemas.openxmlformats.org/officeDocument/2006/customXml" ds:itemID="{2412A495-5DDB-4BBF-8C00-7D896997E3F3}">
  <ds:schemaRefs>
    <ds:schemaRef ds:uri="http://schemas.microsoft.com/edu/athena"/>
  </ds:schemaRefs>
</ds:datastoreItem>
</file>

<file path=customXml/itemProps125.xml><?xml version="1.0" encoding="utf-8"?>
<ds:datastoreItem xmlns:ds="http://schemas.openxmlformats.org/officeDocument/2006/customXml" ds:itemID="{897AA27D-AC09-4359-AC59-D3BA67DD3832}">
  <ds:schemaRefs>
    <ds:schemaRef ds:uri="http://schemas.microsoft.com/edu/athena"/>
  </ds:schemaRefs>
</ds:datastoreItem>
</file>

<file path=customXml/itemProps126.xml><?xml version="1.0" encoding="utf-8"?>
<ds:datastoreItem xmlns:ds="http://schemas.openxmlformats.org/officeDocument/2006/customXml" ds:itemID="{5B45FDA2-1F73-4AAF-A379-ADA72F24D682}">
  <ds:schemaRefs>
    <ds:schemaRef ds:uri="http://schemas.microsoft.com/edu/athena"/>
  </ds:schemaRefs>
</ds:datastoreItem>
</file>

<file path=customXml/itemProps127.xml><?xml version="1.0" encoding="utf-8"?>
<ds:datastoreItem xmlns:ds="http://schemas.openxmlformats.org/officeDocument/2006/customXml" ds:itemID="{CDFB94F0-667F-4279-969D-0744AB20DF21}">
  <ds:schemaRefs>
    <ds:schemaRef ds:uri="http://schemas.microsoft.com/edu/athena"/>
  </ds:schemaRefs>
</ds:datastoreItem>
</file>

<file path=customXml/itemProps128.xml><?xml version="1.0" encoding="utf-8"?>
<ds:datastoreItem xmlns:ds="http://schemas.openxmlformats.org/officeDocument/2006/customXml" ds:itemID="{7DF611C6-2517-45F5-AC90-F8ADAF0C3435}">
  <ds:schemaRefs>
    <ds:schemaRef ds:uri="http://schemas.microsoft.com/edu/athena"/>
  </ds:schemaRefs>
</ds:datastoreItem>
</file>

<file path=customXml/itemProps129.xml><?xml version="1.0" encoding="utf-8"?>
<ds:datastoreItem xmlns:ds="http://schemas.openxmlformats.org/officeDocument/2006/customXml" ds:itemID="{1F4EFD8E-44D7-4597-9EE2-1E6551890247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3822B4AC-BDF6-4C80-B9DF-BD8E0FF8D4D3}">
  <ds:schemaRefs>
    <ds:schemaRef ds:uri="http://schemas.microsoft.com/edu/athena"/>
  </ds:schemaRefs>
</ds:datastoreItem>
</file>

<file path=customXml/itemProps130.xml><?xml version="1.0" encoding="utf-8"?>
<ds:datastoreItem xmlns:ds="http://schemas.openxmlformats.org/officeDocument/2006/customXml" ds:itemID="{CC7E247B-5742-4DB6-AAB5-32685E495098}">
  <ds:schemaRefs>
    <ds:schemaRef ds:uri="http://schemas.microsoft.com/edu/athena"/>
  </ds:schemaRefs>
</ds:datastoreItem>
</file>

<file path=customXml/itemProps131.xml><?xml version="1.0" encoding="utf-8"?>
<ds:datastoreItem xmlns:ds="http://schemas.openxmlformats.org/officeDocument/2006/customXml" ds:itemID="{5782AEBC-DC2A-42CA-BCB5-591BFE629B1D}">
  <ds:schemaRefs>
    <ds:schemaRef ds:uri="http://schemas.microsoft.com/edu/athena"/>
  </ds:schemaRefs>
</ds:datastoreItem>
</file>

<file path=customXml/itemProps132.xml><?xml version="1.0" encoding="utf-8"?>
<ds:datastoreItem xmlns:ds="http://schemas.openxmlformats.org/officeDocument/2006/customXml" ds:itemID="{E796DA49-9959-4A05-8B0E-F448D5ABBAF7}">
  <ds:schemaRefs>
    <ds:schemaRef ds:uri="http://schemas.microsoft.com/edu/athena"/>
  </ds:schemaRefs>
</ds:datastoreItem>
</file>

<file path=customXml/itemProps133.xml><?xml version="1.0" encoding="utf-8"?>
<ds:datastoreItem xmlns:ds="http://schemas.openxmlformats.org/officeDocument/2006/customXml" ds:itemID="{98C32BB5-02E4-4E91-B37E-C70615D3E666}">
  <ds:schemaRefs>
    <ds:schemaRef ds:uri="http://schemas.microsoft.com/edu/athena"/>
  </ds:schemaRefs>
</ds:datastoreItem>
</file>

<file path=customXml/itemProps134.xml><?xml version="1.0" encoding="utf-8"?>
<ds:datastoreItem xmlns:ds="http://schemas.openxmlformats.org/officeDocument/2006/customXml" ds:itemID="{B1DC6C39-5A54-4D2A-9C69-DF2FD81EECD5}">
  <ds:schemaRefs>
    <ds:schemaRef ds:uri="http://schemas.microsoft.com/edu/athena"/>
  </ds:schemaRefs>
</ds:datastoreItem>
</file>

<file path=customXml/itemProps135.xml><?xml version="1.0" encoding="utf-8"?>
<ds:datastoreItem xmlns:ds="http://schemas.openxmlformats.org/officeDocument/2006/customXml" ds:itemID="{4D302AAF-E541-40BA-B070-55890DBA96AF}">
  <ds:schemaRefs>
    <ds:schemaRef ds:uri="http://schemas.microsoft.com/edu/athena"/>
  </ds:schemaRefs>
</ds:datastoreItem>
</file>

<file path=customXml/itemProps136.xml><?xml version="1.0" encoding="utf-8"?>
<ds:datastoreItem xmlns:ds="http://schemas.openxmlformats.org/officeDocument/2006/customXml" ds:itemID="{EA98D602-F475-4647-8FDE-5B165251466C}">
  <ds:schemaRefs>
    <ds:schemaRef ds:uri="http://schemas.microsoft.com/edu/athena"/>
  </ds:schemaRefs>
</ds:datastoreItem>
</file>

<file path=customXml/itemProps137.xml><?xml version="1.0" encoding="utf-8"?>
<ds:datastoreItem xmlns:ds="http://schemas.openxmlformats.org/officeDocument/2006/customXml" ds:itemID="{99A4A61E-AB3C-4FFE-BADB-580E528BDFCD}">
  <ds:schemaRefs>
    <ds:schemaRef ds:uri="http://schemas.microsoft.com/edu/athena"/>
  </ds:schemaRefs>
</ds:datastoreItem>
</file>

<file path=customXml/itemProps138.xml><?xml version="1.0" encoding="utf-8"?>
<ds:datastoreItem xmlns:ds="http://schemas.openxmlformats.org/officeDocument/2006/customXml" ds:itemID="{294DECEE-9448-4619-87EA-89F7A8BDBC08}">
  <ds:schemaRefs>
    <ds:schemaRef ds:uri="http://schemas.microsoft.com/edu/athena"/>
  </ds:schemaRefs>
</ds:datastoreItem>
</file>

<file path=customXml/itemProps139.xml><?xml version="1.0" encoding="utf-8"?>
<ds:datastoreItem xmlns:ds="http://schemas.openxmlformats.org/officeDocument/2006/customXml" ds:itemID="{8696ACF9-575E-4812-A1FE-01F33A2BE407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EB2FC7BF-478A-4076-BEB5-3EA06320AE32}">
  <ds:schemaRefs>
    <ds:schemaRef ds:uri="http://schemas.microsoft.com/edu/athena"/>
  </ds:schemaRefs>
</ds:datastoreItem>
</file>

<file path=customXml/itemProps140.xml><?xml version="1.0" encoding="utf-8"?>
<ds:datastoreItem xmlns:ds="http://schemas.openxmlformats.org/officeDocument/2006/customXml" ds:itemID="{0CB6C38D-F53E-4CFF-A20D-1FA29213ED84}">
  <ds:schemaRefs>
    <ds:schemaRef ds:uri="http://schemas.microsoft.com/edu/athena"/>
  </ds:schemaRefs>
</ds:datastoreItem>
</file>

<file path=customXml/itemProps141.xml><?xml version="1.0" encoding="utf-8"?>
<ds:datastoreItem xmlns:ds="http://schemas.openxmlformats.org/officeDocument/2006/customXml" ds:itemID="{29A0F579-185E-447B-AD8F-1F77AD8DAA04}">
  <ds:schemaRefs>
    <ds:schemaRef ds:uri="http://schemas.microsoft.com/edu/athena"/>
  </ds:schemaRefs>
</ds:datastoreItem>
</file>

<file path=customXml/itemProps142.xml><?xml version="1.0" encoding="utf-8"?>
<ds:datastoreItem xmlns:ds="http://schemas.openxmlformats.org/officeDocument/2006/customXml" ds:itemID="{677CAF2A-1A4F-4965-89A1-F9F0904A43FD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EF678F57-8D43-4D0A-9DF5-53BF4B555EB4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E3DCC5AE-344E-4B3E-90A4-77C4859663C9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9643E828-9033-4A7F-A453-D87ED05BEF80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618A59A9-E719-4DE6-B477-88B8CECED673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2C779BA6-11B5-4510-A54B-3EFFFF3FBC9A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7DF8C487-23A5-4C99-8A35-9591E94F9B01}">
  <ds:schemaRefs>
    <ds:schemaRef ds:uri="http://schemas.microsoft.com/edu/athena"/>
  </ds:schemaRefs>
</ds:datastoreItem>
</file>

<file path=customXml/itemProps20.xml><?xml version="1.0" encoding="utf-8"?>
<ds:datastoreItem xmlns:ds="http://schemas.openxmlformats.org/officeDocument/2006/customXml" ds:itemID="{B9CA0E14-6EAC-4920-B4AC-5532A567C319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1A6177A3-26B5-4B8F-8E8E-16C1B9B6EBA4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16E09EB0-CB32-45D0-80CD-E51CAEC724FC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EEBC2062-0928-45A2-9A9B-CB0E2B0F6423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B7E462B2-48ED-464C-A7BF-CDE386E74BD4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2B7FE813-3836-44AB-9328-C3D237AA3560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FD5BB7FE-34E8-4A4F-94C9-E06289A93519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08494040-4474-4CC1-8909-68C8F4242D0B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187EC484-FD4B-48D4-830C-DD0A43015730}">
  <ds:schemaRefs>
    <ds:schemaRef ds:uri="http://schemas.microsoft.com/edu/athena"/>
  </ds:schemaRefs>
</ds:datastoreItem>
</file>

<file path=customXml/itemProps29.xml><?xml version="1.0" encoding="utf-8"?>
<ds:datastoreItem xmlns:ds="http://schemas.openxmlformats.org/officeDocument/2006/customXml" ds:itemID="{DAF969E7-05DB-4C0E-9C9E-CE23F5FA683E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01DAA38B-16C2-412E-A352-CD60504D2467}">
  <ds:schemaRefs>
    <ds:schemaRef ds:uri="http://schemas.microsoft.com/edu/athena"/>
  </ds:schemaRefs>
</ds:datastoreItem>
</file>

<file path=customXml/itemProps30.xml><?xml version="1.0" encoding="utf-8"?>
<ds:datastoreItem xmlns:ds="http://schemas.openxmlformats.org/officeDocument/2006/customXml" ds:itemID="{1088B6FF-F2D6-45EC-86E5-550D782C9B00}">
  <ds:schemaRefs>
    <ds:schemaRef ds:uri="http://schemas.microsoft.com/edu/athena"/>
  </ds:schemaRefs>
</ds:datastoreItem>
</file>

<file path=customXml/itemProps31.xml><?xml version="1.0" encoding="utf-8"?>
<ds:datastoreItem xmlns:ds="http://schemas.openxmlformats.org/officeDocument/2006/customXml" ds:itemID="{5B6D60D1-CE97-4BBE-BBF0-16127BEE2819}">
  <ds:schemaRefs>
    <ds:schemaRef ds:uri="http://schemas.microsoft.com/edu/athena"/>
  </ds:schemaRefs>
</ds:datastoreItem>
</file>

<file path=customXml/itemProps32.xml><?xml version="1.0" encoding="utf-8"?>
<ds:datastoreItem xmlns:ds="http://schemas.openxmlformats.org/officeDocument/2006/customXml" ds:itemID="{F957D91F-42C2-4B13-9A5D-300E9C4A1235}">
  <ds:schemaRefs>
    <ds:schemaRef ds:uri="http://schemas.microsoft.com/edu/athena"/>
  </ds:schemaRefs>
</ds:datastoreItem>
</file>

<file path=customXml/itemProps33.xml><?xml version="1.0" encoding="utf-8"?>
<ds:datastoreItem xmlns:ds="http://schemas.openxmlformats.org/officeDocument/2006/customXml" ds:itemID="{0946C761-0D32-4B96-AB42-8979927DA164}">
  <ds:schemaRefs>
    <ds:schemaRef ds:uri="http://schemas.microsoft.com/edu/athena"/>
  </ds:schemaRefs>
</ds:datastoreItem>
</file>

<file path=customXml/itemProps34.xml><?xml version="1.0" encoding="utf-8"?>
<ds:datastoreItem xmlns:ds="http://schemas.openxmlformats.org/officeDocument/2006/customXml" ds:itemID="{74CC47E2-A7CC-42EA-ACA5-D2FC76476D05}">
  <ds:schemaRefs>
    <ds:schemaRef ds:uri="http://schemas.microsoft.com/edu/athena"/>
  </ds:schemaRefs>
</ds:datastoreItem>
</file>

<file path=customXml/itemProps35.xml><?xml version="1.0" encoding="utf-8"?>
<ds:datastoreItem xmlns:ds="http://schemas.openxmlformats.org/officeDocument/2006/customXml" ds:itemID="{70A47697-E116-4270-B5EA-298BB9C2E878}">
  <ds:schemaRefs>
    <ds:schemaRef ds:uri="http://schemas.microsoft.com/edu/athena"/>
  </ds:schemaRefs>
</ds:datastoreItem>
</file>

<file path=customXml/itemProps36.xml><?xml version="1.0" encoding="utf-8"?>
<ds:datastoreItem xmlns:ds="http://schemas.openxmlformats.org/officeDocument/2006/customXml" ds:itemID="{A2931DFB-7D97-45CA-9E42-B7BB802431CB}">
  <ds:schemaRefs>
    <ds:schemaRef ds:uri="http://schemas.microsoft.com/edu/athena"/>
  </ds:schemaRefs>
</ds:datastoreItem>
</file>

<file path=customXml/itemProps37.xml><?xml version="1.0" encoding="utf-8"?>
<ds:datastoreItem xmlns:ds="http://schemas.openxmlformats.org/officeDocument/2006/customXml" ds:itemID="{35F44FF5-D8A3-4E10-A94F-45DBC04C3F94}">
  <ds:schemaRefs>
    <ds:schemaRef ds:uri="http://schemas.microsoft.com/edu/athena"/>
  </ds:schemaRefs>
</ds:datastoreItem>
</file>

<file path=customXml/itemProps38.xml><?xml version="1.0" encoding="utf-8"?>
<ds:datastoreItem xmlns:ds="http://schemas.openxmlformats.org/officeDocument/2006/customXml" ds:itemID="{68509888-8439-4031-BC0D-2CB2481E2E35}">
  <ds:schemaRefs>
    <ds:schemaRef ds:uri="http://schemas.microsoft.com/edu/athena"/>
  </ds:schemaRefs>
</ds:datastoreItem>
</file>

<file path=customXml/itemProps39.xml><?xml version="1.0" encoding="utf-8"?>
<ds:datastoreItem xmlns:ds="http://schemas.openxmlformats.org/officeDocument/2006/customXml" ds:itemID="{75998DDF-AE3B-4695-B0D8-DC457C763F57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5C1FC34B-9FEA-4C70-8B7F-3D3D5C0A88DA}">
  <ds:schemaRefs>
    <ds:schemaRef ds:uri="http://schemas.microsoft.com/edu/athena"/>
  </ds:schemaRefs>
</ds:datastoreItem>
</file>

<file path=customXml/itemProps40.xml><?xml version="1.0" encoding="utf-8"?>
<ds:datastoreItem xmlns:ds="http://schemas.openxmlformats.org/officeDocument/2006/customXml" ds:itemID="{3F89CD2F-2D35-4AD4-BF01-A80BE5D364E4}">
  <ds:schemaRefs>
    <ds:schemaRef ds:uri="http://schemas.microsoft.com/edu/athena"/>
  </ds:schemaRefs>
</ds:datastoreItem>
</file>

<file path=customXml/itemProps41.xml><?xml version="1.0" encoding="utf-8"?>
<ds:datastoreItem xmlns:ds="http://schemas.openxmlformats.org/officeDocument/2006/customXml" ds:itemID="{EB0CC5EC-D28D-451B-8DD4-B6A34439E13A}">
  <ds:schemaRefs>
    <ds:schemaRef ds:uri="http://schemas.microsoft.com/edu/athena"/>
  </ds:schemaRefs>
</ds:datastoreItem>
</file>

<file path=customXml/itemProps42.xml><?xml version="1.0" encoding="utf-8"?>
<ds:datastoreItem xmlns:ds="http://schemas.openxmlformats.org/officeDocument/2006/customXml" ds:itemID="{C84E76B3-AC8B-4382-8F16-8DF562BE5D97}">
  <ds:schemaRefs>
    <ds:schemaRef ds:uri="http://schemas.microsoft.com/edu/athena"/>
  </ds:schemaRefs>
</ds:datastoreItem>
</file>

<file path=customXml/itemProps43.xml><?xml version="1.0" encoding="utf-8"?>
<ds:datastoreItem xmlns:ds="http://schemas.openxmlformats.org/officeDocument/2006/customXml" ds:itemID="{06CB9316-78E2-4644-96F0-6AABE5754F70}">
  <ds:schemaRefs>
    <ds:schemaRef ds:uri="http://schemas.microsoft.com/edu/athena"/>
  </ds:schemaRefs>
</ds:datastoreItem>
</file>

<file path=customXml/itemProps44.xml><?xml version="1.0" encoding="utf-8"?>
<ds:datastoreItem xmlns:ds="http://schemas.openxmlformats.org/officeDocument/2006/customXml" ds:itemID="{11DF049A-111C-4E33-99F7-F940C344E055}">
  <ds:schemaRefs>
    <ds:schemaRef ds:uri="http://schemas.microsoft.com/edu/athena"/>
  </ds:schemaRefs>
</ds:datastoreItem>
</file>

<file path=customXml/itemProps45.xml><?xml version="1.0" encoding="utf-8"?>
<ds:datastoreItem xmlns:ds="http://schemas.openxmlformats.org/officeDocument/2006/customXml" ds:itemID="{56C64BD2-2BCE-40AC-8B8E-9162B424EED8}">
  <ds:schemaRefs>
    <ds:schemaRef ds:uri="http://schemas.microsoft.com/edu/athena"/>
  </ds:schemaRefs>
</ds:datastoreItem>
</file>

<file path=customXml/itemProps46.xml><?xml version="1.0" encoding="utf-8"?>
<ds:datastoreItem xmlns:ds="http://schemas.openxmlformats.org/officeDocument/2006/customXml" ds:itemID="{2004F46B-D634-4EF3-B96E-2BFD60CFF38C}">
  <ds:schemaRefs>
    <ds:schemaRef ds:uri="http://schemas.microsoft.com/edu/athena"/>
  </ds:schemaRefs>
</ds:datastoreItem>
</file>

<file path=customXml/itemProps47.xml><?xml version="1.0" encoding="utf-8"?>
<ds:datastoreItem xmlns:ds="http://schemas.openxmlformats.org/officeDocument/2006/customXml" ds:itemID="{0C9FE307-F82F-471E-944C-A2BC00C09519}">
  <ds:schemaRefs>
    <ds:schemaRef ds:uri="http://schemas.microsoft.com/edu/athena"/>
  </ds:schemaRefs>
</ds:datastoreItem>
</file>

<file path=customXml/itemProps48.xml><?xml version="1.0" encoding="utf-8"?>
<ds:datastoreItem xmlns:ds="http://schemas.openxmlformats.org/officeDocument/2006/customXml" ds:itemID="{A7282D25-C9A1-4982-A524-C411D08CE436}">
  <ds:schemaRefs>
    <ds:schemaRef ds:uri="http://schemas.microsoft.com/edu/athena"/>
  </ds:schemaRefs>
</ds:datastoreItem>
</file>

<file path=customXml/itemProps49.xml><?xml version="1.0" encoding="utf-8"?>
<ds:datastoreItem xmlns:ds="http://schemas.openxmlformats.org/officeDocument/2006/customXml" ds:itemID="{6B9A8BF3-BE9A-4160-9027-ACDE33B2E9B9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CEEFC4F3-57DB-4232-900C-5C432ED00876}">
  <ds:schemaRefs>
    <ds:schemaRef ds:uri="http://schemas.microsoft.com/edu/athena"/>
  </ds:schemaRefs>
</ds:datastoreItem>
</file>

<file path=customXml/itemProps50.xml><?xml version="1.0" encoding="utf-8"?>
<ds:datastoreItem xmlns:ds="http://schemas.openxmlformats.org/officeDocument/2006/customXml" ds:itemID="{A860A55A-FDC7-46AF-A7E3-55408AB49201}">
  <ds:schemaRefs>
    <ds:schemaRef ds:uri="http://schemas.microsoft.com/edu/athena"/>
  </ds:schemaRefs>
</ds:datastoreItem>
</file>

<file path=customXml/itemProps51.xml><?xml version="1.0" encoding="utf-8"?>
<ds:datastoreItem xmlns:ds="http://schemas.openxmlformats.org/officeDocument/2006/customXml" ds:itemID="{5DBB64F8-10E9-467F-B587-77C4764159F6}">
  <ds:schemaRefs>
    <ds:schemaRef ds:uri="http://schemas.microsoft.com/edu/athena"/>
  </ds:schemaRefs>
</ds:datastoreItem>
</file>

<file path=customXml/itemProps52.xml><?xml version="1.0" encoding="utf-8"?>
<ds:datastoreItem xmlns:ds="http://schemas.openxmlformats.org/officeDocument/2006/customXml" ds:itemID="{D05AA9D0-9DFD-4541-9DB7-F8399CD68E43}">
  <ds:schemaRefs>
    <ds:schemaRef ds:uri="http://schemas.microsoft.com/edu/athena"/>
  </ds:schemaRefs>
</ds:datastoreItem>
</file>

<file path=customXml/itemProps53.xml><?xml version="1.0" encoding="utf-8"?>
<ds:datastoreItem xmlns:ds="http://schemas.openxmlformats.org/officeDocument/2006/customXml" ds:itemID="{C5A0E044-AF6F-4635-98E9-F3ED2DFB1C4D}">
  <ds:schemaRefs>
    <ds:schemaRef ds:uri="http://schemas.microsoft.com/edu/athena"/>
  </ds:schemaRefs>
</ds:datastoreItem>
</file>

<file path=customXml/itemProps54.xml><?xml version="1.0" encoding="utf-8"?>
<ds:datastoreItem xmlns:ds="http://schemas.openxmlformats.org/officeDocument/2006/customXml" ds:itemID="{835B4340-0693-41F2-A597-0AD433EA634D}">
  <ds:schemaRefs>
    <ds:schemaRef ds:uri="http://schemas.microsoft.com/edu/athena"/>
  </ds:schemaRefs>
</ds:datastoreItem>
</file>

<file path=customXml/itemProps55.xml><?xml version="1.0" encoding="utf-8"?>
<ds:datastoreItem xmlns:ds="http://schemas.openxmlformats.org/officeDocument/2006/customXml" ds:itemID="{71B8A7DD-4653-4AF8-AB77-A84E8AB689F7}">
  <ds:schemaRefs>
    <ds:schemaRef ds:uri="http://schemas.microsoft.com/edu/athena"/>
  </ds:schemaRefs>
</ds:datastoreItem>
</file>

<file path=customXml/itemProps56.xml><?xml version="1.0" encoding="utf-8"?>
<ds:datastoreItem xmlns:ds="http://schemas.openxmlformats.org/officeDocument/2006/customXml" ds:itemID="{8299D3ED-FE6C-4FD8-AA4A-C1648E809E80}">
  <ds:schemaRefs>
    <ds:schemaRef ds:uri="http://schemas.microsoft.com/edu/athena"/>
  </ds:schemaRefs>
</ds:datastoreItem>
</file>

<file path=customXml/itemProps57.xml><?xml version="1.0" encoding="utf-8"?>
<ds:datastoreItem xmlns:ds="http://schemas.openxmlformats.org/officeDocument/2006/customXml" ds:itemID="{2FA403D4-CDCB-40EB-9354-0BC27450CD7A}">
  <ds:schemaRefs>
    <ds:schemaRef ds:uri="http://schemas.microsoft.com/edu/athena"/>
  </ds:schemaRefs>
</ds:datastoreItem>
</file>

<file path=customXml/itemProps58.xml><?xml version="1.0" encoding="utf-8"?>
<ds:datastoreItem xmlns:ds="http://schemas.openxmlformats.org/officeDocument/2006/customXml" ds:itemID="{6F33EB2C-6F90-4A27-9E27-221711D1F3C9}">
  <ds:schemaRefs>
    <ds:schemaRef ds:uri="http://schemas.microsoft.com/edu/athena"/>
  </ds:schemaRefs>
</ds:datastoreItem>
</file>

<file path=customXml/itemProps59.xml><?xml version="1.0" encoding="utf-8"?>
<ds:datastoreItem xmlns:ds="http://schemas.openxmlformats.org/officeDocument/2006/customXml" ds:itemID="{6839C773-5F86-4AF6-9CA8-748983DEFFEB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D96163E0-AA32-4259-8FC3-ECAAB601322C}">
  <ds:schemaRefs>
    <ds:schemaRef ds:uri="http://schemas.microsoft.com/edu/athena"/>
  </ds:schemaRefs>
</ds:datastoreItem>
</file>

<file path=customXml/itemProps60.xml><?xml version="1.0" encoding="utf-8"?>
<ds:datastoreItem xmlns:ds="http://schemas.openxmlformats.org/officeDocument/2006/customXml" ds:itemID="{A07DB540-C9E4-49BF-B5FD-D909D4348503}">
  <ds:schemaRefs>
    <ds:schemaRef ds:uri="http://schemas.microsoft.com/edu/athena"/>
  </ds:schemaRefs>
</ds:datastoreItem>
</file>

<file path=customXml/itemProps61.xml><?xml version="1.0" encoding="utf-8"?>
<ds:datastoreItem xmlns:ds="http://schemas.openxmlformats.org/officeDocument/2006/customXml" ds:itemID="{F203B74B-2259-473D-9927-AF666F7F211D}">
  <ds:schemaRefs>
    <ds:schemaRef ds:uri="http://schemas.microsoft.com/edu/athena"/>
  </ds:schemaRefs>
</ds:datastoreItem>
</file>

<file path=customXml/itemProps62.xml><?xml version="1.0" encoding="utf-8"?>
<ds:datastoreItem xmlns:ds="http://schemas.openxmlformats.org/officeDocument/2006/customXml" ds:itemID="{F2BF0B62-745E-4AB2-8D87-ED7A4B060250}">
  <ds:schemaRefs>
    <ds:schemaRef ds:uri="http://schemas.microsoft.com/edu/athena"/>
  </ds:schemaRefs>
</ds:datastoreItem>
</file>

<file path=customXml/itemProps63.xml><?xml version="1.0" encoding="utf-8"?>
<ds:datastoreItem xmlns:ds="http://schemas.openxmlformats.org/officeDocument/2006/customXml" ds:itemID="{CAC9D0A4-B283-43CA-AB1D-3456526F2AA7}">
  <ds:schemaRefs>
    <ds:schemaRef ds:uri="http://schemas.microsoft.com/edu/athena"/>
  </ds:schemaRefs>
</ds:datastoreItem>
</file>

<file path=customXml/itemProps64.xml><?xml version="1.0" encoding="utf-8"?>
<ds:datastoreItem xmlns:ds="http://schemas.openxmlformats.org/officeDocument/2006/customXml" ds:itemID="{B20D2635-4E29-4AB0-8F21-3247BF4E5E7C}">
  <ds:schemaRefs>
    <ds:schemaRef ds:uri="http://schemas.microsoft.com/edu/athena"/>
  </ds:schemaRefs>
</ds:datastoreItem>
</file>

<file path=customXml/itemProps65.xml><?xml version="1.0" encoding="utf-8"?>
<ds:datastoreItem xmlns:ds="http://schemas.openxmlformats.org/officeDocument/2006/customXml" ds:itemID="{352A2701-1504-454A-84C2-D6AE4D6524FF}">
  <ds:schemaRefs>
    <ds:schemaRef ds:uri="http://schemas.microsoft.com/edu/athena"/>
  </ds:schemaRefs>
</ds:datastoreItem>
</file>

<file path=customXml/itemProps66.xml><?xml version="1.0" encoding="utf-8"?>
<ds:datastoreItem xmlns:ds="http://schemas.openxmlformats.org/officeDocument/2006/customXml" ds:itemID="{EDE636DA-CD77-4CEF-9AEA-F8E3964466B2}">
  <ds:schemaRefs>
    <ds:schemaRef ds:uri="http://schemas.microsoft.com/edu/athena"/>
  </ds:schemaRefs>
</ds:datastoreItem>
</file>

<file path=customXml/itemProps67.xml><?xml version="1.0" encoding="utf-8"?>
<ds:datastoreItem xmlns:ds="http://schemas.openxmlformats.org/officeDocument/2006/customXml" ds:itemID="{7F783711-260F-4781-9C9A-CB77642A07A1}">
  <ds:schemaRefs>
    <ds:schemaRef ds:uri="http://schemas.microsoft.com/edu/athena"/>
  </ds:schemaRefs>
</ds:datastoreItem>
</file>

<file path=customXml/itemProps68.xml><?xml version="1.0" encoding="utf-8"?>
<ds:datastoreItem xmlns:ds="http://schemas.openxmlformats.org/officeDocument/2006/customXml" ds:itemID="{A5939BD2-1FE4-4587-A17F-40050AE1DDF5}">
  <ds:schemaRefs>
    <ds:schemaRef ds:uri="http://schemas.microsoft.com/edu/athena"/>
  </ds:schemaRefs>
</ds:datastoreItem>
</file>

<file path=customXml/itemProps69.xml><?xml version="1.0" encoding="utf-8"?>
<ds:datastoreItem xmlns:ds="http://schemas.openxmlformats.org/officeDocument/2006/customXml" ds:itemID="{11E4BA44-85B2-437E-8413-55AD2CD535CE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A20DFA0F-9228-44C5-BEC1-452C14541B31}">
  <ds:schemaRefs>
    <ds:schemaRef ds:uri="http://schemas.microsoft.com/edu/athena"/>
  </ds:schemaRefs>
</ds:datastoreItem>
</file>

<file path=customXml/itemProps70.xml><?xml version="1.0" encoding="utf-8"?>
<ds:datastoreItem xmlns:ds="http://schemas.openxmlformats.org/officeDocument/2006/customXml" ds:itemID="{EBA3C1A2-E722-409E-A7D0-6B5BCB353F31}">
  <ds:schemaRefs>
    <ds:schemaRef ds:uri="http://schemas.microsoft.com/edu/athena"/>
  </ds:schemaRefs>
</ds:datastoreItem>
</file>

<file path=customXml/itemProps71.xml><?xml version="1.0" encoding="utf-8"?>
<ds:datastoreItem xmlns:ds="http://schemas.openxmlformats.org/officeDocument/2006/customXml" ds:itemID="{7E23DA66-370C-43C4-B79D-005C47475D7B}">
  <ds:schemaRefs>
    <ds:schemaRef ds:uri="http://schemas.microsoft.com/edu/athena"/>
  </ds:schemaRefs>
</ds:datastoreItem>
</file>

<file path=customXml/itemProps72.xml><?xml version="1.0" encoding="utf-8"?>
<ds:datastoreItem xmlns:ds="http://schemas.openxmlformats.org/officeDocument/2006/customXml" ds:itemID="{21AF9807-69E8-4AB5-A958-FD31D8CF1C6D}">
  <ds:schemaRefs>
    <ds:schemaRef ds:uri="http://schemas.microsoft.com/edu/athena"/>
  </ds:schemaRefs>
</ds:datastoreItem>
</file>

<file path=customXml/itemProps73.xml><?xml version="1.0" encoding="utf-8"?>
<ds:datastoreItem xmlns:ds="http://schemas.openxmlformats.org/officeDocument/2006/customXml" ds:itemID="{D40CBD4C-0B58-45F6-BD26-03B19A0190F7}">
  <ds:schemaRefs>
    <ds:schemaRef ds:uri="http://schemas.microsoft.com/edu/athena"/>
  </ds:schemaRefs>
</ds:datastoreItem>
</file>

<file path=customXml/itemProps74.xml><?xml version="1.0" encoding="utf-8"?>
<ds:datastoreItem xmlns:ds="http://schemas.openxmlformats.org/officeDocument/2006/customXml" ds:itemID="{2F49E45A-992D-4689-807B-2C712FCB01C7}">
  <ds:schemaRefs>
    <ds:schemaRef ds:uri="http://schemas.microsoft.com/edu/athena"/>
  </ds:schemaRefs>
</ds:datastoreItem>
</file>

<file path=customXml/itemProps75.xml><?xml version="1.0" encoding="utf-8"?>
<ds:datastoreItem xmlns:ds="http://schemas.openxmlformats.org/officeDocument/2006/customXml" ds:itemID="{6221C244-12FD-416B-95FC-7D25055C378D}">
  <ds:schemaRefs>
    <ds:schemaRef ds:uri="http://schemas.microsoft.com/edu/athena"/>
  </ds:schemaRefs>
</ds:datastoreItem>
</file>

<file path=customXml/itemProps76.xml><?xml version="1.0" encoding="utf-8"?>
<ds:datastoreItem xmlns:ds="http://schemas.openxmlformats.org/officeDocument/2006/customXml" ds:itemID="{5DDA7BFE-82AE-493D-9C7C-AC03EBC37BC4}">
  <ds:schemaRefs>
    <ds:schemaRef ds:uri="http://schemas.microsoft.com/edu/athena"/>
  </ds:schemaRefs>
</ds:datastoreItem>
</file>

<file path=customXml/itemProps77.xml><?xml version="1.0" encoding="utf-8"?>
<ds:datastoreItem xmlns:ds="http://schemas.openxmlformats.org/officeDocument/2006/customXml" ds:itemID="{522FEE69-66B2-437E-BEDB-58EC9BB7D458}">
  <ds:schemaRefs>
    <ds:schemaRef ds:uri="http://schemas.microsoft.com/edu/athena"/>
  </ds:schemaRefs>
</ds:datastoreItem>
</file>

<file path=customXml/itemProps78.xml><?xml version="1.0" encoding="utf-8"?>
<ds:datastoreItem xmlns:ds="http://schemas.openxmlformats.org/officeDocument/2006/customXml" ds:itemID="{4897429F-6DCB-47A3-A668-AF7BE07B94B2}">
  <ds:schemaRefs>
    <ds:schemaRef ds:uri="http://schemas.microsoft.com/edu/athena"/>
  </ds:schemaRefs>
</ds:datastoreItem>
</file>

<file path=customXml/itemProps79.xml><?xml version="1.0" encoding="utf-8"?>
<ds:datastoreItem xmlns:ds="http://schemas.openxmlformats.org/officeDocument/2006/customXml" ds:itemID="{9D973343-48C3-47BF-9C36-0A0CFAB2DA67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0B00AC31-52BF-432E-BFF6-239E4E73D210}">
  <ds:schemaRefs>
    <ds:schemaRef ds:uri="http://schemas.microsoft.com/edu/athena"/>
  </ds:schemaRefs>
</ds:datastoreItem>
</file>

<file path=customXml/itemProps80.xml><?xml version="1.0" encoding="utf-8"?>
<ds:datastoreItem xmlns:ds="http://schemas.openxmlformats.org/officeDocument/2006/customXml" ds:itemID="{F4ED9E05-EBD2-4C63-B265-E1EA0F644137}">
  <ds:schemaRefs>
    <ds:schemaRef ds:uri="http://schemas.microsoft.com/edu/athena"/>
  </ds:schemaRefs>
</ds:datastoreItem>
</file>

<file path=customXml/itemProps81.xml><?xml version="1.0" encoding="utf-8"?>
<ds:datastoreItem xmlns:ds="http://schemas.openxmlformats.org/officeDocument/2006/customXml" ds:itemID="{FB73EDDE-0FEE-4B31-B4FF-351A8CDAA50A}">
  <ds:schemaRefs>
    <ds:schemaRef ds:uri="http://schemas.microsoft.com/edu/athena"/>
  </ds:schemaRefs>
</ds:datastoreItem>
</file>

<file path=customXml/itemProps82.xml><?xml version="1.0" encoding="utf-8"?>
<ds:datastoreItem xmlns:ds="http://schemas.openxmlformats.org/officeDocument/2006/customXml" ds:itemID="{AB7FCE6C-6FAD-42E8-AE85-F8B28E54FFD7}">
  <ds:schemaRefs>
    <ds:schemaRef ds:uri="http://schemas.microsoft.com/edu/athena"/>
  </ds:schemaRefs>
</ds:datastoreItem>
</file>

<file path=customXml/itemProps83.xml><?xml version="1.0" encoding="utf-8"?>
<ds:datastoreItem xmlns:ds="http://schemas.openxmlformats.org/officeDocument/2006/customXml" ds:itemID="{6456190C-CEB3-4846-9E91-78F04EE6E23B}">
  <ds:schemaRefs>
    <ds:schemaRef ds:uri="http://schemas.microsoft.com/edu/athena"/>
  </ds:schemaRefs>
</ds:datastoreItem>
</file>

<file path=customXml/itemProps84.xml><?xml version="1.0" encoding="utf-8"?>
<ds:datastoreItem xmlns:ds="http://schemas.openxmlformats.org/officeDocument/2006/customXml" ds:itemID="{26C5E637-C6AA-4264-8070-FEBDE0A5F7B6}">
  <ds:schemaRefs>
    <ds:schemaRef ds:uri="http://schemas.microsoft.com/edu/athena"/>
  </ds:schemaRefs>
</ds:datastoreItem>
</file>

<file path=customXml/itemProps85.xml><?xml version="1.0" encoding="utf-8"?>
<ds:datastoreItem xmlns:ds="http://schemas.openxmlformats.org/officeDocument/2006/customXml" ds:itemID="{EFA58D56-9F12-41CF-B9C4-219A36C1B439}">
  <ds:schemaRefs>
    <ds:schemaRef ds:uri="http://schemas.microsoft.com/edu/athena"/>
  </ds:schemaRefs>
</ds:datastoreItem>
</file>

<file path=customXml/itemProps86.xml><?xml version="1.0" encoding="utf-8"?>
<ds:datastoreItem xmlns:ds="http://schemas.openxmlformats.org/officeDocument/2006/customXml" ds:itemID="{1355D38F-C3FB-4EE7-AB07-61EC327C294E}">
  <ds:schemaRefs>
    <ds:schemaRef ds:uri="http://schemas.microsoft.com/edu/athena"/>
  </ds:schemaRefs>
</ds:datastoreItem>
</file>

<file path=customXml/itemProps87.xml><?xml version="1.0" encoding="utf-8"?>
<ds:datastoreItem xmlns:ds="http://schemas.openxmlformats.org/officeDocument/2006/customXml" ds:itemID="{E4B9EF22-ECD2-41A3-9306-C0A4C89A9329}">
  <ds:schemaRefs>
    <ds:schemaRef ds:uri="http://schemas.microsoft.com/edu/athena"/>
  </ds:schemaRefs>
</ds:datastoreItem>
</file>

<file path=customXml/itemProps88.xml><?xml version="1.0" encoding="utf-8"?>
<ds:datastoreItem xmlns:ds="http://schemas.openxmlformats.org/officeDocument/2006/customXml" ds:itemID="{66CD4113-2B31-4F57-BD76-92D1083870F1}">
  <ds:schemaRefs>
    <ds:schemaRef ds:uri="http://schemas.microsoft.com/edu/athena"/>
  </ds:schemaRefs>
</ds:datastoreItem>
</file>

<file path=customXml/itemProps89.xml><?xml version="1.0" encoding="utf-8"?>
<ds:datastoreItem xmlns:ds="http://schemas.openxmlformats.org/officeDocument/2006/customXml" ds:itemID="{EBB1D6EC-D6AD-42EE-A2F4-02C979E901DA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F7351A89-E728-4E57-98B9-C074EA67F590}">
  <ds:schemaRefs>
    <ds:schemaRef ds:uri="http://schemas.microsoft.com/edu/athena"/>
  </ds:schemaRefs>
</ds:datastoreItem>
</file>

<file path=customXml/itemProps90.xml><?xml version="1.0" encoding="utf-8"?>
<ds:datastoreItem xmlns:ds="http://schemas.openxmlformats.org/officeDocument/2006/customXml" ds:itemID="{60F158D7-D9EC-41E0-A76B-3F9E68C3821F}">
  <ds:schemaRefs>
    <ds:schemaRef ds:uri="http://schemas.microsoft.com/edu/athena"/>
  </ds:schemaRefs>
</ds:datastoreItem>
</file>

<file path=customXml/itemProps91.xml><?xml version="1.0" encoding="utf-8"?>
<ds:datastoreItem xmlns:ds="http://schemas.openxmlformats.org/officeDocument/2006/customXml" ds:itemID="{C02BBD66-8DE6-4878-91E2-6389A0E15461}">
  <ds:schemaRefs>
    <ds:schemaRef ds:uri="http://schemas.microsoft.com/edu/athena"/>
  </ds:schemaRefs>
</ds:datastoreItem>
</file>

<file path=customXml/itemProps92.xml><?xml version="1.0" encoding="utf-8"?>
<ds:datastoreItem xmlns:ds="http://schemas.openxmlformats.org/officeDocument/2006/customXml" ds:itemID="{861B9E90-C82B-4C85-B408-814135C0FD25}">
  <ds:schemaRefs>
    <ds:schemaRef ds:uri="http://schemas.microsoft.com/edu/athena"/>
  </ds:schemaRefs>
</ds:datastoreItem>
</file>

<file path=customXml/itemProps93.xml><?xml version="1.0" encoding="utf-8"?>
<ds:datastoreItem xmlns:ds="http://schemas.openxmlformats.org/officeDocument/2006/customXml" ds:itemID="{3707E95F-EE97-4E41-9D9F-106C817522A5}">
  <ds:schemaRefs>
    <ds:schemaRef ds:uri="http://schemas.microsoft.com/edu/athena"/>
  </ds:schemaRefs>
</ds:datastoreItem>
</file>

<file path=customXml/itemProps94.xml><?xml version="1.0" encoding="utf-8"?>
<ds:datastoreItem xmlns:ds="http://schemas.openxmlformats.org/officeDocument/2006/customXml" ds:itemID="{75E062D5-EE42-4D3E-A85A-BB62A0849CE9}">
  <ds:schemaRefs>
    <ds:schemaRef ds:uri="http://schemas.microsoft.com/edu/athena"/>
  </ds:schemaRefs>
</ds:datastoreItem>
</file>

<file path=customXml/itemProps95.xml><?xml version="1.0" encoding="utf-8"?>
<ds:datastoreItem xmlns:ds="http://schemas.openxmlformats.org/officeDocument/2006/customXml" ds:itemID="{E09F5AD2-BD3F-4D50-AEB9-7D1890FFA6BB}">
  <ds:schemaRefs>
    <ds:schemaRef ds:uri="http://schemas.microsoft.com/edu/athena"/>
  </ds:schemaRefs>
</ds:datastoreItem>
</file>

<file path=customXml/itemProps96.xml><?xml version="1.0" encoding="utf-8"?>
<ds:datastoreItem xmlns:ds="http://schemas.openxmlformats.org/officeDocument/2006/customXml" ds:itemID="{89392E10-C2DE-4F5C-91A4-310CFF1AFDB8}">
  <ds:schemaRefs>
    <ds:schemaRef ds:uri="http://schemas.microsoft.com/edu/athena"/>
  </ds:schemaRefs>
</ds:datastoreItem>
</file>

<file path=customXml/itemProps97.xml><?xml version="1.0" encoding="utf-8"?>
<ds:datastoreItem xmlns:ds="http://schemas.openxmlformats.org/officeDocument/2006/customXml" ds:itemID="{1124AF38-A6CB-49FD-A82D-98806D2202B6}">
  <ds:schemaRefs>
    <ds:schemaRef ds:uri="http://schemas.microsoft.com/edu/athena"/>
  </ds:schemaRefs>
</ds:datastoreItem>
</file>

<file path=customXml/itemProps98.xml><?xml version="1.0" encoding="utf-8"?>
<ds:datastoreItem xmlns:ds="http://schemas.openxmlformats.org/officeDocument/2006/customXml" ds:itemID="{F5660AFD-D586-498F-876B-37C19AEC06B0}">
  <ds:schemaRefs>
    <ds:schemaRef ds:uri="http://schemas.microsoft.com/edu/athena"/>
  </ds:schemaRefs>
</ds:datastoreItem>
</file>

<file path=customXml/itemProps99.xml><?xml version="1.0" encoding="utf-8"?>
<ds:datastoreItem xmlns:ds="http://schemas.openxmlformats.org/officeDocument/2006/customXml" ds:itemID="{87632ECE-174D-407F-BE2B-923ABB4FABE9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11878</TotalTime>
  <Words>2867</Words>
  <Application>Microsoft Office PowerPoint</Application>
  <PresentationFormat>On-screen Show (4:3)</PresentationFormat>
  <Paragraphs>738</Paragraphs>
  <Slides>57</Slides>
  <Notes>10</Notes>
  <HiddenSlides>0</HiddenSlides>
  <MMClips>57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Comp 401 Object and Shape Composition</vt:lpstr>
      <vt:lpstr>Prerequisite</vt:lpstr>
      <vt:lpstr>More on Objects</vt:lpstr>
      <vt:lpstr>Primitive vs. Object Types</vt:lpstr>
      <vt:lpstr>Line Interface with Primitive Properties</vt:lpstr>
      <vt:lpstr>LineWithObjectProperty Interface</vt:lpstr>
      <vt:lpstr>Primitive vs. Object Properties</vt:lpstr>
      <vt:lpstr>Predefined, Primitive vs. Programmer-Defined, Object</vt:lpstr>
      <vt:lpstr>Programmer-defined vs. Predefined</vt:lpstr>
      <vt:lpstr>Programmer-defined vs. Predefined Types</vt:lpstr>
      <vt:lpstr>Structured vs. Atomic Types</vt:lpstr>
      <vt:lpstr>Decomposing ALineWithObjectProperty Instance</vt:lpstr>
      <vt:lpstr>Physical Structure</vt:lpstr>
      <vt:lpstr>Logical Structure</vt:lpstr>
      <vt:lpstr>Logical Structure Shown by ObjectEditor</vt:lpstr>
      <vt:lpstr>Physical Structure Shown by Debugger</vt:lpstr>
      <vt:lpstr>Instance-Specific Structure</vt:lpstr>
      <vt:lpstr>Instance-Specific Structure</vt:lpstr>
      <vt:lpstr>Null Component</vt:lpstr>
      <vt:lpstr>Computer Data Structures</vt:lpstr>
      <vt:lpstr>Two Ways to Decompose Objects</vt:lpstr>
      <vt:lpstr>Drawing the Physical Structure of a Value of Some Type</vt:lpstr>
      <vt:lpstr>Drawing the Logical Structure of a Value of Some Type</vt:lpstr>
      <vt:lpstr>Atomic vs. Structured Types</vt:lpstr>
      <vt:lpstr>ObjectEditor Shape Rules</vt:lpstr>
      <vt:lpstr>XY-based String and Shape Shape Rules</vt:lpstr>
      <vt:lpstr>Creating Other Geometric Objects</vt:lpstr>
      <vt:lpstr>Lines of Composition</vt:lpstr>
      <vt:lpstr>ACartesianPlane</vt:lpstr>
      <vt:lpstr>Changing the Length</vt:lpstr>
      <vt:lpstr>ACartesianPlane : Constructor</vt:lpstr>
      <vt:lpstr>ACartesianPlane: Properties</vt:lpstr>
      <vt:lpstr>ACartesianPlane: Dependencies</vt:lpstr>
      <vt:lpstr>Code Duplication:Constructor vs. Set</vt:lpstr>
      <vt:lpstr>No Code Duplication</vt:lpstr>
      <vt:lpstr>ACartesianPlane Logical Structure</vt:lpstr>
      <vt:lpstr>ACartesianPlane : Constructor</vt:lpstr>
      <vt:lpstr>ACartesianPlane: Properties</vt:lpstr>
      <vt:lpstr>Inefficient CartesianPlane</vt:lpstr>
      <vt:lpstr>Uniting Structure Graphics and Types</vt:lpstr>
      <vt:lpstr>Composite Object/Shape vs. Atomic Object/Shape</vt:lpstr>
      <vt:lpstr>Atomic Shape, Composite Object</vt:lpstr>
      <vt:lpstr>Composite Shapes and object</vt:lpstr>
      <vt:lpstr>Mutable Object Properties in Atomic Shapes</vt:lpstr>
      <vt:lpstr>None in Composite Shapes</vt:lpstr>
      <vt:lpstr>ObjectEditor Graphics Rules</vt:lpstr>
      <vt:lpstr>ObjectEditor Point Rules</vt:lpstr>
      <vt:lpstr>IS_ATOMIC_SHAPE Class Annotation</vt:lpstr>
      <vt:lpstr>Composite Shape (Review)</vt:lpstr>
      <vt:lpstr>Plotted Shuttle </vt:lpstr>
      <vt:lpstr>Plotted Shuttle (Reuse)</vt:lpstr>
      <vt:lpstr>Plotted Shuttle</vt:lpstr>
      <vt:lpstr>PlottedShuttle</vt:lpstr>
      <vt:lpstr>APlottedShuttle: Constructor</vt:lpstr>
      <vt:lpstr>APlottedShuttle: Properties</vt:lpstr>
      <vt:lpstr>AShuttleImage</vt:lpstr>
      <vt:lpstr>Alternate Views of Logical Structure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1201</cp:revision>
  <dcterms:created xsi:type="dcterms:W3CDTF">2006-08-16T00:00:00Z</dcterms:created>
  <dcterms:modified xsi:type="dcterms:W3CDTF">2016-09-20T16:31:45Z</dcterms:modified>
</cp:coreProperties>
</file>