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619" r:id="rId3"/>
    <p:sldId id="648" r:id="rId4"/>
    <p:sldId id="650" r:id="rId5"/>
    <p:sldId id="651" r:id="rId6"/>
    <p:sldId id="649" r:id="rId7"/>
    <p:sldId id="652" r:id="rId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7" autoAdjust="0"/>
    <p:restoredTop sz="96356" autoAdjust="0"/>
  </p:normalViewPr>
  <p:slideViewPr>
    <p:cSldViewPr>
      <p:cViewPr varScale="1">
        <p:scale>
          <a:sx n="104" d="100"/>
          <a:sy n="104" d="100"/>
        </p:scale>
        <p:origin x="-1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625BFCD-1A9F-4E04-964F-3BE1AA8E8FD6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84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1/27/2013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58200" y="6260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Comp 110/401 </a:t>
            </a:r>
            <a:br>
              <a:rPr lang="en-US" dirty="0" smtClean="0"/>
            </a:br>
            <a:r>
              <a:rPr lang="en-US" dirty="0" smtClean="0"/>
              <a:t>Appendix: JDK Install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8580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dirty="0" err="1" smtClean="0"/>
              <a:t>Prasun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r>
              <a:rPr lang="en-US" dirty="0" smtClean="0"/>
              <a:t> (FB 150, dewan@unc.edu)</a:t>
            </a:r>
            <a:endParaRPr lang="en-US" dirty="0"/>
          </a:p>
        </p:txBody>
      </p:sp>
      <p:pic>
        <p:nvPicPr>
          <p:cNvPr id="10" name="~PP2429.WAV">
            <a:hlinkClick r:id="" action="ppaction://media"/>
          </p:cNvPr>
          <p:cNvPicPr>
            <a:picLocks noRot="1" noChangeAspect="1"/>
          </p:cNvPicPr>
          <p:nvPr>
            <a:wavAudioFile r:embed="rId1" name="~PP2429.WAV"/>
          </p:nvPr>
        </p:nvPicPr>
        <p:blipFill>
          <a:blip r:embed="rId3" cstate="print"/>
          <a:stretch>
            <a:fillRect/>
          </a:stretch>
        </p:blipFill>
        <p:spPr>
          <a:xfrm>
            <a:off x="8656638" y="63706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8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554162"/>
          </a:xfrm>
        </p:spPr>
        <p:txBody>
          <a:bodyPr>
            <a:normAutofit/>
          </a:bodyPr>
          <a:lstStyle/>
          <a:p>
            <a:r>
              <a:rPr lang="en-US" dirty="0" smtClean="0"/>
              <a:t>Find Latest </a:t>
            </a:r>
            <a:r>
              <a:rPr lang="en-US" dirty="0"/>
              <a:t>JDK from http://www.oracle.com/technetwork/java/javase/downloads/index.html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509266"/>
            <a:ext cx="1333500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2166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554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Follow Download Link: Accept License Agreement, Find JDK for Appropriate Platform, and Click on exe Link to Download EXE in some temporary folder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00"/>
          <a:stretch/>
        </p:blipFill>
        <p:spPr bwMode="auto">
          <a:xfrm>
            <a:off x="762000" y="3886200"/>
            <a:ext cx="7692571" cy="225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192" y="2286000"/>
            <a:ext cx="51435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3496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554162"/>
          </a:xfrm>
        </p:spPr>
        <p:txBody>
          <a:bodyPr>
            <a:normAutofit/>
          </a:bodyPr>
          <a:lstStyle/>
          <a:p>
            <a:r>
              <a:rPr lang="en-US" dirty="0" smtClean="0"/>
              <a:t>Run Exe and Choose JDK Folder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624013"/>
            <a:ext cx="4800600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6385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554162"/>
          </a:xfrm>
        </p:spPr>
        <p:txBody>
          <a:bodyPr>
            <a:normAutofit/>
          </a:bodyPr>
          <a:lstStyle/>
          <a:p>
            <a:r>
              <a:rPr lang="en-US" dirty="0" smtClean="0"/>
              <a:t>Choose JRE Folder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624013"/>
            <a:ext cx="4800600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766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554162"/>
          </a:xfrm>
        </p:spPr>
        <p:txBody>
          <a:bodyPr>
            <a:normAutofit/>
          </a:bodyPr>
          <a:lstStyle/>
          <a:p>
            <a:r>
              <a:rPr lang="en-US" dirty="0" smtClean="0"/>
              <a:t>Open bin Subfolder of JDK Folder and Find Java and JAVAC Programs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57400"/>
            <a:ext cx="2476500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6676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4028" cy="1249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Open Command Window and Check Java Version (See PPT DECK on how to use Command Interpreter)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2200"/>
            <a:ext cx="761542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8410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3428</TotalTime>
  <Words>84</Words>
  <Application>Microsoft Office PowerPoint</Application>
  <PresentationFormat>On-screen Show (4:3)</PresentationFormat>
  <Paragraphs>8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Comp 110/401  Appendix: JDK Install</vt:lpstr>
      <vt:lpstr>Find Latest JDK from http://www.oracle.com/technetwork/java/javase/downloads/index.html</vt:lpstr>
      <vt:lpstr>Follow Download Link: Accept License Agreement, Find JDK for Appropriate Platform, and Click on exe Link to Download EXE in some temporary folder</vt:lpstr>
      <vt:lpstr>Run Exe and Choose JDK Folder</vt:lpstr>
      <vt:lpstr>Choose JRE Folder</vt:lpstr>
      <vt:lpstr>Open bin Subfolder of JDK Folder and Find Java and JAVAC Programs</vt:lpstr>
      <vt:lpstr>Open Command Window and Check Java Version (See PPT DECK on how to use Command Interpreter)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dewan</cp:lastModifiedBy>
  <cp:revision>523</cp:revision>
  <dcterms:created xsi:type="dcterms:W3CDTF">2006-08-16T00:00:00Z</dcterms:created>
  <dcterms:modified xsi:type="dcterms:W3CDTF">2013-01-27T07:21:58Z</dcterms:modified>
</cp:coreProperties>
</file>