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18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195E-DBE0-4432-B8BE-F0D183B0D32A}" type="datetimeFigureOut">
              <a:rPr lang="zh-CN" altLang="en-US" smtClean="0"/>
              <a:t>2016/11/4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2BE8161A-9B41-4B2C-B962-209B21C3E6D1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195E-DBE0-4432-B8BE-F0D183B0D32A}" type="datetimeFigureOut">
              <a:rPr lang="zh-CN" altLang="en-US" smtClean="0"/>
              <a:t>2016/11/4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8161A-9B41-4B2C-B962-209B21C3E6D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195E-DBE0-4432-B8BE-F0D183B0D32A}" type="datetimeFigureOut">
              <a:rPr lang="zh-CN" altLang="en-US" smtClean="0"/>
              <a:t>2016/11/4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8161A-9B41-4B2C-B962-209B21C3E6D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195E-DBE0-4432-B8BE-F0D183B0D32A}" type="datetimeFigureOut">
              <a:rPr lang="zh-CN" altLang="en-US" smtClean="0"/>
              <a:t>2016/11/4</a:t>
            </a:fld>
            <a:endParaRPr lang="zh-CN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E8161A-9B41-4B2C-B962-209B21C3E6D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195E-DBE0-4432-B8BE-F0D183B0D32A}" type="datetimeFigureOut">
              <a:rPr lang="zh-CN" altLang="en-US" smtClean="0"/>
              <a:t>2016/11/4</a:t>
            </a:fld>
            <a:endParaRPr lang="zh-CN" alt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E8161A-9B41-4B2C-B962-209B21C3E6D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195E-DBE0-4432-B8BE-F0D183B0D32A}" type="datetimeFigureOut">
              <a:rPr lang="zh-CN" altLang="en-US" smtClean="0"/>
              <a:t>2016/11/4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8161A-9B41-4B2C-B962-209B21C3E6D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195E-DBE0-4432-B8BE-F0D183B0D32A}" type="datetimeFigureOut">
              <a:rPr lang="zh-CN" altLang="en-US" smtClean="0"/>
              <a:t>2016/11/4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8161A-9B41-4B2C-B962-209B21C3E6D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195E-DBE0-4432-B8BE-F0D183B0D32A}" type="datetimeFigureOut">
              <a:rPr lang="zh-CN" altLang="en-US" smtClean="0"/>
              <a:t>2016/11/4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8161A-9B41-4B2C-B962-209B21C3E6D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195E-DBE0-4432-B8BE-F0D183B0D32A}" type="datetimeFigureOut">
              <a:rPr lang="zh-CN" altLang="en-US" smtClean="0"/>
              <a:t>2016/11/4</a:t>
            </a:fld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E8161A-9B41-4B2C-B962-209B21C3E6D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D64195E-DBE0-4432-B8BE-F0D183B0D32A}" type="datetimeFigureOut">
              <a:rPr lang="zh-CN" altLang="en-US" smtClean="0"/>
              <a:t>2016/11/4</a:t>
            </a:fld>
            <a:endParaRPr lang="zh-CN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E8161A-9B41-4B2C-B962-209B21C3E6D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195E-DBE0-4432-B8BE-F0D183B0D32A}" type="datetimeFigureOut">
              <a:rPr lang="zh-CN" altLang="en-US" smtClean="0"/>
              <a:t>2016/11/4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8161A-9B41-4B2C-B962-209B21C3E6D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680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2BE8161A-9B41-4B2C-B962-209B21C3E6D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D64195E-DBE0-4432-B8BE-F0D183B0D32A}" type="datetimeFigureOut">
              <a:rPr lang="zh-CN" altLang="en-US" smtClean="0"/>
              <a:t>2016/11/4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47664" y="1988840"/>
            <a:ext cx="6912768" cy="1008112"/>
          </a:xfrm>
        </p:spPr>
        <p:txBody>
          <a:bodyPr/>
          <a:lstStyle/>
          <a:p>
            <a:r>
              <a:rPr lang="en-US" altLang="zh-CN" sz="4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Thread and Assertion</a:t>
            </a:r>
            <a:endParaRPr lang="zh-CN" altLang="en-US" sz="46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319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7239000" cy="576064"/>
          </a:xfrm>
        </p:spPr>
        <p:txBody>
          <a:bodyPr/>
          <a:lstStyle/>
          <a:p>
            <a:r>
              <a:rPr lang="en-US" altLang="zh-CN" sz="3600" dirty="0" smtClean="0">
                <a:cs typeface="Tahoma" panose="020B0604030504040204" pitchFamily="34" charset="0"/>
              </a:rPr>
              <a:t>Command Object</a:t>
            </a:r>
            <a:endParaRPr lang="zh-CN" altLang="en-US" sz="3600" dirty="0">
              <a:cs typeface="Tahoma" panose="020B060403050404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71600" y="1124744"/>
            <a:ext cx="7992888" cy="513968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In </a:t>
            </a:r>
            <a:r>
              <a:rPr lang="en-US" altLang="zh-CN" dirty="0"/>
              <a:t>this program </a:t>
            </a:r>
            <a:r>
              <a:rPr lang="en-US" altLang="zh-CN" dirty="0" smtClean="0"/>
              <a:t>the command object </a:t>
            </a:r>
            <a:r>
              <a:rPr lang="en-US" altLang="zh-CN" dirty="0" smtClean="0"/>
              <a:t>is </a:t>
            </a:r>
            <a:r>
              <a:rPr lang="en-US" altLang="zh-CN" dirty="0" err="1" smtClean="0"/>
              <a:t>AnImageAnimationCommand</a:t>
            </a:r>
            <a:endParaRPr lang="en-US" altLang="zh-CN" dirty="0"/>
          </a:p>
          <a:p>
            <a:r>
              <a:rPr lang="en-US" altLang="zh-CN" dirty="0" smtClean="0"/>
              <a:t>A </a:t>
            </a:r>
            <a:r>
              <a:rPr lang="en-US" altLang="zh-CN" dirty="0" smtClean="0"/>
              <a:t>command objects implements </a:t>
            </a:r>
            <a:r>
              <a:rPr lang="en-US" altLang="zh-CN" dirty="0" smtClean="0"/>
              <a:t>Runnable</a:t>
            </a:r>
          </a:p>
          <a:p>
            <a:r>
              <a:rPr lang="en-US" altLang="zh-CN" dirty="0" smtClean="0"/>
              <a:t>Contains method run()</a:t>
            </a:r>
          </a:p>
          <a:p>
            <a:r>
              <a:rPr lang="en-US" altLang="zh-CN" dirty="0" smtClean="0"/>
              <a:t>Thread need </a:t>
            </a:r>
            <a:r>
              <a:rPr lang="en-US" altLang="zh-CN" dirty="0" smtClean="0"/>
              <a:t>an </a:t>
            </a:r>
            <a:r>
              <a:rPr lang="en-US" altLang="zh-CN" dirty="0" smtClean="0"/>
              <a:t>instance </a:t>
            </a:r>
            <a:r>
              <a:rPr lang="en-US" altLang="zh-CN" dirty="0" smtClean="0"/>
              <a:t>of it to </a:t>
            </a:r>
            <a:r>
              <a:rPr lang="en-US" altLang="zh-CN" dirty="0" smtClean="0"/>
              <a:t>do work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00248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7239000" cy="576064"/>
          </a:xfrm>
        </p:spPr>
        <p:txBody>
          <a:bodyPr/>
          <a:lstStyle/>
          <a:p>
            <a:r>
              <a:rPr lang="en-US" altLang="zh-CN" sz="3600" dirty="0" smtClean="0">
                <a:cs typeface="Tahoma" panose="020B0604030504040204" pitchFamily="34" charset="0"/>
              </a:rPr>
              <a:t>demo method in </a:t>
            </a:r>
            <a:r>
              <a:rPr lang="en-US" altLang="zh-CN" sz="3600" dirty="0" err="1" smtClean="0">
                <a:cs typeface="Tahoma" panose="020B0604030504040204" pitchFamily="34" charset="0"/>
              </a:rPr>
              <a:t>AScene</a:t>
            </a:r>
            <a:endParaRPr lang="zh-CN" altLang="en-US" sz="3600" dirty="0">
              <a:cs typeface="Tahoma" panose="020B060403050404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71600" y="1124744"/>
            <a:ext cx="7467600" cy="513968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Creates 2 threads to control the thief and policeman separately.</a:t>
            </a:r>
          </a:p>
          <a:p>
            <a:r>
              <a:rPr lang="en-US" altLang="zh-CN" dirty="0" smtClean="0"/>
              <a:t>start() method starts a thread</a:t>
            </a:r>
          </a:p>
          <a:p>
            <a:r>
              <a:rPr lang="en-US" altLang="zh-CN" dirty="0" smtClean="0"/>
              <a:t>Demo method will not wait for a thread. It will execute next line immediately.</a:t>
            </a:r>
          </a:p>
          <a:p>
            <a:r>
              <a:rPr lang="en-US" altLang="zh-CN" dirty="0" smtClean="0"/>
              <a:t>stop() method terminates a thread. It may cause some catastrophic synchronization problems. So generally it is not good to use stop().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00248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7239000" cy="576064"/>
          </a:xfrm>
        </p:spPr>
        <p:txBody>
          <a:bodyPr/>
          <a:lstStyle/>
          <a:p>
            <a:r>
              <a:rPr lang="en-US" altLang="zh-CN" sz="3600" dirty="0" smtClean="0">
                <a:cs typeface="Tahoma" panose="020B0604030504040204" pitchFamily="34" charset="0"/>
              </a:rPr>
              <a:t>Assertion</a:t>
            </a:r>
            <a:endParaRPr lang="zh-CN" altLang="en-US" sz="3600" dirty="0">
              <a:cs typeface="Tahoma" panose="020B060403050404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5576" y="1052736"/>
            <a:ext cx="8064896" cy="5211688"/>
          </a:xfrm>
        </p:spPr>
        <p:txBody>
          <a:bodyPr>
            <a:normAutofit fontScale="85000" lnSpcReduction="10000"/>
          </a:bodyPr>
          <a:lstStyle/>
          <a:p>
            <a:r>
              <a:rPr lang="en-US" altLang="zh-CN" dirty="0" smtClean="0"/>
              <a:t>In </a:t>
            </a:r>
            <a:r>
              <a:rPr lang="en-US" altLang="zh-CN" dirty="0" err="1" smtClean="0"/>
              <a:t>AScene</a:t>
            </a:r>
            <a:r>
              <a:rPr lang="en-US" altLang="zh-CN" dirty="0" smtClean="0"/>
              <a:t>, </a:t>
            </a:r>
            <a:r>
              <a:rPr lang="en-US" altLang="zh-CN" dirty="0" smtClean="0"/>
              <a:t>a precondition </a:t>
            </a:r>
            <a:r>
              <a:rPr lang="en-US" altLang="zh-CN" dirty="0" smtClean="0"/>
              <a:t>is used to control  whether </a:t>
            </a:r>
            <a:r>
              <a:rPr lang="en-US" altLang="zh-CN" dirty="0" smtClean="0"/>
              <a:t>to display </a:t>
            </a:r>
            <a:r>
              <a:rPr lang="en-US" altLang="zh-CN" dirty="0" smtClean="0"/>
              <a:t>thief or </a:t>
            </a:r>
            <a:r>
              <a:rPr lang="en-US" altLang="zh-CN" dirty="0" smtClean="0"/>
              <a:t>not (whether to let </a:t>
            </a:r>
            <a:r>
              <a:rPr lang="en-US" altLang="zh-CN" dirty="0" err="1" smtClean="0"/>
              <a:t>ObjectEditor</a:t>
            </a:r>
            <a:r>
              <a:rPr lang="en-US" altLang="zh-CN" dirty="0" smtClean="0"/>
              <a:t> call </a:t>
            </a:r>
            <a:r>
              <a:rPr lang="en-US" altLang="zh-CN" dirty="0" err="1" smtClean="0"/>
              <a:t>getThief</a:t>
            </a:r>
            <a:r>
              <a:rPr lang="en-US" altLang="zh-CN" dirty="0" smtClean="0"/>
              <a:t>()).</a:t>
            </a:r>
            <a:endParaRPr lang="en-US" altLang="zh-CN" dirty="0" smtClean="0"/>
          </a:p>
          <a:p>
            <a:r>
              <a:rPr lang="en-US" altLang="zh-CN" dirty="0" smtClean="0"/>
              <a:t>Assertion is in method </a:t>
            </a:r>
            <a:r>
              <a:rPr lang="en-US" altLang="zh-CN" dirty="0" err="1" smtClean="0"/>
              <a:t>getThief</a:t>
            </a:r>
            <a:r>
              <a:rPr lang="en-US" altLang="zh-CN" dirty="0" smtClean="0"/>
              <a:t>() and </a:t>
            </a:r>
            <a:r>
              <a:rPr lang="en-US" altLang="zh-CN" dirty="0" smtClean="0"/>
              <a:t>uses the precondition is defined in method </a:t>
            </a:r>
            <a:r>
              <a:rPr lang="en-US" altLang="zh-CN" dirty="0" err="1" smtClean="0"/>
              <a:t>preGetThief</a:t>
            </a:r>
            <a:r>
              <a:rPr lang="en-US" altLang="zh-CN" dirty="0" smtClean="0"/>
              <a:t>();</a:t>
            </a:r>
          </a:p>
          <a:p>
            <a:r>
              <a:rPr lang="en-US" altLang="zh-CN" dirty="0" smtClean="0"/>
              <a:t>Notice that in </a:t>
            </a:r>
            <a:r>
              <a:rPr lang="en-US" altLang="zh-CN" dirty="0" err="1" smtClean="0"/>
              <a:t>propertyChange</a:t>
            </a:r>
            <a:r>
              <a:rPr lang="en-US" altLang="zh-CN" dirty="0" smtClean="0"/>
              <a:t> method</a:t>
            </a:r>
            <a:r>
              <a:rPr lang="en-US" altLang="zh-CN" dirty="0" smtClean="0"/>
              <a:t>, </a:t>
            </a:r>
            <a:r>
              <a:rPr lang="en-US" altLang="zh-CN" dirty="0"/>
              <a:t>the flag </a:t>
            </a:r>
            <a:r>
              <a:rPr lang="en-US" altLang="zh-CN" dirty="0" err="1" smtClean="0"/>
              <a:t>thiefExist</a:t>
            </a:r>
            <a:r>
              <a:rPr lang="en-US" altLang="zh-CN" dirty="0" smtClean="0"/>
              <a:t> is set to be false if policeman reaches the thief, and then causes the </a:t>
            </a:r>
            <a:r>
              <a:rPr lang="en-US" altLang="zh-CN" dirty="0" smtClean="0"/>
              <a:t>precondition for </a:t>
            </a:r>
            <a:r>
              <a:rPr lang="en-US" altLang="zh-CN" dirty="0" err="1" smtClean="0"/>
              <a:t>getThief</a:t>
            </a:r>
            <a:r>
              <a:rPr lang="en-US" altLang="zh-CN" dirty="0" smtClean="0"/>
              <a:t>() to be false</a:t>
            </a:r>
            <a:r>
              <a:rPr lang="en-US" altLang="zh-CN" dirty="0" smtClean="0"/>
              <a:t>.</a:t>
            </a:r>
            <a:endParaRPr lang="en-US" altLang="zh-CN" dirty="0" smtClean="0"/>
          </a:p>
          <a:p>
            <a:r>
              <a:rPr lang="en-US" altLang="zh-CN" dirty="0" smtClean="0"/>
              <a:t>In this program, </a:t>
            </a:r>
            <a:r>
              <a:rPr lang="en-US" altLang="zh-CN" dirty="0" smtClean="0"/>
              <a:t>this</a:t>
            </a:r>
            <a:r>
              <a:rPr lang="en-US" altLang="zh-CN" dirty="0" smtClean="0"/>
              <a:t> will </a:t>
            </a:r>
            <a:r>
              <a:rPr lang="en-US" altLang="zh-CN" dirty="0" smtClean="0"/>
              <a:t>fire property change </a:t>
            </a:r>
            <a:r>
              <a:rPr lang="en-US" altLang="zh-CN" dirty="0" smtClean="0"/>
              <a:t>notification alerting </a:t>
            </a:r>
            <a:r>
              <a:rPr lang="en-US" altLang="zh-CN" dirty="0" err="1" smtClean="0"/>
              <a:t>ObjectEditor</a:t>
            </a:r>
            <a:r>
              <a:rPr lang="en-US" altLang="zh-CN" dirty="0" smtClean="0"/>
              <a:t> to the fact that the </a:t>
            </a:r>
            <a:r>
              <a:rPr lang="en-US" altLang="zh-CN" dirty="0" err="1" smtClean="0"/>
              <a:t>preCondition</a:t>
            </a:r>
            <a:r>
              <a:rPr lang="en-US" altLang="zh-CN" dirty="0" smtClean="0"/>
              <a:t> changed. </a:t>
            </a:r>
            <a:r>
              <a:rPr lang="en-US" altLang="zh-CN" dirty="0" err="1" smtClean="0"/>
              <a:t>ObjectEditor</a:t>
            </a:r>
            <a:r>
              <a:rPr lang="en-US" altLang="zh-CN" dirty="0" smtClean="0"/>
              <a:t> will no longer call </a:t>
            </a:r>
            <a:r>
              <a:rPr lang="en-US" altLang="zh-CN" dirty="0" err="1" smtClean="0"/>
              <a:t>getThief</a:t>
            </a:r>
            <a:r>
              <a:rPr lang="en-US" altLang="zh-CN" smtClean="0"/>
              <a:t>.</a:t>
            </a:r>
            <a:endParaRPr lang="en-US" altLang="zh-CN" dirty="0" smtClean="0"/>
          </a:p>
          <a:p>
            <a:r>
              <a:rPr lang="en-US" altLang="zh-CN" dirty="0" smtClean="0"/>
              <a:t> For </a:t>
            </a:r>
            <a:r>
              <a:rPr lang="en-US" altLang="zh-CN" dirty="0" err="1" smtClean="0"/>
              <a:t>postcondition</a:t>
            </a:r>
            <a:r>
              <a:rPr lang="en-US" altLang="zh-CN" dirty="0"/>
              <a:t>, check the code of </a:t>
            </a:r>
            <a:r>
              <a:rPr lang="en-US" altLang="zh-CN" dirty="0" err="1" smtClean="0"/>
              <a:t>AnAssertingBMISpreadsheet</a:t>
            </a:r>
            <a:r>
              <a:rPr lang="en-US" altLang="zh-CN" dirty="0" smtClean="0"/>
              <a:t> in package </a:t>
            </a:r>
            <a:r>
              <a:rPr lang="en-US" altLang="zh-CN" dirty="0" err="1" smtClean="0"/>
              <a:t>assertionExample</a:t>
            </a:r>
            <a:r>
              <a:rPr lang="en-US" altLang="zh-CN" dirty="0" smtClean="0"/>
              <a:t>, in </a:t>
            </a:r>
            <a:r>
              <a:rPr lang="en-US" altLang="zh-CN" dirty="0" err="1" smtClean="0"/>
              <a:t>setHeight</a:t>
            </a:r>
            <a:r>
              <a:rPr lang="en-US" altLang="zh-CN" dirty="0" smtClean="0"/>
              <a:t>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002485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热">
  <a:themeElements>
    <a:clrScheme name="热">
      <a:dk1>
        <a:srgbClr val="4D5B6B"/>
      </a:dk1>
      <a:lt1>
        <a:srgbClr val="FFFFFF"/>
      </a:lt1>
      <a:dk2>
        <a:srgbClr val="675D59"/>
      </a:dk2>
      <a:lt2>
        <a:srgbClr val="E8DED8"/>
      </a:lt2>
      <a:accent1>
        <a:srgbClr val="FF7605"/>
      </a:accent1>
      <a:accent2>
        <a:srgbClr val="7F7F7F"/>
      </a:accent2>
      <a:accent3>
        <a:srgbClr val="7F5185"/>
      </a:accent3>
      <a:accent4>
        <a:srgbClr val="89AAD3"/>
      </a:accent4>
      <a:accent5>
        <a:srgbClr val="8F5B4B"/>
      </a:accent5>
      <a:accent6>
        <a:srgbClr val="C84340"/>
      </a:accent6>
      <a:hlink>
        <a:srgbClr val="89AAD3"/>
      </a:hlink>
      <a:folHlink>
        <a:srgbClr val="795185"/>
      </a:folHlink>
    </a:clrScheme>
    <a:fontScheme name="热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热</Template>
  <TotalTime>69</TotalTime>
  <Words>208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热</vt:lpstr>
      <vt:lpstr>Thread and Assertion</vt:lpstr>
      <vt:lpstr>Command Object</vt:lpstr>
      <vt:lpstr>demo method in AScene</vt:lpstr>
      <vt:lpstr>Assertion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Thread and Assertion</dc:title>
  <dc:creator>Andy</dc:creator>
  <cp:lastModifiedBy>Semion</cp:lastModifiedBy>
  <cp:revision>7</cp:revision>
  <dcterms:created xsi:type="dcterms:W3CDTF">2013-10-30T23:51:31Z</dcterms:created>
  <dcterms:modified xsi:type="dcterms:W3CDTF">2016-11-04T11:24:21Z</dcterms:modified>
</cp:coreProperties>
</file>