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4D199-632D-4F09-B6D3-72D8D4BDD33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88CAF-AD37-4137-AA1F-A01319F16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88CAF-AD37-4137-AA1F-A01319F16A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4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CC4251-FD73-4C96-B2A2-34A1E6DFA597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27FEB5-E742-4123-AAC8-208CDA67006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Recitation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Beans and object editor</a:t>
            </a:r>
          </a:p>
        </p:txBody>
      </p:sp>
    </p:spTree>
    <p:extLst>
      <p:ext uri="{BB962C8B-B14F-4D97-AF65-F5344CB8AC3E}">
        <p14:creationId xmlns:p14="http://schemas.microsoft.com/office/powerpoint/2010/main" val="387111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Coding Assignment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Add the following method to your code:</a:t>
            </a:r>
          </a:p>
          <a:p>
            <a:pPr marL="0" indent="0">
              <a:buNone/>
            </a:pPr>
            <a:r>
              <a:rPr lang="en-US" sz="1400" b="1" dirty="0"/>
              <a:t>void </a:t>
            </a:r>
            <a:r>
              <a:rPr lang="en-US" sz="1400" b="1" dirty="0" err="1"/>
              <a:t>scanString</a:t>
            </a:r>
            <a:r>
              <a:rPr lang="en-US" sz="1400" b="1" dirty="0"/>
              <a:t>(){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uppercaseLetters</a:t>
            </a:r>
            <a:r>
              <a:rPr lang="en-US" sz="1400" dirty="0"/>
              <a:t> = "";</a:t>
            </a:r>
          </a:p>
          <a:p>
            <a:pPr marL="0" indent="0">
              <a:buNone/>
            </a:pPr>
            <a:r>
              <a:rPr lang="en-US" sz="1400" b="1" dirty="0"/>
              <a:t>      for(</a:t>
            </a:r>
            <a:r>
              <a:rPr lang="en-US" sz="1400" b="1" dirty="0" err="1"/>
              <a:t>int</a:t>
            </a:r>
            <a:r>
              <a:rPr lang="en-US" sz="1400" b="1" dirty="0"/>
              <a:t> </a:t>
            </a:r>
            <a:r>
              <a:rPr lang="en-US" sz="1400" b="1" dirty="0" err="1"/>
              <a:t>i</a:t>
            </a:r>
            <a:r>
              <a:rPr lang="en-US" sz="1400" b="1" dirty="0"/>
              <a:t> = 0; </a:t>
            </a:r>
            <a:r>
              <a:rPr lang="en-US" sz="1400" b="1" dirty="0" err="1"/>
              <a:t>i</a:t>
            </a:r>
            <a:r>
              <a:rPr lang="en-US" sz="1400" b="1" dirty="0"/>
              <a:t> &lt; </a:t>
            </a:r>
            <a:r>
              <a:rPr lang="en-US" sz="1400" b="1" dirty="0" err="1"/>
              <a:t>inputString.length</a:t>
            </a:r>
            <a:r>
              <a:rPr lang="en-US" sz="1400" b="1" dirty="0"/>
              <a:t>(); </a:t>
            </a:r>
            <a:r>
              <a:rPr lang="en-US" sz="1400" b="1" dirty="0" err="1"/>
              <a:t>i</a:t>
            </a:r>
            <a:r>
              <a:rPr lang="en-US" sz="1400" b="1" dirty="0"/>
              <a:t>++){</a:t>
            </a:r>
          </a:p>
          <a:p>
            <a:pPr marL="0" indent="0">
              <a:buNone/>
            </a:pPr>
            <a:r>
              <a:rPr lang="en-US" sz="1400" b="1" dirty="0"/>
              <a:t>         if (</a:t>
            </a:r>
            <a:r>
              <a:rPr lang="en-US" sz="1400" b="1" dirty="0" err="1"/>
              <a:t>inputString.charAt</a:t>
            </a:r>
            <a:r>
              <a:rPr lang="en-US" sz="1400" b="1" dirty="0"/>
              <a:t>(</a:t>
            </a:r>
            <a:r>
              <a:rPr lang="en-US" sz="1400" b="1" dirty="0" err="1"/>
              <a:t>i</a:t>
            </a:r>
            <a:r>
              <a:rPr lang="en-US" sz="1400" b="1" dirty="0"/>
              <a:t>) &gt;= 'A' &amp;&amp; </a:t>
            </a:r>
            <a:r>
              <a:rPr lang="en-US" sz="1400" b="1" dirty="0" err="1"/>
              <a:t>inputString.charAt</a:t>
            </a:r>
            <a:r>
              <a:rPr lang="en-US" sz="1400" b="1" dirty="0"/>
              <a:t>(</a:t>
            </a:r>
            <a:r>
              <a:rPr lang="en-US" sz="1400" b="1" dirty="0" err="1"/>
              <a:t>i</a:t>
            </a:r>
            <a:r>
              <a:rPr lang="en-US" sz="1400" b="1" dirty="0"/>
              <a:t>) &lt;= 'Z') {</a:t>
            </a:r>
          </a:p>
          <a:p>
            <a:pPr marL="0" indent="0">
              <a:buNone/>
            </a:pPr>
            <a:r>
              <a:rPr lang="en-US" sz="1400" dirty="0"/>
              <a:t>            </a:t>
            </a:r>
            <a:r>
              <a:rPr lang="en-US" sz="1400" dirty="0" err="1"/>
              <a:t>uppercaseLetters</a:t>
            </a:r>
            <a:r>
              <a:rPr lang="en-US" sz="1400" dirty="0"/>
              <a:t> = </a:t>
            </a:r>
            <a:r>
              <a:rPr lang="en-US" sz="1400" dirty="0" err="1"/>
              <a:t>uppercaseLetters</a:t>
            </a:r>
            <a:r>
              <a:rPr lang="en-US" sz="1400" dirty="0"/>
              <a:t> + </a:t>
            </a:r>
            <a:r>
              <a:rPr lang="en-US" sz="1400" dirty="0" err="1"/>
              <a:t>inputString.charAt</a:t>
            </a:r>
            <a:r>
              <a:rPr lang="en-US" sz="1400" dirty="0"/>
              <a:t>(</a:t>
            </a:r>
            <a:r>
              <a:rPr lang="en-US" sz="1400" dirty="0" err="1"/>
              <a:t>i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en-US" sz="1400" dirty="0"/>
              <a:t>         }</a:t>
            </a:r>
          </a:p>
          <a:p>
            <a:pPr marL="0" indent="0">
              <a:buNone/>
            </a:pPr>
            <a:r>
              <a:rPr lang="en-US" sz="1400" dirty="0"/>
              <a:t>      }</a:t>
            </a:r>
          </a:p>
          <a:p>
            <a:pPr marL="0" indent="0">
              <a:buNone/>
            </a:pPr>
            <a:r>
              <a:rPr lang="en-US" sz="1400" dirty="0"/>
              <a:t>}</a:t>
            </a:r>
          </a:p>
          <a:p>
            <a:r>
              <a:rPr lang="en-US" dirty="0"/>
              <a:t>Call this method in your setter for </a:t>
            </a:r>
            <a:r>
              <a:rPr lang="en-US" dirty="0" err="1"/>
              <a:t>inputString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1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Assignment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the following lines to the top of your bean: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/>
              <a:t>import </a:t>
            </a:r>
            <a:r>
              <a:rPr lang="en-US" sz="1800" b="1" dirty="0" err="1"/>
              <a:t>util.annotations.StructurePattern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dirty="0"/>
              <a:t>import </a:t>
            </a:r>
            <a:r>
              <a:rPr lang="en-US" sz="1800" b="1" dirty="0" err="1"/>
              <a:t>util.annotations.EditablePropertyNames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r>
              <a:rPr lang="en-US" sz="1800" b="1" dirty="0"/>
              <a:t>import </a:t>
            </a:r>
            <a:r>
              <a:rPr lang="en-US" sz="1800" b="1" dirty="0" err="1"/>
              <a:t>util.annotations.PropertyNames</a:t>
            </a:r>
            <a:r>
              <a:rPr lang="en-US" sz="1800" b="1" dirty="0"/>
              <a:t>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@</a:t>
            </a:r>
            <a:r>
              <a:rPr lang="en-US" sz="1800" dirty="0" err="1"/>
              <a:t>StructurePattern</a:t>
            </a:r>
            <a:r>
              <a:rPr lang="en-US" sz="1800" dirty="0"/>
              <a:t>("Bean Pattern")</a:t>
            </a:r>
          </a:p>
          <a:p>
            <a:pPr marL="0" indent="0">
              <a:buNone/>
            </a:pPr>
            <a:r>
              <a:rPr lang="en-US" sz="1800" dirty="0"/>
              <a:t>@</a:t>
            </a:r>
            <a:r>
              <a:rPr lang="en-US" sz="1800" dirty="0" err="1"/>
              <a:t>PropertyNames</a:t>
            </a:r>
            <a:r>
              <a:rPr lang="en-US" sz="1800" dirty="0"/>
              <a:t>({"</a:t>
            </a:r>
            <a:r>
              <a:rPr lang="en-US" sz="1800" dirty="0" err="1"/>
              <a:t>InputString</a:t>
            </a:r>
            <a:r>
              <a:rPr lang="en-US" sz="1800" dirty="0"/>
              <a:t>", "</a:t>
            </a:r>
            <a:r>
              <a:rPr lang="en-US" sz="1800" dirty="0" err="1"/>
              <a:t>UppercaseLetters</a:t>
            </a:r>
            <a:r>
              <a:rPr lang="en-US" sz="1800" dirty="0"/>
              <a:t>"})</a:t>
            </a:r>
          </a:p>
          <a:p>
            <a:pPr marL="0" indent="0">
              <a:buNone/>
            </a:pPr>
            <a:r>
              <a:rPr lang="en-US" sz="1800" dirty="0"/>
              <a:t>@</a:t>
            </a:r>
            <a:r>
              <a:rPr lang="en-US" sz="1800" dirty="0" err="1"/>
              <a:t>EditablePropertyNames</a:t>
            </a:r>
            <a:r>
              <a:rPr lang="en-US" sz="1800" dirty="0"/>
              <a:t>({"</a:t>
            </a:r>
            <a:r>
              <a:rPr lang="en-US" sz="1800" dirty="0" err="1"/>
              <a:t>InputString</a:t>
            </a:r>
            <a:r>
              <a:rPr lang="en-US" sz="1800" dirty="0"/>
              <a:t>"}) </a:t>
            </a:r>
          </a:p>
        </p:txBody>
      </p:sp>
    </p:spTree>
    <p:extLst>
      <p:ext uri="{BB962C8B-B14F-4D97-AF65-F5344CB8AC3E}">
        <p14:creationId xmlns:p14="http://schemas.microsoft.com/office/powerpoint/2010/main" val="2423275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Assignment final.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Create a new class in the same package called Driver</a:t>
            </a:r>
          </a:p>
          <a:p>
            <a:r>
              <a:rPr lang="en-US" dirty="0"/>
              <a:t>The code for driver is below: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b="1" dirty="0"/>
              <a:t>import </a:t>
            </a:r>
            <a:r>
              <a:rPr lang="en-US" sz="2500" b="1" dirty="0" err="1"/>
              <a:t>bus.uigen.ObjectEditor</a:t>
            </a:r>
            <a:r>
              <a:rPr lang="en-US" sz="2500" b="1" dirty="0"/>
              <a:t>;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b="1" dirty="0"/>
              <a:t>public class Driver {</a:t>
            </a:r>
          </a:p>
          <a:p>
            <a:pPr marL="0" indent="0">
              <a:buNone/>
            </a:pPr>
            <a:r>
              <a:rPr lang="en-US" sz="2500" b="1" dirty="0"/>
              <a:t>   public static void main(String[] </a:t>
            </a:r>
            <a:r>
              <a:rPr lang="en-US" sz="2500" b="1" dirty="0" err="1"/>
              <a:t>args</a:t>
            </a:r>
            <a:r>
              <a:rPr lang="en-US" sz="2500" b="1" dirty="0"/>
              <a:t>) {</a:t>
            </a:r>
          </a:p>
          <a:p>
            <a:pPr marL="0" indent="0">
              <a:buNone/>
            </a:pPr>
            <a:r>
              <a:rPr lang="en-US" sz="2500" dirty="0"/>
              <a:t>      </a:t>
            </a:r>
            <a:r>
              <a:rPr lang="en-US" sz="2500" dirty="0" err="1"/>
              <a:t>AnUppercaseFilter</a:t>
            </a:r>
            <a:r>
              <a:rPr lang="en-US" sz="2500" dirty="0"/>
              <a:t> filter = </a:t>
            </a:r>
            <a:r>
              <a:rPr lang="en-US" sz="2500" b="1" dirty="0"/>
              <a:t>new </a:t>
            </a:r>
            <a:r>
              <a:rPr lang="en-US" sz="2500" b="1" dirty="0" err="1"/>
              <a:t>AnUppercaseFilter</a:t>
            </a:r>
            <a:r>
              <a:rPr lang="en-US" sz="2500" b="1" dirty="0"/>
              <a:t>();</a:t>
            </a:r>
          </a:p>
          <a:p>
            <a:pPr marL="0" indent="0">
              <a:buNone/>
            </a:pPr>
            <a:r>
              <a:rPr lang="en-US" sz="2500" dirty="0"/>
              <a:t>      </a:t>
            </a:r>
            <a:r>
              <a:rPr lang="en-US" sz="2500" dirty="0" err="1"/>
              <a:t>filter.setInputString</a:t>
            </a:r>
            <a:r>
              <a:rPr lang="en-US" sz="2500" dirty="0"/>
              <a:t>("Initial Input");</a:t>
            </a:r>
          </a:p>
          <a:p>
            <a:pPr marL="0" indent="0">
              <a:buNone/>
            </a:pPr>
            <a:r>
              <a:rPr lang="en-US" sz="2500" dirty="0"/>
              <a:t>      </a:t>
            </a:r>
            <a:r>
              <a:rPr lang="en-US" sz="2500" dirty="0" err="1"/>
              <a:t>ObjectEditor.</a:t>
            </a:r>
            <a:r>
              <a:rPr lang="en-US" sz="2500" i="1" dirty="0" err="1"/>
              <a:t>edit</a:t>
            </a:r>
            <a:r>
              <a:rPr lang="en-US" sz="2500" i="1" dirty="0"/>
              <a:t>(filter);</a:t>
            </a:r>
          </a:p>
          <a:p>
            <a:pPr marL="0" indent="0">
              <a:buNone/>
            </a:pPr>
            <a:r>
              <a:rPr lang="en-US" sz="2500" dirty="0"/>
              <a:t>   }</a:t>
            </a:r>
          </a:p>
          <a:p>
            <a:pPr marL="0" indent="0">
              <a:buNone/>
            </a:pPr>
            <a:r>
              <a:rPr lang="en-US" sz="25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Please fiddle around with the object editor and then take the quiz on </a:t>
            </a:r>
            <a:r>
              <a:rPr lang="en-US" dirty="0" err="1"/>
              <a:t>sakai</a:t>
            </a:r>
            <a:endParaRPr lang="en-US" dirty="0"/>
          </a:p>
          <a:p>
            <a:pPr lvl="1"/>
            <a:r>
              <a:rPr lang="en-US" dirty="0"/>
              <a:t>We are here to help and you can chat with your neighbors as well</a:t>
            </a:r>
          </a:p>
          <a:p>
            <a:pPr lvl="1"/>
            <a:r>
              <a:rPr lang="en-US" dirty="0"/>
              <a:t>Once you are finished you may leave and have a nice weekend, or stay and get help with your assignment or other quiz</a:t>
            </a:r>
          </a:p>
        </p:txBody>
      </p:sp>
    </p:spTree>
    <p:extLst>
      <p:ext uri="{BB962C8B-B14F-4D97-AF65-F5344CB8AC3E}">
        <p14:creationId xmlns:p14="http://schemas.microsoft.com/office/powerpoint/2010/main" val="366220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</a:t>
            </a:r>
          </a:p>
          <a:p>
            <a:pPr lvl="1"/>
            <a:r>
              <a:rPr lang="en-US" dirty="0"/>
              <a:t>No main method</a:t>
            </a:r>
          </a:p>
          <a:p>
            <a:pPr lvl="1"/>
            <a:r>
              <a:rPr lang="en-US" dirty="0"/>
              <a:t>Non-public global variables</a:t>
            </a:r>
          </a:p>
          <a:p>
            <a:pPr lvl="1"/>
            <a:r>
              <a:rPr lang="en-US" dirty="0"/>
              <a:t>Has public getters and setters for properties</a:t>
            </a:r>
          </a:p>
          <a:p>
            <a:pPr lvl="2"/>
            <a:r>
              <a:rPr lang="en-US" dirty="0"/>
              <a:t>MUST FOLLOW SPECIFIC NAMING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138775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Naming conventions for a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  <a:r>
              <a:rPr lang="en-US"/>
              <a:t>I have </a:t>
            </a:r>
            <a:r>
              <a:rPr lang="en-US" dirty="0"/>
              <a:t>a property P of type T: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9718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Getter must be called:</a:t>
            </a:r>
          </a:p>
          <a:p>
            <a:pPr lvl="1"/>
            <a:r>
              <a:rPr lang="en-US" dirty="0"/>
              <a:t>public T </a:t>
            </a:r>
            <a:r>
              <a:rPr lang="en-US" dirty="0" err="1"/>
              <a:t>getP</a:t>
            </a:r>
            <a:r>
              <a:rPr lang="en-US" dirty="0"/>
              <a:t>(){…}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495800"/>
            <a:ext cx="3894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Setters must be of the form:</a:t>
            </a:r>
          </a:p>
          <a:p>
            <a:pPr lvl="1"/>
            <a:r>
              <a:rPr lang="en-US" dirty="0"/>
              <a:t>public void </a:t>
            </a:r>
            <a:r>
              <a:rPr lang="en-US" dirty="0" err="1"/>
              <a:t>setP</a:t>
            </a:r>
            <a:r>
              <a:rPr lang="en-US" dirty="0"/>
              <a:t>(T </a:t>
            </a:r>
            <a:r>
              <a:rPr lang="en-US" dirty="0" err="1"/>
              <a:t>newValue</a:t>
            </a:r>
            <a:r>
              <a:rPr lang="en-US" dirty="0"/>
              <a:t>){…}</a:t>
            </a:r>
          </a:p>
        </p:txBody>
      </p:sp>
    </p:spTree>
    <p:extLst>
      <p:ext uri="{BB962C8B-B14F-4D97-AF65-F5344CB8AC3E}">
        <p14:creationId xmlns:p14="http://schemas.microsoft.com/office/powerpoint/2010/main" val="374381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DA81B-40AF-41C4-A44C-EE2E68C27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 only vs editable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0016F-6476-4DBA-917A-EF16FB530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Read-only property is one that you cannot directly change, however you should still be able to view its contents</a:t>
            </a:r>
          </a:p>
          <a:p>
            <a:r>
              <a:rPr lang="en-US" dirty="0"/>
              <a:t>An editable property is one that should be able to directly pass a value to</a:t>
            </a:r>
          </a:p>
        </p:txBody>
      </p:sp>
    </p:spTree>
    <p:extLst>
      <p:ext uri="{BB962C8B-B14F-4D97-AF65-F5344CB8AC3E}">
        <p14:creationId xmlns:p14="http://schemas.microsoft.com/office/powerpoint/2010/main" val="102639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60670-79A9-4C6F-818E-B56EA1C8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Bean Properties: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5EB34-82A3-483C-BC6D-B0C820DBB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Editable property name = Score</a:t>
            </a:r>
          </a:p>
          <a:p>
            <a:r>
              <a:rPr lang="en-US" dirty="0"/>
              <a:t>Property type = </a:t>
            </a:r>
            <a:r>
              <a:rPr lang="en-US" dirty="0" err="1"/>
              <a:t>int</a:t>
            </a:r>
            <a:endParaRPr lang="en-US" dirty="0"/>
          </a:p>
          <a:p>
            <a:r>
              <a:rPr lang="en-US" dirty="0"/>
              <a:t>Read-only property name = Passed</a:t>
            </a:r>
          </a:p>
          <a:p>
            <a:r>
              <a:rPr lang="en-US" dirty="0"/>
              <a:t>Property type = </a:t>
            </a:r>
            <a:r>
              <a:rPr lang="en-US" dirty="0" err="1"/>
              <a:t>boolean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2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7C29-2320-4780-A6E5-BE8A8174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Bean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ADBD6-892E-4B66-9FC1-F2C59401E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public class </a:t>
            </a:r>
            <a:r>
              <a:rPr lang="en-US" b="1" dirty="0" err="1"/>
              <a:t>PassFailBean</a:t>
            </a:r>
            <a:r>
              <a:rPr lang="en-US" b="1" dirty="0"/>
              <a:t> {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dirty="0" err="1"/>
              <a:t>int</a:t>
            </a:r>
            <a:r>
              <a:rPr lang="en-US" b="1" dirty="0"/>
              <a:t> score;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   public void </a:t>
            </a:r>
            <a:r>
              <a:rPr lang="en-US" b="1" dirty="0" err="1"/>
              <a:t>setScore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newScore</a:t>
            </a:r>
            <a:r>
              <a:rPr lang="en-US" b="1" dirty="0"/>
              <a:t>) {</a:t>
            </a:r>
          </a:p>
          <a:p>
            <a:pPr marL="0" indent="0">
              <a:buNone/>
            </a:pPr>
            <a:r>
              <a:rPr lang="en-US" dirty="0"/>
              <a:t>      score = </a:t>
            </a:r>
            <a:r>
              <a:rPr lang="en-US" dirty="0" err="1"/>
              <a:t>newScore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b="1" dirty="0"/>
              <a:t>   public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getScore</a:t>
            </a:r>
            <a:r>
              <a:rPr lang="en-US" b="1" dirty="0"/>
              <a:t>() {</a:t>
            </a:r>
          </a:p>
          <a:p>
            <a:pPr marL="0" indent="0">
              <a:buNone/>
            </a:pPr>
            <a:r>
              <a:rPr lang="en-US" b="1" dirty="0"/>
              <a:t>      return score;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b="1" dirty="0"/>
              <a:t>   public </a:t>
            </a:r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dirty="0" err="1"/>
              <a:t>getPassing</a:t>
            </a:r>
            <a:r>
              <a:rPr lang="en-US" b="1" dirty="0"/>
              <a:t>() {</a:t>
            </a:r>
          </a:p>
          <a:p>
            <a:pPr marL="0" indent="0">
              <a:buNone/>
            </a:pPr>
            <a:r>
              <a:rPr lang="en-US" b="1" dirty="0"/>
              <a:t>      if(score&lt;69) {</a:t>
            </a:r>
          </a:p>
          <a:p>
            <a:pPr marL="0" indent="0">
              <a:buNone/>
            </a:pPr>
            <a:r>
              <a:rPr lang="en-US" b="1" dirty="0"/>
              <a:t>         return false;</a:t>
            </a:r>
          </a:p>
          <a:p>
            <a:pPr marL="0" indent="0">
              <a:buNone/>
            </a:pPr>
            <a:r>
              <a:rPr lang="en-US" dirty="0"/>
              <a:t>      }</a:t>
            </a:r>
          </a:p>
          <a:p>
            <a:pPr marL="0" indent="0">
              <a:buNone/>
            </a:pPr>
            <a:r>
              <a:rPr lang="en-US" b="1" dirty="0"/>
              <a:t>      return true;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537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 editor?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Prof. Dewan has created a special UI that allows us to edit objects on the fly to ensure that our projects are working properly.</a:t>
            </a:r>
          </a:p>
          <a:p>
            <a:r>
              <a:rPr lang="en-US" dirty="0"/>
              <a:t>Make sure that you have object editor added to EACH of your projects that use it (similar to local checks)</a:t>
            </a:r>
          </a:p>
          <a:p>
            <a:pPr lvl="1"/>
            <a:r>
              <a:rPr lang="en-US" dirty="0"/>
              <a:t>Get oeall22.jar from the course site’s downloads section and add External JARs by right clicking your java project </a:t>
            </a:r>
            <a:r>
              <a:rPr lang="en-US" dirty="0">
                <a:sym typeface="Wingdings" panose="05000000000000000000" pitchFamily="2" charset="2"/>
              </a:rPr>
              <a:t> properties  java build path  add external JARs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1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assignment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 new java project and package (don’t care about the names) and add the external JAR file for the oeall22.jar</a:t>
            </a:r>
          </a:p>
          <a:p>
            <a:r>
              <a:rPr lang="en-US" dirty="0"/>
              <a:t>Create a class called “</a:t>
            </a:r>
            <a:r>
              <a:rPr lang="en-US" dirty="0" err="1"/>
              <a:t>AnUppercaseFilter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Must have two properties:</a:t>
            </a:r>
          </a:p>
          <a:p>
            <a:pPr lvl="2"/>
            <a:r>
              <a:rPr lang="en-US" dirty="0"/>
              <a:t>We want to be able to get and set an “</a:t>
            </a:r>
            <a:r>
              <a:rPr lang="en-US" dirty="0" err="1"/>
              <a:t>inputString</a:t>
            </a:r>
            <a:r>
              <a:rPr lang="en-US" dirty="0"/>
              <a:t>” String property. Thus we need an editable property called </a:t>
            </a:r>
            <a:r>
              <a:rPr lang="en-US" dirty="0" err="1"/>
              <a:t>InputString</a:t>
            </a:r>
            <a:r>
              <a:rPr lang="en-US" dirty="0"/>
              <a:t> of type String</a:t>
            </a:r>
          </a:p>
          <a:p>
            <a:pPr lvl="2"/>
            <a:r>
              <a:rPr lang="en-US" dirty="0"/>
              <a:t>We want to get, but NOT set an “</a:t>
            </a:r>
            <a:r>
              <a:rPr lang="en-US" dirty="0" err="1"/>
              <a:t>uppercaseLetters</a:t>
            </a:r>
            <a:r>
              <a:rPr lang="en-US" dirty="0"/>
              <a:t>” String property. Thus we need a read-only property called </a:t>
            </a:r>
            <a:r>
              <a:rPr lang="en-US" dirty="0" err="1"/>
              <a:t>UppercaseLetters</a:t>
            </a:r>
            <a:r>
              <a:rPr lang="en-US" dirty="0"/>
              <a:t> of type String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418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Assignment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class must have two non-public String global variables called “</a:t>
            </a:r>
            <a:r>
              <a:rPr lang="en-US" dirty="0" err="1"/>
              <a:t>inputString</a:t>
            </a:r>
            <a:r>
              <a:rPr lang="en-US" dirty="0"/>
              <a:t>” and “</a:t>
            </a:r>
            <a:r>
              <a:rPr lang="en-US" dirty="0" err="1"/>
              <a:t>uppercaseLetters</a:t>
            </a:r>
            <a:r>
              <a:rPr lang="en-US" dirty="0"/>
              <a:t>”</a:t>
            </a:r>
          </a:p>
          <a:p>
            <a:r>
              <a:rPr lang="en-US" dirty="0"/>
              <a:t>In each of your methods (excluding the fix-up method mentioned later) add the line: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System.out.println</a:t>
            </a:r>
            <a:r>
              <a:rPr lang="en-US" dirty="0"/>
              <a:t>(“METHOD_NAME is called”);</a:t>
            </a:r>
          </a:p>
        </p:txBody>
      </p:sp>
    </p:spTree>
    <p:extLst>
      <p:ext uri="{BB962C8B-B14F-4D97-AF65-F5344CB8AC3E}">
        <p14:creationId xmlns:p14="http://schemas.microsoft.com/office/powerpoint/2010/main" val="2035332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685</Words>
  <Application>Microsoft Office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</vt:lpstr>
      <vt:lpstr>Wingdings 2</vt:lpstr>
      <vt:lpstr>Flow</vt:lpstr>
      <vt:lpstr>Recitation 2</vt:lpstr>
      <vt:lpstr>What is a Bean?</vt:lpstr>
      <vt:lpstr>Naming conventions for a property</vt:lpstr>
      <vt:lpstr>Read only vs editable properties</vt:lpstr>
      <vt:lpstr>Example of Bean Properties:</vt:lpstr>
      <vt:lpstr>Example Bean code:</vt:lpstr>
      <vt:lpstr>What is object editor?</vt:lpstr>
      <vt:lpstr>Coding assignment for today</vt:lpstr>
      <vt:lpstr>Coding Assignment cont.</vt:lpstr>
      <vt:lpstr>Coding Assignment cont.</vt:lpstr>
      <vt:lpstr>Coding Assignment cont.</vt:lpstr>
      <vt:lpstr>Coding Assignment final.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2</dc:title>
  <dc:creator>Kent Torell</dc:creator>
  <cp:lastModifiedBy>Kent Torell</cp:lastModifiedBy>
  <cp:revision>10</cp:revision>
  <dcterms:created xsi:type="dcterms:W3CDTF">2017-09-01T15:46:04Z</dcterms:created>
  <dcterms:modified xsi:type="dcterms:W3CDTF">2017-09-06T18:43:08Z</dcterms:modified>
</cp:coreProperties>
</file>