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4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F2389A5-4ECF-4B43-A086-EF3A448075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9440F3-C36A-4A9A-96C6-9F5CE5E4ACD7}" type="datetimeFigureOut">
              <a:rPr lang="en-US" smtClean="0"/>
              <a:t>9/9/2016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 401-002</a:t>
            </a:r>
          </a:p>
          <a:p>
            <a:r>
              <a:rPr lang="en-US" dirty="0" err="1" smtClean="0"/>
              <a:t>Semion</a:t>
            </a:r>
            <a:r>
              <a:rPr lang="en-US" dirty="0" smtClean="0"/>
              <a:t> </a:t>
            </a:r>
            <a:r>
              <a:rPr lang="en-US" dirty="0" err="1" smtClean="0"/>
              <a:t>Piskarev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definitions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6705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Modularity</a:t>
            </a:r>
            <a:r>
              <a:rPr lang="en-US" sz="2000" dirty="0" smtClean="0"/>
              <a:t>: the ability to add, remove, and exchange parts without having to change EVERYTHING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Encapsulation</a:t>
            </a:r>
            <a:r>
              <a:rPr lang="en-US" sz="2000" dirty="0" smtClean="0"/>
              <a:t>: keeping the workings of a class hidden or contained inside it as much as possible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Polymorphism</a:t>
            </a:r>
            <a:r>
              <a:rPr lang="en-US" sz="2000" dirty="0" smtClean="0"/>
              <a:t>: Letting code correctly work with data of many forms (types)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Modularity and encapsulation allow pieces of code to have some independence, so different people can work on different parts.</a:t>
            </a:r>
          </a:p>
          <a:p>
            <a:endParaRPr lang="en-US" sz="2000" dirty="0"/>
          </a:p>
          <a:p>
            <a:r>
              <a:rPr lang="en-US" sz="2000" dirty="0" smtClean="0"/>
              <a:t>Modularity and polymorphism allow code to be reused in many contexts.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3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Activity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6172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the course website -&gt; click Recitations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Scroll down and click on “Activity Slides” under “Interfaces and Annotations”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45815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93" y="1981200"/>
            <a:ext cx="6400800" cy="161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8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do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Create an interface that specifies some getters and setters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Implement the interface in a class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End up with a Bean class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Get to see the Object Editor, a class created by Dr. </a:t>
            </a:r>
            <a:r>
              <a:rPr lang="en-US" dirty="0" err="1" smtClean="0"/>
              <a:t>Dewan</a:t>
            </a:r>
            <a:r>
              <a:rPr lang="en-US" dirty="0" smtClean="0"/>
              <a:t> that you will soon start using in your assignments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371600"/>
            <a:ext cx="4876800" cy="286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45" y="4572000"/>
            <a:ext cx="42576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4953000" y="4876800"/>
            <a:ext cx="533401" cy="195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86401" y="4495800"/>
            <a:ext cx="274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semicolon.</a:t>
            </a:r>
          </a:p>
          <a:p>
            <a:r>
              <a:rPr lang="en-US" dirty="0" smtClean="0"/>
              <a:t>This is a “declaration”, not a “definition” of a function.</a:t>
            </a:r>
            <a:endParaRPr lang="en-US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5943600"/>
            <a:ext cx="52101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0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43" y="-304800"/>
            <a:ext cx="7620000" cy="1143000"/>
          </a:xfrm>
        </p:spPr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199" y="609600"/>
            <a:ext cx="49530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Create </a:t>
            </a:r>
            <a:r>
              <a:rPr lang="en-US" sz="1400" dirty="0" smtClean="0"/>
              <a:t>an interface named “</a:t>
            </a:r>
            <a:r>
              <a:rPr lang="en-US" sz="1400" dirty="0" err="1" smtClean="0"/>
              <a:t>UppercaseFilter</a:t>
            </a:r>
            <a:r>
              <a:rPr lang="en-US" sz="1400" dirty="0" smtClean="0"/>
              <a:t>” that requires the following methods: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 smtClean="0"/>
              <a:t>getInputString</a:t>
            </a:r>
            <a:r>
              <a:rPr lang="en-US" sz="1400" dirty="0" smtClean="0"/>
              <a:t>() – takes no arguments, returns a String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 smtClean="0"/>
              <a:t>setInputString</a:t>
            </a:r>
            <a:r>
              <a:rPr lang="en-US" sz="1400" dirty="0" smtClean="0"/>
              <a:t>() – takes a String as an argument, returns nothing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 smtClean="0"/>
              <a:t>getUppercaseLetters</a:t>
            </a:r>
            <a:r>
              <a:rPr lang="en-US" sz="1400" dirty="0" smtClean="0"/>
              <a:t>()- takes no arguments, returns a String</a:t>
            </a:r>
          </a:p>
          <a:p>
            <a:endParaRPr lang="en-US" sz="1400" dirty="0"/>
          </a:p>
          <a:p>
            <a:r>
              <a:rPr lang="en-US" sz="1400" dirty="0" smtClean="0"/>
              <a:t>2. Create </a:t>
            </a:r>
            <a:r>
              <a:rPr lang="en-US" sz="1400" dirty="0" smtClean="0"/>
              <a:t>a class named </a:t>
            </a:r>
            <a:r>
              <a:rPr lang="en-US" sz="1400" dirty="0" err="1" smtClean="0"/>
              <a:t>AnUpperCaseFilter</a:t>
            </a:r>
            <a:r>
              <a:rPr lang="en-US" sz="1400" dirty="0" smtClean="0"/>
              <a:t> that: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I</a:t>
            </a:r>
            <a:r>
              <a:rPr lang="en-US" sz="1400" dirty="0" smtClean="0"/>
              <a:t>mplements the interface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When you call </a:t>
            </a:r>
            <a:r>
              <a:rPr lang="en-US" sz="1400" dirty="0" err="1" smtClean="0"/>
              <a:t>getUppercaseLetters</a:t>
            </a:r>
            <a:r>
              <a:rPr lang="en-US" sz="1400" dirty="0" smtClean="0"/>
              <a:t>(), returns a string of the uppercase letters.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Methods print out statements </a:t>
            </a:r>
            <a:r>
              <a:rPr lang="en-US" sz="1400" dirty="0" smtClean="0"/>
              <a:t>when called </a:t>
            </a:r>
            <a:r>
              <a:rPr lang="en-US" sz="1400" dirty="0" smtClean="0"/>
              <a:t>(ex: “</a:t>
            </a:r>
            <a:r>
              <a:rPr lang="en-US" sz="1400" dirty="0" err="1" smtClean="0"/>
              <a:t>setInputString</a:t>
            </a:r>
            <a:r>
              <a:rPr lang="en-US" sz="1400" dirty="0" smtClean="0"/>
              <a:t> is </a:t>
            </a:r>
            <a:r>
              <a:rPr lang="en-US" sz="1400" dirty="0" smtClean="0"/>
              <a:t>called”)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Has </a:t>
            </a:r>
            <a:r>
              <a:rPr lang="en-US" sz="1400" dirty="0" smtClean="0"/>
              <a:t>the annotations required </a:t>
            </a:r>
            <a:r>
              <a:rPr lang="en-US" sz="1400" dirty="0" smtClean="0"/>
              <a:t>(placed above the class name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r>
              <a:rPr lang="en-US" sz="1400" dirty="0" smtClean="0"/>
              <a:t>3. Create a </a:t>
            </a:r>
            <a:r>
              <a:rPr lang="en-US" sz="1400" dirty="0"/>
              <a:t>class named “Driver” with this code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4. Run the Driver, and </a:t>
            </a:r>
            <a:r>
              <a:rPr lang="en-US" sz="1400" b="1" i="1" dirty="0" smtClean="0"/>
              <a:t>submit a screenshot on Sakai</a:t>
            </a:r>
            <a:endParaRPr lang="en-US" sz="1400" b="1" i="1" dirty="0"/>
          </a:p>
          <a:p>
            <a:endParaRPr lang="en-US" sz="1400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93196"/>
            <a:ext cx="3733801" cy="121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533"/>
            <a:ext cx="3178643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37" y="2004351"/>
            <a:ext cx="3463367" cy="81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3452" y="5580578"/>
            <a:ext cx="3943350" cy="1095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088023"/>
            <a:ext cx="298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 for scanning a string: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173" y="3475170"/>
            <a:ext cx="5112545" cy="137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6028266" y="4851406"/>
            <a:ext cx="139127" cy="203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61372" y="5004022"/>
            <a:ext cx="3242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will add the method headers for you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24828" y="3105838"/>
            <a:ext cx="298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Implementing the interface: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Review: why classes?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" y="4660392"/>
            <a:ext cx="528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" y="3276600"/>
            <a:ext cx="3486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" y="1981200"/>
            <a:ext cx="34766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553033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Tedious and unreliable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7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as a Type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37" y="1524000"/>
            <a:ext cx="312791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51" y="3048000"/>
            <a:ext cx="341301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89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for Modularization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969" y="3048000"/>
            <a:ext cx="22431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543050"/>
            <a:ext cx="60483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733800"/>
            <a:ext cx="76771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4" y="5562600"/>
            <a:ext cx="4330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3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52" y="1479086"/>
            <a:ext cx="3657600" cy="36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52" y="2133600"/>
            <a:ext cx="3338437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63" y="3886200"/>
            <a:ext cx="37909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63" y="5518879"/>
            <a:ext cx="377638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000190" y="1848956"/>
            <a:ext cx="1181410" cy="28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199127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Constructor gets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9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Getters and Setters?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399"/>
            <a:ext cx="3352800" cy="300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44" y="6019800"/>
            <a:ext cx="46355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44" y="4495800"/>
            <a:ext cx="50633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5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30" y="0"/>
            <a:ext cx="7620000" cy="1143000"/>
          </a:xfrm>
        </p:spPr>
        <p:txBody>
          <a:bodyPr/>
          <a:lstStyle/>
          <a:p>
            <a:r>
              <a:rPr lang="en-US" dirty="0" smtClean="0"/>
              <a:t>Using Getters and Setters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019" y="48006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“</a:t>
            </a:r>
            <a:r>
              <a:rPr lang="en-US" b="1" dirty="0" smtClean="0"/>
              <a:t>JavaBean”</a:t>
            </a:r>
            <a:r>
              <a:rPr lang="en-US" dirty="0" smtClean="0"/>
              <a:t> class is one that only lets things be accessed with getters and setters.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property</a:t>
            </a:r>
            <a:r>
              <a:rPr lang="en-US" dirty="0" smtClean="0"/>
              <a:t> is something that can be accessed through a getter or setter.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32810"/>
            <a:ext cx="387025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3862"/>
            <a:ext cx="3276600" cy="85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2238744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9430" y="3574277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case, you don’t even need to have an “area” variable stored!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6800"/>
            <a:ext cx="1781175" cy="23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4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topic: Why interfaces?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4" y="2907386"/>
            <a:ext cx="40386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41" y="4114800"/>
            <a:ext cx="44005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99" y="5280969"/>
            <a:ext cx="4064833" cy="108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09" y="1278536"/>
            <a:ext cx="4038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38799" y="3917036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Can’t keep up- what if someone makes something else I can call?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05212"/>
            <a:ext cx="7620000" cy="1143000"/>
          </a:xfrm>
        </p:spPr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04" y="5316974"/>
            <a:ext cx="63106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9" y="3899310"/>
            <a:ext cx="35857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67" y="1049774"/>
            <a:ext cx="29391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28" y="2268974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571" y="3899310"/>
            <a:ext cx="3543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0512" y="6002774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work for anything that implements “Callable”!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434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Recitation #3</vt:lpstr>
      <vt:lpstr>Review: why classes?</vt:lpstr>
      <vt:lpstr>Class as a Type</vt:lpstr>
      <vt:lpstr>Class for Modularization</vt:lpstr>
      <vt:lpstr>Constructors</vt:lpstr>
      <vt:lpstr>Why Getters and Setters?</vt:lpstr>
      <vt:lpstr>Using Getters and Setters</vt:lpstr>
      <vt:lpstr>Today’s topic: Why interfaces?</vt:lpstr>
      <vt:lpstr>Interfaces</vt:lpstr>
      <vt:lpstr>Informal definitions</vt:lpstr>
      <vt:lpstr>Today’s Activity</vt:lpstr>
      <vt:lpstr>What you’ll do</vt:lpstr>
      <vt:lpstr>Creating an interface</vt:lpstr>
      <vt:lpstr>To do: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and Interfaces</dc:title>
  <dc:creator>Semion</dc:creator>
  <cp:lastModifiedBy>Semion</cp:lastModifiedBy>
  <cp:revision>26</cp:revision>
  <dcterms:created xsi:type="dcterms:W3CDTF">2016-09-08T20:09:50Z</dcterms:created>
  <dcterms:modified xsi:type="dcterms:W3CDTF">2016-09-09T16:41:14Z</dcterms:modified>
</cp:coreProperties>
</file>