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5" r:id="rId7"/>
    <p:sldId id="266" r:id="rId8"/>
    <p:sldId id="261" r:id="rId9"/>
    <p:sldId id="262" r:id="rId10"/>
    <p:sldId id="264" r:id="rId11"/>
    <p:sldId id="267" r:id="rId12"/>
    <p:sldId id="268" r:id="rId13"/>
    <p:sldId id="269" r:id="rId14"/>
    <p:sldId id="263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224" y="18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440F3-C36A-4A9A-96C6-9F5CE5E4ACD7}" type="datetimeFigureOut">
              <a:rPr lang="en-US" smtClean="0"/>
              <a:t>9/9/2016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389A5-4ECF-4B43-A086-EF3A4480754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440F3-C36A-4A9A-96C6-9F5CE5E4ACD7}" type="datetimeFigureOut">
              <a:rPr lang="en-US" smtClean="0"/>
              <a:t>9/9/2016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389A5-4ECF-4B43-A086-EF3A4480754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440F3-C36A-4A9A-96C6-9F5CE5E4ACD7}" type="datetimeFigureOut">
              <a:rPr lang="en-US" smtClean="0"/>
              <a:t>9/9/2016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389A5-4ECF-4B43-A086-EF3A4480754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440F3-C36A-4A9A-96C6-9F5CE5E4ACD7}" type="datetimeFigureOut">
              <a:rPr lang="en-US" smtClean="0"/>
              <a:t>9/9/2016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389A5-4ECF-4B43-A086-EF3A4480754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440F3-C36A-4A9A-96C6-9F5CE5E4ACD7}" type="datetimeFigureOut">
              <a:rPr lang="en-US" smtClean="0"/>
              <a:t>9/9/2016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389A5-4ECF-4B43-A086-EF3A4480754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440F3-C36A-4A9A-96C6-9F5CE5E4ACD7}" type="datetimeFigureOut">
              <a:rPr lang="en-US" smtClean="0"/>
              <a:t>9/9/2016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389A5-4ECF-4B43-A086-EF3A4480754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440F3-C36A-4A9A-96C6-9F5CE5E4ACD7}" type="datetimeFigureOut">
              <a:rPr lang="en-US" smtClean="0"/>
              <a:t>9/9/2016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389A5-4ECF-4B43-A086-EF3A4480754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440F3-C36A-4A9A-96C6-9F5CE5E4ACD7}" type="datetimeFigureOut">
              <a:rPr lang="en-US" smtClean="0"/>
              <a:t>9/9/2016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389A5-4ECF-4B43-A086-EF3A4480754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440F3-C36A-4A9A-96C6-9F5CE5E4ACD7}" type="datetimeFigureOut">
              <a:rPr lang="en-US" smtClean="0"/>
              <a:t>9/9/2016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389A5-4ECF-4B43-A086-EF3A4480754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440F3-C36A-4A9A-96C6-9F5CE5E4ACD7}" type="datetimeFigureOut">
              <a:rPr lang="en-US" smtClean="0"/>
              <a:t>9/9/2016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389A5-4ECF-4B43-A086-EF3A4480754A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440F3-C36A-4A9A-96C6-9F5CE5E4ACD7}" type="datetimeFigureOut">
              <a:rPr lang="en-US" smtClean="0"/>
              <a:t>9/9/2016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F2389A5-4ECF-4B43-A086-EF3A4480754A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0F2389A5-4ECF-4B43-A086-EF3A4480754A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F69440F3-C36A-4A9A-96C6-9F5CE5E4ACD7}" type="datetimeFigureOut">
              <a:rPr lang="en-US" smtClean="0"/>
              <a:t>9/9/2016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7.png"/><Relationship Id="rId5" Type="http://schemas.openxmlformats.org/officeDocument/2006/relationships/image" Target="../media/image36.png"/><Relationship Id="rId4" Type="http://schemas.openxmlformats.org/officeDocument/2006/relationships/image" Target="../media/image3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9.png"/><Relationship Id="rId5" Type="http://schemas.openxmlformats.org/officeDocument/2006/relationships/image" Target="../media/image28.png"/><Relationship Id="rId4" Type="http://schemas.openxmlformats.org/officeDocument/2006/relationships/image" Target="../media/image2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Recitation #3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Comp 401-002</a:t>
            </a:r>
          </a:p>
          <a:p>
            <a:r>
              <a:rPr lang="en-US" dirty="0" err="1" smtClean="0"/>
              <a:t>Semion</a:t>
            </a:r>
            <a:r>
              <a:rPr lang="en-US" dirty="0" smtClean="0"/>
              <a:t> </a:t>
            </a:r>
            <a:r>
              <a:rPr lang="en-US" dirty="0" err="1" smtClean="0"/>
              <a:t>Piskarev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1883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Informal definitions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81000" y="1676400"/>
            <a:ext cx="670560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2000" b="1" dirty="0" smtClean="0"/>
              <a:t>Modularity</a:t>
            </a:r>
            <a:r>
              <a:rPr lang="en-US" sz="2000" dirty="0" smtClean="0"/>
              <a:t>: the ability to add, remove, and exchange parts without having to change EVERYTHING</a:t>
            </a:r>
          </a:p>
          <a:p>
            <a:pPr marL="285750" indent="-285750">
              <a:buFont typeface="Arial" pitchFamily="34" charset="0"/>
              <a:buChar char="•"/>
            </a:pPr>
            <a:endParaRPr lang="en-US" sz="2000" dirty="0"/>
          </a:p>
          <a:p>
            <a:pPr marL="285750" indent="-285750">
              <a:buFont typeface="Arial" pitchFamily="34" charset="0"/>
              <a:buChar char="•"/>
            </a:pPr>
            <a:r>
              <a:rPr lang="en-US" sz="2000" b="1" dirty="0" smtClean="0"/>
              <a:t>Encapsulation</a:t>
            </a:r>
            <a:r>
              <a:rPr lang="en-US" sz="2000" dirty="0" smtClean="0"/>
              <a:t>: keeping the workings of a class hidden or contained inside it as much as possible</a:t>
            </a:r>
          </a:p>
          <a:p>
            <a:pPr marL="285750" indent="-285750">
              <a:buFont typeface="Arial" pitchFamily="34" charset="0"/>
              <a:buChar char="•"/>
            </a:pPr>
            <a:endParaRPr lang="en-US" sz="20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sz="2000" b="1" dirty="0" smtClean="0"/>
              <a:t>Polymorphism</a:t>
            </a:r>
            <a:r>
              <a:rPr lang="en-US" sz="2000" dirty="0" smtClean="0"/>
              <a:t>: Letting code correctly work with data of many forms (types)</a:t>
            </a:r>
          </a:p>
          <a:p>
            <a:pPr marL="285750" indent="-285750">
              <a:buFont typeface="Arial" pitchFamily="34" charset="0"/>
              <a:buChar char="•"/>
            </a:pPr>
            <a:endParaRPr lang="en-US" sz="2000" dirty="0"/>
          </a:p>
          <a:p>
            <a:r>
              <a:rPr lang="en-US" sz="2000" dirty="0" smtClean="0"/>
              <a:t>Modularity and encapsulation allow pieces of code to have some independence, so different people can work on different parts.</a:t>
            </a:r>
          </a:p>
          <a:p>
            <a:endParaRPr lang="en-US" sz="2000" dirty="0"/>
          </a:p>
          <a:p>
            <a:r>
              <a:rPr lang="en-US" sz="2000" dirty="0" smtClean="0"/>
              <a:t>Modularity and polymorphism allow code to be reused in many contexts.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112390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Today’s Activity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609600" y="1524000"/>
            <a:ext cx="61722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Go to the course website -&gt; click Recitations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Scroll down and click on “Activity Slides” under “Interfaces and Annotations”</a:t>
            </a:r>
            <a:endParaRPr lang="en-US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4572000"/>
            <a:ext cx="4581525" cy="1057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293" y="1981200"/>
            <a:ext cx="6400800" cy="1618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71811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you’ll do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33400" y="1447800"/>
            <a:ext cx="58674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Create an interface that specifies some getters and setters</a:t>
            </a:r>
          </a:p>
          <a:p>
            <a:pPr marL="285750" indent="-285750">
              <a:buFont typeface="Arial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Implement the interface in a class</a:t>
            </a:r>
          </a:p>
          <a:p>
            <a:pPr marL="285750" indent="-285750">
              <a:buFont typeface="Arial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End up with a Bean class</a:t>
            </a:r>
          </a:p>
          <a:p>
            <a:pPr marL="285750" indent="-285750">
              <a:buFont typeface="Arial" pitchFamily="34" charset="0"/>
              <a:buChar char="•"/>
            </a:pPr>
            <a:endParaRPr lang="en-US" dirty="0"/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Get to see the Object Editor, a class created by Dr. </a:t>
            </a:r>
            <a:r>
              <a:rPr lang="en-US" dirty="0" err="1" smtClean="0"/>
              <a:t>Dewan</a:t>
            </a:r>
            <a:r>
              <a:rPr lang="en-US" dirty="0" smtClean="0"/>
              <a:t> that you will soon start using in your assignments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2451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Creating an interface</a:t>
            </a:r>
            <a:endParaRPr lang="en-US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1" y="1371600"/>
            <a:ext cx="4876800" cy="28642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26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745" y="4572000"/>
            <a:ext cx="4257675" cy="1000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4" name="Straight Arrow Connector 3"/>
          <p:cNvCxnSpPr/>
          <p:nvPr/>
        </p:nvCxnSpPr>
        <p:spPr>
          <a:xfrm flipH="1">
            <a:off x="4953000" y="4876800"/>
            <a:ext cx="533401" cy="1952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5486401" y="4495800"/>
            <a:ext cx="274319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Notice the semicolon.</a:t>
            </a:r>
          </a:p>
          <a:p>
            <a:r>
              <a:rPr lang="en-US" dirty="0" smtClean="0"/>
              <a:t>This is a “declaration”, not a “definition” of a function.</a:t>
            </a:r>
            <a:endParaRPr lang="en-US" dirty="0"/>
          </a:p>
        </p:txBody>
      </p:sp>
      <p:pic>
        <p:nvPicPr>
          <p:cNvPr id="11270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1" y="5943600"/>
            <a:ext cx="5210175" cy="190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83030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6043" y="-304800"/>
            <a:ext cx="7620000" cy="1143000"/>
          </a:xfrm>
        </p:spPr>
        <p:txBody>
          <a:bodyPr/>
          <a:lstStyle/>
          <a:p>
            <a:r>
              <a:rPr lang="en-US" dirty="0" smtClean="0"/>
              <a:t>To do: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76199" y="609600"/>
            <a:ext cx="4953001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1. Create </a:t>
            </a:r>
            <a:r>
              <a:rPr lang="en-US" sz="1400" dirty="0" smtClean="0"/>
              <a:t>an interface named “</a:t>
            </a:r>
            <a:r>
              <a:rPr lang="en-US" sz="1400" dirty="0" err="1" smtClean="0"/>
              <a:t>UppercaseFilter</a:t>
            </a:r>
            <a:r>
              <a:rPr lang="en-US" sz="1400" dirty="0" smtClean="0"/>
              <a:t>” that requires the following methods: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400" dirty="0" err="1" smtClean="0"/>
              <a:t>getInputString</a:t>
            </a:r>
            <a:r>
              <a:rPr lang="en-US" sz="1400" dirty="0" smtClean="0"/>
              <a:t>() – takes no arguments, returns a String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400" dirty="0" err="1" smtClean="0"/>
              <a:t>setInputString</a:t>
            </a:r>
            <a:r>
              <a:rPr lang="en-US" sz="1400" dirty="0" smtClean="0"/>
              <a:t>() – takes a String as an argument, returns nothing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400" dirty="0" err="1" smtClean="0"/>
              <a:t>getUppercaseLetters</a:t>
            </a:r>
            <a:r>
              <a:rPr lang="en-US" sz="1400" dirty="0" smtClean="0"/>
              <a:t>()- takes no arguments, returns a String</a:t>
            </a:r>
          </a:p>
          <a:p>
            <a:endParaRPr lang="en-US" sz="1400" dirty="0"/>
          </a:p>
          <a:p>
            <a:r>
              <a:rPr lang="en-US" sz="1400" dirty="0" smtClean="0"/>
              <a:t>2. Create </a:t>
            </a:r>
            <a:r>
              <a:rPr lang="en-US" sz="1400" dirty="0" smtClean="0"/>
              <a:t>a class named </a:t>
            </a:r>
            <a:r>
              <a:rPr lang="en-US" sz="1400" dirty="0" err="1" smtClean="0"/>
              <a:t>AnUpperCaseFilter</a:t>
            </a:r>
            <a:r>
              <a:rPr lang="en-US" sz="1400" dirty="0" smtClean="0"/>
              <a:t> that: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400" dirty="0"/>
              <a:t>I</a:t>
            </a:r>
            <a:r>
              <a:rPr lang="en-US" sz="1400" dirty="0" smtClean="0"/>
              <a:t>mplements the interface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400" dirty="0" smtClean="0"/>
              <a:t>When you call </a:t>
            </a:r>
            <a:r>
              <a:rPr lang="en-US" sz="1400" dirty="0" err="1" smtClean="0"/>
              <a:t>getUppercaseLetters</a:t>
            </a:r>
            <a:r>
              <a:rPr lang="en-US" sz="1400" dirty="0" smtClean="0"/>
              <a:t>(), returns a string of the uppercase letters.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400" dirty="0" smtClean="0"/>
              <a:t>Methods print out statements </a:t>
            </a:r>
            <a:r>
              <a:rPr lang="en-US" sz="1400" dirty="0" smtClean="0"/>
              <a:t>when called </a:t>
            </a:r>
            <a:r>
              <a:rPr lang="en-US" sz="1400" dirty="0" smtClean="0"/>
              <a:t>(ex: “</a:t>
            </a:r>
            <a:r>
              <a:rPr lang="en-US" sz="1400" dirty="0" err="1" smtClean="0"/>
              <a:t>setInputString</a:t>
            </a:r>
            <a:r>
              <a:rPr lang="en-US" sz="1400" dirty="0" smtClean="0"/>
              <a:t> is </a:t>
            </a:r>
            <a:r>
              <a:rPr lang="en-US" sz="1400" dirty="0" smtClean="0"/>
              <a:t>called”)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400" dirty="0" smtClean="0"/>
              <a:t>Has </a:t>
            </a:r>
            <a:r>
              <a:rPr lang="en-US" sz="1400" dirty="0" smtClean="0"/>
              <a:t>the annotations required </a:t>
            </a:r>
            <a:r>
              <a:rPr lang="en-US" sz="1400" dirty="0" smtClean="0"/>
              <a:t>(placed above the class name</a:t>
            </a:r>
            <a:r>
              <a:rPr lang="en-US" sz="1400" dirty="0" smtClean="0"/>
              <a:t>)</a:t>
            </a:r>
          </a:p>
          <a:p>
            <a:pPr marL="285750" indent="-285750">
              <a:buFont typeface="Arial" pitchFamily="34" charset="0"/>
              <a:buChar char="•"/>
            </a:pPr>
            <a:endParaRPr lang="en-US" sz="1400" dirty="0"/>
          </a:p>
          <a:p>
            <a:r>
              <a:rPr lang="en-US" sz="1400" dirty="0" smtClean="0"/>
              <a:t>3. Create a </a:t>
            </a:r>
            <a:r>
              <a:rPr lang="en-US" sz="1400" dirty="0"/>
              <a:t>class named “Driver” with this code</a:t>
            </a:r>
            <a:r>
              <a:rPr lang="en-US" sz="1400" dirty="0" smtClean="0"/>
              <a:t>:</a:t>
            </a:r>
          </a:p>
          <a:p>
            <a:endParaRPr lang="en-US" sz="1400" dirty="0"/>
          </a:p>
          <a:p>
            <a:endParaRPr lang="en-US" sz="1400" dirty="0" smtClean="0"/>
          </a:p>
          <a:p>
            <a:endParaRPr lang="en-US" sz="1400" dirty="0"/>
          </a:p>
          <a:p>
            <a:endParaRPr lang="en-US" sz="1400" dirty="0" smtClean="0"/>
          </a:p>
          <a:p>
            <a:endParaRPr lang="en-US" sz="1400" dirty="0"/>
          </a:p>
          <a:p>
            <a:endParaRPr lang="en-US" sz="1400" dirty="0" smtClean="0"/>
          </a:p>
          <a:p>
            <a:endParaRPr lang="en-US" sz="1400" dirty="0"/>
          </a:p>
          <a:p>
            <a:r>
              <a:rPr lang="en-US" sz="1400" dirty="0" smtClean="0"/>
              <a:t>4. Run the Driver, and </a:t>
            </a:r>
            <a:r>
              <a:rPr lang="en-US" sz="1400" b="1" i="1" dirty="0" smtClean="0"/>
              <a:t>submit a screenshot on Sakai</a:t>
            </a:r>
            <a:endParaRPr lang="en-US" sz="1400" b="1" i="1" dirty="0"/>
          </a:p>
          <a:p>
            <a:endParaRPr lang="en-US" sz="1400" dirty="0" smtClean="0"/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4093196"/>
            <a:ext cx="3733801" cy="12186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5533"/>
            <a:ext cx="3178643" cy="1866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0637" y="2004351"/>
            <a:ext cx="3463367" cy="8135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263452" y="5580578"/>
            <a:ext cx="3943350" cy="1095375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524000" y="6088023"/>
            <a:ext cx="29830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Code for scanning a string: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7173" y="3475170"/>
            <a:ext cx="5112545" cy="13762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2" name="Straight Arrow Connector 11"/>
          <p:cNvCxnSpPr/>
          <p:nvPr/>
        </p:nvCxnSpPr>
        <p:spPr>
          <a:xfrm flipV="1">
            <a:off x="6028266" y="4851406"/>
            <a:ext cx="139127" cy="20342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4761372" y="5004022"/>
            <a:ext cx="324207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This will add the method headers for you</a:t>
            </a:r>
            <a:endParaRPr lang="en-US" sz="1400" dirty="0"/>
          </a:p>
        </p:txBody>
      </p:sp>
      <p:sp>
        <p:nvSpPr>
          <p:cNvPr id="16" name="TextBox 15"/>
          <p:cNvSpPr txBox="1"/>
          <p:nvPr/>
        </p:nvSpPr>
        <p:spPr>
          <a:xfrm>
            <a:off x="5324828" y="3105838"/>
            <a:ext cx="29830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Implementing the interface: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5454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</p:spPr>
        <p:txBody>
          <a:bodyPr/>
          <a:lstStyle/>
          <a:p>
            <a:r>
              <a:rPr lang="en-US" dirty="0" smtClean="0"/>
              <a:t>Review: why classes?</a:t>
            </a:r>
            <a:endParaRPr lang="en-US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7760" y="4660392"/>
            <a:ext cx="52863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7760" y="3276600"/>
            <a:ext cx="348615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2040" y="1981200"/>
            <a:ext cx="3476625" cy="895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762000" y="5530334"/>
            <a:ext cx="403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Tedious and unreliable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18796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as a Type</a:t>
            </a:r>
            <a:endParaRPr lang="en-US" dirty="0"/>
          </a:p>
        </p:txBody>
      </p:sp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6437" y="1524000"/>
            <a:ext cx="3127917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8551" y="3048000"/>
            <a:ext cx="3413014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448961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for Modularization</a:t>
            </a:r>
            <a:endParaRPr lang="en-US" dirty="0"/>
          </a:p>
        </p:txBody>
      </p:sp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6969" y="3048000"/>
            <a:ext cx="2243138" cy="514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0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" y="1543050"/>
            <a:ext cx="6048375" cy="1257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1" name="Picture 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" y="3733800"/>
            <a:ext cx="7677150" cy="151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2" name="Picture 1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0274" y="5562600"/>
            <a:ext cx="43307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16396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Constructors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752" y="1479086"/>
            <a:ext cx="3657600" cy="3698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752" y="2133600"/>
            <a:ext cx="3338437" cy="1352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963" y="3886200"/>
            <a:ext cx="3790950" cy="1171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3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963" y="5518879"/>
            <a:ext cx="3776382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7" name="Straight Arrow Connector 6"/>
          <p:cNvCxnSpPr/>
          <p:nvPr/>
        </p:nvCxnSpPr>
        <p:spPr>
          <a:xfrm flipH="1" flipV="1">
            <a:off x="4000190" y="1848956"/>
            <a:ext cx="1181410" cy="2846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5334000" y="1991278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Constructor gets called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4999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Getters and Setters?</a:t>
            </a:r>
            <a:endParaRPr lang="en-US" dirty="0"/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1295399"/>
            <a:ext cx="3352800" cy="30066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7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2444" y="6019800"/>
            <a:ext cx="46355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8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2444" y="4495800"/>
            <a:ext cx="5063383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38500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2230" y="0"/>
            <a:ext cx="7620000" cy="1143000"/>
          </a:xfrm>
        </p:spPr>
        <p:txBody>
          <a:bodyPr/>
          <a:lstStyle/>
          <a:p>
            <a:r>
              <a:rPr lang="en-US" dirty="0" smtClean="0"/>
              <a:t>Using Getters and Setters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04019" y="4800600"/>
            <a:ext cx="5257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 “</a:t>
            </a:r>
            <a:r>
              <a:rPr lang="en-US" b="1" dirty="0" smtClean="0"/>
              <a:t>JavaBean”</a:t>
            </a:r>
            <a:r>
              <a:rPr lang="en-US" dirty="0" smtClean="0"/>
              <a:t> class is one that only lets things be accessed with getters and setters.</a:t>
            </a:r>
          </a:p>
          <a:p>
            <a:endParaRPr lang="en-US" dirty="0"/>
          </a:p>
          <a:p>
            <a:r>
              <a:rPr lang="en-US" dirty="0" smtClean="0"/>
              <a:t>A </a:t>
            </a:r>
            <a:r>
              <a:rPr lang="en-US" b="1" dirty="0" smtClean="0"/>
              <a:t>property</a:t>
            </a:r>
            <a:r>
              <a:rPr lang="en-US" dirty="0" smtClean="0"/>
              <a:t> is something that can be accessed through a getter or setter.</a:t>
            </a: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432810"/>
            <a:ext cx="3870251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2723862"/>
            <a:ext cx="3276600" cy="8504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219200" y="2238744"/>
            <a:ext cx="1028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Or…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869430" y="3574277"/>
            <a:ext cx="3352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 this case, you don’t even need to have an “area” variable stored!</a:t>
            </a:r>
            <a:endParaRPr lang="en-US" dirty="0"/>
          </a:p>
        </p:txBody>
      </p:sp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025" y="1066800"/>
            <a:ext cx="1781175" cy="2340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55445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Today’s topic: Why interfaces?</a:t>
            </a: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2974" y="2907386"/>
            <a:ext cx="4038600" cy="1009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6741" y="4114800"/>
            <a:ext cx="4400550" cy="1009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4599" y="5280969"/>
            <a:ext cx="4064833" cy="10873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7309" y="1278536"/>
            <a:ext cx="4038600" cy="144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5638799" y="3917036"/>
            <a:ext cx="2819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Can’t keep up- what if someone makes something else I can call?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204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8912" y="105212"/>
            <a:ext cx="7620000" cy="1143000"/>
          </a:xfrm>
        </p:spPr>
        <p:txBody>
          <a:bodyPr/>
          <a:lstStyle/>
          <a:p>
            <a:r>
              <a:rPr lang="en-US" dirty="0" smtClean="0"/>
              <a:t>Interfaces</a:t>
            </a:r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204" y="5316974"/>
            <a:ext cx="6310648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309" y="3899310"/>
            <a:ext cx="3585701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967" y="1049774"/>
            <a:ext cx="2939143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728" y="2268974"/>
            <a:ext cx="6705600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50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7571" y="3899310"/>
            <a:ext cx="3543300" cy="781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810512" y="6002774"/>
            <a:ext cx="624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Will work for anything that implements “Callable”!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5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393</TotalTime>
  <Words>434</Words>
  <Application>Microsoft Office PowerPoint</Application>
  <PresentationFormat>On-screen Show (4:3)</PresentationFormat>
  <Paragraphs>76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Adjacency</vt:lpstr>
      <vt:lpstr>Recitation #3</vt:lpstr>
      <vt:lpstr>Review: why classes?</vt:lpstr>
      <vt:lpstr>Class as a Type</vt:lpstr>
      <vt:lpstr>Class for Modularization</vt:lpstr>
      <vt:lpstr>Constructors</vt:lpstr>
      <vt:lpstr>Why Getters and Setters?</vt:lpstr>
      <vt:lpstr>Using Getters and Setters</vt:lpstr>
      <vt:lpstr>Today’s topic: Why interfaces?</vt:lpstr>
      <vt:lpstr>Interfaces</vt:lpstr>
      <vt:lpstr>Informal definitions</vt:lpstr>
      <vt:lpstr>Today’s Activity</vt:lpstr>
      <vt:lpstr>What you’ll do</vt:lpstr>
      <vt:lpstr>Creating an interface</vt:lpstr>
      <vt:lpstr>To do: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Classes and Interfaces</dc:title>
  <dc:creator>Semion</dc:creator>
  <cp:lastModifiedBy>Semion</cp:lastModifiedBy>
  <cp:revision>26</cp:revision>
  <dcterms:created xsi:type="dcterms:W3CDTF">2016-09-08T20:09:50Z</dcterms:created>
  <dcterms:modified xsi:type="dcterms:W3CDTF">2016-09-09T16:41:14Z</dcterms:modified>
</cp:coreProperties>
</file>