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383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60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3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4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6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9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1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7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6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7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3365E6A9-6B4B-4E2A-BA1E-B80BE01D1536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37C29340-A680-4DDB-99A8-784561FEC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0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Recitation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Interfaces and Constructors</a:t>
            </a:r>
          </a:p>
        </p:txBody>
      </p:sp>
    </p:spTree>
    <p:extLst>
      <p:ext uri="{BB962C8B-B14F-4D97-AF65-F5344CB8AC3E}">
        <p14:creationId xmlns:p14="http://schemas.microsoft.com/office/powerpoint/2010/main" val="167832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interfaces?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define what we expect a class to do without writing any code</a:t>
            </a:r>
          </a:p>
          <a:p>
            <a:r>
              <a:rPr lang="en-US" dirty="0"/>
              <a:t>Multiple classes that have similar functions can be made to follow certain conventions to allow for </a:t>
            </a:r>
            <a:r>
              <a:rPr lang="en-US" b="1" dirty="0"/>
              <a:t>polymorphism</a:t>
            </a:r>
            <a:endParaRPr lang="en-US" dirty="0"/>
          </a:p>
          <a:p>
            <a:pPr lvl="1"/>
            <a:r>
              <a:rPr lang="en-US" dirty="0"/>
              <a:t>Polymorphism = Letting code correctly work with different class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7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EB4E49-A2B7-4495-AF66-329ACB42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CF9605-DE3B-4A8E-BA08-FA8E31ECB53B}"/>
              </a:ext>
            </a:extLst>
          </p:cNvPr>
          <p:cNvSpPr/>
          <p:nvPr/>
        </p:nvSpPr>
        <p:spPr>
          <a:xfrm>
            <a:off x="2922270" y="1524000"/>
            <a:ext cx="3276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5644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EB4E49-A2B7-4495-AF66-329ACB42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CF9605-DE3B-4A8E-BA08-FA8E31ECB53B}"/>
              </a:ext>
            </a:extLst>
          </p:cNvPr>
          <p:cNvSpPr/>
          <p:nvPr/>
        </p:nvSpPr>
        <p:spPr>
          <a:xfrm>
            <a:off x="2922270" y="1524000"/>
            <a:ext cx="3276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7947C0C-3313-4C4E-9659-A9E517B3287B}"/>
              </a:ext>
            </a:extLst>
          </p:cNvPr>
          <p:cNvSpPr/>
          <p:nvPr/>
        </p:nvSpPr>
        <p:spPr>
          <a:xfrm>
            <a:off x="228600" y="2819400"/>
            <a:ext cx="3810000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PassFailBean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100" dirty="0">
              <a:latin typeface="Consolas" panose="020B0609020204030204" pitchFamily="49" charset="0"/>
            </a:endParaRP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</a:rPr>
              <a:t>      score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</a:rPr>
              <a:t>newScore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1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&lt;69)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return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DB42584-BA52-4AB9-B26F-2B378B893BC7}"/>
              </a:ext>
            </a:extLst>
          </p:cNvPr>
          <p:cNvSpPr/>
          <p:nvPr/>
        </p:nvSpPr>
        <p:spPr>
          <a:xfrm>
            <a:off x="4191000" y="2667000"/>
            <a:ext cx="4648200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AnotherPassFailBean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69)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B971DC2-AF1F-42A8-BB47-69861E113393}"/>
              </a:ext>
            </a:extLst>
          </p:cNvPr>
          <p:cNvSpPr txBox="1"/>
          <p:nvPr/>
        </p:nvSpPr>
        <p:spPr>
          <a:xfrm>
            <a:off x="1218276" y="6298004"/>
            <a:ext cx="668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Two classes doing the same thing but implemented in different ways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xmlns="" id="{BE4A2525-416E-4196-A1B3-02605A81E41C}"/>
              </a:ext>
            </a:extLst>
          </p:cNvPr>
          <p:cNvSpPr/>
          <p:nvPr/>
        </p:nvSpPr>
        <p:spPr>
          <a:xfrm rot="18199394">
            <a:off x="2062105" y="4301698"/>
            <a:ext cx="3254986" cy="307607"/>
          </a:xfrm>
          <a:prstGeom prst="rightArrow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DEEBA6A-2232-4AE5-BC94-D314067DF90E}"/>
              </a:ext>
            </a:extLst>
          </p:cNvPr>
          <p:cNvSpPr txBox="1"/>
          <p:nvPr/>
        </p:nvSpPr>
        <p:spPr>
          <a:xfrm>
            <a:off x="857250" y="5780206"/>
            <a:ext cx="2377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Notice that I use two variables in one class but only one in the other</a:t>
            </a:r>
          </a:p>
        </p:txBody>
      </p:sp>
    </p:spTree>
    <p:extLst>
      <p:ext uri="{BB962C8B-B14F-4D97-AF65-F5344CB8AC3E}">
        <p14:creationId xmlns:p14="http://schemas.microsoft.com/office/powerpoint/2010/main" val="170585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EB4E49-A2B7-4495-AF66-329ACB42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CF9605-DE3B-4A8E-BA08-FA8E31ECB53B}"/>
              </a:ext>
            </a:extLst>
          </p:cNvPr>
          <p:cNvSpPr/>
          <p:nvPr/>
        </p:nvSpPr>
        <p:spPr>
          <a:xfrm>
            <a:off x="2922270" y="1524000"/>
            <a:ext cx="32766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7947C0C-3313-4C4E-9659-A9E517B3287B}"/>
              </a:ext>
            </a:extLst>
          </p:cNvPr>
          <p:cNvSpPr/>
          <p:nvPr/>
        </p:nvSpPr>
        <p:spPr>
          <a:xfrm>
            <a:off x="228600" y="2819400"/>
            <a:ext cx="3810000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PassFailBean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100" dirty="0">
              <a:latin typeface="Consolas" panose="020B0609020204030204" pitchFamily="49" charset="0"/>
            </a:endParaRP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100" dirty="0">
                <a:solidFill>
                  <a:srgbClr val="0000C0"/>
                </a:solidFill>
                <a:latin typeface="Consolas" panose="020B0609020204030204" pitchFamily="49" charset="0"/>
              </a:rPr>
              <a:t>      score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Consolas" panose="020B0609020204030204" pitchFamily="49" charset="0"/>
              </a:rPr>
              <a:t>newScore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1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&lt;69) {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return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1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DB42584-BA52-4AB9-B26F-2B378B893BC7}"/>
              </a:ext>
            </a:extLst>
          </p:cNvPr>
          <p:cNvSpPr/>
          <p:nvPr/>
        </p:nvSpPr>
        <p:spPr>
          <a:xfrm>
            <a:off x="4191000" y="2667000"/>
            <a:ext cx="4648200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LenientPassFailBean</a:t>
            </a:r>
            <a:r>
              <a:rPr lang="en-US" sz="12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2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50) 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B971DC2-AF1F-42A8-BB47-69861E113393}"/>
              </a:ext>
            </a:extLst>
          </p:cNvPr>
          <p:cNvSpPr txBox="1"/>
          <p:nvPr/>
        </p:nvSpPr>
        <p:spPr>
          <a:xfrm>
            <a:off x="1218276" y="6298004"/>
            <a:ext cx="6791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Two classes doing the </a:t>
            </a:r>
            <a:r>
              <a:rPr lang="en-US" dirty="0" smtClean="0"/>
              <a:t>DIFFERENT things but with the SAME interface</a:t>
            </a:r>
            <a:endParaRPr lang="en-US" dirty="0"/>
          </a:p>
        </p:txBody>
      </p:sp>
      <p:sp>
        <p:nvSpPr>
          <p:cNvPr id="9" name="Arrow: Right 2">
            <a:extLst>
              <a:ext uri="{FF2B5EF4-FFF2-40B4-BE49-F238E27FC236}">
                <a16:creationId xmlns:a16="http://schemas.microsoft.com/office/drawing/2014/main" xmlns="" id="{BE4A2525-416E-4196-A1B3-02605A81E41C}"/>
              </a:ext>
            </a:extLst>
          </p:cNvPr>
          <p:cNvSpPr/>
          <p:nvPr/>
        </p:nvSpPr>
        <p:spPr>
          <a:xfrm rot="19257280">
            <a:off x="3235950" y="5496382"/>
            <a:ext cx="1757701" cy="307607"/>
          </a:xfrm>
          <a:prstGeom prst="rightArrow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2">
            <a:extLst>
              <a:ext uri="{FF2B5EF4-FFF2-40B4-BE49-F238E27FC236}">
                <a16:creationId xmlns:a16="http://schemas.microsoft.com/office/drawing/2014/main" xmlns="" id="{BE4A2525-416E-4196-A1B3-02605A81E41C}"/>
              </a:ext>
            </a:extLst>
          </p:cNvPr>
          <p:cNvSpPr/>
          <p:nvPr/>
        </p:nvSpPr>
        <p:spPr>
          <a:xfrm rot="13958984">
            <a:off x="1673416" y="5290899"/>
            <a:ext cx="2035094" cy="307607"/>
          </a:xfrm>
          <a:prstGeom prst="rightArrow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0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B01494-3326-4DC9-9D41-51A97857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cont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84348D-468C-40E5-96CA-E5E4B89DB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5410200"/>
            <a:ext cx="7296149" cy="685800"/>
          </a:xfrm>
        </p:spPr>
        <p:txBody>
          <a:bodyPr/>
          <a:lstStyle/>
          <a:p>
            <a:r>
              <a:rPr lang="en-US" dirty="0"/>
              <a:t>What happens when I switch between the two instantiations of </a:t>
            </a:r>
            <a:r>
              <a:rPr lang="en-US" dirty="0" err="1"/>
              <a:t>PassFail</a:t>
            </a:r>
            <a:r>
              <a:rPr lang="en-US" dirty="0"/>
              <a:t> bean?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AD56662-9393-4DFB-ADD9-278064B14B87}"/>
              </a:ext>
            </a:extLst>
          </p:cNvPr>
          <p:cNvSpPr/>
          <p:nvPr/>
        </p:nvSpPr>
        <p:spPr>
          <a:xfrm>
            <a:off x="1952625" y="2286000"/>
            <a:ext cx="5105400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bus.uigen.ObjectEditor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400" dirty="0">
              <a:latin typeface="Consolas" panose="020B0609020204030204" pitchFamily="49" charset="0"/>
            </a:endParaRPr>
          </a:p>
          <a:p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Driver {</a:t>
            </a:r>
          </a:p>
          <a:p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bean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PassFailBean</a:t>
            </a:r>
            <a:r>
              <a:rPr 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//   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PassFail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 bean = new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AnotherPassFailBean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bean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.setScore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(80);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ObjectEditor.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edit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>
                <a:solidFill>
                  <a:srgbClr val="6A3E3E"/>
                </a:solidFill>
                <a:latin typeface="Consolas" panose="020B0609020204030204" pitchFamily="49" charset="0"/>
              </a:rPr>
              <a:t>bean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1312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4017A8-7C22-4567-9101-675EB2EF8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6E6522-3B9A-475B-916A-9E05C1FF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Constructors allow our program to do something upon being instantiated.</a:t>
            </a:r>
          </a:p>
          <a:p>
            <a:r>
              <a:rPr lang="en-US" dirty="0"/>
              <a:t>Constructors are methods that do not have a return type (not even void) and have the same name as the class.</a:t>
            </a:r>
          </a:p>
          <a:p>
            <a:r>
              <a:rPr lang="en-US" dirty="0"/>
              <a:t>If no constructor is called then the default constructor is automatically added in by java.</a:t>
            </a:r>
          </a:p>
        </p:txBody>
      </p:sp>
    </p:spTree>
    <p:extLst>
      <p:ext uri="{BB962C8B-B14F-4D97-AF65-F5344CB8AC3E}">
        <p14:creationId xmlns:p14="http://schemas.microsoft.com/office/powerpoint/2010/main" val="2440346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D78124-8A86-40F1-8D09-2EFAE623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521147-9921-4008-9512-66FD06459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601" y="1676400"/>
            <a:ext cx="7404653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Take the code I had before and add a constructor: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when I create a new </a:t>
            </a:r>
            <a:r>
              <a:rPr lang="en-US" dirty="0" err="1"/>
              <a:t>PassFailBean</a:t>
            </a:r>
            <a:r>
              <a:rPr lang="en-US" dirty="0"/>
              <a:t> I can pass a starting score instead of calling the </a:t>
            </a:r>
            <a:r>
              <a:rPr lang="en-US" dirty="0" err="1"/>
              <a:t>setScore</a:t>
            </a:r>
            <a:r>
              <a:rPr lang="en-US" dirty="0"/>
              <a:t> method before the </a:t>
            </a:r>
            <a:r>
              <a:rPr lang="en-US" dirty="0" err="1"/>
              <a:t>getScore</a:t>
            </a:r>
            <a:r>
              <a:rPr lang="en-US" dirty="0"/>
              <a:t> or </a:t>
            </a:r>
            <a:r>
              <a:rPr lang="en-US" dirty="0" err="1"/>
              <a:t>getPassing</a:t>
            </a:r>
            <a:r>
              <a:rPr lang="en-US" dirty="0"/>
              <a:t> methods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1D7848F-0643-4D2A-B347-FB57CDAF1363}"/>
              </a:ext>
            </a:extLst>
          </p:cNvPr>
          <p:cNvSpPr/>
          <p:nvPr/>
        </p:nvSpPr>
        <p:spPr>
          <a:xfrm>
            <a:off x="2273577" y="205740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PassFailBean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PassFailBean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defaultScore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</a:rPr>
              <a:t>      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</a:rPr>
              <a:t>setScore</a:t>
            </a:r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</a:rPr>
              <a:t>defaultScore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200" dirty="0">
                <a:solidFill>
                  <a:srgbClr val="0000C0"/>
                </a:solidFill>
                <a:latin typeface="Consolas" panose="020B0609020204030204" pitchFamily="49" charset="0"/>
              </a:rPr>
              <a:t>      score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</a:rPr>
              <a:t>newScore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getPassing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0000C0"/>
                </a:solidFill>
                <a:latin typeface="Consolas" panose="020B0609020204030204" pitchFamily="49" charset="0"/>
              </a:rPr>
              <a:t>score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&lt;69) {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return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return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05211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666F0-C6A6-46F2-BDD8-2AE0938F9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assignment: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523D17-EE05-4EC7-B268-CB26D5BDB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600200"/>
            <a:ext cx="7404653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Adding on to what you did last week:</a:t>
            </a:r>
          </a:p>
          <a:p>
            <a:pPr lvl="1"/>
            <a:r>
              <a:rPr lang="en-US" dirty="0"/>
              <a:t>If you haven’t already, create an Interface called </a:t>
            </a:r>
            <a:r>
              <a:rPr lang="en-US" dirty="0" err="1"/>
              <a:t>UppercaseFilter</a:t>
            </a:r>
            <a:r>
              <a:rPr lang="en-US" dirty="0"/>
              <a:t> with the following methods: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public String </a:t>
            </a:r>
            <a:r>
              <a:rPr lang="en-US" dirty="0" err="1">
                <a:solidFill>
                  <a:schemeClr val="tx1"/>
                </a:solidFill>
              </a:rPr>
              <a:t>getInputString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public void </a:t>
            </a:r>
            <a:r>
              <a:rPr lang="en-US" dirty="0" err="1">
                <a:solidFill>
                  <a:schemeClr val="tx1"/>
                </a:solidFill>
              </a:rPr>
              <a:t>setInputString</a:t>
            </a:r>
            <a:r>
              <a:rPr lang="en-US" dirty="0">
                <a:solidFill>
                  <a:schemeClr val="tx1"/>
                </a:solidFill>
              </a:rPr>
              <a:t>(String input)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public String </a:t>
            </a:r>
            <a:r>
              <a:rPr lang="en-US" dirty="0" err="1">
                <a:solidFill>
                  <a:schemeClr val="tx1"/>
                </a:solidFill>
              </a:rPr>
              <a:t>getUppercaseLetters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lvl="1"/>
            <a:r>
              <a:rPr lang="en-US" dirty="0"/>
              <a:t>Create a new class called </a:t>
            </a:r>
            <a:r>
              <a:rPr lang="en-US" dirty="0" err="1"/>
              <a:t>AnotherUppercaseFilter</a:t>
            </a:r>
            <a:r>
              <a:rPr lang="en-US" dirty="0"/>
              <a:t> and have it implement </a:t>
            </a:r>
            <a:r>
              <a:rPr lang="en-US" dirty="0" err="1"/>
              <a:t>UppercaseFilter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Instead of having two global variables, this time only use one global variable</a:t>
            </a:r>
          </a:p>
          <a:p>
            <a:pPr lvl="1"/>
            <a:r>
              <a:rPr lang="en-US" dirty="0"/>
              <a:t>Change the line starting </a:t>
            </a:r>
            <a:r>
              <a:rPr lang="en-US" dirty="0" err="1">
                <a:solidFill>
                  <a:schemeClr val="tx1"/>
                </a:solidFill>
              </a:rPr>
              <a:t>AnUppercaseFilter</a:t>
            </a:r>
            <a:r>
              <a:rPr lang="en-US" dirty="0">
                <a:solidFill>
                  <a:schemeClr val="tx1"/>
                </a:solidFill>
              </a:rPr>
              <a:t> filter …</a:t>
            </a:r>
            <a:r>
              <a:rPr lang="en-US" dirty="0"/>
              <a:t> to either: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OR (try switching between the two)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Does this change the functionality?</a:t>
            </a:r>
          </a:p>
          <a:p>
            <a:pPr lvl="1"/>
            <a:r>
              <a:rPr lang="en-US" dirty="0"/>
              <a:t>Try adding a constructor to </a:t>
            </a:r>
            <a:r>
              <a:rPr lang="en-US" dirty="0" err="1"/>
              <a:t>AnUppercaseFilter</a:t>
            </a:r>
            <a:r>
              <a:rPr lang="en-US" dirty="0"/>
              <a:t> that sets the </a:t>
            </a:r>
            <a:r>
              <a:rPr lang="en-US" dirty="0" err="1"/>
              <a:t>inputString</a:t>
            </a:r>
            <a:r>
              <a:rPr lang="en-US" dirty="0"/>
              <a:t> upon instantiation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65C9E0E-A914-4A21-B150-015FEBAC0799}"/>
              </a:ext>
            </a:extLst>
          </p:cNvPr>
          <p:cNvSpPr/>
          <p:nvPr/>
        </p:nvSpPr>
        <p:spPr>
          <a:xfrm>
            <a:off x="1164947" y="4353282"/>
            <a:ext cx="7195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UppercaseFilter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filter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AnUppercaseFilter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B78E4DF-ECD4-46C0-9257-060D556A969D}"/>
              </a:ext>
            </a:extLst>
          </p:cNvPr>
          <p:cNvSpPr/>
          <p:nvPr/>
        </p:nvSpPr>
        <p:spPr>
          <a:xfrm>
            <a:off x="1142999" y="49530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UppercaseFilter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filter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AnotherUppercaseFilter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6244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234</TotalTime>
  <Words>751</Words>
  <Application>Microsoft Office PowerPoint</Application>
  <PresentationFormat>On-screen Show (4:3)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Consolas</vt:lpstr>
      <vt:lpstr>Corbel</vt:lpstr>
      <vt:lpstr>Basis</vt:lpstr>
      <vt:lpstr>Recitation 3</vt:lpstr>
      <vt:lpstr>Why interfaces? </vt:lpstr>
      <vt:lpstr>Example:</vt:lpstr>
      <vt:lpstr>Example:</vt:lpstr>
      <vt:lpstr>Example:</vt:lpstr>
      <vt:lpstr>Example cont:</vt:lpstr>
      <vt:lpstr>Constructors</vt:lpstr>
      <vt:lpstr>Example</vt:lpstr>
      <vt:lpstr>Coding assignment: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Interfaces</dc:title>
  <dc:creator>Kent</dc:creator>
  <cp:lastModifiedBy>Andrew Vitkus</cp:lastModifiedBy>
  <cp:revision>23</cp:revision>
  <dcterms:created xsi:type="dcterms:W3CDTF">2017-09-06T03:24:30Z</dcterms:created>
  <dcterms:modified xsi:type="dcterms:W3CDTF">2018-09-06T19:38:35Z</dcterms:modified>
</cp:coreProperties>
</file>