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79" r:id="rId3"/>
    <p:sldId id="267" r:id="rId4"/>
    <p:sldId id="269" r:id="rId5"/>
    <p:sldId id="278" r:id="rId6"/>
    <p:sldId id="276" r:id="rId7"/>
    <p:sldId id="277" r:id="rId8"/>
    <p:sldId id="270" r:id="rId9"/>
    <p:sldId id="272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96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1483D-3275-43E0-95DD-284573B07E26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0FB5F-281C-4EE1-A2C0-ADD3824662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79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Good afternoon, this</a:t>
            </a:r>
            <a:r>
              <a:rPr lang="en-US" altLang="zh-CN" baseline="0" dirty="0" smtClean="0"/>
              <a:t> is my final report for </a:t>
            </a:r>
            <a:r>
              <a:rPr lang="en-US" altLang="zh-CN" sz="1200" dirty="0" smtClean="0"/>
              <a:t>Physical based skin deformation.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0FB5F-281C-4EE1-A2C0-ADD3824662E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66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baseline="0" dirty="0" smtClean="0"/>
              <a:t> techniques in facial animation can be separated into several categories like physical, data driven , mesh deformation etc. Many of them require assistance of some expensive device and a lot of artist work.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0FB5F-281C-4EE1-A2C0-ADD3824662E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04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In this project, I hope to help users more easily generate realistic facial animation</a:t>
            </a:r>
            <a:r>
              <a:rPr lang="en-US" altLang="zh-CN" baseline="0" dirty="0" smtClean="0"/>
              <a:t> with simple interface and intuitive </a:t>
            </a:r>
            <a:r>
              <a:rPr lang="en-US" altLang="zh-CN" baseline="0" dirty="0" err="1" smtClean="0"/>
              <a:t>Gui</a:t>
            </a:r>
            <a:r>
              <a:rPr lang="en-US" altLang="zh-CN" baseline="0" dirty="0" smtClean="0"/>
              <a:t>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0FB5F-281C-4EE1-A2C0-ADD3824662E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65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232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09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24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88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02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308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26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64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13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4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46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6AFD-26F9-483E-93AC-78B0DB38D3A2}" type="datetimeFigureOut">
              <a:rPr lang="zh-CN" altLang="en-US" smtClean="0"/>
              <a:t>2012/12/11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57D65-42A6-4185-A274-FB299AAFD4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4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764" y="1305804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	</a:t>
            </a:r>
            <a:br>
              <a:rPr lang="en-US" altLang="zh-CN" dirty="0" smtClean="0"/>
            </a:br>
            <a:r>
              <a:rPr lang="en-US" altLang="zh-CN" sz="4800" dirty="0"/>
              <a:t>Physical Face Rigging</a:t>
            </a:r>
            <a:endParaRPr lang="zh-CN" alt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9764" y="4274067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Dinghuang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Ji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16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846" y="2502397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Thank you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73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of the Art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98" y="2533721"/>
            <a:ext cx="3671013" cy="1681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5593" y="1495041"/>
            <a:ext cx="2386122" cy="2310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9585" y="4380278"/>
            <a:ext cx="2711846" cy="19316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7521" y="4515215"/>
            <a:ext cx="2469447" cy="14695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47191" y="4045737"/>
            <a:ext cx="1361002" cy="226023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992494" y="2042323"/>
            <a:ext cx="1133819" cy="38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Physical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418435" y="4160747"/>
            <a:ext cx="2096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Data Driven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566737" y="1474430"/>
            <a:ext cx="2096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Artist work 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9532898" y="4806522"/>
            <a:ext cx="2096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Complex device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35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Help users more easily generate </a:t>
            </a:r>
            <a:r>
              <a:rPr lang="en-US" altLang="zh-CN" dirty="0" smtClean="0"/>
              <a:t>varieties of face models with simpler interface.</a:t>
            </a:r>
            <a:endParaRPr lang="en-US" altLang="zh-CN" dirty="0" smtClean="0"/>
          </a:p>
          <a:p>
            <a:pPr marL="457200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75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</a:t>
            </a:r>
            <a:r>
              <a:rPr lang="en-US" altLang="zh-CN" dirty="0"/>
              <a:t> </a:t>
            </a:r>
            <a:r>
              <a:rPr lang="en-US" altLang="zh-CN" dirty="0" smtClean="0"/>
              <a:t>Formulation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16" y="1507503"/>
            <a:ext cx="7964463" cy="498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94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Physical based deformation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Spring Mesh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2673" y="2651336"/>
            <a:ext cx="1509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Boundary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747547" y="2660083"/>
            <a:ext cx="2461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Apply Mass &amp; Force</a:t>
            </a:r>
            <a:endParaRPr lang="zh-CN" altLang="en-US" dirty="0"/>
          </a:p>
        </p:txBody>
      </p:sp>
      <p:sp>
        <p:nvSpPr>
          <p:cNvPr id="12" name="TextBox 6"/>
          <p:cNvSpPr txBox="1"/>
          <p:nvPr/>
        </p:nvSpPr>
        <p:spPr>
          <a:xfrm>
            <a:off x="1501125" y="2673506"/>
            <a:ext cx="1509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Tetrahedralize</a:t>
            </a:r>
            <a:endParaRPr lang="zh-CN" altLang="en-US" dirty="0"/>
          </a:p>
        </p:txBody>
      </p:sp>
      <p:pic>
        <p:nvPicPr>
          <p:cNvPr id="1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69434"/>
            <a:ext cx="3308590" cy="280752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539" y="3171924"/>
            <a:ext cx="2934755" cy="35572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7323" y="3171923"/>
            <a:ext cx="2836477" cy="363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Numerics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        is the </a:t>
            </a:r>
            <a:r>
              <a:rPr lang="en-US" altLang="zh-CN" dirty="0" smtClean="0"/>
              <a:t>expression </a:t>
            </a:r>
            <a:r>
              <a:rPr lang="en-US" altLang="zh-CN" dirty="0" smtClean="0"/>
              <a:t>generated by </a:t>
            </a:r>
            <a:r>
              <a:rPr lang="en-US" altLang="zh-CN" dirty="0" smtClean="0"/>
              <a:t>this method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is the </a:t>
            </a:r>
            <a:r>
              <a:rPr lang="en-US" altLang="zh-CN" dirty="0" err="1" smtClean="0"/>
              <a:t>i</a:t>
            </a:r>
            <a:r>
              <a:rPr lang="en-US" altLang="zh-CN" sz="1800" dirty="0" err="1" smtClean="0"/>
              <a:t>th</a:t>
            </a:r>
            <a:r>
              <a:rPr lang="en-US" altLang="zh-CN" dirty="0" smtClean="0"/>
              <a:t> blend shape generated by expression cloning</a:t>
            </a:r>
          </a:p>
          <a:p>
            <a:r>
              <a:rPr lang="en-US" altLang="zh-CN" dirty="0" smtClean="0"/>
              <a:t>        is </a:t>
            </a:r>
            <a:r>
              <a:rPr lang="en-US" altLang="zh-CN" dirty="0" smtClean="0"/>
              <a:t>the expression </a:t>
            </a:r>
            <a:r>
              <a:rPr lang="en-US" altLang="zh-CN" dirty="0" smtClean="0"/>
              <a:t>generate by spring mesh</a:t>
            </a:r>
            <a:endParaRPr lang="zh-CN" altLang="en-US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419495"/>
              </p:ext>
            </p:extLst>
          </p:nvPr>
        </p:nvGraphicFramePr>
        <p:xfrm>
          <a:off x="1176338" y="4384675"/>
          <a:ext cx="5556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Formula" r:id="rId3" imgW="208440" imgH="180360" progId="Equation.Ribbit">
                  <p:embed/>
                </p:oleObj>
              </mc:Choice>
              <mc:Fallback>
                <p:oleObj name="Formula" r:id="rId3" imgW="208440" imgH="180360" progId="Equation.Ribbi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6338" y="4384675"/>
                        <a:ext cx="55562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767022"/>
              </p:ext>
            </p:extLst>
          </p:nvPr>
        </p:nvGraphicFramePr>
        <p:xfrm>
          <a:off x="1158875" y="4865688"/>
          <a:ext cx="5905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Formula" r:id="rId5" imgW="219960" imgH="179280" progId="Equation.Ribbit">
                  <p:embed/>
                </p:oleObj>
              </mc:Choice>
              <mc:Fallback>
                <p:oleObj name="Formula" r:id="rId5" imgW="219960" imgH="179280" progId="Equation.Ribbi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8875" y="4865688"/>
                        <a:ext cx="59055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54765"/>
              </p:ext>
            </p:extLst>
          </p:nvPr>
        </p:nvGraphicFramePr>
        <p:xfrm>
          <a:off x="1109663" y="5383213"/>
          <a:ext cx="68738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Formula" r:id="rId7" imgW="256680" imgH="180360" progId="Equation.Ribbit">
                  <p:embed/>
                </p:oleObj>
              </mc:Choice>
              <mc:Fallback>
                <p:oleObj name="Formula" r:id="rId7" imgW="256680" imgH="180360" progId="Equation.Ribbi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9663" y="5383213"/>
                        <a:ext cx="687387" cy="48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122498"/>
              </p:ext>
            </p:extLst>
          </p:nvPr>
        </p:nvGraphicFramePr>
        <p:xfrm>
          <a:off x="1668463" y="2390775"/>
          <a:ext cx="7018337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Formula" r:id="rId9" imgW="2630520" imgH="578160" progId="Equation.Ribbit">
                  <p:embed/>
                </p:oleObj>
              </mc:Choice>
              <mc:Fallback>
                <p:oleObj name="Formula" r:id="rId9" imgW="2630520" imgH="578160" progId="Equation.Ribbi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68463" y="2390775"/>
                        <a:ext cx="7018337" cy="1550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06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ystem Demonstrations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35" y="2036392"/>
            <a:ext cx="4890270" cy="48216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75611" y="2194560"/>
            <a:ext cx="2020389" cy="4310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134907" y="2194560"/>
            <a:ext cx="2730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Interface to control the animation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6265885" y="2086931"/>
            <a:ext cx="588510" cy="708569"/>
          </a:xfrm>
          <a:prstGeom prst="rightArrow">
            <a:avLst>
              <a:gd name="adj1" fmla="val 16816"/>
              <a:gd name="adj2" fmla="val 50000"/>
            </a:avLst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6265885" y="4577582"/>
            <a:ext cx="588510" cy="708569"/>
          </a:xfrm>
          <a:prstGeom prst="rightArrow">
            <a:avLst>
              <a:gd name="adj1" fmla="val 16816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134907" y="4639820"/>
            <a:ext cx="273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Face deformation system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23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 accomplished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zh-CN" dirty="0"/>
              <a:t>Spring Mesh based </a:t>
            </a:r>
            <a:r>
              <a:rPr lang="en-US" altLang="zh-CN" dirty="0" smtClean="0"/>
              <a:t>deformation</a:t>
            </a:r>
          </a:p>
          <a:p>
            <a:r>
              <a:rPr lang="en-US" altLang="zh-CN" dirty="0" smtClean="0"/>
              <a:t>Expression Cloning</a:t>
            </a:r>
          </a:p>
          <a:p>
            <a:r>
              <a:rPr lang="en-US" altLang="zh-CN" dirty="0" smtClean="0"/>
              <a:t>The </a:t>
            </a:r>
            <a:r>
              <a:rPr lang="en-US" altLang="zh-CN" dirty="0" smtClean="0"/>
              <a:t>optimization </a:t>
            </a:r>
            <a:r>
              <a:rPr lang="en-US" altLang="zh-CN" dirty="0" smtClean="0"/>
              <a:t>formulation</a:t>
            </a:r>
          </a:p>
          <a:p>
            <a:r>
              <a:rPr lang="en-US" altLang="zh-CN" dirty="0" smtClean="0"/>
              <a:t>Parameter based interface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06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Future work</a:t>
            </a:r>
            <a:r>
              <a:rPr lang="en-US" altLang="zh-CN" dirty="0"/>
              <a:t>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term I learned some technologies which I adopted in my project:</a:t>
            </a:r>
          </a:p>
          <a:p>
            <a:pPr lvl="1"/>
            <a:r>
              <a:rPr lang="en-US" altLang="zh-CN" dirty="0" smtClean="0"/>
              <a:t>Spring-mass system</a:t>
            </a:r>
          </a:p>
          <a:p>
            <a:pPr lvl="1"/>
            <a:r>
              <a:rPr lang="en-US" altLang="zh-CN" dirty="0" smtClean="0"/>
              <a:t>Integration methods</a:t>
            </a:r>
          </a:p>
          <a:p>
            <a:pPr lvl="1"/>
            <a:r>
              <a:rPr lang="en-US" altLang="zh-CN" dirty="0" smtClean="0"/>
              <a:t>Mesh </a:t>
            </a:r>
            <a:r>
              <a:rPr lang="en-US" altLang="zh-CN" dirty="0" smtClean="0"/>
              <a:t>deformation</a:t>
            </a:r>
          </a:p>
          <a:p>
            <a:r>
              <a:rPr lang="en-US" altLang="zh-CN" dirty="0" smtClean="0"/>
              <a:t>In the future, I hope to implement more intuitive </a:t>
            </a:r>
            <a:r>
              <a:rPr lang="en-US" altLang="zh-CN" dirty="0" err="1" smtClean="0"/>
              <a:t>Gui</a:t>
            </a:r>
            <a:r>
              <a:rPr lang="en-US" altLang="zh-CN" dirty="0" smtClean="0"/>
              <a:t> to set boundary and deform coefficient and embed it into a video driven facial animation system.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42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220</Words>
  <Application>Microsoft Office PowerPoint</Application>
  <PresentationFormat>宽屏</PresentationFormat>
  <Paragraphs>45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Aurora Equation</vt:lpstr>
      <vt:lpstr>  Physical Face Rigging</vt:lpstr>
      <vt:lpstr>State of the Art</vt:lpstr>
      <vt:lpstr>Motivation</vt:lpstr>
      <vt:lpstr>Proposed Formulation</vt:lpstr>
      <vt:lpstr>Physical based deformation</vt:lpstr>
      <vt:lpstr>Numerics</vt:lpstr>
      <vt:lpstr>System Demonstrations</vt:lpstr>
      <vt:lpstr>What I accomplished</vt:lpstr>
      <vt:lpstr>Summary and Future work </vt:lpstr>
      <vt:lpstr>Thank you</vt:lpstr>
    </vt:vector>
  </TitlesOfParts>
  <Company>UNC-CH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Report  Physical based skin deformation</dc:title>
  <dc:creator>jidinghuang@msn.cn</dc:creator>
  <cp:lastModifiedBy>jidinghuang@msn.cn</cp:lastModifiedBy>
  <cp:revision>21</cp:revision>
  <dcterms:created xsi:type="dcterms:W3CDTF">2012-12-10T14:35:56Z</dcterms:created>
  <dcterms:modified xsi:type="dcterms:W3CDTF">2012-12-11T21:47:45Z</dcterms:modified>
</cp:coreProperties>
</file>