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83" r:id="rId5"/>
    <p:sldId id="259" r:id="rId6"/>
    <p:sldId id="261" r:id="rId7"/>
    <p:sldId id="262" r:id="rId8"/>
    <p:sldId id="284" r:id="rId9"/>
    <p:sldId id="263" r:id="rId10"/>
    <p:sldId id="264" r:id="rId11"/>
    <p:sldId id="285" r:id="rId12"/>
    <p:sldId id="260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86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7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11/1/13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11/1/13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11/1/13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11/1/13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11/1/13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Effects of Video Gaming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4891543"/>
            <a:ext cx="8228013" cy="1066800"/>
          </a:xfrm>
        </p:spPr>
        <p:txBody>
          <a:bodyPr/>
          <a:lstStyle/>
          <a:p>
            <a:r>
              <a:rPr lang="en-US" dirty="0" smtClean="0"/>
              <a:t>Daniel Larimore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336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Joystick Based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the most rare platform of gaming preference now because the other kinds are nicer and more convenient.</a:t>
            </a:r>
          </a:p>
          <a:p>
            <a:r>
              <a:rPr lang="en-US" dirty="0" smtClean="0"/>
              <a:t>The only forms left of joystick based games are found in arcades and a big systems that are tougher to move and the graphics are not at the level of the online or console based games.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704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9313" y="542296"/>
            <a:ext cx="5093731" cy="5093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53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different types of video games?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different types of video games which include:</a:t>
            </a:r>
          </a:p>
          <a:p>
            <a:pPr lvl="1"/>
            <a:r>
              <a:rPr lang="en-US" dirty="0" smtClean="0"/>
              <a:t>Massively Multiplayer Online</a:t>
            </a:r>
          </a:p>
          <a:p>
            <a:pPr lvl="1"/>
            <a:r>
              <a:rPr lang="en-US" dirty="0" smtClean="0"/>
              <a:t>Role Playing Games</a:t>
            </a:r>
          </a:p>
          <a:p>
            <a:pPr lvl="1"/>
            <a:r>
              <a:rPr lang="en-US" dirty="0" smtClean="0"/>
              <a:t>First Person Shooter</a:t>
            </a:r>
          </a:p>
          <a:p>
            <a:pPr lvl="1"/>
            <a:r>
              <a:rPr lang="en-US" dirty="0" smtClean="0"/>
              <a:t>Multiplayer Online Battle Arena</a:t>
            </a:r>
          </a:p>
        </p:txBody>
      </p:sp>
    </p:spTree>
    <p:extLst>
      <p:ext uri="{BB962C8B-B14F-4D97-AF65-F5344CB8AC3E}">
        <p14:creationId xmlns:p14="http://schemas.microsoft.com/office/powerpoint/2010/main" val="1494746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Massively Multiplayer Online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often referenced to as MMO’s.</a:t>
            </a:r>
          </a:p>
          <a:p>
            <a:r>
              <a:rPr lang="en-US" dirty="0" smtClean="0"/>
              <a:t>These games are played on the computer and are often played with other people online in servers that allow large numbers to play and interact at once.</a:t>
            </a:r>
          </a:p>
          <a:p>
            <a:r>
              <a:rPr lang="en-US" dirty="0" smtClean="0"/>
              <a:t>Common MMO’s include:</a:t>
            </a:r>
          </a:p>
          <a:p>
            <a:pPr lvl="1"/>
            <a:r>
              <a:rPr lang="en-US" dirty="0" smtClean="0"/>
              <a:t>World of </a:t>
            </a:r>
            <a:r>
              <a:rPr lang="en-US" dirty="0" err="1" smtClean="0"/>
              <a:t>Warcraft</a:t>
            </a:r>
            <a:endParaRPr lang="en-US" dirty="0" smtClean="0"/>
          </a:p>
          <a:p>
            <a:pPr lvl="1"/>
            <a:r>
              <a:rPr lang="en-US" dirty="0" smtClean="0"/>
              <a:t>Star Wars: The Old Republic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35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Playing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Commonly referenced to as RPG’s.</a:t>
            </a:r>
          </a:p>
          <a:p>
            <a:r>
              <a:rPr lang="en-US" dirty="0" smtClean="0"/>
              <a:t>A role playing game is on that involves the person taking control of a character in a fictional virtual setting that makes the game feel somewhat realistic, and are most commonly played on the computer.</a:t>
            </a:r>
          </a:p>
          <a:p>
            <a:r>
              <a:rPr lang="en-US" dirty="0" smtClean="0"/>
              <a:t>Common RPG’s include:</a:t>
            </a:r>
          </a:p>
          <a:p>
            <a:pPr lvl="1"/>
            <a:r>
              <a:rPr lang="en-US" dirty="0" smtClean="0"/>
              <a:t>Fable</a:t>
            </a:r>
          </a:p>
          <a:p>
            <a:pPr lvl="1"/>
            <a:r>
              <a:rPr lang="en-US" dirty="0" smtClean="0"/>
              <a:t>Star Wars: Knights of the Old Republic</a:t>
            </a:r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252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Person Shooter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Also referenced as FPS’s.</a:t>
            </a:r>
          </a:p>
          <a:p>
            <a:r>
              <a:rPr lang="en-US" dirty="0" smtClean="0"/>
              <a:t>These games involve the player taking control of a character that holds a gun or other form of projectile, which is the central focus of the game.</a:t>
            </a:r>
          </a:p>
          <a:p>
            <a:r>
              <a:rPr lang="en-US" dirty="0" smtClean="0"/>
              <a:t>Also unlike the before mentions game genres, FPS’s can be played on consoles or on computers/online.</a:t>
            </a:r>
          </a:p>
          <a:p>
            <a:r>
              <a:rPr lang="en-US" dirty="0" smtClean="0"/>
              <a:t>Common FPS’s include:</a:t>
            </a:r>
          </a:p>
          <a:p>
            <a:pPr lvl="1"/>
            <a:r>
              <a:rPr lang="en-US" dirty="0" smtClean="0"/>
              <a:t>Call of Duty</a:t>
            </a:r>
          </a:p>
          <a:p>
            <a:pPr lvl="1"/>
            <a:r>
              <a:rPr lang="en-US" dirty="0" smtClean="0"/>
              <a:t>Halo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1301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Multiplayer Online Battle Arena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known as MOBA’s</a:t>
            </a:r>
          </a:p>
          <a:p>
            <a:r>
              <a:rPr lang="en-US" dirty="0" smtClean="0"/>
              <a:t>MOBA’s are games that are played online on computers that have large servers, but interactions only occur within the specific arena being played in at the time.</a:t>
            </a:r>
          </a:p>
          <a:p>
            <a:r>
              <a:rPr lang="en-US" dirty="0" smtClean="0"/>
              <a:t>Common MOBA’s include:</a:t>
            </a:r>
          </a:p>
          <a:p>
            <a:pPr lvl="1"/>
            <a:r>
              <a:rPr lang="en-US" dirty="0" smtClean="0"/>
              <a:t>League of Legends</a:t>
            </a:r>
          </a:p>
          <a:p>
            <a:pPr lvl="1"/>
            <a:r>
              <a:rPr lang="en-US" dirty="0" smtClean="0"/>
              <a:t>Smite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354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Good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200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Stimulation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Playing video games is a way of increasing brain stimulation from causing quick reactions to allow the player of the games to increase in skill.</a:t>
            </a:r>
          </a:p>
          <a:p>
            <a:r>
              <a:rPr lang="en-US" dirty="0" smtClean="0"/>
              <a:t>Commonly people who play increased amounts of games are often called nerd, however this stereotype is not a myth because the people playing them often need critical thinking skills, which develop while playing the games.</a:t>
            </a:r>
          </a:p>
          <a:p>
            <a:r>
              <a:rPr lang="en-US" dirty="0" smtClean="0"/>
              <a:t>Studies have shown that mental capacity is increased by playing a limited, but structured amount of video games.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4015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Video gaming is fast moving and involves quick reaction to be successful.</a:t>
            </a:r>
          </a:p>
          <a:p>
            <a:r>
              <a:rPr lang="en-US" dirty="0" smtClean="0"/>
              <a:t>The reaction times developed with gaming have been shown to cause a person to react almost 10% quicker than someone who does not play video games.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528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Video Gaming?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Video gaming is a common hobby that is done by many age groups and crosses international borders.</a:t>
            </a:r>
          </a:p>
          <a:p>
            <a:r>
              <a:rPr lang="en-US" dirty="0" smtClean="0"/>
              <a:t>Video gaming is any action taking place in a realistic virtual setting that allows a person to take control of a person or an object and perform functions specific to each game.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425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Way to Make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Video gaming is a profession now that allows those who are talented to perform on a level with other talented players.</a:t>
            </a:r>
          </a:p>
          <a:p>
            <a:r>
              <a:rPr lang="en-US" dirty="0" smtClean="0"/>
              <a:t>Professional gaming is something that takes hard work and much practice just as other professional sports do.</a:t>
            </a:r>
          </a:p>
          <a:p>
            <a:r>
              <a:rPr lang="en-US" dirty="0" smtClean="0"/>
              <a:t>Programs have even been made to give people that cannot find work a way to work by playing, officiating, or commentating on a live professional level.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1870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Hobby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last reason why video gaming is a good thing is that is can be a hobby that relieves stress, much like any other hobby that relieves stress.</a:t>
            </a:r>
          </a:p>
          <a:p>
            <a:r>
              <a:rPr lang="en-US" dirty="0" smtClean="0"/>
              <a:t>Families can have fun playing games, which is good, wholesome fun for everyone. Games are made for every demographic.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9507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Bad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9978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management is a large problem for some people, so adding gaming in the mix generally does not help, and often makes time management worse.</a:t>
            </a:r>
          </a:p>
          <a:p>
            <a:r>
              <a:rPr lang="en-US" dirty="0" smtClean="0"/>
              <a:t>Self control is the only way to prevent the problems with time management.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141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684" y="1019857"/>
            <a:ext cx="7790892" cy="4674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4010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Sleep Deprivation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people that play video games do it late at night after all daily duties are done, and sometimes to relieve stress.</a:t>
            </a:r>
          </a:p>
          <a:p>
            <a:r>
              <a:rPr lang="en-US" dirty="0" smtClean="0"/>
              <a:t>However, a majority of the people playing often lose to much sleep, which leads to other complications.</a:t>
            </a:r>
          </a:p>
          <a:p>
            <a:r>
              <a:rPr lang="en-US" dirty="0" smtClean="0"/>
              <a:t>A way to avoid this is to have a set sleep schedule and to follow it, so gaming late at night does not cause sleep loss.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8496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 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Video gaming has led to increasing weight.</a:t>
            </a:r>
          </a:p>
          <a:p>
            <a:r>
              <a:rPr lang="en-US" dirty="0" smtClean="0"/>
              <a:t>While sedentary and playing games, adding in sleep deprivation causes the body to be lethargic and causes fat absorption from foods, as well as less calories burned.</a:t>
            </a:r>
          </a:p>
          <a:p>
            <a:r>
              <a:rPr lang="en-US" dirty="0" smtClean="0"/>
              <a:t>Making sure to balance and get an hour of exercise can counteract weight gain while gaming.</a:t>
            </a:r>
          </a:p>
          <a:p>
            <a:r>
              <a:rPr lang="en-US" dirty="0" smtClean="0"/>
              <a:t>People who do not balance in exercise are the people that make up the 60% to 80% of people that play video games to gain weight and become overweight or obese.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5250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Ugly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6804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Violent 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Studies show that the number of violent video games directly correspond to the increase in crime rates worldwide.</a:t>
            </a:r>
          </a:p>
          <a:p>
            <a:r>
              <a:rPr lang="en-US" dirty="0" smtClean="0"/>
              <a:t>As a matter of fact video games played in large quantities leads to many people that have communication issues and violent natures.</a:t>
            </a:r>
          </a:p>
          <a:p>
            <a:r>
              <a:rPr lang="en-US" dirty="0" smtClean="0"/>
              <a:t>The lack of playing after a long period of playing leads to rash decisions; some studies show.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5875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Perhaps the most ugly part of gaming is the fact that 10% of people that ever play a video game become addicted to playing them. </a:t>
            </a:r>
          </a:p>
          <a:p>
            <a:r>
              <a:rPr lang="en-US" dirty="0" smtClean="0"/>
              <a:t>Addiction has led to the increased number of people needing therapy to stop the growing problem.</a:t>
            </a:r>
          </a:p>
          <a:p>
            <a:r>
              <a:rPr lang="en-US" dirty="0"/>
              <a:t>P</a:t>
            </a:r>
            <a:r>
              <a:rPr lang="en-US" dirty="0" smtClean="0"/>
              <a:t>eople with addictive natures are 75% more likely to become addicted to playing video games.</a:t>
            </a:r>
          </a:p>
          <a:p>
            <a:r>
              <a:rPr lang="en-US" dirty="0" smtClean="0"/>
              <a:t>People that become addicted rely on playing video games and withdrawal from playing games has even led to death.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009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people play video games of any kind?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63% of the people living in the United States play video games (according to the National Purchase Diary)</a:t>
            </a:r>
          </a:p>
          <a:p>
            <a:r>
              <a:rPr lang="en-US" dirty="0" smtClean="0"/>
              <a:t>This translates to 70% of the people living worldwide play video games, which is about 4.932 billion people (according to the National Purchase Diary and the United States Census Bureau)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653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914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Good, Bad or Ugly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Arguments can be made for all three cases, but a majority of people find video games to be a negative hobby for people.</a:t>
            </a:r>
          </a:p>
          <a:p>
            <a:r>
              <a:rPr lang="en-US" dirty="0" smtClean="0"/>
              <a:t>53% of Americans find video games to be bad for society, but only 14% of teenager believe video games to be bad.</a:t>
            </a:r>
          </a:p>
          <a:p>
            <a:r>
              <a:rPr lang="en-US" dirty="0" smtClean="0"/>
              <a:t>Doctors now encourage patients to spend an hour or less playing games because of the direction society is heading and the dependency upon video games.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740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3-10-28 at 2.08.5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53" y="1024615"/>
            <a:ext cx="7768142" cy="4616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770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Video Game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video game industry is rapidly growing and has become one of the largest industries of manufacturing worldwide. </a:t>
            </a:r>
          </a:p>
          <a:p>
            <a:r>
              <a:rPr lang="en-US" dirty="0" smtClean="0"/>
              <a:t>Around 14 billion dollars in revenue was made last year, which is increasing each year with expected growth to be around 16 billion dollars in revenue this year alone.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338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Platforms for Playing Video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Console based games</a:t>
            </a:r>
          </a:p>
          <a:p>
            <a:r>
              <a:rPr lang="en-US" dirty="0" smtClean="0"/>
              <a:t>Online based games</a:t>
            </a:r>
          </a:p>
          <a:p>
            <a:r>
              <a:rPr lang="en-US" dirty="0" smtClean="0"/>
              <a:t>Joystick based games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301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Console Based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Console based games include the style of gaming that involves a console and some form of controller.</a:t>
            </a:r>
          </a:p>
          <a:p>
            <a:r>
              <a:rPr lang="en-US" dirty="0" smtClean="0"/>
              <a:t>Types of consoles are:</a:t>
            </a:r>
          </a:p>
          <a:p>
            <a:pPr lvl="1"/>
            <a:r>
              <a:rPr lang="en-US" dirty="0" smtClean="0"/>
              <a:t>Nintendo Wii</a:t>
            </a:r>
          </a:p>
          <a:p>
            <a:pPr lvl="1"/>
            <a:r>
              <a:rPr lang="en-US" dirty="0" err="1" smtClean="0"/>
              <a:t>Playstation</a:t>
            </a:r>
            <a:r>
              <a:rPr lang="en-US" dirty="0" smtClean="0"/>
              <a:t> 3</a:t>
            </a:r>
          </a:p>
          <a:p>
            <a:pPr lvl="1"/>
            <a:r>
              <a:rPr lang="en-US" dirty="0" smtClean="0"/>
              <a:t>Xbox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929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217" y="366101"/>
            <a:ext cx="7404401" cy="5546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548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Based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Online based games are all played on the computer, however some games are not played by accessing the internet.</a:t>
            </a:r>
          </a:p>
          <a:p>
            <a:r>
              <a:rPr lang="en-US" dirty="0" smtClean="0"/>
              <a:t>The basic functions that control game play for online based game style is the mouse and the keyboard.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5906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93</TotalTime>
  <Words>1287</Words>
  <Application>Microsoft Macintosh PowerPoint</Application>
  <PresentationFormat>On-screen Show (4:3)</PresentationFormat>
  <Paragraphs>101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Genesis</vt:lpstr>
      <vt:lpstr>The Effects of Video Gaming</vt:lpstr>
      <vt:lpstr>What is Video Gaming?</vt:lpstr>
      <vt:lpstr>How many people play video games of any kind?</vt:lpstr>
      <vt:lpstr>PowerPoint Presentation</vt:lpstr>
      <vt:lpstr>The Video Game Industry</vt:lpstr>
      <vt:lpstr>Platforms for Playing Video Games</vt:lpstr>
      <vt:lpstr>Console Based Games</vt:lpstr>
      <vt:lpstr>PowerPoint Presentation</vt:lpstr>
      <vt:lpstr>Online Based Games</vt:lpstr>
      <vt:lpstr>Joystick Based Games</vt:lpstr>
      <vt:lpstr>PowerPoint Presentation</vt:lpstr>
      <vt:lpstr>What are the different types of video games?</vt:lpstr>
      <vt:lpstr>Massively Multiplayer Online Games</vt:lpstr>
      <vt:lpstr>Role Playing Games</vt:lpstr>
      <vt:lpstr>First Person Shooter</vt:lpstr>
      <vt:lpstr>Multiplayer Online Battle Arena Games</vt:lpstr>
      <vt:lpstr>The Good</vt:lpstr>
      <vt:lpstr>Brain Stimulation</vt:lpstr>
      <vt:lpstr>Reaction Times</vt:lpstr>
      <vt:lpstr>A Way to Make Money</vt:lpstr>
      <vt:lpstr>A Hobby</vt:lpstr>
      <vt:lpstr>The Bad</vt:lpstr>
      <vt:lpstr>Time Management</vt:lpstr>
      <vt:lpstr>PowerPoint Presentation</vt:lpstr>
      <vt:lpstr>Sleep Deprivation</vt:lpstr>
      <vt:lpstr>Weight Gain</vt:lpstr>
      <vt:lpstr>The Ugly</vt:lpstr>
      <vt:lpstr>Violent Natures</vt:lpstr>
      <vt:lpstr>Addiction</vt:lpstr>
      <vt:lpstr>Overview</vt:lpstr>
      <vt:lpstr>Good, Bad or Ugly</vt:lpstr>
    </vt:vector>
  </TitlesOfParts>
  <Company>UNC 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Effects of Video Gaming</dc:title>
  <dc:creator>Daniel Larimore</dc:creator>
  <cp:lastModifiedBy>Dinesh Manocha</cp:lastModifiedBy>
  <cp:revision>10</cp:revision>
  <dcterms:created xsi:type="dcterms:W3CDTF">2013-10-28T04:46:10Z</dcterms:created>
  <dcterms:modified xsi:type="dcterms:W3CDTF">2013-11-01T15:24:51Z</dcterms:modified>
</cp:coreProperties>
</file>