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5" r:id="rId4"/>
    <p:sldId id="267" r:id="rId5"/>
    <p:sldId id="268" r:id="rId6"/>
    <p:sldId id="264" r:id="rId7"/>
    <p:sldId id="263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-128" y="-14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81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6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2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2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88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0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2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9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3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9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17A9C7-8AA2-4AD2-91E5-B28435FF8A5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884CA0-C487-4CB3-A72C-44C09AB498A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38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Live Streaming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Sprick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61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Justin.tv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Justin </a:t>
            </a:r>
            <a:r>
              <a:rPr lang="en-US" sz="2600" dirty="0" err="1" smtClean="0"/>
              <a:t>Kan</a:t>
            </a:r>
            <a:r>
              <a:rPr lang="en-US" sz="2600" dirty="0" smtClean="0"/>
              <a:t> – </a:t>
            </a:r>
            <a:r>
              <a:rPr lang="en-US" sz="2600" dirty="0" err="1" smtClean="0"/>
              <a:t>lifestreaming</a:t>
            </a:r>
            <a:r>
              <a:rPr lang="en-US" sz="2600" dirty="0" smtClean="0"/>
              <a:t> in 2007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24/7 video and audio feed from his hat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2674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Streaming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Open Broadcaster Software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err="1" smtClean="0"/>
              <a:t>XSplit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err="1" smtClean="0"/>
              <a:t>FFSplit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QuickTime Broadcaster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err="1" smtClean="0"/>
              <a:t>Wirecast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VLC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26871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 of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60" y="2535847"/>
            <a:ext cx="5717588" cy="279300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Select inputs – microphone, camera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Select outputs – monitor capture</a:t>
            </a:r>
            <a:endParaRPr lang="en-US" sz="2600" dirty="0"/>
          </a:p>
        </p:txBody>
      </p:sp>
      <p:pic>
        <p:nvPicPr>
          <p:cNvPr id="1026" name="Picture 2" descr="http://support.elgato.com/images/openbroadcast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891" y="2016810"/>
            <a:ext cx="4734351" cy="404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97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Online Couch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All viewers are sitting on the “online couch”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Live chat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406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775" y="1931998"/>
            <a:ext cx="8610600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611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Twitch.tv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Gaming category from Justin.tv became big enough for own site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June 2011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Expansion of </a:t>
            </a:r>
            <a:r>
              <a:rPr lang="en-US" sz="2800" dirty="0" err="1" smtClean="0"/>
              <a:t>eSports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7174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Live streaming acts as the media coverage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Recent League of Legends competition had a reported 32 million unique viewers total, and 8.5 million unique viewers peak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The same competition last year was watched by 8.1 total unique viewers, with a peak of 1.1 million</a:t>
            </a:r>
          </a:p>
        </p:txBody>
      </p:sp>
    </p:spTree>
    <p:extLst>
      <p:ext uri="{BB962C8B-B14F-4D97-AF65-F5344CB8AC3E}">
        <p14:creationId xmlns:p14="http://schemas.microsoft.com/office/powerpoint/2010/main" val="3017809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128</Words>
  <Application>Microsoft Macintosh PowerPoint</Application>
  <PresentationFormat>Custom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Retrospect</vt:lpstr>
      <vt:lpstr>Live Streaming</vt:lpstr>
      <vt:lpstr>Origins</vt:lpstr>
      <vt:lpstr>Live Streaming Software</vt:lpstr>
      <vt:lpstr>Ease of Use</vt:lpstr>
      <vt:lpstr>The Online Couch</vt:lpstr>
      <vt:lpstr>Popularity</vt:lpstr>
      <vt:lpstr>Twitch.tv</vt:lpstr>
      <vt:lpstr>Electronic Sports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Streaming</dc:title>
  <dc:creator>Daniel Sprick</dc:creator>
  <cp:lastModifiedBy>Dinesh Manocha</cp:lastModifiedBy>
  <cp:revision>9</cp:revision>
  <dcterms:created xsi:type="dcterms:W3CDTF">2013-10-21T15:16:55Z</dcterms:created>
  <dcterms:modified xsi:type="dcterms:W3CDTF">2013-12-02T14:58:32Z</dcterms:modified>
</cp:coreProperties>
</file>