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98092-C50B-2B41-9130-78A1024130D2}" type="datetimeFigureOut">
              <a:rPr lang="en-US" smtClean="0"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C32D2-1B17-E24D-9EAB-A72DDD9978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tarheelreader.org</a:t>
            </a:r>
            <a:r>
              <a:rPr lang="en-US" smtClean="0"/>
              <a:t>/accessing-tar-heel-reader/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32D2-1B17-E24D-9EAB-A72DDD99781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www.gawds.org/show.php?contentid</a:t>
            </a:r>
            <a:r>
              <a:rPr lang="en-US" dirty="0" smtClean="0"/>
              <a:t>=98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32D2-1B17-E24D-9EAB-A72DDD99781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www.intellitools.com/default.html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32D2-1B17-E24D-9EAB-A72DDD99781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A47C-B60C-8A47-829E-A340C92DF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A47C-B60C-8A47-829E-A340C92DF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5660658-F868-D74B-AC74-0F0FF5297E3E}" type="datetimeFigureOut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55553FF-1421-8146-A311-E7E64FAC7D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 smtClean="0"/>
              <a:t>Project Proposal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914528"/>
            <a:ext cx="3273552" cy="530352"/>
          </a:xfrm>
        </p:spPr>
        <p:txBody>
          <a:bodyPr>
            <a:normAutofit/>
          </a:bodyPr>
          <a:lstStyle/>
          <a:p>
            <a:r>
              <a:rPr lang="en-US" dirty="0" smtClean="0"/>
              <a:t>Claire Powers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/>
              <a:t>Project: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461461" cy="4105275"/>
          </a:xfrm>
        </p:spPr>
        <p:txBody>
          <a:bodyPr>
            <a:noAutofit/>
          </a:bodyPr>
          <a:lstStyle/>
          <a:p>
            <a:r>
              <a:rPr lang="en-US" sz="4500" dirty="0" smtClean="0"/>
              <a:t>I will be creating and editing a series of books for </a:t>
            </a:r>
            <a:r>
              <a:rPr lang="en-US" sz="4500" dirty="0" err="1" smtClean="0"/>
              <a:t>Tarheel</a:t>
            </a:r>
            <a:r>
              <a:rPr lang="en-US" sz="4500" dirty="0" smtClean="0"/>
              <a:t> Reader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444532"/>
            <a:ext cx="2658137" cy="4033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Tarheel</a:t>
            </a:r>
            <a:r>
              <a:rPr lang="en-US" dirty="0" smtClean="0"/>
              <a:t> 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Tarheel</a:t>
            </a:r>
            <a:r>
              <a:rPr lang="en-US" dirty="0" smtClean="0"/>
              <a:t> Reader is an online collection of short stories with pictures</a:t>
            </a:r>
          </a:p>
          <a:p>
            <a:r>
              <a:rPr lang="en-US" dirty="0" smtClean="0"/>
              <a:t>The stories are free and can be downloaded into different formats</a:t>
            </a:r>
          </a:p>
          <a:p>
            <a:r>
              <a:rPr lang="en-US" dirty="0" smtClean="0"/>
              <a:t>Each story is accessible to readers with disabilities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19" y="4127201"/>
            <a:ext cx="3169347" cy="2393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Tarheel</a:t>
            </a:r>
            <a:r>
              <a:rPr lang="en-US" dirty="0" smtClean="0"/>
              <a:t> Reader: Accessibility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Readers may use a mouse, an alternative pointing device, or a touch screen</a:t>
            </a:r>
          </a:p>
          <a:p>
            <a:r>
              <a:rPr lang="en-US" dirty="0" smtClean="0"/>
              <a:t>Alternative pointing devices include:</a:t>
            </a:r>
          </a:p>
          <a:p>
            <a:pPr lvl="1"/>
            <a:r>
              <a:rPr lang="en-US" b="1" dirty="0" smtClean="0"/>
              <a:t>Assistive Mouse Adaptor</a:t>
            </a:r>
            <a:r>
              <a:rPr lang="en-US" dirty="0" smtClean="0"/>
              <a:t>: for users with hand tremors</a:t>
            </a:r>
          </a:p>
          <a:p>
            <a:pPr lvl="1"/>
            <a:r>
              <a:rPr lang="en-US" b="1" dirty="0" smtClean="0"/>
              <a:t>Ballpoint Mouse</a:t>
            </a:r>
            <a:r>
              <a:rPr lang="en-US" dirty="0" smtClean="0"/>
              <a:t>: for users with dexterity difficulties or users with physical impairments</a:t>
            </a:r>
          </a:p>
          <a:p>
            <a:pPr lvl="1"/>
            <a:r>
              <a:rPr lang="en-US" b="1" dirty="0" err="1" smtClean="0"/>
              <a:t>Haptic</a:t>
            </a:r>
            <a:r>
              <a:rPr lang="en-US" b="1" dirty="0" smtClean="0"/>
              <a:t> Devices</a:t>
            </a:r>
            <a:r>
              <a:rPr lang="en-US" dirty="0" smtClean="0"/>
              <a:t>: for blind/visually </a:t>
            </a:r>
            <a:r>
              <a:rPr lang="en-US" dirty="0" err="1" smtClean="0"/>
              <a:t>impared</a:t>
            </a:r>
            <a:r>
              <a:rPr lang="en-US" dirty="0" smtClean="0"/>
              <a:t> users or users with learning disabilities</a:t>
            </a:r>
          </a:p>
          <a:p>
            <a:pPr lvl="1"/>
            <a:r>
              <a:rPr lang="en-US" b="1" dirty="0" smtClean="0"/>
              <a:t>Head Mounted Pointers</a:t>
            </a:r>
            <a:r>
              <a:rPr lang="en-US" dirty="0" smtClean="0"/>
              <a:t>: users with severe physical impairments</a:t>
            </a:r>
          </a:p>
          <a:p>
            <a:pPr lvl="1"/>
            <a:r>
              <a:rPr lang="en-US" b="1" dirty="0" smtClean="0"/>
              <a:t>Joysticks:</a:t>
            </a:r>
            <a:r>
              <a:rPr lang="en-US" dirty="0" smtClean="0"/>
              <a:t> for users with dexterity impairments</a:t>
            </a:r>
          </a:p>
          <a:p>
            <a:pPr lvl="1"/>
            <a:r>
              <a:rPr lang="en-US" b="1" dirty="0" smtClean="0"/>
              <a:t>Mouse Keys </a:t>
            </a:r>
            <a:r>
              <a:rPr lang="en-US" dirty="0" smtClean="0"/>
              <a:t>(keyboard arrows used as mouse): users with dexterity difficulties</a:t>
            </a:r>
          </a:p>
          <a:p>
            <a:pPr lvl="1"/>
            <a:r>
              <a:rPr lang="en-US" b="1" dirty="0" smtClean="0"/>
              <a:t>Mouse Mats/Tables </a:t>
            </a:r>
            <a:r>
              <a:rPr lang="en-US" dirty="0" smtClean="0"/>
              <a:t>(to be placed on upper leg for users in wheelchairs): users with dexterity difficulties</a:t>
            </a:r>
          </a:p>
          <a:p>
            <a:pPr lvl="1"/>
            <a:r>
              <a:rPr lang="en-US" b="1" dirty="0" err="1" smtClean="0"/>
              <a:t>Touchpads</a:t>
            </a:r>
            <a:r>
              <a:rPr lang="en-US" dirty="0" smtClean="0"/>
              <a:t>: users with severe physical impairments</a:t>
            </a:r>
          </a:p>
          <a:p>
            <a:pPr lvl="1"/>
            <a:r>
              <a:rPr lang="en-US" b="1" dirty="0" err="1" smtClean="0"/>
              <a:t>Touchscreens</a:t>
            </a:r>
            <a:r>
              <a:rPr lang="en-US" dirty="0" smtClean="0"/>
              <a:t>: users with dexterity difficulties</a:t>
            </a:r>
          </a:p>
          <a:p>
            <a:pPr lvl="1"/>
            <a:r>
              <a:rPr lang="en-US" b="1" dirty="0" smtClean="0"/>
              <a:t>Trackballs</a:t>
            </a:r>
            <a:r>
              <a:rPr lang="en-US" dirty="0" smtClean="0"/>
              <a:t>: users with dexterity difficulties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Tarheel</a:t>
            </a:r>
            <a:r>
              <a:rPr lang="en-US" dirty="0" smtClean="0"/>
              <a:t> Reader: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custom built overlays for students to use </a:t>
            </a:r>
            <a:r>
              <a:rPr lang="en-US" b="1" dirty="0" err="1" smtClean="0"/>
              <a:t>IntelliKeys</a:t>
            </a:r>
            <a:r>
              <a:rPr lang="en-US" dirty="0" smtClean="0"/>
              <a:t> with </a:t>
            </a:r>
            <a:r>
              <a:rPr lang="en-US" dirty="0" err="1" smtClean="0"/>
              <a:t>Tarheel</a:t>
            </a:r>
            <a:r>
              <a:rPr lang="en-US" dirty="0" smtClean="0"/>
              <a:t> Reader</a:t>
            </a:r>
          </a:p>
          <a:p>
            <a:r>
              <a:rPr lang="en-US" b="1" dirty="0" err="1" smtClean="0"/>
              <a:t>IntelliKey</a:t>
            </a:r>
            <a:r>
              <a:rPr lang="en-US" b="1" dirty="0" smtClean="0"/>
              <a:t> </a:t>
            </a:r>
            <a:r>
              <a:rPr lang="en-US" dirty="0" smtClean="0"/>
              <a:t>is a large keyboard that is usually used for writing on the computer but can be programmed with different overlays</a:t>
            </a:r>
          </a:p>
          <a:p>
            <a:r>
              <a:rPr lang="en-US" b="1" dirty="0" err="1" smtClean="0"/>
              <a:t>IntelliKeys</a:t>
            </a:r>
            <a:r>
              <a:rPr lang="en-US" dirty="0" smtClean="0"/>
              <a:t> are helpful for a wide range of students: those with dyslexia, autism, ADHD, ADD, elementary school students who are behind in reading, and students with limited English proficiency.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create a series of books on </a:t>
            </a:r>
            <a:r>
              <a:rPr lang="en-US" dirty="0" err="1" smtClean="0"/>
              <a:t>Tarheel</a:t>
            </a:r>
            <a:r>
              <a:rPr lang="en-US" dirty="0" smtClean="0"/>
              <a:t> Reader to contribute to the limited amount of accessible books that are available to disabled students learning how to read.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82" y="3245777"/>
            <a:ext cx="4614640" cy="3043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be a challenge to create a series of books that will appeal to many students while still being appropriate for lower-level readers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52" y="2899235"/>
            <a:ext cx="2576899" cy="36015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ideas: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potentially create an animation to go with the book series that will lend itself to the comprehension of one the books.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03" y="3014379"/>
            <a:ext cx="1955117" cy="29292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40</TotalTime>
  <Words>381</Words>
  <Application>Microsoft Macintosh PowerPoint</Application>
  <PresentationFormat>On-screen Show (4:3)</PresentationFormat>
  <Paragraphs>37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Project Proposal</vt:lpstr>
      <vt:lpstr>Project:</vt:lpstr>
      <vt:lpstr>Background: Tarheel Reader</vt:lpstr>
      <vt:lpstr>Tarheel Reader: Accessibility </vt:lpstr>
      <vt:lpstr>Tarheel Reader: Accessibility</vt:lpstr>
      <vt:lpstr>Motivation:</vt:lpstr>
      <vt:lpstr>Challenge:</vt:lpstr>
      <vt:lpstr>Possible ideas:</vt:lpstr>
    </vt:vector>
  </TitlesOfParts>
  <Company>UNC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Proposal</dc:title>
  <dc:creator>Claire Powers</dc:creator>
  <cp:lastModifiedBy>Claire Powers</cp:lastModifiedBy>
  <cp:revision>2</cp:revision>
  <dcterms:created xsi:type="dcterms:W3CDTF">2011-03-28T23:45:35Z</dcterms:created>
  <dcterms:modified xsi:type="dcterms:W3CDTF">2011-03-29T00:26:12Z</dcterms:modified>
</cp:coreProperties>
</file>