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E9CB"/>
          </a:solidFill>
        </a:fill>
      </a:tcStyle>
    </a:wholeTbl>
    <a:band2H>
      <a:tcTxStyle b="def" i="def"/>
      <a:tcStyle>
        <a:tcBdr/>
        <a:fill>
          <a:solidFill>
            <a:srgbClr val="EEF4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5E6CB"/>
          </a:solidFill>
        </a:fill>
      </a:tcStyle>
    </a:wholeTbl>
    <a:band2H>
      <a:tcTxStyle b="def" i="def"/>
      <a:tcStyle>
        <a:tcBdr/>
        <a:fill>
          <a:solidFill>
            <a:srgbClr val="FAF3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8D0"/>
          </a:solidFill>
        </a:fill>
      </a:tcStyle>
    </a:wholeTbl>
    <a:band2H>
      <a:tcTxStyle b="def" i="def"/>
      <a:tcStyle>
        <a:tcBdr/>
        <a:fill>
          <a:solidFill>
            <a:srgbClr val="EEED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Shape 183"/>
          <p:cNvSpPr/>
          <p:nvPr>
            <p:ph type="sldImg"/>
          </p:nvPr>
        </p:nvSpPr>
        <p:spPr>
          <a:xfrm>
            <a:off x="1143000" y="685800"/>
            <a:ext cx="4572000" cy="3429000"/>
          </a:xfrm>
          <a:prstGeom prst="rect">
            <a:avLst/>
          </a:prstGeom>
        </p:spPr>
        <p:txBody>
          <a:bodyPr/>
          <a:lstStyle/>
          <a:p>
            <a:pPr/>
          </a:p>
        </p:txBody>
      </p:sp>
      <p:sp>
        <p:nvSpPr>
          <p:cNvPr id="184" name="Shape 18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Trebuchet MS"/>
      </a:defRPr>
    </a:lvl1pPr>
    <a:lvl2pPr indent="228600" defTabSz="457200" latinLnBrk="0">
      <a:defRPr sz="1200">
        <a:latin typeface="+mj-lt"/>
        <a:ea typeface="+mj-ea"/>
        <a:cs typeface="+mj-cs"/>
        <a:sym typeface="Trebuchet MS"/>
      </a:defRPr>
    </a:lvl2pPr>
    <a:lvl3pPr indent="457200" defTabSz="457200" latinLnBrk="0">
      <a:defRPr sz="1200">
        <a:latin typeface="+mj-lt"/>
        <a:ea typeface="+mj-ea"/>
        <a:cs typeface="+mj-cs"/>
        <a:sym typeface="Trebuchet MS"/>
      </a:defRPr>
    </a:lvl3pPr>
    <a:lvl4pPr indent="685800" defTabSz="457200" latinLnBrk="0">
      <a:defRPr sz="1200">
        <a:latin typeface="+mj-lt"/>
        <a:ea typeface="+mj-ea"/>
        <a:cs typeface="+mj-cs"/>
        <a:sym typeface="Trebuchet MS"/>
      </a:defRPr>
    </a:lvl4pPr>
    <a:lvl5pPr indent="914400" defTabSz="457200" latinLnBrk="0">
      <a:defRPr sz="1200">
        <a:latin typeface="+mj-lt"/>
        <a:ea typeface="+mj-ea"/>
        <a:cs typeface="+mj-cs"/>
        <a:sym typeface="Trebuchet MS"/>
      </a:defRPr>
    </a:lvl5pPr>
    <a:lvl6pPr indent="1143000" defTabSz="457200" latinLnBrk="0">
      <a:defRPr sz="1200">
        <a:latin typeface="+mj-lt"/>
        <a:ea typeface="+mj-ea"/>
        <a:cs typeface="+mj-cs"/>
        <a:sym typeface="Trebuchet MS"/>
      </a:defRPr>
    </a:lvl6pPr>
    <a:lvl7pPr indent="1371600" defTabSz="457200" latinLnBrk="0">
      <a:defRPr sz="1200">
        <a:latin typeface="+mj-lt"/>
        <a:ea typeface="+mj-ea"/>
        <a:cs typeface="+mj-cs"/>
        <a:sym typeface="Trebuchet MS"/>
      </a:defRPr>
    </a:lvl7pPr>
    <a:lvl8pPr indent="1600200" defTabSz="457200" latinLnBrk="0">
      <a:defRPr sz="1200">
        <a:latin typeface="+mj-lt"/>
        <a:ea typeface="+mj-ea"/>
        <a:cs typeface="+mj-cs"/>
        <a:sym typeface="Trebuchet MS"/>
      </a:defRPr>
    </a:lvl8pPr>
    <a:lvl9pPr indent="1828800" defTabSz="457200" latinLnBrk="0">
      <a:defRPr sz="1200">
        <a:latin typeface="+mj-lt"/>
        <a:ea typeface="+mj-ea"/>
        <a:cs typeface="+mj-cs"/>
        <a:sym typeface="Trebuchet MS"/>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Slide">
    <p:spTree>
      <p:nvGrpSpPr>
        <p:cNvPr id="1" name=""/>
        <p:cNvGrpSpPr/>
        <p:nvPr/>
      </p:nvGrpSpPr>
      <p:grpSpPr>
        <a:xfrm>
          <a:off x="0" y="0"/>
          <a:ext cx="0" cy="0"/>
          <a:chOff x="0" y="0"/>
          <a:chExt cx="0" cy="0"/>
        </a:xfrm>
      </p:grpSpPr>
      <p:grpSp>
        <p:nvGrpSpPr>
          <p:cNvPr id="32" name="Group 32"/>
          <p:cNvGrpSpPr/>
          <p:nvPr/>
        </p:nvGrpSpPr>
        <p:grpSpPr>
          <a:xfrm>
            <a:off x="-1" y="-8468"/>
            <a:ext cx="12192002" cy="6866469"/>
            <a:chOff x="0" y="0"/>
            <a:chExt cx="12192000" cy="6866467"/>
          </a:xfrm>
        </p:grpSpPr>
        <p:sp>
          <p:nvSpPr>
            <p:cNvPr id="22" name="Shape 22"/>
            <p:cNvSpPr/>
            <p:nvPr/>
          </p:nvSpPr>
          <p:spPr>
            <a:xfrm>
              <a:off x="9371012" y="8466"/>
              <a:ext cx="1219201" cy="6858002"/>
            </a:xfrm>
            <a:prstGeom prst="line">
              <a:avLst/>
            </a:prstGeom>
            <a:noFill/>
            <a:ln w="9525" cap="rnd">
              <a:solidFill>
                <a:srgbClr val="BFBFBF"/>
              </a:solidFill>
              <a:prstDash val="solid"/>
              <a:round/>
            </a:ln>
            <a:effectLst/>
          </p:spPr>
          <p:txBody>
            <a:bodyPr wrap="square" lIns="45719" tIns="45719" rIns="45719" bIns="45719" numCol="1" anchor="t">
              <a:noAutofit/>
            </a:bodyPr>
            <a:lstStyle/>
            <a:p>
              <a:pPr/>
            </a:p>
          </p:txBody>
        </p:sp>
        <p:sp>
          <p:nvSpPr>
            <p:cNvPr id="23" name="Shape 23"/>
            <p:cNvSpPr/>
            <p:nvPr/>
          </p:nvSpPr>
          <p:spPr>
            <a:xfrm flipH="1">
              <a:off x="7425267" y="3689879"/>
              <a:ext cx="4763559" cy="3176588"/>
            </a:xfrm>
            <a:prstGeom prst="line">
              <a:avLst/>
            </a:prstGeom>
            <a:noFill/>
            <a:ln w="9525" cap="rnd">
              <a:solidFill>
                <a:srgbClr val="D9D9D9"/>
              </a:solidFill>
              <a:prstDash val="solid"/>
              <a:round/>
            </a:ln>
            <a:effectLst/>
          </p:spPr>
          <p:txBody>
            <a:bodyPr wrap="square" lIns="45719" tIns="45719" rIns="45719" bIns="45719" numCol="1" anchor="t">
              <a:noAutofit/>
            </a:bodyPr>
            <a:lstStyle/>
            <a:p>
              <a:pPr/>
            </a:p>
          </p:txBody>
        </p:sp>
        <p:sp>
          <p:nvSpPr>
            <p:cNvPr id="24" name="Shape 24"/>
            <p:cNvSpPr/>
            <p:nvPr/>
          </p:nvSpPr>
          <p:spPr>
            <a:xfrm>
              <a:off x="9181476" y="0"/>
              <a:ext cx="3007350"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692" y="0"/>
                  </a:moveTo>
                  <a:lnTo>
                    <a:pt x="21600" y="0"/>
                  </a:lnTo>
                  <a:lnTo>
                    <a:pt x="21600" y="21600"/>
                  </a:lnTo>
                  <a:lnTo>
                    <a:pt x="0" y="21600"/>
                  </a:lnTo>
                  <a:lnTo>
                    <a:pt x="14692" y="0"/>
                  </a:lnTo>
                  <a:close/>
                </a:path>
              </a:pathLst>
            </a:custGeom>
            <a:solidFill>
              <a:schemeClr val="accent1">
                <a:alpha val="30000"/>
              </a:schemeClr>
            </a:solidFill>
            <a:ln w="12700" cap="flat">
              <a:noFill/>
              <a:miter lim="400000"/>
            </a:ln>
            <a:effectLst/>
          </p:spPr>
          <p:txBody>
            <a:bodyPr wrap="square" lIns="45719" tIns="45719" rIns="45719" bIns="45719" numCol="1" anchor="t">
              <a:noAutofit/>
            </a:bodyPr>
            <a:lstStyle/>
            <a:p>
              <a:pPr/>
            </a:p>
          </p:txBody>
        </p:sp>
        <p:sp>
          <p:nvSpPr>
            <p:cNvPr id="25" name="Shape 25"/>
            <p:cNvSpPr/>
            <p:nvPr/>
          </p:nvSpPr>
          <p:spPr>
            <a:xfrm>
              <a:off x="9603441" y="0"/>
              <a:ext cx="2588560"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10092" y="21600"/>
                  </a:lnTo>
                  <a:lnTo>
                    <a:pt x="0" y="0"/>
                  </a:lnTo>
                  <a:close/>
                </a:path>
              </a:pathLst>
            </a:custGeom>
            <a:solidFill>
              <a:schemeClr val="accent1">
                <a:alpha val="20000"/>
              </a:schemeClr>
            </a:solidFill>
            <a:ln w="12700" cap="flat">
              <a:noFill/>
              <a:miter lim="400000"/>
            </a:ln>
            <a:effectLst/>
          </p:spPr>
          <p:txBody>
            <a:bodyPr wrap="square" lIns="45719" tIns="45719" rIns="45719" bIns="45719" numCol="1" anchor="t">
              <a:noAutofit/>
            </a:bodyPr>
            <a:lstStyle/>
            <a:p>
              <a:pPr/>
            </a:p>
          </p:txBody>
        </p:sp>
        <p:sp>
          <p:nvSpPr>
            <p:cNvPr id="26" name="Shape 26"/>
            <p:cNvSpPr/>
            <p:nvPr/>
          </p:nvSpPr>
          <p:spPr>
            <a:xfrm>
              <a:off x="8932333" y="3056466"/>
              <a:ext cx="3259668" cy="38100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0"/>
                  </a:lnTo>
                  <a:lnTo>
                    <a:pt x="21600" y="21600"/>
                  </a:lnTo>
                  <a:close/>
                </a:path>
              </a:pathLst>
            </a:custGeom>
            <a:solidFill>
              <a:schemeClr val="accent2">
                <a:alpha val="72000"/>
              </a:schemeClr>
            </a:solidFill>
            <a:ln w="12700" cap="flat">
              <a:noFill/>
              <a:miter lim="400000"/>
            </a:ln>
            <a:effectLst/>
          </p:spPr>
          <p:txBody>
            <a:bodyPr wrap="square" lIns="45719" tIns="45719" rIns="45719" bIns="45719" numCol="1" anchor="t">
              <a:noAutofit/>
            </a:bodyPr>
            <a:lstStyle/>
            <a:p>
              <a:pPr/>
            </a:p>
          </p:txBody>
        </p:sp>
        <p:sp>
          <p:nvSpPr>
            <p:cNvPr id="27" name="Shape 27"/>
            <p:cNvSpPr/>
            <p:nvPr/>
          </p:nvSpPr>
          <p:spPr>
            <a:xfrm>
              <a:off x="9334500" y="0"/>
              <a:ext cx="2854327"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18697" y="21600"/>
                  </a:lnTo>
                  <a:lnTo>
                    <a:pt x="0" y="0"/>
                  </a:lnTo>
                  <a:close/>
                </a:path>
              </a:pathLst>
            </a:custGeom>
            <a:solidFill>
              <a:srgbClr val="3F7819">
                <a:alpha val="70000"/>
              </a:srgbClr>
            </a:solidFill>
            <a:ln w="12700" cap="flat">
              <a:noFill/>
              <a:miter lim="400000"/>
            </a:ln>
            <a:effectLst/>
          </p:spPr>
          <p:txBody>
            <a:bodyPr wrap="square" lIns="45719" tIns="45719" rIns="45719" bIns="45719" numCol="1" anchor="t">
              <a:noAutofit/>
            </a:bodyPr>
            <a:lstStyle/>
            <a:p>
              <a:pPr/>
            </a:p>
          </p:txBody>
        </p:sp>
        <p:sp>
          <p:nvSpPr>
            <p:cNvPr id="28" name="Shape 28"/>
            <p:cNvSpPr/>
            <p:nvPr/>
          </p:nvSpPr>
          <p:spPr>
            <a:xfrm>
              <a:off x="10898730" y="0"/>
              <a:ext cx="1290095"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073" y="0"/>
                  </a:moveTo>
                  <a:lnTo>
                    <a:pt x="21600" y="0"/>
                  </a:lnTo>
                  <a:lnTo>
                    <a:pt x="21600" y="21600"/>
                  </a:lnTo>
                  <a:lnTo>
                    <a:pt x="0" y="21600"/>
                  </a:lnTo>
                  <a:lnTo>
                    <a:pt x="17073" y="0"/>
                  </a:lnTo>
                  <a:close/>
                </a:path>
              </a:pathLst>
            </a:custGeom>
            <a:solidFill>
              <a:srgbClr val="C0E474">
                <a:alpha val="70000"/>
              </a:srgbClr>
            </a:solidFill>
            <a:ln w="12700" cap="flat">
              <a:noFill/>
              <a:miter lim="400000"/>
            </a:ln>
            <a:effectLst/>
          </p:spPr>
          <p:txBody>
            <a:bodyPr wrap="square" lIns="45719" tIns="45719" rIns="45719" bIns="45719" numCol="1" anchor="t">
              <a:noAutofit/>
            </a:bodyPr>
            <a:lstStyle/>
            <a:p>
              <a:pPr/>
            </a:p>
          </p:txBody>
        </p:sp>
        <p:sp>
          <p:nvSpPr>
            <p:cNvPr id="29" name="Shape 29"/>
            <p:cNvSpPr/>
            <p:nvPr/>
          </p:nvSpPr>
          <p:spPr>
            <a:xfrm>
              <a:off x="10938999" y="0"/>
              <a:ext cx="1249826"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19173" y="21600"/>
                  </a:lnTo>
                  <a:lnTo>
                    <a:pt x="0" y="0"/>
                  </a:lnTo>
                  <a:close/>
                </a:path>
              </a:pathLst>
            </a:custGeom>
            <a:solidFill>
              <a:schemeClr val="accent1">
                <a:alpha val="64999"/>
              </a:schemeClr>
            </a:solidFill>
            <a:ln w="12700" cap="flat">
              <a:noFill/>
              <a:miter lim="400000"/>
            </a:ln>
            <a:effectLst/>
          </p:spPr>
          <p:txBody>
            <a:bodyPr wrap="square" lIns="45719" tIns="45719" rIns="45719" bIns="45719" numCol="1" anchor="t">
              <a:noAutofit/>
            </a:bodyPr>
            <a:lstStyle/>
            <a:p>
              <a:pPr/>
            </a:p>
          </p:txBody>
        </p:sp>
        <p:sp>
          <p:nvSpPr>
            <p:cNvPr id="30" name="Shape 30"/>
            <p:cNvSpPr/>
            <p:nvPr/>
          </p:nvSpPr>
          <p:spPr>
            <a:xfrm>
              <a:off x="10371666" y="3598333"/>
              <a:ext cx="1817160" cy="32681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0"/>
                  </a:lnTo>
                  <a:lnTo>
                    <a:pt x="21600" y="21600"/>
                  </a:lnTo>
                  <a:close/>
                </a:path>
              </a:pathLst>
            </a:custGeom>
            <a:solidFill>
              <a:schemeClr val="accent1">
                <a:alpha val="80000"/>
              </a:schemeClr>
            </a:solidFill>
            <a:ln w="12700" cap="flat">
              <a:noFill/>
              <a:miter lim="400000"/>
            </a:ln>
            <a:effectLst/>
          </p:spPr>
          <p:txBody>
            <a:bodyPr wrap="square" lIns="45719" tIns="45719" rIns="45719" bIns="45719" numCol="1" anchor="t">
              <a:noAutofit/>
            </a:bodyPr>
            <a:lstStyle/>
            <a:p>
              <a:pPr/>
            </a:p>
          </p:txBody>
        </p:sp>
        <p:sp>
          <p:nvSpPr>
            <p:cNvPr id="31" name="Shape 31"/>
            <p:cNvSpPr/>
            <p:nvPr/>
          </p:nvSpPr>
          <p:spPr>
            <a:xfrm rot="10800000">
              <a:off x="-1" y="8467"/>
              <a:ext cx="842597" cy="566615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0"/>
                  </a:lnTo>
                  <a:lnTo>
                    <a:pt x="21600" y="21600"/>
                  </a:lnTo>
                  <a:close/>
                </a:path>
              </a:pathLst>
            </a:custGeom>
            <a:solidFill>
              <a:schemeClr val="accent1">
                <a:alpha val="85000"/>
              </a:schemeClr>
            </a:solidFill>
            <a:ln w="12700" cap="flat">
              <a:noFill/>
              <a:miter lim="400000"/>
            </a:ln>
            <a:effectLst/>
          </p:spPr>
          <p:txBody>
            <a:bodyPr wrap="square" lIns="45719" tIns="45719" rIns="45719" bIns="45719" numCol="1" anchor="t">
              <a:noAutofit/>
            </a:bodyPr>
            <a:lstStyle/>
            <a:p>
              <a:pPr/>
            </a:p>
          </p:txBody>
        </p:sp>
      </p:grpSp>
      <p:sp>
        <p:nvSpPr>
          <p:cNvPr id="33" name="Shape 33"/>
          <p:cNvSpPr/>
          <p:nvPr>
            <p:ph type="title"/>
          </p:nvPr>
        </p:nvSpPr>
        <p:spPr>
          <a:xfrm>
            <a:off x="1507067" y="2404534"/>
            <a:ext cx="7766937" cy="1646303"/>
          </a:xfrm>
          <a:prstGeom prst="rect">
            <a:avLst/>
          </a:prstGeom>
          <a:extLst>
            <a:ext uri="{C572A759-6A51-4108-AA02-DFA0A04FC94B}">
              <ma14:wrappingTextBoxFlag xmlns:ma14="http://schemas.microsoft.com/office/mac/drawingml/2011/main" val="1"/>
            </a:ext>
          </a:extLst>
        </p:spPr>
        <p:txBody>
          <a:bodyPr anchor="b"/>
          <a:lstStyle>
            <a:lvl1pPr algn="r">
              <a:defRPr sz="5400"/>
            </a:lvl1pPr>
          </a:lstStyle>
          <a:p>
            <a:pPr/>
            <a:r>
              <a:t>Click to edit Master title style</a:t>
            </a:r>
          </a:p>
        </p:txBody>
      </p:sp>
      <p:sp>
        <p:nvSpPr>
          <p:cNvPr id="34" name="Shape 34"/>
          <p:cNvSpPr/>
          <p:nvPr>
            <p:ph type="body" sz="quarter" idx="1"/>
          </p:nvPr>
        </p:nvSpPr>
        <p:spPr>
          <a:xfrm>
            <a:off x="1507067" y="4050832"/>
            <a:ext cx="7766937" cy="1096901"/>
          </a:xfrm>
          <a:prstGeom prst="rect">
            <a:avLst/>
          </a:prstGeom>
          <a:extLst>
            <a:ext uri="{C572A759-6A51-4108-AA02-DFA0A04FC94B}">
              <ma14:wrappingTextBoxFlag xmlns:ma14="http://schemas.microsoft.com/office/mac/drawingml/2011/main" val="1"/>
            </a:ext>
          </a:extLst>
        </p:spPr>
        <p:txBody>
          <a:bodyPr/>
          <a:lstStyle>
            <a:lvl1pPr marL="0" indent="0" algn="r">
              <a:buClrTx/>
              <a:buSzTx/>
              <a:buFontTx/>
              <a:buNone/>
              <a:defRPr>
                <a:solidFill>
                  <a:srgbClr val="808080"/>
                </a:solidFill>
              </a:defRPr>
            </a:lvl1pPr>
          </a:lstStyle>
          <a:p>
            <a:pPr/>
            <a:r>
              <a:t>Click to edit Master subtitle style</a:t>
            </a:r>
          </a:p>
        </p:txBody>
      </p:sp>
      <p:sp>
        <p:nvSpPr>
          <p:cNvPr id="35" name="Shape 3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Caption">
    <p:spTree>
      <p:nvGrpSpPr>
        <p:cNvPr id="1" name=""/>
        <p:cNvGrpSpPr/>
        <p:nvPr/>
      </p:nvGrpSpPr>
      <p:grpSpPr>
        <a:xfrm>
          <a:off x="0" y="0"/>
          <a:ext cx="0" cy="0"/>
          <a:chOff x="0" y="0"/>
          <a:chExt cx="0" cy="0"/>
        </a:xfrm>
      </p:grpSpPr>
      <p:sp>
        <p:nvSpPr>
          <p:cNvPr id="114" name="Shape 114"/>
          <p:cNvSpPr/>
          <p:nvPr>
            <p:ph type="title"/>
          </p:nvPr>
        </p:nvSpPr>
        <p:spPr>
          <a:xfrm>
            <a:off x="677335" y="609600"/>
            <a:ext cx="8596669" cy="3403600"/>
          </a:xfrm>
          <a:prstGeom prst="rect">
            <a:avLst/>
          </a:prstGeom>
          <a:extLst>
            <a:ext uri="{C572A759-6A51-4108-AA02-DFA0A04FC94B}">
              <ma14:wrappingTextBoxFlag xmlns:ma14="http://schemas.microsoft.com/office/mac/drawingml/2011/main" val="1"/>
            </a:ext>
          </a:extLst>
        </p:spPr>
        <p:txBody>
          <a:bodyPr anchor="ctr"/>
          <a:lstStyle>
            <a:lvl1pPr>
              <a:defRPr sz="4400"/>
            </a:lvl1pPr>
          </a:lstStyle>
          <a:p>
            <a:pPr/>
            <a:r>
              <a:t>Click to edit Master title style</a:t>
            </a:r>
          </a:p>
        </p:txBody>
      </p:sp>
      <p:sp>
        <p:nvSpPr>
          <p:cNvPr id="115" name="Shape 115"/>
          <p:cNvSpPr/>
          <p:nvPr>
            <p:ph type="body" sz="quarter" idx="1"/>
          </p:nvPr>
        </p:nvSpPr>
        <p:spPr>
          <a:xfrm>
            <a:off x="677335" y="4470400"/>
            <a:ext cx="8596669" cy="1570962"/>
          </a:xfrm>
          <a:prstGeom prst="rect">
            <a:avLst/>
          </a:prstGeom>
          <a:extLst>
            <a:ext uri="{C572A759-6A51-4108-AA02-DFA0A04FC94B}">
              <ma14:wrappingTextBoxFlag xmlns:ma14="http://schemas.microsoft.com/office/mac/drawingml/2011/main" val="1"/>
            </a:ext>
          </a:extLst>
        </p:spPr>
        <p:txBody>
          <a:bodyPr anchor="ctr"/>
          <a:lstStyle>
            <a:lvl1pPr marL="0" indent="0">
              <a:buClrTx/>
              <a:buSzTx/>
              <a:buFontTx/>
              <a:buNone/>
            </a:lvl1pPr>
          </a:lstStyle>
          <a:p>
            <a:pPr/>
            <a:r>
              <a:t>Click to edit Master text styles</a:t>
            </a:r>
          </a:p>
        </p:txBody>
      </p:sp>
      <p:sp>
        <p:nvSpPr>
          <p:cNvPr id="116" name="Shape 11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Quote with Caption">
    <p:spTree>
      <p:nvGrpSpPr>
        <p:cNvPr id="1" name=""/>
        <p:cNvGrpSpPr/>
        <p:nvPr/>
      </p:nvGrpSpPr>
      <p:grpSpPr>
        <a:xfrm>
          <a:off x="0" y="0"/>
          <a:ext cx="0" cy="0"/>
          <a:chOff x="0" y="0"/>
          <a:chExt cx="0" cy="0"/>
        </a:xfrm>
      </p:grpSpPr>
      <p:sp>
        <p:nvSpPr>
          <p:cNvPr id="123" name="Shape 123"/>
          <p:cNvSpPr/>
          <p:nvPr>
            <p:ph type="title"/>
          </p:nvPr>
        </p:nvSpPr>
        <p:spPr>
          <a:xfrm>
            <a:off x="931334" y="609600"/>
            <a:ext cx="8094134" cy="3022600"/>
          </a:xfrm>
          <a:prstGeom prst="rect">
            <a:avLst/>
          </a:prstGeom>
          <a:extLst>
            <a:ext uri="{C572A759-6A51-4108-AA02-DFA0A04FC94B}">
              <ma14:wrappingTextBoxFlag xmlns:ma14="http://schemas.microsoft.com/office/mac/drawingml/2011/main" val="1"/>
            </a:ext>
          </a:extLst>
        </p:spPr>
        <p:txBody>
          <a:bodyPr anchor="ctr"/>
          <a:lstStyle>
            <a:lvl1pPr>
              <a:defRPr sz="4400"/>
            </a:lvl1pPr>
          </a:lstStyle>
          <a:p>
            <a:pPr/>
            <a:r>
              <a:t>Click to edit Master title style</a:t>
            </a:r>
          </a:p>
        </p:txBody>
      </p:sp>
      <p:sp>
        <p:nvSpPr>
          <p:cNvPr id="124" name="Shape 124"/>
          <p:cNvSpPr/>
          <p:nvPr>
            <p:ph type="body" sz="quarter" idx="1"/>
          </p:nvPr>
        </p:nvSpPr>
        <p:spPr>
          <a:xfrm>
            <a:off x="1366138" y="3632200"/>
            <a:ext cx="7224526" cy="381000"/>
          </a:xfrm>
          <a:prstGeom prst="rect">
            <a:avLst/>
          </a:prstGeom>
          <a:extLst>
            <a:ext uri="{C572A759-6A51-4108-AA02-DFA0A04FC94B}">
              <ma14:wrappingTextBoxFlag xmlns:ma14="http://schemas.microsoft.com/office/mac/drawingml/2011/main" val="1"/>
            </a:ext>
          </a:extLst>
        </p:spPr>
        <p:txBody>
          <a:bodyPr anchor="ctr"/>
          <a:lstStyle>
            <a:lvl1pPr marL="0" indent="0">
              <a:buClrTx/>
              <a:buSzTx/>
              <a:buFontTx/>
              <a:buNone/>
              <a:defRPr sz="1600">
                <a:solidFill>
                  <a:srgbClr val="808080"/>
                </a:solidFill>
              </a:defRPr>
            </a:lvl1pPr>
          </a:lstStyle>
          <a:p>
            <a:pPr/>
            <a:r>
              <a:t>Click to edit Master text styles</a:t>
            </a:r>
          </a:p>
        </p:txBody>
      </p:sp>
      <p:sp>
        <p:nvSpPr>
          <p:cNvPr id="125" name="Shape 125"/>
          <p:cNvSpPr/>
          <p:nvPr>
            <p:ph type="body" sz="quarter" idx="13"/>
          </p:nvPr>
        </p:nvSpPr>
        <p:spPr>
          <a:xfrm>
            <a:off x="677334" y="4470399"/>
            <a:ext cx="8596670" cy="1570964"/>
          </a:xfrm>
          <a:prstGeom prst="rect">
            <a:avLst/>
          </a:prstGeom>
        </p:spPr>
        <p:txBody>
          <a:bodyPr anchor="ctr"/>
          <a:lstStyle/>
          <a:p>
            <a:pPr marL="0" indent="0">
              <a:buClrTx/>
              <a:buSzTx/>
              <a:buFontTx/>
              <a:buNone/>
            </a:pPr>
          </a:p>
        </p:txBody>
      </p:sp>
      <p:sp>
        <p:nvSpPr>
          <p:cNvPr id="126" name="Shape 126"/>
          <p:cNvSpPr/>
          <p:nvPr/>
        </p:nvSpPr>
        <p:spPr>
          <a:xfrm>
            <a:off x="541869" y="469465"/>
            <a:ext cx="609601" cy="1226602"/>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sz="8000">
                <a:solidFill>
                  <a:srgbClr val="C0E474"/>
                </a:solidFill>
                <a:latin typeface="Arial"/>
                <a:ea typeface="Arial"/>
                <a:cs typeface="Arial"/>
                <a:sym typeface="Arial"/>
              </a:defRPr>
            </a:lvl1pPr>
          </a:lstStyle>
          <a:p>
            <a:pPr/>
            <a:r>
              <a:t>“</a:t>
            </a:r>
          </a:p>
        </p:txBody>
      </p:sp>
      <p:sp>
        <p:nvSpPr>
          <p:cNvPr id="127" name="Shape 127"/>
          <p:cNvSpPr/>
          <p:nvPr/>
        </p:nvSpPr>
        <p:spPr>
          <a:xfrm>
            <a:off x="8893010" y="2565643"/>
            <a:ext cx="609601" cy="1226602"/>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sz="8000">
                <a:solidFill>
                  <a:srgbClr val="C0E474"/>
                </a:solidFill>
                <a:latin typeface="Arial"/>
                <a:ea typeface="Arial"/>
                <a:cs typeface="Arial"/>
                <a:sym typeface="Arial"/>
              </a:defRPr>
            </a:lvl1pPr>
          </a:lstStyle>
          <a:p>
            <a:pPr/>
            <a:r>
              <a:t>”</a:t>
            </a:r>
          </a:p>
        </p:txBody>
      </p:sp>
      <p:sp>
        <p:nvSpPr>
          <p:cNvPr id="128" name="Shape 12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Name Card">
    <p:spTree>
      <p:nvGrpSpPr>
        <p:cNvPr id="1" name=""/>
        <p:cNvGrpSpPr/>
        <p:nvPr/>
      </p:nvGrpSpPr>
      <p:grpSpPr>
        <a:xfrm>
          <a:off x="0" y="0"/>
          <a:ext cx="0" cy="0"/>
          <a:chOff x="0" y="0"/>
          <a:chExt cx="0" cy="0"/>
        </a:xfrm>
      </p:grpSpPr>
      <p:sp>
        <p:nvSpPr>
          <p:cNvPr id="135" name="Shape 135"/>
          <p:cNvSpPr/>
          <p:nvPr>
            <p:ph type="title"/>
          </p:nvPr>
        </p:nvSpPr>
        <p:spPr>
          <a:xfrm>
            <a:off x="677335" y="1931988"/>
            <a:ext cx="8596669" cy="2595461"/>
          </a:xfrm>
          <a:prstGeom prst="rect">
            <a:avLst/>
          </a:prstGeom>
          <a:extLst>
            <a:ext uri="{C572A759-6A51-4108-AA02-DFA0A04FC94B}">
              <ma14:wrappingTextBoxFlag xmlns:ma14="http://schemas.microsoft.com/office/mac/drawingml/2011/main" val="1"/>
            </a:ext>
          </a:extLst>
        </p:spPr>
        <p:txBody>
          <a:bodyPr anchor="b"/>
          <a:lstStyle>
            <a:lvl1pPr>
              <a:defRPr sz="4400"/>
            </a:lvl1pPr>
          </a:lstStyle>
          <a:p>
            <a:pPr/>
            <a:r>
              <a:t>Click to edit Master title style</a:t>
            </a:r>
          </a:p>
        </p:txBody>
      </p:sp>
      <p:sp>
        <p:nvSpPr>
          <p:cNvPr id="136" name="Shape 136"/>
          <p:cNvSpPr/>
          <p:nvPr>
            <p:ph type="body" sz="quarter" idx="1"/>
          </p:nvPr>
        </p:nvSpPr>
        <p:spPr>
          <a:xfrm>
            <a:off x="677335" y="4527448"/>
            <a:ext cx="8596669" cy="1513915"/>
          </a:xfrm>
          <a:prstGeom prst="rect">
            <a:avLst/>
          </a:prstGeom>
          <a:extLst>
            <a:ext uri="{C572A759-6A51-4108-AA02-DFA0A04FC94B}">
              <ma14:wrappingTextBoxFlag xmlns:ma14="http://schemas.microsoft.com/office/mac/drawingml/2011/main" val="1"/>
            </a:ext>
          </a:extLst>
        </p:spPr>
        <p:txBody>
          <a:bodyPr/>
          <a:lstStyle>
            <a:lvl1pPr marL="0" indent="0">
              <a:buClrTx/>
              <a:buSzTx/>
              <a:buFontTx/>
              <a:buNone/>
            </a:lvl1pPr>
          </a:lstStyle>
          <a:p>
            <a:pPr/>
            <a:r>
              <a:t>Click to edit Master text styles</a:t>
            </a:r>
          </a:p>
        </p:txBody>
      </p:sp>
      <p:sp>
        <p:nvSpPr>
          <p:cNvPr id="137" name="Shape 13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Quote Name Card">
    <p:spTree>
      <p:nvGrpSpPr>
        <p:cNvPr id="1" name=""/>
        <p:cNvGrpSpPr/>
        <p:nvPr/>
      </p:nvGrpSpPr>
      <p:grpSpPr>
        <a:xfrm>
          <a:off x="0" y="0"/>
          <a:ext cx="0" cy="0"/>
          <a:chOff x="0" y="0"/>
          <a:chExt cx="0" cy="0"/>
        </a:xfrm>
      </p:grpSpPr>
      <p:sp>
        <p:nvSpPr>
          <p:cNvPr id="144" name="Shape 144"/>
          <p:cNvSpPr/>
          <p:nvPr>
            <p:ph type="title"/>
          </p:nvPr>
        </p:nvSpPr>
        <p:spPr>
          <a:xfrm>
            <a:off x="931334" y="609600"/>
            <a:ext cx="8094134" cy="3022600"/>
          </a:xfrm>
          <a:prstGeom prst="rect">
            <a:avLst/>
          </a:prstGeom>
          <a:extLst>
            <a:ext uri="{C572A759-6A51-4108-AA02-DFA0A04FC94B}">
              <ma14:wrappingTextBoxFlag xmlns:ma14="http://schemas.microsoft.com/office/mac/drawingml/2011/main" val="1"/>
            </a:ext>
          </a:extLst>
        </p:spPr>
        <p:txBody>
          <a:bodyPr anchor="ctr"/>
          <a:lstStyle>
            <a:lvl1pPr>
              <a:defRPr sz="4400"/>
            </a:lvl1pPr>
          </a:lstStyle>
          <a:p>
            <a:pPr/>
            <a:r>
              <a:t>Click to edit Master title style</a:t>
            </a:r>
          </a:p>
        </p:txBody>
      </p:sp>
      <p:sp>
        <p:nvSpPr>
          <p:cNvPr id="145" name="Shape 145"/>
          <p:cNvSpPr/>
          <p:nvPr>
            <p:ph type="body" sz="quarter" idx="1"/>
          </p:nvPr>
        </p:nvSpPr>
        <p:spPr>
          <a:xfrm>
            <a:off x="677332" y="4013200"/>
            <a:ext cx="8596670" cy="514249"/>
          </a:xfrm>
          <a:prstGeom prst="rect">
            <a:avLst/>
          </a:prstGeom>
          <a:extLst>
            <a:ext uri="{C572A759-6A51-4108-AA02-DFA0A04FC94B}">
              <ma14:wrappingTextBoxFlag xmlns:ma14="http://schemas.microsoft.com/office/mac/drawingml/2011/main" val="1"/>
            </a:ext>
          </a:extLst>
        </p:spPr>
        <p:txBody>
          <a:bodyPr anchor="b"/>
          <a:lstStyle>
            <a:lvl1pPr marL="0" indent="0">
              <a:buClrTx/>
              <a:buSzTx/>
              <a:buFontTx/>
              <a:buNone/>
              <a:defRPr sz="2400"/>
            </a:lvl1pPr>
          </a:lstStyle>
          <a:p>
            <a:pPr/>
            <a:r>
              <a:t>Click to edit Master text styles</a:t>
            </a:r>
          </a:p>
        </p:txBody>
      </p:sp>
      <p:sp>
        <p:nvSpPr>
          <p:cNvPr id="146" name="Shape 146"/>
          <p:cNvSpPr/>
          <p:nvPr>
            <p:ph type="body" sz="quarter" idx="13"/>
          </p:nvPr>
        </p:nvSpPr>
        <p:spPr>
          <a:xfrm>
            <a:off x="677334" y="4527448"/>
            <a:ext cx="8596670" cy="1513915"/>
          </a:xfrm>
          <a:prstGeom prst="rect">
            <a:avLst/>
          </a:prstGeom>
        </p:spPr>
        <p:txBody>
          <a:bodyPr/>
          <a:lstStyle/>
          <a:p>
            <a:pPr marL="0" indent="0">
              <a:buClrTx/>
              <a:buSzTx/>
              <a:buFontTx/>
              <a:buNone/>
              <a:defRPr>
                <a:solidFill>
                  <a:srgbClr val="808080"/>
                </a:solidFill>
              </a:defRPr>
            </a:pPr>
          </a:p>
        </p:txBody>
      </p:sp>
      <p:sp>
        <p:nvSpPr>
          <p:cNvPr id="147" name="Shape 147"/>
          <p:cNvSpPr/>
          <p:nvPr/>
        </p:nvSpPr>
        <p:spPr>
          <a:xfrm>
            <a:off x="541869" y="469465"/>
            <a:ext cx="609601" cy="1226602"/>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sz="8000">
                <a:solidFill>
                  <a:srgbClr val="C0E474"/>
                </a:solidFill>
                <a:latin typeface="Arial"/>
                <a:ea typeface="Arial"/>
                <a:cs typeface="Arial"/>
                <a:sym typeface="Arial"/>
              </a:defRPr>
            </a:lvl1pPr>
          </a:lstStyle>
          <a:p>
            <a:pPr/>
            <a:r>
              <a:t>“</a:t>
            </a:r>
          </a:p>
        </p:txBody>
      </p:sp>
      <p:sp>
        <p:nvSpPr>
          <p:cNvPr id="148" name="Shape 148"/>
          <p:cNvSpPr/>
          <p:nvPr/>
        </p:nvSpPr>
        <p:spPr>
          <a:xfrm>
            <a:off x="8893010" y="2565643"/>
            <a:ext cx="609601" cy="1226602"/>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sz="8000">
                <a:solidFill>
                  <a:srgbClr val="C0E474"/>
                </a:solidFill>
                <a:latin typeface="Arial"/>
                <a:ea typeface="Arial"/>
                <a:cs typeface="Arial"/>
                <a:sym typeface="Arial"/>
              </a:defRPr>
            </a:lvl1pPr>
          </a:lstStyle>
          <a:p>
            <a:pPr/>
            <a:r>
              <a:t>”</a:t>
            </a:r>
          </a:p>
        </p:txBody>
      </p:sp>
      <p:sp>
        <p:nvSpPr>
          <p:cNvPr id="149" name="Shape 1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True or False">
    <p:spTree>
      <p:nvGrpSpPr>
        <p:cNvPr id="1" name=""/>
        <p:cNvGrpSpPr/>
        <p:nvPr/>
      </p:nvGrpSpPr>
      <p:grpSpPr>
        <a:xfrm>
          <a:off x="0" y="0"/>
          <a:ext cx="0" cy="0"/>
          <a:chOff x="0" y="0"/>
          <a:chExt cx="0" cy="0"/>
        </a:xfrm>
      </p:grpSpPr>
      <p:sp>
        <p:nvSpPr>
          <p:cNvPr id="156" name="Shape 156"/>
          <p:cNvSpPr/>
          <p:nvPr>
            <p:ph type="title"/>
          </p:nvPr>
        </p:nvSpPr>
        <p:spPr>
          <a:xfrm>
            <a:off x="685798" y="609600"/>
            <a:ext cx="8588204" cy="3022600"/>
          </a:xfrm>
          <a:prstGeom prst="rect">
            <a:avLst/>
          </a:prstGeom>
          <a:extLst>
            <a:ext uri="{C572A759-6A51-4108-AA02-DFA0A04FC94B}">
              <ma14:wrappingTextBoxFlag xmlns:ma14="http://schemas.microsoft.com/office/mac/drawingml/2011/main" val="1"/>
            </a:ext>
          </a:extLst>
        </p:spPr>
        <p:txBody>
          <a:bodyPr anchor="ctr"/>
          <a:lstStyle>
            <a:lvl1pPr>
              <a:defRPr sz="4400"/>
            </a:lvl1pPr>
          </a:lstStyle>
          <a:p>
            <a:pPr/>
            <a:r>
              <a:t>Click to edit Master title style</a:t>
            </a:r>
          </a:p>
        </p:txBody>
      </p:sp>
      <p:sp>
        <p:nvSpPr>
          <p:cNvPr id="157" name="Shape 157"/>
          <p:cNvSpPr/>
          <p:nvPr>
            <p:ph type="body" sz="quarter" idx="1"/>
          </p:nvPr>
        </p:nvSpPr>
        <p:spPr>
          <a:xfrm>
            <a:off x="677332" y="4013200"/>
            <a:ext cx="8596670" cy="514249"/>
          </a:xfrm>
          <a:prstGeom prst="rect">
            <a:avLst/>
          </a:prstGeom>
          <a:extLst>
            <a:ext uri="{C572A759-6A51-4108-AA02-DFA0A04FC94B}">
              <ma14:wrappingTextBoxFlag xmlns:ma14="http://schemas.microsoft.com/office/mac/drawingml/2011/main" val="1"/>
            </a:ext>
          </a:extLst>
        </p:spPr>
        <p:txBody>
          <a:bodyPr anchor="b"/>
          <a:lstStyle>
            <a:lvl1pPr marL="0" indent="0">
              <a:buClrTx/>
              <a:buSzTx/>
              <a:buFontTx/>
              <a:buNone/>
              <a:defRPr sz="2400">
                <a:solidFill>
                  <a:schemeClr val="accent1"/>
                </a:solidFill>
              </a:defRPr>
            </a:lvl1pPr>
          </a:lstStyle>
          <a:p>
            <a:pPr/>
            <a:r>
              <a:t>Click to edit Master text styles</a:t>
            </a:r>
          </a:p>
        </p:txBody>
      </p:sp>
      <p:sp>
        <p:nvSpPr>
          <p:cNvPr id="158" name="Shape 158"/>
          <p:cNvSpPr/>
          <p:nvPr>
            <p:ph type="body" sz="quarter" idx="13"/>
          </p:nvPr>
        </p:nvSpPr>
        <p:spPr>
          <a:xfrm>
            <a:off x="677334" y="4527448"/>
            <a:ext cx="8596670" cy="1513915"/>
          </a:xfrm>
          <a:prstGeom prst="rect">
            <a:avLst/>
          </a:prstGeom>
        </p:spPr>
        <p:txBody>
          <a:bodyPr/>
          <a:lstStyle/>
          <a:p>
            <a:pPr marL="0" indent="0">
              <a:buClrTx/>
              <a:buSzTx/>
              <a:buFontTx/>
              <a:buNone/>
              <a:defRPr>
                <a:solidFill>
                  <a:srgbClr val="808080"/>
                </a:solidFill>
              </a:defRPr>
            </a:pPr>
          </a:p>
        </p:txBody>
      </p:sp>
      <p:sp>
        <p:nvSpPr>
          <p:cNvPr id="159" name="Shape 1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166" name="Shape 166"/>
          <p:cNvSpPr/>
          <p:nvPr>
            <p:ph type="title"/>
          </p:nvPr>
        </p:nvSpPr>
        <p:spPr>
          <a:xfrm>
            <a:off x="677333" y="609600"/>
            <a:ext cx="8596670" cy="1320800"/>
          </a:xfrm>
          <a:prstGeom prst="rect">
            <a:avLst/>
          </a:prstGeom>
          <a:extLst>
            <a:ext uri="{C572A759-6A51-4108-AA02-DFA0A04FC94B}">
              <ma14:wrappingTextBoxFlag xmlns:ma14="http://schemas.microsoft.com/office/mac/drawingml/2011/main" val="1"/>
            </a:ext>
          </a:extLst>
        </p:spPr>
        <p:txBody>
          <a:bodyPr/>
          <a:lstStyle/>
          <a:p>
            <a:pPr/>
            <a:r>
              <a:t>Click to edit Master title style</a:t>
            </a:r>
          </a:p>
        </p:txBody>
      </p:sp>
      <p:sp>
        <p:nvSpPr>
          <p:cNvPr id="167" name="Shape 167"/>
          <p:cNvSpPr/>
          <p:nvPr>
            <p:ph type="body" sz="half" idx="1"/>
          </p:nvPr>
        </p:nvSpPr>
        <p:spPr>
          <a:xfrm>
            <a:off x="677333" y="2160589"/>
            <a:ext cx="8596670" cy="3880773"/>
          </a:xfrm>
          <a:prstGeom prst="rect">
            <a:avLst/>
          </a:prstGeom>
          <a:extLst>
            <a:ext uri="{C572A759-6A51-4108-AA02-DFA0A04FC94B}">
              <ma14:wrappingTextBoxFlag xmlns:ma14="http://schemas.microsoft.com/office/mac/drawingml/2011/main" val="1"/>
            </a:ext>
          </a:extLst>
        </p:spPr>
        <p:txBody>
          <a:bodyPr/>
          <a:lstStyle/>
          <a:p>
            <a:pPr/>
            <a:r>
              <a:t>Click to edit Master text styles</a:t>
            </a:r>
          </a:p>
          <a:p>
            <a:pPr lvl="1"/>
            <a:r>
              <a:t>Second level</a:t>
            </a:r>
          </a:p>
          <a:p>
            <a:pPr lvl="2"/>
            <a:r>
              <a:t>Third level</a:t>
            </a:r>
          </a:p>
          <a:p>
            <a:pPr lvl="3"/>
            <a:r>
              <a:t>Fourth level</a:t>
            </a:r>
          </a:p>
          <a:p>
            <a:pPr lvl="4"/>
            <a:r>
              <a:t>Fifth level</a:t>
            </a:r>
          </a:p>
        </p:txBody>
      </p:sp>
      <p:sp>
        <p:nvSpPr>
          <p:cNvPr id="168" name="Shape 1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175" name="Shape 175"/>
          <p:cNvSpPr/>
          <p:nvPr>
            <p:ph type="title"/>
          </p:nvPr>
        </p:nvSpPr>
        <p:spPr>
          <a:xfrm>
            <a:off x="7967673" y="609598"/>
            <a:ext cx="1304744" cy="5251453"/>
          </a:xfrm>
          <a:prstGeom prst="rect">
            <a:avLst/>
          </a:prstGeom>
          <a:extLst>
            <a:ext uri="{C572A759-6A51-4108-AA02-DFA0A04FC94B}">
              <ma14:wrappingTextBoxFlag xmlns:ma14="http://schemas.microsoft.com/office/mac/drawingml/2011/main" val="1"/>
            </a:ext>
          </a:extLst>
        </p:spPr>
        <p:txBody>
          <a:bodyPr anchor="ctr"/>
          <a:lstStyle/>
          <a:p>
            <a:pPr/>
            <a:r>
              <a:t>Click to edit Master title style</a:t>
            </a:r>
          </a:p>
        </p:txBody>
      </p:sp>
      <p:sp>
        <p:nvSpPr>
          <p:cNvPr id="176" name="Shape 176"/>
          <p:cNvSpPr/>
          <p:nvPr>
            <p:ph type="body" idx="1"/>
          </p:nvPr>
        </p:nvSpPr>
        <p:spPr>
          <a:xfrm>
            <a:off x="677335" y="609600"/>
            <a:ext cx="7060150" cy="5251450"/>
          </a:xfrm>
          <a:prstGeom prst="rect">
            <a:avLst/>
          </a:prstGeom>
          <a:extLst>
            <a:ext uri="{C572A759-6A51-4108-AA02-DFA0A04FC94B}">
              <ma14:wrappingTextBoxFlag xmlns:ma14="http://schemas.microsoft.com/office/mac/drawingml/2011/main" val="1"/>
            </a:ext>
          </a:extLst>
        </p:spPr>
        <p:txBody>
          <a:bodyPr/>
          <a:lstStyle/>
          <a:p>
            <a:pPr/>
            <a:r>
              <a:t>Click to edit Master text styles</a:t>
            </a:r>
          </a:p>
          <a:p>
            <a:pPr lvl="1"/>
            <a:r>
              <a:t>Second level</a:t>
            </a:r>
          </a:p>
          <a:p>
            <a:pPr lvl="2"/>
            <a:r>
              <a:t>Third level</a:t>
            </a:r>
          </a:p>
          <a:p>
            <a:pPr lvl="3"/>
            <a:r>
              <a:t>Fourth level</a:t>
            </a:r>
          </a:p>
          <a:p>
            <a:pPr lvl="4"/>
            <a:r>
              <a:t>Fifth level</a:t>
            </a:r>
          </a:p>
        </p:txBody>
      </p:sp>
      <p:sp>
        <p:nvSpPr>
          <p:cNvPr id="177" name="Shape 17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42" name="Shape 42"/>
          <p:cNvSpPr/>
          <p:nvPr>
            <p:ph type="title"/>
          </p:nvPr>
        </p:nvSpPr>
        <p:spPr>
          <a:xfrm>
            <a:off x="677333" y="609600"/>
            <a:ext cx="8596670" cy="1320800"/>
          </a:xfrm>
          <a:prstGeom prst="rect">
            <a:avLst/>
          </a:prstGeom>
          <a:extLst>
            <a:ext uri="{C572A759-6A51-4108-AA02-DFA0A04FC94B}">
              <ma14:wrappingTextBoxFlag xmlns:ma14="http://schemas.microsoft.com/office/mac/drawingml/2011/main" val="1"/>
            </a:ext>
          </a:extLst>
        </p:spPr>
        <p:txBody>
          <a:bodyPr/>
          <a:lstStyle/>
          <a:p>
            <a:pPr/>
            <a:r>
              <a:t>Click to edit Master title style</a:t>
            </a:r>
          </a:p>
        </p:txBody>
      </p:sp>
      <p:sp>
        <p:nvSpPr>
          <p:cNvPr id="43" name="Shape 43"/>
          <p:cNvSpPr/>
          <p:nvPr>
            <p:ph type="body" sz="half" idx="1"/>
          </p:nvPr>
        </p:nvSpPr>
        <p:spPr>
          <a:xfrm>
            <a:off x="677333" y="2160589"/>
            <a:ext cx="8596670" cy="3880773"/>
          </a:xfrm>
          <a:prstGeom prst="rect">
            <a:avLst/>
          </a:prstGeom>
          <a:extLst>
            <a:ext uri="{C572A759-6A51-4108-AA02-DFA0A04FC94B}">
              <ma14:wrappingTextBoxFlag xmlns:ma14="http://schemas.microsoft.com/office/mac/drawingml/2011/main" val="1"/>
            </a:ext>
          </a:extLst>
        </p:spPr>
        <p:txBody>
          <a:bodyPr/>
          <a:lstStyle/>
          <a:p>
            <a:pPr/>
            <a:r>
              <a:t>Click to edit Master text styles</a:t>
            </a:r>
          </a:p>
          <a:p>
            <a:pPr lvl="1"/>
            <a:r>
              <a:t>Second level</a:t>
            </a:r>
          </a:p>
          <a:p>
            <a:pPr lvl="2"/>
            <a:r>
              <a:t>Third level</a:t>
            </a:r>
          </a:p>
          <a:p>
            <a:pPr lvl="3"/>
            <a:r>
              <a:t>Fourth level</a:t>
            </a:r>
          </a:p>
          <a:p>
            <a:pPr lvl="4"/>
            <a:r>
              <a:t>Fifth level</a:t>
            </a:r>
          </a:p>
        </p:txBody>
      </p:sp>
      <p:sp>
        <p:nvSpPr>
          <p:cNvPr id="44" name="Shape 4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51" name="Shape 51"/>
          <p:cNvSpPr/>
          <p:nvPr>
            <p:ph type="title"/>
          </p:nvPr>
        </p:nvSpPr>
        <p:spPr>
          <a:xfrm>
            <a:off x="677335" y="2700866"/>
            <a:ext cx="8596669" cy="1826582"/>
          </a:xfrm>
          <a:prstGeom prst="rect">
            <a:avLst/>
          </a:prstGeom>
          <a:extLst>
            <a:ext uri="{C572A759-6A51-4108-AA02-DFA0A04FC94B}">
              <ma14:wrappingTextBoxFlag xmlns:ma14="http://schemas.microsoft.com/office/mac/drawingml/2011/main" val="1"/>
            </a:ext>
          </a:extLst>
        </p:spPr>
        <p:txBody>
          <a:bodyPr anchor="b"/>
          <a:lstStyle>
            <a:lvl1pPr>
              <a:defRPr sz="4000"/>
            </a:lvl1pPr>
          </a:lstStyle>
          <a:p>
            <a:pPr/>
            <a:r>
              <a:t>Click to edit Master title style</a:t>
            </a:r>
          </a:p>
        </p:txBody>
      </p:sp>
      <p:sp>
        <p:nvSpPr>
          <p:cNvPr id="52" name="Shape 52"/>
          <p:cNvSpPr/>
          <p:nvPr>
            <p:ph type="body" sz="quarter" idx="1"/>
          </p:nvPr>
        </p:nvSpPr>
        <p:spPr>
          <a:xfrm>
            <a:off x="677335" y="4527448"/>
            <a:ext cx="8596669" cy="860401"/>
          </a:xfrm>
          <a:prstGeom prst="rect">
            <a:avLst/>
          </a:prstGeom>
          <a:extLst>
            <a:ext uri="{C572A759-6A51-4108-AA02-DFA0A04FC94B}">
              <ma14:wrappingTextBoxFlag xmlns:ma14="http://schemas.microsoft.com/office/mac/drawingml/2011/main" val="1"/>
            </a:ext>
          </a:extLst>
        </p:spPr>
        <p:txBody>
          <a:bodyPr/>
          <a:lstStyle>
            <a:lvl1pPr marL="0" indent="0">
              <a:buClrTx/>
              <a:buSzTx/>
              <a:buFontTx/>
              <a:buNone/>
              <a:defRPr sz="2000">
                <a:solidFill>
                  <a:srgbClr val="808080"/>
                </a:solidFill>
              </a:defRPr>
            </a:lvl1pPr>
          </a:lstStyle>
          <a:p>
            <a:pPr/>
            <a:r>
              <a:t>Click to edit Master text styles</a:t>
            </a:r>
          </a:p>
        </p:txBody>
      </p:sp>
      <p:sp>
        <p:nvSpPr>
          <p:cNvPr id="53" name="Shape 5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60" name="Shape 60"/>
          <p:cNvSpPr/>
          <p:nvPr>
            <p:ph type="title"/>
          </p:nvPr>
        </p:nvSpPr>
        <p:spPr>
          <a:xfrm>
            <a:off x="677333" y="609600"/>
            <a:ext cx="8596670" cy="1320800"/>
          </a:xfrm>
          <a:prstGeom prst="rect">
            <a:avLst/>
          </a:prstGeom>
          <a:extLst>
            <a:ext uri="{C572A759-6A51-4108-AA02-DFA0A04FC94B}">
              <ma14:wrappingTextBoxFlag xmlns:ma14="http://schemas.microsoft.com/office/mac/drawingml/2011/main" val="1"/>
            </a:ext>
          </a:extLst>
        </p:spPr>
        <p:txBody>
          <a:bodyPr/>
          <a:lstStyle/>
          <a:p>
            <a:pPr/>
            <a:r>
              <a:t>Click to edit Master title style</a:t>
            </a:r>
          </a:p>
        </p:txBody>
      </p:sp>
      <p:sp>
        <p:nvSpPr>
          <p:cNvPr id="61" name="Shape 61"/>
          <p:cNvSpPr/>
          <p:nvPr>
            <p:ph type="body" sz="quarter" idx="1"/>
          </p:nvPr>
        </p:nvSpPr>
        <p:spPr>
          <a:xfrm>
            <a:off x="677333" y="2160589"/>
            <a:ext cx="4184036" cy="3880773"/>
          </a:xfrm>
          <a:prstGeom prst="rect">
            <a:avLst/>
          </a:prstGeom>
          <a:extLst>
            <a:ext uri="{C572A759-6A51-4108-AA02-DFA0A04FC94B}">
              <ma14:wrappingTextBoxFlag xmlns:ma14="http://schemas.microsoft.com/office/mac/drawingml/2011/main" val="1"/>
            </a:ext>
          </a:extLst>
        </p:spPr>
        <p:txBody>
          <a:bodyPr/>
          <a:lstStyle/>
          <a:p>
            <a:pPr/>
            <a:r>
              <a:t>Click to edit Master text styles</a:t>
            </a:r>
          </a:p>
          <a:p>
            <a:pPr lvl="1"/>
            <a:r>
              <a:t>Second level</a:t>
            </a:r>
          </a:p>
          <a:p>
            <a:pPr lvl="2"/>
            <a:r>
              <a:t>Third level</a:t>
            </a:r>
          </a:p>
          <a:p>
            <a:pPr lvl="3"/>
            <a:r>
              <a:t>Fourth level</a:t>
            </a:r>
          </a:p>
          <a:p>
            <a:pPr lvl="4"/>
            <a:r>
              <a:t>Fifth level</a:t>
            </a:r>
          </a:p>
        </p:txBody>
      </p:sp>
      <p:sp>
        <p:nvSpPr>
          <p:cNvPr id="62" name="Shape 6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69" name="Shape 69"/>
          <p:cNvSpPr/>
          <p:nvPr>
            <p:ph type="title"/>
          </p:nvPr>
        </p:nvSpPr>
        <p:spPr>
          <a:xfrm>
            <a:off x="677333" y="609600"/>
            <a:ext cx="8596670" cy="1320800"/>
          </a:xfrm>
          <a:prstGeom prst="rect">
            <a:avLst/>
          </a:prstGeom>
          <a:extLst>
            <a:ext uri="{C572A759-6A51-4108-AA02-DFA0A04FC94B}">
              <ma14:wrappingTextBoxFlag xmlns:ma14="http://schemas.microsoft.com/office/mac/drawingml/2011/main" val="1"/>
            </a:ext>
          </a:extLst>
        </p:spPr>
        <p:txBody>
          <a:bodyPr/>
          <a:lstStyle/>
          <a:p>
            <a:pPr/>
            <a:r>
              <a:t>Click to edit Master title style</a:t>
            </a:r>
          </a:p>
        </p:txBody>
      </p:sp>
      <p:sp>
        <p:nvSpPr>
          <p:cNvPr id="70" name="Shape 70"/>
          <p:cNvSpPr/>
          <p:nvPr>
            <p:ph type="body" sz="quarter" idx="1"/>
          </p:nvPr>
        </p:nvSpPr>
        <p:spPr>
          <a:xfrm>
            <a:off x="675744" y="2160983"/>
            <a:ext cx="4185624" cy="576263"/>
          </a:xfrm>
          <a:prstGeom prst="rect">
            <a:avLst/>
          </a:prstGeom>
          <a:extLst>
            <a:ext uri="{C572A759-6A51-4108-AA02-DFA0A04FC94B}">
              <ma14:wrappingTextBoxFlag xmlns:ma14="http://schemas.microsoft.com/office/mac/drawingml/2011/main" val="1"/>
            </a:ext>
          </a:extLst>
        </p:spPr>
        <p:txBody>
          <a:bodyPr anchor="b"/>
          <a:lstStyle>
            <a:lvl1pPr marL="0" indent="0">
              <a:buClrTx/>
              <a:buSzTx/>
              <a:buFontTx/>
              <a:buNone/>
              <a:defRPr sz="2400"/>
            </a:lvl1pPr>
          </a:lstStyle>
          <a:p>
            <a:pPr/>
            <a:r>
              <a:t>Click to edit Master text styles</a:t>
            </a:r>
          </a:p>
        </p:txBody>
      </p:sp>
      <p:sp>
        <p:nvSpPr>
          <p:cNvPr id="71" name="Shape 71"/>
          <p:cNvSpPr/>
          <p:nvPr>
            <p:ph type="body" sz="quarter" idx="13"/>
          </p:nvPr>
        </p:nvSpPr>
        <p:spPr>
          <a:xfrm>
            <a:off x="5088382" y="2160983"/>
            <a:ext cx="4185619" cy="576263"/>
          </a:xfrm>
          <a:prstGeom prst="rect">
            <a:avLst/>
          </a:prstGeom>
        </p:spPr>
        <p:txBody>
          <a:bodyPr anchor="b"/>
          <a:lstStyle/>
          <a:p>
            <a:pPr marL="0" indent="0">
              <a:buClrTx/>
              <a:buSzTx/>
              <a:buFontTx/>
              <a:buNone/>
              <a:defRPr sz="2400"/>
            </a:pPr>
          </a:p>
        </p:txBody>
      </p:sp>
      <p:sp>
        <p:nvSpPr>
          <p:cNvPr id="72" name="Shape 7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79" name="Shape 79"/>
          <p:cNvSpPr/>
          <p:nvPr>
            <p:ph type="title"/>
          </p:nvPr>
        </p:nvSpPr>
        <p:spPr>
          <a:xfrm>
            <a:off x="677333" y="609600"/>
            <a:ext cx="8596670" cy="1320800"/>
          </a:xfrm>
          <a:prstGeom prst="rect">
            <a:avLst/>
          </a:prstGeom>
          <a:extLst>
            <a:ext uri="{C572A759-6A51-4108-AA02-DFA0A04FC94B}">
              <ma14:wrappingTextBoxFlag xmlns:ma14="http://schemas.microsoft.com/office/mac/drawingml/2011/main" val="1"/>
            </a:ext>
          </a:extLst>
        </p:spPr>
        <p:txBody>
          <a:bodyPr/>
          <a:lstStyle/>
          <a:p>
            <a:pPr/>
            <a:r>
              <a:t>Click to edit Master title style</a:t>
            </a:r>
          </a:p>
        </p:txBody>
      </p:sp>
      <p:sp>
        <p:nvSpPr>
          <p:cNvPr id="80" name="Shape 8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87" name="Shape 8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94" name="Shape 94"/>
          <p:cNvSpPr/>
          <p:nvPr>
            <p:ph type="title"/>
          </p:nvPr>
        </p:nvSpPr>
        <p:spPr>
          <a:xfrm>
            <a:off x="677333" y="1498603"/>
            <a:ext cx="3854529" cy="1278467"/>
          </a:xfrm>
          <a:prstGeom prst="rect">
            <a:avLst/>
          </a:prstGeom>
          <a:extLst>
            <a:ext uri="{C572A759-6A51-4108-AA02-DFA0A04FC94B}">
              <ma14:wrappingTextBoxFlag xmlns:ma14="http://schemas.microsoft.com/office/mac/drawingml/2011/main" val="1"/>
            </a:ext>
          </a:extLst>
        </p:spPr>
        <p:txBody>
          <a:bodyPr anchor="b"/>
          <a:lstStyle>
            <a:lvl1pPr>
              <a:defRPr sz="2000"/>
            </a:lvl1pPr>
          </a:lstStyle>
          <a:p>
            <a:pPr/>
            <a:r>
              <a:t>Click to edit Master title style</a:t>
            </a:r>
          </a:p>
        </p:txBody>
      </p:sp>
      <p:sp>
        <p:nvSpPr>
          <p:cNvPr id="95" name="Shape 95"/>
          <p:cNvSpPr/>
          <p:nvPr>
            <p:ph type="body" sz="half" idx="1"/>
          </p:nvPr>
        </p:nvSpPr>
        <p:spPr>
          <a:xfrm>
            <a:off x="4760460" y="514923"/>
            <a:ext cx="4513543" cy="5526439"/>
          </a:xfrm>
          <a:prstGeom prst="rect">
            <a:avLst/>
          </a:prstGeom>
          <a:extLst>
            <a:ext uri="{C572A759-6A51-4108-AA02-DFA0A04FC94B}">
              <ma14:wrappingTextBoxFlag xmlns:ma14="http://schemas.microsoft.com/office/mac/drawingml/2011/main" val="1"/>
            </a:ext>
          </a:extLst>
        </p:spPr>
        <p:txBody>
          <a:bodyPr/>
          <a:lstStyle/>
          <a:p>
            <a:pPr/>
            <a:r>
              <a:t>Click to edit Master text styles</a:t>
            </a:r>
          </a:p>
          <a:p>
            <a:pPr lvl="1"/>
            <a:r>
              <a:t>Second level</a:t>
            </a:r>
          </a:p>
          <a:p>
            <a:pPr lvl="2"/>
            <a:r>
              <a:t>Third level</a:t>
            </a:r>
          </a:p>
          <a:p>
            <a:pPr lvl="3"/>
            <a:r>
              <a:t>Fourth level</a:t>
            </a:r>
          </a:p>
          <a:p>
            <a:pPr lvl="4"/>
            <a:r>
              <a:t>Fifth level</a:t>
            </a:r>
          </a:p>
        </p:txBody>
      </p:sp>
      <p:sp>
        <p:nvSpPr>
          <p:cNvPr id="96" name="Shape 96"/>
          <p:cNvSpPr/>
          <p:nvPr>
            <p:ph type="body" sz="quarter" idx="13"/>
          </p:nvPr>
        </p:nvSpPr>
        <p:spPr>
          <a:xfrm>
            <a:off x="677334" y="2777069"/>
            <a:ext cx="3854528" cy="2584450"/>
          </a:xfrm>
          <a:prstGeom prst="rect">
            <a:avLst/>
          </a:prstGeom>
        </p:spPr>
        <p:txBody>
          <a:bodyPr/>
          <a:lstStyle/>
          <a:p>
            <a:pPr marL="0" indent="0">
              <a:buClrTx/>
              <a:buSzTx/>
              <a:buFontTx/>
              <a:buNone/>
              <a:defRPr sz="1400"/>
            </a:pPr>
          </a:p>
        </p:txBody>
      </p:sp>
      <p:sp>
        <p:nvSpPr>
          <p:cNvPr id="97" name="Shape 9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104" name="Shape 104"/>
          <p:cNvSpPr/>
          <p:nvPr>
            <p:ph type="title"/>
          </p:nvPr>
        </p:nvSpPr>
        <p:spPr>
          <a:xfrm>
            <a:off x="677333" y="4800600"/>
            <a:ext cx="8596668" cy="566738"/>
          </a:xfrm>
          <a:prstGeom prst="rect">
            <a:avLst/>
          </a:prstGeom>
          <a:extLst>
            <a:ext uri="{C572A759-6A51-4108-AA02-DFA0A04FC94B}">
              <ma14:wrappingTextBoxFlag xmlns:ma14="http://schemas.microsoft.com/office/mac/drawingml/2011/main" val="1"/>
            </a:ext>
          </a:extLst>
        </p:spPr>
        <p:txBody>
          <a:bodyPr anchor="b"/>
          <a:lstStyle>
            <a:lvl1pPr>
              <a:defRPr sz="2400"/>
            </a:lvl1pPr>
          </a:lstStyle>
          <a:p>
            <a:pPr/>
            <a:r>
              <a:t>Click to edit Master title style</a:t>
            </a:r>
          </a:p>
        </p:txBody>
      </p:sp>
      <p:sp>
        <p:nvSpPr>
          <p:cNvPr id="105" name="Shape 105"/>
          <p:cNvSpPr/>
          <p:nvPr>
            <p:ph type="pic" sz="half" idx="13"/>
          </p:nvPr>
        </p:nvSpPr>
        <p:spPr>
          <a:xfrm>
            <a:off x="677333" y="609600"/>
            <a:ext cx="8596670" cy="3845718"/>
          </a:xfrm>
          <a:prstGeom prst="rect">
            <a:avLst/>
          </a:prstGeom>
        </p:spPr>
        <p:txBody>
          <a:bodyPr lIns="91439" rIns="91439">
            <a:noAutofit/>
          </a:bodyPr>
          <a:lstStyle/>
          <a:p>
            <a:pPr/>
          </a:p>
        </p:txBody>
      </p:sp>
      <p:sp>
        <p:nvSpPr>
          <p:cNvPr id="106" name="Shape 106"/>
          <p:cNvSpPr/>
          <p:nvPr>
            <p:ph type="body" sz="quarter" idx="1"/>
          </p:nvPr>
        </p:nvSpPr>
        <p:spPr>
          <a:xfrm>
            <a:off x="677333" y="5367337"/>
            <a:ext cx="8596668" cy="674025"/>
          </a:xfrm>
          <a:prstGeom prst="rect">
            <a:avLst/>
          </a:prstGeom>
          <a:extLst>
            <a:ext uri="{C572A759-6A51-4108-AA02-DFA0A04FC94B}">
              <ma14:wrappingTextBoxFlag xmlns:ma14="http://schemas.microsoft.com/office/mac/drawingml/2011/main" val="1"/>
            </a:ext>
          </a:extLst>
        </p:spPr>
        <p:txBody>
          <a:bodyPr/>
          <a:lstStyle>
            <a:lvl1pPr marL="0" indent="0">
              <a:buClrTx/>
              <a:buSzTx/>
              <a:buFontTx/>
              <a:buNone/>
              <a:defRPr sz="1200"/>
            </a:lvl1pPr>
          </a:lstStyle>
          <a:p>
            <a:pPr/>
            <a:r>
              <a:t>Click to edit Master text styles</a:t>
            </a:r>
          </a:p>
        </p:txBody>
      </p:sp>
      <p:sp>
        <p:nvSpPr>
          <p:cNvPr id="107" name="Shape 10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grpSp>
        <p:nvGrpSpPr>
          <p:cNvPr id="12" name="Group 12"/>
          <p:cNvGrpSpPr/>
          <p:nvPr/>
        </p:nvGrpSpPr>
        <p:grpSpPr>
          <a:xfrm>
            <a:off x="-1" y="-8468"/>
            <a:ext cx="12192002" cy="6866469"/>
            <a:chOff x="0" y="0"/>
            <a:chExt cx="12192000" cy="6866467"/>
          </a:xfrm>
        </p:grpSpPr>
        <p:sp>
          <p:nvSpPr>
            <p:cNvPr id="2" name="Shape 2"/>
            <p:cNvSpPr/>
            <p:nvPr/>
          </p:nvSpPr>
          <p:spPr>
            <a:xfrm>
              <a:off x="9371012" y="8466"/>
              <a:ext cx="1219201" cy="6858002"/>
            </a:xfrm>
            <a:prstGeom prst="line">
              <a:avLst/>
            </a:prstGeom>
            <a:noFill/>
            <a:ln w="9525" cap="rnd">
              <a:solidFill>
                <a:srgbClr val="BFBFBF"/>
              </a:solidFill>
              <a:prstDash val="solid"/>
              <a:round/>
            </a:ln>
            <a:effectLst/>
          </p:spPr>
          <p:txBody>
            <a:bodyPr wrap="square" lIns="45719" tIns="45719" rIns="45719" bIns="45719" numCol="1" anchor="t">
              <a:noAutofit/>
            </a:bodyPr>
            <a:lstStyle/>
            <a:p>
              <a:pPr/>
            </a:p>
          </p:txBody>
        </p:sp>
        <p:sp>
          <p:nvSpPr>
            <p:cNvPr id="3" name="Shape 3"/>
            <p:cNvSpPr/>
            <p:nvPr/>
          </p:nvSpPr>
          <p:spPr>
            <a:xfrm flipH="1">
              <a:off x="7425267" y="3689879"/>
              <a:ext cx="4763559" cy="3176588"/>
            </a:xfrm>
            <a:prstGeom prst="line">
              <a:avLst/>
            </a:prstGeom>
            <a:noFill/>
            <a:ln w="9525" cap="rnd">
              <a:solidFill>
                <a:srgbClr val="D9D9D9"/>
              </a:solidFill>
              <a:prstDash val="solid"/>
              <a:round/>
            </a:ln>
            <a:effectLst/>
          </p:spPr>
          <p:txBody>
            <a:bodyPr wrap="square" lIns="45719" tIns="45719" rIns="45719" bIns="45719" numCol="1" anchor="t">
              <a:noAutofit/>
            </a:bodyPr>
            <a:lstStyle/>
            <a:p>
              <a:pPr/>
            </a:p>
          </p:txBody>
        </p:sp>
        <p:sp>
          <p:nvSpPr>
            <p:cNvPr id="4" name="Shape 4"/>
            <p:cNvSpPr/>
            <p:nvPr/>
          </p:nvSpPr>
          <p:spPr>
            <a:xfrm>
              <a:off x="9181476" y="0"/>
              <a:ext cx="3007350"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692" y="0"/>
                  </a:moveTo>
                  <a:lnTo>
                    <a:pt x="21600" y="0"/>
                  </a:lnTo>
                  <a:lnTo>
                    <a:pt x="21600" y="21600"/>
                  </a:lnTo>
                  <a:lnTo>
                    <a:pt x="0" y="21600"/>
                  </a:lnTo>
                  <a:lnTo>
                    <a:pt x="14692" y="0"/>
                  </a:lnTo>
                  <a:close/>
                </a:path>
              </a:pathLst>
            </a:custGeom>
            <a:solidFill>
              <a:schemeClr val="accent1">
                <a:alpha val="30000"/>
              </a:schemeClr>
            </a:solidFill>
            <a:ln w="12700" cap="flat">
              <a:noFill/>
              <a:miter lim="400000"/>
            </a:ln>
            <a:effectLst/>
          </p:spPr>
          <p:txBody>
            <a:bodyPr wrap="square" lIns="45719" tIns="45719" rIns="45719" bIns="45719" numCol="1" anchor="t">
              <a:noAutofit/>
            </a:bodyPr>
            <a:lstStyle/>
            <a:p>
              <a:pPr/>
            </a:p>
          </p:txBody>
        </p:sp>
        <p:sp>
          <p:nvSpPr>
            <p:cNvPr id="5" name="Shape 5"/>
            <p:cNvSpPr/>
            <p:nvPr/>
          </p:nvSpPr>
          <p:spPr>
            <a:xfrm>
              <a:off x="9603441" y="0"/>
              <a:ext cx="2588560"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10092" y="21600"/>
                  </a:lnTo>
                  <a:lnTo>
                    <a:pt x="0" y="0"/>
                  </a:lnTo>
                  <a:close/>
                </a:path>
              </a:pathLst>
            </a:custGeom>
            <a:solidFill>
              <a:schemeClr val="accent1">
                <a:alpha val="20000"/>
              </a:schemeClr>
            </a:solidFill>
            <a:ln w="12700" cap="flat">
              <a:noFill/>
              <a:miter lim="400000"/>
            </a:ln>
            <a:effectLst/>
          </p:spPr>
          <p:txBody>
            <a:bodyPr wrap="square" lIns="45719" tIns="45719" rIns="45719" bIns="45719" numCol="1" anchor="t">
              <a:noAutofit/>
            </a:bodyPr>
            <a:lstStyle/>
            <a:p>
              <a:pPr/>
            </a:p>
          </p:txBody>
        </p:sp>
        <p:sp>
          <p:nvSpPr>
            <p:cNvPr id="6" name="Shape 6"/>
            <p:cNvSpPr/>
            <p:nvPr/>
          </p:nvSpPr>
          <p:spPr>
            <a:xfrm>
              <a:off x="8932333" y="3056466"/>
              <a:ext cx="3259668" cy="38100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0"/>
                  </a:lnTo>
                  <a:lnTo>
                    <a:pt x="21600" y="21600"/>
                  </a:lnTo>
                  <a:close/>
                </a:path>
              </a:pathLst>
            </a:custGeom>
            <a:solidFill>
              <a:schemeClr val="accent2">
                <a:alpha val="72000"/>
              </a:schemeClr>
            </a:solidFill>
            <a:ln w="12700" cap="flat">
              <a:noFill/>
              <a:miter lim="400000"/>
            </a:ln>
            <a:effectLst/>
          </p:spPr>
          <p:txBody>
            <a:bodyPr wrap="square" lIns="45719" tIns="45719" rIns="45719" bIns="45719" numCol="1" anchor="t">
              <a:noAutofit/>
            </a:bodyPr>
            <a:lstStyle/>
            <a:p>
              <a:pPr/>
            </a:p>
          </p:txBody>
        </p:sp>
        <p:sp>
          <p:nvSpPr>
            <p:cNvPr id="7" name="Shape 7"/>
            <p:cNvSpPr/>
            <p:nvPr/>
          </p:nvSpPr>
          <p:spPr>
            <a:xfrm>
              <a:off x="9334500" y="0"/>
              <a:ext cx="2854327"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18697" y="21600"/>
                  </a:lnTo>
                  <a:lnTo>
                    <a:pt x="0" y="0"/>
                  </a:lnTo>
                  <a:close/>
                </a:path>
              </a:pathLst>
            </a:custGeom>
            <a:solidFill>
              <a:srgbClr val="3F7819">
                <a:alpha val="70000"/>
              </a:srgbClr>
            </a:solidFill>
            <a:ln w="12700" cap="flat">
              <a:noFill/>
              <a:miter lim="400000"/>
            </a:ln>
            <a:effectLst/>
          </p:spPr>
          <p:txBody>
            <a:bodyPr wrap="square" lIns="45719" tIns="45719" rIns="45719" bIns="45719" numCol="1" anchor="t">
              <a:noAutofit/>
            </a:bodyPr>
            <a:lstStyle/>
            <a:p>
              <a:pPr/>
            </a:p>
          </p:txBody>
        </p:sp>
        <p:sp>
          <p:nvSpPr>
            <p:cNvPr id="8" name="Shape 8"/>
            <p:cNvSpPr/>
            <p:nvPr/>
          </p:nvSpPr>
          <p:spPr>
            <a:xfrm>
              <a:off x="10898730" y="0"/>
              <a:ext cx="1290095"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7073" y="0"/>
                  </a:moveTo>
                  <a:lnTo>
                    <a:pt x="21600" y="0"/>
                  </a:lnTo>
                  <a:lnTo>
                    <a:pt x="21600" y="21600"/>
                  </a:lnTo>
                  <a:lnTo>
                    <a:pt x="0" y="21600"/>
                  </a:lnTo>
                  <a:lnTo>
                    <a:pt x="17073" y="0"/>
                  </a:lnTo>
                  <a:close/>
                </a:path>
              </a:pathLst>
            </a:custGeom>
            <a:solidFill>
              <a:srgbClr val="C0E474">
                <a:alpha val="70000"/>
              </a:srgbClr>
            </a:solidFill>
            <a:ln w="12700" cap="flat">
              <a:noFill/>
              <a:miter lim="400000"/>
            </a:ln>
            <a:effectLst/>
          </p:spPr>
          <p:txBody>
            <a:bodyPr wrap="square" lIns="45719" tIns="45719" rIns="45719" bIns="45719" numCol="1" anchor="t">
              <a:noAutofit/>
            </a:bodyPr>
            <a:lstStyle/>
            <a:p>
              <a:pPr/>
            </a:p>
          </p:txBody>
        </p:sp>
        <p:sp>
          <p:nvSpPr>
            <p:cNvPr id="9" name="Shape 9"/>
            <p:cNvSpPr/>
            <p:nvPr/>
          </p:nvSpPr>
          <p:spPr>
            <a:xfrm>
              <a:off x="10938999" y="0"/>
              <a:ext cx="1249826" cy="68664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19173" y="21600"/>
                  </a:lnTo>
                  <a:lnTo>
                    <a:pt x="0" y="0"/>
                  </a:lnTo>
                  <a:close/>
                </a:path>
              </a:pathLst>
            </a:custGeom>
            <a:solidFill>
              <a:schemeClr val="accent1">
                <a:alpha val="64999"/>
              </a:schemeClr>
            </a:solidFill>
            <a:ln w="12700" cap="flat">
              <a:noFill/>
              <a:miter lim="400000"/>
            </a:ln>
            <a:effectLst/>
          </p:spPr>
          <p:txBody>
            <a:bodyPr wrap="square" lIns="45719" tIns="45719" rIns="45719" bIns="45719" numCol="1" anchor="t">
              <a:noAutofit/>
            </a:bodyPr>
            <a:lstStyle/>
            <a:p>
              <a:pPr/>
            </a:p>
          </p:txBody>
        </p:sp>
        <p:sp>
          <p:nvSpPr>
            <p:cNvPr id="10" name="Shape 10"/>
            <p:cNvSpPr/>
            <p:nvPr/>
          </p:nvSpPr>
          <p:spPr>
            <a:xfrm>
              <a:off x="10371666" y="3598333"/>
              <a:ext cx="1817160" cy="32681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21600" y="0"/>
                  </a:lnTo>
                  <a:lnTo>
                    <a:pt x="21600" y="21600"/>
                  </a:lnTo>
                  <a:close/>
                </a:path>
              </a:pathLst>
            </a:custGeom>
            <a:solidFill>
              <a:schemeClr val="accent1">
                <a:alpha val="80000"/>
              </a:schemeClr>
            </a:solidFill>
            <a:ln w="12700" cap="flat">
              <a:noFill/>
              <a:miter lim="400000"/>
            </a:ln>
            <a:effectLst/>
          </p:spPr>
          <p:txBody>
            <a:bodyPr wrap="square" lIns="45719" tIns="45719" rIns="45719" bIns="45719" numCol="1" anchor="t">
              <a:noAutofit/>
            </a:bodyPr>
            <a:lstStyle/>
            <a:p>
              <a:pPr/>
            </a:p>
          </p:txBody>
        </p:sp>
        <p:sp>
          <p:nvSpPr>
            <p:cNvPr id="11" name="Shape 11"/>
            <p:cNvSpPr/>
            <p:nvPr/>
          </p:nvSpPr>
          <p:spPr>
            <a:xfrm>
              <a:off x="-1" y="4021666"/>
              <a:ext cx="448734" cy="28448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0" y="0"/>
                  </a:lnTo>
                  <a:lnTo>
                    <a:pt x="21600" y="21600"/>
                  </a:lnTo>
                  <a:close/>
                </a:path>
              </a:pathLst>
            </a:custGeom>
            <a:solidFill>
              <a:schemeClr val="accent1">
                <a:alpha val="85000"/>
              </a:schemeClr>
            </a:solidFill>
            <a:ln w="12700" cap="flat">
              <a:noFill/>
              <a:miter lim="400000"/>
            </a:ln>
            <a:effectLst/>
          </p:spPr>
          <p:txBody>
            <a:bodyPr wrap="square" lIns="45719" tIns="45719" rIns="45719" bIns="45719" numCol="1" anchor="t">
              <a:noAutofit/>
            </a:bodyPr>
            <a:lstStyle/>
            <a:p>
              <a:pPr/>
            </a:p>
          </p:txBody>
        </p:sp>
      </p:grpSp>
      <p:sp>
        <p:nvSpPr>
          <p:cNvPr id="13" name="Shape 13"/>
          <p:cNvSpPr/>
          <p:nvPr>
            <p:ph type="title"/>
          </p:nvPr>
        </p:nvSpPr>
        <p:spPr>
          <a:xfrm>
            <a:off x="609600" y="274637"/>
            <a:ext cx="10972800" cy="1325564"/>
          </a:xfrm>
          <a:prstGeom prst="rect">
            <a:avLst/>
          </a:prstGeom>
          <a:ln w="12700">
            <a:miter lim="400000"/>
          </a:ln>
        </p:spPr>
        <p:txBody>
          <a:bodyPr lIns="45719" rIns="45719">
            <a:normAutofit fontScale="100000" lnSpcReduction="0"/>
          </a:bodyPr>
          <a:lstStyle/>
          <a:p>
            <a:pPr/>
          </a:p>
        </p:txBody>
      </p:sp>
      <p:sp>
        <p:nvSpPr>
          <p:cNvPr id="14" name="Shape 14"/>
          <p:cNvSpPr/>
          <p:nvPr>
            <p:ph type="body" idx="1"/>
          </p:nvPr>
        </p:nvSpPr>
        <p:spPr>
          <a:xfrm>
            <a:off x="609600" y="1600200"/>
            <a:ext cx="10972800" cy="5257800"/>
          </a:xfrm>
          <a:prstGeom prst="rect">
            <a:avLst/>
          </a:prstGeom>
          <a:ln w="12700">
            <a:miter lim="400000"/>
          </a:ln>
        </p:spPr>
        <p:txBody>
          <a:bodyPr lIns="45719" rIns="45719">
            <a:normAutofit fontScale="100000" lnSpcReduction="0"/>
          </a:bodyPr>
          <a:lstStyle/>
          <a:p>
            <a:pPr/>
          </a:p>
        </p:txBody>
      </p:sp>
      <p:sp>
        <p:nvSpPr>
          <p:cNvPr id="15" name="Shape 15"/>
          <p:cNvSpPr/>
          <p:nvPr>
            <p:ph type="sldNum" sz="quarter" idx="2"/>
          </p:nvPr>
        </p:nvSpPr>
        <p:spPr>
          <a:xfrm>
            <a:off x="9049981" y="6114704"/>
            <a:ext cx="224022" cy="218441"/>
          </a:xfrm>
          <a:prstGeom prst="rect">
            <a:avLst/>
          </a:prstGeom>
          <a:ln w="12700">
            <a:miter lim="400000"/>
          </a:ln>
        </p:spPr>
        <p:txBody>
          <a:bodyPr wrap="none" lIns="45719" rIns="45719" anchor="ctr">
            <a:spAutoFit/>
          </a:bodyPr>
          <a:lstStyle>
            <a:lvl1pPr algn="r">
              <a:defRPr sz="900">
                <a:solidFill>
                  <a:schemeClr val="accent1"/>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1pPr>
      <a:lvl2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2pPr>
      <a:lvl3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3pPr>
      <a:lvl4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4pPr>
      <a:lvl5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5pPr>
      <a:lvl6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6pPr>
      <a:lvl7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7pPr>
      <a:lvl8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8pPr>
      <a:lvl9pPr marL="0" marR="0" indent="0" algn="l" defTabSz="457200" rtl="0" latinLnBrk="0">
        <a:lnSpc>
          <a:spcPct val="100000"/>
        </a:lnSpc>
        <a:spcBef>
          <a:spcPts val="0"/>
        </a:spcBef>
        <a:spcAft>
          <a:spcPts val="0"/>
        </a:spcAft>
        <a:buClrTx/>
        <a:buSzTx/>
        <a:buFontTx/>
        <a:buNone/>
        <a:tabLst/>
        <a:defRPr b="0" baseline="0" cap="none" i="0" spc="0" strike="noStrike" sz="3600" u="none">
          <a:ln>
            <a:noFill/>
          </a:ln>
          <a:solidFill>
            <a:schemeClr val="accent1"/>
          </a:solidFill>
          <a:uFillTx/>
          <a:latin typeface="+mj-lt"/>
          <a:ea typeface="+mj-ea"/>
          <a:cs typeface="+mj-cs"/>
          <a:sym typeface="Trebuchet MS"/>
        </a:defRPr>
      </a:lvl9pPr>
    </p:titleStyle>
    <p:bodyStyle>
      <a:lvl1pPr marL="342900" marR="0" indent="-342900"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1pPr>
      <a:lvl2pPr marL="778668" marR="0" indent="-321468"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2pPr>
      <a:lvl3pPr marL="1208314" marR="0" indent="-293914"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3pPr>
      <a:lvl4pPr marL="1714500" marR="0" indent="-342900"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4pPr>
      <a:lvl5pPr marL="2171700" marR="0" indent="-342900"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5pPr>
      <a:lvl6pPr marL="2628900" marR="0" indent="-342900"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6pPr>
      <a:lvl7pPr marL="3086100" marR="0" indent="-342900"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7pPr>
      <a:lvl8pPr marL="3543300" marR="0" indent="-342900"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8pPr>
      <a:lvl9pPr marL="4000500" marR="0" indent="-342900" algn="l" defTabSz="457200" rtl="0" latinLnBrk="0">
        <a:lnSpc>
          <a:spcPct val="100000"/>
        </a:lnSpc>
        <a:spcBef>
          <a:spcPts val="1000"/>
        </a:spcBef>
        <a:spcAft>
          <a:spcPts val="0"/>
        </a:spcAft>
        <a:buClr>
          <a:schemeClr val="accent1"/>
        </a:buClr>
        <a:buSzPct val="80000"/>
        <a:buFont typeface="Wingdings 3"/>
        <a:buChar char=""/>
        <a:tabLst/>
        <a:defRPr b="0" baseline="0" cap="none" i="0" spc="0" strike="noStrike" sz="1800" u="none">
          <a:ln>
            <a:noFill/>
          </a:ln>
          <a:solidFill>
            <a:srgbClr val="404040"/>
          </a:solidFill>
          <a:uFillTx/>
          <a:latin typeface="+mj-lt"/>
          <a:ea typeface="+mj-ea"/>
          <a:cs typeface="+mj-cs"/>
          <a:sym typeface="Trebuchet MS"/>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1pPr>
      <a:lvl2pPr marL="0" marR="0" indent="45720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2pPr>
      <a:lvl3pPr marL="0" marR="0" indent="91440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3pPr>
      <a:lvl4pPr marL="0" marR="0" indent="137160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4pPr>
      <a:lvl5pPr marL="0" marR="0" indent="182880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5pPr>
      <a:lvl6pPr marL="0" marR="0" indent="228600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6pPr>
      <a:lvl7pPr marL="0" marR="0" indent="274320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7pPr>
      <a:lvl8pPr marL="0" marR="0" indent="320040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8pPr>
      <a:lvl9pPr marL="0" marR="0" indent="3657600" algn="r" defTabSz="457200" rtl="0" latinLnBrk="0">
        <a:lnSpc>
          <a:spcPct val="100000"/>
        </a:lnSpc>
        <a:spcBef>
          <a:spcPts val="0"/>
        </a:spcBef>
        <a:spcAft>
          <a:spcPts val="0"/>
        </a:spcAft>
        <a:buClrTx/>
        <a:buSzTx/>
        <a:buFontTx/>
        <a:buNone/>
        <a:tabLst/>
        <a:defRPr b="0" baseline="0" cap="none" i="0" spc="0" strike="noStrike" sz="900" u="none">
          <a:ln>
            <a:noFill/>
          </a:ln>
          <a:solidFill>
            <a:schemeClr val="tx1"/>
          </a:solidFill>
          <a:uFillTx/>
          <a:latin typeface="+mn-lt"/>
          <a:ea typeface="+mn-ea"/>
          <a:cs typeface="+mn-cs"/>
          <a:sym typeface="Trebuchet M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bs.org/parents/education/learning-disabilities/strategies-for-learning-disabilities/assistive-technology/" TargetMode="External"/><Relationship Id="rId3" Type="http://schemas.openxmlformats.org/officeDocument/2006/relationships/hyperlink" Target="http://www.pbs.org/parents/education/learning-disabilities/strategies-for-learning-disabilities/assistive-technology-devices/" TargetMode="External"/><Relationship Id="rId4" Type="http://schemas.openxmlformats.org/officeDocument/2006/relationships/hyperlink" Target="http://www.pacer.org/stc/pubs/reallyusefultech.pdf"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o_mvO6EQ0tM" TargetMode="External"/><Relationship Id="rId3" Type="http://schemas.openxmlformats.org/officeDocument/2006/relationships/image" Target="../media/image4.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ph type="ctrTitle"/>
          </p:nvPr>
        </p:nvSpPr>
        <p:spPr>
          <a:xfrm>
            <a:off x="1507067" y="2404534"/>
            <a:ext cx="7766937" cy="1646303"/>
          </a:xfrm>
          <a:prstGeom prst="rect">
            <a:avLst/>
          </a:prstGeom>
        </p:spPr>
        <p:txBody>
          <a:bodyPr/>
          <a:lstStyle/>
          <a:p>
            <a:pPr/>
            <a:r>
              <a:t>Assistive Technology</a:t>
            </a:r>
          </a:p>
        </p:txBody>
      </p:sp>
      <p:sp>
        <p:nvSpPr>
          <p:cNvPr id="187" name="Shape 187"/>
          <p:cNvSpPr/>
          <p:nvPr>
            <p:ph type="subTitle" sz="quarter" idx="1"/>
          </p:nvPr>
        </p:nvSpPr>
        <p:spPr>
          <a:xfrm>
            <a:off x="1507067" y="4050832"/>
            <a:ext cx="7766937" cy="1096900"/>
          </a:xfrm>
          <a:prstGeom prst="rect">
            <a:avLst/>
          </a:prstGeom>
        </p:spPr>
        <p:txBody>
          <a:bodyPr/>
          <a:lstStyle/>
          <a:p>
            <a:pPr/>
            <a:r>
              <a:t>Tia Holmes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19" name="image7.png"/>
          <p:cNvPicPr>
            <a:picLocks noChangeAspect="1"/>
          </p:cNvPicPr>
          <p:nvPr/>
        </p:nvPicPr>
        <p:blipFill>
          <a:blip r:embed="rId2">
            <a:extLst/>
          </a:blip>
          <a:stretch>
            <a:fillRect/>
          </a:stretch>
        </p:blipFill>
        <p:spPr>
          <a:xfrm>
            <a:off x="2621072" y="3947764"/>
            <a:ext cx="4709192" cy="2799623"/>
          </a:xfrm>
          <a:prstGeom prst="rect">
            <a:avLst/>
          </a:prstGeom>
          <a:ln w="12700">
            <a:miter lim="400000"/>
          </a:ln>
        </p:spPr>
      </p:pic>
      <p:sp>
        <p:nvSpPr>
          <p:cNvPr id="220" name="Shape 220"/>
          <p:cNvSpPr/>
          <p:nvPr>
            <p:ph type="title"/>
          </p:nvPr>
        </p:nvSpPr>
        <p:spPr>
          <a:xfrm>
            <a:off x="677333" y="609600"/>
            <a:ext cx="8596670" cy="1320800"/>
          </a:xfrm>
          <a:prstGeom prst="rect">
            <a:avLst/>
          </a:prstGeom>
        </p:spPr>
        <p:txBody>
          <a:bodyPr/>
          <a:lstStyle/>
          <a:p>
            <a:pPr/>
            <a:r>
              <a:t>Making a Difference 	</a:t>
            </a:r>
          </a:p>
        </p:txBody>
      </p:sp>
      <p:sp>
        <p:nvSpPr>
          <p:cNvPr id="221" name="Shape 221"/>
          <p:cNvSpPr/>
          <p:nvPr>
            <p:ph type="body" sz="half" idx="1"/>
          </p:nvPr>
        </p:nvSpPr>
        <p:spPr>
          <a:xfrm>
            <a:off x="677333" y="2160589"/>
            <a:ext cx="8596670" cy="3880773"/>
          </a:xfrm>
          <a:prstGeom prst="rect">
            <a:avLst/>
          </a:prstGeom>
        </p:spPr>
        <p:txBody>
          <a:bodyPr/>
          <a:lstStyle/>
          <a:p>
            <a:pPr/>
            <a:r>
              <a:t>Assistive technology has so many positive impacts and can truly change a person’s life</a:t>
            </a:r>
          </a:p>
          <a:p>
            <a:pPr/>
            <a:r>
              <a:t>Allows people with disabilities to live and learn with their peers and to keep up with people who don’t have disabilities</a:t>
            </a:r>
          </a:p>
          <a:p>
            <a:pPr/>
            <a:r>
              <a:t>AT can be costly, but giving someone the power to learn, speak, write, or live independently is truly priceless</a:t>
            </a:r>
          </a:p>
        </p:txBody>
      </p:sp>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3" name="Shape 223"/>
          <p:cNvSpPr/>
          <p:nvPr>
            <p:ph type="title"/>
          </p:nvPr>
        </p:nvSpPr>
        <p:spPr>
          <a:xfrm>
            <a:off x="677334" y="2700866"/>
            <a:ext cx="8596670" cy="1826582"/>
          </a:xfrm>
          <a:prstGeom prst="rect">
            <a:avLst/>
          </a:prstGeom>
        </p:spPr>
        <p:txBody>
          <a:bodyPr/>
          <a:lstStyle/>
          <a:p>
            <a:pPr/>
            <a:r>
              <a:t>Questions?</a:t>
            </a:r>
          </a:p>
        </p:txBody>
      </p:sp>
      <p:sp>
        <p:nvSpPr>
          <p:cNvPr id="224" name="Shape 224"/>
          <p:cNvSpPr/>
          <p:nvPr>
            <p:ph type="body" sz="quarter" idx="1"/>
          </p:nvPr>
        </p:nvSpPr>
        <p:spPr>
          <a:xfrm>
            <a:off x="677334" y="4527448"/>
            <a:ext cx="8596670" cy="860401"/>
          </a:xfrm>
          <a:prstGeom prst="rect">
            <a:avLst/>
          </a:prstGeom>
        </p:spPr>
        <p:txBody>
          <a:bodyPr/>
          <a:lstStyle/>
          <a:p>
            <a:pPr/>
          </a:p>
        </p:txBody>
      </p:sp>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6" name="Shape 226"/>
          <p:cNvSpPr/>
          <p:nvPr>
            <p:ph type="title"/>
          </p:nvPr>
        </p:nvSpPr>
        <p:spPr>
          <a:xfrm>
            <a:off x="677333" y="609600"/>
            <a:ext cx="8596670" cy="1320800"/>
          </a:xfrm>
          <a:prstGeom prst="rect">
            <a:avLst/>
          </a:prstGeom>
        </p:spPr>
        <p:txBody>
          <a:bodyPr/>
          <a:lstStyle/>
          <a:p>
            <a:pPr/>
            <a:r>
              <a:t>Citations	</a:t>
            </a:r>
          </a:p>
        </p:txBody>
      </p:sp>
      <p:sp>
        <p:nvSpPr>
          <p:cNvPr id="227" name="Shape 227"/>
          <p:cNvSpPr/>
          <p:nvPr>
            <p:ph type="body" sz="half" idx="1"/>
          </p:nvPr>
        </p:nvSpPr>
        <p:spPr>
          <a:xfrm>
            <a:off x="677333" y="2160589"/>
            <a:ext cx="8596670" cy="3880773"/>
          </a:xfrm>
          <a:prstGeom prst="rect">
            <a:avLst/>
          </a:prstGeom>
        </p:spPr>
        <p:txBody>
          <a:bodyPr/>
          <a:lstStyle/>
          <a:p>
            <a:pPr/>
            <a:r>
              <a:rPr u="sng">
                <a:solidFill>
                  <a:srgbClr val="99CA3C"/>
                </a:solidFill>
                <a:uFill>
                  <a:solidFill>
                    <a:srgbClr val="99CA3C"/>
                  </a:solidFill>
                </a:uFill>
                <a:hlinkClick r:id="rId2" invalidUrl="" action="" tgtFrame="" tooltip="" history="1" highlightClick="0" endSnd="0"/>
              </a:rPr>
              <a:t>http://www.pbs.org/parents/education/learning-disabilities/strategies-for-learning-disabilities/assistive-technology</a:t>
            </a:r>
            <a:r>
              <a:rPr u="sng">
                <a:solidFill>
                  <a:srgbClr val="99CA3C"/>
                </a:solidFill>
                <a:uFill>
                  <a:solidFill>
                    <a:srgbClr val="99CA3C"/>
                  </a:solidFill>
                </a:uFill>
                <a:hlinkClick r:id="rId2" invalidUrl="" action="" tgtFrame="" tooltip="" history="1" highlightClick="0" endSnd="0"/>
              </a:rPr>
              <a:t>/</a:t>
            </a:r>
          </a:p>
          <a:p>
            <a:pPr/>
            <a:r>
              <a:rPr u="sng">
                <a:solidFill>
                  <a:srgbClr val="99CA3C"/>
                </a:solidFill>
                <a:uFill>
                  <a:solidFill>
                    <a:srgbClr val="99CA3C"/>
                  </a:solidFill>
                </a:uFill>
                <a:hlinkClick r:id="rId3" invalidUrl="" action="" tgtFrame="" tooltip="" history="1" highlightClick="0" endSnd="0"/>
              </a:rPr>
              <a:t>http://www.pbs.org/parents/education/learning-disabilities/strategies-for-learning-disabilities/assistive-technology-devices</a:t>
            </a:r>
            <a:r>
              <a:rPr u="sng">
                <a:solidFill>
                  <a:srgbClr val="99CA3C"/>
                </a:solidFill>
                <a:uFill>
                  <a:solidFill>
                    <a:srgbClr val="99CA3C"/>
                  </a:solidFill>
                </a:uFill>
                <a:hlinkClick r:id="rId3" invalidUrl="" action="" tgtFrame="" tooltip="" history="1" highlightClick="0" endSnd="0"/>
              </a:rPr>
              <a:t>/</a:t>
            </a:r>
          </a:p>
          <a:p>
            <a:pPr/>
            <a:r>
              <a:rPr u="sng">
                <a:solidFill>
                  <a:srgbClr val="99CA3C"/>
                </a:solidFill>
                <a:uFill>
                  <a:solidFill>
                    <a:srgbClr val="99CA3C"/>
                  </a:solidFill>
                </a:uFill>
                <a:hlinkClick r:id="rId4" invalidUrl="" action="" tgtFrame="" tooltip="" history="1" highlightClick="0" endSnd="0"/>
              </a:rPr>
              <a:t>http://</a:t>
            </a:r>
            <a:r>
              <a:rPr u="sng">
                <a:solidFill>
                  <a:srgbClr val="99CA3C"/>
                </a:solidFill>
                <a:uFill>
                  <a:solidFill>
                    <a:srgbClr val="99CA3C"/>
                  </a:solidFill>
                </a:uFill>
                <a:hlinkClick r:id="rId4" invalidUrl="" action="" tgtFrame="" tooltip="" history="1" highlightClick="0" endSnd="0"/>
              </a:rPr>
              <a:t>www.pacer.org/stc/pubs/reallyusefultech.pdf</a:t>
            </a:r>
          </a:p>
        </p:txBody>
      </p:sp>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ph type="title"/>
          </p:nvPr>
        </p:nvSpPr>
        <p:spPr>
          <a:xfrm>
            <a:off x="677333" y="609600"/>
            <a:ext cx="8596670" cy="1320800"/>
          </a:xfrm>
          <a:prstGeom prst="rect">
            <a:avLst/>
          </a:prstGeom>
        </p:spPr>
        <p:txBody>
          <a:bodyPr/>
          <a:lstStyle/>
          <a:p>
            <a:pPr/>
            <a:r>
              <a:t>What is AT?</a:t>
            </a:r>
          </a:p>
        </p:txBody>
      </p:sp>
      <p:sp>
        <p:nvSpPr>
          <p:cNvPr id="190" name="Shape 190"/>
          <p:cNvSpPr/>
          <p:nvPr>
            <p:ph type="body" sz="half" idx="1"/>
          </p:nvPr>
        </p:nvSpPr>
        <p:spPr>
          <a:xfrm>
            <a:off x="677333" y="2160589"/>
            <a:ext cx="8596670" cy="3880773"/>
          </a:xfrm>
          <a:prstGeom prst="rect">
            <a:avLst/>
          </a:prstGeom>
        </p:spPr>
        <p:txBody>
          <a:bodyPr/>
          <a:lstStyle>
            <a:lvl1pPr marL="0" indent="0">
              <a:buSzTx/>
              <a:buNone/>
              <a:defRPr sz="2400"/>
            </a:lvl1pPr>
          </a:lstStyle>
          <a:p>
            <a:pPr/>
            <a:r>
              <a:t>Any item, piece of equipment or product system, whether acquired commercially off the shelf, modified, or customized, that is used to increase, maintain, or improve the functional capabilities of children with disabilities.</a:t>
            </a:r>
          </a:p>
        </p:txBody>
      </p:sp>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92" name="image1.png"/>
          <p:cNvPicPr>
            <a:picLocks noChangeAspect="1"/>
          </p:cNvPicPr>
          <p:nvPr/>
        </p:nvPicPr>
        <p:blipFill>
          <a:blip r:embed="rId2">
            <a:extLst/>
          </a:blip>
          <a:stretch>
            <a:fillRect/>
          </a:stretch>
        </p:blipFill>
        <p:spPr>
          <a:xfrm>
            <a:off x="2325721" y="194248"/>
            <a:ext cx="5299895" cy="3979076"/>
          </a:xfrm>
          <a:prstGeom prst="rect">
            <a:avLst/>
          </a:prstGeom>
          <a:ln w="12700">
            <a:miter lim="400000"/>
          </a:ln>
        </p:spPr>
      </p:pic>
      <p:sp>
        <p:nvSpPr>
          <p:cNvPr id="193" name="Shape 193"/>
          <p:cNvSpPr/>
          <p:nvPr>
            <p:ph type="title"/>
          </p:nvPr>
        </p:nvSpPr>
        <p:spPr>
          <a:xfrm>
            <a:off x="677334" y="2700866"/>
            <a:ext cx="8596670" cy="1826582"/>
          </a:xfrm>
          <a:prstGeom prst="rect">
            <a:avLst/>
          </a:prstGeom>
        </p:spPr>
        <p:txBody>
          <a:bodyPr/>
          <a:lstStyle/>
          <a:p>
            <a:pPr/>
            <a:r>
              <a:t>Examples of AT</a:t>
            </a:r>
          </a:p>
        </p:txBody>
      </p:sp>
      <p:sp>
        <p:nvSpPr>
          <p:cNvPr id="194" name="Shape 194"/>
          <p:cNvSpPr/>
          <p:nvPr>
            <p:ph type="body" sz="quarter" idx="1"/>
          </p:nvPr>
        </p:nvSpPr>
        <p:spPr>
          <a:xfrm>
            <a:off x="677334" y="4527448"/>
            <a:ext cx="8596670" cy="860401"/>
          </a:xfrm>
          <a:prstGeom prst="rect">
            <a:avLst/>
          </a:prstGeom>
        </p:spPr>
        <p:txBody>
          <a:bodyPr/>
          <a:lstStyle/>
          <a:p>
            <a:pPr/>
            <a:r>
              <a:t>There are many different forms of assistive technology to aid people with disabilities</a:t>
            </a:r>
          </a:p>
        </p:txBody>
      </p:sp>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ph type="title"/>
          </p:nvPr>
        </p:nvSpPr>
        <p:spPr>
          <a:xfrm>
            <a:off x="677333" y="609600"/>
            <a:ext cx="8596670" cy="1320800"/>
          </a:xfrm>
          <a:prstGeom prst="rect">
            <a:avLst/>
          </a:prstGeom>
        </p:spPr>
        <p:txBody>
          <a:bodyPr/>
          <a:lstStyle/>
          <a:p>
            <a:pPr/>
            <a:r>
              <a:t>Access and Environmental Control		</a:t>
            </a:r>
          </a:p>
        </p:txBody>
      </p:sp>
      <p:sp>
        <p:nvSpPr>
          <p:cNvPr id="197" name="Shape 197"/>
          <p:cNvSpPr/>
          <p:nvPr>
            <p:ph type="body" sz="half" idx="1"/>
          </p:nvPr>
        </p:nvSpPr>
        <p:spPr>
          <a:xfrm>
            <a:off x="677333" y="2160589"/>
            <a:ext cx="8596670" cy="3880773"/>
          </a:xfrm>
          <a:prstGeom prst="rect">
            <a:avLst/>
          </a:prstGeom>
        </p:spPr>
        <p:txBody>
          <a:bodyPr/>
          <a:lstStyle/>
          <a:p>
            <a:pPr/>
            <a:r>
              <a:t>Helps provide easier access to places </a:t>
            </a:r>
          </a:p>
          <a:p>
            <a:pPr lvl="1" marL="742950" indent="-285750">
              <a:defRPr sz="1600"/>
            </a:pPr>
            <a:r>
              <a:t>Buttons to open doors, ramps, handle bars, remote controls</a:t>
            </a:r>
          </a:p>
          <a:p>
            <a:pPr/>
            <a:r>
              <a:t>Helps increase control in an environment</a:t>
            </a:r>
          </a:p>
          <a:p>
            <a:pPr lvl="1" marL="742950" indent="-285750">
              <a:defRPr sz="1600"/>
            </a:pPr>
            <a:r>
              <a:t>Adapted keyboards, mice, touchpads, electronic switches</a:t>
            </a:r>
          </a:p>
        </p:txBody>
      </p:sp>
      <p:pic>
        <p:nvPicPr>
          <p:cNvPr id="198" name="image2.jpg" descr="Image result for assistive technology"/>
          <p:cNvPicPr>
            <a:picLocks noChangeAspect="1"/>
          </p:cNvPicPr>
          <p:nvPr/>
        </p:nvPicPr>
        <p:blipFill>
          <a:blip r:embed="rId2">
            <a:extLst/>
          </a:blip>
          <a:stretch>
            <a:fillRect/>
          </a:stretch>
        </p:blipFill>
        <p:spPr>
          <a:xfrm>
            <a:off x="2828037" y="3881787"/>
            <a:ext cx="4295262" cy="2786533"/>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4" presetID="2" grpId="1" fill="hold">
                                  <p:stCondLst>
                                    <p:cond delay="0"/>
                                  </p:stCondLst>
                                  <p:iterate type="el" backwards="0">
                                    <p:tmAbs val="0"/>
                                  </p:iterate>
                                  <p:childTnLst>
                                    <p:set>
                                      <p:cBhvr>
                                        <p:cTn id="6" fill="hold"/>
                                        <p:tgtEl>
                                          <p:spTgt spid="197">
                                            <p:bg/>
                                          </p:spTgt>
                                        </p:tgtEl>
                                        <p:attrNameLst>
                                          <p:attrName>style.visibility</p:attrName>
                                        </p:attrNameLst>
                                      </p:cBhvr>
                                      <p:to>
                                        <p:strVal val="visible"/>
                                      </p:to>
                                    </p:set>
                                    <p:anim calcmode="lin" valueType="num">
                                      <p:cBhvr>
                                        <p:cTn id="7" dur="1000" fill="hold"/>
                                        <p:tgtEl>
                                          <p:spTgt spid="197">
                                            <p:bg/>
                                          </p:spTgt>
                                        </p:tgtEl>
                                        <p:attrNameLst>
                                          <p:attrName>ppt_x</p:attrName>
                                        </p:attrNameLst>
                                      </p:cBhvr>
                                      <p:tavLst>
                                        <p:tav tm="0">
                                          <p:val>
                                            <p:strVal val="#ppt_x"/>
                                          </p:val>
                                        </p:tav>
                                        <p:tav tm="100000">
                                          <p:val>
                                            <p:strVal val="#ppt_x"/>
                                          </p:val>
                                        </p:tav>
                                      </p:tavLst>
                                    </p:anim>
                                    <p:anim calcmode="lin" valueType="num">
                                      <p:cBhvr>
                                        <p:cTn id="8" dur="1000" fill="hold"/>
                                        <p:tgtEl>
                                          <p:spTgt spid="197">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197">
                                            <p:txEl>
                                              <p:pRg st="0" end="0"/>
                                            </p:txEl>
                                          </p:spTgt>
                                        </p:tgtEl>
                                        <p:attrNameLst>
                                          <p:attrName>style.visibility</p:attrName>
                                        </p:attrNameLst>
                                      </p:cBhvr>
                                      <p:to>
                                        <p:strVal val="visible"/>
                                      </p:to>
                                    </p:set>
                                    <p:anim calcmode="lin" valueType="num">
                                      <p:cBhvr>
                                        <p:cTn id="11" dur="1000" fill="hold"/>
                                        <p:tgtEl>
                                          <p:spTgt spid="197">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197">
                                            <p:txEl>
                                              <p:pRg st="0" end="0"/>
                                            </p:txEl>
                                          </p:spTgt>
                                        </p:tgtEl>
                                        <p:attrNameLst>
                                          <p:attrName>ppt_y</p:attrName>
                                        </p:attrNameLst>
                                      </p:cBhvr>
                                      <p:tavLst>
                                        <p:tav tm="0">
                                          <p:val>
                                            <p:strVal val="1+#ppt_h/2"/>
                                          </p:val>
                                        </p:tav>
                                        <p:tav tm="100000">
                                          <p:val>
                                            <p:strVal val="#ppt_y"/>
                                          </p:val>
                                        </p:tav>
                                      </p:tavLst>
                                    </p:anim>
                                  </p:childTnLst>
                                </p:cTn>
                              </p:par>
                              <p:par>
                                <p:cTn id="13" presetClass="entr" nodeType="withEffect" presetSubtype="4" presetID="2" grpId="1" fill="hold">
                                  <p:stCondLst>
                                    <p:cond delay="0"/>
                                  </p:stCondLst>
                                  <p:iterate type="el" backwards="0">
                                    <p:tmAbs val="0"/>
                                  </p:iterate>
                                  <p:childTnLst>
                                    <p:set>
                                      <p:cBhvr>
                                        <p:cTn id="14" fill="hold"/>
                                        <p:tgtEl>
                                          <p:spTgt spid="197">
                                            <p:txEl>
                                              <p:pRg st="1" end="1"/>
                                            </p:txEl>
                                          </p:spTgt>
                                        </p:tgtEl>
                                        <p:attrNameLst>
                                          <p:attrName>style.visibility</p:attrName>
                                        </p:attrNameLst>
                                      </p:cBhvr>
                                      <p:to>
                                        <p:strVal val="visible"/>
                                      </p:to>
                                    </p:set>
                                    <p:anim calcmode="lin" valueType="num">
                                      <p:cBhvr>
                                        <p:cTn id="15" dur="1000" fill="hold"/>
                                        <p:tgtEl>
                                          <p:spTgt spid="19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9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4" presetID="2" grpId="1" fill="hold">
                                  <p:stCondLst>
                                    <p:cond delay="0"/>
                                  </p:stCondLst>
                                  <p:iterate type="el" backwards="0">
                                    <p:tmAbs val="0"/>
                                  </p:iterate>
                                  <p:childTnLst>
                                    <p:set>
                                      <p:cBhvr>
                                        <p:cTn id="20" fill="hold"/>
                                        <p:tgtEl>
                                          <p:spTgt spid="197">
                                            <p:txEl>
                                              <p:pRg st="2" end="2"/>
                                            </p:txEl>
                                          </p:spTgt>
                                        </p:tgtEl>
                                        <p:attrNameLst>
                                          <p:attrName>style.visibility</p:attrName>
                                        </p:attrNameLst>
                                      </p:cBhvr>
                                      <p:to>
                                        <p:strVal val="visible"/>
                                      </p:to>
                                    </p:set>
                                    <p:anim calcmode="lin" valueType="num">
                                      <p:cBhvr>
                                        <p:cTn id="21" dur="1000" fill="hold"/>
                                        <p:tgtEl>
                                          <p:spTgt spid="197">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197">
                                            <p:txEl>
                                              <p:pRg st="2" end="2"/>
                                            </p:txEl>
                                          </p:spTgt>
                                        </p:tgtEl>
                                        <p:attrNameLst>
                                          <p:attrName>ppt_y</p:attrName>
                                        </p:attrNameLst>
                                      </p:cBhvr>
                                      <p:tavLst>
                                        <p:tav tm="0">
                                          <p:val>
                                            <p:strVal val="1+#ppt_h/2"/>
                                          </p:val>
                                        </p:tav>
                                        <p:tav tm="100000">
                                          <p:val>
                                            <p:strVal val="#ppt_y"/>
                                          </p:val>
                                        </p:tav>
                                      </p:tavLst>
                                    </p:anim>
                                  </p:childTnLst>
                                </p:cTn>
                              </p:par>
                              <p:par>
                                <p:cTn id="23" presetClass="entr" nodeType="withEffect" presetSubtype="4" presetID="2" grpId="1" fill="hold">
                                  <p:stCondLst>
                                    <p:cond delay="0"/>
                                  </p:stCondLst>
                                  <p:iterate type="el" backwards="0">
                                    <p:tmAbs val="0"/>
                                  </p:iterate>
                                  <p:childTnLst>
                                    <p:set>
                                      <p:cBhvr>
                                        <p:cTn id="24" fill="hold"/>
                                        <p:tgtEl>
                                          <p:spTgt spid="197">
                                            <p:txEl>
                                              <p:pRg st="3" end="3"/>
                                            </p:txEl>
                                          </p:spTgt>
                                        </p:tgtEl>
                                        <p:attrNameLst>
                                          <p:attrName>style.visibility</p:attrName>
                                        </p:attrNameLst>
                                      </p:cBhvr>
                                      <p:to>
                                        <p:strVal val="visible"/>
                                      </p:to>
                                    </p:set>
                                    <p:anim calcmode="lin" valueType="num">
                                      <p:cBhvr>
                                        <p:cTn id="25" dur="1000" fill="hold"/>
                                        <p:tgtEl>
                                          <p:spTgt spid="19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9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197" grpId="1"/>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ph type="title"/>
          </p:nvPr>
        </p:nvSpPr>
        <p:spPr>
          <a:xfrm>
            <a:off x="677333" y="609600"/>
            <a:ext cx="8596670" cy="1320800"/>
          </a:xfrm>
          <a:prstGeom prst="rect">
            <a:avLst/>
          </a:prstGeom>
        </p:spPr>
        <p:txBody>
          <a:bodyPr/>
          <a:lstStyle/>
          <a:p>
            <a:pPr/>
            <a:r>
              <a:t>Daily Living AT		</a:t>
            </a:r>
          </a:p>
        </p:txBody>
      </p:sp>
      <p:sp>
        <p:nvSpPr>
          <p:cNvPr id="201" name="Shape 201"/>
          <p:cNvSpPr/>
          <p:nvPr>
            <p:ph type="body" sz="half" idx="1"/>
          </p:nvPr>
        </p:nvSpPr>
        <p:spPr>
          <a:xfrm>
            <a:off x="677333" y="2160589"/>
            <a:ext cx="8596670" cy="3880773"/>
          </a:xfrm>
          <a:prstGeom prst="rect">
            <a:avLst/>
          </a:prstGeom>
        </p:spPr>
        <p:txBody>
          <a:bodyPr/>
          <a:lstStyle/>
          <a:p>
            <a:pPr/>
            <a:r>
              <a:t>Devices to aid in doing “daily activities”</a:t>
            </a:r>
          </a:p>
          <a:p>
            <a:pPr lvl="1" marL="742950" indent="-285750">
              <a:defRPr sz="1600"/>
            </a:pPr>
            <a:r>
              <a:t>Motorized tooth brushes, adapted silverware (i.e with grips), electronic can openers</a:t>
            </a:r>
          </a:p>
          <a:p>
            <a:pPr/>
            <a:r>
              <a:t>Helps people with disabilities be more independent and able to live without constant assistance</a:t>
            </a:r>
          </a:p>
        </p:txBody>
      </p:sp>
      <p:pic>
        <p:nvPicPr>
          <p:cNvPr id="202" name="image3.png"/>
          <p:cNvPicPr>
            <a:picLocks noChangeAspect="1"/>
          </p:cNvPicPr>
          <p:nvPr/>
        </p:nvPicPr>
        <p:blipFill>
          <a:blip r:embed="rId2">
            <a:extLst/>
          </a:blip>
          <a:stretch>
            <a:fillRect/>
          </a:stretch>
        </p:blipFill>
        <p:spPr>
          <a:xfrm>
            <a:off x="2780116" y="3950670"/>
            <a:ext cx="4391104" cy="292208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4" presetID="2" grpId="1" fill="hold">
                                  <p:stCondLst>
                                    <p:cond delay="0"/>
                                  </p:stCondLst>
                                  <p:iterate type="el" backwards="0">
                                    <p:tmAbs val="0"/>
                                  </p:iterate>
                                  <p:childTnLst>
                                    <p:set>
                                      <p:cBhvr>
                                        <p:cTn id="6" fill="hold"/>
                                        <p:tgtEl>
                                          <p:spTgt spid="201">
                                            <p:bg/>
                                          </p:spTgt>
                                        </p:tgtEl>
                                        <p:attrNameLst>
                                          <p:attrName>style.visibility</p:attrName>
                                        </p:attrNameLst>
                                      </p:cBhvr>
                                      <p:to>
                                        <p:strVal val="visible"/>
                                      </p:to>
                                    </p:set>
                                    <p:anim calcmode="lin" valueType="num">
                                      <p:cBhvr>
                                        <p:cTn id="7" dur="1000" fill="hold"/>
                                        <p:tgtEl>
                                          <p:spTgt spid="201">
                                            <p:bg/>
                                          </p:spTgt>
                                        </p:tgtEl>
                                        <p:attrNameLst>
                                          <p:attrName>ppt_x</p:attrName>
                                        </p:attrNameLst>
                                      </p:cBhvr>
                                      <p:tavLst>
                                        <p:tav tm="0">
                                          <p:val>
                                            <p:strVal val="#ppt_x"/>
                                          </p:val>
                                        </p:tav>
                                        <p:tav tm="100000">
                                          <p:val>
                                            <p:strVal val="#ppt_x"/>
                                          </p:val>
                                        </p:tav>
                                      </p:tavLst>
                                    </p:anim>
                                    <p:anim calcmode="lin" valueType="num">
                                      <p:cBhvr>
                                        <p:cTn id="8" dur="1000" fill="hold"/>
                                        <p:tgtEl>
                                          <p:spTgt spid="201">
                                            <p:bg/>
                                          </p:spTgt>
                                        </p:tgtEl>
                                        <p:attrNameLst>
                                          <p:attrName>ppt_y</p:attrName>
                                        </p:attrNameLst>
                                      </p:cBhvr>
                                      <p:tavLst>
                                        <p:tav tm="0">
                                          <p:val>
                                            <p:strVal val="1+#ppt_h/2"/>
                                          </p:val>
                                        </p:tav>
                                        <p:tav tm="100000">
                                          <p:val>
                                            <p:strVal val="#ppt_y"/>
                                          </p:val>
                                        </p:tav>
                                      </p:tavLst>
                                    </p:anim>
                                  </p:childTnLst>
                                </p:cTn>
                              </p:par>
                              <p:par>
                                <p:cTn id="9" presetClass="entr" nodeType="withEffect" presetSubtype="4" presetID="2" grpId="1" fill="hold">
                                  <p:stCondLst>
                                    <p:cond delay="0"/>
                                  </p:stCondLst>
                                  <p:iterate type="el" backwards="0">
                                    <p:tmAbs val="0"/>
                                  </p:iterate>
                                  <p:childTnLst>
                                    <p:set>
                                      <p:cBhvr>
                                        <p:cTn id="10" fill="hold"/>
                                        <p:tgtEl>
                                          <p:spTgt spid="201">
                                            <p:txEl>
                                              <p:pRg st="0" end="0"/>
                                            </p:txEl>
                                          </p:spTgt>
                                        </p:tgtEl>
                                        <p:attrNameLst>
                                          <p:attrName>style.visibility</p:attrName>
                                        </p:attrNameLst>
                                      </p:cBhvr>
                                      <p:to>
                                        <p:strVal val="visible"/>
                                      </p:to>
                                    </p:set>
                                    <p:anim calcmode="lin" valueType="num">
                                      <p:cBhvr>
                                        <p:cTn id="11" dur="1000" fill="hold"/>
                                        <p:tgtEl>
                                          <p:spTgt spid="201">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01">
                                            <p:txEl>
                                              <p:pRg st="0" end="0"/>
                                            </p:txEl>
                                          </p:spTgt>
                                        </p:tgtEl>
                                        <p:attrNameLst>
                                          <p:attrName>ppt_y</p:attrName>
                                        </p:attrNameLst>
                                      </p:cBhvr>
                                      <p:tavLst>
                                        <p:tav tm="0">
                                          <p:val>
                                            <p:strVal val="1+#ppt_h/2"/>
                                          </p:val>
                                        </p:tav>
                                        <p:tav tm="100000">
                                          <p:val>
                                            <p:strVal val="#ppt_y"/>
                                          </p:val>
                                        </p:tav>
                                      </p:tavLst>
                                    </p:anim>
                                  </p:childTnLst>
                                </p:cTn>
                              </p:par>
                              <p:par>
                                <p:cTn id="13" presetClass="entr" nodeType="withEffect" presetSubtype="4" presetID="2" grpId="1" fill="hold">
                                  <p:stCondLst>
                                    <p:cond delay="0"/>
                                  </p:stCondLst>
                                  <p:iterate type="el" backwards="0">
                                    <p:tmAbs val="0"/>
                                  </p:iterate>
                                  <p:childTnLst>
                                    <p:set>
                                      <p:cBhvr>
                                        <p:cTn id="14" fill="hold"/>
                                        <p:tgtEl>
                                          <p:spTgt spid="201">
                                            <p:txEl>
                                              <p:pRg st="1" end="1"/>
                                            </p:txEl>
                                          </p:spTgt>
                                        </p:tgtEl>
                                        <p:attrNameLst>
                                          <p:attrName>style.visibility</p:attrName>
                                        </p:attrNameLst>
                                      </p:cBhvr>
                                      <p:to>
                                        <p:strVal val="visible"/>
                                      </p:to>
                                    </p:set>
                                    <p:anim calcmode="lin" valueType="num">
                                      <p:cBhvr>
                                        <p:cTn id="15" dur="1000" fill="hold"/>
                                        <p:tgtEl>
                                          <p:spTgt spid="20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4" presetID="2" grpId="1" fill="hold">
                                  <p:stCondLst>
                                    <p:cond delay="0"/>
                                  </p:stCondLst>
                                  <p:iterate type="el" backwards="0">
                                    <p:tmAbs val="0"/>
                                  </p:iterate>
                                  <p:childTnLst>
                                    <p:set>
                                      <p:cBhvr>
                                        <p:cTn id="20" fill="hold"/>
                                        <p:tgtEl>
                                          <p:spTgt spid="201">
                                            <p:txEl>
                                              <p:pRg st="2" end="2"/>
                                            </p:txEl>
                                          </p:spTgt>
                                        </p:tgtEl>
                                        <p:attrNameLst>
                                          <p:attrName>style.visibility</p:attrName>
                                        </p:attrNameLst>
                                      </p:cBhvr>
                                      <p:to>
                                        <p:strVal val="visible"/>
                                      </p:to>
                                    </p:set>
                                    <p:anim calcmode="lin" valueType="num">
                                      <p:cBhvr>
                                        <p:cTn id="21" dur="1000" fill="hold"/>
                                        <p:tgtEl>
                                          <p:spTgt spid="201">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20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01" grpId="1"/>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4" name="Shape 204"/>
          <p:cNvSpPr/>
          <p:nvPr>
            <p:ph type="title"/>
          </p:nvPr>
        </p:nvSpPr>
        <p:spPr>
          <a:xfrm>
            <a:off x="677333" y="609600"/>
            <a:ext cx="8596670" cy="1320800"/>
          </a:xfrm>
          <a:prstGeom prst="rect">
            <a:avLst/>
          </a:prstGeom>
        </p:spPr>
        <p:txBody>
          <a:bodyPr/>
          <a:lstStyle/>
          <a:p>
            <a:pPr/>
            <a:r>
              <a:t>Augmentative Alternative Communication	</a:t>
            </a:r>
          </a:p>
        </p:txBody>
      </p:sp>
      <p:sp>
        <p:nvSpPr>
          <p:cNvPr id="205" name="Shape 205"/>
          <p:cNvSpPr/>
          <p:nvPr>
            <p:ph type="body" sz="half" idx="1"/>
          </p:nvPr>
        </p:nvSpPr>
        <p:spPr>
          <a:xfrm>
            <a:off x="677333" y="2160589"/>
            <a:ext cx="8596670" cy="3880773"/>
          </a:xfrm>
          <a:prstGeom prst="rect">
            <a:avLst/>
          </a:prstGeom>
        </p:spPr>
        <p:txBody>
          <a:bodyPr/>
          <a:lstStyle>
            <a:lvl2pPr marL="742950" indent="-285750">
              <a:defRPr sz="1600"/>
            </a:lvl2pPr>
          </a:lstStyle>
          <a:p>
            <a:pPr/>
            <a:r>
              <a:t>Helps people with disabilities communicate in a less conventional way that individuals without disabilities</a:t>
            </a:r>
          </a:p>
          <a:p>
            <a:pPr lvl="1"/>
            <a:r>
              <a:t>Voice-output devices, computers, picture boards</a:t>
            </a:r>
          </a:p>
        </p:txBody>
      </p:sp>
      <p:pic>
        <p:nvPicPr>
          <p:cNvPr id="206" name="image4.png"/>
          <p:cNvPicPr>
            <a:picLocks noChangeAspect="1"/>
          </p:cNvPicPr>
          <p:nvPr/>
        </p:nvPicPr>
        <p:blipFill>
          <a:blip r:embed="rId2">
            <a:extLst/>
          </a:blip>
          <a:stretch>
            <a:fillRect/>
          </a:stretch>
        </p:blipFill>
        <p:spPr>
          <a:xfrm>
            <a:off x="1904315" y="3315160"/>
            <a:ext cx="6142704" cy="3455272"/>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8" name="Shape 208"/>
          <p:cNvSpPr/>
          <p:nvPr>
            <p:ph type="title"/>
          </p:nvPr>
        </p:nvSpPr>
        <p:spPr>
          <a:xfrm>
            <a:off x="677333" y="609600"/>
            <a:ext cx="8596670" cy="1320800"/>
          </a:xfrm>
          <a:prstGeom prst="rect">
            <a:avLst/>
          </a:prstGeom>
        </p:spPr>
        <p:txBody>
          <a:bodyPr/>
          <a:lstStyle/>
          <a:p>
            <a:pPr/>
            <a:r>
              <a:t>Computer-Based Educational Tools</a:t>
            </a:r>
          </a:p>
        </p:txBody>
      </p:sp>
      <p:sp>
        <p:nvSpPr>
          <p:cNvPr id="209" name="Shape 209"/>
          <p:cNvSpPr/>
          <p:nvPr>
            <p:ph type="body" sz="half" idx="1"/>
          </p:nvPr>
        </p:nvSpPr>
        <p:spPr>
          <a:xfrm>
            <a:off x="677333" y="2160589"/>
            <a:ext cx="8596670" cy="3880773"/>
          </a:xfrm>
          <a:prstGeom prst="rect">
            <a:avLst/>
          </a:prstGeom>
        </p:spPr>
        <p:txBody>
          <a:bodyPr/>
          <a:lstStyle/>
          <a:p>
            <a:pPr/>
            <a:r>
              <a:t>Programs, software, and online tools that help students understand a specific subject area</a:t>
            </a:r>
          </a:p>
          <a:p>
            <a:pPr lvl="1" marL="742950" indent="-285750">
              <a:defRPr sz="1600"/>
            </a:pPr>
            <a:r>
              <a:t>word-prediction programs</a:t>
            </a:r>
          </a:p>
          <a:p>
            <a:pPr lvl="1" marL="742950" indent="-285750">
              <a:defRPr sz="1600"/>
            </a:pPr>
            <a:r>
              <a:rPr u="sng">
                <a:solidFill>
                  <a:srgbClr val="99CA3C"/>
                </a:solidFill>
                <a:uFill>
                  <a:solidFill>
                    <a:srgbClr val="99CA3C"/>
                  </a:solidFill>
                </a:uFill>
                <a:hlinkClick r:id="rId2" invalidUrl="" action="" tgtFrame="" tooltip="" history="1" highlightClick="0" endSnd="0"/>
              </a:rPr>
              <a:t>Screen reading programs</a:t>
            </a:r>
          </a:p>
          <a:p>
            <a:pPr lvl="1" marL="742950" indent="-285750">
              <a:defRPr sz="1600"/>
            </a:pPr>
            <a:r>
              <a:t>Online tutorials/learning games</a:t>
            </a:r>
          </a:p>
        </p:txBody>
      </p:sp>
      <p:pic>
        <p:nvPicPr>
          <p:cNvPr id="210" name="image5.png"/>
          <p:cNvPicPr>
            <a:picLocks noChangeAspect="1"/>
          </p:cNvPicPr>
          <p:nvPr/>
        </p:nvPicPr>
        <p:blipFill>
          <a:blip r:embed="rId3">
            <a:extLst/>
          </a:blip>
          <a:stretch>
            <a:fillRect/>
          </a:stretch>
        </p:blipFill>
        <p:spPr>
          <a:xfrm>
            <a:off x="3785042" y="4100974"/>
            <a:ext cx="2381251" cy="255270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2" name="Shape 212"/>
          <p:cNvSpPr/>
          <p:nvPr>
            <p:ph type="title"/>
          </p:nvPr>
        </p:nvSpPr>
        <p:spPr>
          <a:xfrm>
            <a:off x="677333" y="609600"/>
            <a:ext cx="8596670" cy="1320800"/>
          </a:xfrm>
          <a:prstGeom prst="rect">
            <a:avLst/>
          </a:prstGeom>
        </p:spPr>
        <p:txBody>
          <a:bodyPr/>
          <a:lstStyle/>
          <a:p>
            <a:pPr/>
            <a:r>
              <a:t>	Visual/Hearing Aids</a:t>
            </a:r>
          </a:p>
        </p:txBody>
      </p:sp>
      <p:sp>
        <p:nvSpPr>
          <p:cNvPr id="213" name="Shape 213"/>
          <p:cNvSpPr/>
          <p:nvPr>
            <p:ph type="body" sz="half" idx="1"/>
          </p:nvPr>
        </p:nvSpPr>
        <p:spPr>
          <a:xfrm>
            <a:off x="677333" y="2160589"/>
            <a:ext cx="8596670" cy="3880773"/>
          </a:xfrm>
          <a:prstGeom prst="rect">
            <a:avLst/>
          </a:prstGeom>
        </p:spPr>
        <p:txBody>
          <a:bodyPr/>
          <a:lstStyle/>
          <a:p>
            <a:pPr/>
            <a:r>
              <a:t>Devices that allow people with visual impairments to access information</a:t>
            </a:r>
          </a:p>
          <a:p>
            <a:pPr lvl="1" marL="742950" indent="-285750">
              <a:defRPr sz="1600"/>
            </a:pPr>
            <a:r>
              <a:t>Magnified e-texts</a:t>
            </a:r>
          </a:p>
          <a:p>
            <a:pPr lvl="1" marL="742950" indent="-285750">
              <a:defRPr sz="1600"/>
            </a:pPr>
            <a:r>
              <a:t>Voice-over capabilities</a:t>
            </a:r>
          </a:p>
          <a:p>
            <a:pPr lvl="1" marL="742950" indent="-285750">
              <a:defRPr sz="1600"/>
            </a:pPr>
            <a:r>
              <a:t>Text-to-speech programs</a:t>
            </a:r>
          </a:p>
        </p:txBody>
      </p:sp>
      <p:pic>
        <p:nvPicPr>
          <p:cNvPr id="214" name="image6.png"/>
          <p:cNvPicPr>
            <a:picLocks noChangeAspect="1"/>
          </p:cNvPicPr>
          <p:nvPr/>
        </p:nvPicPr>
        <p:blipFill>
          <a:blip r:embed="rId2">
            <a:extLst/>
          </a:blip>
          <a:stretch>
            <a:fillRect/>
          </a:stretch>
        </p:blipFill>
        <p:spPr>
          <a:xfrm>
            <a:off x="3197718" y="3956379"/>
            <a:ext cx="3555900" cy="2315172"/>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6" name="Shape 216"/>
          <p:cNvSpPr/>
          <p:nvPr>
            <p:ph type="title"/>
          </p:nvPr>
        </p:nvSpPr>
        <p:spPr>
          <a:xfrm>
            <a:off x="677333" y="609600"/>
            <a:ext cx="8596670" cy="1320800"/>
          </a:xfrm>
          <a:prstGeom prst="rect">
            <a:avLst/>
          </a:prstGeom>
        </p:spPr>
        <p:txBody>
          <a:bodyPr/>
          <a:lstStyle/>
          <a:p>
            <a:pPr/>
            <a:r>
              <a:t>Apple: A leading company in AT</a:t>
            </a:r>
          </a:p>
        </p:txBody>
      </p:sp>
      <p:pic>
        <p:nvPicPr>
          <p:cNvPr id="217" name="image4.png"/>
          <p:cNvPicPr>
            <a:picLocks noChangeAspect="1"/>
          </p:cNvPicPr>
          <p:nvPr/>
        </p:nvPicPr>
        <p:blipFill>
          <a:blip r:embed="rId2">
            <a:extLst/>
          </a:blip>
          <a:stretch>
            <a:fillRect/>
          </a:stretch>
        </p:blipFill>
        <p:spPr>
          <a:xfrm>
            <a:off x="1513867" y="1930400"/>
            <a:ext cx="6923601" cy="3894526"/>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14:prism dir="l"/>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Facet">
  <a:themeElements>
    <a:clrScheme name="Facet">
      <a:dk1>
        <a:srgbClr val="000000"/>
      </a:dk1>
      <a:lt1>
        <a:srgbClr val="FFFFFF"/>
      </a:lt1>
      <a:dk2>
        <a:srgbClr val="A7A7A7"/>
      </a:dk2>
      <a:lt2>
        <a:srgbClr val="535353"/>
      </a:lt2>
      <a:accent1>
        <a:srgbClr val="90C226"/>
      </a:accent1>
      <a:accent2>
        <a:srgbClr val="54A021"/>
      </a:accent2>
      <a:accent3>
        <a:srgbClr val="E6B91E"/>
      </a:accent3>
      <a:accent4>
        <a:srgbClr val="E76618"/>
      </a:accent4>
      <a:accent5>
        <a:srgbClr val="C42F1A"/>
      </a:accent5>
      <a:accent6>
        <a:srgbClr val="918655"/>
      </a:accent6>
      <a:hlink>
        <a:srgbClr val="0000FF"/>
      </a:hlink>
      <a:folHlink>
        <a:srgbClr val="FF00FF"/>
      </a:folHlink>
    </a:clrScheme>
    <a:fontScheme name="Facet">
      <a:majorFont>
        <a:latin typeface="Trebuchet MS"/>
        <a:ea typeface="Trebuchet MS"/>
        <a:cs typeface="Trebuchet MS"/>
      </a:majorFont>
      <a:minorFont>
        <a:latin typeface="Helvetica"/>
        <a:ea typeface="Helvetica"/>
        <a:cs typeface="Helvetica"/>
      </a:minorFont>
    </a:fontScheme>
    <a:fmtScheme name="Fac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35000"/>
              </a:srgbClr>
            </a:outerShdw>
          </a:effectLst>
        </a:effectStyle>
        <a:effectStyle>
          <a:effectLst>
            <a:outerShdw sx="100000" sy="100000" kx="0" ky="0" algn="b" rotWithShape="0" blurRad="38100" dist="25400" dir="5400000">
              <a:srgbClr val="000000">
                <a:alpha val="3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rnd">
          <a:solidFill>
            <a:schemeClr val="accent1"/>
          </a:solidFill>
          <a:prstDash val="solid"/>
          <a:round/>
        </a:ln>
        <a:effectLst>
          <a:outerShdw sx="100000" sy="100000" kx="0" ky="0" algn="b" rotWithShape="0" blurRad="38100" dist="254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9050" cap="rnd">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Facet">
  <a:themeElements>
    <a:clrScheme name="Facet">
      <a:dk1>
        <a:srgbClr val="000000"/>
      </a:dk1>
      <a:lt1>
        <a:srgbClr val="FFFFFF"/>
      </a:lt1>
      <a:dk2>
        <a:srgbClr val="A7A7A7"/>
      </a:dk2>
      <a:lt2>
        <a:srgbClr val="535353"/>
      </a:lt2>
      <a:accent1>
        <a:srgbClr val="90C226"/>
      </a:accent1>
      <a:accent2>
        <a:srgbClr val="54A021"/>
      </a:accent2>
      <a:accent3>
        <a:srgbClr val="E6B91E"/>
      </a:accent3>
      <a:accent4>
        <a:srgbClr val="E76618"/>
      </a:accent4>
      <a:accent5>
        <a:srgbClr val="C42F1A"/>
      </a:accent5>
      <a:accent6>
        <a:srgbClr val="918655"/>
      </a:accent6>
      <a:hlink>
        <a:srgbClr val="0000FF"/>
      </a:hlink>
      <a:folHlink>
        <a:srgbClr val="FF00FF"/>
      </a:folHlink>
    </a:clrScheme>
    <a:fontScheme name="Facet">
      <a:majorFont>
        <a:latin typeface="Trebuchet MS"/>
        <a:ea typeface="Trebuchet MS"/>
        <a:cs typeface="Trebuchet MS"/>
      </a:majorFont>
      <a:minorFont>
        <a:latin typeface="Helvetica"/>
        <a:ea typeface="Helvetica"/>
        <a:cs typeface="Helvetica"/>
      </a:minorFont>
    </a:fontScheme>
    <a:fmtScheme name="Face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35000"/>
              </a:srgbClr>
            </a:outerShdw>
          </a:effectLst>
        </a:effectStyle>
        <a:effectStyle>
          <a:effectLst>
            <a:outerShdw sx="100000" sy="100000" kx="0" ky="0" algn="b" rotWithShape="0" blurRad="38100" dist="25400" dir="5400000">
              <a:srgbClr val="000000">
                <a:alpha val="3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rnd">
          <a:solidFill>
            <a:schemeClr val="accent1"/>
          </a:solidFill>
          <a:prstDash val="solid"/>
          <a:round/>
        </a:ln>
        <a:effectLst>
          <a:outerShdw sx="100000" sy="100000" kx="0" ky="0" algn="b" rotWithShape="0" blurRad="38100" dist="254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9050" cap="rnd">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