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 snapToGrid="0" snapToObjects="1">
      <p:cViewPr varScale="1">
        <p:scale>
          <a:sx n="126" d="100"/>
          <a:sy n="126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3426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65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1237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05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94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8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53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4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4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20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1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86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01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37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8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aItTBBc0a4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eacherreport.com/articles/2563010-stanfords-new-virtual-reality-system-is-changing-sports-forever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quality.fifa.com/en/Goal-Line-Technology/Get-to-know-goal-line-technology/What-is-goal-line-technology/" TargetMode="External"/><Relationship Id="rId4" Type="http://schemas.openxmlformats.org/officeDocument/2006/relationships/hyperlink" Target="http://espn.go.com/blog/carolina-panthers/post/_/id/12339/carolina-panthers-gm-sold-on-using-gps-technology" TargetMode="External"/><Relationship Id="rId5" Type="http://schemas.openxmlformats.org/officeDocument/2006/relationships/hyperlink" Target="http://www.sloansportsconference.com/" TargetMode="External"/><Relationship Id="rId6" Type="http://schemas.openxmlformats.org/officeDocument/2006/relationships/hyperlink" Target="http://www.theshockbox.com/helmet-sensors/" TargetMode="External"/><Relationship Id="rId7" Type="http://schemas.openxmlformats.org/officeDocument/2006/relationships/hyperlink" Target="http://www.momsteaminstitute.org/article/impact-sensors-frequently-asked-questions-about-use-contact-and-collision-sports" TargetMode="External"/><Relationship Id="rId8" Type="http://schemas.openxmlformats.org/officeDocument/2006/relationships/hyperlink" Target="http://grantland.com/features/the-toronto-raptors-sportvu-cameras-nba-analytical-revolution/" TargetMode="External"/><Relationship Id="rId9" Type="http://schemas.openxmlformats.org/officeDocument/2006/relationships/hyperlink" Target="http://www.usatoday.com/story/tech/2015/03/20/how-wearable-technology-will-shape-the-future-of-sports-mike-bell-intel/25079157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Computers and Technology in the Sports World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Hardin Lucas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Trending Now: Player Health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Teams are using computers to better monitor injuries such as concussions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Sensors such as the one in this video are available to the public and can make sports safer for everyone, especially youth sports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sensors are accelerometers which measure the speed of a collision that connect to a device such as an iPad or iPhone through bluetooth which displays the data and sends alerts in the event of a high trauma collison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Video: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https://youtu.be/aItTBBc0a4o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Health: Player Trackers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Teams are using mini GPS monitors to track player movement during practices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These devices can also track heart rate, pace, and force of collision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Across the sports world, these devices are being used to monitor athlete performance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400" y="3041100"/>
            <a:ext cx="25431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Computers on the Field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Goal line technology in soccer: Sensors inside the ball communicate with a system that tracks the ball, and alerts the referee if and when the ball crosses the goal line, eliminating the possibility of human error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912" y="2347475"/>
            <a:ext cx="3762175" cy="25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 the Field: Tablets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Teams are using tablets on the sidelines to review plays instantaneously and help with sideline communication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125" y="2689650"/>
            <a:ext cx="30480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01" y="2346512"/>
            <a:ext cx="4589450" cy="26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Future: Virtual Reality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Help with game preparation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Players get personalized headsets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Safer practices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NFL teams such as the Tampa Bay Buccaneers and Dallas Cowboys have adopted this technology</a:t>
            </a:r>
          </a:p>
          <a:p>
            <a:pPr>
              <a:spcBef>
                <a:spcPts val="0"/>
              </a:spcBef>
              <a:buNone/>
            </a:pPr>
            <a:r>
              <a:rPr lang="en" sz="1100">
                <a:solidFill>
                  <a:srgbClr val="222222"/>
                </a:solidFill>
                <a:highlight>
                  <a:srgbClr val="FFFFFF"/>
                </a:highlight>
              </a:rPr>
              <a:t>Video: </a:t>
            </a:r>
            <a:r>
              <a:rPr lang="en" sz="11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http://bleacherreport.com/articles/2563010-stanfords-new-virtual-reality-system-is-changing-sports-forever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025" y="356150"/>
            <a:ext cx="3566774" cy="19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Future: Wearables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Right now wearables are just starting to become popular in the sports world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Smart watches and headphones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Soon, smart shirts and other types of smart fabrics will be widely used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787" y="2358175"/>
            <a:ext cx="26193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525" y="2787157"/>
            <a:ext cx="3614302" cy="199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3"/>
              </a:rPr>
              <a:t>http://quality.fifa.com/en/Goal-Line-Technology/Get-to-know-goal-line-technology/What-is-goal-line-technology/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http://espn.go.com/blog/carolina-panthers/post/_/id/12339/carolina-panthers-gm-sold-on-using-gps-technology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5"/>
              </a:rPr>
              <a:t>http://www.sloansportsconference.com/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6"/>
              </a:rPr>
              <a:t>http://www.theshockbox.com/helmet-sensors/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7"/>
              </a:rPr>
              <a:t>http://www.momsteaminstitute.org/article/impact-sensors-frequently-asked-questions-about-use-contact-and-collision-sports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8"/>
              </a:rPr>
              <a:t>http://grantland.com/features/the-toronto-raptors-sportvu-cameras-nba-analytical-revolution/</a:t>
            </a:r>
          </a:p>
          <a:p>
            <a:pPr rtl="0">
              <a:spcBef>
                <a:spcPts val="0"/>
              </a:spcBef>
              <a:buNone/>
            </a:pPr>
            <a:r>
              <a:rPr lang="en" sz="1300" u="sng">
                <a:solidFill>
                  <a:schemeClr val="hlink"/>
                </a:solidFill>
                <a:hlinkClick r:id="rId9"/>
              </a:rPr>
              <a:t>http://www.usatoday.com/story/tech/2015/03/20/how-wearable-technology-will-shape-the-future-of-sports-mike-bell-intel/25079157/</a:t>
            </a:r>
          </a:p>
          <a:p>
            <a:pPr rtl="0">
              <a:spcBef>
                <a:spcPts val="0"/>
              </a:spcBef>
              <a:buNone/>
            </a:pPr>
            <a:endParaRPr sz="1300"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History of Computers in Sports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As early as the 1960’s computers were used for statistical analysis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Broadcasting expanded the use of computers in the 1990’s and early 2000’s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Use has only expanded and will continue to increase for the foreseeable future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Projection Systems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Earliest use of computers in sports in the 1960’s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Use has only increased, with more and more statistics that have become available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Many different systems available now in almost every sport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525" y="2872500"/>
            <a:ext cx="283845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75" y="3052800"/>
            <a:ext cx="4248875" cy="15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Analytics Movement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Sloan Conference at MIT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More and more advanced stats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2" y="2356875"/>
            <a:ext cx="4105824" cy="213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6450" y="523875"/>
            <a:ext cx="27622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Analytics: SportVU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Camera system that tracks every move of the player and ball on an NBA court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Installed in all NBA arenas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Allows teams to get even more data on player and ball movement during games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137" y="2626322"/>
            <a:ext cx="4399725" cy="246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Computers in Sports Broadcasting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52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Computers to build graphics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Automatically switch angles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Provide broadcasters with information in real time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750" y="1268704"/>
            <a:ext cx="4245299" cy="318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Broadcasting: Instant Replay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Instant replay has been a key part of many different sports at the highest level for years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It was implemented in the NFL in 1999, the NBA in 2002, and the MLB in 2008, and has only expanded since then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600" y="2762987"/>
            <a:ext cx="2838450" cy="20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Broadcasting: Telestrators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834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One of the most visible uses of computers in sports broadcasting is the telestrator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Touchscreen projects an illustration made by an analyst for the audience to see on their screen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100" y="962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Sports Video Games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EA Sports’ Madden NFL and FIFA Soccer video game franchises are among the best selling video games every year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As the technology used to make these games gets more and more advanced, the games become more realistic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375" y="2772775"/>
            <a:ext cx="7280519" cy="1937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Macintosh PowerPoint</Application>
  <PresentationFormat>On-screen Show (16:9)</PresentationFormat>
  <Paragraphs>61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simple-light-2</vt:lpstr>
      <vt:lpstr>Computers and Technology in the Sports World</vt:lpstr>
      <vt:lpstr>History of Computers in Sports</vt:lpstr>
      <vt:lpstr>Projection Systems</vt:lpstr>
      <vt:lpstr>Analytics Movement</vt:lpstr>
      <vt:lpstr>Analytics: SportVU</vt:lpstr>
      <vt:lpstr>Computers in Sports Broadcasting</vt:lpstr>
      <vt:lpstr>Broadcasting: Instant Replay</vt:lpstr>
      <vt:lpstr>Broadcasting: Telestrators</vt:lpstr>
      <vt:lpstr>Sports Video Games</vt:lpstr>
      <vt:lpstr>Trending Now: Player Health</vt:lpstr>
      <vt:lpstr>Health: Player Trackers</vt:lpstr>
      <vt:lpstr>Computers on the Field</vt:lpstr>
      <vt:lpstr>On the Field: Tablets</vt:lpstr>
      <vt:lpstr>Future: Virtual Reality</vt:lpstr>
      <vt:lpstr>Future: Wearables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and Technology in the Sports World</dc:title>
  <cp:lastModifiedBy>Microsoft Office User</cp:lastModifiedBy>
  <cp:revision>1</cp:revision>
  <dcterms:modified xsi:type="dcterms:W3CDTF">2015-12-02T19:50:11Z</dcterms:modified>
</cp:coreProperties>
</file>