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7" r:id="rId5"/>
    <p:sldId id="259" r:id="rId6"/>
    <p:sldId id="260" r:id="rId7"/>
    <p:sldId id="261" r:id="rId8"/>
    <p:sldId id="262" r:id="rId9"/>
    <p:sldId id="264" r:id="rId10"/>
    <p:sldId id="263" r:id="rId11"/>
    <p:sldId id="268" r:id="rId12"/>
    <p:sldId id="265" r:id="rId13"/>
    <p:sldId id="269"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5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11/1/2015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11/1/2015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11/1/2015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11/1/2015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https://www.youtube.com/embed/se9TSUfZ6i0"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HBM vs. GDDR5</a:t>
            </a:r>
            <a:endParaRPr lang="en-US" dirty="0"/>
          </a:p>
        </p:txBody>
      </p:sp>
      <p:sp>
        <p:nvSpPr>
          <p:cNvPr id="3" name="Subtitle 2"/>
          <p:cNvSpPr>
            <a:spLocks noGrp="1"/>
          </p:cNvSpPr>
          <p:nvPr>
            <p:ph type="subTitle" idx="1"/>
          </p:nvPr>
        </p:nvSpPr>
        <p:spPr/>
        <p:txBody>
          <a:bodyPr>
            <a:normAutofit/>
          </a:bodyPr>
          <a:lstStyle/>
          <a:p>
            <a:r>
              <a:rPr lang="en-US" dirty="0" smtClean="0"/>
              <a:t>A comparison of the current types of Video Ram</a:t>
            </a:r>
          </a:p>
          <a:p>
            <a:r>
              <a:rPr lang="en-US" dirty="0" smtClean="0"/>
              <a:t>By: Zachary Kessler</a:t>
            </a:r>
            <a:endParaRPr lang="en-US" dirty="0"/>
          </a:p>
        </p:txBody>
      </p:sp>
    </p:spTree>
    <p:extLst>
      <p:ext uri="{BB962C8B-B14F-4D97-AF65-F5344CB8AC3E}">
        <p14:creationId xmlns:p14="http://schemas.microsoft.com/office/powerpoint/2010/main" val="2957155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is HBM? Cont. </a:t>
            </a:r>
            <a:endParaRPr lang="en-US" dirty="0"/>
          </a:p>
        </p:txBody>
      </p:sp>
      <p:sp>
        <p:nvSpPr>
          <p:cNvPr id="3" name="Content Placeholder 2"/>
          <p:cNvSpPr>
            <a:spLocks noGrp="1"/>
          </p:cNvSpPr>
          <p:nvPr>
            <p:ph idx="1"/>
          </p:nvPr>
        </p:nvSpPr>
        <p:spPr/>
        <p:txBody>
          <a:bodyPr/>
          <a:lstStyle/>
          <a:p>
            <a:r>
              <a:rPr lang="en-US" dirty="0" smtClean="0"/>
              <a:t>The first and only GPU on the market to incorporate HBM is the AMD R9 Fury X as of today.</a:t>
            </a:r>
          </a:p>
          <a:p>
            <a:r>
              <a:rPr lang="en-US" dirty="0" smtClean="0"/>
              <a:t>NVIDIA is set to release an HBM centered GPU next year.</a:t>
            </a:r>
          </a:p>
          <a:p>
            <a:pPr marL="0" indent="0">
              <a:buNone/>
            </a:pPr>
            <a:endParaRPr lang="en-US" dirty="0"/>
          </a:p>
        </p:txBody>
      </p:sp>
    </p:spTree>
    <p:extLst>
      <p:ext uri="{BB962C8B-B14F-4D97-AF65-F5344CB8AC3E}">
        <p14:creationId xmlns:p14="http://schemas.microsoft.com/office/powerpoint/2010/main" val="1519478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HBM and GDDR5 </a:t>
            </a:r>
            <a:endParaRPr lang="en-US" dirty="0"/>
          </a:p>
        </p:txBody>
      </p:sp>
      <p:sp>
        <p:nvSpPr>
          <p:cNvPr id="3" name="Content Placeholder 2"/>
          <p:cNvSpPr>
            <a:spLocks noGrp="1"/>
          </p:cNvSpPr>
          <p:nvPr>
            <p:ph idx="1"/>
          </p:nvPr>
        </p:nvSpPr>
        <p:spPr/>
        <p:txBody>
          <a:bodyPr/>
          <a:lstStyle/>
          <a:p>
            <a:r>
              <a:rPr lang="en-US" dirty="0" smtClean="0"/>
              <a:t>Both types have different concepts of how to approach VRAM design.</a:t>
            </a:r>
          </a:p>
          <a:p>
            <a:r>
              <a:rPr lang="en-US" dirty="0" smtClean="0"/>
              <a:t>Both have pros and cons of each design.</a:t>
            </a:r>
            <a:endParaRPr lang="en-US" dirty="0"/>
          </a:p>
          <a:p>
            <a:r>
              <a:rPr lang="en-US" dirty="0" smtClean="0"/>
              <a:t>Both are on the market today and are the some of the most recent advances in VRAM technology.</a:t>
            </a:r>
          </a:p>
          <a:p>
            <a:endParaRPr lang="en-US" dirty="0"/>
          </a:p>
        </p:txBody>
      </p:sp>
    </p:spTree>
    <p:extLst>
      <p:ext uri="{BB962C8B-B14F-4D97-AF65-F5344CB8AC3E}">
        <p14:creationId xmlns:p14="http://schemas.microsoft.com/office/powerpoint/2010/main" val="693904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474" y="465597"/>
            <a:ext cx="9404723" cy="1400530"/>
          </a:xfrm>
        </p:spPr>
        <p:txBody>
          <a:bodyPr/>
          <a:lstStyle/>
          <a:p>
            <a:r>
              <a:rPr lang="en-US" dirty="0" smtClean="0"/>
              <a:t>In Conclusion</a:t>
            </a:r>
            <a:endParaRPr lang="en-US" dirty="0"/>
          </a:p>
        </p:txBody>
      </p:sp>
      <p:sp>
        <p:nvSpPr>
          <p:cNvPr id="3" name="Content Placeholder 2"/>
          <p:cNvSpPr>
            <a:spLocks noGrp="1"/>
          </p:cNvSpPr>
          <p:nvPr>
            <p:ph idx="1"/>
          </p:nvPr>
        </p:nvSpPr>
        <p:spPr>
          <a:xfrm>
            <a:off x="1154827" y="1486248"/>
            <a:ext cx="4627787" cy="5178569"/>
          </a:xfrm>
        </p:spPr>
        <p:txBody>
          <a:bodyPr/>
          <a:lstStyle/>
          <a:p>
            <a:r>
              <a:rPr lang="en-US" dirty="0" smtClean="0"/>
              <a:t>GDDR5 had a good run but is no match for HBM in terms of efficiency, power, and size*.</a:t>
            </a:r>
          </a:p>
          <a:p>
            <a:r>
              <a:rPr lang="en-US" dirty="0" smtClean="0"/>
              <a:t>HBM is the future of VRAM and the concept can be incorporated into other types of DRAM.</a:t>
            </a:r>
          </a:p>
          <a:p>
            <a:r>
              <a:rPr lang="en-US" dirty="0" smtClean="0"/>
              <a:t>As of now  however GDDR5 is still the better technology due to it being well understood and HBM is new and not fully developed.</a:t>
            </a:r>
          </a:p>
          <a:p>
            <a:endParaRPr lang="en-US" dirty="0"/>
          </a:p>
        </p:txBody>
      </p:sp>
      <p:pic>
        <p:nvPicPr>
          <p:cNvPr id="2050" name="Picture 2" descr="http://techreport.com/r.x/amd-hbm/comparo-vs-gddr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7884" y="1622447"/>
            <a:ext cx="5905500" cy="3651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372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cont.</a:t>
            </a:r>
            <a:br>
              <a:rPr lang="en-US" dirty="0" smtClean="0"/>
            </a:br>
            <a:endParaRPr lang="en-US" dirty="0"/>
          </a:p>
        </p:txBody>
      </p:sp>
      <p:sp>
        <p:nvSpPr>
          <p:cNvPr id="3" name="Content Placeholder 2"/>
          <p:cNvSpPr>
            <a:spLocks noGrp="1"/>
          </p:cNvSpPr>
          <p:nvPr>
            <p:ph idx="1"/>
          </p:nvPr>
        </p:nvSpPr>
        <p:spPr/>
        <p:txBody>
          <a:bodyPr/>
          <a:lstStyle/>
          <a:p>
            <a:r>
              <a:rPr lang="en-US" dirty="0" smtClean="0"/>
              <a:t>In near future, GDDR5 will still be widely used but will be replaced by HBM as HBM technology advances past the GDDR5’s rate of advancement.</a:t>
            </a:r>
          </a:p>
          <a:p>
            <a:r>
              <a:rPr lang="en-US" dirty="0" smtClean="0"/>
              <a:t>Smaller more compact GPUs will be more powerful due to the fact that HBM has less surface area and can take less space inside of cases and  especially laptops.</a:t>
            </a:r>
          </a:p>
          <a:p>
            <a:endParaRPr lang="en-US" dirty="0"/>
          </a:p>
        </p:txBody>
      </p:sp>
    </p:spTree>
    <p:extLst>
      <p:ext uri="{BB962C8B-B14F-4D97-AF65-F5344CB8AC3E}">
        <p14:creationId xmlns:p14="http://schemas.microsoft.com/office/powerpoint/2010/main" val="607503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0344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VRAM?</a:t>
            </a:r>
            <a:endParaRPr lang="en-US" dirty="0"/>
          </a:p>
        </p:txBody>
      </p:sp>
      <p:sp>
        <p:nvSpPr>
          <p:cNvPr id="3" name="Content Placeholder 2"/>
          <p:cNvSpPr>
            <a:spLocks noGrp="1"/>
          </p:cNvSpPr>
          <p:nvPr>
            <p:ph idx="1"/>
          </p:nvPr>
        </p:nvSpPr>
        <p:spPr>
          <a:xfrm>
            <a:off x="1103313" y="1378040"/>
            <a:ext cx="4500025" cy="5164428"/>
          </a:xfrm>
        </p:spPr>
        <p:txBody>
          <a:bodyPr/>
          <a:lstStyle/>
          <a:p>
            <a:r>
              <a:rPr lang="en-US" dirty="0" smtClean="0"/>
              <a:t>Video Ram is a variant Dynamic RAM that is used to boost framerates of video on monitors.</a:t>
            </a:r>
          </a:p>
          <a:p>
            <a:r>
              <a:rPr lang="en-US" dirty="0" smtClean="0"/>
              <a:t>It is used in GPUs to boost graphical performance for gaming and video editing.</a:t>
            </a:r>
          </a:p>
          <a:p>
            <a:r>
              <a:rPr lang="en-US" dirty="0" smtClean="0"/>
              <a:t>HBM and GDDR5 are recent types of VRAM used in high/medium end GPUs.</a:t>
            </a:r>
            <a:endParaRPr lang="en-US" dirty="0"/>
          </a:p>
        </p:txBody>
      </p:sp>
      <p:pic>
        <p:nvPicPr>
          <p:cNvPr id="1026" name="Picture 2" descr="http://www.sutamatamasu.com/wp-content/uploads/2014/12/vram-gpu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9705" y="1346870"/>
            <a:ext cx="5420977" cy="4520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52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VRAM? Cont. </a:t>
            </a:r>
            <a:endParaRPr lang="en-US" dirty="0"/>
          </a:p>
        </p:txBody>
      </p:sp>
      <p:sp>
        <p:nvSpPr>
          <p:cNvPr id="3" name="Content Placeholder 2"/>
          <p:cNvSpPr>
            <a:spLocks noGrp="1"/>
          </p:cNvSpPr>
          <p:nvPr>
            <p:ph idx="1"/>
          </p:nvPr>
        </p:nvSpPr>
        <p:spPr>
          <a:xfrm>
            <a:off x="1103313" y="1712890"/>
            <a:ext cx="5065668" cy="4535509"/>
          </a:xfrm>
        </p:spPr>
        <p:txBody>
          <a:bodyPr/>
          <a:lstStyle/>
          <a:p>
            <a:r>
              <a:rPr lang="en-US" dirty="0" smtClean="0"/>
              <a:t>It is often called a frame buffer due to the fact that it boosts framerates.</a:t>
            </a:r>
          </a:p>
          <a:p>
            <a:r>
              <a:rPr lang="en-US" dirty="0" smtClean="0"/>
              <a:t>VRAM works by buffering the image to be displayed on the screen by converting the code of the image from another form of RAM to VRAM which then sends the code to an analog converter to display on the screen.</a:t>
            </a:r>
          </a:p>
          <a:p>
            <a:endParaRPr lang="en-US" dirty="0" smtClean="0"/>
          </a:p>
          <a:p>
            <a:pPr marL="0" indent="0">
              <a:buNone/>
            </a:pPr>
            <a:endParaRPr lang="en-US" dirty="0" smtClean="0"/>
          </a:p>
          <a:p>
            <a:endParaRPr lang="en-US" dirty="0"/>
          </a:p>
        </p:txBody>
      </p:sp>
      <p:pic>
        <p:nvPicPr>
          <p:cNvPr id="1026" name="Picture 2" descr="http://i.opensystemsmedia.com/?q=94&amp;bg=ffffff&amp;w=440&amp;f=jpg&amp;fltr%5B3%5D=usm%7C91%7C0.8%7C0.05&amp;src=http%3A%2F%2Fattachments.opensystemsmedia.com%2FECD5883%2Ffigures%2F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3982" y="1266306"/>
            <a:ext cx="4771578" cy="4901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81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Problems with VRAM</a:t>
            </a:r>
            <a:endParaRPr lang="en-US" dirty="0"/>
          </a:p>
        </p:txBody>
      </p:sp>
      <p:sp>
        <p:nvSpPr>
          <p:cNvPr id="3" name="Content Placeholder 2"/>
          <p:cNvSpPr>
            <a:spLocks noGrp="1"/>
          </p:cNvSpPr>
          <p:nvPr>
            <p:ph idx="1"/>
          </p:nvPr>
        </p:nvSpPr>
        <p:spPr/>
        <p:txBody>
          <a:bodyPr/>
          <a:lstStyle/>
          <a:p>
            <a:r>
              <a:rPr lang="en-US" dirty="0" smtClean="0"/>
              <a:t>Large power consumption due to the amount of processes they must perform</a:t>
            </a:r>
          </a:p>
          <a:p>
            <a:r>
              <a:rPr lang="en-US" dirty="0" smtClean="0"/>
              <a:t>Can cause overheating if not maintained or is overclocked</a:t>
            </a:r>
          </a:p>
          <a:p>
            <a:r>
              <a:rPr lang="en-US" dirty="0" smtClean="0"/>
              <a:t>Non-essential part of a basic GPU</a:t>
            </a:r>
          </a:p>
          <a:p>
            <a:endParaRPr lang="en-US" dirty="0" smtClean="0"/>
          </a:p>
          <a:p>
            <a:endParaRPr lang="en-US" dirty="0"/>
          </a:p>
        </p:txBody>
      </p:sp>
    </p:spTree>
    <p:extLst>
      <p:ext uri="{BB962C8B-B14F-4D97-AF65-F5344CB8AC3E}">
        <p14:creationId xmlns:p14="http://schemas.microsoft.com/office/powerpoint/2010/main" val="2420151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is GDDR5?</a:t>
            </a:r>
            <a:endParaRPr lang="en-US" dirty="0"/>
          </a:p>
        </p:txBody>
      </p:sp>
      <p:sp>
        <p:nvSpPr>
          <p:cNvPr id="3" name="Content Placeholder 2"/>
          <p:cNvSpPr>
            <a:spLocks noGrp="1"/>
          </p:cNvSpPr>
          <p:nvPr>
            <p:ph idx="1"/>
          </p:nvPr>
        </p:nvSpPr>
        <p:spPr>
          <a:xfrm>
            <a:off x="1103313" y="1287888"/>
            <a:ext cx="5529308" cy="4960512"/>
          </a:xfrm>
        </p:spPr>
        <p:txBody>
          <a:bodyPr>
            <a:normAutofit fontScale="92500" lnSpcReduction="10000"/>
          </a:bodyPr>
          <a:lstStyle/>
          <a:p>
            <a:r>
              <a:rPr lang="en-US" dirty="0" smtClean="0"/>
              <a:t>GDDR5 is a modern version of VRAM that was developed by AMD in 2008 for then high end graphic cards.</a:t>
            </a:r>
          </a:p>
          <a:p>
            <a:r>
              <a:rPr lang="en-US" dirty="0" smtClean="0"/>
              <a:t>It is a single-ended VRAM chip that has higher bandwidth with lower voltage output than its predecessor which allows for better clocking and overclocking of the GPU.</a:t>
            </a:r>
          </a:p>
          <a:p>
            <a:r>
              <a:rPr lang="en-US" dirty="0" smtClean="0"/>
              <a:t>It has a lower pin count which allows the VRAM to be much smaller but maintains a good performance level.</a:t>
            </a:r>
          </a:p>
          <a:p>
            <a:r>
              <a:rPr lang="en-US" dirty="0" smtClean="0"/>
              <a:t>In order to keep voltage levels at lower, more stable levels  AMD developed a feature called Clock Data Recovery where the clock speed is generated out of the data stream to allow the GDDR5 to process more data for less power.</a:t>
            </a:r>
            <a:endParaRPr lang="en-US" dirty="0"/>
          </a:p>
        </p:txBody>
      </p:sp>
    </p:spTree>
    <p:extLst>
      <p:ext uri="{BB962C8B-B14F-4D97-AF65-F5344CB8AC3E}">
        <p14:creationId xmlns:p14="http://schemas.microsoft.com/office/powerpoint/2010/main" val="3896506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GDDR5? Cont.</a:t>
            </a:r>
            <a:endParaRPr lang="en-US" dirty="0"/>
          </a:p>
        </p:txBody>
      </p:sp>
      <p:sp>
        <p:nvSpPr>
          <p:cNvPr id="3" name="Content Placeholder 2"/>
          <p:cNvSpPr>
            <a:spLocks noGrp="1"/>
          </p:cNvSpPr>
          <p:nvPr>
            <p:ph idx="1"/>
          </p:nvPr>
        </p:nvSpPr>
        <p:spPr>
          <a:xfrm>
            <a:off x="1103313" y="1249252"/>
            <a:ext cx="4344450" cy="4999148"/>
          </a:xfrm>
        </p:spPr>
        <p:txBody>
          <a:bodyPr/>
          <a:lstStyle/>
          <a:p>
            <a:r>
              <a:rPr lang="en-US" dirty="0" smtClean="0"/>
              <a:t>With the highest end GPU on the market today being the NVIDIA GeForce GTX Titan Black. GDRR5 is still used in modern GPU nowadays. </a:t>
            </a:r>
          </a:p>
          <a:p>
            <a:r>
              <a:rPr lang="en-US" dirty="0" smtClean="0"/>
              <a:t>In this GPU the data rate is 336Gb/s this allows for high-powered gaming performance at maximum graphics levels .</a:t>
            </a:r>
          </a:p>
          <a:p>
            <a:endParaRPr lang="en-US" dirty="0"/>
          </a:p>
        </p:txBody>
      </p:sp>
      <p:pic>
        <p:nvPicPr>
          <p:cNvPr id="1026" name="Picture 2" descr="http://international.download.nvidia.com/geforce-com/international/pdp/geforce-gtx-titan-black-vs-gtx-titan-performance-char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710" y="167426"/>
            <a:ext cx="5468541" cy="65360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0777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HBM Explained by the guy </a:t>
            </a:r>
            <a:r>
              <a:rPr lang="en-US" smtClean="0"/>
              <a:t>that developed </a:t>
            </a:r>
            <a:r>
              <a:rPr lang="en-US" dirty="0" smtClean="0"/>
              <a:t>it.</a:t>
            </a:r>
            <a:endParaRPr lang="en-US" dirty="0"/>
          </a:p>
        </p:txBody>
      </p:sp>
      <p:pic>
        <p:nvPicPr>
          <p:cNvPr id="4" name="se9TSUfZ6i0"/>
          <p:cNvPicPr>
            <a:picLocks noGrp="1" noRot="1" noChangeAspect="1"/>
          </p:cNvPicPr>
          <p:nvPr>
            <p:ph idx="1"/>
            <a:videoFile r:link="rId1"/>
          </p:nvPr>
        </p:nvPicPr>
        <p:blipFill>
          <a:blip r:embed="rId3"/>
          <a:stretch>
            <a:fillRect/>
          </a:stretch>
        </p:blipFill>
        <p:spPr>
          <a:xfrm>
            <a:off x="2653048" y="1856883"/>
            <a:ext cx="7230931" cy="4067399"/>
          </a:xfrm>
          <a:prstGeom prst="rect">
            <a:avLst/>
          </a:prstGeom>
        </p:spPr>
      </p:pic>
    </p:spTree>
    <p:extLst>
      <p:ext uri="{BB962C8B-B14F-4D97-AF65-F5344CB8AC3E}">
        <p14:creationId xmlns:p14="http://schemas.microsoft.com/office/powerpoint/2010/main" val="3672863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is HBM?</a:t>
            </a:r>
            <a:endParaRPr lang="en-US" dirty="0"/>
          </a:p>
        </p:txBody>
      </p:sp>
      <p:sp>
        <p:nvSpPr>
          <p:cNvPr id="3" name="Content Placeholder 2"/>
          <p:cNvSpPr>
            <a:spLocks noGrp="1"/>
          </p:cNvSpPr>
          <p:nvPr>
            <p:ph idx="1"/>
          </p:nvPr>
        </p:nvSpPr>
        <p:spPr>
          <a:xfrm>
            <a:off x="1038919" y="1532586"/>
            <a:ext cx="4795212" cy="4715813"/>
          </a:xfrm>
        </p:spPr>
        <p:txBody>
          <a:bodyPr>
            <a:normAutofit fontScale="92500" lnSpcReduction="20000"/>
          </a:bodyPr>
          <a:lstStyle/>
          <a:p>
            <a:r>
              <a:rPr lang="en-US" dirty="0" smtClean="0"/>
              <a:t>HBM stands for high bandwidth memory and is the newest form of VRAM available.</a:t>
            </a:r>
          </a:p>
          <a:p>
            <a:r>
              <a:rPr lang="en-US" dirty="0" smtClean="0"/>
              <a:t>The crucial difference between HBM and other types of RAM is the fact that instead of just staying flat and getting longer, HBM will decrease surface area by moving to a more compact 3-d design and build in a cube form. </a:t>
            </a:r>
          </a:p>
          <a:p>
            <a:r>
              <a:rPr lang="en-US" dirty="0" smtClean="0"/>
              <a:t>It consists of not one large chip spread out but multiple chips  smaller chips stacked on top of each other.</a:t>
            </a:r>
          </a:p>
          <a:p>
            <a:r>
              <a:rPr lang="en-US" dirty="0" smtClean="0"/>
              <a:t>This new concept is considered by many to be the future of VRAM and other types of DRAM.</a:t>
            </a:r>
          </a:p>
          <a:p>
            <a:endParaRPr lang="en-US" dirty="0" smtClean="0"/>
          </a:p>
        </p:txBody>
      </p:sp>
      <p:pic>
        <p:nvPicPr>
          <p:cNvPr id="1026" name="Picture 2" descr="http://images.anandtech.com/doci/9266/HBMCar_678x45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8901" y="1532584"/>
            <a:ext cx="5184955" cy="3448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8127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HBM? Cont.</a:t>
            </a:r>
            <a:br>
              <a:rPr lang="en-US" dirty="0" smtClean="0"/>
            </a:br>
            <a:endParaRPr lang="en-US" dirty="0"/>
          </a:p>
        </p:txBody>
      </p:sp>
      <p:sp>
        <p:nvSpPr>
          <p:cNvPr id="3" name="Content Placeholder 2"/>
          <p:cNvSpPr>
            <a:spLocks noGrp="1"/>
          </p:cNvSpPr>
          <p:nvPr>
            <p:ph idx="1"/>
          </p:nvPr>
        </p:nvSpPr>
        <p:spPr/>
        <p:txBody>
          <a:bodyPr/>
          <a:lstStyle/>
          <a:p>
            <a:r>
              <a:rPr lang="en-US" dirty="0" smtClean="0"/>
              <a:t>The change in surface area allows for faster processing along the chip (but as of now GDDR5 is still faster).</a:t>
            </a:r>
          </a:p>
          <a:p>
            <a:r>
              <a:rPr lang="en-US" dirty="0" smtClean="0"/>
              <a:t>Each stack of the HBM is independent of the other stacks but all of the stacks work together.</a:t>
            </a:r>
          </a:p>
          <a:p>
            <a:r>
              <a:rPr lang="en-US" dirty="0" smtClean="0"/>
              <a:t>HBM also uses less energy than GDDR5 due to the stacks being independent they regulate their own voltage</a:t>
            </a:r>
          </a:p>
          <a:p>
            <a:r>
              <a:rPr lang="en-US" dirty="0" smtClean="0"/>
              <a:t>HBM is said to have 1Tb/s processing power in just a few years.</a:t>
            </a:r>
          </a:p>
          <a:p>
            <a:r>
              <a:rPr lang="en-US" dirty="0" smtClean="0"/>
              <a:t>That more than 3x the power of current GDDR5 chips</a:t>
            </a:r>
          </a:p>
          <a:p>
            <a:pPr marL="0" indent="0">
              <a:buNone/>
            </a:pPr>
            <a:endParaRPr lang="en-US" dirty="0"/>
          </a:p>
        </p:txBody>
      </p:sp>
    </p:spTree>
    <p:extLst>
      <p:ext uri="{BB962C8B-B14F-4D97-AF65-F5344CB8AC3E}">
        <p14:creationId xmlns:p14="http://schemas.microsoft.com/office/powerpoint/2010/main" val="14975053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258</TotalTime>
  <Words>745</Words>
  <Application>Microsoft Office PowerPoint</Application>
  <PresentationFormat>Custom</PresentationFormat>
  <Paragraphs>50</Paragraphs>
  <Slides>14</Slides>
  <Notes>0</Notes>
  <HiddenSlides>0</HiddenSlides>
  <MMClips>1</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Ion</vt:lpstr>
      <vt:lpstr>HBM vs. GDDR5</vt:lpstr>
      <vt:lpstr>What is VRAM?</vt:lpstr>
      <vt:lpstr>What is VRAM? Cont. </vt:lpstr>
      <vt:lpstr>The Problems with VRAM</vt:lpstr>
      <vt:lpstr>So, What is GDDR5?</vt:lpstr>
      <vt:lpstr>What is GDDR5? Cont.</vt:lpstr>
      <vt:lpstr>HBM Explained by the guy that developed it.</vt:lpstr>
      <vt:lpstr>So what is HBM?</vt:lpstr>
      <vt:lpstr>What is HBM? Cont. </vt:lpstr>
      <vt:lpstr>So What is HBM? Cont. </vt:lpstr>
      <vt:lpstr>Why HBM and GDDR5 </vt:lpstr>
      <vt:lpstr>In Conclusion</vt:lpstr>
      <vt:lpstr>Conclusion cont. </vt:lpstr>
      <vt:lpstr>QUESTIONS????</vt:lpstr>
    </vt:vector>
  </TitlesOfParts>
  <Company>UNC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HBM vs. GDDR5</dc:title>
  <dc:creator>UNC User</dc:creator>
  <cp:lastModifiedBy>Zachary</cp:lastModifiedBy>
  <cp:revision>27</cp:revision>
  <dcterms:created xsi:type="dcterms:W3CDTF">2015-10-28T17:41:16Z</dcterms:created>
  <dcterms:modified xsi:type="dcterms:W3CDTF">2015-11-02T00:24:28Z</dcterms:modified>
</cp:coreProperties>
</file>