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media/audio1.bin" ContentType="audio/unknown"/>
  <Override PartName="/ppt/media/audio2.bin" ContentType="audio/unknown"/>
  <Override PartName="/ppt/media/audio3.bin" ContentType="audio/unknown"/>
  <Override PartName="/ppt/media/audio4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04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9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4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4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2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0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0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4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3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5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02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E562D-E086-E54C-900B-ADBE2C3E6D7F}" type="datetimeFigureOut">
              <a:rPr lang="en-US" smtClean="0"/>
              <a:t>2/16/17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22CD2-FB05-D947-AE6B-08DA32420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557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audio" Target="../media/audio4.bin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A04969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33" y="2786165"/>
            <a:ext cx="1839486" cy="1645477"/>
          </a:xfrm>
          <a:prstGeom prst="rect">
            <a:avLst/>
          </a:prstGeom>
        </p:spPr>
      </p:pic>
      <p:pic>
        <p:nvPicPr>
          <p:cNvPr id="4" name="Picture 3" descr="AA04969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80" y="1571551"/>
            <a:ext cx="3826602" cy="3423015"/>
          </a:xfrm>
          <a:prstGeom prst="rect">
            <a:avLst/>
          </a:prstGeom>
        </p:spPr>
      </p:pic>
      <p:pic>
        <p:nvPicPr>
          <p:cNvPr id="8" name="Picture 7" descr="AA02820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491" y="4331889"/>
            <a:ext cx="2198181" cy="2067409"/>
          </a:xfrm>
          <a:prstGeom prst="rect">
            <a:avLst/>
          </a:prstGeom>
        </p:spPr>
      </p:pic>
      <p:pic>
        <p:nvPicPr>
          <p:cNvPr id="9" name="Picture 8" descr="AA02820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9833" y="4331889"/>
            <a:ext cx="2387413" cy="2219272"/>
          </a:xfrm>
          <a:prstGeom prst="rect">
            <a:avLst/>
          </a:prstGeom>
        </p:spPr>
      </p:pic>
      <p:sp>
        <p:nvSpPr>
          <p:cNvPr id="10" name="Heart 9"/>
          <p:cNvSpPr/>
          <p:nvPr/>
        </p:nvSpPr>
        <p:spPr>
          <a:xfrm>
            <a:off x="2736873" y="3508929"/>
            <a:ext cx="822960" cy="822960"/>
          </a:xfrm>
          <a:prstGeom prst="hear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6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71"/>
    </mc:Choice>
    <mc:Fallback xmlns="">
      <p:transition xmlns:p14="http://schemas.microsoft.com/office/powerpoint/2010/main" spd="slow" advTm="2397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59 -0.05877 L -3.93087E-6 9.11615E-7 " pathEditMode="relative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7499E-6 -2.18417E-6 L 0.06705 -0.19991 C 0.08094 -0.24502 0.10196 -0.27001 0.12402 -0.27001 C 0.14903 -0.27001 0.16901 -0.24502 0.18308 -0.19991 L 0.24995 -2.18417E-6 " pathEditMode="relative" rAng="0" ptsTypes="FffFF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9" y="-1351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95 -3.55854E-6 L 0.46152 0.26146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8" y="1307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7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46152 0.26146 L 0.28817 -0.23022 C 0.25221 -0.34128 0.19802 -0.40282 0.14087 -0.40282 C 0.07625 -0.40282 0.02449 -0.34128 -0.01181 -0.23022 L -0.18447 0.26146 " pathEditMode="relative" rAng="0" ptsTypes="FffFF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8" y="-33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rprise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3257E-6 -1.31883E-6 L -0.07122 -0.0041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1" y="-20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22 -0.00417 L 0.00018 -0.0018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1" y="11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6000"/>
                            </p:stCondLst>
                            <p:childTnLst>
                              <p:par>
                                <p:cTn id="9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47 0.26146 L -0.11534 0.2616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7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97047E-7 -2.6932E-6 L -0.04273 0.0004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" y="2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Chase Fortier</dc:creator>
  <cp:lastModifiedBy>Dinesh Manocha</cp:lastModifiedBy>
  <cp:revision>13</cp:revision>
  <dcterms:created xsi:type="dcterms:W3CDTF">2015-10-18T16:23:44Z</dcterms:created>
  <dcterms:modified xsi:type="dcterms:W3CDTF">2017-02-16T06:52:05Z</dcterms:modified>
</cp:coreProperties>
</file>