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1"/>
  </p:normalViewPr>
  <p:slideViewPr>
    <p:cSldViewPr snapToGrid="0" snapToObjects="1">
      <p:cViewPr varScale="1">
        <p:scale>
          <a:sx n="103" d="100"/>
          <a:sy n="103" d="100"/>
        </p:scale>
        <p:origin x="-128" y="-19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2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4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3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6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4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1658-FF4E-8641-960C-01F73646179B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B330-3F7A-994B-B43A-34C398D2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97436" cy="1754620"/>
          </a:xfrm>
        </p:spPr>
        <p:txBody>
          <a:bodyPr/>
          <a:lstStyle/>
          <a:p>
            <a:r>
              <a:rPr lang="en-US" b="1" dirty="0" smtClean="0"/>
              <a:t>Slow in and Slow out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b="1" dirty="0" smtClean="0"/>
              <a:t> Arcs</a:t>
            </a:r>
            <a:br>
              <a:rPr lang="en-US" b="1" dirty="0" smtClean="0"/>
            </a:br>
            <a:r>
              <a:rPr lang="en-US" sz="2000" b="1" dirty="0" smtClean="0"/>
              <a:t>-The ball bounces slowly at first and then increases its speed. It travels up and down, with each peak and valley of the bounces forming an arc. I used the bounce path animation to create this.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1" y="3318165"/>
            <a:ext cx="1839190" cy="1839190"/>
          </a:xfrm>
          <a:prstGeom prst="rect">
            <a:avLst/>
          </a:prstGeom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03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73 -0.35787 C 0.36328 -0.37893 0.34596 -0.49745 0.29713 -0.39768 C 0.24778 -0.29814 0.09388 0.30394 0.08281 0.24051 C 0.07161 0.17709 0.02578 -0.01365 -0.03568 -0.00115 C -0.07201 0.00625 -0.11237 0.21412 -0.13907 0.23033 C -0.16589 0.24653 -0.16797 0.09561 -0.19623 0.09561 C -0.22357 0.09561 -0.23568 0.21574 -0.25053 0.23033 C -0.26563 0.24422 -0.27253 0.18241 -0.28607 0.18241 C -0.30026 0.18241 -0.30039 0.22917 -0.30599 0.23033 C -0.31172 0.23149 -0.31276 0.18959 -0.32019 0.18959 C -0.32383 0.18959 -0.33399 0.20973 -0.33399 0.23033 C -0.33399 0.21991 -0.33803 0.20926 -0.34115 0.20926 C -0.34115 0.20741 -0.34792 0.21922 -0.34792 0.23033 C -0.34792 0.22431 -0.34792 0.21991 -0.35118 0.21991 C -0.35118 0.22269 -0.35534 0.22547 -0.35534 0.23033 L -0.35534 0.22269 C -0.3586 0.22269 -0.3586 0.22431 -0.3586 0.22755 C -0.36211 0.22755 -0.36211 0.22547 -0.36211 0.22269 C -0.3655 0.22269 -0.3655 0.22431 -0.3655 0.22755 " pathEditMode="relative" rAng="0" ptsTypes="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48" y="2250786"/>
            <a:ext cx="10052103" cy="460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and Motion</a:t>
            </a:r>
            <a:br>
              <a:rPr lang="en-US" dirty="0" smtClean="0"/>
            </a:br>
            <a:r>
              <a:rPr lang="en-US" sz="2000" dirty="0" smtClean="0"/>
              <a:t>-As the car moves forward, it appears to get bigger. The road allows the viewer to get a feel for the size of the car. I used the path animation and grow/shrink animation to create this.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06" y="2036619"/>
            <a:ext cx="2888985" cy="2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768 L 0 0.437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418" y="4521488"/>
            <a:ext cx="7211291" cy="1837748"/>
          </a:xfrm>
        </p:spPr>
        <p:txBody>
          <a:bodyPr>
            <a:normAutofit/>
          </a:bodyPr>
          <a:lstStyle/>
          <a:p>
            <a:r>
              <a:rPr lang="en-US" dirty="0" smtClean="0"/>
              <a:t>Exaggeration</a:t>
            </a:r>
            <a:br>
              <a:rPr lang="en-US" dirty="0" smtClean="0"/>
            </a:br>
            <a:r>
              <a:rPr lang="en-US" sz="2000" dirty="0" smtClean="0"/>
              <a:t>-The butterfly’s facial features are exaggerated; this principle of animation is commonly used in animated movies and cartoons. I used the path animation to move the butterfly across the slide.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8350"/>
            <a:ext cx="2297784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46945E-18 C 0.06198 0.03125 0.12396 0.0625 0.2056 0.04653 C 0.28724 0.03079 0.40573 -0.05903 0.48958 -0.09491 C 0.57357 -0.13102 0.64648 -0.0912 0.70898 -0.16967 " pathEditMode="relative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8221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8564" cy="86793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Staging</a:t>
            </a:r>
            <a:br>
              <a:rPr lang="en-US" sz="5400" b="1" dirty="0" smtClean="0"/>
            </a:br>
            <a:r>
              <a:rPr lang="en-US" sz="2000" b="1" dirty="0" smtClean="0"/>
              <a:t>-As the seagull moves across the slide, the viewer’s attention is drawn to the seagull as opposed to the background. I used the path animation tool to move the seagull across the slide.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8819" y="1452996"/>
            <a:ext cx="3512127" cy="23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C 0.06523 0.10463 0.13047 0.20926 0.2181 0.20208 C 0.30586 0.19491 0.4263 0.03032 0.52604 -0.04236 C 0.62591 -0.11505 0.75469 -0.19931 0.81693 -0.23426 C 0.8793 -0.26921 0.88099 -0.21574 0.9 -0.25232 " pathEditMode="relative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</Words>
  <Application>Microsoft Macintosh PowerPoint</Application>
  <PresentationFormat>Custom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Slow in and Slow out and Arcs -The ball bounces slowly at first and then increases its speed. It travels up and down, with each peak and valley of the bounces forming an arc. I used the bounce path animation to create this.</vt:lpstr>
      <vt:lpstr>Timing and Motion -As the car moves forward, it appears to get bigger. The road allows the viewer to get a feel for the size of the car. I used the path animation and grow/shrink animation to create this.</vt:lpstr>
      <vt:lpstr>Exaggeration -The butterfly’s facial features are exaggerated; this principle of animation is commonly used in animated movies and cartoons. I used the path animation to move the butterfly across the slide.</vt:lpstr>
      <vt:lpstr>Staging -As the seagull moves across the slide, the viewer’s attention is drawn to the seagull as opposed to the background. I used the path animation tool to move the seagull across the slide.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Dinesh Manocha</cp:lastModifiedBy>
  <cp:revision>15</cp:revision>
  <dcterms:created xsi:type="dcterms:W3CDTF">2015-10-19T02:08:00Z</dcterms:created>
  <dcterms:modified xsi:type="dcterms:W3CDTF">2017-02-16T06:55:35Z</dcterms:modified>
</cp:coreProperties>
</file>