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 snapToGrid="0" snapToObjects="1">
      <p:cViewPr varScale="1">
        <p:scale>
          <a:sx n="93" d="100"/>
          <a:sy n="93" d="100"/>
        </p:scale>
        <p:origin x="7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49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9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98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5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0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8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4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23FED7D-1AEE-C74D-AA49-027267EC086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FDF42FA-3F3C-D246-952E-404B5651D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2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Everett </a:t>
            </a:r>
            <a:r>
              <a:rPr lang="en-US" dirty="0" err="1" smtClean="0"/>
              <a:t>Desern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8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SEJNA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Stands for “Students </a:t>
            </a:r>
            <a:r>
              <a:rPr lang="en-US" dirty="0" smtClean="0"/>
              <a:t>for Environmental Justice and Nuclear </a:t>
            </a:r>
            <a:r>
              <a:rPr lang="en-US" dirty="0" smtClean="0"/>
              <a:t>Awareness”</a:t>
            </a:r>
          </a:p>
          <a:p>
            <a:pPr lvl="1"/>
            <a:r>
              <a:rPr lang="en-US" dirty="0" smtClean="0"/>
              <a:t>We create and promote bills on </a:t>
            </a:r>
            <a:r>
              <a:rPr lang="en-US" dirty="0" err="1" smtClean="0"/>
              <a:t>petitions.whitehouse.gov</a:t>
            </a:r>
            <a:endParaRPr lang="en-US" dirty="0" smtClean="0"/>
          </a:p>
          <a:p>
            <a:pPr lvl="1"/>
            <a:r>
              <a:rPr lang="en-US" dirty="0" smtClean="0"/>
              <a:t>Help out with Edible Campus</a:t>
            </a:r>
          </a:p>
          <a:p>
            <a:pPr lvl="1"/>
            <a:r>
              <a:rPr lang="en-US" dirty="0" smtClean="0"/>
              <a:t>Promote environmental justice to UNC students</a:t>
            </a:r>
          </a:p>
          <a:p>
            <a:pPr lvl="2"/>
            <a:r>
              <a:rPr lang="en-US" dirty="0" smtClean="0"/>
              <a:t>Promote “green” candidates for student government</a:t>
            </a:r>
            <a:endParaRPr lang="en-US" dirty="0" smtClean="0"/>
          </a:p>
          <a:p>
            <a:r>
              <a:rPr lang="en-US" dirty="0" smtClean="0"/>
              <a:t>No website</a:t>
            </a:r>
          </a:p>
          <a:p>
            <a:r>
              <a:rPr lang="en-US" dirty="0" smtClean="0"/>
              <a:t>Very small </a:t>
            </a:r>
            <a:r>
              <a:rPr lang="en-US" dirty="0" smtClean="0"/>
              <a:t>club</a:t>
            </a:r>
          </a:p>
          <a:p>
            <a:pPr lvl="1"/>
            <a:r>
              <a:rPr lang="en-US" dirty="0" smtClean="0"/>
              <a:t>Because we don’t promote our club well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2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State-of-art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be creating a website for the club to spread awareness</a:t>
            </a:r>
          </a:p>
          <a:p>
            <a:r>
              <a:rPr lang="en-US" dirty="0" smtClean="0"/>
              <a:t>Will try to use HTML and CSS</a:t>
            </a:r>
          </a:p>
          <a:p>
            <a:r>
              <a:rPr lang="en-US" dirty="0" smtClean="0"/>
              <a:t>Some challenges:</a:t>
            </a:r>
          </a:p>
          <a:p>
            <a:pPr lvl="1"/>
            <a:r>
              <a:rPr lang="en-US" dirty="0" smtClean="0"/>
              <a:t>Need to teach myself HTML and CSS</a:t>
            </a:r>
          </a:p>
          <a:p>
            <a:pPr lvl="1"/>
            <a:r>
              <a:rPr lang="en-US" dirty="0" smtClean="0"/>
              <a:t>Figure out ways to promote club at UNC after creating the website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behind the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tabs on the website with:</a:t>
            </a:r>
          </a:p>
          <a:p>
            <a:pPr lvl="1"/>
            <a:r>
              <a:rPr lang="en-US" dirty="0" smtClean="0"/>
              <a:t>Every club member’s picture</a:t>
            </a:r>
            <a:endParaRPr lang="en-US" dirty="0" smtClean="0"/>
          </a:p>
          <a:p>
            <a:pPr lvl="1"/>
            <a:r>
              <a:rPr lang="en-US" dirty="0" smtClean="0"/>
              <a:t>Contact information</a:t>
            </a:r>
          </a:p>
          <a:p>
            <a:pPr lvl="1"/>
            <a:r>
              <a:rPr lang="en-US" dirty="0" smtClean="0"/>
              <a:t>Meeting location and times</a:t>
            </a:r>
          </a:p>
          <a:p>
            <a:pPr lvl="1"/>
            <a:r>
              <a:rPr lang="en-US" dirty="0" smtClean="0"/>
              <a:t>Causes we stand for</a:t>
            </a:r>
          </a:p>
          <a:p>
            <a:pPr lvl="1"/>
            <a:r>
              <a:rPr lang="en-US" dirty="0" smtClean="0"/>
              <a:t>Bills that we support and create for people to sign</a:t>
            </a:r>
          </a:p>
          <a:p>
            <a:pPr lvl="1"/>
            <a:r>
              <a:rPr lang="en-US" dirty="0" smtClean="0"/>
              <a:t>Donations</a:t>
            </a:r>
          </a:p>
          <a:p>
            <a:pPr lvl="1"/>
            <a:r>
              <a:rPr lang="en-US" dirty="0" smtClean="0"/>
              <a:t>Related clubs</a:t>
            </a:r>
          </a:p>
          <a:p>
            <a:pPr lvl="2"/>
            <a:r>
              <a:rPr lang="en-US" dirty="0" smtClean="0"/>
              <a:t>Edible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1581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</TotalTime>
  <Words>140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Gill Sans MT</vt:lpstr>
      <vt:lpstr>Arial</vt:lpstr>
      <vt:lpstr>Parcel</vt:lpstr>
      <vt:lpstr>Project Proposal</vt:lpstr>
      <vt:lpstr>Background on SEJNA</vt:lpstr>
      <vt:lpstr>State-of-art and Challenges</vt:lpstr>
      <vt:lpstr>Ideas behind the website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Proposal</dc:title>
  <dc:creator>edesern@ad.unc.edu</dc:creator>
  <cp:lastModifiedBy>edesern@ad.unc.edu</cp:lastModifiedBy>
  <cp:revision>2</cp:revision>
  <dcterms:created xsi:type="dcterms:W3CDTF">2017-03-06T04:47:22Z</dcterms:created>
  <dcterms:modified xsi:type="dcterms:W3CDTF">2017-03-06T07:58:40Z</dcterms:modified>
</cp:coreProperties>
</file>