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0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Restaurant Web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Proposal</a:t>
            </a:r>
          </a:p>
          <a:p>
            <a:r>
              <a:rPr lang="en-US" dirty="0" smtClean="0"/>
              <a:t>Ravi Malik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Problem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395" y="2438399"/>
            <a:ext cx="9920004" cy="3739793"/>
          </a:xfrm>
        </p:spPr>
        <p:txBody>
          <a:bodyPr/>
          <a:lstStyle/>
          <a:p>
            <a:r>
              <a:rPr lang="en-US" dirty="0" smtClean="0"/>
              <a:t>Delayed Customer Feedback</a:t>
            </a:r>
          </a:p>
          <a:p>
            <a:r>
              <a:rPr lang="en-US" dirty="0" smtClean="0"/>
              <a:t>Online Reviews Hurt Business (Yelp)</a:t>
            </a:r>
          </a:p>
          <a:p>
            <a:r>
              <a:rPr lang="en-US" dirty="0" smtClean="0"/>
              <a:t>Frustrated Customers</a:t>
            </a:r>
          </a:p>
          <a:p>
            <a:r>
              <a:rPr lang="en-US" dirty="0" smtClean="0"/>
              <a:t>Disconnected Management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170" y="652088"/>
            <a:ext cx="2797015" cy="1573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06" y="652088"/>
            <a:ext cx="2587793" cy="1573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70" y="2912918"/>
            <a:ext cx="5343142" cy="25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140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584" y="-111946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Solution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534" y="1329217"/>
            <a:ext cx="10018713" cy="3124201"/>
          </a:xfrm>
        </p:spPr>
        <p:txBody>
          <a:bodyPr/>
          <a:lstStyle/>
          <a:p>
            <a:r>
              <a:rPr lang="en-US" dirty="0" smtClean="0"/>
              <a:t>Easy Access Web App</a:t>
            </a:r>
          </a:p>
          <a:p>
            <a:r>
              <a:rPr lang="en-US" dirty="0" smtClean="0"/>
              <a:t>Real </a:t>
            </a:r>
            <a:r>
              <a:rPr lang="mr-IN" dirty="0" smtClean="0"/>
              <a:t>–</a:t>
            </a:r>
            <a:r>
              <a:rPr lang="en-US" dirty="0" smtClean="0"/>
              <a:t> Time Customer Feedback</a:t>
            </a:r>
          </a:p>
          <a:p>
            <a:r>
              <a:rPr lang="en-US" dirty="0" smtClean="0"/>
              <a:t>Instant Data Analytics </a:t>
            </a:r>
          </a:p>
          <a:p>
            <a:r>
              <a:rPr lang="en-US" dirty="0" smtClean="0"/>
              <a:t>Preemptive Action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5" y="1952089"/>
            <a:ext cx="4356244" cy="43562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851" y="2506896"/>
            <a:ext cx="1860731" cy="3133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678" y="3842534"/>
            <a:ext cx="3958262" cy="26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755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369870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Survey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003" y="1604481"/>
            <a:ext cx="10018714" cy="3674724"/>
          </a:xfrm>
        </p:spPr>
        <p:txBody>
          <a:bodyPr/>
          <a:lstStyle/>
          <a:p>
            <a:r>
              <a:rPr lang="en-US" dirty="0" smtClean="0"/>
              <a:t>Several Simple M/C Questions</a:t>
            </a:r>
          </a:p>
          <a:p>
            <a:r>
              <a:rPr lang="en-US" dirty="0" smtClean="0"/>
              <a:t>Quick &amp; Convenient</a:t>
            </a:r>
          </a:p>
          <a:p>
            <a:r>
              <a:rPr lang="en-US" dirty="0" smtClean="0"/>
              <a:t>Customers Voice Heard</a:t>
            </a:r>
          </a:p>
          <a:p>
            <a:r>
              <a:rPr lang="en-US" dirty="0" smtClean="0"/>
              <a:t>Retains anonymity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95" y="1952089"/>
            <a:ext cx="4356244" cy="4356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47" y="2517169"/>
            <a:ext cx="1777429" cy="3123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492" y="3852808"/>
            <a:ext cx="4746134" cy="24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084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Feedback Analysis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227064"/>
            <a:ext cx="4269217" cy="3754350"/>
          </a:xfrm>
        </p:spPr>
        <p:txBody>
          <a:bodyPr/>
          <a:lstStyle/>
          <a:p>
            <a:r>
              <a:rPr lang="en-US" dirty="0" smtClean="0"/>
              <a:t>Instant Results</a:t>
            </a:r>
          </a:p>
          <a:p>
            <a:r>
              <a:rPr lang="en-US" dirty="0" smtClean="0"/>
              <a:t>Comprehensive Charts</a:t>
            </a:r>
          </a:p>
          <a:p>
            <a:r>
              <a:rPr lang="en-US" dirty="0" smtClean="0"/>
              <a:t>Individual Statistics</a:t>
            </a:r>
          </a:p>
          <a:p>
            <a:pPr lvl="1"/>
            <a:r>
              <a:rPr lang="en-US" dirty="0" smtClean="0"/>
              <a:t>Displays Improvement &amp; Successful Areas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528" y="2438399"/>
            <a:ext cx="5966696" cy="354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0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30" y="518573"/>
            <a:ext cx="10018713" cy="1752599"/>
          </a:xfrm>
        </p:spPr>
        <p:txBody>
          <a:bodyPr/>
          <a:lstStyle/>
          <a:p>
            <a:r>
              <a:rPr lang="en-US" sz="6000" b="1" dirty="0" smtClean="0"/>
              <a:t>Customizable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881" y="2712361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Potential Features:</a:t>
            </a:r>
          </a:p>
          <a:p>
            <a:r>
              <a:rPr lang="en-US" dirty="0" smtClean="0"/>
              <a:t>Menu Pictures</a:t>
            </a:r>
          </a:p>
          <a:p>
            <a:r>
              <a:rPr lang="en-US" dirty="0" smtClean="0"/>
              <a:t>Integrated Open Table</a:t>
            </a:r>
          </a:p>
          <a:p>
            <a:r>
              <a:rPr lang="en-US" dirty="0" smtClean="0"/>
              <a:t>Allergen Menu</a:t>
            </a:r>
          </a:p>
          <a:p>
            <a:r>
              <a:rPr lang="en-US" dirty="0" smtClean="0"/>
              <a:t>Restaurant Request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238" y="2271172"/>
            <a:ext cx="4356244" cy="4356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573" y="3066572"/>
            <a:ext cx="1809573" cy="1207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573" y="4506733"/>
            <a:ext cx="1809573" cy="12120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56" y="35611"/>
            <a:ext cx="3192373" cy="23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300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7635" y="637402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Incentives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8019" y="2211232"/>
            <a:ext cx="10018713" cy="31242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Discounts</a:t>
            </a:r>
          </a:p>
          <a:p>
            <a:r>
              <a:rPr lang="en-US" sz="3200" dirty="0" smtClean="0"/>
              <a:t>Free Appetizer / Dessert</a:t>
            </a:r>
          </a:p>
          <a:p>
            <a:r>
              <a:rPr lang="en-US" sz="3200" dirty="0" smtClean="0"/>
              <a:t>Earn Rewards Points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44" y="3168667"/>
            <a:ext cx="3349091" cy="3349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329" y="694938"/>
            <a:ext cx="3610938" cy="228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82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88" y="2555696"/>
            <a:ext cx="11348912" cy="1752599"/>
          </a:xfrm>
        </p:spPr>
        <p:txBody>
          <a:bodyPr>
            <a:noAutofit/>
          </a:bodyPr>
          <a:lstStyle/>
          <a:p>
            <a:r>
              <a:rPr lang="en-US" sz="8800" b="1" i="1" dirty="0" smtClean="0"/>
              <a:t>Questions / Comments?</a:t>
            </a:r>
            <a:endParaRPr lang="en-US" sz="8800" b="1" i="1" dirty="0"/>
          </a:p>
        </p:txBody>
      </p:sp>
    </p:spTree>
    <p:extLst>
      <p:ext uri="{BB962C8B-B14F-4D97-AF65-F5344CB8AC3E}">
        <p14:creationId xmlns:p14="http://schemas.microsoft.com/office/powerpoint/2010/main" val="824094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203</TotalTime>
  <Words>89</Words>
  <Application>Microsoft Macintosh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Corbel</vt:lpstr>
      <vt:lpstr>Mangal</vt:lpstr>
      <vt:lpstr>Arial</vt:lpstr>
      <vt:lpstr>Parallax</vt:lpstr>
      <vt:lpstr>Restaurant Web App</vt:lpstr>
      <vt:lpstr>Problem</vt:lpstr>
      <vt:lpstr>Solution</vt:lpstr>
      <vt:lpstr>Survey</vt:lpstr>
      <vt:lpstr>Feedback Analysis</vt:lpstr>
      <vt:lpstr>Customizable</vt:lpstr>
      <vt:lpstr>Incentives</vt:lpstr>
      <vt:lpstr>Questions / Comments?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 App </dc:title>
  <dc:creator>Ravi Malik</dc:creator>
  <cp:lastModifiedBy>Ravi Malik</cp:lastModifiedBy>
  <cp:revision>11</cp:revision>
  <dcterms:created xsi:type="dcterms:W3CDTF">2017-03-05T15:13:31Z</dcterms:created>
  <dcterms:modified xsi:type="dcterms:W3CDTF">2017-03-05T18:37:21Z</dcterms:modified>
</cp:coreProperties>
</file>