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Lst>
  <p:sldSz cy="5143500" cx="9144000"/>
  <p:notesSz cx="6858000" cy="9144000"/>
  <p:embeddedFontLst>
    <p:embeddedFont>
      <p:font typeface="Proxima Nova"/>
      <p:regular r:id="rId9"/>
      <p:bold r:id="rId10"/>
      <p:italic r:id="rId11"/>
      <p:boldItalic r:id="rId1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1" Type="http://schemas.openxmlformats.org/officeDocument/2006/relationships/font" Target="fonts/ProximaNova-italic.fntdata"/><Relationship Id="rId10" Type="http://schemas.openxmlformats.org/officeDocument/2006/relationships/font" Target="fonts/ProximaNova-bold.fntdata"/><Relationship Id="rId12" Type="http://schemas.openxmlformats.org/officeDocument/2006/relationships/font" Target="fonts/ProximaNova-boldItalic.fntdata"/><Relationship Id="rId9" Type="http://schemas.openxmlformats.org/officeDocument/2006/relationships/font" Target="fonts/ProximaNova-regular.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5" name="Shape 55"/>
        <p:cNvGrpSpPr/>
        <p:nvPr/>
      </p:nvGrpSpPr>
      <p:grpSpPr>
        <a:xfrm>
          <a:off x="0" y="0"/>
          <a:ext cx="0" cy="0"/>
          <a:chOff x="0" y="0"/>
          <a:chExt cx="0" cy="0"/>
        </a:xfrm>
      </p:grpSpPr>
      <p:sp>
        <p:nvSpPr>
          <p:cNvPr id="56" name="Shape 56"/>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7" name="Shape 5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1" name="Shape 61"/>
        <p:cNvGrpSpPr/>
        <p:nvPr/>
      </p:nvGrpSpPr>
      <p:grpSpPr>
        <a:xfrm>
          <a:off x="0" y="0"/>
          <a:ext cx="0" cy="0"/>
          <a:chOff x="0" y="0"/>
          <a:chExt cx="0" cy="0"/>
        </a:xfrm>
      </p:grpSpPr>
      <p:sp>
        <p:nvSpPr>
          <p:cNvPr id="62" name="Shape 6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3" name="Shape 6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7" name="Shape 67"/>
        <p:cNvGrpSpPr/>
        <p:nvPr/>
      </p:nvGrpSpPr>
      <p:grpSpPr>
        <a:xfrm>
          <a:off x="0" y="0"/>
          <a:ext cx="0" cy="0"/>
          <a:chOff x="0" y="0"/>
          <a:chExt cx="0" cy="0"/>
        </a:xfrm>
      </p:grpSpPr>
      <p:sp>
        <p:nvSpPr>
          <p:cNvPr id="68" name="Shape 6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9" name="Shape 6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3" name="Shape 73"/>
        <p:cNvGrpSpPr/>
        <p:nvPr/>
      </p:nvGrpSpPr>
      <p:grpSpPr>
        <a:xfrm>
          <a:off x="0" y="0"/>
          <a:ext cx="0" cy="0"/>
          <a:chOff x="0" y="0"/>
          <a:chExt cx="0" cy="0"/>
        </a:xfrm>
      </p:grpSpPr>
      <p:sp>
        <p:nvSpPr>
          <p:cNvPr id="74" name="Shape 7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5" name="Shape 7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bg>
      <p:bgPr>
        <a:solidFill>
          <a:schemeClr val="dk1"/>
        </a:solidFill>
      </p:bgPr>
    </p:bg>
    <p:spTree>
      <p:nvGrpSpPr>
        <p:cNvPr id="9" name="Shape 9"/>
        <p:cNvGrpSpPr/>
        <p:nvPr/>
      </p:nvGrpSpPr>
      <p:grpSpPr>
        <a:xfrm>
          <a:off x="0" y="0"/>
          <a:ext cx="0" cy="0"/>
          <a:chOff x="0" y="0"/>
          <a:chExt cx="0" cy="0"/>
        </a:xfrm>
      </p:grpSpPr>
      <p:cxnSp>
        <p:nvCxnSpPr>
          <p:cNvPr id="10" name="Shape 10"/>
          <p:cNvCxnSpPr/>
          <p:nvPr/>
        </p:nvCxnSpPr>
        <p:spPr>
          <a:xfrm>
            <a:off x="0" y="2998150"/>
            <a:ext cx="9144000" cy="0"/>
          </a:xfrm>
          <a:prstGeom prst="straightConnector1">
            <a:avLst/>
          </a:prstGeom>
          <a:noFill/>
          <a:ln cap="flat" cmpd="sng" w="19050">
            <a:solidFill>
              <a:schemeClr val="lt2"/>
            </a:solidFill>
            <a:prstDash val="solid"/>
            <a:round/>
            <a:headEnd len="med" w="med" type="none"/>
            <a:tailEnd len="med" w="med" type="none"/>
          </a:ln>
        </p:spPr>
      </p:cxnSp>
      <p:sp>
        <p:nvSpPr>
          <p:cNvPr id="11" name="Shape 11"/>
          <p:cNvSpPr txBox="1"/>
          <p:nvPr>
            <p:ph type="ctrTitle"/>
          </p:nvPr>
        </p:nvSpPr>
        <p:spPr>
          <a:xfrm>
            <a:off x="510450" y="1257300"/>
            <a:ext cx="8123100" cy="1588500"/>
          </a:xfrm>
          <a:prstGeom prst="rect">
            <a:avLst/>
          </a:prstGeom>
        </p:spPr>
        <p:txBody>
          <a:bodyPr anchorCtr="0" anchor="b" bIns="91425" lIns="91425" rIns="91425" tIns="91425"/>
          <a:lstStyle>
            <a:lvl1pPr lvl="0">
              <a:spcBef>
                <a:spcPts val="0"/>
              </a:spcBef>
              <a:buClr>
                <a:schemeClr val="lt1"/>
              </a:buClr>
              <a:buSzPct val="100000"/>
              <a:defRPr sz="4800">
                <a:solidFill>
                  <a:schemeClr val="lt1"/>
                </a:solidFill>
              </a:defRPr>
            </a:lvl1pPr>
            <a:lvl2pPr lvl="1">
              <a:spcBef>
                <a:spcPts val="0"/>
              </a:spcBef>
              <a:buClr>
                <a:schemeClr val="lt1"/>
              </a:buClr>
              <a:buSzPct val="100000"/>
              <a:defRPr sz="4800">
                <a:solidFill>
                  <a:schemeClr val="lt1"/>
                </a:solidFill>
              </a:defRPr>
            </a:lvl2pPr>
            <a:lvl3pPr lvl="2">
              <a:spcBef>
                <a:spcPts val="0"/>
              </a:spcBef>
              <a:buClr>
                <a:schemeClr val="lt1"/>
              </a:buClr>
              <a:buSzPct val="100000"/>
              <a:defRPr sz="4800">
                <a:solidFill>
                  <a:schemeClr val="lt1"/>
                </a:solidFill>
              </a:defRPr>
            </a:lvl3pPr>
            <a:lvl4pPr lvl="3">
              <a:spcBef>
                <a:spcPts val="0"/>
              </a:spcBef>
              <a:buClr>
                <a:schemeClr val="lt1"/>
              </a:buClr>
              <a:buSzPct val="100000"/>
              <a:defRPr sz="4800">
                <a:solidFill>
                  <a:schemeClr val="lt1"/>
                </a:solidFill>
              </a:defRPr>
            </a:lvl4pPr>
            <a:lvl5pPr lvl="4">
              <a:spcBef>
                <a:spcPts val="0"/>
              </a:spcBef>
              <a:buClr>
                <a:schemeClr val="lt1"/>
              </a:buClr>
              <a:buSzPct val="100000"/>
              <a:defRPr sz="4800">
                <a:solidFill>
                  <a:schemeClr val="lt1"/>
                </a:solidFill>
              </a:defRPr>
            </a:lvl5pPr>
            <a:lvl6pPr lvl="5">
              <a:spcBef>
                <a:spcPts val="0"/>
              </a:spcBef>
              <a:buClr>
                <a:schemeClr val="lt1"/>
              </a:buClr>
              <a:buSzPct val="100000"/>
              <a:defRPr sz="4800">
                <a:solidFill>
                  <a:schemeClr val="lt1"/>
                </a:solidFill>
              </a:defRPr>
            </a:lvl6pPr>
            <a:lvl7pPr lvl="6">
              <a:spcBef>
                <a:spcPts val="0"/>
              </a:spcBef>
              <a:buClr>
                <a:schemeClr val="lt1"/>
              </a:buClr>
              <a:buSzPct val="100000"/>
              <a:defRPr sz="4800">
                <a:solidFill>
                  <a:schemeClr val="lt1"/>
                </a:solidFill>
              </a:defRPr>
            </a:lvl7pPr>
            <a:lvl8pPr lvl="7">
              <a:spcBef>
                <a:spcPts val="0"/>
              </a:spcBef>
              <a:buClr>
                <a:schemeClr val="lt1"/>
              </a:buClr>
              <a:buSzPct val="100000"/>
              <a:defRPr sz="4800">
                <a:solidFill>
                  <a:schemeClr val="lt1"/>
                </a:solidFill>
              </a:defRPr>
            </a:lvl8pPr>
            <a:lvl9pPr lvl="8">
              <a:spcBef>
                <a:spcPts val="0"/>
              </a:spcBef>
              <a:buClr>
                <a:schemeClr val="lt1"/>
              </a:buClr>
              <a:buSzPct val="100000"/>
              <a:defRPr sz="4800">
                <a:solidFill>
                  <a:schemeClr val="lt1"/>
                </a:solidFill>
              </a:defRPr>
            </a:lvl9pPr>
          </a:lstStyle>
          <a:p/>
        </p:txBody>
      </p:sp>
      <p:sp>
        <p:nvSpPr>
          <p:cNvPr id="12" name="Shape 12"/>
          <p:cNvSpPr txBox="1"/>
          <p:nvPr>
            <p:ph idx="1" type="subTitle"/>
          </p:nvPr>
        </p:nvSpPr>
        <p:spPr>
          <a:xfrm>
            <a:off x="510450" y="3182312"/>
            <a:ext cx="8123100" cy="630000"/>
          </a:xfrm>
          <a:prstGeom prst="rect">
            <a:avLst/>
          </a:prstGeom>
        </p:spPr>
        <p:txBody>
          <a:bodyPr anchorCtr="0" anchor="t" bIns="91425" lIns="91425" rIns="91425" tIns="91425"/>
          <a:lstStyle>
            <a:lvl1pPr lvl="0">
              <a:lnSpc>
                <a:spcPct val="100000"/>
              </a:lnSpc>
              <a:spcBef>
                <a:spcPts val="0"/>
              </a:spcBef>
              <a:spcAft>
                <a:spcPts val="0"/>
              </a:spcAft>
              <a:buClr>
                <a:schemeClr val="lt1"/>
              </a:buClr>
              <a:buSzPct val="100000"/>
              <a:buNone/>
              <a:defRPr sz="2400">
                <a:solidFill>
                  <a:schemeClr val="lt1"/>
                </a:solidFill>
              </a:defRPr>
            </a:lvl1pPr>
            <a:lvl2pPr lvl="1">
              <a:lnSpc>
                <a:spcPct val="100000"/>
              </a:lnSpc>
              <a:spcBef>
                <a:spcPts val="0"/>
              </a:spcBef>
              <a:spcAft>
                <a:spcPts val="0"/>
              </a:spcAft>
              <a:buClr>
                <a:schemeClr val="lt1"/>
              </a:buClr>
              <a:buSzPct val="100000"/>
              <a:buNone/>
              <a:defRPr sz="2400">
                <a:solidFill>
                  <a:schemeClr val="lt1"/>
                </a:solidFill>
              </a:defRPr>
            </a:lvl2pPr>
            <a:lvl3pPr lvl="2">
              <a:lnSpc>
                <a:spcPct val="100000"/>
              </a:lnSpc>
              <a:spcBef>
                <a:spcPts val="0"/>
              </a:spcBef>
              <a:spcAft>
                <a:spcPts val="0"/>
              </a:spcAft>
              <a:buClr>
                <a:schemeClr val="lt1"/>
              </a:buClr>
              <a:buSzPct val="100000"/>
              <a:buNone/>
              <a:defRPr sz="2400">
                <a:solidFill>
                  <a:schemeClr val="lt1"/>
                </a:solidFill>
              </a:defRPr>
            </a:lvl3pPr>
            <a:lvl4pPr lvl="3">
              <a:lnSpc>
                <a:spcPct val="100000"/>
              </a:lnSpc>
              <a:spcBef>
                <a:spcPts val="0"/>
              </a:spcBef>
              <a:spcAft>
                <a:spcPts val="0"/>
              </a:spcAft>
              <a:buClr>
                <a:schemeClr val="lt1"/>
              </a:buClr>
              <a:buSzPct val="100000"/>
              <a:buNone/>
              <a:defRPr sz="2400">
                <a:solidFill>
                  <a:schemeClr val="lt1"/>
                </a:solidFill>
              </a:defRPr>
            </a:lvl4pPr>
            <a:lvl5pPr lvl="4">
              <a:lnSpc>
                <a:spcPct val="100000"/>
              </a:lnSpc>
              <a:spcBef>
                <a:spcPts val="0"/>
              </a:spcBef>
              <a:spcAft>
                <a:spcPts val="0"/>
              </a:spcAft>
              <a:buClr>
                <a:schemeClr val="lt1"/>
              </a:buClr>
              <a:buSzPct val="100000"/>
              <a:buNone/>
              <a:defRPr sz="2400">
                <a:solidFill>
                  <a:schemeClr val="lt1"/>
                </a:solidFill>
              </a:defRPr>
            </a:lvl5pPr>
            <a:lvl6pPr lvl="5">
              <a:lnSpc>
                <a:spcPct val="100000"/>
              </a:lnSpc>
              <a:spcBef>
                <a:spcPts val="0"/>
              </a:spcBef>
              <a:spcAft>
                <a:spcPts val="0"/>
              </a:spcAft>
              <a:buClr>
                <a:schemeClr val="lt1"/>
              </a:buClr>
              <a:buSzPct val="100000"/>
              <a:buNone/>
              <a:defRPr sz="2400">
                <a:solidFill>
                  <a:schemeClr val="lt1"/>
                </a:solidFill>
              </a:defRPr>
            </a:lvl6pPr>
            <a:lvl7pPr lvl="6">
              <a:lnSpc>
                <a:spcPct val="100000"/>
              </a:lnSpc>
              <a:spcBef>
                <a:spcPts val="0"/>
              </a:spcBef>
              <a:spcAft>
                <a:spcPts val="0"/>
              </a:spcAft>
              <a:buClr>
                <a:schemeClr val="lt1"/>
              </a:buClr>
              <a:buSzPct val="100000"/>
              <a:buNone/>
              <a:defRPr sz="2400">
                <a:solidFill>
                  <a:schemeClr val="lt1"/>
                </a:solidFill>
              </a:defRPr>
            </a:lvl7pPr>
            <a:lvl8pPr lvl="7">
              <a:lnSpc>
                <a:spcPct val="100000"/>
              </a:lnSpc>
              <a:spcBef>
                <a:spcPts val="0"/>
              </a:spcBef>
              <a:spcAft>
                <a:spcPts val="0"/>
              </a:spcAft>
              <a:buClr>
                <a:schemeClr val="lt1"/>
              </a:buClr>
              <a:buSzPct val="100000"/>
              <a:buNone/>
              <a:defRPr sz="2400">
                <a:solidFill>
                  <a:schemeClr val="lt1"/>
                </a:solidFill>
              </a:defRPr>
            </a:lvl8pPr>
            <a:lvl9pPr lvl="8">
              <a:lnSpc>
                <a:spcPct val="100000"/>
              </a:lnSpc>
              <a:spcBef>
                <a:spcPts val="0"/>
              </a:spcBef>
              <a:spcAft>
                <a:spcPts val="0"/>
              </a:spcAft>
              <a:buClr>
                <a:schemeClr val="lt1"/>
              </a:buClr>
              <a:buSzPct val="100000"/>
              <a:buNone/>
              <a:defRPr sz="2400">
                <a:solidFill>
                  <a:schemeClr val="lt1"/>
                </a:solidFill>
              </a:defRPr>
            </a:lvl9pPr>
          </a:lstStyle>
          <a:p/>
        </p:txBody>
      </p:sp>
      <p:sp>
        <p:nvSpPr>
          <p:cNvPr id="13" name="Shape 13"/>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lt1"/>
                </a:solidFill>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48" name="Shape 48"/>
        <p:cNvGrpSpPr/>
        <p:nvPr/>
      </p:nvGrpSpPr>
      <p:grpSpPr>
        <a:xfrm>
          <a:off x="0" y="0"/>
          <a:ext cx="0" cy="0"/>
          <a:chOff x="0" y="0"/>
          <a:chExt cx="0" cy="0"/>
        </a:xfrm>
      </p:grpSpPr>
      <p:sp>
        <p:nvSpPr>
          <p:cNvPr id="49" name="Shape 49"/>
          <p:cNvSpPr/>
          <p:nvPr/>
        </p:nvSpPr>
        <p:spPr>
          <a:xfrm>
            <a:off x="0" y="5045700"/>
            <a:ext cx="9144000" cy="97800"/>
          </a:xfrm>
          <a:prstGeom prst="rect">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50" name="Shape 50"/>
          <p:cNvSpPr txBox="1"/>
          <p:nvPr>
            <p:ph type="title"/>
          </p:nvPr>
        </p:nvSpPr>
        <p:spPr>
          <a:xfrm>
            <a:off x="311700" y="991475"/>
            <a:ext cx="8520600" cy="1917900"/>
          </a:xfrm>
          <a:prstGeom prst="rect">
            <a:avLst/>
          </a:prstGeom>
        </p:spPr>
        <p:txBody>
          <a:bodyPr anchorCtr="0" anchor="ctr" bIns="91425" lIns="91425" rIns="91425" tIns="91425"/>
          <a:lstStyle>
            <a:lvl1pPr lvl="0" algn="ctr">
              <a:spcBef>
                <a:spcPts val="0"/>
              </a:spcBef>
              <a:buSzPct val="100000"/>
              <a:defRPr b="1" sz="14000"/>
            </a:lvl1pPr>
            <a:lvl2pPr lvl="1" algn="ctr">
              <a:spcBef>
                <a:spcPts val="0"/>
              </a:spcBef>
              <a:buSzPct val="100000"/>
              <a:defRPr b="1" sz="14000"/>
            </a:lvl2pPr>
            <a:lvl3pPr lvl="2" algn="ctr">
              <a:spcBef>
                <a:spcPts val="0"/>
              </a:spcBef>
              <a:buSzPct val="100000"/>
              <a:defRPr b="1" sz="14000"/>
            </a:lvl3pPr>
            <a:lvl4pPr lvl="3" algn="ctr">
              <a:spcBef>
                <a:spcPts val="0"/>
              </a:spcBef>
              <a:buSzPct val="100000"/>
              <a:defRPr b="1" sz="14000"/>
            </a:lvl4pPr>
            <a:lvl5pPr lvl="4" algn="ctr">
              <a:spcBef>
                <a:spcPts val="0"/>
              </a:spcBef>
              <a:buSzPct val="100000"/>
              <a:defRPr b="1" sz="14000"/>
            </a:lvl5pPr>
            <a:lvl6pPr lvl="5" algn="ctr">
              <a:spcBef>
                <a:spcPts val="0"/>
              </a:spcBef>
              <a:buSzPct val="100000"/>
              <a:defRPr b="1" sz="14000"/>
            </a:lvl6pPr>
            <a:lvl7pPr lvl="6" algn="ctr">
              <a:spcBef>
                <a:spcPts val="0"/>
              </a:spcBef>
              <a:buSzPct val="100000"/>
              <a:defRPr b="1" sz="14000"/>
            </a:lvl7pPr>
            <a:lvl8pPr lvl="7" algn="ctr">
              <a:spcBef>
                <a:spcPts val="0"/>
              </a:spcBef>
              <a:buSzPct val="100000"/>
              <a:defRPr b="1" sz="14000"/>
            </a:lvl8pPr>
            <a:lvl9pPr lvl="8" algn="ctr">
              <a:spcBef>
                <a:spcPts val="0"/>
              </a:spcBef>
              <a:buSzPct val="100000"/>
              <a:defRPr b="1" sz="14000"/>
            </a:lvl9pPr>
          </a:lstStyle>
          <a:p/>
        </p:txBody>
      </p:sp>
      <p:sp>
        <p:nvSpPr>
          <p:cNvPr id="51" name="Shape 51"/>
          <p:cNvSpPr txBox="1"/>
          <p:nvPr>
            <p:ph idx="1" type="body"/>
          </p:nvPr>
        </p:nvSpPr>
        <p:spPr>
          <a:xfrm>
            <a:off x="311700" y="3071300"/>
            <a:ext cx="8520600" cy="901800"/>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52" name="Shape 52"/>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3" name="Shape 53"/>
        <p:cNvGrpSpPr/>
        <p:nvPr/>
      </p:nvGrpSpPr>
      <p:grpSpPr>
        <a:xfrm>
          <a:off x="0" y="0"/>
          <a:ext cx="0" cy="0"/>
          <a:chOff x="0" y="0"/>
          <a:chExt cx="0" cy="0"/>
        </a:xfrm>
      </p:grpSpPr>
      <p:sp>
        <p:nvSpPr>
          <p:cNvPr id="54" name="Shape 5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bg>
      <p:bgPr>
        <a:solidFill>
          <a:schemeClr val="dk1"/>
        </a:solidFill>
      </p:bgPr>
    </p:bg>
    <p:spTree>
      <p:nvGrpSpPr>
        <p:cNvPr id="14" name="Shape 14"/>
        <p:cNvGrpSpPr/>
        <p:nvPr/>
      </p:nvGrpSpPr>
      <p:grpSpPr>
        <a:xfrm>
          <a:off x="0" y="0"/>
          <a:ext cx="0" cy="0"/>
          <a:chOff x="0" y="0"/>
          <a:chExt cx="0" cy="0"/>
        </a:xfrm>
      </p:grpSpPr>
      <p:cxnSp>
        <p:nvCxnSpPr>
          <p:cNvPr id="15" name="Shape 15"/>
          <p:cNvCxnSpPr/>
          <p:nvPr/>
        </p:nvCxnSpPr>
        <p:spPr>
          <a:xfrm>
            <a:off x="0" y="2998150"/>
            <a:ext cx="9144000" cy="0"/>
          </a:xfrm>
          <a:prstGeom prst="straightConnector1">
            <a:avLst/>
          </a:prstGeom>
          <a:noFill/>
          <a:ln cap="flat" cmpd="sng" w="19050">
            <a:solidFill>
              <a:schemeClr val="lt2"/>
            </a:solidFill>
            <a:prstDash val="solid"/>
            <a:round/>
            <a:headEnd len="med" w="med" type="none"/>
            <a:tailEnd len="med" w="med" type="none"/>
          </a:ln>
        </p:spPr>
      </p:cxnSp>
      <p:sp>
        <p:nvSpPr>
          <p:cNvPr id="16" name="Shape 16"/>
          <p:cNvSpPr txBox="1"/>
          <p:nvPr>
            <p:ph type="title"/>
          </p:nvPr>
        </p:nvSpPr>
        <p:spPr>
          <a:xfrm>
            <a:off x="510450" y="2057400"/>
            <a:ext cx="8123100" cy="778800"/>
          </a:xfrm>
          <a:prstGeom prst="rect">
            <a:avLst/>
          </a:prstGeom>
        </p:spPr>
        <p:txBody>
          <a:bodyPr anchorCtr="0" anchor="b" bIns="91425" lIns="91425" rIns="91425" tIns="91425"/>
          <a:lstStyle>
            <a:lvl1pPr lvl="0">
              <a:spcBef>
                <a:spcPts val="0"/>
              </a:spcBef>
              <a:buClr>
                <a:schemeClr val="lt1"/>
              </a:buClr>
              <a:buSzPct val="100000"/>
              <a:defRPr sz="3600">
                <a:solidFill>
                  <a:schemeClr val="lt1"/>
                </a:solidFill>
              </a:defRPr>
            </a:lvl1pPr>
            <a:lvl2pPr lvl="1">
              <a:spcBef>
                <a:spcPts val="0"/>
              </a:spcBef>
              <a:buClr>
                <a:schemeClr val="lt1"/>
              </a:buClr>
              <a:buSzPct val="100000"/>
              <a:defRPr sz="3600">
                <a:solidFill>
                  <a:schemeClr val="lt1"/>
                </a:solidFill>
              </a:defRPr>
            </a:lvl2pPr>
            <a:lvl3pPr lvl="2">
              <a:spcBef>
                <a:spcPts val="0"/>
              </a:spcBef>
              <a:buClr>
                <a:schemeClr val="lt1"/>
              </a:buClr>
              <a:buSzPct val="100000"/>
              <a:defRPr sz="3600">
                <a:solidFill>
                  <a:schemeClr val="lt1"/>
                </a:solidFill>
              </a:defRPr>
            </a:lvl3pPr>
            <a:lvl4pPr lvl="3">
              <a:spcBef>
                <a:spcPts val="0"/>
              </a:spcBef>
              <a:buClr>
                <a:schemeClr val="lt1"/>
              </a:buClr>
              <a:buSzPct val="100000"/>
              <a:defRPr sz="3600">
                <a:solidFill>
                  <a:schemeClr val="lt1"/>
                </a:solidFill>
              </a:defRPr>
            </a:lvl4pPr>
            <a:lvl5pPr lvl="4">
              <a:spcBef>
                <a:spcPts val="0"/>
              </a:spcBef>
              <a:buClr>
                <a:schemeClr val="lt1"/>
              </a:buClr>
              <a:buSzPct val="100000"/>
              <a:defRPr sz="3600">
                <a:solidFill>
                  <a:schemeClr val="lt1"/>
                </a:solidFill>
              </a:defRPr>
            </a:lvl5pPr>
            <a:lvl6pPr lvl="5">
              <a:spcBef>
                <a:spcPts val="0"/>
              </a:spcBef>
              <a:buClr>
                <a:schemeClr val="lt1"/>
              </a:buClr>
              <a:buSzPct val="100000"/>
              <a:defRPr sz="3600">
                <a:solidFill>
                  <a:schemeClr val="lt1"/>
                </a:solidFill>
              </a:defRPr>
            </a:lvl6pPr>
            <a:lvl7pPr lvl="6">
              <a:spcBef>
                <a:spcPts val="0"/>
              </a:spcBef>
              <a:buClr>
                <a:schemeClr val="lt1"/>
              </a:buClr>
              <a:buSzPct val="100000"/>
              <a:defRPr sz="3600">
                <a:solidFill>
                  <a:schemeClr val="lt1"/>
                </a:solidFill>
              </a:defRPr>
            </a:lvl7pPr>
            <a:lvl8pPr lvl="7">
              <a:spcBef>
                <a:spcPts val="0"/>
              </a:spcBef>
              <a:buClr>
                <a:schemeClr val="lt1"/>
              </a:buClr>
              <a:buSzPct val="100000"/>
              <a:defRPr sz="3600">
                <a:solidFill>
                  <a:schemeClr val="lt1"/>
                </a:solidFill>
              </a:defRPr>
            </a:lvl8pPr>
            <a:lvl9pPr lvl="8">
              <a:spcBef>
                <a:spcPts val="0"/>
              </a:spcBef>
              <a:buClr>
                <a:schemeClr val="lt1"/>
              </a:buClr>
              <a:buSzPct val="100000"/>
              <a:defRPr sz="3600">
                <a:solidFill>
                  <a:schemeClr val="lt1"/>
                </a:solidFill>
              </a:defRPr>
            </a:lvl9pPr>
          </a:lstStyle>
          <a:p/>
        </p:txBody>
      </p:sp>
      <p:sp>
        <p:nvSpPr>
          <p:cNvPr id="17" name="Shape 1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lt1"/>
                </a:solidFill>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8" name="Shape 18"/>
        <p:cNvGrpSpPr/>
        <p:nvPr/>
      </p:nvGrpSpPr>
      <p:grpSpPr>
        <a:xfrm>
          <a:off x="0" y="0"/>
          <a:ext cx="0" cy="0"/>
          <a:chOff x="0" y="0"/>
          <a:chExt cx="0" cy="0"/>
        </a:xfrm>
      </p:grpSpPr>
      <p:sp>
        <p:nvSpPr>
          <p:cNvPr id="19" name="Shape 19"/>
          <p:cNvSpPr/>
          <p:nvPr/>
        </p:nvSpPr>
        <p:spPr>
          <a:xfrm>
            <a:off x="0" y="5045700"/>
            <a:ext cx="9144000" cy="97800"/>
          </a:xfrm>
          <a:prstGeom prst="rect">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20" name="Shape 20"/>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1" name="Shape 21"/>
          <p:cNvSpPr txBox="1"/>
          <p:nvPr>
            <p:ph idx="1" type="body"/>
          </p:nvPr>
        </p:nvSpPr>
        <p:spPr>
          <a:xfrm>
            <a:off x="311700" y="1152475"/>
            <a:ext cx="8520600" cy="34164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3" name="Shape 23"/>
        <p:cNvGrpSpPr/>
        <p:nvPr/>
      </p:nvGrpSpPr>
      <p:grpSpPr>
        <a:xfrm>
          <a:off x="0" y="0"/>
          <a:ext cx="0" cy="0"/>
          <a:chOff x="0" y="0"/>
          <a:chExt cx="0" cy="0"/>
        </a:xfrm>
      </p:grpSpPr>
      <p:sp>
        <p:nvSpPr>
          <p:cNvPr id="24" name="Shape 24"/>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5" name="Shape 25"/>
          <p:cNvSpPr txBox="1"/>
          <p:nvPr>
            <p:ph idx="1" type="body"/>
          </p:nvPr>
        </p:nvSpPr>
        <p:spPr>
          <a:xfrm>
            <a:off x="3117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6" name="Shape 26"/>
          <p:cNvSpPr txBox="1"/>
          <p:nvPr>
            <p:ph idx="2" type="body"/>
          </p:nvPr>
        </p:nvSpPr>
        <p:spPr>
          <a:xfrm>
            <a:off x="48324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7" name="Shape 2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8" name="Shape 28"/>
        <p:cNvGrpSpPr/>
        <p:nvPr/>
      </p:nvGrpSpPr>
      <p:grpSpPr>
        <a:xfrm>
          <a:off x="0" y="0"/>
          <a:ext cx="0" cy="0"/>
          <a:chOff x="0" y="0"/>
          <a:chExt cx="0" cy="0"/>
        </a:xfrm>
      </p:grpSpPr>
      <p:sp>
        <p:nvSpPr>
          <p:cNvPr id="29" name="Shape 29"/>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0" name="Shape 30"/>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31" name="Shape 31"/>
        <p:cNvGrpSpPr/>
        <p:nvPr/>
      </p:nvGrpSpPr>
      <p:grpSpPr>
        <a:xfrm>
          <a:off x="0" y="0"/>
          <a:ext cx="0" cy="0"/>
          <a:chOff x="0" y="0"/>
          <a:chExt cx="0" cy="0"/>
        </a:xfrm>
      </p:grpSpPr>
      <p:sp>
        <p:nvSpPr>
          <p:cNvPr id="32" name="Shape 32"/>
          <p:cNvSpPr txBox="1"/>
          <p:nvPr>
            <p:ph type="title"/>
          </p:nvPr>
        </p:nvSpPr>
        <p:spPr>
          <a:xfrm>
            <a:off x="311700" y="555600"/>
            <a:ext cx="2808000" cy="755700"/>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3" name="Shape 33"/>
          <p:cNvSpPr txBox="1"/>
          <p:nvPr>
            <p:ph idx="1" type="body"/>
          </p:nvPr>
        </p:nvSpPr>
        <p:spPr>
          <a:xfrm>
            <a:off x="311700" y="1389600"/>
            <a:ext cx="2808000" cy="31794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4" name="Shape 3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bg>
      <p:bgPr>
        <a:solidFill>
          <a:schemeClr val="lt2"/>
        </a:solidFill>
      </p:bgPr>
    </p:bg>
    <p:spTree>
      <p:nvGrpSpPr>
        <p:cNvPr id="35" name="Shape 35"/>
        <p:cNvGrpSpPr/>
        <p:nvPr/>
      </p:nvGrpSpPr>
      <p:grpSpPr>
        <a:xfrm>
          <a:off x="0" y="0"/>
          <a:ext cx="0" cy="0"/>
          <a:chOff x="0" y="0"/>
          <a:chExt cx="0" cy="0"/>
        </a:xfrm>
      </p:grpSpPr>
      <p:sp>
        <p:nvSpPr>
          <p:cNvPr id="36" name="Shape 36"/>
          <p:cNvSpPr txBox="1"/>
          <p:nvPr>
            <p:ph type="title"/>
          </p:nvPr>
        </p:nvSpPr>
        <p:spPr>
          <a:xfrm>
            <a:off x="490250" y="526350"/>
            <a:ext cx="5797500" cy="4090800"/>
          </a:xfrm>
          <a:prstGeom prst="rect">
            <a:avLst/>
          </a:prstGeom>
        </p:spPr>
        <p:txBody>
          <a:bodyPr anchorCtr="0" anchor="ctr" bIns="91425" lIns="91425" rIns="91425" tIns="91425"/>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p:txBody>
      </p:sp>
      <p:sp>
        <p:nvSpPr>
          <p:cNvPr id="37" name="Shape 3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38" name="Shape 38"/>
        <p:cNvGrpSpPr/>
        <p:nvPr/>
      </p:nvGrpSpPr>
      <p:grpSpPr>
        <a:xfrm>
          <a:off x="0" y="0"/>
          <a:ext cx="0" cy="0"/>
          <a:chOff x="0" y="0"/>
          <a:chExt cx="0" cy="0"/>
        </a:xfrm>
      </p:grpSpPr>
      <p:sp>
        <p:nvSpPr>
          <p:cNvPr id="39" name="Shape 39"/>
          <p:cNvSpPr/>
          <p:nvPr/>
        </p:nvSpPr>
        <p:spPr>
          <a:xfrm>
            <a:off x="4572000" y="75"/>
            <a:ext cx="4572000" cy="5143500"/>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cxnSp>
        <p:nvCxnSpPr>
          <p:cNvPr id="40" name="Shape 40"/>
          <p:cNvCxnSpPr/>
          <p:nvPr/>
        </p:nvCxnSpPr>
        <p:spPr>
          <a:xfrm>
            <a:off x="5029675" y="4495500"/>
            <a:ext cx="468300" cy="0"/>
          </a:xfrm>
          <a:prstGeom prst="straightConnector1">
            <a:avLst/>
          </a:prstGeom>
          <a:noFill/>
          <a:ln cap="flat" cmpd="sng" w="19050">
            <a:solidFill>
              <a:schemeClr val="lt2"/>
            </a:solidFill>
            <a:prstDash val="solid"/>
            <a:round/>
            <a:headEnd len="med" w="med" type="none"/>
            <a:tailEnd len="med" w="med" type="none"/>
          </a:ln>
        </p:spPr>
      </p:cxnSp>
      <p:sp>
        <p:nvSpPr>
          <p:cNvPr id="41" name="Shape 41"/>
          <p:cNvSpPr txBox="1"/>
          <p:nvPr>
            <p:ph type="title"/>
          </p:nvPr>
        </p:nvSpPr>
        <p:spPr>
          <a:xfrm>
            <a:off x="265500" y="1205825"/>
            <a:ext cx="4045200" cy="1509600"/>
          </a:xfrm>
          <a:prstGeom prst="rect">
            <a:avLst/>
          </a:prstGeom>
        </p:spPr>
        <p:txBody>
          <a:bodyPr anchorCtr="0" anchor="b" bIns="91425" lIns="91425" rIns="91425" tIns="91425"/>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p:txBody>
      </p:sp>
      <p:sp>
        <p:nvSpPr>
          <p:cNvPr id="42" name="Shape 42"/>
          <p:cNvSpPr txBox="1"/>
          <p:nvPr>
            <p:ph idx="1" type="subTitle"/>
          </p:nvPr>
        </p:nvSpPr>
        <p:spPr>
          <a:xfrm>
            <a:off x="265500" y="2769000"/>
            <a:ext cx="4045200" cy="13455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43" name="Shape 43"/>
          <p:cNvSpPr txBox="1"/>
          <p:nvPr>
            <p:ph idx="2" type="body"/>
          </p:nvPr>
        </p:nvSpPr>
        <p:spPr>
          <a:xfrm>
            <a:off x="4939500" y="724200"/>
            <a:ext cx="3837000" cy="3695100"/>
          </a:xfrm>
          <a:prstGeom prst="rect">
            <a:avLst/>
          </a:prstGeom>
        </p:spPr>
        <p:txBody>
          <a:bodyPr anchorCtr="0" anchor="ctr" bIns="91425" lIns="91425" rIns="91425" tIns="91425"/>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p:txBody>
      </p:sp>
      <p:sp>
        <p:nvSpPr>
          <p:cNvPr id="44" name="Shape 4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lt1"/>
                </a:solidFill>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5" name="Shape 45"/>
        <p:cNvGrpSpPr/>
        <p:nvPr/>
      </p:nvGrpSpPr>
      <p:grpSpPr>
        <a:xfrm>
          <a:off x="0" y="0"/>
          <a:ext cx="0" cy="0"/>
          <a:chOff x="0" y="0"/>
          <a:chExt cx="0" cy="0"/>
        </a:xfrm>
      </p:grpSpPr>
      <p:sp>
        <p:nvSpPr>
          <p:cNvPr id="46" name="Shape 46"/>
          <p:cNvSpPr txBox="1"/>
          <p:nvPr>
            <p:ph idx="1" type="body"/>
          </p:nvPr>
        </p:nvSpPr>
        <p:spPr>
          <a:xfrm>
            <a:off x="311700" y="4236825"/>
            <a:ext cx="5998800" cy="598800"/>
          </a:xfrm>
          <a:prstGeom prst="rect">
            <a:avLst/>
          </a:prstGeom>
        </p:spPr>
        <p:txBody>
          <a:bodyPr anchorCtr="0" anchor="ctr" bIns="91425" lIns="91425" rIns="91425" tIns="91425"/>
          <a:lstStyle>
            <a:lvl1pPr lvl="0">
              <a:lnSpc>
                <a:spcPct val="100000"/>
              </a:lnSpc>
              <a:spcBef>
                <a:spcPts val="0"/>
              </a:spcBef>
              <a:spcAft>
                <a:spcPts val="0"/>
              </a:spcAft>
              <a:buSzPct val="100000"/>
              <a:buNone/>
              <a:defRPr sz="2100"/>
            </a:lvl1pPr>
          </a:lstStyle>
          <a:p/>
        </p:txBody>
      </p:sp>
      <p:sp>
        <p:nvSpPr>
          <p:cNvPr id="47" name="Shape 4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rIns="91425" tIns="91425"/>
          <a:lstStyle>
            <a:lvl1pPr lvl="0">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1pPr>
            <a:lvl2pPr lvl="1">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2pPr>
            <a:lvl3pPr lvl="2">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3pPr>
            <a:lvl4pPr lvl="3">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4pPr>
            <a:lvl5pPr lvl="4">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5pPr>
            <a:lvl6pPr lvl="5">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6pPr>
            <a:lvl7pPr lvl="6">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7pPr>
            <a:lvl8pPr lvl="7">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8pPr>
            <a:lvl9pPr lvl="8">
              <a:spcBef>
                <a:spcPts val="0"/>
              </a:spcBef>
              <a:buClr>
                <a:schemeClr val="dk1"/>
              </a:buClr>
              <a:buSzPct val="100000"/>
              <a:buFont typeface="Proxima Nova"/>
              <a:buNone/>
              <a:defRPr sz="2800">
                <a:solidFill>
                  <a:schemeClr val="dk1"/>
                </a:solidFill>
                <a:latin typeface="Proxima Nova"/>
                <a:ea typeface="Proxima Nova"/>
                <a:cs typeface="Proxima Nova"/>
                <a:sym typeface="Proxima Nova"/>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accent3"/>
              </a:buClr>
              <a:buSzPct val="100000"/>
              <a:buFont typeface="Proxima Nova"/>
              <a:defRPr sz="1800">
                <a:solidFill>
                  <a:schemeClr val="accent3"/>
                </a:solidFill>
                <a:latin typeface="Proxima Nova"/>
                <a:ea typeface="Proxima Nova"/>
                <a:cs typeface="Proxima Nova"/>
                <a:sym typeface="Proxima Nova"/>
              </a:defRPr>
            </a:lvl1pPr>
            <a:lvl2pPr lvl="1">
              <a:lnSpc>
                <a:spcPct val="115000"/>
              </a:lnSpc>
              <a:spcBef>
                <a:spcPts val="0"/>
              </a:spcBef>
              <a:spcAft>
                <a:spcPts val="1600"/>
              </a:spcAft>
              <a:buClr>
                <a:schemeClr val="accent3"/>
              </a:buClr>
              <a:buFont typeface="Proxima Nova"/>
              <a:defRPr>
                <a:solidFill>
                  <a:schemeClr val="accent3"/>
                </a:solidFill>
                <a:latin typeface="Proxima Nova"/>
                <a:ea typeface="Proxima Nova"/>
                <a:cs typeface="Proxima Nova"/>
                <a:sym typeface="Proxima Nova"/>
              </a:defRPr>
            </a:lvl2pPr>
            <a:lvl3pPr lvl="2">
              <a:lnSpc>
                <a:spcPct val="115000"/>
              </a:lnSpc>
              <a:spcBef>
                <a:spcPts val="0"/>
              </a:spcBef>
              <a:spcAft>
                <a:spcPts val="1600"/>
              </a:spcAft>
              <a:buClr>
                <a:schemeClr val="accent3"/>
              </a:buClr>
              <a:buFont typeface="Proxima Nova"/>
              <a:defRPr>
                <a:solidFill>
                  <a:schemeClr val="accent3"/>
                </a:solidFill>
                <a:latin typeface="Proxima Nova"/>
                <a:ea typeface="Proxima Nova"/>
                <a:cs typeface="Proxima Nova"/>
                <a:sym typeface="Proxima Nova"/>
              </a:defRPr>
            </a:lvl3pPr>
            <a:lvl4pPr lvl="3">
              <a:lnSpc>
                <a:spcPct val="115000"/>
              </a:lnSpc>
              <a:spcBef>
                <a:spcPts val="0"/>
              </a:spcBef>
              <a:spcAft>
                <a:spcPts val="1600"/>
              </a:spcAft>
              <a:buClr>
                <a:schemeClr val="accent3"/>
              </a:buClr>
              <a:buFont typeface="Proxima Nova"/>
              <a:defRPr>
                <a:solidFill>
                  <a:schemeClr val="accent3"/>
                </a:solidFill>
                <a:latin typeface="Proxima Nova"/>
                <a:ea typeface="Proxima Nova"/>
                <a:cs typeface="Proxima Nova"/>
                <a:sym typeface="Proxima Nova"/>
              </a:defRPr>
            </a:lvl4pPr>
            <a:lvl5pPr lvl="4">
              <a:lnSpc>
                <a:spcPct val="115000"/>
              </a:lnSpc>
              <a:spcBef>
                <a:spcPts val="0"/>
              </a:spcBef>
              <a:spcAft>
                <a:spcPts val="1600"/>
              </a:spcAft>
              <a:buClr>
                <a:schemeClr val="accent3"/>
              </a:buClr>
              <a:buFont typeface="Proxima Nova"/>
              <a:defRPr>
                <a:solidFill>
                  <a:schemeClr val="accent3"/>
                </a:solidFill>
                <a:latin typeface="Proxima Nova"/>
                <a:ea typeface="Proxima Nova"/>
                <a:cs typeface="Proxima Nova"/>
                <a:sym typeface="Proxima Nova"/>
              </a:defRPr>
            </a:lvl5pPr>
            <a:lvl6pPr lvl="5">
              <a:lnSpc>
                <a:spcPct val="115000"/>
              </a:lnSpc>
              <a:spcBef>
                <a:spcPts val="0"/>
              </a:spcBef>
              <a:spcAft>
                <a:spcPts val="1600"/>
              </a:spcAft>
              <a:buClr>
                <a:schemeClr val="accent3"/>
              </a:buClr>
              <a:buFont typeface="Proxima Nova"/>
              <a:defRPr>
                <a:solidFill>
                  <a:schemeClr val="accent3"/>
                </a:solidFill>
                <a:latin typeface="Proxima Nova"/>
                <a:ea typeface="Proxima Nova"/>
                <a:cs typeface="Proxima Nova"/>
                <a:sym typeface="Proxima Nova"/>
              </a:defRPr>
            </a:lvl6pPr>
            <a:lvl7pPr lvl="6">
              <a:lnSpc>
                <a:spcPct val="115000"/>
              </a:lnSpc>
              <a:spcBef>
                <a:spcPts val="0"/>
              </a:spcBef>
              <a:spcAft>
                <a:spcPts val="1600"/>
              </a:spcAft>
              <a:buClr>
                <a:schemeClr val="accent3"/>
              </a:buClr>
              <a:buFont typeface="Proxima Nova"/>
              <a:defRPr>
                <a:solidFill>
                  <a:schemeClr val="accent3"/>
                </a:solidFill>
                <a:latin typeface="Proxima Nova"/>
                <a:ea typeface="Proxima Nova"/>
                <a:cs typeface="Proxima Nova"/>
                <a:sym typeface="Proxima Nova"/>
              </a:defRPr>
            </a:lvl7pPr>
            <a:lvl8pPr lvl="7">
              <a:lnSpc>
                <a:spcPct val="115000"/>
              </a:lnSpc>
              <a:spcBef>
                <a:spcPts val="0"/>
              </a:spcBef>
              <a:spcAft>
                <a:spcPts val="1600"/>
              </a:spcAft>
              <a:buClr>
                <a:schemeClr val="accent3"/>
              </a:buClr>
              <a:buFont typeface="Proxima Nova"/>
              <a:defRPr>
                <a:solidFill>
                  <a:schemeClr val="accent3"/>
                </a:solidFill>
                <a:latin typeface="Proxima Nova"/>
                <a:ea typeface="Proxima Nova"/>
                <a:cs typeface="Proxima Nova"/>
                <a:sym typeface="Proxima Nova"/>
              </a:defRPr>
            </a:lvl8pPr>
            <a:lvl9pPr lvl="8">
              <a:lnSpc>
                <a:spcPct val="115000"/>
              </a:lnSpc>
              <a:spcBef>
                <a:spcPts val="0"/>
              </a:spcBef>
              <a:spcAft>
                <a:spcPts val="1600"/>
              </a:spcAft>
              <a:buClr>
                <a:schemeClr val="accent3"/>
              </a:buClr>
              <a:buFont typeface="Proxima Nova"/>
              <a:defRPr>
                <a:solidFill>
                  <a:schemeClr val="accent3"/>
                </a:solidFill>
                <a:latin typeface="Proxima Nova"/>
                <a:ea typeface="Proxima Nova"/>
                <a:cs typeface="Proxima Nova"/>
                <a:sym typeface="Proxima Nova"/>
              </a:defRPr>
            </a:lvl9pPr>
          </a:lstStyle>
          <a:p/>
        </p:txBody>
      </p:sp>
      <p:sp>
        <p:nvSpPr>
          <p:cNvPr id="8" name="Shape 8"/>
          <p:cNvSpPr txBox="1"/>
          <p:nvPr>
            <p:ph idx="12" type="sldNum"/>
          </p:nvPr>
        </p:nvSpPr>
        <p:spPr>
          <a:xfrm>
            <a:off x="8472457" y="4663216"/>
            <a:ext cx="548700"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 sz="1000">
                <a:solidFill>
                  <a:schemeClr val="dk1"/>
                </a:solidFill>
                <a:latin typeface="Proxima Nova"/>
                <a:ea typeface="Proxima Nova"/>
                <a:cs typeface="Proxima Nova"/>
                <a:sym typeface="Proxima Nova"/>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8" name="Shape 58"/>
        <p:cNvGrpSpPr/>
        <p:nvPr/>
      </p:nvGrpSpPr>
      <p:grpSpPr>
        <a:xfrm>
          <a:off x="0" y="0"/>
          <a:ext cx="0" cy="0"/>
          <a:chOff x="0" y="0"/>
          <a:chExt cx="0" cy="0"/>
        </a:xfrm>
      </p:grpSpPr>
      <p:sp>
        <p:nvSpPr>
          <p:cNvPr id="59" name="Shape 59"/>
          <p:cNvSpPr txBox="1"/>
          <p:nvPr>
            <p:ph type="ctrTitle"/>
          </p:nvPr>
        </p:nvSpPr>
        <p:spPr>
          <a:xfrm>
            <a:off x="510450" y="1257300"/>
            <a:ext cx="8123100" cy="1588500"/>
          </a:xfrm>
          <a:prstGeom prst="rect">
            <a:avLst/>
          </a:prstGeom>
        </p:spPr>
        <p:txBody>
          <a:bodyPr anchorCtr="0" anchor="b" bIns="91425" lIns="91425" rIns="91425" tIns="91425">
            <a:noAutofit/>
          </a:bodyPr>
          <a:lstStyle/>
          <a:p>
            <a:pPr lvl="0">
              <a:spcBef>
                <a:spcPts val="0"/>
              </a:spcBef>
              <a:buNone/>
            </a:pPr>
            <a:r>
              <a:rPr lang="en" sz="4200"/>
              <a:t>Autonomous Vehicle Simulations</a:t>
            </a:r>
          </a:p>
        </p:txBody>
      </p:sp>
      <p:sp>
        <p:nvSpPr>
          <p:cNvPr id="60" name="Shape 60"/>
          <p:cNvSpPr txBox="1"/>
          <p:nvPr>
            <p:ph idx="1" type="subTitle"/>
          </p:nvPr>
        </p:nvSpPr>
        <p:spPr>
          <a:xfrm>
            <a:off x="510450" y="3182312"/>
            <a:ext cx="8123100" cy="630000"/>
          </a:xfrm>
          <a:prstGeom prst="rect">
            <a:avLst/>
          </a:prstGeom>
        </p:spPr>
        <p:txBody>
          <a:bodyPr anchorCtr="0" anchor="t" bIns="91425" lIns="91425" rIns="91425" tIns="91425">
            <a:noAutofit/>
          </a:bodyPr>
          <a:lstStyle/>
          <a:p>
            <a:pPr lvl="0">
              <a:spcBef>
                <a:spcPts val="0"/>
              </a:spcBef>
              <a:buNone/>
            </a:pPr>
            <a:r>
              <a:rPr lang="en"/>
              <a:t>Omsai Meka and Landon Powell</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4" name="Shape 64"/>
        <p:cNvGrpSpPr/>
        <p:nvPr/>
      </p:nvGrpSpPr>
      <p:grpSpPr>
        <a:xfrm>
          <a:off x="0" y="0"/>
          <a:ext cx="0" cy="0"/>
          <a:chOff x="0" y="0"/>
          <a:chExt cx="0" cy="0"/>
        </a:xfrm>
      </p:grpSpPr>
      <p:sp>
        <p:nvSpPr>
          <p:cNvPr id="65" name="Shape 65"/>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Motivation and Background</a:t>
            </a:r>
          </a:p>
        </p:txBody>
      </p:sp>
      <p:sp>
        <p:nvSpPr>
          <p:cNvPr id="66" name="Shape 66"/>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228600" lvl="0" marL="457200" rtl="0">
              <a:spcBef>
                <a:spcPts val="0"/>
              </a:spcBef>
              <a:buChar char="●"/>
            </a:pPr>
            <a:r>
              <a:rPr lang="en"/>
              <a:t>Tesla, BMW, Intel, and several other companies are currently in the process developing autonomous “self driving” cars.</a:t>
            </a:r>
          </a:p>
          <a:p>
            <a:pPr indent="-228600" lvl="0" marL="457200" rtl="0">
              <a:spcBef>
                <a:spcPts val="0"/>
              </a:spcBef>
              <a:buChar char="●"/>
            </a:pPr>
            <a:r>
              <a:rPr lang="en"/>
              <a:t>In the production of these autonomous cars, there are several difficulties that have come about for developers.</a:t>
            </a:r>
          </a:p>
          <a:p>
            <a:pPr indent="-228600" lvl="0" marL="457200" rtl="0">
              <a:spcBef>
                <a:spcPts val="0"/>
              </a:spcBef>
              <a:buChar char="●"/>
            </a:pPr>
            <a:r>
              <a:rPr lang="en"/>
              <a:t>One important thing about the development of autonomous cars is the fact that the car has to learn how to drive itself from a human.</a:t>
            </a:r>
          </a:p>
          <a:p>
            <a:pPr indent="-228600" lvl="1" marL="914400" rtl="0">
              <a:spcBef>
                <a:spcPts val="0"/>
              </a:spcBef>
              <a:buChar char="○"/>
            </a:pPr>
            <a:r>
              <a:rPr lang="en"/>
              <a:t>This makes it difficult to teach the cars how to react in dangerous situations, since human drivers would not purposefully wreck a car while they were in it.</a:t>
            </a:r>
          </a:p>
          <a:p>
            <a:pPr indent="-228600" lvl="0" marL="457200">
              <a:spcBef>
                <a:spcPts val="0"/>
              </a:spcBef>
              <a:buChar char="●"/>
            </a:pPr>
            <a:r>
              <a:rPr lang="en"/>
              <a:t>This difficulty has led to the more prominent use of simulators in the development of self driving cars.</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0" name="Shape 70"/>
        <p:cNvGrpSpPr/>
        <p:nvPr/>
      </p:nvGrpSpPr>
      <p:grpSpPr>
        <a:xfrm>
          <a:off x="0" y="0"/>
          <a:ext cx="0" cy="0"/>
          <a:chOff x="0" y="0"/>
          <a:chExt cx="0" cy="0"/>
        </a:xfrm>
      </p:grpSpPr>
      <p:sp>
        <p:nvSpPr>
          <p:cNvPr id="71" name="Shape 71"/>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State-of-Art and Challenges</a:t>
            </a:r>
          </a:p>
        </p:txBody>
      </p:sp>
      <p:sp>
        <p:nvSpPr>
          <p:cNvPr id="72" name="Shape 72"/>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228600" lvl="0" marL="457200" rtl="0">
              <a:spcBef>
                <a:spcPts val="0"/>
              </a:spcBef>
            </a:pPr>
            <a:r>
              <a:rPr lang="en"/>
              <a:t>Microsoft</a:t>
            </a:r>
            <a:r>
              <a:rPr lang="en"/>
              <a:t> has released a simulator software called the </a:t>
            </a:r>
            <a:r>
              <a:rPr b="1" lang="en"/>
              <a:t>Aerial Informatics and Robotics Platform</a:t>
            </a:r>
            <a:r>
              <a:rPr lang="en"/>
              <a:t> which can be used </a:t>
            </a:r>
            <a:r>
              <a:rPr lang="en"/>
              <a:t>with</a:t>
            </a:r>
            <a:r>
              <a:rPr lang="en"/>
              <a:t> the Unity Game Engine to come up with simulation trials to allow the </a:t>
            </a:r>
            <a:r>
              <a:rPr lang="en"/>
              <a:t>autonomous</a:t>
            </a:r>
            <a:r>
              <a:rPr lang="en"/>
              <a:t> vehicles learn. </a:t>
            </a:r>
          </a:p>
          <a:p>
            <a:pPr indent="-228600" lvl="0" marL="457200" rtl="0">
              <a:spcBef>
                <a:spcPts val="0"/>
              </a:spcBef>
            </a:pPr>
            <a:r>
              <a:rPr lang="en"/>
              <a:t>We will be able to generate different environments and </a:t>
            </a:r>
            <a:r>
              <a:rPr lang="en"/>
              <a:t>conditions</a:t>
            </a:r>
            <a:r>
              <a:rPr lang="en"/>
              <a:t> for the vehicle to </a:t>
            </a:r>
            <a:r>
              <a:rPr lang="en"/>
              <a:t>perform</a:t>
            </a:r>
            <a:r>
              <a:rPr lang="en"/>
              <a:t> in so that data can be gathered based on each </a:t>
            </a:r>
            <a:r>
              <a:rPr lang="en"/>
              <a:t>situation</a:t>
            </a:r>
            <a:r>
              <a:rPr lang="en"/>
              <a:t>.</a:t>
            </a:r>
          </a:p>
          <a:p>
            <a:pPr indent="-228600" lvl="0" marL="457200" rtl="0">
              <a:spcBef>
                <a:spcPts val="0"/>
              </a:spcBef>
            </a:pPr>
            <a:r>
              <a:rPr lang="en"/>
              <a:t>This data will be used to give the </a:t>
            </a:r>
            <a:r>
              <a:rPr lang="en"/>
              <a:t>autonomous</a:t>
            </a:r>
            <a:r>
              <a:rPr lang="en"/>
              <a:t> vehicle more training and resources so that it will have a better idea of what to do. </a:t>
            </a:r>
          </a:p>
          <a:p>
            <a:pPr indent="-228600" lvl="0" marL="457200" rtl="0">
              <a:spcBef>
                <a:spcPts val="0"/>
              </a:spcBef>
            </a:pPr>
            <a:r>
              <a:rPr lang="en"/>
              <a:t>Another possible platform we can use is </a:t>
            </a:r>
            <a:r>
              <a:rPr b="1" lang="en"/>
              <a:t>Universe </a:t>
            </a:r>
            <a:r>
              <a:rPr lang="en"/>
              <a:t>which allows users to interact </a:t>
            </a:r>
            <a:r>
              <a:rPr lang="en"/>
              <a:t>directly</a:t>
            </a:r>
            <a:r>
              <a:rPr lang="en"/>
              <a:t> with the AI in the </a:t>
            </a:r>
            <a:r>
              <a:rPr lang="en"/>
              <a:t>autonomous</a:t>
            </a:r>
            <a:r>
              <a:rPr lang="en"/>
              <a:t> vehicle in relation to different situations</a:t>
            </a:r>
            <a:br>
              <a:rPr lang="en"/>
            </a:b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6" name="Shape 76"/>
        <p:cNvGrpSpPr/>
        <p:nvPr/>
      </p:nvGrpSpPr>
      <p:grpSpPr>
        <a:xfrm>
          <a:off x="0" y="0"/>
          <a:ext cx="0" cy="0"/>
          <a:chOff x="0" y="0"/>
          <a:chExt cx="0" cy="0"/>
        </a:xfrm>
      </p:grpSpPr>
      <p:sp>
        <p:nvSpPr>
          <p:cNvPr id="77" name="Shape 77"/>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Potential Simulations </a:t>
            </a:r>
          </a:p>
        </p:txBody>
      </p:sp>
      <p:sp>
        <p:nvSpPr>
          <p:cNvPr id="78" name="Shape 78"/>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228600" lvl="0" marL="457200" rtl="0">
              <a:spcBef>
                <a:spcPts val="0"/>
              </a:spcBef>
            </a:pPr>
            <a:r>
              <a:rPr lang="en"/>
              <a:t>One simulation that we could use is to have the car drive on a road with slick conditions and choose whether to crash into the sidewalk with people or into a ditch on the other side.</a:t>
            </a:r>
          </a:p>
          <a:p>
            <a:pPr indent="-228600" lvl="0" marL="457200" rtl="0">
              <a:spcBef>
                <a:spcPts val="0"/>
              </a:spcBef>
            </a:pPr>
            <a:r>
              <a:rPr lang="en"/>
              <a:t>Another simulation can be about making the car learn what to do if the car is stopped and it see another car coming up too quickly from behind which will lead to an accident. </a:t>
            </a:r>
          </a:p>
          <a:p>
            <a:pPr indent="-228600" lvl="0" marL="457200">
              <a:spcBef>
                <a:spcPts val="0"/>
              </a:spcBef>
            </a:pPr>
            <a:r>
              <a:rPr lang="en"/>
              <a:t>One other simulation could be what the car will have to do to avoid an obstacle in </a:t>
            </a:r>
            <a:r>
              <a:rPr lang="en"/>
              <a:t>front</a:t>
            </a:r>
            <a:r>
              <a:rPr lang="en"/>
              <a:t> of it while still making sure not to crash into other cars on its sides. </a:t>
            </a:r>
          </a:p>
        </p:txBody>
      </p:sp>
    </p:spTree>
  </p:cSld>
  <p:clrMapOvr>
    <a:masterClrMapping/>
  </p:clrMapOvr>
</p:sld>
</file>

<file path=ppt/theme/theme1.xml><?xml version="1.0" encoding="utf-8"?>
<a:theme xmlns:a="http://schemas.openxmlformats.org/drawingml/2006/main" xmlns:r="http://schemas.openxmlformats.org/officeDocument/2006/relationships" name="spearmint">
  <a:themeElements>
    <a:clrScheme name="Spearmint">
      <a:dk1>
        <a:srgbClr val="202729"/>
      </a:dk1>
      <a:lt1>
        <a:srgbClr val="FFFFFF"/>
      </a:lt1>
      <a:dk2>
        <a:srgbClr val="4BA173"/>
      </a:dk2>
      <a:lt2>
        <a:srgbClr val="63D297"/>
      </a:lt2>
      <a:accent1>
        <a:srgbClr val="353744"/>
      </a:accent1>
      <a:accent2>
        <a:srgbClr val="424242"/>
      </a:accent2>
      <a:accent3>
        <a:srgbClr val="616161"/>
      </a:accent3>
      <a:accent4>
        <a:srgbClr val="999999"/>
      </a:accent4>
      <a:accent5>
        <a:srgbClr val="FF5252"/>
      </a:accent5>
      <a:accent6>
        <a:srgbClr val="FFF176"/>
      </a:accent6>
      <a:hlink>
        <a:srgbClr val="FF5252"/>
      </a:hlink>
      <a:folHlink>
        <a:srgbClr val="FF525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