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sldIdLst>
    <p:sldId id="256" r:id="rId2"/>
    <p:sldId id="259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/>
    <p:restoredTop sz="94595"/>
  </p:normalViewPr>
  <p:slideViewPr>
    <p:cSldViewPr snapToGrid="0" snapToObjects="1">
      <p:cViewPr varScale="1">
        <p:scale>
          <a:sx n="103" d="100"/>
          <a:sy n="103" d="100"/>
        </p:scale>
        <p:origin x="-128" y="-19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5355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9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8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78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7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2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01641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12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96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53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Proposal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Jocelyn Rives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076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Tar Heel Reader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3" y="2371711"/>
            <a:ext cx="7043370" cy="4208703"/>
          </a:xfrm>
        </p:spPr>
      </p:pic>
    </p:spTree>
    <p:extLst>
      <p:ext uri="{BB962C8B-B14F-4D97-AF65-F5344CB8AC3E}">
        <p14:creationId xmlns:p14="http://schemas.microsoft.com/office/powerpoint/2010/main" val="1390582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by the Center for Literacy and Disability Studies and the Department of Computer Science at UNC</a:t>
            </a:r>
          </a:p>
          <a:p>
            <a:r>
              <a:rPr lang="en-US" dirty="0" smtClean="0"/>
              <a:t>Started as a demonstration of a simple way to make books</a:t>
            </a:r>
          </a:p>
          <a:p>
            <a:r>
              <a:rPr lang="en-US" dirty="0" smtClean="0"/>
              <a:t>Try to address the literacy learning needs of learners of all ages with disabilities</a:t>
            </a:r>
          </a:p>
          <a:p>
            <a:pPr lvl="1"/>
            <a:r>
              <a:rPr lang="en-US" dirty="0" smtClean="0"/>
              <a:t>Example: speech enabled</a:t>
            </a:r>
          </a:p>
          <a:p>
            <a:r>
              <a:rPr lang="en-US" dirty="0" smtClean="0"/>
              <a:t>All ages</a:t>
            </a:r>
          </a:p>
          <a:p>
            <a:r>
              <a:rPr lang="en-US" dirty="0" smtClean="0"/>
              <a:t>Over </a:t>
            </a:r>
            <a:r>
              <a:rPr lang="en-US" dirty="0"/>
              <a:t>10 million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1308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Daily Tar Heel</a:t>
            </a:r>
          </a:p>
          <a:p>
            <a:r>
              <a:rPr lang="en-US" dirty="0" smtClean="0"/>
              <a:t>Major = Journalism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2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My Project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</a:t>
            </a:r>
            <a:r>
              <a:rPr lang="en-US" dirty="0" smtClean="0"/>
              <a:t>books</a:t>
            </a:r>
          </a:p>
          <a:p>
            <a:r>
              <a:rPr lang="en-US" dirty="0" smtClean="0"/>
              <a:t>Create/write 2</a:t>
            </a:r>
            <a:r>
              <a:rPr lang="en-US" dirty="0" smtClean="0"/>
              <a:t>-3 books (pictures)</a:t>
            </a:r>
          </a:p>
          <a:p>
            <a:r>
              <a:rPr lang="en-US" dirty="0" smtClean="0"/>
              <a:t>Life lessons</a:t>
            </a:r>
          </a:p>
          <a:p>
            <a:pPr lvl="1"/>
            <a:r>
              <a:rPr lang="en-US" dirty="0" smtClean="0"/>
              <a:t>Examples: overcoming fear, forgiveness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86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/>
        <a:ea typeface=""/>
        <a:cs typeface=""/>
      </a:majorFont>
      <a:minorFont>
        <a:latin typeface="Calibri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178</TotalTime>
  <Words>90</Words>
  <Application>Microsoft Macintosh PowerPoint</Application>
  <PresentationFormat>Custom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Feathered</vt:lpstr>
      <vt:lpstr>Project Proposal </vt:lpstr>
      <vt:lpstr>The Tar Heel Reader</vt:lpstr>
      <vt:lpstr>Background</vt:lpstr>
      <vt:lpstr>Motivation</vt:lpstr>
      <vt:lpstr>My Project Plan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Proposal </dc:title>
  <dc:creator>Jocelyn Rives</dc:creator>
  <cp:lastModifiedBy>Dinesh Manocha</cp:lastModifiedBy>
  <cp:revision>14</cp:revision>
  <dcterms:created xsi:type="dcterms:W3CDTF">2017-03-06T00:02:52Z</dcterms:created>
  <dcterms:modified xsi:type="dcterms:W3CDTF">2017-03-06T12:07:14Z</dcterms:modified>
</cp:coreProperties>
</file>