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0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6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2532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43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7050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05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40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7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7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9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87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0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3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4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2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2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049D3-DF9D-4B03-AE84-3D609925BDA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150AFE1-7EAB-4F28-901B-74BB1CAD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010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the Influence of Computer Technology in Nutrigenomics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Abtahi Tishad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32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 and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Pre-Medical Student</a:t>
            </a:r>
          </a:p>
          <a:p>
            <a:pPr lvl="1"/>
            <a:r>
              <a:rPr lang="en-US" dirty="0" smtClean="0"/>
              <a:t>Bioinformatics will play a crucial role in the medical profession in the future</a:t>
            </a:r>
          </a:p>
          <a:p>
            <a:r>
              <a:rPr lang="en-US" dirty="0" smtClean="0"/>
              <a:t>I am very involved in health and fitness</a:t>
            </a:r>
          </a:p>
          <a:p>
            <a:pPr lvl="1"/>
            <a:r>
              <a:rPr lang="en-US" dirty="0" smtClean="0"/>
              <a:t>Nutrigenomics studies the interrelation of nutrition and genetics</a:t>
            </a:r>
          </a:p>
          <a:p>
            <a:pPr lvl="2"/>
            <a:r>
              <a:rPr lang="en-US" dirty="0" smtClean="0"/>
              <a:t>My interest in Biomedical Research + Interest in Nutrition = This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0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Goal: To better inform myself of the role that bioinformatics play in the field of Nutrigenomics</a:t>
            </a:r>
          </a:p>
          <a:p>
            <a:pPr lvl="1"/>
            <a:r>
              <a:rPr lang="en-US" dirty="0" smtClean="0"/>
              <a:t>Will leave me better prepared for a career in medicine</a:t>
            </a:r>
          </a:p>
          <a:p>
            <a:r>
              <a:rPr lang="en-US" dirty="0" smtClean="0"/>
              <a:t>Secondary Goal: To inform the general public of the field of Nutrigenomics, and the implications it could have on the future of healthcare</a:t>
            </a:r>
          </a:p>
          <a:p>
            <a:pPr lvl="1"/>
            <a:r>
              <a:rPr lang="en-US" dirty="0" smtClean="0"/>
              <a:t>Will raise awareness of future medical practices such as personalized DNA sequencing and its 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85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3,000 Word Research Paper</a:t>
            </a:r>
          </a:p>
          <a:p>
            <a:pPr lvl="1"/>
            <a:r>
              <a:rPr lang="en-US" dirty="0" smtClean="0"/>
              <a:t>Analyzes Bioinformatics and its role in advancing Nutrigenomics</a:t>
            </a:r>
          </a:p>
          <a:p>
            <a:pPr lvl="2"/>
            <a:r>
              <a:rPr lang="en-US" dirty="0" smtClean="0"/>
              <a:t>Accomplishes Primary Objective of Project</a:t>
            </a:r>
          </a:p>
          <a:p>
            <a:r>
              <a:rPr lang="en-US" dirty="0"/>
              <a:t>P</a:t>
            </a:r>
            <a:r>
              <a:rPr lang="en-US" dirty="0" smtClean="0"/>
              <a:t>ublic Website and Animation Series</a:t>
            </a:r>
          </a:p>
          <a:p>
            <a:pPr lvl="1"/>
            <a:r>
              <a:rPr lang="en-US" dirty="0" smtClean="0"/>
              <a:t>Accomplishes Secondary Objective</a:t>
            </a:r>
          </a:p>
          <a:p>
            <a:pPr lvl="2"/>
            <a:r>
              <a:rPr lang="en-US" dirty="0" smtClean="0"/>
              <a:t>Condenses the main findings of the research paper into a public friendly format (website)</a:t>
            </a:r>
          </a:p>
          <a:p>
            <a:pPr lvl="2"/>
            <a:r>
              <a:rPr lang="en-US" dirty="0" smtClean="0"/>
              <a:t>Animations were created to visually enhance the learning of a conceptual topic like SNPs</a:t>
            </a:r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6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Nutrigenomics is a growing field and seems to be very close to being applied into medical practice</a:t>
            </a:r>
          </a:p>
          <a:p>
            <a:pPr lvl="1"/>
            <a:r>
              <a:rPr lang="en-US" dirty="0" smtClean="0"/>
              <a:t>Barriers </a:t>
            </a:r>
            <a:r>
              <a:rPr lang="en-US" smtClean="0"/>
              <a:t>to Nutrigenomics </a:t>
            </a:r>
            <a:r>
              <a:rPr lang="en-US" dirty="0" smtClean="0"/>
              <a:t>include</a:t>
            </a:r>
          </a:p>
          <a:p>
            <a:pPr lvl="2"/>
            <a:r>
              <a:rPr lang="en-US" dirty="0" smtClean="0"/>
              <a:t>Insurance coverage</a:t>
            </a:r>
          </a:p>
          <a:p>
            <a:pPr lvl="2"/>
            <a:r>
              <a:rPr lang="en-US" dirty="0" smtClean="0"/>
              <a:t>Access to IT services by medical professionals</a:t>
            </a:r>
          </a:p>
          <a:p>
            <a:pPr lvl="3"/>
            <a:r>
              <a:rPr lang="en-US" dirty="0" smtClean="0"/>
              <a:t>Less than 10% of U.S. hospitals and clinics have access to software and hardware needed to analyze personal genomes</a:t>
            </a:r>
          </a:p>
          <a:p>
            <a:pPr lvl="2"/>
            <a:r>
              <a:rPr lang="en-US" dirty="0" smtClean="0"/>
              <a:t>Training</a:t>
            </a:r>
          </a:p>
          <a:p>
            <a:pPr lvl="3"/>
            <a:r>
              <a:rPr lang="en-US" dirty="0" smtClean="0"/>
              <a:t>Computer software training pertaining to Bioinformatics is currently not a part of the medical school curriculum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9912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257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Analysis of the Influence of Computer Technology in Nutrigenomics</vt:lpstr>
      <vt:lpstr>Motivations and Background</vt:lpstr>
      <vt:lpstr>Goal of the Project</vt:lpstr>
      <vt:lpstr>Accomplishments of Project</vt:lpstr>
      <vt:lpstr>Conclusion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the Influence of Computer Technology in Nutrigenomics</dc:title>
  <dc:creator>Abtahi Tishad</dc:creator>
  <cp:lastModifiedBy>Abtahi Tishad</cp:lastModifiedBy>
  <cp:revision>3</cp:revision>
  <dcterms:created xsi:type="dcterms:W3CDTF">2017-05-08T17:25:25Z</dcterms:created>
  <dcterms:modified xsi:type="dcterms:W3CDTF">2017-05-08T17:51:12Z</dcterms:modified>
</cp:coreProperties>
</file>