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49D3-DF9D-4B03-AE84-3D609925BDA0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150AFE1-7EAB-4F28-901B-74BB1CAD7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905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49D3-DF9D-4B03-AE84-3D609925BDA0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150AFE1-7EAB-4F28-901B-74BB1CAD7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865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49D3-DF9D-4B03-AE84-3D609925BDA0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150AFE1-7EAB-4F28-901B-74BB1CAD7C5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125327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49D3-DF9D-4B03-AE84-3D609925BDA0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150AFE1-7EAB-4F28-901B-74BB1CAD7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3432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49D3-DF9D-4B03-AE84-3D609925BDA0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150AFE1-7EAB-4F28-901B-74BB1CAD7C5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570505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49D3-DF9D-4B03-AE84-3D609925BDA0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150AFE1-7EAB-4F28-901B-74BB1CAD7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8058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49D3-DF9D-4B03-AE84-3D609925BDA0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AFE1-7EAB-4F28-901B-74BB1CAD7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2409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49D3-DF9D-4B03-AE84-3D609925BDA0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AFE1-7EAB-4F28-901B-74BB1CAD7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470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49D3-DF9D-4B03-AE84-3D609925BDA0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AFE1-7EAB-4F28-901B-74BB1CAD7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276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49D3-DF9D-4B03-AE84-3D609925BDA0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150AFE1-7EAB-4F28-901B-74BB1CAD7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893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49D3-DF9D-4B03-AE84-3D609925BDA0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150AFE1-7EAB-4F28-901B-74BB1CAD7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087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49D3-DF9D-4B03-AE84-3D609925BDA0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150AFE1-7EAB-4F28-901B-74BB1CAD7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900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49D3-DF9D-4B03-AE84-3D609925BDA0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AFE1-7EAB-4F28-901B-74BB1CAD7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335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49D3-DF9D-4B03-AE84-3D609925BDA0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AFE1-7EAB-4F28-901B-74BB1CAD7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640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49D3-DF9D-4B03-AE84-3D609925BDA0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AFE1-7EAB-4F28-901B-74BB1CAD7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721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49D3-DF9D-4B03-AE84-3D609925BDA0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150AFE1-7EAB-4F28-901B-74BB1CAD7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225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0"/>
            <a:ext cx="2356674" cy="6853283"/>
            <a:chOff x="6627813" y="195452"/>
            <a:chExt cx="1952625" cy="5678299"/>
          </a:xfrm>
          <a:solidFill>
            <a:schemeClr val="accent1"/>
          </a:solidFill>
        </p:grpSpPr>
        <p:sp>
          <p:nvSpPr>
            <p:cNvPr id="11" name="Freeform 27"/>
            <p:cNvSpPr/>
            <p:nvPr/>
          </p:nvSpPr>
          <p:spPr bwMode="auto">
            <a:xfrm>
              <a:off x="6627813" y="19545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049D3-DF9D-4B03-AE84-3D609925BDA0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150AFE1-7EAB-4F28-901B-74BB1CAD7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010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  <p:sldLayoutId id="2147483745" r:id="rId15"/>
    <p:sldLayoutId id="214748374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Analysis of the Influence of Computer Technology in Nutrigenomics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Abtahi Tishad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321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Motivations and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Pre-Medical Student</a:t>
            </a:r>
          </a:p>
          <a:p>
            <a:pPr lvl="1"/>
            <a:r>
              <a:rPr lang="en-US" dirty="0" smtClean="0"/>
              <a:t>Bioinformatics will play a crucial role in the medical profession in the future</a:t>
            </a:r>
          </a:p>
          <a:p>
            <a:r>
              <a:rPr lang="en-US" dirty="0" smtClean="0"/>
              <a:t>I am very involved in health and fitness</a:t>
            </a:r>
          </a:p>
          <a:p>
            <a:pPr lvl="1"/>
            <a:r>
              <a:rPr lang="en-US" dirty="0" smtClean="0"/>
              <a:t>Nutrigenomics studies the interrelation of nutrition and genetics</a:t>
            </a:r>
          </a:p>
          <a:p>
            <a:pPr lvl="2"/>
            <a:r>
              <a:rPr lang="en-US" dirty="0" smtClean="0"/>
              <a:t>My interest in Biomedical Research + Interest in Nutrition = This Project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604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of the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Primary Goal: To better inform myself of the role that bioinformatics play in the field of Nutrigenomics</a:t>
            </a:r>
          </a:p>
          <a:p>
            <a:pPr lvl="1"/>
            <a:r>
              <a:rPr lang="en-US" dirty="0" smtClean="0"/>
              <a:t>Will leave me better prepared for a career in medicine</a:t>
            </a:r>
          </a:p>
          <a:p>
            <a:r>
              <a:rPr lang="en-US" dirty="0" smtClean="0"/>
              <a:t>Secondary Goal: To inform the general public of the field of Nutrigenomics, and the implications it could have on the future of healthcare</a:t>
            </a:r>
          </a:p>
          <a:p>
            <a:pPr lvl="1"/>
            <a:r>
              <a:rPr lang="en-US" dirty="0" smtClean="0"/>
              <a:t>Will raise awareness of future medical practices such as personalized DNA sequencing and its implications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858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Accomplishments of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3,000 Word Research Paper</a:t>
            </a:r>
          </a:p>
          <a:p>
            <a:pPr lvl="1"/>
            <a:r>
              <a:rPr lang="en-US" dirty="0" smtClean="0"/>
              <a:t>Analyzes Bioinformatics and its role in advancing Nutrigenomics</a:t>
            </a:r>
          </a:p>
          <a:p>
            <a:pPr lvl="2"/>
            <a:r>
              <a:rPr lang="en-US" dirty="0" smtClean="0"/>
              <a:t>Accomplishes Primary Objective of Project</a:t>
            </a:r>
          </a:p>
          <a:p>
            <a:r>
              <a:rPr lang="en-US" dirty="0"/>
              <a:t>P</a:t>
            </a:r>
            <a:r>
              <a:rPr lang="en-US" dirty="0" smtClean="0"/>
              <a:t>ublic Website and Animation Series</a:t>
            </a:r>
          </a:p>
          <a:p>
            <a:pPr lvl="1"/>
            <a:r>
              <a:rPr lang="en-US" dirty="0" smtClean="0"/>
              <a:t>Accomplishes Secondary Objective</a:t>
            </a:r>
          </a:p>
          <a:p>
            <a:pPr lvl="2"/>
            <a:r>
              <a:rPr lang="en-US" dirty="0" smtClean="0"/>
              <a:t>Condenses the main findings of the research paper into a public friendly format (website)</a:t>
            </a:r>
          </a:p>
          <a:p>
            <a:pPr lvl="2"/>
            <a:r>
              <a:rPr lang="en-US" dirty="0" smtClean="0"/>
              <a:t>Animations were created to visually enhance the learning of a conceptual topic like SNPs</a:t>
            </a:r>
          </a:p>
          <a:p>
            <a:pPr lvl="2"/>
            <a:endParaRPr lang="en-US" dirty="0" smtClean="0"/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61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Nutrigenomics is a growing field and seems to be very close to being applied into medical practice</a:t>
            </a:r>
          </a:p>
          <a:p>
            <a:pPr lvl="1"/>
            <a:r>
              <a:rPr lang="en-US" dirty="0" smtClean="0"/>
              <a:t>Barriers </a:t>
            </a:r>
            <a:r>
              <a:rPr lang="en-US" smtClean="0"/>
              <a:t>to Nutrigenomics </a:t>
            </a:r>
            <a:r>
              <a:rPr lang="en-US" dirty="0" smtClean="0"/>
              <a:t>include</a:t>
            </a:r>
          </a:p>
          <a:p>
            <a:pPr lvl="2"/>
            <a:r>
              <a:rPr lang="en-US" dirty="0" smtClean="0"/>
              <a:t>Insurance coverage</a:t>
            </a:r>
          </a:p>
          <a:p>
            <a:pPr lvl="2"/>
            <a:r>
              <a:rPr lang="en-US" dirty="0" smtClean="0"/>
              <a:t>Access to IT services by medical professionals</a:t>
            </a:r>
          </a:p>
          <a:p>
            <a:pPr lvl="3"/>
            <a:r>
              <a:rPr lang="en-US" dirty="0" smtClean="0"/>
              <a:t>Less than 10% of U.S. hospitals and clinics have access to software and hardware needed to analyze personal genomes</a:t>
            </a:r>
          </a:p>
          <a:p>
            <a:pPr lvl="2"/>
            <a:r>
              <a:rPr lang="en-US" dirty="0" smtClean="0"/>
              <a:t>Training</a:t>
            </a:r>
          </a:p>
          <a:p>
            <a:pPr lvl="3"/>
            <a:r>
              <a:rPr lang="en-US" dirty="0" smtClean="0"/>
              <a:t>Computer software training pertaining to Bioinformatics is currently not a part of the medical school curriculum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199121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C333A"/>
      </a:dk2>
      <a:lt2>
        <a:srgbClr val="D6ECED"/>
      </a:lt2>
      <a:accent1>
        <a:srgbClr val="DE32DE"/>
      </a:accent1>
      <a:accent2>
        <a:srgbClr val="F42B8A"/>
      </a:accent2>
      <a:accent3>
        <a:srgbClr val="349FE7"/>
      </a:accent3>
      <a:accent4>
        <a:srgbClr val="565FF8"/>
      </a:accent4>
      <a:accent5>
        <a:srgbClr val="876BE7"/>
      </a:accent5>
      <a:accent6>
        <a:srgbClr val="F268C2"/>
      </a:accent6>
      <a:hlink>
        <a:srgbClr val="F55CF9"/>
      </a:hlink>
      <a:folHlink>
        <a:srgbClr val="E8A0EE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F20B7C8E-B819-43F3-AAF9-EE50B1A8363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25</TotalTime>
  <Words>257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Wisp</vt:lpstr>
      <vt:lpstr>Analysis of the Influence of Computer Technology in Nutrigenomics</vt:lpstr>
      <vt:lpstr>Motivations and Background</vt:lpstr>
      <vt:lpstr>Goal of the Project</vt:lpstr>
      <vt:lpstr>Accomplishments of Project</vt:lpstr>
      <vt:lpstr>Conclusion</vt:lpstr>
    </vt:vector>
  </TitlesOfParts>
  <Company>UNC Chapel Hill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of the Influence of Computer Technology in Nutrigenomics</dc:title>
  <dc:creator>Abtahi Tishad</dc:creator>
  <cp:lastModifiedBy>Abtahi Tishad</cp:lastModifiedBy>
  <cp:revision>3</cp:revision>
  <dcterms:created xsi:type="dcterms:W3CDTF">2017-05-08T17:25:25Z</dcterms:created>
  <dcterms:modified xsi:type="dcterms:W3CDTF">2017-05-08T17:51:12Z</dcterms:modified>
</cp:coreProperties>
</file>